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DFD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54" y="8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8A407-D365-20CF-D9E0-48A75C8E6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39B6CE-411F-9F5B-1F51-2E78BA2548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E971E2-10AC-B9AA-CB9F-6ED67D1EF1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3A9D28-EB49-DC18-086D-18ABC6C378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355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Four-Tier Pricing Table – Slide Template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89F1B3-7948-5836-52C4-BEFC1CA1B1B9}"/>
              </a:ext>
            </a:extLst>
          </p:cNvPr>
          <p:cNvSpPr/>
          <p:nvPr/>
        </p:nvSpPr>
        <p:spPr>
          <a:xfrm>
            <a:off x="9241440" y="1746710"/>
            <a:ext cx="1242504" cy="3903784"/>
          </a:xfrm>
          <a:prstGeom prst="rect">
            <a:avLst/>
          </a:prstGeom>
          <a:solidFill>
            <a:srgbClr val="FDFDFD">
              <a:alpha val="85000"/>
            </a:srgb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785E2D-DC44-81B3-82D9-396B172A871F}"/>
              </a:ext>
            </a:extLst>
          </p:cNvPr>
          <p:cNvSpPr/>
          <p:nvPr/>
        </p:nvSpPr>
        <p:spPr>
          <a:xfrm>
            <a:off x="7502096" y="1746710"/>
            <a:ext cx="1242504" cy="3903784"/>
          </a:xfrm>
          <a:prstGeom prst="rect">
            <a:avLst/>
          </a:prstGeom>
          <a:solidFill>
            <a:srgbClr val="FDFDFD">
              <a:alpha val="85000"/>
            </a:srgb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3540DF-70C8-473F-D32C-1B9F361F232F}"/>
              </a:ext>
            </a:extLst>
          </p:cNvPr>
          <p:cNvSpPr/>
          <p:nvPr/>
        </p:nvSpPr>
        <p:spPr>
          <a:xfrm>
            <a:off x="5762585" y="1746710"/>
            <a:ext cx="1242504" cy="3903784"/>
          </a:xfrm>
          <a:prstGeom prst="rect">
            <a:avLst/>
          </a:prstGeom>
          <a:solidFill>
            <a:srgbClr val="FDFDFD">
              <a:alpha val="85000"/>
            </a:srgb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DC356F-31D4-E93A-85B0-96306C079F3C}"/>
              </a:ext>
            </a:extLst>
          </p:cNvPr>
          <p:cNvSpPr/>
          <p:nvPr/>
        </p:nvSpPr>
        <p:spPr>
          <a:xfrm>
            <a:off x="4023241" y="1746710"/>
            <a:ext cx="1242504" cy="3903784"/>
          </a:xfrm>
          <a:prstGeom prst="rect">
            <a:avLst/>
          </a:prstGeom>
          <a:solidFill>
            <a:srgbClr val="FDFDFD">
              <a:alpha val="85000"/>
            </a:srgb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9" name="Forme libre 11">
            <a:extLst>
              <a:ext uri="{FF2B5EF4-FFF2-40B4-BE49-F238E27FC236}">
                <a16:creationId xmlns:a16="http://schemas.microsoft.com/office/drawing/2014/main" id="{FEA19B6F-EAF7-EBD8-FFFE-480145272AFB}"/>
              </a:ext>
            </a:extLst>
          </p:cNvPr>
          <p:cNvSpPr/>
          <p:nvPr/>
        </p:nvSpPr>
        <p:spPr>
          <a:xfrm>
            <a:off x="1548303" y="2065957"/>
            <a:ext cx="2141673" cy="3353675"/>
          </a:xfrm>
          <a:custGeom>
            <a:avLst/>
            <a:gdLst>
              <a:gd name="csX0" fmla="*/ 192663 w 192662"/>
              <a:gd name="csY0" fmla="*/ 18092 h 301692"/>
              <a:gd name="csX1" fmla="*/ 192663 w 192662"/>
              <a:gd name="csY1" fmla="*/ 283601 h 301692"/>
              <a:gd name="csX2" fmla="*/ 174566 w 192662"/>
              <a:gd name="csY2" fmla="*/ 301693 h 301692"/>
              <a:gd name="csX3" fmla="*/ 18097 w 192662"/>
              <a:gd name="csY3" fmla="*/ 301693 h 301692"/>
              <a:gd name="csX4" fmla="*/ 0 w 192662"/>
              <a:gd name="csY4" fmla="*/ 283601 h 301692"/>
              <a:gd name="csX5" fmla="*/ 0 w 192662"/>
              <a:gd name="csY5" fmla="*/ 18092 h 301692"/>
              <a:gd name="csX6" fmla="*/ 18097 w 192662"/>
              <a:gd name="csY6" fmla="*/ 0 h 301692"/>
              <a:gd name="csX7" fmla="*/ 174566 w 192662"/>
              <a:gd name="csY7" fmla="*/ 0 h 301692"/>
              <a:gd name="csX8" fmla="*/ 192663 w 192662"/>
              <a:gd name="csY8" fmla="*/ 18092 h 3016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2662" h="301692">
                <a:moveTo>
                  <a:pt x="192663" y="18092"/>
                </a:moveTo>
                <a:lnTo>
                  <a:pt x="192663" y="283601"/>
                </a:lnTo>
                <a:cubicBezTo>
                  <a:pt x="192663" y="293596"/>
                  <a:pt x="184564" y="301693"/>
                  <a:pt x="174566" y="301693"/>
                </a:cubicBezTo>
                <a:lnTo>
                  <a:pt x="18097" y="301693"/>
                </a:lnTo>
                <a:cubicBezTo>
                  <a:pt x="8099" y="301693"/>
                  <a:pt x="0" y="293596"/>
                  <a:pt x="0" y="283601"/>
                </a:cubicBezTo>
                <a:lnTo>
                  <a:pt x="0" y="18092"/>
                </a:lnTo>
                <a:cubicBezTo>
                  <a:pt x="0" y="8097"/>
                  <a:pt x="8099" y="0"/>
                  <a:pt x="18097" y="0"/>
                </a:cubicBezTo>
                <a:lnTo>
                  <a:pt x="174566" y="0"/>
                </a:lnTo>
                <a:cubicBezTo>
                  <a:pt x="184564" y="0"/>
                  <a:pt x="192663" y="8097"/>
                  <a:pt x="192663" y="18092"/>
                </a:cubicBezTo>
                <a:close/>
              </a:path>
            </a:pathLst>
          </a:custGeom>
          <a:solidFill>
            <a:srgbClr val="FDFDFD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31" name="Ellipse 16">
            <a:extLst>
              <a:ext uri="{FF2B5EF4-FFF2-40B4-BE49-F238E27FC236}">
                <a16:creationId xmlns:a16="http://schemas.microsoft.com/office/drawing/2014/main" id="{65A495C9-051B-6C4D-0B23-1780232A936C}"/>
              </a:ext>
            </a:extLst>
          </p:cNvPr>
          <p:cNvSpPr/>
          <p:nvPr/>
        </p:nvSpPr>
        <p:spPr>
          <a:xfrm>
            <a:off x="3887479" y="2332623"/>
            <a:ext cx="212353" cy="212298"/>
          </a:xfrm>
          <a:prstGeom prst="ellipse">
            <a:avLst/>
          </a:pr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34" name="Forme libre 17">
            <a:extLst>
              <a:ext uri="{FF2B5EF4-FFF2-40B4-BE49-F238E27FC236}">
                <a16:creationId xmlns:a16="http://schemas.microsoft.com/office/drawing/2014/main" id="{B3D7C58E-D9AF-B29F-BAF3-8A29979B4B23}"/>
              </a:ext>
            </a:extLst>
          </p:cNvPr>
          <p:cNvSpPr/>
          <p:nvPr/>
        </p:nvSpPr>
        <p:spPr>
          <a:xfrm>
            <a:off x="3921694" y="2339338"/>
            <a:ext cx="211553" cy="172013"/>
          </a:xfrm>
          <a:custGeom>
            <a:avLst/>
            <a:gdLst>
              <a:gd name="csX0" fmla="*/ 19032 w 19031"/>
              <a:gd name="csY0" fmla="*/ 2215 h 15474"/>
              <a:gd name="csX1" fmla="*/ 18039 w 19031"/>
              <a:gd name="csY1" fmla="*/ 0 h 15474"/>
              <a:gd name="csX2" fmla="*/ 5351 w 19031"/>
              <a:gd name="csY2" fmla="*/ 9880 h 15474"/>
              <a:gd name="csX3" fmla="*/ 2201 w 19031"/>
              <a:gd name="csY3" fmla="*/ 5940 h 15474"/>
              <a:gd name="csX4" fmla="*/ 0 w 19031"/>
              <a:gd name="csY4" fmla="*/ 6946 h 15474"/>
              <a:gd name="csX5" fmla="*/ 3827 w 19031"/>
              <a:gd name="csY5" fmla="*/ 15417 h 15474"/>
              <a:gd name="csX6" fmla="*/ 3841 w 19031"/>
              <a:gd name="csY6" fmla="*/ 15402 h 15474"/>
              <a:gd name="csX7" fmla="*/ 3855 w 19031"/>
              <a:gd name="csY7" fmla="*/ 15474 h 15474"/>
              <a:gd name="csX8" fmla="*/ 19032 w 19031"/>
              <a:gd name="csY8" fmla="*/ 2215 h 154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031" h="15474">
                <a:moveTo>
                  <a:pt x="19032" y="2215"/>
                </a:moveTo>
                <a:lnTo>
                  <a:pt x="18039" y="0"/>
                </a:lnTo>
                <a:lnTo>
                  <a:pt x="5351" y="9880"/>
                </a:lnTo>
                <a:lnTo>
                  <a:pt x="2201" y="5940"/>
                </a:lnTo>
                <a:lnTo>
                  <a:pt x="0" y="6946"/>
                </a:lnTo>
                <a:lnTo>
                  <a:pt x="3827" y="15417"/>
                </a:lnTo>
                <a:lnTo>
                  <a:pt x="3841" y="15402"/>
                </a:lnTo>
                <a:lnTo>
                  <a:pt x="3855" y="15474"/>
                </a:lnTo>
                <a:lnTo>
                  <a:pt x="19032" y="2215"/>
                </a:lnTo>
                <a:close/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 dirty="0"/>
          </a:p>
        </p:txBody>
      </p:sp>
      <p:sp>
        <p:nvSpPr>
          <p:cNvPr id="35" name="Ellipse 18">
            <a:extLst>
              <a:ext uri="{FF2B5EF4-FFF2-40B4-BE49-F238E27FC236}">
                <a16:creationId xmlns:a16="http://schemas.microsoft.com/office/drawing/2014/main" id="{F25F056E-5B8F-004B-1EB1-43678FB61D47}"/>
              </a:ext>
            </a:extLst>
          </p:cNvPr>
          <p:cNvSpPr/>
          <p:nvPr/>
        </p:nvSpPr>
        <p:spPr>
          <a:xfrm>
            <a:off x="7379128" y="4307454"/>
            <a:ext cx="212353" cy="212298"/>
          </a:xfrm>
          <a:prstGeom prst="ellipse">
            <a:avLst/>
          </a:pr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36" name="Forme libre 19">
            <a:extLst>
              <a:ext uri="{FF2B5EF4-FFF2-40B4-BE49-F238E27FC236}">
                <a16:creationId xmlns:a16="http://schemas.microsoft.com/office/drawing/2014/main" id="{BF2BAB46-4F02-B82D-792F-1AF443FC46B9}"/>
              </a:ext>
            </a:extLst>
          </p:cNvPr>
          <p:cNvSpPr/>
          <p:nvPr/>
        </p:nvSpPr>
        <p:spPr>
          <a:xfrm>
            <a:off x="7413344" y="4314324"/>
            <a:ext cx="211553" cy="172013"/>
          </a:xfrm>
          <a:custGeom>
            <a:avLst/>
            <a:gdLst>
              <a:gd name="csX0" fmla="*/ 19032 w 19031"/>
              <a:gd name="csY0" fmla="*/ 2200 h 15474"/>
              <a:gd name="csX1" fmla="*/ 18039 w 19031"/>
              <a:gd name="csY1" fmla="*/ 0 h 15474"/>
              <a:gd name="csX2" fmla="*/ 5351 w 19031"/>
              <a:gd name="csY2" fmla="*/ 9866 h 15474"/>
              <a:gd name="csX3" fmla="*/ 2215 w 19031"/>
              <a:gd name="csY3" fmla="*/ 5940 h 15474"/>
              <a:gd name="csX4" fmla="*/ 0 w 19031"/>
              <a:gd name="csY4" fmla="*/ 6932 h 15474"/>
              <a:gd name="csX5" fmla="*/ 3826 w 19031"/>
              <a:gd name="csY5" fmla="*/ 15402 h 15474"/>
              <a:gd name="csX6" fmla="*/ 3841 w 19031"/>
              <a:gd name="csY6" fmla="*/ 15388 h 15474"/>
              <a:gd name="csX7" fmla="*/ 3855 w 19031"/>
              <a:gd name="csY7" fmla="*/ 15474 h 15474"/>
              <a:gd name="csX8" fmla="*/ 19032 w 19031"/>
              <a:gd name="csY8" fmla="*/ 2200 h 154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031" h="15474">
                <a:moveTo>
                  <a:pt x="19032" y="2200"/>
                </a:moveTo>
                <a:lnTo>
                  <a:pt x="18039" y="0"/>
                </a:lnTo>
                <a:lnTo>
                  <a:pt x="5351" y="9866"/>
                </a:lnTo>
                <a:lnTo>
                  <a:pt x="2215" y="5940"/>
                </a:lnTo>
                <a:lnTo>
                  <a:pt x="0" y="6932"/>
                </a:lnTo>
                <a:lnTo>
                  <a:pt x="3826" y="15402"/>
                </a:lnTo>
                <a:lnTo>
                  <a:pt x="3841" y="15388"/>
                </a:lnTo>
                <a:lnTo>
                  <a:pt x="3855" y="15474"/>
                </a:lnTo>
                <a:lnTo>
                  <a:pt x="19032" y="2200"/>
                </a:lnTo>
                <a:close/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37" name="Ellipse 20">
            <a:extLst>
              <a:ext uri="{FF2B5EF4-FFF2-40B4-BE49-F238E27FC236}">
                <a16:creationId xmlns:a16="http://schemas.microsoft.com/office/drawing/2014/main" id="{0C488A74-68F3-CEB2-4A01-A790AA951A89}"/>
              </a:ext>
            </a:extLst>
          </p:cNvPr>
          <p:cNvSpPr/>
          <p:nvPr/>
        </p:nvSpPr>
        <p:spPr>
          <a:xfrm>
            <a:off x="7379128" y="2332623"/>
            <a:ext cx="212353" cy="212298"/>
          </a:xfrm>
          <a:prstGeom prst="ellipse">
            <a:avLst/>
          </a:pr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38" name="Forme libre 21">
            <a:extLst>
              <a:ext uri="{FF2B5EF4-FFF2-40B4-BE49-F238E27FC236}">
                <a16:creationId xmlns:a16="http://schemas.microsoft.com/office/drawing/2014/main" id="{B144D5ED-6347-C1C9-CB04-3512AD7D8775}"/>
              </a:ext>
            </a:extLst>
          </p:cNvPr>
          <p:cNvSpPr/>
          <p:nvPr/>
        </p:nvSpPr>
        <p:spPr>
          <a:xfrm>
            <a:off x="7413344" y="2339338"/>
            <a:ext cx="211553" cy="172013"/>
          </a:xfrm>
          <a:custGeom>
            <a:avLst/>
            <a:gdLst>
              <a:gd name="csX0" fmla="*/ 19032 w 19031"/>
              <a:gd name="csY0" fmla="*/ 2215 h 15474"/>
              <a:gd name="csX1" fmla="*/ 18039 w 19031"/>
              <a:gd name="csY1" fmla="*/ 0 h 15474"/>
              <a:gd name="csX2" fmla="*/ 5351 w 19031"/>
              <a:gd name="csY2" fmla="*/ 9880 h 15474"/>
              <a:gd name="csX3" fmla="*/ 2215 w 19031"/>
              <a:gd name="csY3" fmla="*/ 5940 h 15474"/>
              <a:gd name="csX4" fmla="*/ 0 w 19031"/>
              <a:gd name="csY4" fmla="*/ 6946 h 15474"/>
              <a:gd name="csX5" fmla="*/ 3826 w 19031"/>
              <a:gd name="csY5" fmla="*/ 15417 h 15474"/>
              <a:gd name="csX6" fmla="*/ 3841 w 19031"/>
              <a:gd name="csY6" fmla="*/ 15402 h 15474"/>
              <a:gd name="csX7" fmla="*/ 3855 w 19031"/>
              <a:gd name="csY7" fmla="*/ 15474 h 15474"/>
              <a:gd name="csX8" fmla="*/ 19032 w 19031"/>
              <a:gd name="csY8" fmla="*/ 2215 h 154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031" h="15474">
                <a:moveTo>
                  <a:pt x="19032" y="2215"/>
                </a:moveTo>
                <a:lnTo>
                  <a:pt x="18039" y="0"/>
                </a:lnTo>
                <a:lnTo>
                  <a:pt x="5351" y="9880"/>
                </a:lnTo>
                <a:lnTo>
                  <a:pt x="2215" y="5940"/>
                </a:lnTo>
                <a:lnTo>
                  <a:pt x="0" y="6946"/>
                </a:lnTo>
                <a:lnTo>
                  <a:pt x="3826" y="15417"/>
                </a:lnTo>
                <a:lnTo>
                  <a:pt x="3841" y="15402"/>
                </a:lnTo>
                <a:lnTo>
                  <a:pt x="3855" y="15474"/>
                </a:lnTo>
                <a:lnTo>
                  <a:pt x="19032" y="2215"/>
                </a:lnTo>
                <a:close/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39" name="Ellipse 22">
            <a:extLst>
              <a:ext uri="{FF2B5EF4-FFF2-40B4-BE49-F238E27FC236}">
                <a16:creationId xmlns:a16="http://schemas.microsoft.com/office/drawing/2014/main" id="{EE42A794-8D43-D4B8-5BBB-78FA07A007B0}"/>
              </a:ext>
            </a:extLst>
          </p:cNvPr>
          <p:cNvSpPr/>
          <p:nvPr/>
        </p:nvSpPr>
        <p:spPr>
          <a:xfrm>
            <a:off x="9118628" y="2332623"/>
            <a:ext cx="212353" cy="212298"/>
          </a:xfrm>
          <a:prstGeom prst="ellipse">
            <a:avLst/>
          </a:pr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40" name="Forme libre 23">
            <a:extLst>
              <a:ext uri="{FF2B5EF4-FFF2-40B4-BE49-F238E27FC236}">
                <a16:creationId xmlns:a16="http://schemas.microsoft.com/office/drawing/2014/main" id="{FADE712C-F72E-9B69-BC40-95908FE8FD7A}"/>
              </a:ext>
            </a:extLst>
          </p:cNvPr>
          <p:cNvSpPr/>
          <p:nvPr/>
        </p:nvSpPr>
        <p:spPr>
          <a:xfrm>
            <a:off x="9152855" y="2339338"/>
            <a:ext cx="211553" cy="172013"/>
          </a:xfrm>
          <a:custGeom>
            <a:avLst/>
            <a:gdLst>
              <a:gd name="csX0" fmla="*/ 19032 w 19031"/>
              <a:gd name="csY0" fmla="*/ 2215 h 15474"/>
              <a:gd name="csX1" fmla="*/ 18039 w 19031"/>
              <a:gd name="csY1" fmla="*/ 0 h 15474"/>
              <a:gd name="csX2" fmla="*/ 5351 w 19031"/>
              <a:gd name="csY2" fmla="*/ 9880 h 15474"/>
              <a:gd name="csX3" fmla="*/ 2201 w 19031"/>
              <a:gd name="csY3" fmla="*/ 5940 h 15474"/>
              <a:gd name="csX4" fmla="*/ 0 w 19031"/>
              <a:gd name="csY4" fmla="*/ 6946 h 15474"/>
              <a:gd name="csX5" fmla="*/ 3827 w 19031"/>
              <a:gd name="csY5" fmla="*/ 15417 h 15474"/>
              <a:gd name="csX6" fmla="*/ 3841 w 19031"/>
              <a:gd name="csY6" fmla="*/ 15402 h 15474"/>
              <a:gd name="csX7" fmla="*/ 3855 w 19031"/>
              <a:gd name="csY7" fmla="*/ 15474 h 15474"/>
              <a:gd name="csX8" fmla="*/ 19032 w 19031"/>
              <a:gd name="csY8" fmla="*/ 2215 h 154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031" h="15474">
                <a:moveTo>
                  <a:pt x="19032" y="2215"/>
                </a:moveTo>
                <a:lnTo>
                  <a:pt x="18039" y="0"/>
                </a:lnTo>
                <a:lnTo>
                  <a:pt x="5351" y="9880"/>
                </a:lnTo>
                <a:lnTo>
                  <a:pt x="2201" y="5940"/>
                </a:lnTo>
                <a:lnTo>
                  <a:pt x="0" y="6946"/>
                </a:lnTo>
                <a:lnTo>
                  <a:pt x="3827" y="15417"/>
                </a:lnTo>
                <a:lnTo>
                  <a:pt x="3841" y="15402"/>
                </a:lnTo>
                <a:lnTo>
                  <a:pt x="3855" y="15474"/>
                </a:lnTo>
                <a:lnTo>
                  <a:pt x="19032" y="2215"/>
                </a:lnTo>
                <a:close/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47" name="Ellipse 24">
            <a:extLst>
              <a:ext uri="{FF2B5EF4-FFF2-40B4-BE49-F238E27FC236}">
                <a16:creationId xmlns:a16="http://schemas.microsoft.com/office/drawing/2014/main" id="{272AD314-EA6E-87FA-096E-2709FB519121}"/>
              </a:ext>
            </a:extLst>
          </p:cNvPr>
          <p:cNvSpPr/>
          <p:nvPr/>
        </p:nvSpPr>
        <p:spPr>
          <a:xfrm>
            <a:off x="9118628" y="3636813"/>
            <a:ext cx="212353" cy="212298"/>
          </a:xfrm>
          <a:prstGeom prst="ellipse">
            <a:avLst/>
          </a:pr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48" name="Forme libre 25">
            <a:extLst>
              <a:ext uri="{FF2B5EF4-FFF2-40B4-BE49-F238E27FC236}">
                <a16:creationId xmlns:a16="http://schemas.microsoft.com/office/drawing/2014/main" id="{411DCD55-BEBA-6CCB-EDAA-9930169ACD6B}"/>
              </a:ext>
            </a:extLst>
          </p:cNvPr>
          <p:cNvSpPr/>
          <p:nvPr/>
        </p:nvSpPr>
        <p:spPr>
          <a:xfrm>
            <a:off x="9152855" y="3643526"/>
            <a:ext cx="211553" cy="172013"/>
          </a:xfrm>
          <a:custGeom>
            <a:avLst/>
            <a:gdLst>
              <a:gd name="csX0" fmla="*/ 19032 w 19031"/>
              <a:gd name="csY0" fmla="*/ 2215 h 15474"/>
              <a:gd name="csX1" fmla="*/ 18039 w 19031"/>
              <a:gd name="csY1" fmla="*/ 0 h 15474"/>
              <a:gd name="csX2" fmla="*/ 5351 w 19031"/>
              <a:gd name="csY2" fmla="*/ 9880 h 15474"/>
              <a:gd name="csX3" fmla="*/ 2201 w 19031"/>
              <a:gd name="csY3" fmla="*/ 5940 h 15474"/>
              <a:gd name="csX4" fmla="*/ 0 w 19031"/>
              <a:gd name="csY4" fmla="*/ 6932 h 15474"/>
              <a:gd name="csX5" fmla="*/ 3827 w 19031"/>
              <a:gd name="csY5" fmla="*/ 15417 h 15474"/>
              <a:gd name="csX6" fmla="*/ 3841 w 19031"/>
              <a:gd name="csY6" fmla="*/ 15403 h 15474"/>
              <a:gd name="csX7" fmla="*/ 3855 w 19031"/>
              <a:gd name="csY7" fmla="*/ 15474 h 15474"/>
              <a:gd name="csX8" fmla="*/ 19032 w 19031"/>
              <a:gd name="csY8" fmla="*/ 2215 h 154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031" h="15474">
                <a:moveTo>
                  <a:pt x="19032" y="2215"/>
                </a:moveTo>
                <a:lnTo>
                  <a:pt x="18039" y="0"/>
                </a:lnTo>
                <a:lnTo>
                  <a:pt x="5351" y="9880"/>
                </a:lnTo>
                <a:lnTo>
                  <a:pt x="2201" y="5940"/>
                </a:lnTo>
                <a:lnTo>
                  <a:pt x="0" y="6932"/>
                </a:lnTo>
                <a:lnTo>
                  <a:pt x="3827" y="15417"/>
                </a:lnTo>
                <a:lnTo>
                  <a:pt x="3841" y="15403"/>
                </a:lnTo>
                <a:lnTo>
                  <a:pt x="3855" y="15474"/>
                </a:lnTo>
                <a:lnTo>
                  <a:pt x="19032" y="2215"/>
                </a:lnTo>
                <a:close/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52" name="Ellipse 26">
            <a:extLst>
              <a:ext uri="{FF2B5EF4-FFF2-40B4-BE49-F238E27FC236}">
                <a16:creationId xmlns:a16="http://schemas.microsoft.com/office/drawing/2014/main" id="{26505928-AB34-8AC4-F943-90AD17367AB5}"/>
              </a:ext>
            </a:extLst>
          </p:cNvPr>
          <p:cNvSpPr/>
          <p:nvPr/>
        </p:nvSpPr>
        <p:spPr>
          <a:xfrm>
            <a:off x="5641051" y="2966015"/>
            <a:ext cx="212353" cy="212298"/>
          </a:xfrm>
          <a:prstGeom prst="ellipse">
            <a:avLst/>
          </a:pr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54" name="Forme libre 27">
            <a:extLst>
              <a:ext uri="{FF2B5EF4-FFF2-40B4-BE49-F238E27FC236}">
                <a16:creationId xmlns:a16="http://schemas.microsoft.com/office/drawing/2014/main" id="{F8337A6B-C5BC-EA86-AD1A-33633FD5356C}"/>
              </a:ext>
            </a:extLst>
          </p:cNvPr>
          <p:cNvSpPr/>
          <p:nvPr/>
        </p:nvSpPr>
        <p:spPr>
          <a:xfrm>
            <a:off x="5675279" y="2972885"/>
            <a:ext cx="211553" cy="171846"/>
          </a:xfrm>
          <a:custGeom>
            <a:avLst/>
            <a:gdLst>
              <a:gd name="csX0" fmla="*/ 19032 w 19031"/>
              <a:gd name="csY0" fmla="*/ 2200 h 15459"/>
              <a:gd name="csX1" fmla="*/ 18039 w 19031"/>
              <a:gd name="csY1" fmla="*/ 0 h 15459"/>
              <a:gd name="csX2" fmla="*/ 5351 w 19031"/>
              <a:gd name="csY2" fmla="*/ 9866 h 15459"/>
              <a:gd name="csX3" fmla="*/ 2201 w 19031"/>
              <a:gd name="csY3" fmla="*/ 5925 h 15459"/>
              <a:gd name="csX4" fmla="*/ 0 w 19031"/>
              <a:gd name="csY4" fmla="*/ 6932 h 15459"/>
              <a:gd name="csX5" fmla="*/ 3826 w 19031"/>
              <a:gd name="csY5" fmla="*/ 15402 h 15459"/>
              <a:gd name="csX6" fmla="*/ 3841 w 19031"/>
              <a:gd name="csY6" fmla="*/ 15388 h 15459"/>
              <a:gd name="csX7" fmla="*/ 3855 w 19031"/>
              <a:gd name="csY7" fmla="*/ 15460 h 15459"/>
              <a:gd name="csX8" fmla="*/ 19032 w 19031"/>
              <a:gd name="csY8" fmla="*/ 2200 h 154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031" h="15459">
                <a:moveTo>
                  <a:pt x="19032" y="2200"/>
                </a:moveTo>
                <a:lnTo>
                  <a:pt x="18039" y="0"/>
                </a:lnTo>
                <a:lnTo>
                  <a:pt x="5351" y="9866"/>
                </a:lnTo>
                <a:lnTo>
                  <a:pt x="2201" y="5925"/>
                </a:lnTo>
                <a:lnTo>
                  <a:pt x="0" y="6932"/>
                </a:lnTo>
                <a:lnTo>
                  <a:pt x="3826" y="15402"/>
                </a:lnTo>
                <a:lnTo>
                  <a:pt x="3841" y="15388"/>
                </a:lnTo>
                <a:lnTo>
                  <a:pt x="3855" y="15460"/>
                </a:lnTo>
                <a:lnTo>
                  <a:pt x="19032" y="2200"/>
                </a:lnTo>
                <a:close/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55" name="Ellipse 28">
            <a:extLst>
              <a:ext uri="{FF2B5EF4-FFF2-40B4-BE49-F238E27FC236}">
                <a16:creationId xmlns:a16="http://schemas.microsoft.com/office/drawing/2014/main" id="{8F72DFCD-A60B-AD60-3F0F-5A722EAA0EAB}"/>
              </a:ext>
            </a:extLst>
          </p:cNvPr>
          <p:cNvSpPr/>
          <p:nvPr/>
        </p:nvSpPr>
        <p:spPr>
          <a:xfrm>
            <a:off x="5641051" y="3636813"/>
            <a:ext cx="212353" cy="212298"/>
          </a:xfrm>
          <a:prstGeom prst="ellipse">
            <a:avLst/>
          </a:pr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56" name="Forme libre 29">
            <a:extLst>
              <a:ext uri="{FF2B5EF4-FFF2-40B4-BE49-F238E27FC236}">
                <a16:creationId xmlns:a16="http://schemas.microsoft.com/office/drawing/2014/main" id="{B6ADDC78-C7C7-2F37-926A-1E2902EF1FBF}"/>
              </a:ext>
            </a:extLst>
          </p:cNvPr>
          <p:cNvSpPr/>
          <p:nvPr/>
        </p:nvSpPr>
        <p:spPr>
          <a:xfrm>
            <a:off x="5675279" y="3643526"/>
            <a:ext cx="211553" cy="172013"/>
          </a:xfrm>
          <a:custGeom>
            <a:avLst/>
            <a:gdLst>
              <a:gd name="csX0" fmla="*/ 19032 w 19031"/>
              <a:gd name="csY0" fmla="*/ 2215 h 15474"/>
              <a:gd name="csX1" fmla="*/ 18039 w 19031"/>
              <a:gd name="csY1" fmla="*/ 0 h 15474"/>
              <a:gd name="csX2" fmla="*/ 5351 w 19031"/>
              <a:gd name="csY2" fmla="*/ 9880 h 15474"/>
              <a:gd name="csX3" fmla="*/ 2201 w 19031"/>
              <a:gd name="csY3" fmla="*/ 5940 h 15474"/>
              <a:gd name="csX4" fmla="*/ 0 w 19031"/>
              <a:gd name="csY4" fmla="*/ 6932 h 15474"/>
              <a:gd name="csX5" fmla="*/ 3826 w 19031"/>
              <a:gd name="csY5" fmla="*/ 15417 h 15474"/>
              <a:gd name="csX6" fmla="*/ 3841 w 19031"/>
              <a:gd name="csY6" fmla="*/ 15403 h 15474"/>
              <a:gd name="csX7" fmla="*/ 3855 w 19031"/>
              <a:gd name="csY7" fmla="*/ 15474 h 15474"/>
              <a:gd name="csX8" fmla="*/ 19032 w 19031"/>
              <a:gd name="csY8" fmla="*/ 2215 h 154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031" h="15474">
                <a:moveTo>
                  <a:pt x="19032" y="2215"/>
                </a:moveTo>
                <a:lnTo>
                  <a:pt x="18039" y="0"/>
                </a:lnTo>
                <a:lnTo>
                  <a:pt x="5351" y="9880"/>
                </a:lnTo>
                <a:lnTo>
                  <a:pt x="2201" y="5940"/>
                </a:lnTo>
                <a:lnTo>
                  <a:pt x="0" y="6932"/>
                </a:lnTo>
                <a:lnTo>
                  <a:pt x="3826" y="15417"/>
                </a:lnTo>
                <a:lnTo>
                  <a:pt x="3841" y="15403"/>
                </a:lnTo>
                <a:lnTo>
                  <a:pt x="3855" y="15474"/>
                </a:lnTo>
                <a:lnTo>
                  <a:pt x="19032" y="2215"/>
                </a:lnTo>
                <a:close/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D37A1DB-D222-49A7-79CC-AA5719017462}"/>
              </a:ext>
            </a:extLst>
          </p:cNvPr>
          <p:cNvSpPr/>
          <p:nvPr/>
        </p:nvSpPr>
        <p:spPr>
          <a:xfrm>
            <a:off x="4523990" y="3063301"/>
            <a:ext cx="241005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A8F0F19-8EBB-49A4-E1BB-409DFFD426AA}"/>
              </a:ext>
            </a:extLst>
          </p:cNvPr>
          <p:cNvSpPr/>
          <p:nvPr/>
        </p:nvSpPr>
        <p:spPr>
          <a:xfrm>
            <a:off x="4523990" y="3715431"/>
            <a:ext cx="241005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C028432-12F2-512B-8C13-2F79C9F89D73}"/>
              </a:ext>
            </a:extLst>
          </p:cNvPr>
          <p:cNvSpPr/>
          <p:nvPr/>
        </p:nvSpPr>
        <p:spPr>
          <a:xfrm>
            <a:off x="4523990" y="4374650"/>
            <a:ext cx="241005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D931E77-05D9-4F47-1C58-EE0A080F73DC}"/>
              </a:ext>
            </a:extLst>
          </p:cNvPr>
          <p:cNvSpPr/>
          <p:nvPr/>
        </p:nvSpPr>
        <p:spPr>
          <a:xfrm>
            <a:off x="4523990" y="5026780"/>
            <a:ext cx="241005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8A25BAD-C722-3D50-4937-04704DCFF156}"/>
              </a:ext>
            </a:extLst>
          </p:cNvPr>
          <p:cNvSpPr/>
          <p:nvPr/>
        </p:nvSpPr>
        <p:spPr>
          <a:xfrm>
            <a:off x="7990204" y="3063301"/>
            <a:ext cx="241005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86233FE-E2E1-5E9B-3865-1C72C4233119}"/>
              </a:ext>
            </a:extLst>
          </p:cNvPr>
          <p:cNvSpPr/>
          <p:nvPr/>
        </p:nvSpPr>
        <p:spPr>
          <a:xfrm>
            <a:off x="7990204" y="3715431"/>
            <a:ext cx="241005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4A6C453-4B96-F84E-BB9C-D2A4E5FE879F}"/>
              </a:ext>
            </a:extLst>
          </p:cNvPr>
          <p:cNvSpPr/>
          <p:nvPr/>
        </p:nvSpPr>
        <p:spPr>
          <a:xfrm>
            <a:off x="6260641" y="4374650"/>
            <a:ext cx="241005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F3167D8-42A6-B320-8F61-A3466F580155}"/>
              </a:ext>
            </a:extLst>
          </p:cNvPr>
          <p:cNvSpPr/>
          <p:nvPr/>
        </p:nvSpPr>
        <p:spPr>
          <a:xfrm>
            <a:off x="6260641" y="2389906"/>
            <a:ext cx="241005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TextBox 65">
            <a:extLst>
              <a:ext uri="{FF2B5EF4-FFF2-40B4-BE49-F238E27FC236}">
                <a16:creationId xmlns:a16="http://schemas.microsoft.com/office/drawing/2014/main" id="{8985785B-873E-C0BD-111E-A9E0A61786AA}"/>
              </a:ext>
            </a:extLst>
          </p:cNvPr>
          <p:cNvSpPr txBox="1"/>
          <p:nvPr/>
        </p:nvSpPr>
        <p:spPr>
          <a:xfrm>
            <a:off x="4208116" y="2264671"/>
            <a:ext cx="90296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75" name="TextBox 65">
            <a:extLst>
              <a:ext uri="{FF2B5EF4-FFF2-40B4-BE49-F238E27FC236}">
                <a16:creationId xmlns:a16="http://schemas.microsoft.com/office/drawing/2014/main" id="{F2907E35-2143-0086-B173-5BE9050EF302}"/>
              </a:ext>
            </a:extLst>
          </p:cNvPr>
          <p:cNvSpPr txBox="1"/>
          <p:nvPr/>
        </p:nvSpPr>
        <p:spPr>
          <a:xfrm>
            <a:off x="7688507" y="2264671"/>
            <a:ext cx="90296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76" name="TextBox 65">
            <a:extLst>
              <a:ext uri="{FF2B5EF4-FFF2-40B4-BE49-F238E27FC236}">
                <a16:creationId xmlns:a16="http://schemas.microsoft.com/office/drawing/2014/main" id="{B966E680-D5C6-D38A-2F35-55FB3889E5A5}"/>
              </a:ext>
            </a:extLst>
          </p:cNvPr>
          <p:cNvSpPr txBox="1"/>
          <p:nvPr/>
        </p:nvSpPr>
        <p:spPr>
          <a:xfrm>
            <a:off x="9410981" y="2264671"/>
            <a:ext cx="90296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77" name="TextBox 65">
            <a:extLst>
              <a:ext uri="{FF2B5EF4-FFF2-40B4-BE49-F238E27FC236}">
                <a16:creationId xmlns:a16="http://schemas.microsoft.com/office/drawing/2014/main" id="{B50107BB-DDF9-B0A1-4E45-E89B6E7E188B}"/>
              </a:ext>
            </a:extLst>
          </p:cNvPr>
          <p:cNvSpPr txBox="1"/>
          <p:nvPr/>
        </p:nvSpPr>
        <p:spPr>
          <a:xfrm>
            <a:off x="7688507" y="4233333"/>
            <a:ext cx="90296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78" name="TextBox 65">
            <a:extLst>
              <a:ext uri="{FF2B5EF4-FFF2-40B4-BE49-F238E27FC236}">
                <a16:creationId xmlns:a16="http://schemas.microsoft.com/office/drawing/2014/main" id="{F8B8BBA1-B413-3D43-A51D-D15AD3999E79}"/>
              </a:ext>
            </a:extLst>
          </p:cNvPr>
          <p:cNvSpPr txBox="1"/>
          <p:nvPr/>
        </p:nvSpPr>
        <p:spPr>
          <a:xfrm>
            <a:off x="9410981" y="3576020"/>
            <a:ext cx="90296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18335D8-825E-E356-4682-9BDDAFA155EB}"/>
              </a:ext>
            </a:extLst>
          </p:cNvPr>
          <p:cNvSpPr/>
          <p:nvPr/>
        </p:nvSpPr>
        <p:spPr>
          <a:xfrm>
            <a:off x="6260641" y="5048045"/>
            <a:ext cx="241005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Ellipse 61">
            <a:extLst>
              <a:ext uri="{FF2B5EF4-FFF2-40B4-BE49-F238E27FC236}">
                <a16:creationId xmlns:a16="http://schemas.microsoft.com/office/drawing/2014/main" id="{8609CCB6-D7A8-456F-7823-D07FD376C5B8}"/>
              </a:ext>
            </a:extLst>
          </p:cNvPr>
          <p:cNvSpPr/>
          <p:nvPr/>
        </p:nvSpPr>
        <p:spPr>
          <a:xfrm>
            <a:off x="7379128" y="4973761"/>
            <a:ext cx="212353" cy="212298"/>
          </a:xfrm>
          <a:prstGeom prst="ellipse">
            <a:avLst/>
          </a:pr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81" name="Forme libre 62">
            <a:extLst>
              <a:ext uri="{FF2B5EF4-FFF2-40B4-BE49-F238E27FC236}">
                <a16:creationId xmlns:a16="http://schemas.microsoft.com/office/drawing/2014/main" id="{B55CCA58-5F58-983B-11AF-550681F019D3}"/>
              </a:ext>
            </a:extLst>
          </p:cNvPr>
          <p:cNvSpPr/>
          <p:nvPr/>
        </p:nvSpPr>
        <p:spPr>
          <a:xfrm>
            <a:off x="7413344" y="4980631"/>
            <a:ext cx="211553" cy="172013"/>
          </a:xfrm>
          <a:custGeom>
            <a:avLst/>
            <a:gdLst>
              <a:gd name="csX0" fmla="*/ 19032 w 19031"/>
              <a:gd name="csY0" fmla="*/ 2200 h 15474"/>
              <a:gd name="csX1" fmla="*/ 18039 w 19031"/>
              <a:gd name="csY1" fmla="*/ 0 h 15474"/>
              <a:gd name="csX2" fmla="*/ 5351 w 19031"/>
              <a:gd name="csY2" fmla="*/ 9866 h 15474"/>
              <a:gd name="csX3" fmla="*/ 2215 w 19031"/>
              <a:gd name="csY3" fmla="*/ 5940 h 15474"/>
              <a:gd name="csX4" fmla="*/ 0 w 19031"/>
              <a:gd name="csY4" fmla="*/ 6932 h 15474"/>
              <a:gd name="csX5" fmla="*/ 3826 w 19031"/>
              <a:gd name="csY5" fmla="*/ 15402 h 15474"/>
              <a:gd name="csX6" fmla="*/ 3841 w 19031"/>
              <a:gd name="csY6" fmla="*/ 15388 h 15474"/>
              <a:gd name="csX7" fmla="*/ 3855 w 19031"/>
              <a:gd name="csY7" fmla="*/ 15474 h 15474"/>
              <a:gd name="csX8" fmla="*/ 19032 w 19031"/>
              <a:gd name="csY8" fmla="*/ 2200 h 154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031" h="15474">
                <a:moveTo>
                  <a:pt x="19032" y="2200"/>
                </a:moveTo>
                <a:lnTo>
                  <a:pt x="18039" y="0"/>
                </a:lnTo>
                <a:lnTo>
                  <a:pt x="5351" y="9866"/>
                </a:lnTo>
                <a:lnTo>
                  <a:pt x="2215" y="5940"/>
                </a:lnTo>
                <a:lnTo>
                  <a:pt x="0" y="6932"/>
                </a:lnTo>
                <a:lnTo>
                  <a:pt x="3826" y="15402"/>
                </a:lnTo>
                <a:lnTo>
                  <a:pt x="3841" y="15388"/>
                </a:lnTo>
                <a:lnTo>
                  <a:pt x="3855" y="15474"/>
                </a:lnTo>
                <a:lnTo>
                  <a:pt x="19032" y="2200"/>
                </a:lnTo>
                <a:close/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82" name="TextBox 65">
            <a:extLst>
              <a:ext uri="{FF2B5EF4-FFF2-40B4-BE49-F238E27FC236}">
                <a16:creationId xmlns:a16="http://schemas.microsoft.com/office/drawing/2014/main" id="{2C4364AA-4F6E-D656-19BF-8FAAFD6CA852}"/>
              </a:ext>
            </a:extLst>
          </p:cNvPr>
          <p:cNvSpPr txBox="1"/>
          <p:nvPr/>
        </p:nvSpPr>
        <p:spPr>
          <a:xfrm>
            <a:off x="7688507" y="4899640"/>
            <a:ext cx="90296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83" name="Ellipse 64">
            <a:extLst>
              <a:ext uri="{FF2B5EF4-FFF2-40B4-BE49-F238E27FC236}">
                <a16:creationId xmlns:a16="http://schemas.microsoft.com/office/drawing/2014/main" id="{25EDAB6A-2167-7F5D-3AE2-079A1AC0492D}"/>
              </a:ext>
            </a:extLst>
          </p:cNvPr>
          <p:cNvSpPr/>
          <p:nvPr/>
        </p:nvSpPr>
        <p:spPr>
          <a:xfrm>
            <a:off x="9118628" y="2949241"/>
            <a:ext cx="212353" cy="212298"/>
          </a:xfrm>
          <a:prstGeom prst="ellipse">
            <a:avLst/>
          </a:pr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84" name="Forme libre 65">
            <a:extLst>
              <a:ext uri="{FF2B5EF4-FFF2-40B4-BE49-F238E27FC236}">
                <a16:creationId xmlns:a16="http://schemas.microsoft.com/office/drawing/2014/main" id="{C43B60EF-3FEE-51A2-C9AD-C30CC9C9DE85}"/>
              </a:ext>
            </a:extLst>
          </p:cNvPr>
          <p:cNvSpPr/>
          <p:nvPr/>
        </p:nvSpPr>
        <p:spPr>
          <a:xfrm>
            <a:off x="9152855" y="2955954"/>
            <a:ext cx="211553" cy="172013"/>
          </a:xfrm>
          <a:custGeom>
            <a:avLst/>
            <a:gdLst>
              <a:gd name="csX0" fmla="*/ 19032 w 19031"/>
              <a:gd name="csY0" fmla="*/ 2215 h 15474"/>
              <a:gd name="csX1" fmla="*/ 18039 w 19031"/>
              <a:gd name="csY1" fmla="*/ 0 h 15474"/>
              <a:gd name="csX2" fmla="*/ 5351 w 19031"/>
              <a:gd name="csY2" fmla="*/ 9880 h 15474"/>
              <a:gd name="csX3" fmla="*/ 2201 w 19031"/>
              <a:gd name="csY3" fmla="*/ 5940 h 15474"/>
              <a:gd name="csX4" fmla="*/ 0 w 19031"/>
              <a:gd name="csY4" fmla="*/ 6932 h 15474"/>
              <a:gd name="csX5" fmla="*/ 3827 w 19031"/>
              <a:gd name="csY5" fmla="*/ 15417 h 15474"/>
              <a:gd name="csX6" fmla="*/ 3841 w 19031"/>
              <a:gd name="csY6" fmla="*/ 15403 h 15474"/>
              <a:gd name="csX7" fmla="*/ 3855 w 19031"/>
              <a:gd name="csY7" fmla="*/ 15474 h 15474"/>
              <a:gd name="csX8" fmla="*/ 19032 w 19031"/>
              <a:gd name="csY8" fmla="*/ 2215 h 154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031" h="15474">
                <a:moveTo>
                  <a:pt x="19032" y="2215"/>
                </a:moveTo>
                <a:lnTo>
                  <a:pt x="18039" y="0"/>
                </a:lnTo>
                <a:lnTo>
                  <a:pt x="5351" y="9880"/>
                </a:lnTo>
                <a:lnTo>
                  <a:pt x="2201" y="5940"/>
                </a:lnTo>
                <a:lnTo>
                  <a:pt x="0" y="6932"/>
                </a:lnTo>
                <a:lnTo>
                  <a:pt x="3827" y="15417"/>
                </a:lnTo>
                <a:lnTo>
                  <a:pt x="3841" y="15403"/>
                </a:lnTo>
                <a:lnTo>
                  <a:pt x="3855" y="15474"/>
                </a:lnTo>
                <a:lnTo>
                  <a:pt x="19032" y="2215"/>
                </a:lnTo>
                <a:close/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85" name="TextBox 65">
            <a:extLst>
              <a:ext uri="{FF2B5EF4-FFF2-40B4-BE49-F238E27FC236}">
                <a16:creationId xmlns:a16="http://schemas.microsoft.com/office/drawing/2014/main" id="{F7BC80E1-1E98-D20D-CDC4-4A9238A43853}"/>
              </a:ext>
            </a:extLst>
          </p:cNvPr>
          <p:cNvSpPr txBox="1"/>
          <p:nvPr/>
        </p:nvSpPr>
        <p:spPr>
          <a:xfrm>
            <a:off x="9410981" y="2888448"/>
            <a:ext cx="90296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86" name="Ellipse 67">
            <a:extLst>
              <a:ext uri="{FF2B5EF4-FFF2-40B4-BE49-F238E27FC236}">
                <a16:creationId xmlns:a16="http://schemas.microsoft.com/office/drawing/2014/main" id="{270EDE0A-BD29-AF6B-8DF7-0320A1489369}"/>
              </a:ext>
            </a:extLst>
          </p:cNvPr>
          <p:cNvSpPr/>
          <p:nvPr/>
        </p:nvSpPr>
        <p:spPr>
          <a:xfrm>
            <a:off x="9118628" y="4310208"/>
            <a:ext cx="212353" cy="212298"/>
          </a:xfrm>
          <a:prstGeom prst="ellipse">
            <a:avLst/>
          </a:pr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87" name="Forme libre 68">
            <a:extLst>
              <a:ext uri="{FF2B5EF4-FFF2-40B4-BE49-F238E27FC236}">
                <a16:creationId xmlns:a16="http://schemas.microsoft.com/office/drawing/2014/main" id="{9FA0B7BD-FEF4-BD9A-E03F-CAD408D8864A}"/>
              </a:ext>
            </a:extLst>
          </p:cNvPr>
          <p:cNvSpPr/>
          <p:nvPr/>
        </p:nvSpPr>
        <p:spPr>
          <a:xfrm>
            <a:off x="9152855" y="4316921"/>
            <a:ext cx="211553" cy="172013"/>
          </a:xfrm>
          <a:custGeom>
            <a:avLst/>
            <a:gdLst>
              <a:gd name="csX0" fmla="*/ 19032 w 19031"/>
              <a:gd name="csY0" fmla="*/ 2215 h 15474"/>
              <a:gd name="csX1" fmla="*/ 18039 w 19031"/>
              <a:gd name="csY1" fmla="*/ 0 h 15474"/>
              <a:gd name="csX2" fmla="*/ 5351 w 19031"/>
              <a:gd name="csY2" fmla="*/ 9880 h 15474"/>
              <a:gd name="csX3" fmla="*/ 2201 w 19031"/>
              <a:gd name="csY3" fmla="*/ 5940 h 15474"/>
              <a:gd name="csX4" fmla="*/ 0 w 19031"/>
              <a:gd name="csY4" fmla="*/ 6932 h 15474"/>
              <a:gd name="csX5" fmla="*/ 3827 w 19031"/>
              <a:gd name="csY5" fmla="*/ 15417 h 15474"/>
              <a:gd name="csX6" fmla="*/ 3841 w 19031"/>
              <a:gd name="csY6" fmla="*/ 15403 h 15474"/>
              <a:gd name="csX7" fmla="*/ 3855 w 19031"/>
              <a:gd name="csY7" fmla="*/ 15474 h 15474"/>
              <a:gd name="csX8" fmla="*/ 19032 w 19031"/>
              <a:gd name="csY8" fmla="*/ 2215 h 154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031" h="15474">
                <a:moveTo>
                  <a:pt x="19032" y="2215"/>
                </a:moveTo>
                <a:lnTo>
                  <a:pt x="18039" y="0"/>
                </a:lnTo>
                <a:lnTo>
                  <a:pt x="5351" y="9880"/>
                </a:lnTo>
                <a:lnTo>
                  <a:pt x="2201" y="5940"/>
                </a:lnTo>
                <a:lnTo>
                  <a:pt x="0" y="6932"/>
                </a:lnTo>
                <a:lnTo>
                  <a:pt x="3827" y="15417"/>
                </a:lnTo>
                <a:lnTo>
                  <a:pt x="3841" y="15403"/>
                </a:lnTo>
                <a:lnTo>
                  <a:pt x="3855" y="15474"/>
                </a:lnTo>
                <a:lnTo>
                  <a:pt x="19032" y="2215"/>
                </a:lnTo>
                <a:close/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88" name="TextBox 65">
            <a:extLst>
              <a:ext uri="{FF2B5EF4-FFF2-40B4-BE49-F238E27FC236}">
                <a16:creationId xmlns:a16="http://schemas.microsoft.com/office/drawing/2014/main" id="{EC7351FA-1EB5-3958-D0B7-DEF66EE8C8D4}"/>
              </a:ext>
            </a:extLst>
          </p:cNvPr>
          <p:cNvSpPr txBox="1"/>
          <p:nvPr/>
        </p:nvSpPr>
        <p:spPr>
          <a:xfrm>
            <a:off x="9410981" y="4249415"/>
            <a:ext cx="90296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89" name="Ellipse 70">
            <a:extLst>
              <a:ext uri="{FF2B5EF4-FFF2-40B4-BE49-F238E27FC236}">
                <a16:creationId xmlns:a16="http://schemas.microsoft.com/office/drawing/2014/main" id="{7F13B365-47B2-4F2A-D44F-906DCAA45068}"/>
              </a:ext>
            </a:extLst>
          </p:cNvPr>
          <p:cNvSpPr/>
          <p:nvPr/>
        </p:nvSpPr>
        <p:spPr>
          <a:xfrm>
            <a:off x="9118628" y="4955250"/>
            <a:ext cx="212353" cy="212298"/>
          </a:xfrm>
          <a:prstGeom prst="ellipse">
            <a:avLst/>
          </a:pr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90" name="Forme libre 71">
            <a:extLst>
              <a:ext uri="{FF2B5EF4-FFF2-40B4-BE49-F238E27FC236}">
                <a16:creationId xmlns:a16="http://schemas.microsoft.com/office/drawing/2014/main" id="{C7CD5B92-04BD-0666-D0AF-012F88F6AAC0}"/>
              </a:ext>
            </a:extLst>
          </p:cNvPr>
          <p:cNvSpPr/>
          <p:nvPr/>
        </p:nvSpPr>
        <p:spPr>
          <a:xfrm>
            <a:off x="9152855" y="4961963"/>
            <a:ext cx="211553" cy="172013"/>
          </a:xfrm>
          <a:custGeom>
            <a:avLst/>
            <a:gdLst>
              <a:gd name="csX0" fmla="*/ 19032 w 19031"/>
              <a:gd name="csY0" fmla="*/ 2215 h 15474"/>
              <a:gd name="csX1" fmla="*/ 18039 w 19031"/>
              <a:gd name="csY1" fmla="*/ 0 h 15474"/>
              <a:gd name="csX2" fmla="*/ 5351 w 19031"/>
              <a:gd name="csY2" fmla="*/ 9880 h 15474"/>
              <a:gd name="csX3" fmla="*/ 2201 w 19031"/>
              <a:gd name="csY3" fmla="*/ 5940 h 15474"/>
              <a:gd name="csX4" fmla="*/ 0 w 19031"/>
              <a:gd name="csY4" fmla="*/ 6932 h 15474"/>
              <a:gd name="csX5" fmla="*/ 3827 w 19031"/>
              <a:gd name="csY5" fmla="*/ 15417 h 15474"/>
              <a:gd name="csX6" fmla="*/ 3841 w 19031"/>
              <a:gd name="csY6" fmla="*/ 15403 h 15474"/>
              <a:gd name="csX7" fmla="*/ 3855 w 19031"/>
              <a:gd name="csY7" fmla="*/ 15474 h 15474"/>
              <a:gd name="csX8" fmla="*/ 19032 w 19031"/>
              <a:gd name="csY8" fmla="*/ 2215 h 154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031" h="15474">
                <a:moveTo>
                  <a:pt x="19032" y="2215"/>
                </a:moveTo>
                <a:lnTo>
                  <a:pt x="18039" y="0"/>
                </a:lnTo>
                <a:lnTo>
                  <a:pt x="5351" y="9880"/>
                </a:lnTo>
                <a:lnTo>
                  <a:pt x="2201" y="5940"/>
                </a:lnTo>
                <a:lnTo>
                  <a:pt x="0" y="6932"/>
                </a:lnTo>
                <a:lnTo>
                  <a:pt x="3827" y="15417"/>
                </a:lnTo>
                <a:lnTo>
                  <a:pt x="3841" y="15403"/>
                </a:lnTo>
                <a:lnTo>
                  <a:pt x="3855" y="15474"/>
                </a:lnTo>
                <a:lnTo>
                  <a:pt x="19032" y="2215"/>
                </a:lnTo>
                <a:close/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91" name="TextBox 65">
            <a:extLst>
              <a:ext uri="{FF2B5EF4-FFF2-40B4-BE49-F238E27FC236}">
                <a16:creationId xmlns:a16="http://schemas.microsoft.com/office/drawing/2014/main" id="{5010627C-8239-3EB5-520D-7170C4EC7519}"/>
              </a:ext>
            </a:extLst>
          </p:cNvPr>
          <p:cNvSpPr txBox="1"/>
          <p:nvPr/>
        </p:nvSpPr>
        <p:spPr>
          <a:xfrm>
            <a:off x="9410981" y="4894457"/>
            <a:ext cx="90296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92" name="TextBox 65">
            <a:extLst>
              <a:ext uri="{FF2B5EF4-FFF2-40B4-BE49-F238E27FC236}">
                <a16:creationId xmlns:a16="http://schemas.microsoft.com/office/drawing/2014/main" id="{023719B2-33AC-0CD3-79E5-B584B91FC961}"/>
              </a:ext>
            </a:extLst>
          </p:cNvPr>
          <p:cNvSpPr txBox="1"/>
          <p:nvPr/>
        </p:nvSpPr>
        <p:spPr>
          <a:xfrm>
            <a:off x="5944768" y="2879455"/>
            <a:ext cx="90296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93" name="TextBox 65">
            <a:extLst>
              <a:ext uri="{FF2B5EF4-FFF2-40B4-BE49-F238E27FC236}">
                <a16:creationId xmlns:a16="http://schemas.microsoft.com/office/drawing/2014/main" id="{4F778273-DDB0-F915-2C80-2F64C6BD79E4}"/>
              </a:ext>
            </a:extLst>
          </p:cNvPr>
          <p:cNvSpPr txBox="1"/>
          <p:nvPr/>
        </p:nvSpPr>
        <p:spPr>
          <a:xfrm>
            <a:off x="5944768" y="3559939"/>
            <a:ext cx="90296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94" name="TextBox 65">
            <a:extLst>
              <a:ext uri="{FF2B5EF4-FFF2-40B4-BE49-F238E27FC236}">
                <a16:creationId xmlns:a16="http://schemas.microsoft.com/office/drawing/2014/main" id="{32386ED7-6614-107C-19A6-017071513075}"/>
              </a:ext>
            </a:extLst>
          </p:cNvPr>
          <p:cNvSpPr txBox="1"/>
          <p:nvPr/>
        </p:nvSpPr>
        <p:spPr>
          <a:xfrm>
            <a:off x="1727186" y="2433467"/>
            <a:ext cx="1792612" cy="2308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95" name="TextBox 65">
            <a:extLst>
              <a:ext uri="{FF2B5EF4-FFF2-40B4-BE49-F238E27FC236}">
                <a16:creationId xmlns:a16="http://schemas.microsoft.com/office/drawing/2014/main" id="{A819B897-0938-576A-15DC-D3AE9BD9D19C}"/>
              </a:ext>
            </a:extLst>
          </p:cNvPr>
          <p:cNvSpPr txBox="1"/>
          <p:nvPr/>
        </p:nvSpPr>
        <p:spPr>
          <a:xfrm>
            <a:off x="1727186" y="3744816"/>
            <a:ext cx="1792612" cy="2308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96" name="TextBox 65">
            <a:extLst>
              <a:ext uri="{FF2B5EF4-FFF2-40B4-BE49-F238E27FC236}">
                <a16:creationId xmlns:a16="http://schemas.microsoft.com/office/drawing/2014/main" id="{637293BF-1937-60A3-FB14-5B8BBDCA801A}"/>
              </a:ext>
            </a:extLst>
          </p:cNvPr>
          <p:cNvSpPr txBox="1"/>
          <p:nvPr/>
        </p:nvSpPr>
        <p:spPr>
          <a:xfrm>
            <a:off x="1727186" y="3057244"/>
            <a:ext cx="1792612" cy="2308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97" name="TextBox 65">
            <a:extLst>
              <a:ext uri="{FF2B5EF4-FFF2-40B4-BE49-F238E27FC236}">
                <a16:creationId xmlns:a16="http://schemas.microsoft.com/office/drawing/2014/main" id="{383BAC1F-2F6D-5C7B-1122-90E592752AED}"/>
              </a:ext>
            </a:extLst>
          </p:cNvPr>
          <p:cNvSpPr txBox="1"/>
          <p:nvPr/>
        </p:nvSpPr>
        <p:spPr>
          <a:xfrm>
            <a:off x="1727186" y="4418211"/>
            <a:ext cx="1792612" cy="2308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98" name="TextBox 65">
            <a:extLst>
              <a:ext uri="{FF2B5EF4-FFF2-40B4-BE49-F238E27FC236}">
                <a16:creationId xmlns:a16="http://schemas.microsoft.com/office/drawing/2014/main" id="{5AD94A9C-F397-C8F6-2245-E68E90894535}"/>
              </a:ext>
            </a:extLst>
          </p:cNvPr>
          <p:cNvSpPr txBox="1"/>
          <p:nvPr/>
        </p:nvSpPr>
        <p:spPr>
          <a:xfrm>
            <a:off x="1727186" y="5063253"/>
            <a:ext cx="1792612" cy="2308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99" name="TextBox 65">
            <a:extLst>
              <a:ext uri="{FF2B5EF4-FFF2-40B4-BE49-F238E27FC236}">
                <a16:creationId xmlns:a16="http://schemas.microsoft.com/office/drawing/2014/main" id="{752BEB02-0FF2-BD72-C4B0-D5B70DEF2497}"/>
              </a:ext>
            </a:extLst>
          </p:cNvPr>
          <p:cNvSpPr txBox="1"/>
          <p:nvPr/>
        </p:nvSpPr>
        <p:spPr>
          <a:xfrm>
            <a:off x="1727186" y="2225380"/>
            <a:ext cx="1792612" cy="25391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50" b="1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100" name="TextBox 65">
            <a:extLst>
              <a:ext uri="{FF2B5EF4-FFF2-40B4-BE49-F238E27FC236}">
                <a16:creationId xmlns:a16="http://schemas.microsoft.com/office/drawing/2014/main" id="{DDCFC2BE-AD9C-DC6C-0598-3AC6EB693582}"/>
              </a:ext>
            </a:extLst>
          </p:cNvPr>
          <p:cNvSpPr txBox="1"/>
          <p:nvPr/>
        </p:nvSpPr>
        <p:spPr>
          <a:xfrm>
            <a:off x="1727186" y="3536729"/>
            <a:ext cx="1792612" cy="25391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50" b="1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101" name="TextBox 65">
            <a:extLst>
              <a:ext uri="{FF2B5EF4-FFF2-40B4-BE49-F238E27FC236}">
                <a16:creationId xmlns:a16="http://schemas.microsoft.com/office/drawing/2014/main" id="{EA5CFF70-600D-E3E8-A53A-4C888D85E472}"/>
              </a:ext>
            </a:extLst>
          </p:cNvPr>
          <p:cNvSpPr txBox="1"/>
          <p:nvPr/>
        </p:nvSpPr>
        <p:spPr>
          <a:xfrm>
            <a:off x="1727186" y="2849157"/>
            <a:ext cx="1792612" cy="25391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50" b="1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102" name="TextBox 65">
            <a:extLst>
              <a:ext uri="{FF2B5EF4-FFF2-40B4-BE49-F238E27FC236}">
                <a16:creationId xmlns:a16="http://schemas.microsoft.com/office/drawing/2014/main" id="{7DE754F0-42E5-E6E8-5F3F-A12D1F370290}"/>
              </a:ext>
            </a:extLst>
          </p:cNvPr>
          <p:cNvSpPr txBox="1"/>
          <p:nvPr/>
        </p:nvSpPr>
        <p:spPr>
          <a:xfrm>
            <a:off x="1727186" y="4210124"/>
            <a:ext cx="1792612" cy="25391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50" b="1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103" name="TextBox 65">
            <a:extLst>
              <a:ext uri="{FF2B5EF4-FFF2-40B4-BE49-F238E27FC236}">
                <a16:creationId xmlns:a16="http://schemas.microsoft.com/office/drawing/2014/main" id="{55576027-1918-A51D-308F-D18A4C0062D5}"/>
              </a:ext>
            </a:extLst>
          </p:cNvPr>
          <p:cNvSpPr txBox="1"/>
          <p:nvPr/>
        </p:nvSpPr>
        <p:spPr>
          <a:xfrm>
            <a:off x="1727186" y="4855166"/>
            <a:ext cx="1792612" cy="25391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50" b="1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8F9EECCA-3AFA-A61E-17BB-397DD3086C8F}"/>
              </a:ext>
            </a:extLst>
          </p:cNvPr>
          <p:cNvSpPr/>
          <p:nvPr/>
        </p:nvSpPr>
        <p:spPr>
          <a:xfrm>
            <a:off x="9685189" y="5578872"/>
            <a:ext cx="355007" cy="71622"/>
          </a:xfrm>
          <a:custGeom>
            <a:avLst/>
            <a:gdLst>
              <a:gd name="csX0" fmla="*/ 0 w 355007"/>
              <a:gd name="csY0" fmla="*/ 0 h 71622"/>
              <a:gd name="csX1" fmla="*/ 355007 w 355007"/>
              <a:gd name="csY1" fmla="*/ 0 h 71622"/>
              <a:gd name="csX2" fmla="*/ 355007 w 355007"/>
              <a:gd name="csY2" fmla="*/ 71622 h 71622"/>
              <a:gd name="csX3" fmla="*/ 0 w 355007"/>
              <a:gd name="csY3" fmla="*/ 71622 h 71622"/>
              <a:gd name="csX4" fmla="*/ 0 w 355007"/>
              <a:gd name="csY4" fmla="*/ 0 h 716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55007" h="71622">
                <a:moveTo>
                  <a:pt x="0" y="0"/>
                </a:moveTo>
                <a:lnTo>
                  <a:pt x="355007" y="0"/>
                </a:lnTo>
                <a:lnTo>
                  <a:pt x="355007" y="71622"/>
                </a:lnTo>
                <a:lnTo>
                  <a:pt x="0" y="716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A08D166D-7215-A5C7-C415-CD3C663888E0}"/>
              </a:ext>
            </a:extLst>
          </p:cNvPr>
          <p:cNvSpPr/>
          <p:nvPr/>
        </p:nvSpPr>
        <p:spPr>
          <a:xfrm>
            <a:off x="7945855" y="5578872"/>
            <a:ext cx="354996" cy="71622"/>
          </a:xfrm>
          <a:custGeom>
            <a:avLst/>
            <a:gdLst>
              <a:gd name="csX0" fmla="*/ 0 w 354996"/>
              <a:gd name="csY0" fmla="*/ 0 h 71622"/>
              <a:gd name="csX1" fmla="*/ 354996 w 354996"/>
              <a:gd name="csY1" fmla="*/ 0 h 71622"/>
              <a:gd name="csX2" fmla="*/ 354996 w 354996"/>
              <a:gd name="csY2" fmla="*/ 71622 h 71622"/>
              <a:gd name="csX3" fmla="*/ 0 w 354996"/>
              <a:gd name="csY3" fmla="*/ 71622 h 71622"/>
              <a:gd name="csX4" fmla="*/ 0 w 354996"/>
              <a:gd name="csY4" fmla="*/ 0 h 716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54996" h="71622">
                <a:moveTo>
                  <a:pt x="0" y="0"/>
                </a:moveTo>
                <a:lnTo>
                  <a:pt x="354996" y="0"/>
                </a:lnTo>
                <a:lnTo>
                  <a:pt x="354996" y="71622"/>
                </a:lnTo>
                <a:lnTo>
                  <a:pt x="0" y="716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104E994C-9D7C-4F01-B11F-338470D5FE1C}"/>
              </a:ext>
            </a:extLst>
          </p:cNvPr>
          <p:cNvSpPr/>
          <p:nvPr/>
        </p:nvSpPr>
        <p:spPr>
          <a:xfrm>
            <a:off x="6206334" y="5578872"/>
            <a:ext cx="355008" cy="71622"/>
          </a:xfrm>
          <a:custGeom>
            <a:avLst/>
            <a:gdLst>
              <a:gd name="csX0" fmla="*/ 0 w 355008"/>
              <a:gd name="csY0" fmla="*/ 0 h 71622"/>
              <a:gd name="csX1" fmla="*/ 355008 w 355008"/>
              <a:gd name="csY1" fmla="*/ 0 h 71622"/>
              <a:gd name="csX2" fmla="*/ 355008 w 355008"/>
              <a:gd name="csY2" fmla="*/ 71622 h 71622"/>
              <a:gd name="csX3" fmla="*/ 0 w 355008"/>
              <a:gd name="csY3" fmla="*/ 71622 h 71622"/>
              <a:gd name="csX4" fmla="*/ 0 w 355008"/>
              <a:gd name="csY4" fmla="*/ 0 h 716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55008" h="71622">
                <a:moveTo>
                  <a:pt x="0" y="0"/>
                </a:moveTo>
                <a:lnTo>
                  <a:pt x="355008" y="0"/>
                </a:lnTo>
                <a:lnTo>
                  <a:pt x="355008" y="71622"/>
                </a:lnTo>
                <a:lnTo>
                  <a:pt x="0" y="716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2D5DA1F4-F5B5-AC29-AAEC-1A72BF1C0940}"/>
              </a:ext>
            </a:extLst>
          </p:cNvPr>
          <p:cNvSpPr/>
          <p:nvPr/>
        </p:nvSpPr>
        <p:spPr>
          <a:xfrm>
            <a:off x="4466990" y="5578872"/>
            <a:ext cx="355008" cy="71622"/>
          </a:xfrm>
          <a:custGeom>
            <a:avLst/>
            <a:gdLst>
              <a:gd name="csX0" fmla="*/ 0 w 355008"/>
              <a:gd name="csY0" fmla="*/ 0 h 71622"/>
              <a:gd name="csX1" fmla="*/ 355008 w 355008"/>
              <a:gd name="csY1" fmla="*/ 0 h 71622"/>
              <a:gd name="csX2" fmla="*/ 355008 w 355008"/>
              <a:gd name="csY2" fmla="*/ 71622 h 71622"/>
              <a:gd name="csX3" fmla="*/ 0 w 355008"/>
              <a:gd name="csY3" fmla="*/ 71622 h 71622"/>
              <a:gd name="csX4" fmla="*/ 0 w 355008"/>
              <a:gd name="csY4" fmla="*/ 0 h 716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55008" h="71622">
                <a:moveTo>
                  <a:pt x="0" y="0"/>
                </a:moveTo>
                <a:lnTo>
                  <a:pt x="355008" y="0"/>
                </a:lnTo>
                <a:lnTo>
                  <a:pt x="355008" y="71622"/>
                </a:lnTo>
                <a:lnTo>
                  <a:pt x="0" y="716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4E9D0ABF-BF61-0CCA-A05F-B66D63FC777E}"/>
              </a:ext>
            </a:extLst>
          </p:cNvPr>
          <p:cNvSpPr/>
          <p:nvPr/>
        </p:nvSpPr>
        <p:spPr>
          <a:xfrm>
            <a:off x="9081689" y="1385590"/>
            <a:ext cx="1562007" cy="567850"/>
          </a:xfrm>
          <a:custGeom>
            <a:avLst/>
            <a:gdLst>
              <a:gd name="csX0" fmla="*/ 283997 w 1562007"/>
              <a:gd name="csY0" fmla="*/ 0 h 567850"/>
              <a:gd name="csX1" fmla="*/ 1278010 w 1562007"/>
              <a:gd name="csY1" fmla="*/ 0 h 567850"/>
              <a:gd name="csX2" fmla="*/ 1562007 w 1562007"/>
              <a:gd name="csY2" fmla="*/ 283919 h 567850"/>
              <a:gd name="csX3" fmla="*/ 1278010 w 1562007"/>
              <a:gd name="csY3" fmla="*/ 567850 h 567850"/>
              <a:gd name="csX4" fmla="*/ 283997 w 1562007"/>
              <a:gd name="csY4" fmla="*/ 567850 h 567850"/>
              <a:gd name="csX5" fmla="*/ 0 w 1562007"/>
              <a:gd name="csY5" fmla="*/ 283919 h 567850"/>
              <a:gd name="csX6" fmla="*/ 283997 w 1562007"/>
              <a:gd name="csY6" fmla="*/ 0 h 5678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562007" h="567850">
                <a:moveTo>
                  <a:pt x="283997" y="0"/>
                </a:moveTo>
                <a:lnTo>
                  <a:pt x="1278010" y="0"/>
                </a:lnTo>
                <a:cubicBezTo>
                  <a:pt x="1434882" y="0"/>
                  <a:pt x="1562007" y="127092"/>
                  <a:pt x="1562007" y="283919"/>
                </a:cubicBezTo>
                <a:cubicBezTo>
                  <a:pt x="1562007" y="440758"/>
                  <a:pt x="1434882" y="567850"/>
                  <a:pt x="1278010" y="567850"/>
                </a:cubicBezTo>
                <a:lnTo>
                  <a:pt x="283997" y="567850"/>
                </a:lnTo>
                <a:cubicBezTo>
                  <a:pt x="127125" y="567850"/>
                  <a:pt x="0" y="440758"/>
                  <a:pt x="0" y="283919"/>
                </a:cubicBezTo>
                <a:cubicBezTo>
                  <a:pt x="0" y="127092"/>
                  <a:pt x="127125" y="0"/>
                  <a:pt x="283997" y="0"/>
                </a:cubicBezTo>
                <a:close/>
              </a:path>
            </a:pathLst>
          </a:cu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D174D3A8-9A0A-6B5B-71C3-50355C69E5C4}"/>
              </a:ext>
            </a:extLst>
          </p:cNvPr>
          <p:cNvSpPr/>
          <p:nvPr/>
        </p:nvSpPr>
        <p:spPr>
          <a:xfrm>
            <a:off x="7342188" y="1385590"/>
            <a:ext cx="1562007" cy="567850"/>
          </a:xfrm>
          <a:custGeom>
            <a:avLst/>
            <a:gdLst>
              <a:gd name="csX0" fmla="*/ 283997 w 1562007"/>
              <a:gd name="csY0" fmla="*/ 0 h 567850"/>
              <a:gd name="csX1" fmla="*/ 1278010 w 1562007"/>
              <a:gd name="csY1" fmla="*/ 0 h 567850"/>
              <a:gd name="csX2" fmla="*/ 1562007 w 1562007"/>
              <a:gd name="csY2" fmla="*/ 283919 h 567850"/>
              <a:gd name="csX3" fmla="*/ 1278010 w 1562007"/>
              <a:gd name="csY3" fmla="*/ 567850 h 567850"/>
              <a:gd name="csX4" fmla="*/ 283997 w 1562007"/>
              <a:gd name="csY4" fmla="*/ 567850 h 567850"/>
              <a:gd name="csX5" fmla="*/ 0 w 1562007"/>
              <a:gd name="csY5" fmla="*/ 283919 h 567850"/>
              <a:gd name="csX6" fmla="*/ 283997 w 1562007"/>
              <a:gd name="csY6" fmla="*/ 0 h 5678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562007" h="567850">
                <a:moveTo>
                  <a:pt x="283997" y="0"/>
                </a:moveTo>
                <a:lnTo>
                  <a:pt x="1278010" y="0"/>
                </a:lnTo>
                <a:cubicBezTo>
                  <a:pt x="1434882" y="0"/>
                  <a:pt x="1562007" y="127092"/>
                  <a:pt x="1562007" y="283919"/>
                </a:cubicBezTo>
                <a:cubicBezTo>
                  <a:pt x="1562007" y="440758"/>
                  <a:pt x="1434882" y="567850"/>
                  <a:pt x="1278010" y="567850"/>
                </a:cubicBezTo>
                <a:lnTo>
                  <a:pt x="283997" y="567850"/>
                </a:lnTo>
                <a:cubicBezTo>
                  <a:pt x="127125" y="567850"/>
                  <a:pt x="0" y="440758"/>
                  <a:pt x="0" y="283919"/>
                </a:cubicBezTo>
                <a:cubicBezTo>
                  <a:pt x="0" y="127092"/>
                  <a:pt x="127125" y="0"/>
                  <a:pt x="283997" y="0"/>
                </a:cubicBez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430CD7ED-D9A8-7E58-7AA4-43E5F6BDBE85}"/>
              </a:ext>
            </a:extLst>
          </p:cNvPr>
          <p:cNvSpPr/>
          <p:nvPr/>
        </p:nvSpPr>
        <p:spPr>
          <a:xfrm>
            <a:off x="5602834" y="1385590"/>
            <a:ext cx="1562007" cy="567850"/>
          </a:xfrm>
          <a:custGeom>
            <a:avLst/>
            <a:gdLst>
              <a:gd name="csX0" fmla="*/ 283997 w 1562007"/>
              <a:gd name="csY0" fmla="*/ 0 h 567850"/>
              <a:gd name="csX1" fmla="*/ 1278010 w 1562007"/>
              <a:gd name="csY1" fmla="*/ 0 h 567850"/>
              <a:gd name="csX2" fmla="*/ 1562007 w 1562007"/>
              <a:gd name="csY2" fmla="*/ 283919 h 567850"/>
              <a:gd name="csX3" fmla="*/ 1278010 w 1562007"/>
              <a:gd name="csY3" fmla="*/ 567850 h 567850"/>
              <a:gd name="csX4" fmla="*/ 283997 w 1562007"/>
              <a:gd name="csY4" fmla="*/ 567850 h 567850"/>
              <a:gd name="csX5" fmla="*/ 0 w 1562007"/>
              <a:gd name="csY5" fmla="*/ 283919 h 567850"/>
              <a:gd name="csX6" fmla="*/ 283997 w 1562007"/>
              <a:gd name="csY6" fmla="*/ 0 h 5678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562007" h="567850">
                <a:moveTo>
                  <a:pt x="283997" y="0"/>
                </a:moveTo>
                <a:lnTo>
                  <a:pt x="1278010" y="0"/>
                </a:lnTo>
                <a:cubicBezTo>
                  <a:pt x="1434882" y="0"/>
                  <a:pt x="1562007" y="127092"/>
                  <a:pt x="1562007" y="283919"/>
                </a:cubicBezTo>
                <a:cubicBezTo>
                  <a:pt x="1562007" y="440758"/>
                  <a:pt x="1434882" y="567850"/>
                  <a:pt x="1278010" y="567850"/>
                </a:cubicBezTo>
                <a:lnTo>
                  <a:pt x="283997" y="567850"/>
                </a:lnTo>
                <a:cubicBezTo>
                  <a:pt x="127125" y="567850"/>
                  <a:pt x="0" y="440758"/>
                  <a:pt x="0" y="283919"/>
                </a:cubicBezTo>
                <a:cubicBezTo>
                  <a:pt x="0" y="127092"/>
                  <a:pt x="127125" y="0"/>
                  <a:pt x="283997" y="0"/>
                </a:cubicBez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BA5CD7BA-5A47-CEB9-D135-46C32A3E7D04}"/>
              </a:ext>
            </a:extLst>
          </p:cNvPr>
          <p:cNvSpPr/>
          <p:nvPr/>
        </p:nvSpPr>
        <p:spPr>
          <a:xfrm>
            <a:off x="3863490" y="1385590"/>
            <a:ext cx="1562007" cy="567850"/>
          </a:xfrm>
          <a:custGeom>
            <a:avLst/>
            <a:gdLst>
              <a:gd name="csX0" fmla="*/ 283997 w 1562007"/>
              <a:gd name="csY0" fmla="*/ 0 h 567850"/>
              <a:gd name="csX1" fmla="*/ 1278010 w 1562007"/>
              <a:gd name="csY1" fmla="*/ 0 h 567850"/>
              <a:gd name="csX2" fmla="*/ 1562007 w 1562007"/>
              <a:gd name="csY2" fmla="*/ 283919 h 567850"/>
              <a:gd name="csX3" fmla="*/ 1278010 w 1562007"/>
              <a:gd name="csY3" fmla="*/ 567850 h 567850"/>
              <a:gd name="csX4" fmla="*/ 283997 w 1562007"/>
              <a:gd name="csY4" fmla="*/ 567850 h 567850"/>
              <a:gd name="csX5" fmla="*/ 0 w 1562007"/>
              <a:gd name="csY5" fmla="*/ 283919 h 567850"/>
              <a:gd name="csX6" fmla="*/ 283997 w 1562007"/>
              <a:gd name="csY6" fmla="*/ 0 h 5678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562007" h="567850">
                <a:moveTo>
                  <a:pt x="283997" y="0"/>
                </a:moveTo>
                <a:lnTo>
                  <a:pt x="1278010" y="0"/>
                </a:lnTo>
                <a:cubicBezTo>
                  <a:pt x="1434882" y="0"/>
                  <a:pt x="1562007" y="127092"/>
                  <a:pt x="1562007" y="283919"/>
                </a:cubicBezTo>
                <a:cubicBezTo>
                  <a:pt x="1562007" y="440758"/>
                  <a:pt x="1434882" y="567850"/>
                  <a:pt x="1278010" y="567850"/>
                </a:cubicBezTo>
                <a:lnTo>
                  <a:pt x="283997" y="567850"/>
                </a:lnTo>
                <a:cubicBezTo>
                  <a:pt x="127125" y="567850"/>
                  <a:pt x="0" y="440758"/>
                  <a:pt x="0" y="283919"/>
                </a:cubicBezTo>
                <a:cubicBezTo>
                  <a:pt x="0" y="127092"/>
                  <a:pt x="127125" y="0"/>
                  <a:pt x="283997" y="0"/>
                </a:cubicBez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66" name="ZoneTexte 47">
            <a:extLst>
              <a:ext uri="{FF2B5EF4-FFF2-40B4-BE49-F238E27FC236}">
                <a16:creationId xmlns:a16="http://schemas.microsoft.com/office/drawing/2014/main" id="{3FE2875D-CB60-1EC4-2FFE-39D3D6AF8858}"/>
              </a:ext>
            </a:extLst>
          </p:cNvPr>
          <p:cNvSpPr txBox="1"/>
          <p:nvPr/>
        </p:nvSpPr>
        <p:spPr>
          <a:xfrm>
            <a:off x="4192397" y="1489480"/>
            <a:ext cx="90120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FREE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7" name="ZoneTexte 48">
            <a:extLst>
              <a:ext uri="{FF2B5EF4-FFF2-40B4-BE49-F238E27FC236}">
                <a16:creationId xmlns:a16="http://schemas.microsoft.com/office/drawing/2014/main" id="{FFFEBD4D-FF48-AEBE-BD77-23325FDF56D7}"/>
              </a:ext>
            </a:extLst>
          </p:cNvPr>
          <p:cNvSpPr txBox="1"/>
          <p:nvPr/>
        </p:nvSpPr>
        <p:spPr>
          <a:xfrm>
            <a:off x="6075178" y="1489480"/>
            <a:ext cx="667170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29</a:t>
            </a:r>
            <a:r>
              <a:rPr lang="fr-FR" b="1" dirty="0">
                <a:solidFill>
                  <a:schemeClr val="bg1"/>
                </a:solidFill>
              </a:rPr>
              <a:t>$</a:t>
            </a:r>
          </a:p>
        </p:txBody>
      </p:sp>
      <p:sp>
        <p:nvSpPr>
          <p:cNvPr id="68" name="ZoneTexte 49">
            <a:extLst>
              <a:ext uri="{FF2B5EF4-FFF2-40B4-BE49-F238E27FC236}">
                <a16:creationId xmlns:a16="http://schemas.microsoft.com/office/drawing/2014/main" id="{431F6BF7-0FC7-65E2-778F-3E67DB234043}"/>
              </a:ext>
            </a:extLst>
          </p:cNvPr>
          <p:cNvSpPr txBox="1"/>
          <p:nvPr/>
        </p:nvSpPr>
        <p:spPr>
          <a:xfrm>
            <a:off x="7794582" y="1489480"/>
            <a:ext cx="667170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49</a:t>
            </a:r>
            <a:r>
              <a:rPr lang="fr-FR" b="1" dirty="0">
                <a:solidFill>
                  <a:schemeClr val="bg1"/>
                </a:solidFill>
              </a:rPr>
              <a:t>$</a:t>
            </a:r>
          </a:p>
        </p:txBody>
      </p:sp>
      <p:sp>
        <p:nvSpPr>
          <p:cNvPr id="69" name="ZoneTexte 50">
            <a:extLst>
              <a:ext uri="{FF2B5EF4-FFF2-40B4-BE49-F238E27FC236}">
                <a16:creationId xmlns:a16="http://schemas.microsoft.com/office/drawing/2014/main" id="{EC50D69B-E0E5-AF4E-D646-8D37AC8A9AD0}"/>
              </a:ext>
            </a:extLst>
          </p:cNvPr>
          <p:cNvSpPr txBox="1"/>
          <p:nvPr/>
        </p:nvSpPr>
        <p:spPr>
          <a:xfrm>
            <a:off x="9545915" y="1489480"/>
            <a:ext cx="667170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99</a:t>
            </a:r>
            <a:r>
              <a:rPr lang="fr-FR" b="1" dirty="0">
                <a:solidFill>
                  <a:schemeClr val="bg1"/>
                </a:solidFill>
              </a:rPr>
              <a:t>$</a:t>
            </a:r>
          </a:p>
        </p:txBody>
      </p:sp>
      <p:sp>
        <p:nvSpPr>
          <p:cNvPr id="70" name="TextBox 65">
            <a:extLst>
              <a:ext uri="{FF2B5EF4-FFF2-40B4-BE49-F238E27FC236}">
                <a16:creationId xmlns:a16="http://schemas.microsoft.com/office/drawing/2014/main" id="{A57EB400-302E-FAA6-419B-401D48925EF9}"/>
              </a:ext>
            </a:extLst>
          </p:cNvPr>
          <p:cNvSpPr txBox="1"/>
          <p:nvPr/>
        </p:nvSpPr>
        <p:spPr>
          <a:xfrm>
            <a:off x="4133247" y="1385590"/>
            <a:ext cx="1058717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1" name="TextBox 65">
            <a:extLst>
              <a:ext uri="{FF2B5EF4-FFF2-40B4-BE49-F238E27FC236}">
                <a16:creationId xmlns:a16="http://schemas.microsoft.com/office/drawing/2014/main" id="{8E9E35B1-4FDA-029D-F14E-98D3B688DC9A}"/>
              </a:ext>
            </a:extLst>
          </p:cNvPr>
          <p:cNvSpPr txBox="1"/>
          <p:nvPr/>
        </p:nvSpPr>
        <p:spPr>
          <a:xfrm>
            <a:off x="5853404" y="1385590"/>
            <a:ext cx="1058717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2" name="TextBox 65">
            <a:extLst>
              <a:ext uri="{FF2B5EF4-FFF2-40B4-BE49-F238E27FC236}">
                <a16:creationId xmlns:a16="http://schemas.microsoft.com/office/drawing/2014/main" id="{40369604-85B7-FB0D-D57E-6756B2F7D335}"/>
              </a:ext>
            </a:extLst>
          </p:cNvPr>
          <p:cNvSpPr txBox="1"/>
          <p:nvPr/>
        </p:nvSpPr>
        <p:spPr>
          <a:xfrm>
            <a:off x="7606585" y="1385590"/>
            <a:ext cx="1058717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3" name="TextBox 65">
            <a:extLst>
              <a:ext uri="{FF2B5EF4-FFF2-40B4-BE49-F238E27FC236}">
                <a16:creationId xmlns:a16="http://schemas.microsoft.com/office/drawing/2014/main" id="{6511A6F9-08FA-710D-1DD9-BCAC0888B62D}"/>
              </a:ext>
            </a:extLst>
          </p:cNvPr>
          <p:cNvSpPr txBox="1"/>
          <p:nvPr/>
        </p:nvSpPr>
        <p:spPr>
          <a:xfrm>
            <a:off x="9281363" y="1385590"/>
            <a:ext cx="1058717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20" name="Groupe 33">
            <a:extLst>
              <a:ext uri="{FF2B5EF4-FFF2-40B4-BE49-F238E27FC236}">
                <a16:creationId xmlns:a16="http://schemas.microsoft.com/office/drawing/2014/main" id="{640FFB2F-4AE3-1E43-3B40-FB184BCF2D38}"/>
              </a:ext>
            </a:extLst>
          </p:cNvPr>
          <p:cNvGrpSpPr/>
          <p:nvPr/>
        </p:nvGrpSpPr>
        <p:grpSpPr>
          <a:xfrm>
            <a:off x="1742593" y="2730051"/>
            <a:ext cx="8748066" cy="2025653"/>
            <a:chOff x="2402917" y="2789601"/>
            <a:chExt cx="7543073" cy="1746632"/>
          </a:xfrm>
          <a:solidFill>
            <a:schemeClr val="bg2">
              <a:lumMod val="75000"/>
            </a:schemeClr>
          </a:solidFill>
        </p:grpSpPr>
        <p:sp>
          <p:nvSpPr>
            <p:cNvPr id="21" name="Forme libre 12">
              <a:extLst>
                <a:ext uri="{FF2B5EF4-FFF2-40B4-BE49-F238E27FC236}">
                  <a16:creationId xmlns:a16="http://schemas.microsoft.com/office/drawing/2014/main" id="{CAC1A9D3-D4F3-5EDB-499C-8A6550F409D1}"/>
                </a:ext>
              </a:extLst>
            </p:cNvPr>
            <p:cNvSpPr/>
            <p:nvPr/>
          </p:nvSpPr>
          <p:spPr>
            <a:xfrm>
              <a:off x="2402917" y="2789601"/>
              <a:ext cx="7543073" cy="11569"/>
            </a:xfrm>
            <a:custGeom>
              <a:avLst/>
              <a:gdLst>
                <a:gd name="csX0" fmla="*/ 2820 w 786964"/>
                <a:gd name="csY0" fmla="*/ 604 h 1207"/>
                <a:gd name="csX1" fmla="*/ 2215 w 786964"/>
                <a:gd name="csY1" fmla="*/ 1208 h 1207"/>
                <a:gd name="csX2" fmla="*/ 604 w 786964"/>
                <a:gd name="csY2" fmla="*/ 1208 h 1207"/>
                <a:gd name="csX3" fmla="*/ 0 w 786964"/>
                <a:gd name="csY3" fmla="*/ 604 h 1207"/>
                <a:gd name="csX4" fmla="*/ 604 w 786964"/>
                <a:gd name="csY4" fmla="*/ 0 h 1207"/>
                <a:gd name="csX5" fmla="*/ 2215 w 786964"/>
                <a:gd name="csY5" fmla="*/ 0 h 1207"/>
                <a:gd name="csX6" fmla="*/ 2820 w 786964"/>
                <a:gd name="csY6" fmla="*/ 604 h 1207"/>
                <a:gd name="csX7" fmla="*/ 264144 w 786964"/>
                <a:gd name="csY7" fmla="*/ 0 h 1207"/>
                <a:gd name="csX8" fmla="*/ 260907 w 786964"/>
                <a:gd name="csY8" fmla="*/ 0 h 1207"/>
                <a:gd name="csX9" fmla="*/ 260303 w 786964"/>
                <a:gd name="csY9" fmla="*/ 604 h 1207"/>
                <a:gd name="csX10" fmla="*/ 260907 w 786964"/>
                <a:gd name="csY10" fmla="*/ 1208 h 1207"/>
                <a:gd name="csX11" fmla="*/ 264144 w 786964"/>
                <a:gd name="csY11" fmla="*/ 1208 h 1207"/>
                <a:gd name="csX12" fmla="*/ 264748 w 786964"/>
                <a:gd name="csY12" fmla="*/ 604 h 1207"/>
                <a:gd name="csX13" fmla="*/ 264144 w 786964"/>
                <a:gd name="csY13" fmla="*/ 0 h 1207"/>
                <a:gd name="csX14" fmla="*/ 380550 w 786964"/>
                <a:gd name="csY14" fmla="*/ 0 h 1207"/>
                <a:gd name="csX15" fmla="*/ 377313 w 786964"/>
                <a:gd name="csY15" fmla="*/ 0 h 1207"/>
                <a:gd name="csX16" fmla="*/ 376709 w 786964"/>
                <a:gd name="csY16" fmla="*/ 604 h 1207"/>
                <a:gd name="csX17" fmla="*/ 377313 w 786964"/>
                <a:gd name="csY17" fmla="*/ 1208 h 1207"/>
                <a:gd name="csX18" fmla="*/ 380550 w 786964"/>
                <a:gd name="csY18" fmla="*/ 1208 h 1207"/>
                <a:gd name="csX19" fmla="*/ 381154 w 786964"/>
                <a:gd name="csY19" fmla="*/ 604 h 1207"/>
                <a:gd name="csX20" fmla="*/ 380550 w 786964"/>
                <a:gd name="csY20" fmla="*/ 0 h 1207"/>
                <a:gd name="csX21" fmla="*/ 273839 w 786964"/>
                <a:gd name="csY21" fmla="*/ 0 h 1207"/>
                <a:gd name="csX22" fmla="*/ 270603 w 786964"/>
                <a:gd name="csY22" fmla="*/ 0 h 1207"/>
                <a:gd name="csX23" fmla="*/ 269998 w 786964"/>
                <a:gd name="csY23" fmla="*/ 604 h 1207"/>
                <a:gd name="csX24" fmla="*/ 270603 w 786964"/>
                <a:gd name="csY24" fmla="*/ 1208 h 1207"/>
                <a:gd name="csX25" fmla="*/ 273839 w 786964"/>
                <a:gd name="csY25" fmla="*/ 1208 h 1207"/>
                <a:gd name="csX26" fmla="*/ 274444 w 786964"/>
                <a:gd name="csY26" fmla="*/ 604 h 1207"/>
                <a:gd name="csX27" fmla="*/ 273839 w 786964"/>
                <a:gd name="csY27" fmla="*/ 0 h 1207"/>
                <a:gd name="csX28" fmla="*/ 283535 w 786964"/>
                <a:gd name="csY28" fmla="*/ 0 h 1207"/>
                <a:gd name="csX29" fmla="*/ 280298 w 786964"/>
                <a:gd name="csY29" fmla="*/ 0 h 1207"/>
                <a:gd name="csX30" fmla="*/ 279694 w 786964"/>
                <a:gd name="csY30" fmla="*/ 604 h 1207"/>
                <a:gd name="csX31" fmla="*/ 280298 w 786964"/>
                <a:gd name="csY31" fmla="*/ 1208 h 1207"/>
                <a:gd name="csX32" fmla="*/ 283535 w 786964"/>
                <a:gd name="csY32" fmla="*/ 1208 h 1207"/>
                <a:gd name="csX33" fmla="*/ 284139 w 786964"/>
                <a:gd name="csY33" fmla="*/ 604 h 1207"/>
                <a:gd name="csX34" fmla="*/ 283535 w 786964"/>
                <a:gd name="csY34" fmla="*/ 0 h 1207"/>
                <a:gd name="csX35" fmla="*/ 254434 w 786964"/>
                <a:gd name="csY35" fmla="*/ 0 h 1207"/>
                <a:gd name="csX36" fmla="*/ 251197 w 786964"/>
                <a:gd name="csY36" fmla="*/ 0 h 1207"/>
                <a:gd name="csX37" fmla="*/ 250593 w 786964"/>
                <a:gd name="csY37" fmla="*/ 604 h 1207"/>
                <a:gd name="csX38" fmla="*/ 251197 w 786964"/>
                <a:gd name="csY38" fmla="*/ 1208 h 1207"/>
                <a:gd name="csX39" fmla="*/ 254434 w 786964"/>
                <a:gd name="csY39" fmla="*/ 1208 h 1207"/>
                <a:gd name="csX40" fmla="*/ 255038 w 786964"/>
                <a:gd name="csY40" fmla="*/ 604 h 1207"/>
                <a:gd name="csX41" fmla="*/ 254434 w 786964"/>
                <a:gd name="csY41" fmla="*/ 0 h 1207"/>
                <a:gd name="csX42" fmla="*/ 225332 w 786964"/>
                <a:gd name="csY42" fmla="*/ 0 h 1207"/>
                <a:gd name="csX43" fmla="*/ 222095 w 786964"/>
                <a:gd name="csY43" fmla="*/ 0 h 1207"/>
                <a:gd name="csX44" fmla="*/ 221491 w 786964"/>
                <a:gd name="csY44" fmla="*/ 604 h 1207"/>
                <a:gd name="csX45" fmla="*/ 222095 w 786964"/>
                <a:gd name="csY45" fmla="*/ 1208 h 1207"/>
                <a:gd name="csX46" fmla="*/ 225332 w 786964"/>
                <a:gd name="csY46" fmla="*/ 1208 h 1207"/>
                <a:gd name="csX47" fmla="*/ 225936 w 786964"/>
                <a:gd name="csY47" fmla="*/ 604 h 1207"/>
                <a:gd name="csX48" fmla="*/ 225332 w 786964"/>
                <a:gd name="csY48" fmla="*/ 0 h 1207"/>
                <a:gd name="csX49" fmla="*/ 215636 w 786964"/>
                <a:gd name="csY49" fmla="*/ 0 h 1207"/>
                <a:gd name="csX50" fmla="*/ 212400 w 786964"/>
                <a:gd name="csY50" fmla="*/ 0 h 1207"/>
                <a:gd name="csX51" fmla="*/ 211795 w 786964"/>
                <a:gd name="csY51" fmla="*/ 604 h 1207"/>
                <a:gd name="csX52" fmla="*/ 212400 w 786964"/>
                <a:gd name="csY52" fmla="*/ 1208 h 1207"/>
                <a:gd name="csX53" fmla="*/ 215636 w 786964"/>
                <a:gd name="csY53" fmla="*/ 1208 h 1207"/>
                <a:gd name="csX54" fmla="*/ 216240 w 786964"/>
                <a:gd name="csY54" fmla="*/ 604 h 1207"/>
                <a:gd name="csX55" fmla="*/ 215636 w 786964"/>
                <a:gd name="csY55" fmla="*/ 0 h 1207"/>
                <a:gd name="csX56" fmla="*/ 244738 w 786964"/>
                <a:gd name="csY56" fmla="*/ 0 h 1207"/>
                <a:gd name="csX57" fmla="*/ 241501 w 786964"/>
                <a:gd name="csY57" fmla="*/ 0 h 1207"/>
                <a:gd name="csX58" fmla="*/ 240897 w 786964"/>
                <a:gd name="csY58" fmla="*/ 604 h 1207"/>
                <a:gd name="csX59" fmla="*/ 241501 w 786964"/>
                <a:gd name="csY59" fmla="*/ 1208 h 1207"/>
                <a:gd name="csX60" fmla="*/ 244738 w 786964"/>
                <a:gd name="csY60" fmla="*/ 1208 h 1207"/>
                <a:gd name="csX61" fmla="*/ 245342 w 786964"/>
                <a:gd name="csY61" fmla="*/ 604 h 1207"/>
                <a:gd name="csX62" fmla="*/ 244738 w 786964"/>
                <a:gd name="csY62" fmla="*/ 0 h 1207"/>
                <a:gd name="csX63" fmla="*/ 235042 w 786964"/>
                <a:gd name="csY63" fmla="*/ 0 h 1207"/>
                <a:gd name="csX64" fmla="*/ 231805 w 786964"/>
                <a:gd name="csY64" fmla="*/ 0 h 1207"/>
                <a:gd name="csX65" fmla="*/ 231201 w 786964"/>
                <a:gd name="csY65" fmla="*/ 604 h 1207"/>
                <a:gd name="csX66" fmla="*/ 231805 w 786964"/>
                <a:gd name="csY66" fmla="*/ 1208 h 1207"/>
                <a:gd name="csX67" fmla="*/ 235042 w 786964"/>
                <a:gd name="csY67" fmla="*/ 1208 h 1207"/>
                <a:gd name="csX68" fmla="*/ 235646 w 786964"/>
                <a:gd name="csY68" fmla="*/ 604 h 1207"/>
                <a:gd name="csX69" fmla="*/ 235042 w 786964"/>
                <a:gd name="csY69" fmla="*/ 0 h 1207"/>
                <a:gd name="csX70" fmla="*/ 293245 w 786964"/>
                <a:gd name="csY70" fmla="*/ 0 h 1207"/>
                <a:gd name="csX71" fmla="*/ 290008 w 786964"/>
                <a:gd name="csY71" fmla="*/ 0 h 1207"/>
                <a:gd name="csX72" fmla="*/ 289404 w 786964"/>
                <a:gd name="csY72" fmla="*/ 604 h 1207"/>
                <a:gd name="csX73" fmla="*/ 290008 w 786964"/>
                <a:gd name="csY73" fmla="*/ 1208 h 1207"/>
                <a:gd name="csX74" fmla="*/ 293245 w 786964"/>
                <a:gd name="csY74" fmla="*/ 1208 h 1207"/>
                <a:gd name="csX75" fmla="*/ 293849 w 786964"/>
                <a:gd name="csY75" fmla="*/ 604 h 1207"/>
                <a:gd name="csX76" fmla="*/ 293245 w 786964"/>
                <a:gd name="csY76" fmla="*/ 0 h 1207"/>
                <a:gd name="csX77" fmla="*/ 341753 w 786964"/>
                <a:gd name="csY77" fmla="*/ 0 h 1207"/>
                <a:gd name="csX78" fmla="*/ 338516 w 786964"/>
                <a:gd name="csY78" fmla="*/ 0 h 1207"/>
                <a:gd name="csX79" fmla="*/ 337912 w 786964"/>
                <a:gd name="csY79" fmla="*/ 604 h 1207"/>
                <a:gd name="csX80" fmla="*/ 338516 w 786964"/>
                <a:gd name="csY80" fmla="*/ 1208 h 1207"/>
                <a:gd name="csX81" fmla="*/ 341753 w 786964"/>
                <a:gd name="csY81" fmla="*/ 1208 h 1207"/>
                <a:gd name="csX82" fmla="*/ 342357 w 786964"/>
                <a:gd name="csY82" fmla="*/ 604 h 1207"/>
                <a:gd name="csX83" fmla="*/ 341753 w 786964"/>
                <a:gd name="csY83" fmla="*/ 0 h 1207"/>
                <a:gd name="csX84" fmla="*/ 351448 w 786964"/>
                <a:gd name="csY84" fmla="*/ 0 h 1207"/>
                <a:gd name="csX85" fmla="*/ 348212 w 786964"/>
                <a:gd name="csY85" fmla="*/ 0 h 1207"/>
                <a:gd name="csX86" fmla="*/ 347607 w 786964"/>
                <a:gd name="csY86" fmla="*/ 604 h 1207"/>
                <a:gd name="csX87" fmla="*/ 348212 w 786964"/>
                <a:gd name="csY87" fmla="*/ 1208 h 1207"/>
                <a:gd name="csX88" fmla="*/ 351448 w 786964"/>
                <a:gd name="csY88" fmla="*/ 1208 h 1207"/>
                <a:gd name="csX89" fmla="*/ 352052 w 786964"/>
                <a:gd name="csY89" fmla="*/ 604 h 1207"/>
                <a:gd name="csX90" fmla="*/ 351448 w 786964"/>
                <a:gd name="csY90" fmla="*/ 0 h 1207"/>
                <a:gd name="csX91" fmla="*/ 361144 w 786964"/>
                <a:gd name="csY91" fmla="*/ 0 h 1207"/>
                <a:gd name="csX92" fmla="*/ 357907 w 786964"/>
                <a:gd name="csY92" fmla="*/ 0 h 1207"/>
                <a:gd name="csX93" fmla="*/ 357303 w 786964"/>
                <a:gd name="csY93" fmla="*/ 604 h 1207"/>
                <a:gd name="csX94" fmla="*/ 357907 w 786964"/>
                <a:gd name="csY94" fmla="*/ 1208 h 1207"/>
                <a:gd name="csX95" fmla="*/ 361144 w 786964"/>
                <a:gd name="csY95" fmla="*/ 1208 h 1207"/>
                <a:gd name="csX96" fmla="*/ 361748 w 786964"/>
                <a:gd name="csY96" fmla="*/ 604 h 1207"/>
                <a:gd name="csX97" fmla="*/ 361144 w 786964"/>
                <a:gd name="csY97" fmla="*/ 0 h 1207"/>
                <a:gd name="csX98" fmla="*/ 370854 w 786964"/>
                <a:gd name="csY98" fmla="*/ 0 h 1207"/>
                <a:gd name="csX99" fmla="*/ 367617 w 786964"/>
                <a:gd name="csY99" fmla="*/ 0 h 1207"/>
                <a:gd name="csX100" fmla="*/ 367013 w 786964"/>
                <a:gd name="csY100" fmla="*/ 604 h 1207"/>
                <a:gd name="csX101" fmla="*/ 367617 w 786964"/>
                <a:gd name="csY101" fmla="*/ 1208 h 1207"/>
                <a:gd name="csX102" fmla="*/ 370854 w 786964"/>
                <a:gd name="csY102" fmla="*/ 1208 h 1207"/>
                <a:gd name="csX103" fmla="*/ 371458 w 786964"/>
                <a:gd name="csY103" fmla="*/ 604 h 1207"/>
                <a:gd name="csX104" fmla="*/ 370854 w 786964"/>
                <a:gd name="csY104" fmla="*/ 0 h 1207"/>
                <a:gd name="csX105" fmla="*/ 312637 w 786964"/>
                <a:gd name="csY105" fmla="*/ 0 h 1207"/>
                <a:gd name="csX106" fmla="*/ 309400 w 786964"/>
                <a:gd name="csY106" fmla="*/ 0 h 1207"/>
                <a:gd name="csX107" fmla="*/ 308796 w 786964"/>
                <a:gd name="csY107" fmla="*/ 604 h 1207"/>
                <a:gd name="csX108" fmla="*/ 309400 w 786964"/>
                <a:gd name="csY108" fmla="*/ 1208 h 1207"/>
                <a:gd name="csX109" fmla="*/ 312637 w 786964"/>
                <a:gd name="csY109" fmla="*/ 1208 h 1207"/>
                <a:gd name="csX110" fmla="*/ 313241 w 786964"/>
                <a:gd name="csY110" fmla="*/ 604 h 1207"/>
                <a:gd name="csX111" fmla="*/ 312637 w 786964"/>
                <a:gd name="csY111" fmla="*/ 0 h 1207"/>
                <a:gd name="csX112" fmla="*/ 205941 w 786964"/>
                <a:gd name="csY112" fmla="*/ 0 h 1207"/>
                <a:gd name="csX113" fmla="*/ 202704 w 786964"/>
                <a:gd name="csY113" fmla="*/ 0 h 1207"/>
                <a:gd name="csX114" fmla="*/ 202100 w 786964"/>
                <a:gd name="csY114" fmla="*/ 604 h 1207"/>
                <a:gd name="csX115" fmla="*/ 202704 w 786964"/>
                <a:gd name="csY115" fmla="*/ 1208 h 1207"/>
                <a:gd name="csX116" fmla="*/ 205941 w 786964"/>
                <a:gd name="csY116" fmla="*/ 1208 h 1207"/>
                <a:gd name="csX117" fmla="*/ 206545 w 786964"/>
                <a:gd name="csY117" fmla="*/ 604 h 1207"/>
                <a:gd name="csX118" fmla="*/ 205941 w 786964"/>
                <a:gd name="csY118" fmla="*/ 0 h 1207"/>
                <a:gd name="csX119" fmla="*/ 302941 w 786964"/>
                <a:gd name="csY119" fmla="*/ 0 h 1207"/>
                <a:gd name="csX120" fmla="*/ 299704 w 786964"/>
                <a:gd name="csY120" fmla="*/ 0 h 1207"/>
                <a:gd name="csX121" fmla="*/ 299100 w 786964"/>
                <a:gd name="csY121" fmla="*/ 604 h 1207"/>
                <a:gd name="csX122" fmla="*/ 299704 w 786964"/>
                <a:gd name="csY122" fmla="*/ 1208 h 1207"/>
                <a:gd name="csX123" fmla="*/ 302941 w 786964"/>
                <a:gd name="csY123" fmla="*/ 1208 h 1207"/>
                <a:gd name="csX124" fmla="*/ 303545 w 786964"/>
                <a:gd name="csY124" fmla="*/ 604 h 1207"/>
                <a:gd name="csX125" fmla="*/ 302941 w 786964"/>
                <a:gd name="csY125" fmla="*/ 0 h 1207"/>
                <a:gd name="csX126" fmla="*/ 390246 w 786964"/>
                <a:gd name="csY126" fmla="*/ 0 h 1207"/>
                <a:gd name="csX127" fmla="*/ 387009 w 786964"/>
                <a:gd name="csY127" fmla="*/ 0 h 1207"/>
                <a:gd name="csX128" fmla="*/ 386405 w 786964"/>
                <a:gd name="csY128" fmla="*/ 604 h 1207"/>
                <a:gd name="csX129" fmla="*/ 387009 w 786964"/>
                <a:gd name="csY129" fmla="*/ 1208 h 1207"/>
                <a:gd name="csX130" fmla="*/ 390246 w 786964"/>
                <a:gd name="csY130" fmla="*/ 1208 h 1207"/>
                <a:gd name="csX131" fmla="*/ 390850 w 786964"/>
                <a:gd name="csY131" fmla="*/ 604 h 1207"/>
                <a:gd name="csX132" fmla="*/ 390246 w 786964"/>
                <a:gd name="csY132" fmla="*/ 0 h 1207"/>
                <a:gd name="csX133" fmla="*/ 322347 w 786964"/>
                <a:gd name="csY133" fmla="*/ 0 h 1207"/>
                <a:gd name="csX134" fmla="*/ 319110 w 786964"/>
                <a:gd name="csY134" fmla="*/ 0 h 1207"/>
                <a:gd name="csX135" fmla="*/ 318506 w 786964"/>
                <a:gd name="csY135" fmla="*/ 604 h 1207"/>
                <a:gd name="csX136" fmla="*/ 319110 w 786964"/>
                <a:gd name="csY136" fmla="*/ 1208 h 1207"/>
                <a:gd name="csX137" fmla="*/ 322347 w 786964"/>
                <a:gd name="csY137" fmla="*/ 1208 h 1207"/>
                <a:gd name="csX138" fmla="*/ 322951 w 786964"/>
                <a:gd name="csY138" fmla="*/ 604 h 1207"/>
                <a:gd name="csX139" fmla="*/ 322347 w 786964"/>
                <a:gd name="csY139" fmla="*/ 0 h 1207"/>
                <a:gd name="csX140" fmla="*/ 332042 w 786964"/>
                <a:gd name="csY140" fmla="*/ 0 h 1207"/>
                <a:gd name="csX141" fmla="*/ 328806 w 786964"/>
                <a:gd name="csY141" fmla="*/ 0 h 1207"/>
                <a:gd name="csX142" fmla="*/ 328202 w 786964"/>
                <a:gd name="csY142" fmla="*/ 604 h 1207"/>
                <a:gd name="csX143" fmla="*/ 328806 w 786964"/>
                <a:gd name="csY143" fmla="*/ 1208 h 1207"/>
                <a:gd name="csX144" fmla="*/ 332042 w 786964"/>
                <a:gd name="csY144" fmla="*/ 1208 h 1207"/>
                <a:gd name="csX145" fmla="*/ 332647 w 786964"/>
                <a:gd name="csY145" fmla="*/ 604 h 1207"/>
                <a:gd name="csX146" fmla="*/ 332042 w 786964"/>
                <a:gd name="csY146" fmla="*/ 0 h 1207"/>
                <a:gd name="csX147" fmla="*/ 60418 w 786964"/>
                <a:gd name="csY147" fmla="*/ 0 h 1207"/>
                <a:gd name="csX148" fmla="*/ 57182 w 786964"/>
                <a:gd name="csY148" fmla="*/ 0 h 1207"/>
                <a:gd name="csX149" fmla="*/ 56578 w 786964"/>
                <a:gd name="csY149" fmla="*/ 604 h 1207"/>
                <a:gd name="csX150" fmla="*/ 57182 w 786964"/>
                <a:gd name="csY150" fmla="*/ 1208 h 1207"/>
                <a:gd name="csX151" fmla="*/ 60418 w 786964"/>
                <a:gd name="csY151" fmla="*/ 1208 h 1207"/>
                <a:gd name="csX152" fmla="*/ 61023 w 786964"/>
                <a:gd name="csY152" fmla="*/ 604 h 1207"/>
                <a:gd name="csX153" fmla="*/ 60418 w 786964"/>
                <a:gd name="csY153" fmla="*/ 0 h 1207"/>
                <a:gd name="csX154" fmla="*/ 99230 w 786964"/>
                <a:gd name="csY154" fmla="*/ 0 h 1207"/>
                <a:gd name="csX155" fmla="*/ 95993 w 786964"/>
                <a:gd name="csY155" fmla="*/ 0 h 1207"/>
                <a:gd name="csX156" fmla="*/ 95389 w 786964"/>
                <a:gd name="csY156" fmla="*/ 604 h 1207"/>
                <a:gd name="csX157" fmla="*/ 95993 w 786964"/>
                <a:gd name="csY157" fmla="*/ 1208 h 1207"/>
                <a:gd name="csX158" fmla="*/ 99230 w 786964"/>
                <a:gd name="csY158" fmla="*/ 1208 h 1207"/>
                <a:gd name="csX159" fmla="*/ 99834 w 786964"/>
                <a:gd name="csY159" fmla="*/ 604 h 1207"/>
                <a:gd name="csX160" fmla="*/ 99230 w 786964"/>
                <a:gd name="csY160" fmla="*/ 0 h 1207"/>
                <a:gd name="csX161" fmla="*/ 50723 w 786964"/>
                <a:gd name="csY161" fmla="*/ 0 h 1207"/>
                <a:gd name="csX162" fmla="*/ 47486 w 786964"/>
                <a:gd name="csY162" fmla="*/ 0 h 1207"/>
                <a:gd name="csX163" fmla="*/ 46882 w 786964"/>
                <a:gd name="csY163" fmla="*/ 604 h 1207"/>
                <a:gd name="csX164" fmla="*/ 47486 w 786964"/>
                <a:gd name="csY164" fmla="*/ 1208 h 1207"/>
                <a:gd name="csX165" fmla="*/ 50723 w 786964"/>
                <a:gd name="csY165" fmla="*/ 1208 h 1207"/>
                <a:gd name="csX166" fmla="*/ 51327 w 786964"/>
                <a:gd name="csY166" fmla="*/ 604 h 1207"/>
                <a:gd name="csX167" fmla="*/ 50723 w 786964"/>
                <a:gd name="csY167" fmla="*/ 0 h 1207"/>
                <a:gd name="csX168" fmla="*/ 89520 w 786964"/>
                <a:gd name="csY168" fmla="*/ 0 h 1207"/>
                <a:gd name="csX169" fmla="*/ 86283 w 786964"/>
                <a:gd name="csY169" fmla="*/ 0 h 1207"/>
                <a:gd name="csX170" fmla="*/ 85679 w 786964"/>
                <a:gd name="csY170" fmla="*/ 604 h 1207"/>
                <a:gd name="csX171" fmla="*/ 86283 w 786964"/>
                <a:gd name="csY171" fmla="*/ 1208 h 1207"/>
                <a:gd name="csX172" fmla="*/ 89520 w 786964"/>
                <a:gd name="csY172" fmla="*/ 1208 h 1207"/>
                <a:gd name="csX173" fmla="*/ 90124 w 786964"/>
                <a:gd name="csY173" fmla="*/ 604 h 1207"/>
                <a:gd name="csX174" fmla="*/ 89520 w 786964"/>
                <a:gd name="csY174" fmla="*/ 0 h 1207"/>
                <a:gd name="csX175" fmla="*/ 70129 w 786964"/>
                <a:gd name="csY175" fmla="*/ 0 h 1207"/>
                <a:gd name="csX176" fmla="*/ 66892 w 786964"/>
                <a:gd name="csY176" fmla="*/ 0 h 1207"/>
                <a:gd name="csX177" fmla="*/ 66288 w 786964"/>
                <a:gd name="csY177" fmla="*/ 604 h 1207"/>
                <a:gd name="csX178" fmla="*/ 66892 w 786964"/>
                <a:gd name="csY178" fmla="*/ 1208 h 1207"/>
                <a:gd name="csX179" fmla="*/ 70129 w 786964"/>
                <a:gd name="csY179" fmla="*/ 1208 h 1207"/>
                <a:gd name="csX180" fmla="*/ 70733 w 786964"/>
                <a:gd name="csY180" fmla="*/ 604 h 1207"/>
                <a:gd name="csX181" fmla="*/ 70129 w 786964"/>
                <a:gd name="csY181" fmla="*/ 0 h 1207"/>
                <a:gd name="csX182" fmla="*/ 41027 w 786964"/>
                <a:gd name="csY182" fmla="*/ 0 h 1207"/>
                <a:gd name="csX183" fmla="*/ 37790 w 786964"/>
                <a:gd name="csY183" fmla="*/ 0 h 1207"/>
                <a:gd name="csX184" fmla="*/ 37186 w 786964"/>
                <a:gd name="csY184" fmla="*/ 604 h 1207"/>
                <a:gd name="csX185" fmla="*/ 37790 w 786964"/>
                <a:gd name="csY185" fmla="*/ 1208 h 1207"/>
                <a:gd name="csX186" fmla="*/ 41027 w 786964"/>
                <a:gd name="csY186" fmla="*/ 1208 h 1207"/>
                <a:gd name="csX187" fmla="*/ 41631 w 786964"/>
                <a:gd name="csY187" fmla="*/ 604 h 1207"/>
                <a:gd name="csX188" fmla="*/ 41027 w 786964"/>
                <a:gd name="csY188" fmla="*/ 0 h 1207"/>
                <a:gd name="csX189" fmla="*/ 21621 w 786964"/>
                <a:gd name="csY189" fmla="*/ 0 h 1207"/>
                <a:gd name="csX190" fmla="*/ 18384 w 786964"/>
                <a:gd name="csY190" fmla="*/ 0 h 1207"/>
                <a:gd name="csX191" fmla="*/ 17780 w 786964"/>
                <a:gd name="csY191" fmla="*/ 604 h 1207"/>
                <a:gd name="csX192" fmla="*/ 18384 w 786964"/>
                <a:gd name="csY192" fmla="*/ 1208 h 1207"/>
                <a:gd name="csX193" fmla="*/ 21621 w 786964"/>
                <a:gd name="csY193" fmla="*/ 1208 h 1207"/>
                <a:gd name="csX194" fmla="*/ 22225 w 786964"/>
                <a:gd name="csY194" fmla="*/ 604 h 1207"/>
                <a:gd name="csX195" fmla="*/ 21621 w 786964"/>
                <a:gd name="csY195" fmla="*/ 0 h 1207"/>
                <a:gd name="csX196" fmla="*/ 11925 w 786964"/>
                <a:gd name="csY196" fmla="*/ 0 h 1207"/>
                <a:gd name="csX197" fmla="*/ 8689 w 786964"/>
                <a:gd name="csY197" fmla="*/ 0 h 1207"/>
                <a:gd name="csX198" fmla="*/ 8085 w 786964"/>
                <a:gd name="csY198" fmla="*/ 604 h 1207"/>
                <a:gd name="csX199" fmla="*/ 8689 w 786964"/>
                <a:gd name="csY199" fmla="*/ 1208 h 1207"/>
                <a:gd name="csX200" fmla="*/ 11925 w 786964"/>
                <a:gd name="csY200" fmla="*/ 1208 h 1207"/>
                <a:gd name="csX201" fmla="*/ 12530 w 786964"/>
                <a:gd name="csY201" fmla="*/ 604 h 1207"/>
                <a:gd name="csX202" fmla="*/ 11925 w 786964"/>
                <a:gd name="csY202" fmla="*/ 0 h 1207"/>
                <a:gd name="csX203" fmla="*/ 196230 w 786964"/>
                <a:gd name="csY203" fmla="*/ 0 h 1207"/>
                <a:gd name="csX204" fmla="*/ 192994 w 786964"/>
                <a:gd name="csY204" fmla="*/ 0 h 1207"/>
                <a:gd name="csX205" fmla="*/ 192390 w 786964"/>
                <a:gd name="csY205" fmla="*/ 604 h 1207"/>
                <a:gd name="csX206" fmla="*/ 192994 w 786964"/>
                <a:gd name="csY206" fmla="*/ 1208 h 1207"/>
                <a:gd name="csX207" fmla="*/ 196230 w 786964"/>
                <a:gd name="csY207" fmla="*/ 1208 h 1207"/>
                <a:gd name="csX208" fmla="*/ 196835 w 786964"/>
                <a:gd name="csY208" fmla="*/ 604 h 1207"/>
                <a:gd name="csX209" fmla="*/ 196230 w 786964"/>
                <a:gd name="csY209" fmla="*/ 0 h 1207"/>
                <a:gd name="csX210" fmla="*/ 31317 w 786964"/>
                <a:gd name="csY210" fmla="*/ 0 h 1207"/>
                <a:gd name="csX211" fmla="*/ 28080 w 786964"/>
                <a:gd name="csY211" fmla="*/ 0 h 1207"/>
                <a:gd name="csX212" fmla="*/ 27476 w 786964"/>
                <a:gd name="csY212" fmla="*/ 604 h 1207"/>
                <a:gd name="csX213" fmla="*/ 28080 w 786964"/>
                <a:gd name="csY213" fmla="*/ 1208 h 1207"/>
                <a:gd name="csX214" fmla="*/ 31317 w 786964"/>
                <a:gd name="csY214" fmla="*/ 1208 h 1207"/>
                <a:gd name="csX215" fmla="*/ 31921 w 786964"/>
                <a:gd name="csY215" fmla="*/ 604 h 1207"/>
                <a:gd name="csX216" fmla="*/ 31317 w 786964"/>
                <a:gd name="csY216" fmla="*/ 0 h 1207"/>
                <a:gd name="csX217" fmla="*/ 157433 w 786964"/>
                <a:gd name="csY217" fmla="*/ 0 h 1207"/>
                <a:gd name="csX218" fmla="*/ 154196 w 786964"/>
                <a:gd name="csY218" fmla="*/ 0 h 1207"/>
                <a:gd name="csX219" fmla="*/ 153592 w 786964"/>
                <a:gd name="csY219" fmla="*/ 604 h 1207"/>
                <a:gd name="csX220" fmla="*/ 154196 w 786964"/>
                <a:gd name="csY220" fmla="*/ 1208 h 1207"/>
                <a:gd name="csX221" fmla="*/ 157433 w 786964"/>
                <a:gd name="csY221" fmla="*/ 1208 h 1207"/>
                <a:gd name="csX222" fmla="*/ 158037 w 786964"/>
                <a:gd name="csY222" fmla="*/ 604 h 1207"/>
                <a:gd name="csX223" fmla="*/ 157433 w 786964"/>
                <a:gd name="csY223" fmla="*/ 0 h 1207"/>
                <a:gd name="csX224" fmla="*/ 167129 w 786964"/>
                <a:gd name="csY224" fmla="*/ 0 h 1207"/>
                <a:gd name="csX225" fmla="*/ 163892 w 786964"/>
                <a:gd name="csY225" fmla="*/ 0 h 1207"/>
                <a:gd name="csX226" fmla="*/ 163288 w 786964"/>
                <a:gd name="csY226" fmla="*/ 604 h 1207"/>
                <a:gd name="csX227" fmla="*/ 163892 w 786964"/>
                <a:gd name="csY227" fmla="*/ 1208 h 1207"/>
                <a:gd name="csX228" fmla="*/ 167129 w 786964"/>
                <a:gd name="csY228" fmla="*/ 1208 h 1207"/>
                <a:gd name="csX229" fmla="*/ 167733 w 786964"/>
                <a:gd name="csY229" fmla="*/ 604 h 1207"/>
                <a:gd name="csX230" fmla="*/ 167129 w 786964"/>
                <a:gd name="csY230" fmla="*/ 0 h 1207"/>
                <a:gd name="csX231" fmla="*/ 176839 w 786964"/>
                <a:gd name="csY231" fmla="*/ 0 h 1207"/>
                <a:gd name="csX232" fmla="*/ 173602 w 786964"/>
                <a:gd name="csY232" fmla="*/ 0 h 1207"/>
                <a:gd name="csX233" fmla="*/ 172998 w 786964"/>
                <a:gd name="csY233" fmla="*/ 604 h 1207"/>
                <a:gd name="csX234" fmla="*/ 173602 w 786964"/>
                <a:gd name="csY234" fmla="*/ 1208 h 1207"/>
                <a:gd name="csX235" fmla="*/ 176839 w 786964"/>
                <a:gd name="csY235" fmla="*/ 1208 h 1207"/>
                <a:gd name="csX236" fmla="*/ 177443 w 786964"/>
                <a:gd name="csY236" fmla="*/ 604 h 1207"/>
                <a:gd name="csX237" fmla="*/ 176839 w 786964"/>
                <a:gd name="csY237" fmla="*/ 0 h 1207"/>
                <a:gd name="csX238" fmla="*/ 186535 w 786964"/>
                <a:gd name="csY238" fmla="*/ 0 h 1207"/>
                <a:gd name="csX239" fmla="*/ 183298 w 786964"/>
                <a:gd name="csY239" fmla="*/ 0 h 1207"/>
                <a:gd name="csX240" fmla="*/ 182694 w 786964"/>
                <a:gd name="csY240" fmla="*/ 604 h 1207"/>
                <a:gd name="csX241" fmla="*/ 183298 w 786964"/>
                <a:gd name="csY241" fmla="*/ 1208 h 1207"/>
                <a:gd name="csX242" fmla="*/ 186535 w 786964"/>
                <a:gd name="csY242" fmla="*/ 1208 h 1207"/>
                <a:gd name="csX243" fmla="*/ 187139 w 786964"/>
                <a:gd name="csY243" fmla="*/ 604 h 1207"/>
                <a:gd name="csX244" fmla="*/ 186535 w 786964"/>
                <a:gd name="csY244" fmla="*/ 0 h 1207"/>
                <a:gd name="csX245" fmla="*/ 108926 w 786964"/>
                <a:gd name="csY245" fmla="*/ 0 h 1207"/>
                <a:gd name="csX246" fmla="*/ 105689 w 786964"/>
                <a:gd name="csY246" fmla="*/ 0 h 1207"/>
                <a:gd name="csX247" fmla="*/ 105085 w 786964"/>
                <a:gd name="csY247" fmla="*/ 604 h 1207"/>
                <a:gd name="csX248" fmla="*/ 105689 w 786964"/>
                <a:gd name="csY248" fmla="*/ 1208 h 1207"/>
                <a:gd name="csX249" fmla="*/ 108926 w 786964"/>
                <a:gd name="csY249" fmla="*/ 1208 h 1207"/>
                <a:gd name="csX250" fmla="*/ 109530 w 786964"/>
                <a:gd name="csY250" fmla="*/ 604 h 1207"/>
                <a:gd name="csX251" fmla="*/ 108926 w 786964"/>
                <a:gd name="csY251" fmla="*/ 0 h 1207"/>
                <a:gd name="csX252" fmla="*/ 128332 w 786964"/>
                <a:gd name="csY252" fmla="*/ 0 h 1207"/>
                <a:gd name="csX253" fmla="*/ 125095 w 786964"/>
                <a:gd name="csY253" fmla="*/ 0 h 1207"/>
                <a:gd name="csX254" fmla="*/ 124491 w 786964"/>
                <a:gd name="csY254" fmla="*/ 604 h 1207"/>
                <a:gd name="csX255" fmla="*/ 125095 w 786964"/>
                <a:gd name="csY255" fmla="*/ 1208 h 1207"/>
                <a:gd name="csX256" fmla="*/ 128332 w 786964"/>
                <a:gd name="csY256" fmla="*/ 1208 h 1207"/>
                <a:gd name="csX257" fmla="*/ 128936 w 786964"/>
                <a:gd name="csY257" fmla="*/ 604 h 1207"/>
                <a:gd name="csX258" fmla="*/ 128332 w 786964"/>
                <a:gd name="csY258" fmla="*/ 0 h 1207"/>
                <a:gd name="csX259" fmla="*/ 118622 w 786964"/>
                <a:gd name="csY259" fmla="*/ 0 h 1207"/>
                <a:gd name="csX260" fmla="*/ 115385 w 786964"/>
                <a:gd name="csY260" fmla="*/ 0 h 1207"/>
                <a:gd name="csX261" fmla="*/ 114781 w 786964"/>
                <a:gd name="csY261" fmla="*/ 604 h 1207"/>
                <a:gd name="csX262" fmla="*/ 115385 w 786964"/>
                <a:gd name="csY262" fmla="*/ 1208 h 1207"/>
                <a:gd name="csX263" fmla="*/ 118622 w 786964"/>
                <a:gd name="csY263" fmla="*/ 1208 h 1207"/>
                <a:gd name="csX264" fmla="*/ 119226 w 786964"/>
                <a:gd name="csY264" fmla="*/ 604 h 1207"/>
                <a:gd name="csX265" fmla="*/ 118622 w 786964"/>
                <a:gd name="csY265" fmla="*/ 0 h 1207"/>
                <a:gd name="csX266" fmla="*/ 147737 w 786964"/>
                <a:gd name="csY266" fmla="*/ 0 h 1207"/>
                <a:gd name="csX267" fmla="*/ 144501 w 786964"/>
                <a:gd name="csY267" fmla="*/ 0 h 1207"/>
                <a:gd name="csX268" fmla="*/ 143897 w 786964"/>
                <a:gd name="csY268" fmla="*/ 604 h 1207"/>
                <a:gd name="csX269" fmla="*/ 144501 w 786964"/>
                <a:gd name="csY269" fmla="*/ 1208 h 1207"/>
                <a:gd name="csX270" fmla="*/ 147737 w 786964"/>
                <a:gd name="csY270" fmla="*/ 1208 h 1207"/>
                <a:gd name="csX271" fmla="*/ 148342 w 786964"/>
                <a:gd name="csY271" fmla="*/ 604 h 1207"/>
                <a:gd name="csX272" fmla="*/ 147737 w 786964"/>
                <a:gd name="csY272" fmla="*/ 0 h 1207"/>
                <a:gd name="csX273" fmla="*/ 138027 w 786964"/>
                <a:gd name="csY273" fmla="*/ 0 h 1207"/>
                <a:gd name="csX274" fmla="*/ 134791 w 786964"/>
                <a:gd name="csY274" fmla="*/ 0 h 1207"/>
                <a:gd name="csX275" fmla="*/ 134186 w 786964"/>
                <a:gd name="csY275" fmla="*/ 604 h 1207"/>
                <a:gd name="csX276" fmla="*/ 134791 w 786964"/>
                <a:gd name="csY276" fmla="*/ 1208 h 1207"/>
                <a:gd name="csX277" fmla="*/ 138027 w 786964"/>
                <a:gd name="csY277" fmla="*/ 1208 h 1207"/>
                <a:gd name="csX278" fmla="*/ 138632 w 786964"/>
                <a:gd name="csY278" fmla="*/ 604 h 1207"/>
                <a:gd name="csX279" fmla="*/ 138027 w 786964"/>
                <a:gd name="csY279" fmla="*/ 0 h 1207"/>
                <a:gd name="csX280" fmla="*/ 79824 w 786964"/>
                <a:gd name="csY280" fmla="*/ 0 h 1207"/>
                <a:gd name="csX281" fmla="*/ 76588 w 786964"/>
                <a:gd name="csY281" fmla="*/ 0 h 1207"/>
                <a:gd name="csX282" fmla="*/ 75983 w 786964"/>
                <a:gd name="csY282" fmla="*/ 604 h 1207"/>
                <a:gd name="csX283" fmla="*/ 76588 w 786964"/>
                <a:gd name="csY283" fmla="*/ 1208 h 1207"/>
                <a:gd name="csX284" fmla="*/ 79824 w 786964"/>
                <a:gd name="csY284" fmla="*/ 1208 h 1207"/>
                <a:gd name="csX285" fmla="*/ 80428 w 786964"/>
                <a:gd name="csY285" fmla="*/ 604 h 1207"/>
                <a:gd name="csX286" fmla="*/ 79824 w 786964"/>
                <a:gd name="csY286" fmla="*/ 0 h 1207"/>
                <a:gd name="csX287" fmla="*/ 652174 w 786964"/>
                <a:gd name="csY287" fmla="*/ 0 h 1207"/>
                <a:gd name="csX288" fmla="*/ 648937 w 786964"/>
                <a:gd name="csY288" fmla="*/ 0 h 1207"/>
                <a:gd name="csX289" fmla="*/ 648333 w 786964"/>
                <a:gd name="csY289" fmla="*/ 604 h 1207"/>
                <a:gd name="csX290" fmla="*/ 648937 w 786964"/>
                <a:gd name="csY290" fmla="*/ 1208 h 1207"/>
                <a:gd name="csX291" fmla="*/ 652174 w 786964"/>
                <a:gd name="csY291" fmla="*/ 1208 h 1207"/>
                <a:gd name="csX292" fmla="*/ 652778 w 786964"/>
                <a:gd name="csY292" fmla="*/ 604 h 1207"/>
                <a:gd name="csX293" fmla="*/ 652174 w 786964"/>
                <a:gd name="csY293" fmla="*/ 0 h 1207"/>
                <a:gd name="csX294" fmla="*/ 661870 w 786964"/>
                <a:gd name="csY294" fmla="*/ 0 h 1207"/>
                <a:gd name="csX295" fmla="*/ 658633 w 786964"/>
                <a:gd name="csY295" fmla="*/ 0 h 1207"/>
                <a:gd name="csX296" fmla="*/ 658029 w 786964"/>
                <a:gd name="csY296" fmla="*/ 604 h 1207"/>
                <a:gd name="csX297" fmla="*/ 658633 w 786964"/>
                <a:gd name="csY297" fmla="*/ 1208 h 1207"/>
                <a:gd name="csX298" fmla="*/ 661870 w 786964"/>
                <a:gd name="csY298" fmla="*/ 1208 h 1207"/>
                <a:gd name="csX299" fmla="*/ 662474 w 786964"/>
                <a:gd name="csY299" fmla="*/ 604 h 1207"/>
                <a:gd name="csX300" fmla="*/ 661870 w 786964"/>
                <a:gd name="csY300" fmla="*/ 0 h 1207"/>
                <a:gd name="csX301" fmla="*/ 642464 w 786964"/>
                <a:gd name="csY301" fmla="*/ 0 h 1207"/>
                <a:gd name="csX302" fmla="*/ 639227 w 786964"/>
                <a:gd name="csY302" fmla="*/ 0 h 1207"/>
                <a:gd name="csX303" fmla="*/ 638623 w 786964"/>
                <a:gd name="csY303" fmla="*/ 604 h 1207"/>
                <a:gd name="csX304" fmla="*/ 639227 w 786964"/>
                <a:gd name="csY304" fmla="*/ 1208 h 1207"/>
                <a:gd name="csX305" fmla="*/ 642464 w 786964"/>
                <a:gd name="csY305" fmla="*/ 1208 h 1207"/>
                <a:gd name="csX306" fmla="*/ 643068 w 786964"/>
                <a:gd name="csY306" fmla="*/ 604 h 1207"/>
                <a:gd name="csX307" fmla="*/ 642464 w 786964"/>
                <a:gd name="csY307" fmla="*/ 0 h 1207"/>
                <a:gd name="csX308" fmla="*/ 681275 w 786964"/>
                <a:gd name="csY308" fmla="*/ 0 h 1207"/>
                <a:gd name="csX309" fmla="*/ 678039 w 786964"/>
                <a:gd name="csY309" fmla="*/ 0 h 1207"/>
                <a:gd name="csX310" fmla="*/ 677435 w 786964"/>
                <a:gd name="csY310" fmla="*/ 604 h 1207"/>
                <a:gd name="csX311" fmla="*/ 678039 w 786964"/>
                <a:gd name="csY311" fmla="*/ 1208 h 1207"/>
                <a:gd name="csX312" fmla="*/ 681275 w 786964"/>
                <a:gd name="csY312" fmla="*/ 1208 h 1207"/>
                <a:gd name="csX313" fmla="*/ 681880 w 786964"/>
                <a:gd name="csY313" fmla="*/ 604 h 1207"/>
                <a:gd name="csX314" fmla="*/ 681275 w 786964"/>
                <a:gd name="csY314" fmla="*/ 0 h 1207"/>
                <a:gd name="csX315" fmla="*/ 690971 w 786964"/>
                <a:gd name="csY315" fmla="*/ 0 h 1207"/>
                <a:gd name="csX316" fmla="*/ 687734 w 786964"/>
                <a:gd name="csY316" fmla="*/ 0 h 1207"/>
                <a:gd name="csX317" fmla="*/ 687130 w 786964"/>
                <a:gd name="csY317" fmla="*/ 604 h 1207"/>
                <a:gd name="csX318" fmla="*/ 687734 w 786964"/>
                <a:gd name="csY318" fmla="*/ 1208 h 1207"/>
                <a:gd name="csX319" fmla="*/ 690971 w 786964"/>
                <a:gd name="csY319" fmla="*/ 1208 h 1207"/>
                <a:gd name="csX320" fmla="*/ 691575 w 786964"/>
                <a:gd name="csY320" fmla="*/ 604 h 1207"/>
                <a:gd name="csX321" fmla="*/ 690971 w 786964"/>
                <a:gd name="csY321" fmla="*/ 0 h 1207"/>
                <a:gd name="csX322" fmla="*/ 671565 w 786964"/>
                <a:gd name="csY322" fmla="*/ 0 h 1207"/>
                <a:gd name="csX323" fmla="*/ 668329 w 786964"/>
                <a:gd name="csY323" fmla="*/ 0 h 1207"/>
                <a:gd name="csX324" fmla="*/ 667724 w 786964"/>
                <a:gd name="csY324" fmla="*/ 604 h 1207"/>
                <a:gd name="csX325" fmla="*/ 668329 w 786964"/>
                <a:gd name="csY325" fmla="*/ 1208 h 1207"/>
                <a:gd name="csX326" fmla="*/ 671565 w 786964"/>
                <a:gd name="csY326" fmla="*/ 1208 h 1207"/>
                <a:gd name="csX327" fmla="*/ 672169 w 786964"/>
                <a:gd name="csY327" fmla="*/ 604 h 1207"/>
                <a:gd name="csX328" fmla="*/ 671565 w 786964"/>
                <a:gd name="csY328" fmla="*/ 0 h 1207"/>
                <a:gd name="csX329" fmla="*/ 399956 w 786964"/>
                <a:gd name="csY329" fmla="*/ 0 h 1207"/>
                <a:gd name="csX330" fmla="*/ 396719 w 786964"/>
                <a:gd name="csY330" fmla="*/ 0 h 1207"/>
                <a:gd name="csX331" fmla="*/ 396115 w 786964"/>
                <a:gd name="csY331" fmla="*/ 604 h 1207"/>
                <a:gd name="csX332" fmla="*/ 396719 w 786964"/>
                <a:gd name="csY332" fmla="*/ 1208 h 1207"/>
                <a:gd name="csX333" fmla="*/ 399956 w 786964"/>
                <a:gd name="csY333" fmla="*/ 1208 h 1207"/>
                <a:gd name="csX334" fmla="*/ 400560 w 786964"/>
                <a:gd name="csY334" fmla="*/ 604 h 1207"/>
                <a:gd name="csX335" fmla="*/ 399956 w 786964"/>
                <a:gd name="csY335" fmla="*/ 0 h 1207"/>
                <a:gd name="csX336" fmla="*/ 603666 w 786964"/>
                <a:gd name="csY336" fmla="*/ 0 h 1207"/>
                <a:gd name="csX337" fmla="*/ 600430 w 786964"/>
                <a:gd name="csY337" fmla="*/ 0 h 1207"/>
                <a:gd name="csX338" fmla="*/ 599826 w 786964"/>
                <a:gd name="csY338" fmla="*/ 604 h 1207"/>
                <a:gd name="csX339" fmla="*/ 600430 w 786964"/>
                <a:gd name="csY339" fmla="*/ 1208 h 1207"/>
                <a:gd name="csX340" fmla="*/ 603666 w 786964"/>
                <a:gd name="csY340" fmla="*/ 1208 h 1207"/>
                <a:gd name="csX341" fmla="*/ 604271 w 786964"/>
                <a:gd name="csY341" fmla="*/ 604 h 1207"/>
                <a:gd name="csX342" fmla="*/ 603666 w 786964"/>
                <a:gd name="csY342" fmla="*/ 0 h 1207"/>
                <a:gd name="csX343" fmla="*/ 623072 w 786964"/>
                <a:gd name="csY343" fmla="*/ 0 h 1207"/>
                <a:gd name="csX344" fmla="*/ 619836 w 786964"/>
                <a:gd name="csY344" fmla="*/ 0 h 1207"/>
                <a:gd name="csX345" fmla="*/ 619231 w 786964"/>
                <a:gd name="csY345" fmla="*/ 604 h 1207"/>
                <a:gd name="csX346" fmla="*/ 619836 w 786964"/>
                <a:gd name="csY346" fmla="*/ 1208 h 1207"/>
                <a:gd name="csX347" fmla="*/ 623072 w 786964"/>
                <a:gd name="csY347" fmla="*/ 1208 h 1207"/>
                <a:gd name="csX348" fmla="*/ 623677 w 786964"/>
                <a:gd name="csY348" fmla="*/ 604 h 1207"/>
                <a:gd name="csX349" fmla="*/ 623072 w 786964"/>
                <a:gd name="csY349" fmla="*/ 0 h 1207"/>
                <a:gd name="csX350" fmla="*/ 632768 w 786964"/>
                <a:gd name="csY350" fmla="*/ 0 h 1207"/>
                <a:gd name="csX351" fmla="*/ 629531 w 786964"/>
                <a:gd name="csY351" fmla="*/ 0 h 1207"/>
                <a:gd name="csX352" fmla="*/ 628927 w 786964"/>
                <a:gd name="csY352" fmla="*/ 604 h 1207"/>
                <a:gd name="csX353" fmla="*/ 629531 w 786964"/>
                <a:gd name="csY353" fmla="*/ 1208 h 1207"/>
                <a:gd name="csX354" fmla="*/ 632768 w 786964"/>
                <a:gd name="csY354" fmla="*/ 1208 h 1207"/>
                <a:gd name="csX355" fmla="*/ 633372 w 786964"/>
                <a:gd name="csY355" fmla="*/ 604 h 1207"/>
                <a:gd name="csX356" fmla="*/ 632768 w 786964"/>
                <a:gd name="csY356" fmla="*/ 0 h 1207"/>
                <a:gd name="csX357" fmla="*/ 710377 w 786964"/>
                <a:gd name="csY357" fmla="*/ 0 h 1207"/>
                <a:gd name="csX358" fmla="*/ 707140 w 786964"/>
                <a:gd name="csY358" fmla="*/ 0 h 1207"/>
                <a:gd name="csX359" fmla="*/ 706536 w 786964"/>
                <a:gd name="csY359" fmla="*/ 604 h 1207"/>
                <a:gd name="csX360" fmla="*/ 707140 w 786964"/>
                <a:gd name="csY360" fmla="*/ 1208 h 1207"/>
                <a:gd name="csX361" fmla="*/ 710377 w 786964"/>
                <a:gd name="csY361" fmla="*/ 1208 h 1207"/>
                <a:gd name="csX362" fmla="*/ 710981 w 786964"/>
                <a:gd name="csY362" fmla="*/ 604 h 1207"/>
                <a:gd name="csX363" fmla="*/ 710377 w 786964"/>
                <a:gd name="csY363" fmla="*/ 0 h 1207"/>
                <a:gd name="csX364" fmla="*/ 749174 w 786964"/>
                <a:gd name="csY364" fmla="*/ 0 h 1207"/>
                <a:gd name="csX365" fmla="*/ 745938 w 786964"/>
                <a:gd name="csY365" fmla="*/ 0 h 1207"/>
                <a:gd name="csX366" fmla="*/ 745333 w 786964"/>
                <a:gd name="csY366" fmla="*/ 604 h 1207"/>
                <a:gd name="csX367" fmla="*/ 745938 w 786964"/>
                <a:gd name="csY367" fmla="*/ 1208 h 1207"/>
                <a:gd name="csX368" fmla="*/ 749174 w 786964"/>
                <a:gd name="csY368" fmla="*/ 1208 h 1207"/>
                <a:gd name="csX369" fmla="*/ 749778 w 786964"/>
                <a:gd name="csY369" fmla="*/ 604 h 1207"/>
                <a:gd name="csX370" fmla="*/ 749174 w 786964"/>
                <a:gd name="csY370" fmla="*/ 0 h 1207"/>
                <a:gd name="csX371" fmla="*/ 758870 w 786964"/>
                <a:gd name="csY371" fmla="*/ 0 h 1207"/>
                <a:gd name="csX372" fmla="*/ 755633 w 786964"/>
                <a:gd name="csY372" fmla="*/ 0 h 1207"/>
                <a:gd name="csX373" fmla="*/ 755029 w 786964"/>
                <a:gd name="csY373" fmla="*/ 604 h 1207"/>
                <a:gd name="csX374" fmla="*/ 755633 w 786964"/>
                <a:gd name="csY374" fmla="*/ 1208 h 1207"/>
                <a:gd name="csX375" fmla="*/ 758870 w 786964"/>
                <a:gd name="csY375" fmla="*/ 1208 h 1207"/>
                <a:gd name="csX376" fmla="*/ 759474 w 786964"/>
                <a:gd name="csY376" fmla="*/ 604 h 1207"/>
                <a:gd name="csX377" fmla="*/ 758870 w 786964"/>
                <a:gd name="csY377" fmla="*/ 0 h 1207"/>
                <a:gd name="csX378" fmla="*/ 700667 w 786964"/>
                <a:gd name="csY378" fmla="*/ 0 h 1207"/>
                <a:gd name="csX379" fmla="*/ 697430 w 786964"/>
                <a:gd name="csY379" fmla="*/ 0 h 1207"/>
                <a:gd name="csX380" fmla="*/ 696826 w 786964"/>
                <a:gd name="csY380" fmla="*/ 604 h 1207"/>
                <a:gd name="csX381" fmla="*/ 697430 w 786964"/>
                <a:gd name="csY381" fmla="*/ 1208 h 1207"/>
                <a:gd name="csX382" fmla="*/ 700667 w 786964"/>
                <a:gd name="csY382" fmla="*/ 1208 h 1207"/>
                <a:gd name="csX383" fmla="*/ 701271 w 786964"/>
                <a:gd name="csY383" fmla="*/ 604 h 1207"/>
                <a:gd name="csX384" fmla="*/ 700667 w 786964"/>
                <a:gd name="csY384" fmla="*/ 0 h 1207"/>
                <a:gd name="csX385" fmla="*/ 778276 w 786964"/>
                <a:gd name="csY385" fmla="*/ 0 h 1207"/>
                <a:gd name="csX386" fmla="*/ 775039 w 786964"/>
                <a:gd name="csY386" fmla="*/ 0 h 1207"/>
                <a:gd name="csX387" fmla="*/ 774435 w 786964"/>
                <a:gd name="csY387" fmla="*/ 604 h 1207"/>
                <a:gd name="csX388" fmla="*/ 775039 w 786964"/>
                <a:gd name="csY388" fmla="*/ 1208 h 1207"/>
                <a:gd name="csX389" fmla="*/ 778276 w 786964"/>
                <a:gd name="csY389" fmla="*/ 1208 h 1207"/>
                <a:gd name="csX390" fmla="*/ 778880 w 786964"/>
                <a:gd name="csY390" fmla="*/ 604 h 1207"/>
                <a:gd name="csX391" fmla="*/ 778276 w 786964"/>
                <a:gd name="csY391" fmla="*/ 0 h 1207"/>
                <a:gd name="csX392" fmla="*/ 768580 w 786964"/>
                <a:gd name="csY392" fmla="*/ 0 h 1207"/>
                <a:gd name="csX393" fmla="*/ 765343 w 786964"/>
                <a:gd name="csY393" fmla="*/ 0 h 1207"/>
                <a:gd name="csX394" fmla="*/ 764739 w 786964"/>
                <a:gd name="csY394" fmla="*/ 604 h 1207"/>
                <a:gd name="csX395" fmla="*/ 765343 w 786964"/>
                <a:gd name="csY395" fmla="*/ 1208 h 1207"/>
                <a:gd name="csX396" fmla="*/ 768580 w 786964"/>
                <a:gd name="csY396" fmla="*/ 1208 h 1207"/>
                <a:gd name="csX397" fmla="*/ 769184 w 786964"/>
                <a:gd name="csY397" fmla="*/ 604 h 1207"/>
                <a:gd name="csX398" fmla="*/ 768580 w 786964"/>
                <a:gd name="csY398" fmla="*/ 0 h 1207"/>
                <a:gd name="csX399" fmla="*/ 720073 w 786964"/>
                <a:gd name="csY399" fmla="*/ 0 h 1207"/>
                <a:gd name="csX400" fmla="*/ 716836 w 786964"/>
                <a:gd name="csY400" fmla="*/ 0 h 1207"/>
                <a:gd name="csX401" fmla="*/ 716232 w 786964"/>
                <a:gd name="csY401" fmla="*/ 604 h 1207"/>
                <a:gd name="csX402" fmla="*/ 716836 w 786964"/>
                <a:gd name="csY402" fmla="*/ 1208 h 1207"/>
                <a:gd name="csX403" fmla="*/ 720073 w 786964"/>
                <a:gd name="csY403" fmla="*/ 1208 h 1207"/>
                <a:gd name="csX404" fmla="*/ 720677 w 786964"/>
                <a:gd name="csY404" fmla="*/ 604 h 1207"/>
                <a:gd name="csX405" fmla="*/ 720073 w 786964"/>
                <a:gd name="csY405" fmla="*/ 0 h 1207"/>
                <a:gd name="csX406" fmla="*/ 739479 w 786964"/>
                <a:gd name="csY406" fmla="*/ 0 h 1207"/>
                <a:gd name="csX407" fmla="*/ 736242 w 786964"/>
                <a:gd name="csY407" fmla="*/ 0 h 1207"/>
                <a:gd name="csX408" fmla="*/ 735638 w 786964"/>
                <a:gd name="csY408" fmla="*/ 604 h 1207"/>
                <a:gd name="csX409" fmla="*/ 736242 w 786964"/>
                <a:gd name="csY409" fmla="*/ 1208 h 1207"/>
                <a:gd name="csX410" fmla="*/ 739479 w 786964"/>
                <a:gd name="csY410" fmla="*/ 1208 h 1207"/>
                <a:gd name="csX411" fmla="*/ 740083 w 786964"/>
                <a:gd name="csY411" fmla="*/ 604 h 1207"/>
                <a:gd name="csX412" fmla="*/ 739479 w 786964"/>
                <a:gd name="csY412" fmla="*/ 0 h 1207"/>
                <a:gd name="csX413" fmla="*/ 593971 w 786964"/>
                <a:gd name="csY413" fmla="*/ 0 h 1207"/>
                <a:gd name="csX414" fmla="*/ 590734 w 786964"/>
                <a:gd name="csY414" fmla="*/ 0 h 1207"/>
                <a:gd name="csX415" fmla="*/ 590130 w 786964"/>
                <a:gd name="csY415" fmla="*/ 604 h 1207"/>
                <a:gd name="csX416" fmla="*/ 590734 w 786964"/>
                <a:gd name="csY416" fmla="*/ 1208 h 1207"/>
                <a:gd name="csX417" fmla="*/ 593971 w 786964"/>
                <a:gd name="csY417" fmla="*/ 1208 h 1207"/>
                <a:gd name="csX418" fmla="*/ 594575 w 786964"/>
                <a:gd name="csY418" fmla="*/ 604 h 1207"/>
                <a:gd name="csX419" fmla="*/ 593971 w 786964"/>
                <a:gd name="csY419" fmla="*/ 0 h 1207"/>
                <a:gd name="csX420" fmla="*/ 729768 w 786964"/>
                <a:gd name="csY420" fmla="*/ 0 h 1207"/>
                <a:gd name="csX421" fmla="*/ 726532 w 786964"/>
                <a:gd name="csY421" fmla="*/ 0 h 1207"/>
                <a:gd name="csX422" fmla="*/ 725928 w 786964"/>
                <a:gd name="csY422" fmla="*/ 604 h 1207"/>
                <a:gd name="csX423" fmla="*/ 726532 w 786964"/>
                <a:gd name="csY423" fmla="*/ 1208 h 1207"/>
                <a:gd name="csX424" fmla="*/ 729768 w 786964"/>
                <a:gd name="csY424" fmla="*/ 1208 h 1207"/>
                <a:gd name="csX425" fmla="*/ 730373 w 786964"/>
                <a:gd name="csY425" fmla="*/ 604 h 1207"/>
                <a:gd name="csX426" fmla="*/ 729768 w 786964"/>
                <a:gd name="csY426" fmla="*/ 0 h 1207"/>
                <a:gd name="csX427" fmla="*/ 613362 w 786964"/>
                <a:gd name="csY427" fmla="*/ 0 h 1207"/>
                <a:gd name="csX428" fmla="*/ 610126 w 786964"/>
                <a:gd name="csY428" fmla="*/ 0 h 1207"/>
                <a:gd name="csX429" fmla="*/ 609521 w 786964"/>
                <a:gd name="csY429" fmla="*/ 604 h 1207"/>
                <a:gd name="csX430" fmla="*/ 610126 w 786964"/>
                <a:gd name="csY430" fmla="*/ 1208 h 1207"/>
                <a:gd name="csX431" fmla="*/ 613362 w 786964"/>
                <a:gd name="csY431" fmla="*/ 1208 h 1207"/>
                <a:gd name="csX432" fmla="*/ 613966 w 786964"/>
                <a:gd name="csY432" fmla="*/ 604 h 1207"/>
                <a:gd name="csX433" fmla="*/ 613362 w 786964"/>
                <a:gd name="csY433" fmla="*/ 0 h 1207"/>
                <a:gd name="csX434" fmla="*/ 458159 w 786964"/>
                <a:gd name="csY434" fmla="*/ 0 h 1207"/>
                <a:gd name="csX435" fmla="*/ 454922 w 786964"/>
                <a:gd name="csY435" fmla="*/ 0 h 1207"/>
                <a:gd name="csX436" fmla="*/ 454318 w 786964"/>
                <a:gd name="csY436" fmla="*/ 604 h 1207"/>
                <a:gd name="csX437" fmla="*/ 454922 w 786964"/>
                <a:gd name="csY437" fmla="*/ 1208 h 1207"/>
                <a:gd name="csX438" fmla="*/ 458159 w 786964"/>
                <a:gd name="csY438" fmla="*/ 1208 h 1207"/>
                <a:gd name="csX439" fmla="*/ 458763 w 786964"/>
                <a:gd name="csY439" fmla="*/ 604 h 1207"/>
                <a:gd name="csX440" fmla="*/ 458159 w 786964"/>
                <a:gd name="csY440" fmla="*/ 0 h 1207"/>
                <a:gd name="csX441" fmla="*/ 487260 w 786964"/>
                <a:gd name="csY441" fmla="*/ 0 h 1207"/>
                <a:gd name="csX442" fmla="*/ 484024 w 786964"/>
                <a:gd name="csY442" fmla="*/ 0 h 1207"/>
                <a:gd name="csX443" fmla="*/ 483419 w 786964"/>
                <a:gd name="csY443" fmla="*/ 604 h 1207"/>
                <a:gd name="csX444" fmla="*/ 484024 w 786964"/>
                <a:gd name="csY444" fmla="*/ 1208 h 1207"/>
                <a:gd name="csX445" fmla="*/ 487260 w 786964"/>
                <a:gd name="csY445" fmla="*/ 1208 h 1207"/>
                <a:gd name="csX446" fmla="*/ 487864 w 786964"/>
                <a:gd name="csY446" fmla="*/ 604 h 1207"/>
                <a:gd name="csX447" fmla="*/ 487260 w 786964"/>
                <a:gd name="csY447" fmla="*/ 0 h 1207"/>
                <a:gd name="csX448" fmla="*/ 448449 w 786964"/>
                <a:gd name="csY448" fmla="*/ 0 h 1207"/>
                <a:gd name="csX449" fmla="*/ 445212 w 786964"/>
                <a:gd name="csY449" fmla="*/ 0 h 1207"/>
                <a:gd name="csX450" fmla="*/ 444608 w 786964"/>
                <a:gd name="csY450" fmla="*/ 604 h 1207"/>
                <a:gd name="csX451" fmla="*/ 445212 w 786964"/>
                <a:gd name="csY451" fmla="*/ 1208 h 1207"/>
                <a:gd name="csX452" fmla="*/ 448449 w 786964"/>
                <a:gd name="csY452" fmla="*/ 1208 h 1207"/>
                <a:gd name="csX453" fmla="*/ 449053 w 786964"/>
                <a:gd name="csY453" fmla="*/ 604 h 1207"/>
                <a:gd name="csX454" fmla="*/ 448449 w 786964"/>
                <a:gd name="csY454" fmla="*/ 0 h 1207"/>
                <a:gd name="csX455" fmla="*/ 477550 w 786964"/>
                <a:gd name="csY455" fmla="*/ 0 h 1207"/>
                <a:gd name="csX456" fmla="*/ 474313 w 786964"/>
                <a:gd name="csY456" fmla="*/ 0 h 1207"/>
                <a:gd name="csX457" fmla="*/ 473709 w 786964"/>
                <a:gd name="csY457" fmla="*/ 604 h 1207"/>
                <a:gd name="csX458" fmla="*/ 474313 w 786964"/>
                <a:gd name="csY458" fmla="*/ 1208 h 1207"/>
                <a:gd name="csX459" fmla="*/ 477550 w 786964"/>
                <a:gd name="csY459" fmla="*/ 1208 h 1207"/>
                <a:gd name="csX460" fmla="*/ 478154 w 786964"/>
                <a:gd name="csY460" fmla="*/ 604 h 1207"/>
                <a:gd name="csX461" fmla="*/ 477550 w 786964"/>
                <a:gd name="csY461" fmla="*/ 0 h 1207"/>
                <a:gd name="csX462" fmla="*/ 467854 w 786964"/>
                <a:gd name="csY462" fmla="*/ 0 h 1207"/>
                <a:gd name="csX463" fmla="*/ 464618 w 786964"/>
                <a:gd name="csY463" fmla="*/ 0 h 1207"/>
                <a:gd name="csX464" fmla="*/ 464014 w 786964"/>
                <a:gd name="csY464" fmla="*/ 604 h 1207"/>
                <a:gd name="csX465" fmla="*/ 464618 w 786964"/>
                <a:gd name="csY465" fmla="*/ 1208 h 1207"/>
                <a:gd name="csX466" fmla="*/ 467854 w 786964"/>
                <a:gd name="csY466" fmla="*/ 1208 h 1207"/>
                <a:gd name="csX467" fmla="*/ 468459 w 786964"/>
                <a:gd name="csY467" fmla="*/ 604 h 1207"/>
                <a:gd name="csX468" fmla="*/ 467854 w 786964"/>
                <a:gd name="csY468" fmla="*/ 0 h 1207"/>
                <a:gd name="csX469" fmla="*/ 409651 w 786964"/>
                <a:gd name="csY469" fmla="*/ 0 h 1207"/>
                <a:gd name="csX470" fmla="*/ 406415 w 786964"/>
                <a:gd name="csY470" fmla="*/ 0 h 1207"/>
                <a:gd name="csX471" fmla="*/ 405810 w 786964"/>
                <a:gd name="csY471" fmla="*/ 604 h 1207"/>
                <a:gd name="csX472" fmla="*/ 406415 w 786964"/>
                <a:gd name="csY472" fmla="*/ 1208 h 1207"/>
                <a:gd name="csX473" fmla="*/ 409651 w 786964"/>
                <a:gd name="csY473" fmla="*/ 1208 h 1207"/>
                <a:gd name="csX474" fmla="*/ 410256 w 786964"/>
                <a:gd name="csY474" fmla="*/ 604 h 1207"/>
                <a:gd name="csX475" fmla="*/ 409651 w 786964"/>
                <a:gd name="csY475" fmla="*/ 0 h 1207"/>
                <a:gd name="csX476" fmla="*/ 419347 w 786964"/>
                <a:gd name="csY476" fmla="*/ 0 h 1207"/>
                <a:gd name="csX477" fmla="*/ 416110 w 786964"/>
                <a:gd name="csY477" fmla="*/ 0 h 1207"/>
                <a:gd name="csX478" fmla="*/ 415506 w 786964"/>
                <a:gd name="csY478" fmla="*/ 604 h 1207"/>
                <a:gd name="csX479" fmla="*/ 416110 w 786964"/>
                <a:gd name="csY479" fmla="*/ 1208 h 1207"/>
                <a:gd name="csX480" fmla="*/ 419347 w 786964"/>
                <a:gd name="csY480" fmla="*/ 1208 h 1207"/>
                <a:gd name="csX481" fmla="*/ 419951 w 786964"/>
                <a:gd name="csY481" fmla="*/ 604 h 1207"/>
                <a:gd name="csX482" fmla="*/ 419347 w 786964"/>
                <a:gd name="csY482" fmla="*/ 0 h 1207"/>
                <a:gd name="csX483" fmla="*/ 429057 w 786964"/>
                <a:gd name="csY483" fmla="*/ 0 h 1207"/>
                <a:gd name="csX484" fmla="*/ 425820 w 786964"/>
                <a:gd name="csY484" fmla="*/ 0 h 1207"/>
                <a:gd name="csX485" fmla="*/ 425216 w 786964"/>
                <a:gd name="csY485" fmla="*/ 604 h 1207"/>
                <a:gd name="csX486" fmla="*/ 425820 w 786964"/>
                <a:gd name="csY486" fmla="*/ 1208 h 1207"/>
                <a:gd name="csX487" fmla="*/ 429057 w 786964"/>
                <a:gd name="csY487" fmla="*/ 1208 h 1207"/>
                <a:gd name="csX488" fmla="*/ 429661 w 786964"/>
                <a:gd name="csY488" fmla="*/ 604 h 1207"/>
                <a:gd name="csX489" fmla="*/ 429057 w 786964"/>
                <a:gd name="csY489" fmla="*/ 0 h 1207"/>
                <a:gd name="csX490" fmla="*/ 438753 w 786964"/>
                <a:gd name="csY490" fmla="*/ 0 h 1207"/>
                <a:gd name="csX491" fmla="*/ 435516 w 786964"/>
                <a:gd name="csY491" fmla="*/ 0 h 1207"/>
                <a:gd name="csX492" fmla="*/ 434912 w 786964"/>
                <a:gd name="csY492" fmla="*/ 604 h 1207"/>
                <a:gd name="csX493" fmla="*/ 435516 w 786964"/>
                <a:gd name="csY493" fmla="*/ 1208 h 1207"/>
                <a:gd name="csX494" fmla="*/ 438753 w 786964"/>
                <a:gd name="csY494" fmla="*/ 1208 h 1207"/>
                <a:gd name="csX495" fmla="*/ 439357 w 786964"/>
                <a:gd name="csY495" fmla="*/ 604 h 1207"/>
                <a:gd name="csX496" fmla="*/ 438753 w 786964"/>
                <a:gd name="csY496" fmla="*/ 0 h 1207"/>
                <a:gd name="csX497" fmla="*/ 584261 w 786964"/>
                <a:gd name="csY497" fmla="*/ 0 h 1207"/>
                <a:gd name="csX498" fmla="*/ 581024 w 786964"/>
                <a:gd name="csY498" fmla="*/ 0 h 1207"/>
                <a:gd name="csX499" fmla="*/ 580420 w 786964"/>
                <a:gd name="csY499" fmla="*/ 604 h 1207"/>
                <a:gd name="csX500" fmla="*/ 581024 w 786964"/>
                <a:gd name="csY500" fmla="*/ 1208 h 1207"/>
                <a:gd name="csX501" fmla="*/ 584261 w 786964"/>
                <a:gd name="csY501" fmla="*/ 1208 h 1207"/>
                <a:gd name="csX502" fmla="*/ 584865 w 786964"/>
                <a:gd name="csY502" fmla="*/ 604 h 1207"/>
                <a:gd name="csX503" fmla="*/ 584261 w 786964"/>
                <a:gd name="csY503" fmla="*/ 0 h 1207"/>
                <a:gd name="csX504" fmla="*/ 564869 w 786964"/>
                <a:gd name="csY504" fmla="*/ 0 h 1207"/>
                <a:gd name="csX505" fmla="*/ 561633 w 786964"/>
                <a:gd name="csY505" fmla="*/ 0 h 1207"/>
                <a:gd name="csX506" fmla="*/ 561028 w 786964"/>
                <a:gd name="csY506" fmla="*/ 604 h 1207"/>
                <a:gd name="csX507" fmla="*/ 561633 w 786964"/>
                <a:gd name="csY507" fmla="*/ 1208 h 1207"/>
                <a:gd name="csX508" fmla="*/ 564869 w 786964"/>
                <a:gd name="csY508" fmla="*/ 1208 h 1207"/>
                <a:gd name="csX509" fmla="*/ 565473 w 786964"/>
                <a:gd name="csY509" fmla="*/ 604 h 1207"/>
                <a:gd name="csX510" fmla="*/ 564869 w 786964"/>
                <a:gd name="csY510" fmla="*/ 0 h 1207"/>
                <a:gd name="csX511" fmla="*/ 555159 w 786964"/>
                <a:gd name="csY511" fmla="*/ 0 h 1207"/>
                <a:gd name="csX512" fmla="*/ 551922 w 786964"/>
                <a:gd name="csY512" fmla="*/ 0 h 1207"/>
                <a:gd name="csX513" fmla="*/ 551318 w 786964"/>
                <a:gd name="csY513" fmla="*/ 604 h 1207"/>
                <a:gd name="csX514" fmla="*/ 551922 w 786964"/>
                <a:gd name="csY514" fmla="*/ 1208 h 1207"/>
                <a:gd name="csX515" fmla="*/ 555159 w 786964"/>
                <a:gd name="csY515" fmla="*/ 1208 h 1207"/>
                <a:gd name="csX516" fmla="*/ 555763 w 786964"/>
                <a:gd name="csY516" fmla="*/ 604 h 1207"/>
                <a:gd name="csX517" fmla="*/ 555159 w 786964"/>
                <a:gd name="csY517" fmla="*/ 0 h 1207"/>
                <a:gd name="csX518" fmla="*/ 496956 w 786964"/>
                <a:gd name="csY518" fmla="*/ 0 h 1207"/>
                <a:gd name="csX519" fmla="*/ 493719 w 786964"/>
                <a:gd name="csY519" fmla="*/ 0 h 1207"/>
                <a:gd name="csX520" fmla="*/ 493115 w 786964"/>
                <a:gd name="csY520" fmla="*/ 604 h 1207"/>
                <a:gd name="csX521" fmla="*/ 493719 w 786964"/>
                <a:gd name="csY521" fmla="*/ 1208 h 1207"/>
                <a:gd name="csX522" fmla="*/ 496956 w 786964"/>
                <a:gd name="csY522" fmla="*/ 1208 h 1207"/>
                <a:gd name="csX523" fmla="*/ 497560 w 786964"/>
                <a:gd name="csY523" fmla="*/ 604 h 1207"/>
                <a:gd name="csX524" fmla="*/ 496956 w 786964"/>
                <a:gd name="csY524" fmla="*/ 0 h 1207"/>
                <a:gd name="csX525" fmla="*/ 574565 w 786964"/>
                <a:gd name="csY525" fmla="*/ 0 h 1207"/>
                <a:gd name="csX526" fmla="*/ 571328 w 786964"/>
                <a:gd name="csY526" fmla="*/ 0 h 1207"/>
                <a:gd name="csX527" fmla="*/ 570724 w 786964"/>
                <a:gd name="csY527" fmla="*/ 604 h 1207"/>
                <a:gd name="csX528" fmla="*/ 571328 w 786964"/>
                <a:gd name="csY528" fmla="*/ 1208 h 1207"/>
                <a:gd name="csX529" fmla="*/ 574565 w 786964"/>
                <a:gd name="csY529" fmla="*/ 1208 h 1207"/>
                <a:gd name="csX530" fmla="*/ 575169 w 786964"/>
                <a:gd name="csY530" fmla="*/ 604 h 1207"/>
                <a:gd name="csX531" fmla="*/ 574565 w 786964"/>
                <a:gd name="csY531" fmla="*/ 0 h 1207"/>
                <a:gd name="csX532" fmla="*/ 545463 w 786964"/>
                <a:gd name="csY532" fmla="*/ 0 h 1207"/>
                <a:gd name="csX533" fmla="*/ 542227 w 786964"/>
                <a:gd name="csY533" fmla="*/ 0 h 1207"/>
                <a:gd name="csX534" fmla="*/ 541622 w 786964"/>
                <a:gd name="csY534" fmla="*/ 604 h 1207"/>
                <a:gd name="csX535" fmla="*/ 542227 w 786964"/>
                <a:gd name="csY535" fmla="*/ 1208 h 1207"/>
                <a:gd name="csX536" fmla="*/ 545463 w 786964"/>
                <a:gd name="csY536" fmla="*/ 1208 h 1207"/>
                <a:gd name="csX537" fmla="*/ 546068 w 786964"/>
                <a:gd name="csY537" fmla="*/ 604 h 1207"/>
                <a:gd name="csX538" fmla="*/ 545463 w 786964"/>
                <a:gd name="csY538" fmla="*/ 0 h 1207"/>
                <a:gd name="csX539" fmla="*/ 506652 w 786964"/>
                <a:gd name="csY539" fmla="*/ 0 h 1207"/>
                <a:gd name="csX540" fmla="*/ 503415 w 786964"/>
                <a:gd name="csY540" fmla="*/ 0 h 1207"/>
                <a:gd name="csX541" fmla="*/ 502811 w 786964"/>
                <a:gd name="csY541" fmla="*/ 604 h 1207"/>
                <a:gd name="csX542" fmla="*/ 503415 w 786964"/>
                <a:gd name="csY542" fmla="*/ 1208 h 1207"/>
                <a:gd name="csX543" fmla="*/ 506652 w 786964"/>
                <a:gd name="csY543" fmla="*/ 1208 h 1207"/>
                <a:gd name="csX544" fmla="*/ 507256 w 786964"/>
                <a:gd name="csY544" fmla="*/ 604 h 1207"/>
                <a:gd name="csX545" fmla="*/ 506652 w 786964"/>
                <a:gd name="csY545" fmla="*/ 0 h 1207"/>
                <a:gd name="csX546" fmla="*/ 516362 w 786964"/>
                <a:gd name="csY546" fmla="*/ 0 h 1207"/>
                <a:gd name="csX547" fmla="*/ 513125 w 786964"/>
                <a:gd name="csY547" fmla="*/ 0 h 1207"/>
                <a:gd name="csX548" fmla="*/ 512521 w 786964"/>
                <a:gd name="csY548" fmla="*/ 604 h 1207"/>
                <a:gd name="csX549" fmla="*/ 513125 w 786964"/>
                <a:gd name="csY549" fmla="*/ 1208 h 1207"/>
                <a:gd name="csX550" fmla="*/ 516362 w 786964"/>
                <a:gd name="csY550" fmla="*/ 1208 h 1207"/>
                <a:gd name="csX551" fmla="*/ 516966 w 786964"/>
                <a:gd name="csY551" fmla="*/ 604 h 1207"/>
                <a:gd name="csX552" fmla="*/ 516362 w 786964"/>
                <a:gd name="csY552" fmla="*/ 0 h 1207"/>
                <a:gd name="csX553" fmla="*/ 535768 w 786964"/>
                <a:gd name="csY553" fmla="*/ 0 h 1207"/>
                <a:gd name="csX554" fmla="*/ 532531 w 786964"/>
                <a:gd name="csY554" fmla="*/ 0 h 1207"/>
                <a:gd name="csX555" fmla="*/ 531927 w 786964"/>
                <a:gd name="csY555" fmla="*/ 604 h 1207"/>
                <a:gd name="csX556" fmla="*/ 532531 w 786964"/>
                <a:gd name="csY556" fmla="*/ 1208 h 1207"/>
                <a:gd name="csX557" fmla="*/ 535768 w 786964"/>
                <a:gd name="csY557" fmla="*/ 1208 h 1207"/>
                <a:gd name="csX558" fmla="*/ 536372 w 786964"/>
                <a:gd name="csY558" fmla="*/ 604 h 1207"/>
                <a:gd name="csX559" fmla="*/ 535768 w 786964"/>
                <a:gd name="csY559" fmla="*/ 0 h 1207"/>
                <a:gd name="csX560" fmla="*/ 526058 w 786964"/>
                <a:gd name="csY560" fmla="*/ 0 h 1207"/>
                <a:gd name="csX561" fmla="*/ 522821 w 786964"/>
                <a:gd name="csY561" fmla="*/ 0 h 1207"/>
                <a:gd name="csX562" fmla="*/ 522217 w 786964"/>
                <a:gd name="csY562" fmla="*/ 604 h 1207"/>
                <a:gd name="csX563" fmla="*/ 522821 w 786964"/>
                <a:gd name="csY563" fmla="*/ 1208 h 1207"/>
                <a:gd name="csX564" fmla="*/ 526058 w 786964"/>
                <a:gd name="csY564" fmla="*/ 1208 h 1207"/>
                <a:gd name="csX565" fmla="*/ 526662 w 786964"/>
                <a:gd name="csY565" fmla="*/ 604 h 1207"/>
                <a:gd name="csX566" fmla="*/ 526058 w 786964"/>
                <a:gd name="csY566" fmla="*/ 0 h 1207"/>
                <a:gd name="csX567" fmla="*/ 786360 w 786964"/>
                <a:gd name="csY567" fmla="*/ 0 h 1207"/>
                <a:gd name="csX568" fmla="*/ 784749 w 786964"/>
                <a:gd name="csY568" fmla="*/ 0 h 1207"/>
                <a:gd name="csX569" fmla="*/ 784145 w 786964"/>
                <a:gd name="csY569" fmla="*/ 604 h 1207"/>
                <a:gd name="csX570" fmla="*/ 784749 w 786964"/>
                <a:gd name="csY570" fmla="*/ 1208 h 1207"/>
                <a:gd name="csX571" fmla="*/ 786360 w 786964"/>
                <a:gd name="csY571" fmla="*/ 1208 h 1207"/>
                <a:gd name="csX572" fmla="*/ 786965 w 786964"/>
                <a:gd name="csY572" fmla="*/ 604 h 1207"/>
                <a:gd name="csX573" fmla="*/ 786360 w 786964"/>
                <a:gd name="csY573" fmla="*/ 0 h 12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</a:cxnLst>
              <a:rect l="l" t="t" r="r" b="b"/>
              <a:pathLst>
                <a:path w="786964" h="1207">
                  <a:moveTo>
                    <a:pt x="2820" y="604"/>
                  </a:moveTo>
                  <a:cubicBezTo>
                    <a:pt x="2820" y="935"/>
                    <a:pt x="2546" y="1208"/>
                    <a:pt x="2215" y="1208"/>
                  </a:cubicBezTo>
                  <a:lnTo>
                    <a:pt x="604" y="1208"/>
                  </a:lnTo>
                  <a:cubicBezTo>
                    <a:pt x="273" y="1208"/>
                    <a:pt x="0" y="935"/>
                    <a:pt x="0" y="604"/>
                  </a:cubicBezTo>
                  <a:cubicBezTo>
                    <a:pt x="0" y="273"/>
                    <a:pt x="273" y="0"/>
                    <a:pt x="604" y="0"/>
                  </a:cubicBezTo>
                  <a:lnTo>
                    <a:pt x="2215" y="0"/>
                  </a:lnTo>
                  <a:cubicBezTo>
                    <a:pt x="2546" y="0"/>
                    <a:pt x="2820" y="273"/>
                    <a:pt x="2820" y="604"/>
                  </a:cubicBezTo>
                  <a:close/>
                  <a:moveTo>
                    <a:pt x="264144" y="0"/>
                  </a:moveTo>
                  <a:lnTo>
                    <a:pt x="260907" y="0"/>
                  </a:lnTo>
                  <a:cubicBezTo>
                    <a:pt x="260576" y="0"/>
                    <a:pt x="260303" y="273"/>
                    <a:pt x="260303" y="604"/>
                  </a:cubicBezTo>
                  <a:cubicBezTo>
                    <a:pt x="260303" y="935"/>
                    <a:pt x="260576" y="1208"/>
                    <a:pt x="260907" y="1208"/>
                  </a:cubicBezTo>
                  <a:lnTo>
                    <a:pt x="264144" y="1208"/>
                  </a:lnTo>
                  <a:cubicBezTo>
                    <a:pt x="264475" y="1208"/>
                    <a:pt x="264748" y="935"/>
                    <a:pt x="264748" y="604"/>
                  </a:cubicBezTo>
                  <a:cubicBezTo>
                    <a:pt x="264748" y="273"/>
                    <a:pt x="264475" y="0"/>
                    <a:pt x="264144" y="0"/>
                  </a:cubicBezTo>
                  <a:close/>
                  <a:moveTo>
                    <a:pt x="380550" y="0"/>
                  </a:moveTo>
                  <a:lnTo>
                    <a:pt x="377313" y="0"/>
                  </a:lnTo>
                  <a:cubicBezTo>
                    <a:pt x="376982" y="0"/>
                    <a:pt x="376709" y="273"/>
                    <a:pt x="376709" y="604"/>
                  </a:cubicBezTo>
                  <a:cubicBezTo>
                    <a:pt x="376709" y="935"/>
                    <a:pt x="376982" y="1208"/>
                    <a:pt x="377313" y="1208"/>
                  </a:cubicBezTo>
                  <a:lnTo>
                    <a:pt x="380550" y="1208"/>
                  </a:lnTo>
                  <a:cubicBezTo>
                    <a:pt x="380881" y="1208"/>
                    <a:pt x="381154" y="935"/>
                    <a:pt x="381154" y="604"/>
                  </a:cubicBezTo>
                  <a:cubicBezTo>
                    <a:pt x="381154" y="273"/>
                    <a:pt x="380881" y="0"/>
                    <a:pt x="380550" y="0"/>
                  </a:cubicBezTo>
                  <a:close/>
                  <a:moveTo>
                    <a:pt x="273839" y="0"/>
                  </a:moveTo>
                  <a:lnTo>
                    <a:pt x="270603" y="0"/>
                  </a:lnTo>
                  <a:cubicBezTo>
                    <a:pt x="270272" y="0"/>
                    <a:pt x="269998" y="273"/>
                    <a:pt x="269998" y="604"/>
                  </a:cubicBezTo>
                  <a:cubicBezTo>
                    <a:pt x="269998" y="935"/>
                    <a:pt x="270272" y="1208"/>
                    <a:pt x="270603" y="1208"/>
                  </a:cubicBezTo>
                  <a:lnTo>
                    <a:pt x="273839" y="1208"/>
                  </a:lnTo>
                  <a:cubicBezTo>
                    <a:pt x="274170" y="1208"/>
                    <a:pt x="274444" y="935"/>
                    <a:pt x="274444" y="604"/>
                  </a:cubicBezTo>
                  <a:cubicBezTo>
                    <a:pt x="274444" y="273"/>
                    <a:pt x="274170" y="0"/>
                    <a:pt x="273839" y="0"/>
                  </a:cubicBezTo>
                  <a:close/>
                  <a:moveTo>
                    <a:pt x="283535" y="0"/>
                  </a:moveTo>
                  <a:lnTo>
                    <a:pt x="280298" y="0"/>
                  </a:lnTo>
                  <a:cubicBezTo>
                    <a:pt x="279968" y="0"/>
                    <a:pt x="279694" y="273"/>
                    <a:pt x="279694" y="604"/>
                  </a:cubicBezTo>
                  <a:cubicBezTo>
                    <a:pt x="279694" y="935"/>
                    <a:pt x="279968" y="1208"/>
                    <a:pt x="280298" y="1208"/>
                  </a:cubicBezTo>
                  <a:lnTo>
                    <a:pt x="283535" y="1208"/>
                  </a:lnTo>
                  <a:cubicBezTo>
                    <a:pt x="283866" y="1208"/>
                    <a:pt x="284139" y="935"/>
                    <a:pt x="284139" y="604"/>
                  </a:cubicBezTo>
                  <a:cubicBezTo>
                    <a:pt x="284139" y="273"/>
                    <a:pt x="283866" y="0"/>
                    <a:pt x="283535" y="0"/>
                  </a:cubicBezTo>
                  <a:close/>
                  <a:moveTo>
                    <a:pt x="254434" y="0"/>
                  </a:moveTo>
                  <a:lnTo>
                    <a:pt x="251197" y="0"/>
                  </a:lnTo>
                  <a:cubicBezTo>
                    <a:pt x="250866" y="0"/>
                    <a:pt x="250593" y="273"/>
                    <a:pt x="250593" y="604"/>
                  </a:cubicBezTo>
                  <a:cubicBezTo>
                    <a:pt x="250593" y="935"/>
                    <a:pt x="250866" y="1208"/>
                    <a:pt x="251197" y="1208"/>
                  </a:cubicBezTo>
                  <a:lnTo>
                    <a:pt x="254434" y="1208"/>
                  </a:lnTo>
                  <a:cubicBezTo>
                    <a:pt x="254764" y="1208"/>
                    <a:pt x="255038" y="935"/>
                    <a:pt x="255038" y="604"/>
                  </a:cubicBezTo>
                  <a:cubicBezTo>
                    <a:pt x="255038" y="273"/>
                    <a:pt x="254764" y="0"/>
                    <a:pt x="254434" y="0"/>
                  </a:cubicBezTo>
                  <a:close/>
                  <a:moveTo>
                    <a:pt x="225332" y="0"/>
                  </a:moveTo>
                  <a:lnTo>
                    <a:pt x="222095" y="0"/>
                  </a:lnTo>
                  <a:cubicBezTo>
                    <a:pt x="221764" y="0"/>
                    <a:pt x="221491" y="273"/>
                    <a:pt x="221491" y="604"/>
                  </a:cubicBezTo>
                  <a:cubicBezTo>
                    <a:pt x="221491" y="935"/>
                    <a:pt x="221764" y="1208"/>
                    <a:pt x="222095" y="1208"/>
                  </a:cubicBezTo>
                  <a:lnTo>
                    <a:pt x="225332" y="1208"/>
                  </a:lnTo>
                  <a:cubicBezTo>
                    <a:pt x="225663" y="1208"/>
                    <a:pt x="225936" y="935"/>
                    <a:pt x="225936" y="604"/>
                  </a:cubicBezTo>
                  <a:cubicBezTo>
                    <a:pt x="225936" y="273"/>
                    <a:pt x="225663" y="0"/>
                    <a:pt x="225332" y="0"/>
                  </a:cubicBezTo>
                  <a:close/>
                  <a:moveTo>
                    <a:pt x="215636" y="0"/>
                  </a:moveTo>
                  <a:lnTo>
                    <a:pt x="212400" y="0"/>
                  </a:lnTo>
                  <a:cubicBezTo>
                    <a:pt x="212069" y="0"/>
                    <a:pt x="211795" y="273"/>
                    <a:pt x="211795" y="604"/>
                  </a:cubicBezTo>
                  <a:cubicBezTo>
                    <a:pt x="211795" y="935"/>
                    <a:pt x="212069" y="1208"/>
                    <a:pt x="212400" y="1208"/>
                  </a:cubicBezTo>
                  <a:lnTo>
                    <a:pt x="215636" y="1208"/>
                  </a:lnTo>
                  <a:cubicBezTo>
                    <a:pt x="215967" y="1208"/>
                    <a:pt x="216240" y="935"/>
                    <a:pt x="216240" y="604"/>
                  </a:cubicBezTo>
                  <a:cubicBezTo>
                    <a:pt x="216240" y="273"/>
                    <a:pt x="215967" y="0"/>
                    <a:pt x="215636" y="0"/>
                  </a:cubicBezTo>
                  <a:close/>
                  <a:moveTo>
                    <a:pt x="244738" y="0"/>
                  </a:moveTo>
                  <a:lnTo>
                    <a:pt x="241501" y="0"/>
                  </a:lnTo>
                  <a:cubicBezTo>
                    <a:pt x="241170" y="0"/>
                    <a:pt x="240897" y="273"/>
                    <a:pt x="240897" y="604"/>
                  </a:cubicBezTo>
                  <a:cubicBezTo>
                    <a:pt x="240897" y="935"/>
                    <a:pt x="241170" y="1208"/>
                    <a:pt x="241501" y="1208"/>
                  </a:cubicBezTo>
                  <a:lnTo>
                    <a:pt x="244738" y="1208"/>
                  </a:lnTo>
                  <a:cubicBezTo>
                    <a:pt x="245069" y="1208"/>
                    <a:pt x="245342" y="935"/>
                    <a:pt x="245342" y="604"/>
                  </a:cubicBezTo>
                  <a:cubicBezTo>
                    <a:pt x="245342" y="273"/>
                    <a:pt x="245069" y="0"/>
                    <a:pt x="244738" y="0"/>
                  </a:cubicBezTo>
                  <a:close/>
                  <a:moveTo>
                    <a:pt x="235042" y="0"/>
                  </a:moveTo>
                  <a:lnTo>
                    <a:pt x="231805" y="0"/>
                  </a:lnTo>
                  <a:cubicBezTo>
                    <a:pt x="231475" y="0"/>
                    <a:pt x="231201" y="273"/>
                    <a:pt x="231201" y="604"/>
                  </a:cubicBezTo>
                  <a:cubicBezTo>
                    <a:pt x="231201" y="935"/>
                    <a:pt x="231475" y="1208"/>
                    <a:pt x="231805" y="1208"/>
                  </a:cubicBezTo>
                  <a:lnTo>
                    <a:pt x="235042" y="1208"/>
                  </a:lnTo>
                  <a:cubicBezTo>
                    <a:pt x="235373" y="1208"/>
                    <a:pt x="235646" y="935"/>
                    <a:pt x="235646" y="604"/>
                  </a:cubicBezTo>
                  <a:cubicBezTo>
                    <a:pt x="235646" y="273"/>
                    <a:pt x="235373" y="0"/>
                    <a:pt x="235042" y="0"/>
                  </a:cubicBezTo>
                  <a:close/>
                  <a:moveTo>
                    <a:pt x="293245" y="0"/>
                  </a:moveTo>
                  <a:lnTo>
                    <a:pt x="290008" y="0"/>
                  </a:lnTo>
                  <a:cubicBezTo>
                    <a:pt x="289678" y="0"/>
                    <a:pt x="289404" y="273"/>
                    <a:pt x="289404" y="604"/>
                  </a:cubicBezTo>
                  <a:cubicBezTo>
                    <a:pt x="289404" y="935"/>
                    <a:pt x="289678" y="1208"/>
                    <a:pt x="290008" y="1208"/>
                  </a:cubicBezTo>
                  <a:lnTo>
                    <a:pt x="293245" y="1208"/>
                  </a:lnTo>
                  <a:cubicBezTo>
                    <a:pt x="293576" y="1208"/>
                    <a:pt x="293849" y="935"/>
                    <a:pt x="293849" y="604"/>
                  </a:cubicBezTo>
                  <a:cubicBezTo>
                    <a:pt x="293849" y="273"/>
                    <a:pt x="293576" y="0"/>
                    <a:pt x="293245" y="0"/>
                  </a:cubicBezTo>
                  <a:close/>
                  <a:moveTo>
                    <a:pt x="341753" y="0"/>
                  </a:moveTo>
                  <a:lnTo>
                    <a:pt x="338516" y="0"/>
                  </a:lnTo>
                  <a:cubicBezTo>
                    <a:pt x="338185" y="0"/>
                    <a:pt x="337912" y="273"/>
                    <a:pt x="337912" y="604"/>
                  </a:cubicBezTo>
                  <a:cubicBezTo>
                    <a:pt x="337912" y="935"/>
                    <a:pt x="338185" y="1208"/>
                    <a:pt x="338516" y="1208"/>
                  </a:cubicBezTo>
                  <a:lnTo>
                    <a:pt x="341753" y="1208"/>
                  </a:lnTo>
                  <a:cubicBezTo>
                    <a:pt x="342083" y="1208"/>
                    <a:pt x="342357" y="935"/>
                    <a:pt x="342357" y="604"/>
                  </a:cubicBezTo>
                  <a:cubicBezTo>
                    <a:pt x="342357" y="273"/>
                    <a:pt x="342083" y="0"/>
                    <a:pt x="341753" y="0"/>
                  </a:cubicBezTo>
                  <a:close/>
                  <a:moveTo>
                    <a:pt x="351448" y="0"/>
                  </a:moveTo>
                  <a:lnTo>
                    <a:pt x="348212" y="0"/>
                  </a:lnTo>
                  <a:cubicBezTo>
                    <a:pt x="347881" y="0"/>
                    <a:pt x="347607" y="273"/>
                    <a:pt x="347607" y="604"/>
                  </a:cubicBezTo>
                  <a:cubicBezTo>
                    <a:pt x="347607" y="935"/>
                    <a:pt x="347881" y="1208"/>
                    <a:pt x="348212" y="1208"/>
                  </a:cubicBezTo>
                  <a:lnTo>
                    <a:pt x="351448" y="1208"/>
                  </a:lnTo>
                  <a:cubicBezTo>
                    <a:pt x="351779" y="1208"/>
                    <a:pt x="352052" y="935"/>
                    <a:pt x="352052" y="604"/>
                  </a:cubicBezTo>
                  <a:cubicBezTo>
                    <a:pt x="352052" y="273"/>
                    <a:pt x="351779" y="0"/>
                    <a:pt x="351448" y="0"/>
                  </a:cubicBezTo>
                  <a:close/>
                  <a:moveTo>
                    <a:pt x="361144" y="0"/>
                  </a:moveTo>
                  <a:lnTo>
                    <a:pt x="357907" y="0"/>
                  </a:lnTo>
                  <a:cubicBezTo>
                    <a:pt x="357576" y="0"/>
                    <a:pt x="357303" y="273"/>
                    <a:pt x="357303" y="604"/>
                  </a:cubicBezTo>
                  <a:cubicBezTo>
                    <a:pt x="357303" y="935"/>
                    <a:pt x="357576" y="1208"/>
                    <a:pt x="357907" y="1208"/>
                  </a:cubicBezTo>
                  <a:lnTo>
                    <a:pt x="361144" y="1208"/>
                  </a:lnTo>
                  <a:cubicBezTo>
                    <a:pt x="361475" y="1208"/>
                    <a:pt x="361748" y="935"/>
                    <a:pt x="361748" y="604"/>
                  </a:cubicBezTo>
                  <a:cubicBezTo>
                    <a:pt x="361748" y="273"/>
                    <a:pt x="361475" y="0"/>
                    <a:pt x="361144" y="0"/>
                  </a:cubicBezTo>
                  <a:close/>
                  <a:moveTo>
                    <a:pt x="370854" y="0"/>
                  </a:moveTo>
                  <a:lnTo>
                    <a:pt x="367617" y="0"/>
                  </a:lnTo>
                  <a:cubicBezTo>
                    <a:pt x="367287" y="0"/>
                    <a:pt x="367013" y="273"/>
                    <a:pt x="367013" y="604"/>
                  </a:cubicBezTo>
                  <a:cubicBezTo>
                    <a:pt x="367013" y="935"/>
                    <a:pt x="367287" y="1208"/>
                    <a:pt x="367617" y="1208"/>
                  </a:cubicBezTo>
                  <a:lnTo>
                    <a:pt x="370854" y="1208"/>
                  </a:lnTo>
                  <a:cubicBezTo>
                    <a:pt x="371185" y="1208"/>
                    <a:pt x="371458" y="935"/>
                    <a:pt x="371458" y="604"/>
                  </a:cubicBezTo>
                  <a:cubicBezTo>
                    <a:pt x="371458" y="273"/>
                    <a:pt x="371185" y="0"/>
                    <a:pt x="370854" y="0"/>
                  </a:cubicBezTo>
                  <a:close/>
                  <a:moveTo>
                    <a:pt x="312637" y="0"/>
                  </a:moveTo>
                  <a:lnTo>
                    <a:pt x="309400" y="0"/>
                  </a:lnTo>
                  <a:cubicBezTo>
                    <a:pt x="309069" y="0"/>
                    <a:pt x="308796" y="273"/>
                    <a:pt x="308796" y="604"/>
                  </a:cubicBezTo>
                  <a:cubicBezTo>
                    <a:pt x="308796" y="935"/>
                    <a:pt x="309069" y="1208"/>
                    <a:pt x="309400" y="1208"/>
                  </a:cubicBezTo>
                  <a:lnTo>
                    <a:pt x="312637" y="1208"/>
                  </a:lnTo>
                  <a:cubicBezTo>
                    <a:pt x="312967" y="1208"/>
                    <a:pt x="313241" y="935"/>
                    <a:pt x="313241" y="604"/>
                  </a:cubicBezTo>
                  <a:cubicBezTo>
                    <a:pt x="313241" y="273"/>
                    <a:pt x="312967" y="0"/>
                    <a:pt x="312637" y="0"/>
                  </a:cubicBezTo>
                  <a:close/>
                  <a:moveTo>
                    <a:pt x="205941" y="0"/>
                  </a:moveTo>
                  <a:lnTo>
                    <a:pt x="202704" y="0"/>
                  </a:lnTo>
                  <a:cubicBezTo>
                    <a:pt x="202373" y="0"/>
                    <a:pt x="202100" y="273"/>
                    <a:pt x="202100" y="604"/>
                  </a:cubicBezTo>
                  <a:cubicBezTo>
                    <a:pt x="202100" y="935"/>
                    <a:pt x="202373" y="1208"/>
                    <a:pt x="202704" y="1208"/>
                  </a:cubicBezTo>
                  <a:lnTo>
                    <a:pt x="205941" y="1208"/>
                  </a:lnTo>
                  <a:cubicBezTo>
                    <a:pt x="206271" y="1208"/>
                    <a:pt x="206545" y="935"/>
                    <a:pt x="206545" y="604"/>
                  </a:cubicBezTo>
                  <a:cubicBezTo>
                    <a:pt x="206545" y="273"/>
                    <a:pt x="206271" y="0"/>
                    <a:pt x="205941" y="0"/>
                  </a:cubicBezTo>
                  <a:close/>
                  <a:moveTo>
                    <a:pt x="302941" y="0"/>
                  </a:moveTo>
                  <a:lnTo>
                    <a:pt x="299704" y="0"/>
                  </a:lnTo>
                  <a:cubicBezTo>
                    <a:pt x="299373" y="0"/>
                    <a:pt x="299100" y="273"/>
                    <a:pt x="299100" y="604"/>
                  </a:cubicBezTo>
                  <a:cubicBezTo>
                    <a:pt x="299100" y="935"/>
                    <a:pt x="299373" y="1208"/>
                    <a:pt x="299704" y="1208"/>
                  </a:cubicBezTo>
                  <a:lnTo>
                    <a:pt x="302941" y="1208"/>
                  </a:lnTo>
                  <a:cubicBezTo>
                    <a:pt x="303272" y="1208"/>
                    <a:pt x="303545" y="935"/>
                    <a:pt x="303545" y="604"/>
                  </a:cubicBezTo>
                  <a:cubicBezTo>
                    <a:pt x="303545" y="273"/>
                    <a:pt x="303272" y="0"/>
                    <a:pt x="302941" y="0"/>
                  </a:cubicBezTo>
                  <a:close/>
                  <a:moveTo>
                    <a:pt x="390246" y="0"/>
                  </a:moveTo>
                  <a:lnTo>
                    <a:pt x="387009" y="0"/>
                  </a:lnTo>
                  <a:cubicBezTo>
                    <a:pt x="386678" y="0"/>
                    <a:pt x="386405" y="273"/>
                    <a:pt x="386405" y="604"/>
                  </a:cubicBezTo>
                  <a:cubicBezTo>
                    <a:pt x="386405" y="935"/>
                    <a:pt x="386678" y="1208"/>
                    <a:pt x="387009" y="1208"/>
                  </a:cubicBezTo>
                  <a:lnTo>
                    <a:pt x="390246" y="1208"/>
                  </a:lnTo>
                  <a:cubicBezTo>
                    <a:pt x="390576" y="1208"/>
                    <a:pt x="390850" y="935"/>
                    <a:pt x="390850" y="604"/>
                  </a:cubicBezTo>
                  <a:cubicBezTo>
                    <a:pt x="390850" y="273"/>
                    <a:pt x="390576" y="0"/>
                    <a:pt x="390246" y="0"/>
                  </a:cubicBezTo>
                  <a:close/>
                  <a:moveTo>
                    <a:pt x="322347" y="0"/>
                  </a:moveTo>
                  <a:lnTo>
                    <a:pt x="319110" y="0"/>
                  </a:lnTo>
                  <a:cubicBezTo>
                    <a:pt x="318779" y="0"/>
                    <a:pt x="318506" y="273"/>
                    <a:pt x="318506" y="604"/>
                  </a:cubicBezTo>
                  <a:cubicBezTo>
                    <a:pt x="318506" y="935"/>
                    <a:pt x="318779" y="1208"/>
                    <a:pt x="319110" y="1208"/>
                  </a:cubicBezTo>
                  <a:lnTo>
                    <a:pt x="322347" y="1208"/>
                  </a:lnTo>
                  <a:cubicBezTo>
                    <a:pt x="322678" y="1208"/>
                    <a:pt x="322951" y="935"/>
                    <a:pt x="322951" y="604"/>
                  </a:cubicBezTo>
                  <a:cubicBezTo>
                    <a:pt x="322951" y="273"/>
                    <a:pt x="322678" y="0"/>
                    <a:pt x="322347" y="0"/>
                  </a:cubicBezTo>
                  <a:close/>
                  <a:moveTo>
                    <a:pt x="332042" y="0"/>
                  </a:moveTo>
                  <a:lnTo>
                    <a:pt x="328806" y="0"/>
                  </a:lnTo>
                  <a:cubicBezTo>
                    <a:pt x="328475" y="0"/>
                    <a:pt x="328202" y="273"/>
                    <a:pt x="328202" y="604"/>
                  </a:cubicBezTo>
                  <a:cubicBezTo>
                    <a:pt x="328202" y="935"/>
                    <a:pt x="328475" y="1208"/>
                    <a:pt x="328806" y="1208"/>
                  </a:cubicBezTo>
                  <a:lnTo>
                    <a:pt x="332042" y="1208"/>
                  </a:lnTo>
                  <a:cubicBezTo>
                    <a:pt x="332373" y="1208"/>
                    <a:pt x="332647" y="935"/>
                    <a:pt x="332647" y="604"/>
                  </a:cubicBezTo>
                  <a:cubicBezTo>
                    <a:pt x="332647" y="273"/>
                    <a:pt x="332373" y="0"/>
                    <a:pt x="332042" y="0"/>
                  </a:cubicBezTo>
                  <a:close/>
                  <a:moveTo>
                    <a:pt x="60418" y="0"/>
                  </a:moveTo>
                  <a:lnTo>
                    <a:pt x="57182" y="0"/>
                  </a:lnTo>
                  <a:cubicBezTo>
                    <a:pt x="56851" y="0"/>
                    <a:pt x="56578" y="273"/>
                    <a:pt x="56578" y="604"/>
                  </a:cubicBezTo>
                  <a:cubicBezTo>
                    <a:pt x="56578" y="935"/>
                    <a:pt x="56851" y="1208"/>
                    <a:pt x="57182" y="1208"/>
                  </a:cubicBezTo>
                  <a:lnTo>
                    <a:pt x="60418" y="1208"/>
                  </a:lnTo>
                  <a:cubicBezTo>
                    <a:pt x="60749" y="1208"/>
                    <a:pt x="61023" y="935"/>
                    <a:pt x="61023" y="604"/>
                  </a:cubicBezTo>
                  <a:cubicBezTo>
                    <a:pt x="61023" y="273"/>
                    <a:pt x="60749" y="0"/>
                    <a:pt x="60418" y="0"/>
                  </a:cubicBezTo>
                  <a:close/>
                  <a:moveTo>
                    <a:pt x="99230" y="0"/>
                  </a:moveTo>
                  <a:lnTo>
                    <a:pt x="95993" y="0"/>
                  </a:lnTo>
                  <a:cubicBezTo>
                    <a:pt x="95663" y="0"/>
                    <a:pt x="95389" y="273"/>
                    <a:pt x="95389" y="604"/>
                  </a:cubicBezTo>
                  <a:cubicBezTo>
                    <a:pt x="95389" y="935"/>
                    <a:pt x="95663" y="1208"/>
                    <a:pt x="95993" y="1208"/>
                  </a:cubicBezTo>
                  <a:lnTo>
                    <a:pt x="99230" y="1208"/>
                  </a:lnTo>
                  <a:cubicBezTo>
                    <a:pt x="99561" y="1208"/>
                    <a:pt x="99834" y="935"/>
                    <a:pt x="99834" y="604"/>
                  </a:cubicBezTo>
                  <a:cubicBezTo>
                    <a:pt x="99834" y="273"/>
                    <a:pt x="99561" y="0"/>
                    <a:pt x="99230" y="0"/>
                  </a:cubicBezTo>
                  <a:close/>
                  <a:moveTo>
                    <a:pt x="50723" y="0"/>
                  </a:moveTo>
                  <a:lnTo>
                    <a:pt x="47486" y="0"/>
                  </a:lnTo>
                  <a:cubicBezTo>
                    <a:pt x="47155" y="0"/>
                    <a:pt x="46882" y="273"/>
                    <a:pt x="46882" y="604"/>
                  </a:cubicBezTo>
                  <a:cubicBezTo>
                    <a:pt x="46882" y="935"/>
                    <a:pt x="47155" y="1208"/>
                    <a:pt x="47486" y="1208"/>
                  </a:cubicBezTo>
                  <a:lnTo>
                    <a:pt x="50723" y="1208"/>
                  </a:lnTo>
                  <a:cubicBezTo>
                    <a:pt x="51054" y="1208"/>
                    <a:pt x="51327" y="935"/>
                    <a:pt x="51327" y="604"/>
                  </a:cubicBezTo>
                  <a:cubicBezTo>
                    <a:pt x="51327" y="273"/>
                    <a:pt x="51054" y="0"/>
                    <a:pt x="50723" y="0"/>
                  </a:cubicBezTo>
                  <a:close/>
                  <a:moveTo>
                    <a:pt x="89520" y="0"/>
                  </a:moveTo>
                  <a:lnTo>
                    <a:pt x="86283" y="0"/>
                  </a:lnTo>
                  <a:cubicBezTo>
                    <a:pt x="85952" y="0"/>
                    <a:pt x="85679" y="273"/>
                    <a:pt x="85679" y="604"/>
                  </a:cubicBezTo>
                  <a:cubicBezTo>
                    <a:pt x="85679" y="935"/>
                    <a:pt x="85952" y="1208"/>
                    <a:pt x="86283" y="1208"/>
                  </a:cubicBezTo>
                  <a:lnTo>
                    <a:pt x="89520" y="1208"/>
                  </a:lnTo>
                  <a:cubicBezTo>
                    <a:pt x="89851" y="1208"/>
                    <a:pt x="90124" y="935"/>
                    <a:pt x="90124" y="604"/>
                  </a:cubicBezTo>
                  <a:cubicBezTo>
                    <a:pt x="90124" y="273"/>
                    <a:pt x="89851" y="0"/>
                    <a:pt x="89520" y="0"/>
                  </a:cubicBezTo>
                  <a:close/>
                  <a:moveTo>
                    <a:pt x="70129" y="0"/>
                  </a:moveTo>
                  <a:lnTo>
                    <a:pt x="66892" y="0"/>
                  </a:lnTo>
                  <a:cubicBezTo>
                    <a:pt x="66561" y="0"/>
                    <a:pt x="66288" y="273"/>
                    <a:pt x="66288" y="604"/>
                  </a:cubicBezTo>
                  <a:cubicBezTo>
                    <a:pt x="66288" y="935"/>
                    <a:pt x="66561" y="1208"/>
                    <a:pt x="66892" y="1208"/>
                  </a:cubicBezTo>
                  <a:lnTo>
                    <a:pt x="70129" y="1208"/>
                  </a:lnTo>
                  <a:cubicBezTo>
                    <a:pt x="70459" y="1208"/>
                    <a:pt x="70733" y="935"/>
                    <a:pt x="70733" y="604"/>
                  </a:cubicBezTo>
                  <a:cubicBezTo>
                    <a:pt x="70733" y="273"/>
                    <a:pt x="70459" y="0"/>
                    <a:pt x="70129" y="0"/>
                  </a:cubicBezTo>
                  <a:close/>
                  <a:moveTo>
                    <a:pt x="41027" y="0"/>
                  </a:moveTo>
                  <a:lnTo>
                    <a:pt x="37790" y="0"/>
                  </a:lnTo>
                  <a:cubicBezTo>
                    <a:pt x="37459" y="0"/>
                    <a:pt x="37186" y="273"/>
                    <a:pt x="37186" y="604"/>
                  </a:cubicBezTo>
                  <a:cubicBezTo>
                    <a:pt x="37186" y="935"/>
                    <a:pt x="37459" y="1208"/>
                    <a:pt x="37790" y="1208"/>
                  </a:cubicBezTo>
                  <a:lnTo>
                    <a:pt x="41027" y="1208"/>
                  </a:lnTo>
                  <a:cubicBezTo>
                    <a:pt x="41358" y="1208"/>
                    <a:pt x="41631" y="935"/>
                    <a:pt x="41631" y="604"/>
                  </a:cubicBezTo>
                  <a:cubicBezTo>
                    <a:pt x="41631" y="273"/>
                    <a:pt x="41358" y="0"/>
                    <a:pt x="41027" y="0"/>
                  </a:cubicBezTo>
                  <a:close/>
                  <a:moveTo>
                    <a:pt x="21621" y="0"/>
                  </a:moveTo>
                  <a:lnTo>
                    <a:pt x="18384" y="0"/>
                  </a:lnTo>
                  <a:cubicBezTo>
                    <a:pt x="18054" y="0"/>
                    <a:pt x="17780" y="273"/>
                    <a:pt x="17780" y="604"/>
                  </a:cubicBezTo>
                  <a:cubicBezTo>
                    <a:pt x="17780" y="935"/>
                    <a:pt x="18054" y="1208"/>
                    <a:pt x="18384" y="1208"/>
                  </a:cubicBezTo>
                  <a:lnTo>
                    <a:pt x="21621" y="1208"/>
                  </a:lnTo>
                  <a:cubicBezTo>
                    <a:pt x="21952" y="1208"/>
                    <a:pt x="22225" y="935"/>
                    <a:pt x="22225" y="604"/>
                  </a:cubicBezTo>
                  <a:cubicBezTo>
                    <a:pt x="22225" y="273"/>
                    <a:pt x="21952" y="0"/>
                    <a:pt x="21621" y="0"/>
                  </a:cubicBezTo>
                  <a:close/>
                  <a:moveTo>
                    <a:pt x="11925" y="0"/>
                  </a:moveTo>
                  <a:lnTo>
                    <a:pt x="8689" y="0"/>
                  </a:lnTo>
                  <a:cubicBezTo>
                    <a:pt x="8358" y="0"/>
                    <a:pt x="8085" y="273"/>
                    <a:pt x="8085" y="604"/>
                  </a:cubicBezTo>
                  <a:cubicBezTo>
                    <a:pt x="8085" y="935"/>
                    <a:pt x="8358" y="1208"/>
                    <a:pt x="8689" y="1208"/>
                  </a:cubicBezTo>
                  <a:lnTo>
                    <a:pt x="11925" y="1208"/>
                  </a:lnTo>
                  <a:cubicBezTo>
                    <a:pt x="12256" y="1208"/>
                    <a:pt x="12530" y="935"/>
                    <a:pt x="12530" y="604"/>
                  </a:cubicBezTo>
                  <a:cubicBezTo>
                    <a:pt x="12530" y="273"/>
                    <a:pt x="12256" y="0"/>
                    <a:pt x="11925" y="0"/>
                  </a:cubicBezTo>
                  <a:close/>
                  <a:moveTo>
                    <a:pt x="196230" y="0"/>
                  </a:moveTo>
                  <a:lnTo>
                    <a:pt x="192994" y="0"/>
                  </a:lnTo>
                  <a:cubicBezTo>
                    <a:pt x="192663" y="0"/>
                    <a:pt x="192390" y="273"/>
                    <a:pt x="192390" y="604"/>
                  </a:cubicBezTo>
                  <a:cubicBezTo>
                    <a:pt x="192390" y="935"/>
                    <a:pt x="192663" y="1208"/>
                    <a:pt x="192994" y="1208"/>
                  </a:cubicBezTo>
                  <a:lnTo>
                    <a:pt x="196230" y="1208"/>
                  </a:lnTo>
                  <a:cubicBezTo>
                    <a:pt x="196561" y="1208"/>
                    <a:pt x="196835" y="935"/>
                    <a:pt x="196835" y="604"/>
                  </a:cubicBezTo>
                  <a:cubicBezTo>
                    <a:pt x="196835" y="273"/>
                    <a:pt x="196561" y="0"/>
                    <a:pt x="196230" y="0"/>
                  </a:cubicBezTo>
                  <a:close/>
                  <a:moveTo>
                    <a:pt x="31317" y="0"/>
                  </a:moveTo>
                  <a:lnTo>
                    <a:pt x="28080" y="0"/>
                  </a:lnTo>
                  <a:cubicBezTo>
                    <a:pt x="27749" y="0"/>
                    <a:pt x="27476" y="273"/>
                    <a:pt x="27476" y="604"/>
                  </a:cubicBezTo>
                  <a:cubicBezTo>
                    <a:pt x="27476" y="935"/>
                    <a:pt x="27749" y="1208"/>
                    <a:pt x="28080" y="1208"/>
                  </a:cubicBezTo>
                  <a:lnTo>
                    <a:pt x="31317" y="1208"/>
                  </a:lnTo>
                  <a:cubicBezTo>
                    <a:pt x="31648" y="1208"/>
                    <a:pt x="31921" y="935"/>
                    <a:pt x="31921" y="604"/>
                  </a:cubicBezTo>
                  <a:cubicBezTo>
                    <a:pt x="31921" y="273"/>
                    <a:pt x="31648" y="0"/>
                    <a:pt x="31317" y="0"/>
                  </a:cubicBezTo>
                  <a:close/>
                  <a:moveTo>
                    <a:pt x="157433" y="0"/>
                  </a:moveTo>
                  <a:lnTo>
                    <a:pt x="154196" y="0"/>
                  </a:lnTo>
                  <a:cubicBezTo>
                    <a:pt x="153866" y="0"/>
                    <a:pt x="153592" y="273"/>
                    <a:pt x="153592" y="604"/>
                  </a:cubicBezTo>
                  <a:cubicBezTo>
                    <a:pt x="153592" y="935"/>
                    <a:pt x="153866" y="1208"/>
                    <a:pt x="154196" y="1208"/>
                  </a:cubicBezTo>
                  <a:lnTo>
                    <a:pt x="157433" y="1208"/>
                  </a:lnTo>
                  <a:cubicBezTo>
                    <a:pt x="157764" y="1208"/>
                    <a:pt x="158037" y="935"/>
                    <a:pt x="158037" y="604"/>
                  </a:cubicBezTo>
                  <a:cubicBezTo>
                    <a:pt x="158037" y="273"/>
                    <a:pt x="157764" y="0"/>
                    <a:pt x="157433" y="0"/>
                  </a:cubicBezTo>
                  <a:close/>
                  <a:moveTo>
                    <a:pt x="167129" y="0"/>
                  </a:moveTo>
                  <a:lnTo>
                    <a:pt x="163892" y="0"/>
                  </a:lnTo>
                  <a:cubicBezTo>
                    <a:pt x="163561" y="0"/>
                    <a:pt x="163288" y="273"/>
                    <a:pt x="163288" y="604"/>
                  </a:cubicBezTo>
                  <a:cubicBezTo>
                    <a:pt x="163288" y="935"/>
                    <a:pt x="163561" y="1208"/>
                    <a:pt x="163892" y="1208"/>
                  </a:cubicBezTo>
                  <a:lnTo>
                    <a:pt x="167129" y="1208"/>
                  </a:lnTo>
                  <a:cubicBezTo>
                    <a:pt x="167460" y="1208"/>
                    <a:pt x="167733" y="935"/>
                    <a:pt x="167733" y="604"/>
                  </a:cubicBezTo>
                  <a:cubicBezTo>
                    <a:pt x="167733" y="273"/>
                    <a:pt x="167460" y="0"/>
                    <a:pt x="167129" y="0"/>
                  </a:cubicBezTo>
                  <a:close/>
                  <a:moveTo>
                    <a:pt x="176839" y="0"/>
                  </a:moveTo>
                  <a:lnTo>
                    <a:pt x="173602" y="0"/>
                  </a:lnTo>
                  <a:cubicBezTo>
                    <a:pt x="173271" y="0"/>
                    <a:pt x="172998" y="273"/>
                    <a:pt x="172998" y="604"/>
                  </a:cubicBezTo>
                  <a:cubicBezTo>
                    <a:pt x="172998" y="935"/>
                    <a:pt x="173271" y="1208"/>
                    <a:pt x="173602" y="1208"/>
                  </a:cubicBezTo>
                  <a:lnTo>
                    <a:pt x="176839" y="1208"/>
                  </a:lnTo>
                  <a:cubicBezTo>
                    <a:pt x="177170" y="1208"/>
                    <a:pt x="177443" y="935"/>
                    <a:pt x="177443" y="604"/>
                  </a:cubicBezTo>
                  <a:cubicBezTo>
                    <a:pt x="177443" y="273"/>
                    <a:pt x="177170" y="0"/>
                    <a:pt x="176839" y="0"/>
                  </a:cubicBezTo>
                  <a:close/>
                  <a:moveTo>
                    <a:pt x="186535" y="0"/>
                  </a:moveTo>
                  <a:lnTo>
                    <a:pt x="183298" y="0"/>
                  </a:lnTo>
                  <a:cubicBezTo>
                    <a:pt x="182967" y="0"/>
                    <a:pt x="182694" y="273"/>
                    <a:pt x="182694" y="604"/>
                  </a:cubicBezTo>
                  <a:cubicBezTo>
                    <a:pt x="182694" y="935"/>
                    <a:pt x="182967" y="1208"/>
                    <a:pt x="183298" y="1208"/>
                  </a:cubicBezTo>
                  <a:lnTo>
                    <a:pt x="186535" y="1208"/>
                  </a:lnTo>
                  <a:cubicBezTo>
                    <a:pt x="186866" y="1208"/>
                    <a:pt x="187139" y="935"/>
                    <a:pt x="187139" y="604"/>
                  </a:cubicBezTo>
                  <a:cubicBezTo>
                    <a:pt x="187139" y="273"/>
                    <a:pt x="186866" y="0"/>
                    <a:pt x="186535" y="0"/>
                  </a:cubicBezTo>
                  <a:close/>
                  <a:moveTo>
                    <a:pt x="108926" y="0"/>
                  </a:moveTo>
                  <a:lnTo>
                    <a:pt x="105689" y="0"/>
                  </a:lnTo>
                  <a:cubicBezTo>
                    <a:pt x="105358" y="0"/>
                    <a:pt x="105085" y="273"/>
                    <a:pt x="105085" y="604"/>
                  </a:cubicBezTo>
                  <a:cubicBezTo>
                    <a:pt x="105085" y="935"/>
                    <a:pt x="105358" y="1208"/>
                    <a:pt x="105689" y="1208"/>
                  </a:cubicBezTo>
                  <a:lnTo>
                    <a:pt x="108926" y="1208"/>
                  </a:lnTo>
                  <a:cubicBezTo>
                    <a:pt x="109257" y="1208"/>
                    <a:pt x="109530" y="935"/>
                    <a:pt x="109530" y="604"/>
                  </a:cubicBezTo>
                  <a:cubicBezTo>
                    <a:pt x="109530" y="273"/>
                    <a:pt x="109257" y="0"/>
                    <a:pt x="108926" y="0"/>
                  </a:cubicBezTo>
                  <a:close/>
                  <a:moveTo>
                    <a:pt x="128332" y="0"/>
                  </a:moveTo>
                  <a:lnTo>
                    <a:pt x="125095" y="0"/>
                  </a:lnTo>
                  <a:cubicBezTo>
                    <a:pt x="124764" y="0"/>
                    <a:pt x="124491" y="273"/>
                    <a:pt x="124491" y="604"/>
                  </a:cubicBezTo>
                  <a:cubicBezTo>
                    <a:pt x="124491" y="935"/>
                    <a:pt x="124764" y="1208"/>
                    <a:pt x="125095" y="1208"/>
                  </a:cubicBezTo>
                  <a:lnTo>
                    <a:pt x="128332" y="1208"/>
                  </a:lnTo>
                  <a:cubicBezTo>
                    <a:pt x="128662" y="1208"/>
                    <a:pt x="128936" y="935"/>
                    <a:pt x="128936" y="604"/>
                  </a:cubicBezTo>
                  <a:cubicBezTo>
                    <a:pt x="128936" y="273"/>
                    <a:pt x="128662" y="0"/>
                    <a:pt x="128332" y="0"/>
                  </a:cubicBezTo>
                  <a:close/>
                  <a:moveTo>
                    <a:pt x="118622" y="0"/>
                  </a:moveTo>
                  <a:lnTo>
                    <a:pt x="115385" y="0"/>
                  </a:lnTo>
                  <a:cubicBezTo>
                    <a:pt x="115054" y="0"/>
                    <a:pt x="114781" y="273"/>
                    <a:pt x="114781" y="604"/>
                  </a:cubicBezTo>
                  <a:cubicBezTo>
                    <a:pt x="114781" y="935"/>
                    <a:pt x="115054" y="1208"/>
                    <a:pt x="115385" y="1208"/>
                  </a:cubicBezTo>
                  <a:lnTo>
                    <a:pt x="118622" y="1208"/>
                  </a:lnTo>
                  <a:cubicBezTo>
                    <a:pt x="118952" y="1208"/>
                    <a:pt x="119226" y="935"/>
                    <a:pt x="119226" y="604"/>
                  </a:cubicBezTo>
                  <a:cubicBezTo>
                    <a:pt x="119226" y="273"/>
                    <a:pt x="118952" y="0"/>
                    <a:pt x="118622" y="0"/>
                  </a:cubicBezTo>
                  <a:close/>
                  <a:moveTo>
                    <a:pt x="147737" y="0"/>
                  </a:moveTo>
                  <a:lnTo>
                    <a:pt x="144501" y="0"/>
                  </a:lnTo>
                  <a:cubicBezTo>
                    <a:pt x="144170" y="0"/>
                    <a:pt x="143897" y="273"/>
                    <a:pt x="143897" y="604"/>
                  </a:cubicBezTo>
                  <a:cubicBezTo>
                    <a:pt x="143897" y="935"/>
                    <a:pt x="144170" y="1208"/>
                    <a:pt x="144501" y="1208"/>
                  </a:cubicBezTo>
                  <a:lnTo>
                    <a:pt x="147737" y="1208"/>
                  </a:lnTo>
                  <a:cubicBezTo>
                    <a:pt x="148068" y="1208"/>
                    <a:pt x="148342" y="935"/>
                    <a:pt x="148342" y="604"/>
                  </a:cubicBezTo>
                  <a:cubicBezTo>
                    <a:pt x="148342" y="273"/>
                    <a:pt x="148068" y="0"/>
                    <a:pt x="147737" y="0"/>
                  </a:cubicBezTo>
                  <a:close/>
                  <a:moveTo>
                    <a:pt x="138027" y="0"/>
                  </a:moveTo>
                  <a:lnTo>
                    <a:pt x="134791" y="0"/>
                  </a:lnTo>
                  <a:cubicBezTo>
                    <a:pt x="134460" y="0"/>
                    <a:pt x="134186" y="273"/>
                    <a:pt x="134186" y="604"/>
                  </a:cubicBezTo>
                  <a:cubicBezTo>
                    <a:pt x="134186" y="935"/>
                    <a:pt x="134460" y="1208"/>
                    <a:pt x="134791" y="1208"/>
                  </a:cubicBezTo>
                  <a:lnTo>
                    <a:pt x="138027" y="1208"/>
                  </a:lnTo>
                  <a:cubicBezTo>
                    <a:pt x="138358" y="1208"/>
                    <a:pt x="138632" y="935"/>
                    <a:pt x="138632" y="604"/>
                  </a:cubicBezTo>
                  <a:cubicBezTo>
                    <a:pt x="138632" y="273"/>
                    <a:pt x="138358" y="0"/>
                    <a:pt x="138027" y="0"/>
                  </a:cubicBezTo>
                  <a:close/>
                  <a:moveTo>
                    <a:pt x="79824" y="0"/>
                  </a:moveTo>
                  <a:lnTo>
                    <a:pt x="76588" y="0"/>
                  </a:lnTo>
                  <a:cubicBezTo>
                    <a:pt x="76257" y="0"/>
                    <a:pt x="75983" y="273"/>
                    <a:pt x="75983" y="604"/>
                  </a:cubicBezTo>
                  <a:cubicBezTo>
                    <a:pt x="75983" y="935"/>
                    <a:pt x="76257" y="1208"/>
                    <a:pt x="76588" y="1208"/>
                  </a:cubicBezTo>
                  <a:lnTo>
                    <a:pt x="79824" y="1208"/>
                  </a:lnTo>
                  <a:cubicBezTo>
                    <a:pt x="80155" y="1208"/>
                    <a:pt x="80428" y="935"/>
                    <a:pt x="80428" y="604"/>
                  </a:cubicBezTo>
                  <a:cubicBezTo>
                    <a:pt x="80428" y="273"/>
                    <a:pt x="80155" y="0"/>
                    <a:pt x="79824" y="0"/>
                  </a:cubicBezTo>
                  <a:close/>
                  <a:moveTo>
                    <a:pt x="652174" y="0"/>
                  </a:moveTo>
                  <a:lnTo>
                    <a:pt x="648937" y="0"/>
                  </a:lnTo>
                  <a:cubicBezTo>
                    <a:pt x="648606" y="0"/>
                    <a:pt x="648333" y="273"/>
                    <a:pt x="648333" y="604"/>
                  </a:cubicBezTo>
                  <a:cubicBezTo>
                    <a:pt x="648333" y="935"/>
                    <a:pt x="648606" y="1208"/>
                    <a:pt x="648937" y="1208"/>
                  </a:cubicBezTo>
                  <a:lnTo>
                    <a:pt x="652174" y="1208"/>
                  </a:lnTo>
                  <a:cubicBezTo>
                    <a:pt x="652505" y="1208"/>
                    <a:pt x="652778" y="935"/>
                    <a:pt x="652778" y="604"/>
                  </a:cubicBezTo>
                  <a:cubicBezTo>
                    <a:pt x="652778" y="273"/>
                    <a:pt x="652505" y="0"/>
                    <a:pt x="652174" y="0"/>
                  </a:cubicBezTo>
                  <a:close/>
                  <a:moveTo>
                    <a:pt x="661870" y="0"/>
                  </a:moveTo>
                  <a:lnTo>
                    <a:pt x="658633" y="0"/>
                  </a:lnTo>
                  <a:cubicBezTo>
                    <a:pt x="658302" y="0"/>
                    <a:pt x="658029" y="273"/>
                    <a:pt x="658029" y="604"/>
                  </a:cubicBezTo>
                  <a:cubicBezTo>
                    <a:pt x="658029" y="935"/>
                    <a:pt x="658302" y="1208"/>
                    <a:pt x="658633" y="1208"/>
                  </a:cubicBezTo>
                  <a:lnTo>
                    <a:pt x="661870" y="1208"/>
                  </a:lnTo>
                  <a:cubicBezTo>
                    <a:pt x="662200" y="1208"/>
                    <a:pt x="662474" y="935"/>
                    <a:pt x="662474" y="604"/>
                  </a:cubicBezTo>
                  <a:cubicBezTo>
                    <a:pt x="662474" y="273"/>
                    <a:pt x="662200" y="0"/>
                    <a:pt x="661870" y="0"/>
                  </a:cubicBezTo>
                  <a:close/>
                  <a:moveTo>
                    <a:pt x="642464" y="0"/>
                  </a:moveTo>
                  <a:lnTo>
                    <a:pt x="639227" y="0"/>
                  </a:lnTo>
                  <a:cubicBezTo>
                    <a:pt x="638896" y="0"/>
                    <a:pt x="638623" y="273"/>
                    <a:pt x="638623" y="604"/>
                  </a:cubicBezTo>
                  <a:cubicBezTo>
                    <a:pt x="638623" y="935"/>
                    <a:pt x="638896" y="1208"/>
                    <a:pt x="639227" y="1208"/>
                  </a:cubicBezTo>
                  <a:lnTo>
                    <a:pt x="642464" y="1208"/>
                  </a:lnTo>
                  <a:cubicBezTo>
                    <a:pt x="642795" y="1208"/>
                    <a:pt x="643068" y="935"/>
                    <a:pt x="643068" y="604"/>
                  </a:cubicBezTo>
                  <a:cubicBezTo>
                    <a:pt x="643068" y="273"/>
                    <a:pt x="642795" y="0"/>
                    <a:pt x="642464" y="0"/>
                  </a:cubicBezTo>
                  <a:close/>
                  <a:moveTo>
                    <a:pt x="681275" y="0"/>
                  </a:moveTo>
                  <a:lnTo>
                    <a:pt x="678039" y="0"/>
                  </a:lnTo>
                  <a:cubicBezTo>
                    <a:pt x="677708" y="0"/>
                    <a:pt x="677435" y="273"/>
                    <a:pt x="677435" y="604"/>
                  </a:cubicBezTo>
                  <a:cubicBezTo>
                    <a:pt x="677435" y="935"/>
                    <a:pt x="677708" y="1208"/>
                    <a:pt x="678039" y="1208"/>
                  </a:cubicBezTo>
                  <a:lnTo>
                    <a:pt x="681275" y="1208"/>
                  </a:lnTo>
                  <a:cubicBezTo>
                    <a:pt x="681606" y="1208"/>
                    <a:pt x="681880" y="935"/>
                    <a:pt x="681880" y="604"/>
                  </a:cubicBezTo>
                  <a:cubicBezTo>
                    <a:pt x="681880" y="273"/>
                    <a:pt x="681606" y="0"/>
                    <a:pt x="681275" y="0"/>
                  </a:cubicBezTo>
                  <a:close/>
                  <a:moveTo>
                    <a:pt x="690971" y="0"/>
                  </a:moveTo>
                  <a:lnTo>
                    <a:pt x="687734" y="0"/>
                  </a:lnTo>
                  <a:cubicBezTo>
                    <a:pt x="687404" y="0"/>
                    <a:pt x="687130" y="273"/>
                    <a:pt x="687130" y="604"/>
                  </a:cubicBezTo>
                  <a:cubicBezTo>
                    <a:pt x="687130" y="935"/>
                    <a:pt x="687404" y="1208"/>
                    <a:pt x="687734" y="1208"/>
                  </a:cubicBezTo>
                  <a:lnTo>
                    <a:pt x="690971" y="1208"/>
                  </a:lnTo>
                  <a:cubicBezTo>
                    <a:pt x="691302" y="1208"/>
                    <a:pt x="691575" y="935"/>
                    <a:pt x="691575" y="604"/>
                  </a:cubicBezTo>
                  <a:cubicBezTo>
                    <a:pt x="691575" y="273"/>
                    <a:pt x="691302" y="0"/>
                    <a:pt x="690971" y="0"/>
                  </a:cubicBezTo>
                  <a:close/>
                  <a:moveTo>
                    <a:pt x="671565" y="0"/>
                  </a:moveTo>
                  <a:lnTo>
                    <a:pt x="668329" y="0"/>
                  </a:lnTo>
                  <a:cubicBezTo>
                    <a:pt x="667998" y="0"/>
                    <a:pt x="667724" y="273"/>
                    <a:pt x="667724" y="604"/>
                  </a:cubicBezTo>
                  <a:cubicBezTo>
                    <a:pt x="667724" y="935"/>
                    <a:pt x="667998" y="1208"/>
                    <a:pt x="668329" y="1208"/>
                  </a:cubicBezTo>
                  <a:lnTo>
                    <a:pt x="671565" y="1208"/>
                  </a:lnTo>
                  <a:cubicBezTo>
                    <a:pt x="671896" y="1208"/>
                    <a:pt x="672169" y="935"/>
                    <a:pt x="672169" y="604"/>
                  </a:cubicBezTo>
                  <a:cubicBezTo>
                    <a:pt x="672169" y="273"/>
                    <a:pt x="671896" y="0"/>
                    <a:pt x="671565" y="0"/>
                  </a:cubicBezTo>
                  <a:close/>
                  <a:moveTo>
                    <a:pt x="399956" y="0"/>
                  </a:moveTo>
                  <a:lnTo>
                    <a:pt x="396719" y="0"/>
                  </a:lnTo>
                  <a:cubicBezTo>
                    <a:pt x="396388" y="0"/>
                    <a:pt x="396115" y="273"/>
                    <a:pt x="396115" y="604"/>
                  </a:cubicBezTo>
                  <a:cubicBezTo>
                    <a:pt x="396115" y="935"/>
                    <a:pt x="396388" y="1208"/>
                    <a:pt x="396719" y="1208"/>
                  </a:cubicBezTo>
                  <a:lnTo>
                    <a:pt x="399956" y="1208"/>
                  </a:lnTo>
                  <a:cubicBezTo>
                    <a:pt x="400287" y="1208"/>
                    <a:pt x="400560" y="935"/>
                    <a:pt x="400560" y="604"/>
                  </a:cubicBezTo>
                  <a:cubicBezTo>
                    <a:pt x="400560" y="273"/>
                    <a:pt x="400287" y="0"/>
                    <a:pt x="399956" y="0"/>
                  </a:cubicBezTo>
                  <a:close/>
                  <a:moveTo>
                    <a:pt x="603666" y="0"/>
                  </a:moveTo>
                  <a:lnTo>
                    <a:pt x="600430" y="0"/>
                  </a:lnTo>
                  <a:cubicBezTo>
                    <a:pt x="600099" y="0"/>
                    <a:pt x="599826" y="273"/>
                    <a:pt x="599826" y="604"/>
                  </a:cubicBezTo>
                  <a:cubicBezTo>
                    <a:pt x="599826" y="935"/>
                    <a:pt x="600099" y="1208"/>
                    <a:pt x="600430" y="1208"/>
                  </a:cubicBezTo>
                  <a:lnTo>
                    <a:pt x="603666" y="1208"/>
                  </a:lnTo>
                  <a:cubicBezTo>
                    <a:pt x="603997" y="1208"/>
                    <a:pt x="604271" y="935"/>
                    <a:pt x="604271" y="604"/>
                  </a:cubicBezTo>
                  <a:cubicBezTo>
                    <a:pt x="604271" y="273"/>
                    <a:pt x="603997" y="0"/>
                    <a:pt x="603666" y="0"/>
                  </a:cubicBezTo>
                  <a:close/>
                  <a:moveTo>
                    <a:pt x="623072" y="0"/>
                  </a:moveTo>
                  <a:lnTo>
                    <a:pt x="619836" y="0"/>
                  </a:lnTo>
                  <a:cubicBezTo>
                    <a:pt x="619505" y="0"/>
                    <a:pt x="619231" y="273"/>
                    <a:pt x="619231" y="604"/>
                  </a:cubicBezTo>
                  <a:cubicBezTo>
                    <a:pt x="619231" y="935"/>
                    <a:pt x="619505" y="1208"/>
                    <a:pt x="619836" y="1208"/>
                  </a:cubicBezTo>
                  <a:lnTo>
                    <a:pt x="623072" y="1208"/>
                  </a:lnTo>
                  <a:cubicBezTo>
                    <a:pt x="623403" y="1208"/>
                    <a:pt x="623677" y="935"/>
                    <a:pt x="623677" y="604"/>
                  </a:cubicBezTo>
                  <a:cubicBezTo>
                    <a:pt x="623677" y="273"/>
                    <a:pt x="623403" y="0"/>
                    <a:pt x="623072" y="0"/>
                  </a:cubicBezTo>
                  <a:close/>
                  <a:moveTo>
                    <a:pt x="632768" y="0"/>
                  </a:moveTo>
                  <a:lnTo>
                    <a:pt x="629531" y="0"/>
                  </a:lnTo>
                  <a:cubicBezTo>
                    <a:pt x="629200" y="0"/>
                    <a:pt x="628927" y="273"/>
                    <a:pt x="628927" y="604"/>
                  </a:cubicBezTo>
                  <a:cubicBezTo>
                    <a:pt x="628927" y="935"/>
                    <a:pt x="629200" y="1208"/>
                    <a:pt x="629531" y="1208"/>
                  </a:cubicBezTo>
                  <a:lnTo>
                    <a:pt x="632768" y="1208"/>
                  </a:lnTo>
                  <a:cubicBezTo>
                    <a:pt x="633099" y="1208"/>
                    <a:pt x="633372" y="935"/>
                    <a:pt x="633372" y="604"/>
                  </a:cubicBezTo>
                  <a:cubicBezTo>
                    <a:pt x="633372" y="273"/>
                    <a:pt x="633099" y="0"/>
                    <a:pt x="632768" y="0"/>
                  </a:cubicBezTo>
                  <a:close/>
                  <a:moveTo>
                    <a:pt x="710377" y="0"/>
                  </a:moveTo>
                  <a:lnTo>
                    <a:pt x="707140" y="0"/>
                  </a:lnTo>
                  <a:cubicBezTo>
                    <a:pt x="706809" y="0"/>
                    <a:pt x="706536" y="273"/>
                    <a:pt x="706536" y="604"/>
                  </a:cubicBezTo>
                  <a:cubicBezTo>
                    <a:pt x="706536" y="935"/>
                    <a:pt x="706809" y="1208"/>
                    <a:pt x="707140" y="1208"/>
                  </a:cubicBezTo>
                  <a:lnTo>
                    <a:pt x="710377" y="1208"/>
                  </a:lnTo>
                  <a:cubicBezTo>
                    <a:pt x="710708" y="1208"/>
                    <a:pt x="710981" y="935"/>
                    <a:pt x="710981" y="604"/>
                  </a:cubicBezTo>
                  <a:cubicBezTo>
                    <a:pt x="710981" y="273"/>
                    <a:pt x="710708" y="0"/>
                    <a:pt x="710377" y="0"/>
                  </a:cubicBezTo>
                  <a:close/>
                  <a:moveTo>
                    <a:pt x="749174" y="0"/>
                  </a:moveTo>
                  <a:lnTo>
                    <a:pt x="745938" y="0"/>
                  </a:lnTo>
                  <a:cubicBezTo>
                    <a:pt x="745607" y="0"/>
                    <a:pt x="745333" y="273"/>
                    <a:pt x="745333" y="604"/>
                  </a:cubicBezTo>
                  <a:cubicBezTo>
                    <a:pt x="745333" y="935"/>
                    <a:pt x="745607" y="1208"/>
                    <a:pt x="745938" y="1208"/>
                  </a:cubicBezTo>
                  <a:lnTo>
                    <a:pt x="749174" y="1208"/>
                  </a:lnTo>
                  <a:cubicBezTo>
                    <a:pt x="749505" y="1208"/>
                    <a:pt x="749778" y="935"/>
                    <a:pt x="749778" y="604"/>
                  </a:cubicBezTo>
                  <a:cubicBezTo>
                    <a:pt x="749778" y="273"/>
                    <a:pt x="749505" y="0"/>
                    <a:pt x="749174" y="0"/>
                  </a:cubicBezTo>
                  <a:close/>
                  <a:moveTo>
                    <a:pt x="758870" y="0"/>
                  </a:moveTo>
                  <a:lnTo>
                    <a:pt x="755633" y="0"/>
                  </a:lnTo>
                  <a:cubicBezTo>
                    <a:pt x="755302" y="0"/>
                    <a:pt x="755029" y="273"/>
                    <a:pt x="755029" y="604"/>
                  </a:cubicBezTo>
                  <a:cubicBezTo>
                    <a:pt x="755029" y="935"/>
                    <a:pt x="755302" y="1208"/>
                    <a:pt x="755633" y="1208"/>
                  </a:cubicBezTo>
                  <a:lnTo>
                    <a:pt x="758870" y="1208"/>
                  </a:lnTo>
                  <a:cubicBezTo>
                    <a:pt x="759201" y="1208"/>
                    <a:pt x="759474" y="935"/>
                    <a:pt x="759474" y="604"/>
                  </a:cubicBezTo>
                  <a:cubicBezTo>
                    <a:pt x="759474" y="273"/>
                    <a:pt x="759201" y="0"/>
                    <a:pt x="758870" y="0"/>
                  </a:cubicBezTo>
                  <a:close/>
                  <a:moveTo>
                    <a:pt x="700667" y="0"/>
                  </a:moveTo>
                  <a:lnTo>
                    <a:pt x="697430" y="0"/>
                  </a:lnTo>
                  <a:cubicBezTo>
                    <a:pt x="697099" y="0"/>
                    <a:pt x="696826" y="273"/>
                    <a:pt x="696826" y="604"/>
                  </a:cubicBezTo>
                  <a:cubicBezTo>
                    <a:pt x="696826" y="935"/>
                    <a:pt x="697099" y="1208"/>
                    <a:pt x="697430" y="1208"/>
                  </a:cubicBezTo>
                  <a:lnTo>
                    <a:pt x="700667" y="1208"/>
                  </a:lnTo>
                  <a:cubicBezTo>
                    <a:pt x="700998" y="1208"/>
                    <a:pt x="701271" y="935"/>
                    <a:pt x="701271" y="604"/>
                  </a:cubicBezTo>
                  <a:cubicBezTo>
                    <a:pt x="701271" y="273"/>
                    <a:pt x="700998" y="0"/>
                    <a:pt x="700667" y="0"/>
                  </a:cubicBezTo>
                  <a:close/>
                  <a:moveTo>
                    <a:pt x="778276" y="0"/>
                  </a:moveTo>
                  <a:lnTo>
                    <a:pt x="775039" y="0"/>
                  </a:lnTo>
                  <a:cubicBezTo>
                    <a:pt x="774708" y="0"/>
                    <a:pt x="774435" y="273"/>
                    <a:pt x="774435" y="604"/>
                  </a:cubicBezTo>
                  <a:cubicBezTo>
                    <a:pt x="774435" y="935"/>
                    <a:pt x="774708" y="1208"/>
                    <a:pt x="775039" y="1208"/>
                  </a:cubicBezTo>
                  <a:lnTo>
                    <a:pt x="778276" y="1208"/>
                  </a:lnTo>
                  <a:cubicBezTo>
                    <a:pt x="778607" y="1208"/>
                    <a:pt x="778880" y="935"/>
                    <a:pt x="778880" y="604"/>
                  </a:cubicBezTo>
                  <a:cubicBezTo>
                    <a:pt x="778880" y="273"/>
                    <a:pt x="778607" y="0"/>
                    <a:pt x="778276" y="0"/>
                  </a:cubicBezTo>
                  <a:close/>
                  <a:moveTo>
                    <a:pt x="768580" y="0"/>
                  </a:moveTo>
                  <a:lnTo>
                    <a:pt x="765343" y="0"/>
                  </a:lnTo>
                  <a:cubicBezTo>
                    <a:pt x="765012" y="0"/>
                    <a:pt x="764739" y="273"/>
                    <a:pt x="764739" y="604"/>
                  </a:cubicBezTo>
                  <a:cubicBezTo>
                    <a:pt x="764739" y="935"/>
                    <a:pt x="765012" y="1208"/>
                    <a:pt x="765343" y="1208"/>
                  </a:cubicBezTo>
                  <a:lnTo>
                    <a:pt x="768580" y="1208"/>
                  </a:lnTo>
                  <a:cubicBezTo>
                    <a:pt x="768911" y="1208"/>
                    <a:pt x="769184" y="935"/>
                    <a:pt x="769184" y="604"/>
                  </a:cubicBezTo>
                  <a:cubicBezTo>
                    <a:pt x="769184" y="273"/>
                    <a:pt x="768911" y="0"/>
                    <a:pt x="768580" y="0"/>
                  </a:cubicBezTo>
                  <a:close/>
                  <a:moveTo>
                    <a:pt x="720073" y="0"/>
                  </a:moveTo>
                  <a:lnTo>
                    <a:pt x="716836" y="0"/>
                  </a:lnTo>
                  <a:cubicBezTo>
                    <a:pt x="716505" y="0"/>
                    <a:pt x="716232" y="273"/>
                    <a:pt x="716232" y="604"/>
                  </a:cubicBezTo>
                  <a:cubicBezTo>
                    <a:pt x="716232" y="935"/>
                    <a:pt x="716505" y="1208"/>
                    <a:pt x="716836" y="1208"/>
                  </a:cubicBezTo>
                  <a:lnTo>
                    <a:pt x="720073" y="1208"/>
                  </a:lnTo>
                  <a:cubicBezTo>
                    <a:pt x="720404" y="1208"/>
                    <a:pt x="720677" y="935"/>
                    <a:pt x="720677" y="604"/>
                  </a:cubicBezTo>
                  <a:cubicBezTo>
                    <a:pt x="720677" y="273"/>
                    <a:pt x="720404" y="0"/>
                    <a:pt x="720073" y="0"/>
                  </a:cubicBezTo>
                  <a:close/>
                  <a:moveTo>
                    <a:pt x="739479" y="0"/>
                  </a:moveTo>
                  <a:lnTo>
                    <a:pt x="736242" y="0"/>
                  </a:lnTo>
                  <a:cubicBezTo>
                    <a:pt x="735911" y="0"/>
                    <a:pt x="735638" y="273"/>
                    <a:pt x="735638" y="604"/>
                  </a:cubicBezTo>
                  <a:cubicBezTo>
                    <a:pt x="735638" y="935"/>
                    <a:pt x="735911" y="1208"/>
                    <a:pt x="736242" y="1208"/>
                  </a:cubicBezTo>
                  <a:lnTo>
                    <a:pt x="739479" y="1208"/>
                  </a:lnTo>
                  <a:cubicBezTo>
                    <a:pt x="739809" y="1208"/>
                    <a:pt x="740083" y="935"/>
                    <a:pt x="740083" y="604"/>
                  </a:cubicBezTo>
                  <a:cubicBezTo>
                    <a:pt x="740083" y="273"/>
                    <a:pt x="739809" y="0"/>
                    <a:pt x="739479" y="0"/>
                  </a:cubicBezTo>
                  <a:close/>
                  <a:moveTo>
                    <a:pt x="593971" y="0"/>
                  </a:moveTo>
                  <a:lnTo>
                    <a:pt x="590734" y="0"/>
                  </a:lnTo>
                  <a:cubicBezTo>
                    <a:pt x="590403" y="0"/>
                    <a:pt x="590130" y="273"/>
                    <a:pt x="590130" y="604"/>
                  </a:cubicBezTo>
                  <a:cubicBezTo>
                    <a:pt x="590130" y="935"/>
                    <a:pt x="590403" y="1208"/>
                    <a:pt x="590734" y="1208"/>
                  </a:cubicBezTo>
                  <a:lnTo>
                    <a:pt x="593971" y="1208"/>
                  </a:lnTo>
                  <a:cubicBezTo>
                    <a:pt x="594302" y="1208"/>
                    <a:pt x="594575" y="935"/>
                    <a:pt x="594575" y="604"/>
                  </a:cubicBezTo>
                  <a:cubicBezTo>
                    <a:pt x="594575" y="273"/>
                    <a:pt x="594302" y="0"/>
                    <a:pt x="593971" y="0"/>
                  </a:cubicBezTo>
                  <a:close/>
                  <a:moveTo>
                    <a:pt x="729768" y="0"/>
                  </a:moveTo>
                  <a:lnTo>
                    <a:pt x="726532" y="0"/>
                  </a:lnTo>
                  <a:cubicBezTo>
                    <a:pt x="726201" y="0"/>
                    <a:pt x="725928" y="273"/>
                    <a:pt x="725928" y="604"/>
                  </a:cubicBezTo>
                  <a:cubicBezTo>
                    <a:pt x="725928" y="935"/>
                    <a:pt x="726201" y="1208"/>
                    <a:pt x="726532" y="1208"/>
                  </a:cubicBezTo>
                  <a:lnTo>
                    <a:pt x="729768" y="1208"/>
                  </a:lnTo>
                  <a:cubicBezTo>
                    <a:pt x="730099" y="1208"/>
                    <a:pt x="730373" y="935"/>
                    <a:pt x="730373" y="604"/>
                  </a:cubicBezTo>
                  <a:cubicBezTo>
                    <a:pt x="730373" y="273"/>
                    <a:pt x="730099" y="0"/>
                    <a:pt x="729768" y="0"/>
                  </a:cubicBezTo>
                  <a:close/>
                  <a:moveTo>
                    <a:pt x="613362" y="0"/>
                  </a:moveTo>
                  <a:lnTo>
                    <a:pt x="610126" y="0"/>
                  </a:lnTo>
                  <a:cubicBezTo>
                    <a:pt x="609795" y="0"/>
                    <a:pt x="609521" y="273"/>
                    <a:pt x="609521" y="604"/>
                  </a:cubicBezTo>
                  <a:cubicBezTo>
                    <a:pt x="609521" y="935"/>
                    <a:pt x="609795" y="1208"/>
                    <a:pt x="610126" y="1208"/>
                  </a:cubicBezTo>
                  <a:lnTo>
                    <a:pt x="613362" y="1208"/>
                  </a:lnTo>
                  <a:cubicBezTo>
                    <a:pt x="613693" y="1208"/>
                    <a:pt x="613966" y="935"/>
                    <a:pt x="613966" y="604"/>
                  </a:cubicBezTo>
                  <a:cubicBezTo>
                    <a:pt x="613966" y="273"/>
                    <a:pt x="613693" y="0"/>
                    <a:pt x="613362" y="0"/>
                  </a:cubicBezTo>
                  <a:close/>
                  <a:moveTo>
                    <a:pt x="458159" y="0"/>
                  </a:moveTo>
                  <a:lnTo>
                    <a:pt x="454922" y="0"/>
                  </a:lnTo>
                  <a:cubicBezTo>
                    <a:pt x="454591" y="0"/>
                    <a:pt x="454318" y="273"/>
                    <a:pt x="454318" y="604"/>
                  </a:cubicBezTo>
                  <a:cubicBezTo>
                    <a:pt x="454318" y="935"/>
                    <a:pt x="454591" y="1208"/>
                    <a:pt x="454922" y="1208"/>
                  </a:cubicBezTo>
                  <a:lnTo>
                    <a:pt x="458159" y="1208"/>
                  </a:lnTo>
                  <a:cubicBezTo>
                    <a:pt x="458490" y="1208"/>
                    <a:pt x="458763" y="935"/>
                    <a:pt x="458763" y="604"/>
                  </a:cubicBezTo>
                  <a:cubicBezTo>
                    <a:pt x="458763" y="273"/>
                    <a:pt x="458490" y="0"/>
                    <a:pt x="458159" y="0"/>
                  </a:cubicBezTo>
                  <a:close/>
                  <a:moveTo>
                    <a:pt x="487260" y="0"/>
                  </a:moveTo>
                  <a:lnTo>
                    <a:pt x="484024" y="0"/>
                  </a:lnTo>
                  <a:cubicBezTo>
                    <a:pt x="483693" y="0"/>
                    <a:pt x="483419" y="273"/>
                    <a:pt x="483419" y="604"/>
                  </a:cubicBezTo>
                  <a:cubicBezTo>
                    <a:pt x="483419" y="935"/>
                    <a:pt x="483693" y="1208"/>
                    <a:pt x="484024" y="1208"/>
                  </a:cubicBezTo>
                  <a:lnTo>
                    <a:pt x="487260" y="1208"/>
                  </a:lnTo>
                  <a:cubicBezTo>
                    <a:pt x="487591" y="1208"/>
                    <a:pt x="487864" y="935"/>
                    <a:pt x="487864" y="604"/>
                  </a:cubicBezTo>
                  <a:cubicBezTo>
                    <a:pt x="487864" y="273"/>
                    <a:pt x="487591" y="0"/>
                    <a:pt x="487260" y="0"/>
                  </a:cubicBezTo>
                  <a:close/>
                  <a:moveTo>
                    <a:pt x="448449" y="0"/>
                  </a:moveTo>
                  <a:lnTo>
                    <a:pt x="445212" y="0"/>
                  </a:lnTo>
                  <a:cubicBezTo>
                    <a:pt x="444881" y="0"/>
                    <a:pt x="444608" y="273"/>
                    <a:pt x="444608" y="604"/>
                  </a:cubicBezTo>
                  <a:cubicBezTo>
                    <a:pt x="444608" y="935"/>
                    <a:pt x="444881" y="1208"/>
                    <a:pt x="445212" y="1208"/>
                  </a:cubicBezTo>
                  <a:lnTo>
                    <a:pt x="448449" y="1208"/>
                  </a:lnTo>
                  <a:cubicBezTo>
                    <a:pt x="448779" y="1208"/>
                    <a:pt x="449053" y="935"/>
                    <a:pt x="449053" y="604"/>
                  </a:cubicBezTo>
                  <a:cubicBezTo>
                    <a:pt x="449053" y="273"/>
                    <a:pt x="448779" y="0"/>
                    <a:pt x="448449" y="0"/>
                  </a:cubicBezTo>
                  <a:close/>
                  <a:moveTo>
                    <a:pt x="477550" y="0"/>
                  </a:moveTo>
                  <a:lnTo>
                    <a:pt x="474313" y="0"/>
                  </a:lnTo>
                  <a:cubicBezTo>
                    <a:pt x="473983" y="0"/>
                    <a:pt x="473709" y="273"/>
                    <a:pt x="473709" y="604"/>
                  </a:cubicBezTo>
                  <a:cubicBezTo>
                    <a:pt x="473709" y="935"/>
                    <a:pt x="473983" y="1208"/>
                    <a:pt x="474313" y="1208"/>
                  </a:cubicBezTo>
                  <a:lnTo>
                    <a:pt x="477550" y="1208"/>
                  </a:lnTo>
                  <a:cubicBezTo>
                    <a:pt x="477881" y="1208"/>
                    <a:pt x="478154" y="935"/>
                    <a:pt x="478154" y="604"/>
                  </a:cubicBezTo>
                  <a:cubicBezTo>
                    <a:pt x="478154" y="273"/>
                    <a:pt x="477881" y="0"/>
                    <a:pt x="477550" y="0"/>
                  </a:cubicBezTo>
                  <a:close/>
                  <a:moveTo>
                    <a:pt x="467854" y="0"/>
                  </a:moveTo>
                  <a:lnTo>
                    <a:pt x="464618" y="0"/>
                  </a:lnTo>
                  <a:cubicBezTo>
                    <a:pt x="464287" y="0"/>
                    <a:pt x="464014" y="273"/>
                    <a:pt x="464014" y="604"/>
                  </a:cubicBezTo>
                  <a:cubicBezTo>
                    <a:pt x="464014" y="935"/>
                    <a:pt x="464287" y="1208"/>
                    <a:pt x="464618" y="1208"/>
                  </a:cubicBezTo>
                  <a:lnTo>
                    <a:pt x="467854" y="1208"/>
                  </a:lnTo>
                  <a:cubicBezTo>
                    <a:pt x="468185" y="1208"/>
                    <a:pt x="468459" y="935"/>
                    <a:pt x="468459" y="604"/>
                  </a:cubicBezTo>
                  <a:cubicBezTo>
                    <a:pt x="468459" y="273"/>
                    <a:pt x="468185" y="0"/>
                    <a:pt x="467854" y="0"/>
                  </a:cubicBezTo>
                  <a:close/>
                  <a:moveTo>
                    <a:pt x="409651" y="0"/>
                  </a:moveTo>
                  <a:lnTo>
                    <a:pt x="406415" y="0"/>
                  </a:lnTo>
                  <a:cubicBezTo>
                    <a:pt x="406084" y="0"/>
                    <a:pt x="405810" y="273"/>
                    <a:pt x="405810" y="604"/>
                  </a:cubicBezTo>
                  <a:cubicBezTo>
                    <a:pt x="405810" y="935"/>
                    <a:pt x="406084" y="1208"/>
                    <a:pt x="406415" y="1208"/>
                  </a:cubicBezTo>
                  <a:lnTo>
                    <a:pt x="409651" y="1208"/>
                  </a:lnTo>
                  <a:cubicBezTo>
                    <a:pt x="409982" y="1208"/>
                    <a:pt x="410256" y="935"/>
                    <a:pt x="410256" y="604"/>
                  </a:cubicBezTo>
                  <a:cubicBezTo>
                    <a:pt x="410256" y="273"/>
                    <a:pt x="409982" y="0"/>
                    <a:pt x="409651" y="0"/>
                  </a:cubicBezTo>
                  <a:close/>
                  <a:moveTo>
                    <a:pt x="419347" y="0"/>
                  </a:moveTo>
                  <a:lnTo>
                    <a:pt x="416110" y="0"/>
                  </a:lnTo>
                  <a:cubicBezTo>
                    <a:pt x="415780" y="0"/>
                    <a:pt x="415506" y="273"/>
                    <a:pt x="415506" y="604"/>
                  </a:cubicBezTo>
                  <a:cubicBezTo>
                    <a:pt x="415506" y="935"/>
                    <a:pt x="415780" y="1208"/>
                    <a:pt x="416110" y="1208"/>
                  </a:cubicBezTo>
                  <a:lnTo>
                    <a:pt x="419347" y="1208"/>
                  </a:lnTo>
                  <a:cubicBezTo>
                    <a:pt x="419678" y="1208"/>
                    <a:pt x="419951" y="935"/>
                    <a:pt x="419951" y="604"/>
                  </a:cubicBezTo>
                  <a:cubicBezTo>
                    <a:pt x="419951" y="273"/>
                    <a:pt x="419678" y="0"/>
                    <a:pt x="419347" y="0"/>
                  </a:cubicBezTo>
                  <a:close/>
                  <a:moveTo>
                    <a:pt x="429057" y="0"/>
                  </a:moveTo>
                  <a:lnTo>
                    <a:pt x="425820" y="0"/>
                  </a:lnTo>
                  <a:cubicBezTo>
                    <a:pt x="425490" y="0"/>
                    <a:pt x="425216" y="273"/>
                    <a:pt x="425216" y="604"/>
                  </a:cubicBezTo>
                  <a:cubicBezTo>
                    <a:pt x="425216" y="935"/>
                    <a:pt x="425490" y="1208"/>
                    <a:pt x="425820" y="1208"/>
                  </a:cubicBezTo>
                  <a:lnTo>
                    <a:pt x="429057" y="1208"/>
                  </a:lnTo>
                  <a:cubicBezTo>
                    <a:pt x="429388" y="1208"/>
                    <a:pt x="429661" y="935"/>
                    <a:pt x="429661" y="604"/>
                  </a:cubicBezTo>
                  <a:cubicBezTo>
                    <a:pt x="429661" y="273"/>
                    <a:pt x="429388" y="0"/>
                    <a:pt x="429057" y="0"/>
                  </a:cubicBezTo>
                  <a:close/>
                  <a:moveTo>
                    <a:pt x="438753" y="0"/>
                  </a:moveTo>
                  <a:lnTo>
                    <a:pt x="435516" y="0"/>
                  </a:lnTo>
                  <a:cubicBezTo>
                    <a:pt x="435185" y="0"/>
                    <a:pt x="434912" y="273"/>
                    <a:pt x="434912" y="604"/>
                  </a:cubicBezTo>
                  <a:cubicBezTo>
                    <a:pt x="434912" y="935"/>
                    <a:pt x="435185" y="1208"/>
                    <a:pt x="435516" y="1208"/>
                  </a:cubicBezTo>
                  <a:lnTo>
                    <a:pt x="438753" y="1208"/>
                  </a:lnTo>
                  <a:cubicBezTo>
                    <a:pt x="439084" y="1208"/>
                    <a:pt x="439357" y="935"/>
                    <a:pt x="439357" y="604"/>
                  </a:cubicBezTo>
                  <a:cubicBezTo>
                    <a:pt x="439357" y="273"/>
                    <a:pt x="439084" y="0"/>
                    <a:pt x="438753" y="0"/>
                  </a:cubicBezTo>
                  <a:close/>
                  <a:moveTo>
                    <a:pt x="584261" y="0"/>
                  </a:moveTo>
                  <a:lnTo>
                    <a:pt x="581024" y="0"/>
                  </a:lnTo>
                  <a:cubicBezTo>
                    <a:pt x="580693" y="0"/>
                    <a:pt x="580420" y="273"/>
                    <a:pt x="580420" y="604"/>
                  </a:cubicBezTo>
                  <a:cubicBezTo>
                    <a:pt x="580420" y="935"/>
                    <a:pt x="580693" y="1208"/>
                    <a:pt x="581024" y="1208"/>
                  </a:cubicBezTo>
                  <a:lnTo>
                    <a:pt x="584261" y="1208"/>
                  </a:lnTo>
                  <a:cubicBezTo>
                    <a:pt x="584592" y="1208"/>
                    <a:pt x="584865" y="935"/>
                    <a:pt x="584865" y="604"/>
                  </a:cubicBezTo>
                  <a:cubicBezTo>
                    <a:pt x="584865" y="273"/>
                    <a:pt x="584592" y="0"/>
                    <a:pt x="584261" y="0"/>
                  </a:cubicBezTo>
                  <a:close/>
                  <a:moveTo>
                    <a:pt x="564869" y="0"/>
                  </a:moveTo>
                  <a:lnTo>
                    <a:pt x="561633" y="0"/>
                  </a:lnTo>
                  <a:cubicBezTo>
                    <a:pt x="561302" y="0"/>
                    <a:pt x="561028" y="273"/>
                    <a:pt x="561028" y="604"/>
                  </a:cubicBezTo>
                  <a:cubicBezTo>
                    <a:pt x="561028" y="935"/>
                    <a:pt x="561302" y="1208"/>
                    <a:pt x="561633" y="1208"/>
                  </a:cubicBezTo>
                  <a:lnTo>
                    <a:pt x="564869" y="1208"/>
                  </a:lnTo>
                  <a:cubicBezTo>
                    <a:pt x="565200" y="1208"/>
                    <a:pt x="565473" y="935"/>
                    <a:pt x="565473" y="604"/>
                  </a:cubicBezTo>
                  <a:cubicBezTo>
                    <a:pt x="565473" y="273"/>
                    <a:pt x="565200" y="0"/>
                    <a:pt x="564869" y="0"/>
                  </a:cubicBezTo>
                  <a:close/>
                  <a:moveTo>
                    <a:pt x="555159" y="0"/>
                  </a:moveTo>
                  <a:lnTo>
                    <a:pt x="551922" y="0"/>
                  </a:lnTo>
                  <a:cubicBezTo>
                    <a:pt x="551592" y="0"/>
                    <a:pt x="551318" y="273"/>
                    <a:pt x="551318" y="604"/>
                  </a:cubicBezTo>
                  <a:cubicBezTo>
                    <a:pt x="551318" y="935"/>
                    <a:pt x="551592" y="1208"/>
                    <a:pt x="551922" y="1208"/>
                  </a:cubicBezTo>
                  <a:lnTo>
                    <a:pt x="555159" y="1208"/>
                  </a:lnTo>
                  <a:cubicBezTo>
                    <a:pt x="555490" y="1208"/>
                    <a:pt x="555763" y="935"/>
                    <a:pt x="555763" y="604"/>
                  </a:cubicBezTo>
                  <a:cubicBezTo>
                    <a:pt x="555763" y="273"/>
                    <a:pt x="555490" y="0"/>
                    <a:pt x="555159" y="0"/>
                  </a:cubicBezTo>
                  <a:close/>
                  <a:moveTo>
                    <a:pt x="496956" y="0"/>
                  </a:moveTo>
                  <a:lnTo>
                    <a:pt x="493719" y="0"/>
                  </a:lnTo>
                  <a:cubicBezTo>
                    <a:pt x="493388" y="0"/>
                    <a:pt x="493115" y="273"/>
                    <a:pt x="493115" y="604"/>
                  </a:cubicBezTo>
                  <a:cubicBezTo>
                    <a:pt x="493115" y="935"/>
                    <a:pt x="493388" y="1208"/>
                    <a:pt x="493719" y="1208"/>
                  </a:cubicBezTo>
                  <a:lnTo>
                    <a:pt x="496956" y="1208"/>
                  </a:lnTo>
                  <a:cubicBezTo>
                    <a:pt x="497287" y="1208"/>
                    <a:pt x="497560" y="935"/>
                    <a:pt x="497560" y="604"/>
                  </a:cubicBezTo>
                  <a:cubicBezTo>
                    <a:pt x="497560" y="273"/>
                    <a:pt x="497287" y="0"/>
                    <a:pt x="496956" y="0"/>
                  </a:cubicBezTo>
                  <a:close/>
                  <a:moveTo>
                    <a:pt x="574565" y="0"/>
                  </a:moveTo>
                  <a:lnTo>
                    <a:pt x="571328" y="0"/>
                  </a:lnTo>
                  <a:cubicBezTo>
                    <a:pt x="570997" y="0"/>
                    <a:pt x="570724" y="273"/>
                    <a:pt x="570724" y="604"/>
                  </a:cubicBezTo>
                  <a:cubicBezTo>
                    <a:pt x="570724" y="935"/>
                    <a:pt x="570997" y="1208"/>
                    <a:pt x="571328" y="1208"/>
                  </a:cubicBezTo>
                  <a:lnTo>
                    <a:pt x="574565" y="1208"/>
                  </a:lnTo>
                  <a:cubicBezTo>
                    <a:pt x="574896" y="1208"/>
                    <a:pt x="575169" y="935"/>
                    <a:pt x="575169" y="604"/>
                  </a:cubicBezTo>
                  <a:cubicBezTo>
                    <a:pt x="575169" y="273"/>
                    <a:pt x="574896" y="0"/>
                    <a:pt x="574565" y="0"/>
                  </a:cubicBezTo>
                  <a:close/>
                  <a:moveTo>
                    <a:pt x="545463" y="0"/>
                  </a:moveTo>
                  <a:lnTo>
                    <a:pt x="542227" y="0"/>
                  </a:lnTo>
                  <a:cubicBezTo>
                    <a:pt x="541896" y="0"/>
                    <a:pt x="541622" y="273"/>
                    <a:pt x="541622" y="604"/>
                  </a:cubicBezTo>
                  <a:cubicBezTo>
                    <a:pt x="541622" y="935"/>
                    <a:pt x="541896" y="1208"/>
                    <a:pt x="542227" y="1208"/>
                  </a:cubicBezTo>
                  <a:lnTo>
                    <a:pt x="545463" y="1208"/>
                  </a:lnTo>
                  <a:cubicBezTo>
                    <a:pt x="545794" y="1208"/>
                    <a:pt x="546068" y="935"/>
                    <a:pt x="546068" y="604"/>
                  </a:cubicBezTo>
                  <a:cubicBezTo>
                    <a:pt x="546068" y="273"/>
                    <a:pt x="545794" y="0"/>
                    <a:pt x="545463" y="0"/>
                  </a:cubicBezTo>
                  <a:close/>
                  <a:moveTo>
                    <a:pt x="506652" y="0"/>
                  </a:moveTo>
                  <a:lnTo>
                    <a:pt x="503415" y="0"/>
                  </a:lnTo>
                  <a:cubicBezTo>
                    <a:pt x="503084" y="0"/>
                    <a:pt x="502811" y="273"/>
                    <a:pt x="502811" y="604"/>
                  </a:cubicBezTo>
                  <a:cubicBezTo>
                    <a:pt x="502811" y="935"/>
                    <a:pt x="503084" y="1208"/>
                    <a:pt x="503415" y="1208"/>
                  </a:cubicBezTo>
                  <a:lnTo>
                    <a:pt x="506652" y="1208"/>
                  </a:lnTo>
                  <a:cubicBezTo>
                    <a:pt x="506983" y="1208"/>
                    <a:pt x="507256" y="935"/>
                    <a:pt x="507256" y="604"/>
                  </a:cubicBezTo>
                  <a:cubicBezTo>
                    <a:pt x="507256" y="273"/>
                    <a:pt x="506983" y="0"/>
                    <a:pt x="506652" y="0"/>
                  </a:cubicBezTo>
                  <a:close/>
                  <a:moveTo>
                    <a:pt x="516362" y="0"/>
                  </a:moveTo>
                  <a:lnTo>
                    <a:pt x="513125" y="0"/>
                  </a:lnTo>
                  <a:cubicBezTo>
                    <a:pt x="512794" y="0"/>
                    <a:pt x="512521" y="273"/>
                    <a:pt x="512521" y="604"/>
                  </a:cubicBezTo>
                  <a:cubicBezTo>
                    <a:pt x="512521" y="935"/>
                    <a:pt x="512794" y="1208"/>
                    <a:pt x="513125" y="1208"/>
                  </a:cubicBezTo>
                  <a:lnTo>
                    <a:pt x="516362" y="1208"/>
                  </a:lnTo>
                  <a:cubicBezTo>
                    <a:pt x="516693" y="1208"/>
                    <a:pt x="516966" y="935"/>
                    <a:pt x="516966" y="604"/>
                  </a:cubicBezTo>
                  <a:cubicBezTo>
                    <a:pt x="516966" y="273"/>
                    <a:pt x="516693" y="0"/>
                    <a:pt x="516362" y="0"/>
                  </a:cubicBezTo>
                  <a:close/>
                  <a:moveTo>
                    <a:pt x="535768" y="0"/>
                  </a:moveTo>
                  <a:lnTo>
                    <a:pt x="532531" y="0"/>
                  </a:lnTo>
                  <a:cubicBezTo>
                    <a:pt x="532200" y="0"/>
                    <a:pt x="531927" y="273"/>
                    <a:pt x="531927" y="604"/>
                  </a:cubicBezTo>
                  <a:cubicBezTo>
                    <a:pt x="531927" y="935"/>
                    <a:pt x="532200" y="1208"/>
                    <a:pt x="532531" y="1208"/>
                  </a:cubicBezTo>
                  <a:lnTo>
                    <a:pt x="535768" y="1208"/>
                  </a:lnTo>
                  <a:cubicBezTo>
                    <a:pt x="536099" y="1208"/>
                    <a:pt x="536372" y="935"/>
                    <a:pt x="536372" y="604"/>
                  </a:cubicBezTo>
                  <a:cubicBezTo>
                    <a:pt x="536372" y="273"/>
                    <a:pt x="536099" y="0"/>
                    <a:pt x="535768" y="0"/>
                  </a:cubicBezTo>
                  <a:close/>
                  <a:moveTo>
                    <a:pt x="526058" y="0"/>
                  </a:moveTo>
                  <a:lnTo>
                    <a:pt x="522821" y="0"/>
                  </a:lnTo>
                  <a:cubicBezTo>
                    <a:pt x="522490" y="0"/>
                    <a:pt x="522217" y="273"/>
                    <a:pt x="522217" y="604"/>
                  </a:cubicBezTo>
                  <a:cubicBezTo>
                    <a:pt x="522217" y="935"/>
                    <a:pt x="522490" y="1208"/>
                    <a:pt x="522821" y="1208"/>
                  </a:cubicBezTo>
                  <a:lnTo>
                    <a:pt x="526058" y="1208"/>
                  </a:lnTo>
                  <a:cubicBezTo>
                    <a:pt x="526388" y="1208"/>
                    <a:pt x="526662" y="935"/>
                    <a:pt x="526662" y="604"/>
                  </a:cubicBezTo>
                  <a:cubicBezTo>
                    <a:pt x="526662" y="273"/>
                    <a:pt x="526388" y="0"/>
                    <a:pt x="526058" y="0"/>
                  </a:cubicBezTo>
                  <a:close/>
                  <a:moveTo>
                    <a:pt x="786360" y="0"/>
                  </a:moveTo>
                  <a:lnTo>
                    <a:pt x="784749" y="0"/>
                  </a:lnTo>
                  <a:cubicBezTo>
                    <a:pt x="784418" y="0"/>
                    <a:pt x="784145" y="273"/>
                    <a:pt x="784145" y="604"/>
                  </a:cubicBezTo>
                  <a:cubicBezTo>
                    <a:pt x="784145" y="935"/>
                    <a:pt x="784418" y="1208"/>
                    <a:pt x="784749" y="1208"/>
                  </a:cubicBezTo>
                  <a:lnTo>
                    <a:pt x="786360" y="1208"/>
                  </a:lnTo>
                  <a:cubicBezTo>
                    <a:pt x="786691" y="1208"/>
                    <a:pt x="786965" y="935"/>
                    <a:pt x="786965" y="604"/>
                  </a:cubicBezTo>
                  <a:cubicBezTo>
                    <a:pt x="786965" y="273"/>
                    <a:pt x="786691" y="0"/>
                    <a:pt x="786360" y="0"/>
                  </a:cubicBezTo>
                  <a:close/>
                </a:path>
              </a:pathLst>
            </a:custGeom>
            <a:grpFill/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  <p:sp>
          <p:nvSpPr>
            <p:cNvPr id="22" name="Forme libre 13">
              <a:extLst>
                <a:ext uri="{FF2B5EF4-FFF2-40B4-BE49-F238E27FC236}">
                  <a16:creationId xmlns:a16="http://schemas.microsoft.com/office/drawing/2014/main" id="{04CF2D88-2179-0BCD-220C-221EF7030255}"/>
                </a:ext>
              </a:extLst>
            </p:cNvPr>
            <p:cNvSpPr/>
            <p:nvPr/>
          </p:nvSpPr>
          <p:spPr>
            <a:xfrm>
              <a:off x="2402917" y="3368000"/>
              <a:ext cx="7543073" cy="11569"/>
            </a:xfrm>
            <a:custGeom>
              <a:avLst/>
              <a:gdLst>
                <a:gd name="csX0" fmla="*/ 2820 w 786964"/>
                <a:gd name="csY0" fmla="*/ 604 h 1207"/>
                <a:gd name="csX1" fmla="*/ 2215 w 786964"/>
                <a:gd name="csY1" fmla="*/ 1208 h 1207"/>
                <a:gd name="csX2" fmla="*/ 604 w 786964"/>
                <a:gd name="csY2" fmla="*/ 1208 h 1207"/>
                <a:gd name="csX3" fmla="*/ 0 w 786964"/>
                <a:gd name="csY3" fmla="*/ 604 h 1207"/>
                <a:gd name="csX4" fmla="*/ 604 w 786964"/>
                <a:gd name="csY4" fmla="*/ 0 h 1207"/>
                <a:gd name="csX5" fmla="*/ 2215 w 786964"/>
                <a:gd name="csY5" fmla="*/ 0 h 1207"/>
                <a:gd name="csX6" fmla="*/ 2820 w 786964"/>
                <a:gd name="csY6" fmla="*/ 604 h 1207"/>
                <a:gd name="csX7" fmla="*/ 264144 w 786964"/>
                <a:gd name="csY7" fmla="*/ 0 h 1207"/>
                <a:gd name="csX8" fmla="*/ 260907 w 786964"/>
                <a:gd name="csY8" fmla="*/ 0 h 1207"/>
                <a:gd name="csX9" fmla="*/ 260303 w 786964"/>
                <a:gd name="csY9" fmla="*/ 604 h 1207"/>
                <a:gd name="csX10" fmla="*/ 260907 w 786964"/>
                <a:gd name="csY10" fmla="*/ 1208 h 1207"/>
                <a:gd name="csX11" fmla="*/ 264144 w 786964"/>
                <a:gd name="csY11" fmla="*/ 1208 h 1207"/>
                <a:gd name="csX12" fmla="*/ 264748 w 786964"/>
                <a:gd name="csY12" fmla="*/ 604 h 1207"/>
                <a:gd name="csX13" fmla="*/ 264144 w 786964"/>
                <a:gd name="csY13" fmla="*/ 0 h 1207"/>
                <a:gd name="csX14" fmla="*/ 380550 w 786964"/>
                <a:gd name="csY14" fmla="*/ 0 h 1207"/>
                <a:gd name="csX15" fmla="*/ 377313 w 786964"/>
                <a:gd name="csY15" fmla="*/ 0 h 1207"/>
                <a:gd name="csX16" fmla="*/ 376709 w 786964"/>
                <a:gd name="csY16" fmla="*/ 604 h 1207"/>
                <a:gd name="csX17" fmla="*/ 377313 w 786964"/>
                <a:gd name="csY17" fmla="*/ 1208 h 1207"/>
                <a:gd name="csX18" fmla="*/ 380550 w 786964"/>
                <a:gd name="csY18" fmla="*/ 1208 h 1207"/>
                <a:gd name="csX19" fmla="*/ 381154 w 786964"/>
                <a:gd name="csY19" fmla="*/ 604 h 1207"/>
                <a:gd name="csX20" fmla="*/ 380550 w 786964"/>
                <a:gd name="csY20" fmla="*/ 0 h 1207"/>
                <a:gd name="csX21" fmla="*/ 273839 w 786964"/>
                <a:gd name="csY21" fmla="*/ 0 h 1207"/>
                <a:gd name="csX22" fmla="*/ 270603 w 786964"/>
                <a:gd name="csY22" fmla="*/ 0 h 1207"/>
                <a:gd name="csX23" fmla="*/ 269998 w 786964"/>
                <a:gd name="csY23" fmla="*/ 604 h 1207"/>
                <a:gd name="csX24" fmla="*/ 270603 w 786964"/>
                <a:gd name="csY24" fmla="*/ 1208 h 1207"/>
                <a:gd name="csX25" fmla="*/ 273839 w 786964"/>
                <a:gd name="csY25" fmla="*/ 1208 h 1207"/>
                <a:gd name="csX26" fmla="*/ 274444 w 786964"/>
                <a:gd name="csY26" fmla="*/ 604 h 1207"/>
                <a:gd name="csX27" fmla="*/ 273839 w 786964"/>
                <a:gd name="csY27" fmla="*/ 0 h 1207"/>
                <a:gd name="csX28" fmla="*/ 283535 w 786964"/>
                <a:gd name="csY28" fmla="*/ 0 h 1207"/>
                <a:gd name="csX29" fmla="*/ 280298 w 786964"/>
                <a:gd name="csY29" fmla="*/ 0 h 1207"/>
                <a:gd name="csX30" fmla="*/ 279694 w 786964"/>
                <a:gd name="csY30" fmla="*/ 604 h 1207"/>
                <a:gd name="csX31" fmla="*/ 280298 w 786964"/>
                <a:gd name="csY31" fmla="*/ 1208 h 1207"/>
                <a:gd name="csX32" fmla="*/ 283535 w 786964"/>
                <a:gd name="csY32" fmla="*/ 1208 h 1207"/>
                <a:gd name="csX33" fmla="*/ 284139 w 786964"/>
                <a:gd name="csY33" fmla="*/ 604 h 1207"/>
                <a:gd name="csX34" fmla="*/ 283535 w 786964"/>
                <a:gd name="csY34" fmla="*/ 0 h 1207"/>
                <a:gd name="csX35" fmla="*/ 254434 w 786964"/>
                <a:gd name="csY35" fmla="*/ 0 h 1207"/>
                <a:gd name="csX36" fmla="*/ 251197 w 786964"/>
                <a:gd name="csY36" fmla="*/ 0 h 1207"/>
                <a:gd name="csX37" fmla="*/ 250593 w 786964"/>
                <a:gd name="csY37" fmla="*/ 604 h 1207"/>
                <a:gd name="csX38" fmla="*/ 251197 w 786964"/>
                <a:gd name="csY38" fmla="*/ 1208 h 1207"/>
                <a:gd name="csX39" fmla="*/ 254434 w 786964"/>
                <a:gd name="csY39" fmla="*/ 1208 h 1207"/>
                <a:gd name="csX40" fmla="*/ 255038 w 786964"/>
                <a:gd name="csY40" fmla="*/ 604 h 1207"/>
                <a:gd name="csX41" fmla="*/ 254434 w 786964"/>
                <a:gd name="csY41" fmla="*/ 0 h 1207"/>
                <a:gd name="csX42" fmla="*/ 225332 w 786964"/>
                <a:gd name="csY42" fmla="*/ 0 h 1207"/>
                <a:gd name="csX43" fmla="*/ 222095 w 786964"/>
                <a:gd name="csY43" fmla="*/ 0 h 1207"/>
                <a:gd name="csX44" fmla="*/ 221491 w 786964"/>
                <a:gd name="csY44" fmla="*/ 604 h 1207"/>
                <a:gd name="csX45" fmla="*/ 222095 w 786964"/>
                <a:gd name="csY45" fmla="*/ 1208 h 1207"/>
                <a:gd name="csX46" fmla="*/ 225332 w 786964"/>
                <a:gd name="csY46" fmla="*/ 1208 h 1207"/>
                <a:gd name="csX47" fmla="*/ 225936 w 786964"/>
                <a:gd name="csY47" fmla="*/ 604 h 1207"/>
                <a:gd name="csX48" fmla="*/ 225332 w 786964"/>
                <a:gd name="csY48" fmla="*/ 0 h 1207"/>
                <a:gd name="csX49" fmla="*/ 215636 w 786964"/>
                <a:gd name="csY49" fmla="*/ 0 h 1207"/>
                <a:gd name="csX50" fmla="*/ 212400 w 786964"/>
                <a:gd name="csY50" fmla="*/ 0 h 1207"/>
                <a:gd name="csX51" fmla="*/ 211795 w 786964"/>
                <a:gd name="csY51" fmla="*/ 604 h 1207"/>
                <a:gd name="csX52" fmla="*/ 212400 w 786964"/>
                <a:gd name="csY52" fmla="*/ 1208 h 1207"/>
                <a:gd name="csX53" fmla="*/ 215636 w 786964"/>
                <a:gd name="csY53" fmla="*/ 1208 h 1207"/>
                <a:gd name="csX54" fmla="*/ 216240 w 786964"/>
                <a:gd name="csY54" fmla="*/ 604 h 1207"/>
                <a:gd name="csX55" fmla="*/ 215636 w 786964"/>
                <a:gd name="csY55" fmla="*/ 0 h 1207"/>
                <a:gd name="csX56" fmla="*/ 244738 w 786964"/>
                <a:gd name="csY56" fmla="*/ 0 h 1207"/>
                <a:gd name="csX57" fmla="*/ 241501 w 786964"/>
                <a:gd name="csY57" fmla="*/ 0 h 1207"/>
                <a:gd name="csX58" fmla="*/ 240897 w 786964"/>
                <a:gd name="csY58" fmla="*/ 604 h 1207"/>
                <a:gd name="csX59" fmla="*/ 241501 w 786964"/>
                <a:gd name="csY59" fmla="*/ 1208 h 1207"/>
                <a:gd name="csX60" fmla="*/ 244738 w 786964"/>
                <a:gd name="csY60" fmla="*/ 1208 h 1207"/>
                <a:gd name="csX61" fmla="*/ 245342 w 786964"/>
                <a:gd name="csY61" fmla="*/ 604 h 1207"/>
                <a:gd name="csX62" fmla="*/ 244738 w 786964"/>
                <a:gd name="csY62" fmla="*/ 0 h 1207"/>
                <a:gd name="csX63" fmla="*/ 235042 w 786964"/>
                <a:gd name="csY63" fmla="*/ 0 h 1207"/>
                <a:gd name="csX64" fmla="*/ 231805 w 786964"/>
                <a:gd name="csY64" fmla="*/ 0 h 1207"/>
                <a:gd name="csX65" fmla="*/ 231201 w 786964"/>
                <a:gd name="csY65" fmla="*/ 604 h 1207"/>
                <a:gd name="csX66" fmla="*/ 231805 w 786964"/>
                <a:gd name="csY66" fmla="*/ 1208 h 1207"/>
                <a:gd name="csX67" fmla="*/ 235042 w 786964"/>
                <a:gd name="csY67" fmla="*/ 1208 h 1207"/>
                <a:gd name="csX68" fmla="*/ 235646 w 786964"/>
                <a:gd name="csY68" fmla="*/ 604 h 1207"/>
                <a:gd name="csX69" fmla="*/ 235042 w 786964"/>
                <a:gd name="csY69" fmla="*/ 0 h 1207"/>
                <a:gd name="csX70" fmla="*/ 293245 w 786964"/>
                <a:gd name="csY70" fmla="*/ 0 h 1207"/>
                <a:gd name="csX71" fmla="*/ 290008 w 786964"/>
                <a:gd name="csY71" fmla="*/ 0 h 1207"/>
                <a:gd name="csX72" fmla="*/ 289404 w 786964"/>
                <a:gd name="csY72" fmla="*/ 604 h 1207"/>
                <a:gd name="csX73" fmla="*/ 290008 w 786964"/>
                <a:gd name="csY73" fmla="*/ 1208 h 1207"/>
                <a:gd name="csX74" fmla="*/ 293245 w 786964"/>
                <a:gd name="csY74" fmla="*/ 1208 h 1207"/>
                <a:gd name="csX75" fmla="*/ 293849 w 786964"/>
                <a:gd name="csY75" fmla="*/ 604 h 1207"/>
                <a:gd name="csX76" fmla="*/ 293245 w 786964"/>
                <a:gd name="csY76" fmla="*/ 0 h 1207"/>
                <a:gd name="csX77" fmla="*/ 341753 w 786964"/>
                <a:gd name="csY77" fmla="*/ 0 h 1207"/>
                <a:gd name="csX78" fmla="*/ 338516 w 786964"/>
                <a:gd name="csY78" fmla="*/ 0 h 1207"/>
                <a:gd name="csX79" fmla="*/ 337912 w 786964"/>
                <a:gd name="csY79" fmla="*/ 604 h 1207"/>
                <a:gd name="csX80" fmla="*/ 338516 w 786964"/>
                <a:gd name="csY80" fmla="*/ 1208 h 1207"/>
                <a:gd name="csX81" fmla="*/ 341753 w 786964"/>
                <a:gd name="csY81" fmla="*/ 1208 h 1207"/>
                <a:gd name="csX82" fmla="*/ 342357 w 786964"/>
                <a:gd name="csY82" fmla="*/ 604 h 1207"/>
                <a:gd name="csX83" fmla="*/ 341753 w 786964"/>
                <a:gd name="csY83" fmla="*/ 0 h 1207"/>
                <a:gd name="csX84" fmla="*/ 351448 w 786964"/>
                <a:gd name="csY84" fmla="*/ 0 h 1207"/>
                <a:gd name="csX85" fmla="*/ 348212 w 786964"/>
                <a:gd name="csY85" fmla="*/ 0 h 1207"/>
                <a:gd name="csX86" fmla="*/ 347607 w 786964"/>
                <a:gd name="csY86" fmla="*/ 604 h 1207"/>
                <a:gd name="csX87" fmla="*/ 348212 w 786964"/>
                <a:gd name="csY87" fmla="*/ 1208 h 1207"/>
                <a:gd name="csX88" fmla="*/ 351448 w 786964"/>
                <a:gd name="csY88" fmla="*/ 1208 h 1207"/>
                <a:gd name="csX89" fmla="*/ 352052 w 786964"/>
                <a:gd name="csY89" fmla="*/ 604 h 1207"/>
                <a:gd name="csX90" fmla="*/ 351448 w 786964"/>
                <a:gd name="csY90" fmla="*/ 0 h 1207"/>
                <a:gd name="csX91" fmla="*/ 361144 w 786964"/>
                <a:gd name="csY91" fmla="*/ 0 h 1207"/>
                <a:gd name="csX92" fmla="*/ 357907 w 786964"/>
                <a:gd name="csY92" fmla="*/ 0 h 1207"/>
                <a:gd name="csX93" fmla="*/ 357303 w 786964"/>
                <a:gd name="csY93" fmla="*/ 604 h 1207"/>
                <a:gd name="csX94" fmla="*/ 357907 w 786964"/>
                <a:gd name="csY94" fmla="*/ 1208 h 1207"/>
                <a:gd name="csX95" fmla="*/ 361144 w 786964"/>
                <a:gd name="csY95" fmla="*/ 1208 h 1207"/>
                <a:gd name="csX96" fmla="*/ 361748 w 786964"/>
                <a:gd name="csY96" fmla="*/ 604 h 1207"/>
                <a:gd name="csX97" fmla="*/ 361144 w 786964"/>
                <a:gd name="csY97" fmla="*/ 0 h 1207"/>
                <a:gd name="csX98" fmla="*/ 370854 w 786964"/>
                <a:gd name="csY98" fmla="*/ 0 h 1207"/>
                <a:gd name="csX99" fmla="*/ 367617 w 786964"/>
                <a:gd name="csY99" fmla="*/ 0 h 1207"/>
                <a:gd name="csX100" fmla="*/ 367013 w 786964"/>
                <a:gd name="csY100" fmla="*/ 604 h 1207"/>
                <a:gd name="csX101" fmla="*/ 367617 w 786964"/>
                <a:gd name="csY101" fmla="*/ 1208 h 1207"/>
                <a:gd name="csX102" fmla="*/ 370854 w 786964"/>
                <a:gd name="csY102" fmla="*/ 1208 h 1207"/>
                <a:gd name="csX103" fmla="*/ 371458 w 786964"/>
                <a:gd name="csY103" fmla="*/ 604 h 1207"/>
                <a:gd name="csX104" fmla="*/ 370854 w 786964"/>
                <a:gd name="csY104" fmla="*/ 0 h 1207"/>
                <a:gd name="csX105" fmla="*/ 312637 w 786964"/>
                <a:gd name="csY105" fmla="*/ 0 h 1207"/>
                <a:gd name="csX106" fmla="*/ 309400 w 786964"/>
                <a:gd name="csY106" fmla="*/ 0 h 1207"/>
                <a:gd name="csX107" fmla="*/ 308796 w 786964"/>
                <a:gd name="csY107" fmla="*/ 604 h 1207"/>
                <a:gd name="csX108" fmla="*/ 309400 w 786964"/>
                <a:gd name="csY108" fmla="*/ 1208 h 1207"/>
                <a:gd name="csX109" fmla="*/ 312637 w 786964"/>
                <a:gd name="csY109" fmla="*/ 1208 h 1207"/>
                <a:gd name="csX110" fmla="*/ 313241 w 786964"/>
                <a:gd name="csY110" fmla="*/ 604 h 1207"/>
                <a:gd name="csX111" fmla="*/ 312637 w 786964"/>
                <a:gd name="csY111" fmla="*/ 0 h 1207"/>
                <a:gd name="csX112" fmla="*/ 205941 w 786964"/>
                <a:gd name="csY112" fmla="*/ 0 h 1207"/>
                <a:gd name="csX113" fmla="*/ 202704 w 786964"/>
                <a:gd name="csY113" fmla="*/ 0 h 1207"/>
                <a:gd name="csX114" fmla="*/ 202100 w 786964"/>
                <a:gd name="csY114" fmla="*/ 604 h 1207"/>
                <a:gd name="csX115" fmla="*/ 202704 w 786964"/>
                <a:gd name="csY115" fmla="*/ 1208 h 1207"/>
                <a:gd name="csX116" fmla="*/ 205941 w 786964"/>
                <a:gd name="csY116" fmla="*/ 1208 h 1207"/>
                <a:gd name="csX117" fmla="*/ 206545 w 786964"/>
                <a:gd name="csY117" fmla="*/ 604 h 1207"/>
                <a:gd name="csX118" fmla="*/ 205941 w 786964"/>
                <a:gd name="csY118" fmla="*/ 0 h 1207"/>
                <a:gd name="csX119" fmla="*/ 302941 w 786964"/>
                <a:gd name="csY119" fmla="*/ 0 h 1207"/>
                <a:gd name="csX120" fmla="*/ 299704 w 786964"/>
                <a:gd name="csY120" fmla="*/ 0 h 1207"/>
                <a:gd name="csX121" fmla="*/ 299100 w 786964"/>
                <a:gd name="csY121" fmla="*/ 604 h 1207"/>
                <a:gd name="csX122" fmla="*/ 299704 w 786964"/>
                <a:gd name="csY122" fmla="*/ 1208 h 1207"/>
                <a:gd name="csX123" fmla="*/ 302941 w 786964"/>
                <a:gd name="csY123" fmla="*/ 1208 h 1207"/>
                <a:gd name="csX124" fmla="*/ 303545 w 786964"/>
                <a:gd name="csY124" fmla="*/ 604 h 1207"/>
                <a:gd name="csX125" fmla="*/ 302941 w 786964"/>
                <a:gd name="csY125" fmla="*/ 0 h 1207"/>
                <a:gd name="csX126" fmla="*/ 390246 w 786964"/>
                <a:gd name="csY126" fmla="*/ 0 h 1207"/>
                <a:gd name="csX127" fmla="*/ 387009 w 786964"/>
                <a:gd name="csY127" fmla="*/ 0 h 1207"/>
                <a:gd name="csX128" fmla="*/ 386405 w 786964"/>
                <a:gd name="csY128" fmla="*/ 604 h 1207"/>
                <a:gd name="csX129" fmla="*/ 387009 w 786964"/>
                <a:gd name="csY129" fmla="*/ 1208 h 1207"/>
                <a:gd name="csX130" fmla="*/ 390246 w 786964"/>
                <a:gd name="csY130" fmla="*/ 1208 h 1207"/>
                <a:gd name="csX131" fmla="*/ 390850 w 786964"/>
                <a:gd name="csY131" fmla="*/ 604 h 1207"/>
                <a:gd name="csX132" fmla="*/ 390246 w 786964"/>
                <a:gd name="csY132" fmla="*/ 0 h 1207"/>
                <a:gd name="csX133" fmla="*/ 322347 w 786964"/>
                <a:gd name="csY133" fmla="*/ 0 h 1207"/>
                <a:gd name="csX134" fmla="*/ 319110 w 786964"/>
                <a:gd name="csY134" fmla="*/ 0 h 1207"/>
                <a:gd name="csX135" fmla="*/ 318506 w 786964"/>
                <a:gd name="csY135" fmla="*/ 604 h 1207"/>
                <a:gd name="csX136" fmla="*/ 319110 w 786964"/>
                <a:gd name="csY136" fmla="*/ 1208 h 1207"/>
                <a:gd name="csX137" fmla="*/ 322347 w 786964"/>
                <a:gd name="csY137" fmla="*/ 1208 h 1207"/>
                <a:gd name="csX138" fmla="*/ 322951 w 786964"/>
                <a:gd name="csY138" fmla="*/ 604 h 1207"/>
                <a:gd name="csX139" fmla="*/ 322347 w 786964"/>
                <a:gd name="csY139" fmla="*/ 0 h 1207"/>
                <a:gd name="csX140" fmla="*/ 332042 w 786964"/>
                <a:gd name="csY140" fmla="*/ 0 h 1207"/>
                <a:gd name="csX141" fmla="*/ 328806 w 786964"/>
                <a:gd name="csY141" fmla="*/ 0 h 1207"/>
                <a:gd name="csX142" fmla="*/ 328202 w 786964"/>
                <a:gd name="csY142" fmla="*/ 604 h 1207"/>
                <a:gd name="csX143" fmla="*/ 328806 w 786964"/>
                <a:gd name="csY143" fmla="*/ 1208 h 1207"/>
                <a:gd name="csX144" fmla="*/ 332042 w 786964"/>
                <a:gd name="csY144" fmla="*/ 1208 h 1207"/>
                <a:gd name="csX145" fmla="*/ 332647 w 786964"/>
                <a:gd name="csY145" fmla="*/ 604 h 1207"/>
                <a:gd name="csX146" fmla="*/ 332042 w 786964"/>
                <a:gd name="csY146" fmla="*/ 0 h 1207"/>
                <a:gd name="csX147" fmla="*/ 60418 w 786964"/>
                <a:gd name="csY147" fmla="*/ 0 h 1207"/>
                <a:gd name="csX148" fmla="*/ 57182 w 786964"/>
                <a:gd name="csY148" fmla="*/ 0 h 1207"/>
                <a:gd name="csX149" fmla="*/ 56578 w 786964"/>
                <a:gd name="csY149" fmla="*/ 604 h 1207"/>
                <a:gd name="csX150" fmla="*/ 57182 w 786964"/>
                <a:gd name="csY150" fmla="*/ 1208 h 1207"/>
                <a:gd name="csX151" fmla="*/ 60418 w 786964"/>
                <a:gd name="csY151" fmla="*/ 1208 h 1207"/>
                <a:gd name="csX152" fmla="*/ 61023 w 786964"/>
                <a:gd name="csY152" fmla="*/ 604 h 1207"/>
                <a:gd name="csX153" fmla="*/ 60418 w 786964"/>
                <a:gd name="csY153" fmla="*/ 0 h 1207"/>
                <a:gd name="csX154" fmla="*/ 99230 w 786964"/>
                <a:gd name="csY154" fmla="*/ 0 h 1207"/>
                <a:gd name="csX155" fmla="*/ 95993 w 786964"/>
                <a:gd name="csY155" fmla="*/ 0 h 1207"/>
                <a:gd name="csX156" fmla="*/ 95389 w 786964"/>
                <a:gd name="csY156" fmla="*/ 604 h 1207"/>
                <a:gd name="csX157" fmla="*/ 95993 w 786964"/>
                <a:gd name="csY157" fmla="*/ 1208 h 1207"/>
                <a:gd name="csX158" fmla="*/ 99230 w 786964"/>
                <a:gd name="csY158" fmla="*/ 1208 h 1207"/>
                <a:gd name="csX159" fmla="*/ 99834 w 786964"/>
                <a:gd name="csY159" fmla="*/ 604 h 1207"/>
                <a:gd name="csX160" fmla="*/ 99230 w 786964"/>
                <a:gd name="csY160" fmla="*/ 0 h 1207"/>
                <a:gd name="csX161" fmla="*/ 50723 w 786964"/>
                <a:gd name="csY161" fmla="*/ 0 h 1207"/>
                <a:gd name="csX162" fmla="*/ 47486 w 786964"/>
                <a:gd name="csY162" fmla="*/ 0 h 1207"/>
                <a:gd name="csX163" fmla="*/ 46882 w 786964"/>
                <a:gd name="csY163" fmla="*/ 604 h 1207"/>
                <a:gd name="csX164" fmla="*/ 47486 w 786964"/>
                <a:gd name="csY164" fmla="*/ 1208 h 1207"/>
                <a:gd name="csX165" fmla="*/ 50723 w 786964"/>
                <a:gd name="csY165" fmla="*/ 1208 h 1207"/>
                <a:gd name="csX166" fmla="*/ 51327 w 786964"/>
                <a:gd name="csY166" fmla="*/ 604 h 1207"/>
                <a:gd name="csX167" fmla="*/ 50723 w 786964"/>
                <a:gd name="csY167" fmla="*/ 0 h 1207"/>
                <a:gd name="csX168" fmla="*/ 89520 w 786964"/>
                <a:gd name="csY168" fmla="*/ 0 h 1207"/>
                <a:gd name="csX169" fmla="*/ 86283 w 786964"/>
                <a:gd name="csY169" fmla="*/ 0 h 1207"/>
                <a:gd name="csX170" fmla="*/ 85679 w 786964"/>
                <a:gd name="csY170" fmla="*/ 604 h 1207"/>
                <a:gd name="csX171" fmla="*/ 86283 w 786964"/>
                <a:gd name="csY171" fmla="*/ 1208 h 1207"/>
                <a:gd name="csX172" fmla="*/ 89520 w 786964"/>
                <a:gd name="csY172" fmla="*/ 1208 h 1207"/>
                <a:gd name="csX173" fmla="*/ 90124 w 786964"/>
                <a:gd name="csY173" fmla="*/ 604 h 1207"/>
                <a:gd name="csX174" fmla="*/ 89520 w 786964"/>
                <a:gd name="csY174" fmla="*/ 0 h 1207"/>
                <a:gd name="csX175" fmla="*/ 70129 w 786964"/>
                <a:gd name="csY175" fmla="*/ 0 h 1207"/>
                <a:gd name="csX176" fmla="*/ 66892 w 786964"/>
                <a:gd name="csY176" fmla="*/ 0 h 1207"/>
                <a:gd name="csX177" fmla="*/ 66288 w 786964"/>
                <a:gd name="csY177" fmla="*/ 604 h 1207"/>
                <a:gd name="csX178" fmla="*/ 66892 w 786964"/>
                <a:gd name="csY178" fmla="*/ 1208 h 1207"/>
                <a:gd name="csX179" fmla="*/ 70129 w 786964"/>
                <a:gd name="csY179" fmla="*/ 1208 h 1207"/>
                <a:gd name="csX180" fmla="*/ 70733 w 786964"/>
                <a:gd name="csY180" fmla="*/ 604 h 1207"/>
                <a:gd name="csX181" fmla="*/ 70129 w 786964"/>
                <a:gd name="csY181" fmla="*/ 0 h 1207"/>
                <a:gd name="csX182" fmla="*/ 41027 w 786964"/>
                <a:gd name="csY182" fmla="*/ 0 h 1207"/>
                <a:gd name="csX183" fmla="*/ 37790 w 786964"/>
                <a:gd name="csY183" fmla="*/ 0 h 1207"/>
                <a:gd name="csX184" fmla="*/ 37186 w 786964"/>
                <a:gd name="csY184" fmla="*/ 604 h 1207"/>
                <a:gd name="csX185" fmla="*/ 37790 w 786964"/>
                <a:gd name="csY185" fmla="*/ 1208 h 1207"/>
                <a:gd name="csX186" fmla="*/ 41027 w 786964"/>
                <a:gd name="csY186" fmla="*/ 1208 h 1207"/>
                <a:gd name="csX187" fmla="*/ 41631 w 786964"/>
                <a:gd name="csY187" fmla="*/ 604 h 1207"/>
                <a:gd name="csX188" fmla="*/ 41027 w 786964"/>
                <a:gd name="csY188" fmla="*/ 0 h 1207"/>
                <a:gd name="csX189" fmla="*/ 21621 w 786964"/>
                <a:gd name="csY189" fmla="*/ 0 h 1207"/>
                <a:gd name="csX190" fmla="*/ 18384 w 786964"/>
                <a:gd name="csY190" fmla="*/ 0 h 1207"/>
                <a:gd name="csX191" fmla="*/ 17780 w 786964"/>
                <a:gd name="csY191" fmla="*/ 604 h 1207"/>
                <a:gd name="csX192" fmla="*/ 18384 w 786964"/>
                <a:gd name="csY192" fmla="*/ 1208 h 1207"/>
                <a:gd name="csX193" fmla="*/ 21621 w 786964"/>
                <a:gd name="csY193" fmla="*/ 1208 h 1207"/>
                <a:gd name="csX194" fmla="*/ 22225 w 786964"/>
                <a:gd name="csY194" fmla="*/ 604 h 1207"/>
                <a:gd name="csX195" fmla="*/ 21621 w 786964"/>
                <a:gd name="csY195" fmla="*/ 0 h 1207"/>
                <a:gd name="csX196" fmla="*/ 11925 w 786964"/>
                <a:gd name="csY196" fmla="*/ 0 h 1207"/>
                <a:gd name="csX197" fmla="*/ 8689 w 786964"/>
                <a:gd name="csY197" fmla="*/ 0 h 1207"/>
                <a:gd name="csX198" fmla="*/ 8085 w 786964"/>
                <a:gd name="csY198" fmla="*/ 604 h 1207"/>
                <a:gd name="csX199" fmla="*/ 8689 w 786964"/>
                <a:gd name="csY199" fmla="*/ 1208 h 1207"/>
                <a:gd name="csX200" fmla="*/ 11925 w 786964"/>
                <a:gd name="csY200" fmla="*/ 1208 h 1207"/>
                <a:gd name="csX201" fmla="*/ 12530 w 786964"/>
                <a:gd name="csY201" fmla="*/ 604 h 1207"/>
                <a:gd name="csX202" fmla="*/ 11925 w 786964"/>
                <a:gd name="csY202" fmla="*/ 0 h 1207"/>
                <a:gd name="csX203" fmla="*/ 196230 w 786964"/>
                <a:gd name="csY203" fmla="*/ 0 h 1207"/>
                <a:gd name="csX204" fmla="*/ 192994 w 786964"/>
                <a:gd name="csY204" fmla="*/ 0 h 1207"/>
                <a:gd name="csX205" fmla="*/ 192390 w 786964"/>
                <a:gd name="csY205" fmla="*/ 604 h 1207"/>
                <a:gd name="csX206" fmla="*/ 192994 w 786964"/>
                <a:gd name="csY206" fmla="*/ 1208 h 1207"/>
                <a:gd name="csX207" fmla="*/ 196230 w 786964"/>
                <a:gd name="csY207" fmla="*/ 1208 h 1207"/>
                <a:gd name="csX208" fmla="*/ 196835 w 786964"/>
                <a:gd name="csY208" fmla="*/ 604 h 1207"/>
                <a:gd name="csX209" fmla="*/ 196230 w 786964"/>
                <a:gd name="csY209" fmla="*/ 0 h 1207"/>
                <a:gd name="csX210" fmla="*/ 31317 w 786964"/>
                <a:gd name="csY210" fmla="*/ 0 h 1207"/>
                <a:gd name="csX211" fmla="*/ 28080 w 786964"/>
                <a:gd name="csY211" fmla="*/ 0 h 1207"/>
                <a:gd name="csX212" fmla="*/ 27476 w 786964"/>
                <a:gd name="csY212" fmla="*/ 604 h 1207"/>
                <a:gd name="csX213" fmla="*/ 28080 w 786964"/>
                <a:gd name="csY213" fmla="*/ 1208 h 1207"/>
                <a:gd name="csX214" fmla="*/ 31317 w 786964"/>
                <a:gd name="csY214" fmla="*/ 1208 h 1207"/>
                <a:gd name="csX215" fmla="*/ 31921 w 786964"/>
                <a:gd name="csY215" fmla="*/ 604 h 1207"/>
                <a:gd name="csX216" fmla="*/ 31317 w 786964"/>
                <a:gd name="csY216" fmla="*/ 0 h 1207"/>
                <a:gd name="csX217" fmla="*/ 157433 w 786964"/>
                <a:gd name="csY217" fmla="*/ 0 h 1207"/>
                <a:gd name="csX218" fmla="*/ 154196 w 786964"/>
                <a:gd name="csY218" fmla="*/ 0 h 1207"/>
                <a:gd name="csX219" fmla="*/ 153592 w 786964"/>
                <a:gd name="csY219" fmla="*/ 604 h 1207"/>
                <a:gd name="csX220" fmla="*/ 154196 w 786964"/>
                <a:gd name="csY220" fmla="*/ 1208 h 1207"/>
                <a:gd name="csX221" fmla="*/ 157433 w 786964"/>
                <a:gd name="csY221" fmla="*/ 1208 h 1207"/>
                <a:gd name="csX222" fmla="*/ 158037 w 786964"/>
                <a:gd name="csY222" fmla="*/ 604 h 1207"/>
                <a:gd name="csX223" fmla="*/ 157433 w 786964"/>
                <a:gd name="csY223" fmla="*/ 0 h 1207"/>
                <a:gd name="csX224" fmla="*/ 167129 w 786964"/>
                <a:gd name="csY224" fmla="*/ 0 h 1207"/>
                <a:gd name="csX225" fmla="*/ 163892 w 786964"/>
                <a:gd name="csY225" fmla="*/ 0 h 1207"/>
                <a:gd name="csX226" fmla="*/ 163288 w 786964"/>
                <a:gd name="csY226" fmla="*/ 604 h 1207"/>
                <a:gd name="csX227" fmla="*/ 163892 w 786964"/>
                <a:gd name="csY227" fmla="*/ 1208 h 1207"/>
                <a:gd name="csX228" fmla="*/ 167129 w 786964"/>
                <a:gd name="csY228" fmla="*/ 1208 h 1207"/>
                <a:gd name="csX229" fmla="*/ 167733 w 786964"/>
                <a:gd name="csY229" fmla="*/ 604 h 1207"/>
                <a:gd name="csX230" fmla="*/ 167129 w 786964"/>
                <a:gd name="csY230" fmla="*/ 0 h 1207"/>
                <a:gd name="csX231" fmla="*/ 176839 w 786964"/>
                <a:gd name="csY231" fmla="*/ 0 h 1207"/>
                <a:gd name="csX232" fmla="*/ 173602 w 786964"/>
                <a:gd name="csY232" fmla="*/ 0 h 1207"/>
                <a:gd name="csX233" fmla="*/ 172998 w 786964"/>
                <a:gd name="csY233" fmla="*/ 604 h 1207"/>
                <a:gd name="csX234" fmla="*/ 173602 w 786964"/>
                <a:gd name="csY234" fmla="*/ 1208 h 1207"/>
                <a:gd name="csX235" fmla="*/ 176839 w 786964"/>
                <a:gd name="csY235" fmla="*/ 1208 h 1207"/>
                <a:gd name="csX236" fmla="*/ 177443 w 786964"/>
                <a:gd name="csY236" fmla="*/ 604 h 1207"/>
                <a:gd name="csX237" fmla="*/ 176839 w 786964"/>
                <a:gd name="csY237" fmla="*/ 0 h 1207"/>
                <a:gd name="csX238" fmla="*/ 186535 w 786964"/>
                <a:gd name="csY238" fmla="*/ 0 h 1207"/>
                <a:gd name="csX239" fmla="*/ 183298 w 786964"/>
                <a:gd name="csY239" fmla="*/ 0 h 1207"/>
                <a:gd name="csX240" fmla="*/ 182694 w 786964"/>
                <a:gd name="csY240" fmla="*/ 604 h 1207"/>
                <a:gd name="csX241" fmla="*/ 183298 w 786964"/>
                <a:gd name="csY241" fmla="*/ 1208 h 1207"/>
                <a:gd name="csX242" fmla="*/ 186535 w 786964"/>
                <a:gd name="csY242" fmla="*/ 1208 h 1207"/>
                <a:gd name="csX243" fmla="*/ 187139 w 786964"/>
                <a:gd name="csY243" fmla="*/ 604 h 1207"/>
                <a:gd name="csX244" fmla="*/ 186535 w 786964"/>
                <a:gd name="csY244" fmla="*/ 0 h 1207"/>
                <a:gd name="csX245" fmla="*/ 108926 w 786964"/>
                <a:gd name="csY245" fmla="*/ 0 h 1207"/>
                <a:gd name="csX246" fmla="*/ 105689 w 786964"/>
                <a:gd name="csY246" fmla="*/ 0 h 1207"/>
                <a:gd name="csX247" fmla="*/ 105085 w 786964"/>
                <a:gd name="csY247" fmla="*/ 604 h 1207"/>
                <a:gd name="csX248" fmla="*/ 105689 w 786964"/>
                <a:gd name="csY248" fmla="*/ 1208 h 1207"/>
                <a:gd name="csX249" fmla="*/ 108926 w 786964"/>
                <a:gd name="csY249" fmla="*/ 1208 h 1207"/>
                <a:gd name="csX250" fmla="*/ 109530 w 786964"/>
                <a:gd name="csY250" fmla="*/ 604 h 1207"/>
                <a:gd name="csX251" fmla="*/ 108926 w 786964"/>
                <a:gd name="csY251" fmla="*/ 0 h 1207"/>
                <a:gd name="csX252" fmla="*/ 128332 w 786964"/>
                <a:gd name="csY252" fmla="*/ 0 h 1207"/>
                <a:gd name="csX253" fmla="*/ 125095 w 786964"/>
                <a:gd name="csY253" fmla="*/ 0 h 1207"/>
                <a:gd name="csX254" fmla="*/ 124491 w 786964"/>
                <a:gd name="csY254" fmla="*/ 604 h 1207"/>
                <a:gd name="csX255" fmla="*/ 125095 w 786964"/>
                <a:gd name="csY255" fmla="*/ 1208 h 1207"/>
                <a:gd name="csX256" fmla="*/ 128332 w 786964"/>
                <a:gd name="csY256" fmla="*/ 1208 h 1207"/>
                <a:gd name="csX257" fmla="*/ 128936 w 786964"/>
                <a:gd name="csY257" fmla="*/ 604 h 1207"/>
                <a:gd name="csX258" fmla="*/ 128332 w 786964"/>
                <a:gd name="csY258" fmla="*/ 0 h 1207"/>
                <a:gd name="csX259" fmla="*/ 118622 w 786964"/>
                <a:gd name="csY259" fmla="*/ 0 h 1207"/>
                <a:gd name="csX260" fmla="*/ 115385 w 786964"/>
                <a:gd name="csY260" fmla="*/ 0 h 1207"/>
                <a:gd name="csX261" fmla="*/ 114781 w 786964"/>
                <a:gd name="csY261" fmla="*/ 604 h 1207"/>
                <a:gd name="csX262" fmla="*/ 115385 w 786964"/>
                <a:gd name="csY262" fmla="*/ 1208 h 1207"/>
                <a:gd name="csX263" fmla="*/ 118622 w 786964"/>
                <a:gd name="csY263" fmla="*/ 1208 h 1207"/>
                <a:gd name="csX264" fmla="*/ 119226 w 786964"/>
                <a:gd name="csY264" fmla="*/ 604 h 1207"/>
                <a:gd name="csX265" fmla="*/ 118622 w 786964"/>
                <a:gd name="csY265" fmla="*/ 0 h 1207"/>
                <a:gd name="csX266" fmla="*/ 147737 w 786964"/>
                <a:gd name="csY266" fmla="*/ 0 h 1207"/>
                <a:gd name="csX267" fmla="*/ 144501 w 786964"/>
                <a:gd name="csY267" fmla="*/ 0 h 1207"/>
                <a:gd name="csX268" fmla="*/ 143897 w 786964"/>
                <a:gd name="csY268" fmla="*/ 604 h 1207"/>
                <a:gd name="csX269" fmla="*/ 144501 w 786964"/>
                <a:gd name="csY269" fmla="*/ 1208 h 1207"/>
                <a:gd name="csX270" fmla="*/ 147737 w 786964"/>
                <a:gd name="csY270" fmla="*/ 1208 h 1207"/>
                <a:gd name="csX271" fmla="*/ 148342 w 786964"/>
                <a:gd name="csY271" fmla="*/ 604 h 1207"/>
                <a:gd name="csX272" fmla="*/ 147737 w 786964"/>
                <a:gd name="csY272" fmla="*/ 0 h 1207"/>
                <a:gd name="csX273" fmla="*/ 138027 w 786964"/>
                <a:gd name="csY273" fmla="*/ 0 h 1207"/>
                <a:gd name="csX274" fmla="*/ 134791 w 786964"/>
                <a:gd name="csY274" fmla="*/ 0 h 1207"/>
                <a:gd name="csX275" fmla="*/ 134186 w 786964"/>
                <a:gd name="csY275" fmla="*/ 604 h 1207"/>
                <a:gd name="csX276" fmla="*/ 134791 w 786964"/>
                <a:gd name="csY276" fmla="*/ 1208 h 1207"/>
                <a:gd name="csX277" fmla="*/ 138027 w 786964"/>
                <a:gd name="csY277" fmla="*/ 1208 h 1207"/>
                <a:gd name="csX278" fmla="*/ 138632 w 786964"/>
                <a:gd name="csY278" fmla="*/ 604 h 1207"/>
                <a:gd name="csX279" fmla="*/ 138027 w 786964"/>
                <a:gd name="csY279" fmla="*/ 0 h 1207"/>
                <a:gd name="csX280" fmla="*/ 79824 w 786964"/>
                <a:gd name="csY280" fmla="*/ 0 h 1207"/>
                <a:gd name="csX281" fmla="*/ 76588 w 786964"/>
                <a:gd name="csY281" fmla="*/ 0 h 1207"/>
                <a:gd name="csX282" fmla="*/ 75983 w 786964"/>
                <a:gd name="csY282" fmla="*/ 604 h 1207"/>
                <a:gd name="csX283" fmla="*/ 76588 w 786964"/>
                <a:gd name="csY283" fmla="*/ 1208 h 1207"/>
                <a:gd name="csX284" fmla="*/ 79824 w 786964"/>
                <a:gd name="csY284" fmla="*/ 1208 h 1207"/>
                <a:gd name="csX285" fmla="*/ 80428 w 786964"/>
                <a:gd name="csY285" fmla="*/ 604 h 1207"/>
                <a:gd name="csX286" fmla="*/ 79824 w 786964"/>
                <a:gd name="csY286" fmla="*/ 0 h 1207"/>
                <a:gd name="csX287" fmla="*/ 652174 w 786964"/>
                <a:gd name="csY287" fmla="*/ 0 h 1207"/>
                <a:gd name="csX288" fmla="*/ 648937 w 786964"/>
                <a:gd name="csY288" fmla="*/ 0 h 1207"/>
                <a:gd name="csX289" fmla="*/ 648333 w 786964"/>
                <a:gd name="csY289" fmla="*/ 604 h 1207"/>
                <a:gd name="csX290" fmla="*/ 648937 w 786964"/>
                <a:gd name="csY290" fmla="*/ 1208 h 1207"/>
                <a:gd name="csX291" fmla="*/ 652174 w 786964"/>
                <a:gd name="csY291" fmla="*/ 1208 h 1207"/>
                <a:gd name="csX292" fmla="*/ 652778 w 786964"/>
                <a:gd name="csY292" fmla="*/ 604 h 1207"/>
                <a:gd name="csX293" fmla="*/ 652174 w 786964"/>
                <a:gd name="csY293" fmla="*/ 0 h 1207"/>
                <a:gd name="csX294" fmla="*/ 661870 w 786964"/>
                <a:gd name="csY294" fmla="*/ 0 h 1207"/>
                <a:gd name="csX295" fmla="*/ 658633 w 786964"/>
                <a:gd name="csY295" fmla="*/ 0 h 1207"/>
                <a:gd name="csX296" fmla="*/ 658029 w 786964"/>
                <a:gd name="csY296" fmla="*/ 604 h 1207"/>
                <a:gd name="csX297" fmla="*/ 658633 w 786964"/>
                <a:gd name="csY297" fmla="*/ 1208 h 1207"/>
                <a:gd name="csX298" fmla="*/ 661870 w 786964"/>
                <a:gd name="csY298" fmla="*/ 1208 h 1207"/>
                <a:gd name="csX299" fmla="*/ 662474 w 786964"/>
                <a:gd name="csY299" fmla="*/ 604 h 1207"/>
                <a:gd name="csX300" fmla="*/ 661870 w 786964"/>
                <a:gd name="csY300" fmla="*/ 0 h 1207"/>
                <a:gd name="csX301" fmla="*/ 642464 w 786964"/>
                <a:gd name="csY301" fmla="*/ 0 h 1207"/>
                <a:gd name="csX302" fmla="*/ 639227 w 786964"/>
                <a:gd name="csY302" fmla="*/ 0 h 1207"/>
                <a:gd name="csX303" fmla="*/ 638623 w 786964"/>
                <a:gd name="csY303" fmla="*/ 604 h 1207"/>
                <a:gd name="csX304" fmla="*/ 639227 w 786964"/>
                <a:gd name="csY304" fmla="*/ 1208 h 1207"/>
                <a:gd name="csX305" fmla="*/ 642464 w 786964"/>
                <a:gd name="csY305" fmla="*/ 1208 h 1207"/>
                <a:gd name="csX306" fmla="*/ 643068 w 786964"/>
                <a:gd name="csY306" fmla="*/ 604 h 1207"/>
                <a:gd name="csX307" fmla="*/ 642464 w 786964"/>
                <a:gd name="csY307" fmla="*/ 0 h 1207"/>
                <a:gd name="csX308" fmla="*/ 681275 w 786964"/>
                <a:gd name="csY308" fmla="*/ 0 h 1207"/>
                <a:gd name="csX309" fmla="*/ 678039 w 786964"/>
                <a:gd name="csY309" fmla="*/ 0 h 1207"/>
                <a:gd name="csX310" fmla="*/ 677435 w 786964"/>
                <a:gd name="csY310" fmla="*/ 604 h 1207"/>
                <a:gd name="csX311" fmla="*/ 678039 w 786964"/>
                <a:gd name="csY311" fmla="*/ 1208 h 1207"/>
                <a:gd name="csX312" fmla="*/ 681275 w 786964"/>
                <a:gd name="csY312" fmla="*/ 1208 h 1207"/>
                <a:gd name="csX313" fmla="*/ 681880 w 786964"/>
                <a:gd name="csY313" fmla="*/ 604 h 1207"/>
                <a:gd name="csX314" fmla="*/ 681275 w 786964"/>
                <a:gd name="csY314" fmla="*/ 0 h 1207"/>
                <a:gd name="csX315" fmla="*/ 690971 w 786964"/>
                <a:gd name="csY315" fmla="*/ 0 h 1207"/>
                <a:gd name="csX316" fmla="*/ 687734 w 786964"/>
                <a:gd name="csY316" fmla="*/ 0 h 1207"/>
                <a:gd name="csX317" fmla="*/ 687130 w 786964"/>
                <a:gd name="csY317" fmla="*/ 604 h 1207"/>
                <a:gd name="csX318" fmla="*/ 687734 w 786964"/>
                <a:gd name="csY318" fmla="*/ 1208 h 1207"/>
                <a:gd name="csX319" fmla="*/ 690971 w 786964"/>
                <a:gd name="csY319" fmla="*/ 1208 h 1207"/>
                <a:gd name="csX320" fmla="*/ 691575 w 786964"/>
                <a:gd name="csY320" fmla="*/ 604 h 1207"/>
                <a:gd name="csX321" fmla="*/ 690971 w 786964"/>
                <a:gd name="csY321" fmla="*/ 0 h 1207"/>
                <a:gd name="csX322" fmla="*/ 671565 w 786964"/>
                <a:gd name="csY322" fmla="*/ 0 h 1207"/>
                <a:gd name="csX323" fmla="*/ 668329 w 786964"/>
                <a:gd name="csY323" fmla="*/ 0 h 1207"/>
                <a:gd name="csX324" fmla="*/ 667724 w 786964"/>
                <a:gd name="csY324" fmla="*/ 604 h 1207"/>
                <a:gd name="csX325" fmla="*/ 668329 w 786964"/>
                <a:gd name="csY325" fmla="*/ 1208 h 1207"/>
                <a:gd name="csX326" fmla="*/ 671565 w 786964"/>
                <a:gd name="csY326" fmla="*/ 1208 h 1207"/>
                <a:gd name="csX327" fmla="*/ 672169 w 786964"/>
                <a:gd name="csY327" fmla="*/ 604 h 1207"/>
                <a:gd name="csX328" fmla="*/ 671565 w 786964"/>
                <a:gd name="csY328" fmla="*/ 0 h 1207"/>
                <a:gd name="csX329" fmla="*/ 399956 w 786964"/>
                <a:gd name="csY329" fmla="*/ 0 h 1207"/>
                <a:gd name="csX330" fmla="*/ 396719 w 786964"/>
                <a:gd name="csY330" fmla="*/ 0 h 1207"/>
                <a:gd name="csX331" fmla="*/ 396115 w 786964"/>
                <a:gd name="csY331" fmla="*/ 604 h 1207"/>
                <a:gd name="csX332" fmla="*/ 396719 w 786964"/>
                <a:gd name="csY332" fmla="*/ 1208 h 1207"/>
                <a:gd name="csX333" fmla="*/ 399956 w 786964"/>
                <a:gd name="csY333" fmla="*/ 1208 h 1207"/>
                <a:gd name="csX334" fmla="*/ 400560 w 786964"/>
                <a:gd name="csY334" fmla="*/ 604 h 1207"/>
                <a:gd name="csX335" fmla="*/ 399956 w 786964"/>
                <a:gd name="csY335" fmla="*/ 0 h 1207"/>
                <a:gd name="csX336" fmla="*/ 603666 w 786964"/>
                <a:gd name="csY336" fmla="*/ 0 h 1207"/>
                <a:gd name="csX337" fmla="*/ 600430 w 786964"/>
                <a:gd name="csY337" fmla="*/ 0 h 1207"/>
                <a:gd name="csX338" fmla="*/ 599826 w 786964"/>
                <a:gd name="csY338" fmla="*/ 604 h 1207"/>
                <a:gd name="csX339" fmla="*/ 600430 w 786964"/>
                <a:gd name="csY339" fmla="*/ 1208 h 1207"/>
                <a:gd name="csX340" fmla="*/ 603666 w 786964"/>
                <a:gd name="csY340" fmla="*/ 1208 h 1207"/>
                <a:gd name="csX341" fmla="*/ 604271 w 786964"/>
                <a:gd name="csY341" fmla="*/ 604 h 1207"/>
                <a:gd name="csX342" fmla="*/ 603666 w 786964"/>
                <a:gd name="csY342" fmla="*/ 0 h 1207"/>
                <a:gd name="csX343" fmla="*/ 623072 w 786964"/>
                <a:gd name="csY343" fmla="*/ 0 h 1207"/>
                <a:gd name="csX344" fmla="*/ 619836 w 786964"/>
                <a:gd name="csY344" fmla="*/ 0 h 1207"/>
                <a:gd name="csX345" fmla="*/ 619231 w 786964"/>
                <a:gd name="csY345" fmla="*/ 604 h 1207"/>
                <a:gd name="csX346" fmla="*/ 619836 w 786964"/>
                <a:gd name="csY346" fmla="*/ 1208 h 1207"/>
                <a:gd name="csX347" fmla="*/ 623072 w 786964"/>
                <a:gd name="csY347" fmla="*/ 1208 h 1207"/>
                <a:gd name="csX348" fmla="*/ 623677 w 786964"/>
                <a:gd name="csY348" fmla="*/ 604 h 1207"/>
                <a:gd name="csX349" fmla="*/ 623072 w 786964"/>
                <a:gd name="csY349" fmla="*/ 0 h 1207"/>
                <a:gd name="csX350" fmla="*/ 632768 w 786964"/>
                <a:gd name="csY350" fmla="*/ 0 h 1207"/>
                <a:gd name="csX351" fmla="*/ 629531 w 786964"/>
                <a:gd name="csY351" fmla="*/ 0 h 1207"/>
                <a:gd name="csX352" fmla="*/ 628927 w 786964"/>
                <a:gd name="csY352" fmla="*/ 604 h 1207"/>
                <a:gd name="csX353" fmla="*/ 629531 w 786964"/>
                <a:gd name="csY353" fmla="*/ 1208 h 1207"/>
                <a:gd name="csX354" fmla="*/ 632768 w 786964"/>
                <a:gd name="csY354" fmla="*/ 1208 h 1207"/>
                <a:gd name="csX355" fmla="*/ 633372 w 786964"/>
                <a:gd name="csY355" fmla="*/ 604 h 1207"/>
                <a:gd name="csX356" fmla="*/ 632768 w 786964"/>
                <a:gd name="csY356" fmla="*/ 0 h 1207"/>
                <a:gd name="csX357" fmla="*/ 710377 w 786964"/>
                <a:gd name="csY357" fmla="*/ 0 h 1207"/>
                <a:gd name="csX358" fmla="*/ 707140 w 786964"/>
                <a:gd name="csY358" fmla="*/ 0 h 1207"/>
                <a:gd name="csX359" fmla="*/ 706536 w 786964"/>
                <a:gd name="csY359" fmla="*/ 604 h 1207"/>
                <a:gd name="csX360" fmla="*/ 707140 w 786964"/>
                <a:gd name="csY360" fmla="*/ 1208 h 1207"/>
                <a:gd name="csX361" fmla="*/ 710377 w 786964"/>
                <a:gd name="csY361" fmla="*/ 1208 h 1207"/>
                <a:gd name="csX362" fmla="*/ 710981 w 786964"/>
                <a:gd name="csY362" fmla="*/ 604 h 1207"/>
                <a:gd name="csX363" fmla="*/ 710377 w 786964"/>
                <a:gd name="csY363" fmla="*/ 0 h 1207"/>
                <a:gd name="csX364" fmla="*/ 749174 w 786964"/>
                <a:gd name="csY364" fmla="*/ 0 h 1207"/>
                <a:gd name="csX365" fmla="*/ 745938 w 786964"/>
                <a:gd name="csY365" fmla="*/ 0 h 1207"/>
                <a:gd name="csX366" fmla="*/ 745333 w 786964"/>
                <a:gd name="csY366" fmla="*/ 604 h 1207"/>
                <a:gd name="csX367" fmla="*/ 745938 w 786964"/>
                <a:gd name="csY367" fmla="*/ 1208 h 1207"/>
                <a:gd name="csX368" fmla="*/ 749174 w 786964"/>
                <a:gd name="csY368" fmla="*/ 1208 h 1207"/>
                <a:gd name="csX369" fmla="*/ 749778 w 786964"/>
                <a:gd name="csY369" fmla="*/ 604 h 1207"/>
                <a:gd name="csX370" fmla="*/ 749174 w 786964"/>
                <a:gd name="csY370" fmla="*/ 0 h 1207"/>
                <a:gd name="csX371" fmla="*/ 758870 w 786964"/>
                <a:gd name="csY371" fmla="*/ 0 h 1207"/>
                <a:gd name="csX372" fmla="*/ 755633 w 786964"/>
                <a:gd name="csY372" fmla="*/ 0 h 1207"/>
                <a:gd name="csX373" fmla="*/ 755029 w 786964"/>
                <a:gd name="csY373" fmla="*/ 604 h 1207"/>
                <a:gd name="csX374" fmla="*/ 755633 w 786964"/>
                <a:gd name="csY374" fmla="*/ 1208 h 1207"/>
                <a:gd name="csX375" fmla="*/ 758870 w 786964"/>
                <a:gd name="csY375" fmla="*/ 1208 h 1207"/>
                <a:gd name="csX376" fmla="*/ 759474 w 786964"/>
                <a:gd name="csY376" fmla="*/ 604 h 1207"/>
                <a:gd name="csX377" fmla="*/ 758870 w 786964"/>
                <a:gd name="csY377" fmla="*/ 0 h 1207"/>
                <a:gd name="csX378" fmla="*/ 700667 w 786964"/>
                <a:gd name="csY378" fmla="*/ 0 h 1207"/>
                <a:gd name="csX379" fmla="*/ 697430 w 786964"/>
                <a:gd name="csY379" fmla="*/ 0 h 1207"/>
                <a:gd name="csX380" fmla="*/ 696826 w 786964"/>
                <a:gd name="csY380" fmla="*/ 604 h 1207"/>
                <a:gd name="csX381" fmla="*/ 697430 w 786964"/>
                <a:gd name="csY381" fmla="*/ 1208 h 1207"/>
                <a:gd name="csX382" fmla="*/ 700667 w 786964"/>
                <a:gd name="csY382" fmla="*/ 1208 h 1207"/>
                <a:gd name="csX383" fmla="*/ 701271 w 786964"/>
                <a:gd name="csY383" fmla="*/ 604 h 1207"/>
                <a:gd name="csX384" fmla="*/ 700667 w 786964"/>
                <a:gd name="csY384" fmla="*/ 0 h 1207"/>
                <a:gd name="csX385" fmla="*/ 778276 w 786964"/>
                <a:gd name="csY385" fmla="*/ 0 h 1207"/>
                <a:gd name="csX386" fmla="*/ 775039 w 786964"/>
                <a:gd name="csY386" fmla="*/ 0 h 1207"/>
                <a:gd name="csX387" fmla="*/ 774435 w 786964"/>
                <a:gd name="csY387" fmla="*/ 604 h 1207"/>
                <a:gd name="csX388" fmla="*/ 775039 w 786964"/>
                <a:gd name="csY388" fmla="*/ 1208 h 1207"/>
                <a:gd name="csX389" fmla="*/ 778276 w 786964"/>
                <a:gd name="csY389" fmla="*/ 1208 h 1207"/>
                <a:gd name="csX390" fmla="*/ 778880 w 786964"/>
                <a:gd name="csY390" fmla="*/ 604 h 1207"/>
                <a:gd name="csX391" fmla="*/ 778276 w 786964"/>
                <a:gd name="csY391" fmla="*/ 0 h 1207"/>
                <a:gd name="csX392" fmla="*/ 768580 w 786964"/>
                <a:gd name="csY392" fmla="*/ 0 h 1207"/>
                <a:gd name="csX393" fmla="*/ 765343 w 786964"/>
                <a:gd name="csY393" fmla="*/ 0 h 1207"/>
                <a:gd name="csX394" fmla="*/ 764739 w 786964"/>
                <a:gd name="csY394" fmla="*/ 604 h 1207"/>
                <a:gd name="csX395" fmla="*/ 765343 w 786964"/>
                <a:gd name="csY395" fmla="*/ 1208 h 1207"/>
                <a:gd name="csX396" fmla="*/ 768580 w 786964"/>
                <a:gd name="csY396" fmla="*/ 1208 h 1207"/>
                <a:gd name="csX397" fmla="*/ 769184 w 786964"/>
                <a:gd name="csY397" fmla="*/ 604 h 1207"/>
                <a:gd name="csX398" fmla="*/ 768580 w 786964"/>
                <a:gd name="csY398" fmla="*/ 0 h 1207"/>
                <a:gd name="csX399" fmla="*/ 720073 w 786964"/>
                <a:gd name="csY399" fmla="*/ 0 h 1207"/>
                <a:gd name="csX400" fmla="*/ 716836 w 786964"/>
                <a:gd name="csY400" fmla="*/ 0 h 1207"/>
                <a:gd name="csX401" fmla="*/ 716232 w 786964"/>
                <a:gd name="csY401" fmla="*/ 604 h 1207"/>
                <a:gd name="csX402" fmla="*/ 716836 w 786964"/>
                <a:gd name="csY402" fmla="*/ 1208 h 1207"/>
                <a:gd name="csX403" fmla="*/ 720073 w 786964"/>
                <a:gd name="csY403" fmla="*/ 1208 h 1207"/>
                <a:gd name="csX404" fmla="*/ 720677 w 786964"/>
                <a:gd name="csY404" fmla="*/ 604 h 1207"/>
                <a:gd name="csX405" fmla="*/ 720073 w 786964"/>
                <a:gd name="csY405" fmla="*/ 0 h 1207"/>
                <a:gd name="csX406" fmla="*/ 739479 w 786964"/>
                <a:gd name="csY406" fmla="*/ 0 h 1207"/>
                <a:gd name="csX407" fmla="*/ 736242 w 786964"/>
                <a:gd name="csY407" fmla="*/ 0 h 1207"/>
                <a:gd name="csX408" fmla="*/ 735638 w 786964"/>
                <a:gd name="csY408" fmla="*/ 604 h 1207"/>
                <a:gd name="csX409" fmla="*/ 736242 w 786964"/>
                <a:gd name="csY409" fmla="*/ 1208 h 1207"/>
                <a:gd name="csX410" fmla="*/ 739479 w 786964"/>
                <a:gd name="csY410" fmla="*/ 1208 h 1207"/>
                <a:gd name="csX411" fmla="*/ 740083 w 786964"/>
                <a:gd name="csY411" fmla="*/ 604 h 1207"/>
                <a:gd name="csX412" fmla="*/ 739479 w 786964"/>
                <a:gd name="csY412" fmla="*/ 0 h 1207"/>
                <a:gd name="csX413" fmla="*/ 593971 w 786964"/>
                <a:gd name="csY413" fmla="*/ 0 h 1207"/>
                <a:gd name="csX414" fmla="*/ 590734 w 786964"/>
                <a:gd name="csY414" fmla="*/ 0 h 1207"/>
                <a:gd name="csX415" fmla="*/ 590130 w 786964"/>
                <a:gd name="csY415" fmla="*/ 604 h 1207"/>
                <a:gd name="csX416" fmla="*/ 590734 w 786964"/>
                <a:gd name="csY416" fmla="*/ 1208 h 1207"/>
                <a:gd name="csX417" fmla="*/ 593971 w 786964"/>
                <a:gd name="csY417" fmla="*/ 1208 h 1207"/>
                <a:gd name="csX418" fmla="*/ 594575 w 786964"/>
                <a:gd name="csY418" fmla="*/ 604 h 1207"/>
                <a:gd name="csX419" fmla="*/ 593971 w 786964"/>
                <a:gd name="csY419" fmla="*/ 0 h 1207"/>
                <a:gd name="csX420" fmla="*/ 729768 w 786964"/>
                <a:gd name="csY420" fmla="*/ 0 h 1207"/>
                <a:gd name="csX421" fmla="*/ 726532 w 786964"/>
                <a:gd name="csY421" fmla="*/ 0 h 1207"/>
                <a:gd name="csX422" fmla="*/ 725928 w 786964"/>
                <a:gd name="csY422" fmla="*/ 604 h 1207"/>
                <a:gd name="csX423" fmla="*/ 726532 w 786964"/>
                <a:gd name="csY423" fmla="*/ 1208 h 1207"/>
                <a:gd name="csX424" fmla="*/ 729768 w 786964"/>
                <a:gd name="csY424" fmla="*/ 1208 h 1207"/>
                <a:gd name="csX425" fmla="*/ 730373 w 786964"/>
                <a:gd name="csY425" fmla="*/ 604 h 1207"/>
                <a:gd name="csX426" fmla="*/ 729768 w 786964"/>
                <a:gd name="csY426" fmla="*/ 0 h 1207"/>
                <a:gd name="csX427" fmla="*/ 613362 w 786964"/>
                <a:gd name="csY427" fmla="*/ 0 h 1207"/>
                <a:gd name="csX428" fmla="*/ 610126 w 786964"/>
                <a:gd name="csY428" fmla="*/ 0 h 1207"/>
                <a:gd name="csX429" fmla="*/ 609521 w 786964"/>
                <a:gd name="csY429" fmla="*/ 604 h 1207"/>
                <a:gd name="csX430" fmla="*/ 610126 w 786964"/>
                <a:gd name="csY430" fmla="*/ 1208 h 1207"/>
                <a:gd name="csX431" fmla="*/ 613362 w 786964"/>
                <a:gd name="csY431" fmla="*/ 1208 h 1207"/>
                <a:gd name="csX432" fmla="*/ 613966 w 786964"/>
                <a:gd name="csY432" fmla="*/ 604 h 1207"/>
                <a:gd name="csX433" fmla="*/ 613362 w 786964"/>
                <a:gd name="csY433" fmla="*/ 0 h 1207"/>
                <a:gd name="csX434" fmla="*/ 458159 w 786964"/>
                <a:gd name="csY434" fmla="*/ 0 h 1207"/>
                <a:gd name="csX435" fmla="*/ 454922 w 786964"/>
                <a:gd name="csY435" fmla="*/ 0 h 1207"/>
                <a:gd name="csX436" fmla="*/ 454318 w 786964"/>
                <a:gd name="csY436" fmla="*/ 604 h 1207"/>
                <a:gd name="csX437" fmla="*/ 454922 w 786964"/>
                <a:gd name="csY437" fmla="*/ 1208 h 1207"/>
                <a:gd name="csX438" fmla="*/ 458159 w 786964"/>
                <a:gd name="csY438" fmla="*/ 1208 h 1207"/>
                <a:gd name="csX439" fmla="*/ 458763 w 786964"/>
                <a:gd name="csY439" fmla="*/ 604 h 1207"/>
                <a:gd name="csX440" fmla="*/ 458159 w 786964"/>
                <a:gd name="csY440" fmla="*/ 0 h 1207"/>
                <a:gd name="csX441" fmla="*/ 487260 w 786964"/>
                <a:gd name="csY441" fmla="*/ 0 h 1207"/>
                <a:gd name="csX442" fmla="*/ 484024 w 786964"/>
                <a:gd name="csY442" fmla="*/ 0 h 1207"/>
                <a:gd name="csX443" fmla="*/ 483419 w 786964"/>
                <a:gd name="csY443" fmla="*/ 604 h 1207"/>
                <a:gd name="csX444" fmla="*/ 484024 w 786964"/>
                <a:gd name="csY444" fmla="*/ 1208 h 1207"/>
                <a:gd name="csX445" fmla="*/ 487260 w 786964"/>
                <a:gd name="csY445" fmla="*/ 1208 h 1207"/>
                <a:gd name="csX446" fmla="*/ 487864 w 786964"/>
                <a:gd name="csY446" fmla="*/ 604 h 1207"/>
                <a:gd name="csX447" fmla="*/ 487260 w 786964"/>
                <a:gd name="csY447" fmla="*/ 0 h 1207"/>
                <a:gd name="csX448" fmla="*/ 448449 w 786964"/>
                <a:gd name="csY448" fmla="*/ 0 h 1207"/>
                <a:gd name="csX449" fmla="*/ 445212 w 786964"/>
                <a:gd name="csY449" fmla="*/ 0 h 1207"/>
                <a:gd name="csX450" fmla="*/ 444608 w 786964"/>
                <a:gd name="csY450" fmla="*/ 604 h 1207"/>
                <a:gd name="csX451" fmla="*/ 445212 w 786964"/>
                <a:gd name="csY451" fmla="*/ 1208 h 1207"/>
                <a:gd name="csX452" fmla="*/ 448449 w 786964"/>
                <a:gd name="csY452" fmla="*/ 1208 h 1207"/>
                <a:gd name="csX453" fmla="*/ 449053 w 786964"/>
                <a:gd name="csY453" fmla="*/ 604 h 1207"/>
                <a:gd name="csX454" fmla="*/ 448449 w 786964"/>
                <a:gd name="csY454" fmla="*/ 0 h 1207"/>
                <a:gd name="csX455" fmla="*/ 477550 w 786964"/>
                <a:gd name="csY455" fmla="*/ 0 h 1207"/>
                <a:gd name="csX456" fmla="*/ 474313 w 786964"/>
                <a:gd name="csY456" fmla="*/ 0 h 1207"/>
                <a:gd name="csX457" fmla="*/ 473709 w 786964"/>
                <a:gd name="csY457" fmla="*/ 604 h 1207"/>
                <a:gd name="csX458" fmla="*/ 474313 w 786964"/>
                <a:gd name="csY458" fmla="*/ 1208 h 1207"/>
                <a:gd name="csX459" fmla="*/ 477550 w 786964"/>
                <a:gd name="csY459" fmla="*/ 1208 h 1207"/>
                <a:gd name="csX460" fmla="*/ 478154 w 786964"/>
                <a:gd name="csY460" fmla="*/ 604 h 1207"/>
                <a:gd name="csX461" fmla="*/ 477550 w 786964"/>
                <a:gd name="csY461" fmla="*/ 0 h 1207"/>
                <a:gd name="csX462" fmla="*/ 467854 w 786964"/>
                <a:gd name="csY462" fmla="*/ 0 h 1207"/>
                <a:gd name="csX463" fmla="*/ 464618 w 786964"/>
                <a:gd name="csY463" fmla="*/ 0 h 1207"/>
                <a:gd name="csX464" fmla="*/ 464014 w 786964"/>
                <a:gd name="csY464" fmla="*/ 604 h 1207"/>
                <a:gd name="csX465" fmla="*/ 464618 w 786964"/>
                <a:gd name="csY465" fmla="*/ 1208 h 1207"/>
                <a:gd name="csX466" fmla="*/ 467854 w 786964"/>
                <a:gd name="csY466" fmla="*/ 1208 h 1207"/>
                <a:gd name="csX467" fmla="*/ 468459 w 786964"/>
                <a:gd name="csY467" fmla="*/ 604 h 1207"/>
                <a:gd name="csX468" fmla="*/ 467854 w 786964"/>
                <a:gd name="csY468" fmla="*/ 0 h 1207"/>
                <a:gd name="csX469" fmla="*/ 409651 w 786964"/>
                <a:gd name="csY469" fmla="*/ 0 h 1207"/>
                <a:gd name="csX470" fmla="*/ 406415 w 786964"/>
                <a:gd name="csY470" fmla="*/ 0 h 1207"/>
                <a:gd name="csX471" fmla="*/ 405810 w 786964"/>
                <a:gd name="csY471" fmla="*/ 604 h 1207"/>
                <a:gd name="csX472" fmla="*/ 406415 w 786964"/>
                <a:gd name="csY472" fmla="*/ 1208 h 1207"/>
                <a:gd name="csX473" fmla="*/ 409651 w 786964"/>
                <a:gd name="csY473" fmla="*/ 1208 h 1207"/>
                <a:gd name="csX474" fmla="*/ 410256 w 786964"/>
                <a:gd name="csY474" fmla="*/ 604 h 1207"/>
                <a:gd name="csX475" fmla="*/ 409651 w 786964"/>
                <a:gd name="csY475" fmla="*/ 0 h 1207"/>
                <a:gd name="csX476" fmla="*/ 419347 w 786964"/>
                <a:gd name="csY476" fmla="*/ 0 h 1207"/>
                <a:gd name="csX477" fmla="*/ 416110 w 786964"/>
                <a:gd name="csY477" fmla="*/ 0 h 1207"/>
                <a:gd name="csX478" fmla="*/ 415506 w 786964"/>
                <a:gd name="csY478" fmla="*/ 604 h 1207"/>
                <a:gd name="csX479" fmla="*/ 416110 w 786964"/>
                <a:gd name="csY479" fmla="*/ 1208 h 1207"/>
                <a:gd name="csX480" fmla="*/ 419347 w 786964"/>
                <a:gd name="csY480" fmla="*/ 1208 h 1207"/>
                <a:gd name="csX481" fmla="*/ 419951 w 786964"/>
                <a:gd name="csY481" fmla="*/ 604 h 1207"/>
                <a:gd name="csX482" fmla="*/ 419347 w 786964"/>
                <a:gd name="csY482" fmla="*/ 0 h 1207"/>
                <a:gd name="csX483" fmla="*/ 429057 w 786964"/>
                <a:gd name="csY483" fmla="*/ 0 h 1207"/>
                <a:gd name="csX484" fmla="*/ 425820 w 786964"/>
                <a:gd name="csY484" fmla="*/ 0 h 1207"/>
                <a:gd name="csX485" fmla="*/ 425216 w 786964"/>
                <a:gd name="csY485" fmla="*/ 604 h 1207"/>
                <a:gd name="csX486" fmla="*/ 425820 w 786964"/>
                <a:gd name="csY486" fmla="*/ 1208 h 1207"/>
                <a:gd name="csX487" fmla="*/ 429057 w 786964"/>
                <a:gd name="csY487" fmla="*/ 1208 h 1207"/>
                <a:gd name="csX488" fmla="*/ 429661 w 786964"/>
                <a:gd name="csY488" fmla="*/ 604 h 1207"/>
                <a:gd name="csX489" fmla="*/ 429057 w 786964"/>
                <a:gd name="csY489" fmla="*/ 0 h 1207"/>
                <a:gd name="csX490" fmla="*/ 438753 w 786964"/>
                <a:gd name="csY490" fmla="*/ 0 h 1207"/>
                <a:gd name="csX491" fmla="*/ 435516 w 786964"/>
                <a:gd name="csY491" fmla="*/ 0 h 1207"/>
                <a:gd name="csX492" fmla="*/ 434912 w 786964"/>
                <a:gd name="csY492" fmla="*/ 604 h 1207"/>
                <a:gd name="csX493" fmla="*/ 435516 w 786964"/>
                <a:gd name="csY493" fmla="*/ 1208 h 1207"/>
                <a:gd name="csX494" fmla="*/ 438753 w 786964"/>
                <a:gd name="csY494" fmla="*/ 1208 h 1207"/>
                <a:gd name="csX495" fmla="*/ 439357 w 786964"/>
                <a:gd name="csY495" fmla="*/ 604 h 1207"/>
                <a:gd name="csX496" fmla="*/ 438753 w 786964"/>
                <a:gd name="csY496" fmla="*/ 0 h 1207"/>
                <a:gd name="csX497" fmla="*/ 584261 w 786964"/>
                <a:gd name="csY497" fmla="*/ 0 h 1207"/>
                <a:gd name="csX498" fmla="*/ 581024 w 786964"/>
                <a:gd name="csY498" fmla="*/ 0 h 1207"/>
                <a:gd name="csX499" fmla="*/ 580420 w 786964"/>
                <a:gd name="csY499" fmla="*/ 604 h 1207"/>
                <a:gd name="csX500" fmla="*/ 581024 w 786964"/>
                <a:gd name="csY500" fmla="*/ 1208 h 1207"/>
                <a:gd name="csX501" fmla="*/ 584261 w 786964"/>
                <a:gd name="csY501" fmla="*/ 1208 h 1207"/>
                <a:gd name="csX502" fmla="*/ 584865 w 786964"/>
                <a:gd name="csY502" fmla="*/ 604 h 1207"/>
                <a:gd name="csX503" fmla="*/ 584261 w 786964"/>
                <a:gd name="csY503" fmla="*/ 0 h 1207"/>
                <a:gd name="csX504" fmla="*/ 564869 w 786964"/>
                <a:gd name="csY504" fmla="*/ 0 h 1207"/>
                <a:gd name="csX505" fmla="*/ 561633 w 786964"/>
                <a:gd name="csY505" fmla="*/ 0 h 1207"/>
                <a:gd name="csX506" fmla="*/ 561028 w 786964"/>
                <a:gd name="csY506" fmla="*/ 604 h 1207"/>
                <a:gd name="csX507" fmla="*/ 561633 w 786964"/>
                <a:gd name="csY507" fmla="*/ 1208 h 1207"/>
                <a:gd name="csX508" fmla="*/ 564869 w 786964"/>
                <a:gd name="csY508" fmla="*/ 1208 h 1207"/>
                <a:gd name="csX509" fmla="*/ 565473 w 786964"/>
                <a:gd name="csY509" fmla="*/ 604 h 1207"/>
                <a:gd name="csX510" fmla="*/ 564869 w 786964"/>
                <a:gd name="csY510" fmla="*/ 0 h 1207"/>
                <a:gd name="csX511" fmla="*/ 555159 w 786964"/>
                <a:gd name="csY511" fmla="*/ 0 h 1207"/>
                <a:gd name="csX512" fmla="*/ 551922 w 786964"/>
                <a:gd name="csY512" fmla="*/ 0 h 1207"/>
                <a:gd name="csX513" fmla="*/ 551318 w 786964"/>
                <a:gd name="csY513" fmla="*/ 604 h 1207"/>
                <a:gd name="csX514" fmla="*/ 551922 w 786964"/>
                <a:gd name="csY514" fmla="*/ 1208 h 1207"/>
                <a:gd name="csX515" fmla="*/ 555159 w 786964"/>
                <a:gd name="csY515" fmla="*/ 1208 h 1207"/>
                <a:gd name="csX516" fmla="*/ 555763 w 786964"/>
                <a:gd name="csY516" fmla="*/ 604 h 1207"/>
                <a:gd name="csX517" fmla="*/ 555159 w 786964"/>
                <a:gd name="csY517" fmla="*/ 0 h 1207"/>
                <a:gd name="csX518" fmla="*/ 496956 w 786964"/>
                <a:gd name="csY518" fmla="*/ 0 h 1207"/>
                <a:gd name="csX519" fmla="*/ 493719 w 786964"/>
                <a:gd name="csY519" fmla="*/ 0 h 1207"/>
                <a:gd name="csX520" fmla="*/ 493115 w 786964"/>
                <a:gd name="csY520" fmla="*/ 604 h 1207"/>
                <a:gd name="csX521" fmla="*/ 493719 w 786964"/>
                <a:gd name="csY521" fmla="*/ 1208 h 1207"/>
                <a:gd name="csX522" fmla="*/ 496956 w 786964"/>
                <a:gd name="csY522" fmla="*/ 1208 h 1207"/>
                <a:gd name="csX523" fmla="*/ 497560 w 786964"/>
                <a:gd name="csY523" fmla="*/ 604 h 1207"/>
                <a:gd name="csX524" fmla="*/ 496956 w 786964"/>
                <a:gd name="csY524" fmla="*/ 0 h 1207"/>
                <a:gd name="csX525" fmla="*/ 574565 w 786964"/>
                <a:gd name="csY525" fmla="*/ 0 h 1207"/>
                <a:gd name="csX526" fmla="*/ 571328 w 786964"/>
                <a:gd name="csY526" fmla="*/ 0 h 1207"/>
                <a:gd name="csX527" fmla="*/ 570724 w 786964"/>
                <a:gd name="csY527" fmla="*/ 604 h 1207"/>
                <a:gd name="csX528" fmla="*/ 571328 w 786964"/>
                <a:gd name="csY528" fmla="*/ 1208 h 1207"/>
                <a:gd name="csX529" fmla="*/ 574565 w 786964"/>
                <a:gd name="csY529" fmla="*/ 1208 h 1207"/>
                <a:gd name="csX530" fmla="*/ 575169 w 786964"/>
                <a:gd name="csY530" fmla="*/ 604 h 1207"/>
                <a:gd name="csX531" fmla="*/ 574565 w 786964"/>
                <a:gd name="csY531" fmla="*/ 0 h 1207"/>
                <a:gd name="csX532" fmla="*/ 545463 w 786964"/>
                <a:gd name="csY532" fmla="*/ 0 h 1207"/>
                <a:gd name="csX533" fmla="*/ 542227 w 786964"/>
                <a:gd name="csY533" fmla="*/ 0 h 1207"/>
                <a:gd name="csX534" fmla="*/ 541622 w 786964"/>
                <a:gd name="csY534" fmla="*/ 604 h 1207"/>
                <a:gd name="csX535" fmla="*/ 542227 w 786964"/>
                <a:gd name="csY535" fmla="*/ 1208 h 1207"/>
                <a:gd name="csX536" fmla="*/ 545463 w 786964"/>
                <a:gd name="csY536" fmla="*/ 1208 h 1207"/>
                <a:gd name="csX537" fmla="*/ 546068 w 786964"/>
                <a:gd name="csY537" fmla="*/ 604 h 1207"/>
                <a:gd name="csX538" fmla="*/ 545463 w 786964"/>
                <a:gd name="csY538" fmla="*/ 0 h 1207"/>
                <a:gd name="csX539" fmla="*/ 506652 w 786964"/>
                <a:gd name="csY539" fmla="*/ 0 h 1207"/>
                <a:gd name="csX540" fmla="*/ 503415 w 786964"/>
                <a:gd name="csY540" fmla="*/ 0 h 1207"/>
                <a:gd name="csX541" fmla="*/ 502811 w 786964"/>
                <a:gd name="csY541" fmla="*/ 604 h 1207"/>
                <a:gd name="csX542" fmla="*/ 503415 w 786964"/>
                <a:gd name="csY542" fmla="*/ 1208 h 1207"/>
                <a:gd name="csX543" fmla="*/ 506652 w 786964"/>
                <a:gd name="csY543" fmla="*/ 1208 h 1207"/>
                <a:gd name="csX544" fmla="*/ 507256 w 786964"/>
                <a:gd name="csY544" fmla="*/ 604 h 1207"/>
                <a:gd name="csX545" fmla="*/ 506652 w 786964"/>
                <a:gd name="csY545" fmla="*/ 0 h 1207"/>
                <a:gd name="csX546" fmla="*/ 516362 w 786964"/>
                <a:gd name="csY546" fmla="*/ 0 h 1207"/>
                <a:gd name="csX547" fmla="*/ 513125 w 786964"/>
                <a:gd name="csY547" fmla="*/ 0 h 1207"/>
                <a:gd name="csX548" fmla="*/ 512521 w 786964"/>
                <a:gd name="csY548" fmla="*/ 604 h 1207"/>
                <a:gd name="csX549" fmla="*/ 513125 w 786964"/>
                <a:gd name="csY549" fmla="*/ 1208 h 1207"/>
                <a:gd name="csX550" fmla="*/ 516362 w 786964"/>
                <a:gd name="csY550" fmla="*/ 1208 h 1207"/>
                <a:gd name="csX551" fmla="*/ 516966 w 786964"/>
                <a:gd name="csY551" fmla="*/ 604 h 1207"/>
                <a:gd name="csX552" fmla="*/ 516362 w 786964"/>
                <a:gd name="csY552" fmla="*/ 0 h 1207"/>
                <a:gd name="csX553" fmla="*/ 535768 w 786964"/>
                <a:gd name="csY553" fmla="*/ 0 h 1207"/>
                <a:gd name="csX554" fmla="*/ 532531 w 786964"/>
                <a:gd name="csY554" fmla="*/ 0 h 1207"/>
                <a:gd name="csX555" fmla="*/ 531927 w 786964"/>
                <a:gd name="csY555" fmla="*/ 604 h 1207"/>
                <a:gd name="csX556" fmla="*/ 532531 w 786964"/>
                <a:gd name="csY556" fmla="*/ 1208 h 1207"/>
                <a:gd name="csX557" fmla="*/ 535768 w 786964"/>
                <a:gd name="csY557" fmla="*/ 1208 h 1207"/>
                <a:gd name="csX558" fmla="*/ 536372 w 786964"/>
                <a:gd name="csY558" fmla="*/ 604 h 1207"/>
                <a:gd name="csX559" fmla="*/ 535768 w 786964"/>
                <a:gd name="csY559" fmla="*/ 0 h 1207"/>
                <a:gd name="csX560" fmla="*/ 526058 w 786964"/>
                <a:gd name="csY560" fmla="*/ 0 h 1207"/>
                <a:gd name="csX561" fmla="*/ 522821 w 786964"/>
                <a:gd name="csY561" fmla="*/ 0 h 1207"/>
                <a:gd name="csX562" fmla="*/ 522217 w 786964"/>
                <a:gd name="csY562" fmla="*/ 604 h 1207"/>
                <a:gd name="csX563" fmla="*/ 522821 w 786964"/>
                <a:gd name="csY563" fmla="*/ 1208 h 1207"/>
                <a:gd name="csX564" fmla="*/ 526058 w 786964"/>
                <a:gd name="csY564" fmla="*/ 1208 h 1207"/>
                <a:gd name="csX565" fmla="*/ 526662 w 786964"/>
                <a:gd name="csY565" fmla="*/ 604 h 1207"/>
                <a:gd name="csX566" fmla="*/ 526058 w 786964"/>
                <a:gd name="csY566" fmla="*/ 0 h 1207"/>
                <a:gd name="csX567" fmla="*/ 786360 w 786964"/>
                <a:gd name="csY567" fmla="*/ 0 h 1207"/>
                <a:gd name="csX568" fmla="*/ 784749 w 786964"/>
                <a:gd name="csY568" fmla="*/ 0 h 1207"/>
                <a:gd name="csX569" fmla="*/ 784145 w 786964"/>
                <a:gd name="csY569" fmla="*/ 604 h 1207"/>
                <a:gd name="csX570" fmla="*/ 784749 w 786964"/>
                <a:gd name="csY570" fmla="*/ 1208 h 1207"/>
                <a:gd name="csX571" fmla="*/ 786360 w 786964"/>
                <a:gd name="csY571" fmla="*/ 1208 h 1207"/>
                <a:gd name="csX572" fmla="*/ 786965 w 786964"/>
                <a:gd name="csY572" fmla="*/ 604 h 1207"/>
                <a:gd name="csX573" fmla="*/ 786360 w 786964"/>
                <a:gd name="csY573" fmla="*/ 0 h 12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</a:cxnLst>
              <a:rect l="l" t="t" r="r" b="b"/>
              <a:pathLst>
                <a:path w="786964" h="1207">
                  <a:moveTo>
                    <a:pt x="2820" y="604"/>
                  </a:moveTo>
                  <a:cubicBezTo>
                    <a:pt x="2820" y="935"/>
                    <a:pt x="2546" y="1208"/>
                    <a:pt x="2215" y="1208"/>
                  </a:cubicBezTo>
                  <a:lnTo>
                    <a:pt x="604" y="1208"/>
                  </a:lnTo>
                  <a:cubicBezTo>
                    <a:pt x="273" y="1208"/>
                    <a:pt x="0" y="935"/>
                    <a:pt x="0" y="604"/>
                  </a:cubicBezTo>
                  <a:cubicBezTo>
                    <a:pt x="0" y="273"/>
                    <a:pt x="273" y="0"/>
                    <a:pt x="604" y="0"/>
                  </a:cubicBezTo>
                  <a:lnTo>
                    <a:pt x="2215" y="0"/>
                  </a:lnTo>
                  <a:cubicBezTo>
                    <a:pt x="2546" y="0"/>
                    <a:pt x="2820" y="273"/>
                    <a:pt x="2820" y="604"/>
                  </a:cubicBezTo>
                  <a:close/>
                  <a:moveTo>
                    <a:pt x="264144" y="0"/>
                  </a:moveTo>
                  <a:lnTo>
                    <a:pt x="260907" y="0"/>
                  </a:lnTo>
                  <a:cubicBezTo>
                    <a:pt x="260576" y="0"/>
                    <a:pt x="260303" y="273"/>
                    <a:pt x="260303" y="604"/>
                  </a:cubicBezTo>
                  <a:cubicBezTo>
                    <a:pt x="260303" y="935"/>
                    <a:pt x="260576" y="1208"/>
                    <a:pt x="260907" y="1208"/>
                  </a:cubicBezTo>
                  <a:lnTo>
                    <a:pt x="264144" y="1208"/>
                  </a:lnTo>
                  <a:cubicBezTo>
                    <a:pt x="264475" y="1208"/>
                    <a:pt x="264748" y="935"/>
                    <a:pt x="264748" y="604"/>
                  </a:cubicBezTo>
                  <a:cubicBezTo>
                    <a:pt x="264748" y="273"/>
                    <a:pt x="264475" y="0"/>
                    <a:pt x="264144" y="0"/>
                  </a:cubicBezTo>
                  <a:close/>
                  <a:moveTo>
                    <a:pt x="380550" y="0"/>
                  </a:moveTo>
                  <a:lnTo>
                    <a:pt x="377313" y="0"/>
                  </a:lnTo>
                  <a:cubicBezTo>
                    <a:pt x="376982" y="0"/>
                    <a:pt x="376709" y="273"/>
                    <a:pt x="376709" y="604"/>
                  </a:cubicBezTo>
                  <a:cubicBezTo>
                    <a:pt x="376709" y="935"/>
                    <a:pt x="376982" y="1208"/>
                    <a:pt x="377313" y="1208"/>
                  </a:cubicBezTo>
                  <a:lnTo>
                    <a:pt x="380550" y="1208"/>
                  </a:lnTo>
                  <a:cubicBezTo>
                    <a:pt x="380881" y="1208"/>
                    <a:pt x="381154" y="935"/>
                    <a:pt x="381154" y="604"/>
                  </a:cubicBezTo>
                  <a:cubicBezTo>
                    <a:pt x="381154" y="273"/>
                    <a:pt x="380881" y="0"/>
                    <a:pt x="380550" y="0"/>
                  </a:cubicBezTo>
                  <a:close/>
                  <a:moveTo>
                    <a:pt x="273839" y="0"/>
                  </a:moveTo>
                  <a:lnTo>
                    <a:pt x="270603" y="0"/>
                  </a:lnTo>
                  <a:cubicBezTo>
                    <a:pt x="270272" y="0"/>
                    <a:pt x="269998" y="273"/>
                    <a:pt x="269998" y="604"/>
                  </a:cubicBezTo>
                  <a:cubicBezTo>
                    <a:pt x="269998" y="935"/>
                    <a:pt x="270272" y="1208"/>
                    <a:pt x="270603" y="1208"/>
                  </a:cubicBezTo>
                  <a:lnTo>
                    <a:pt x="273839" y="1208"/>
                  </a:lnTo>
                  <a:cubicBezTo>
                    <a:pt x="274170" y="1208"/>
                    <a:pt x="274444" y="935"/>
                    <a:pt x="274444" y="604"/>
                  </a:cubicBezTo>
                  <a:cubicBezTo>
                    <a:pt x="274444" y="273"/>
                    <a:pt x="274170" y="0"/>
                    <a:pt x="273839" y="0"/>
                  </a:cubicBezTo>
                  <a:close/>
                  <a:moveTo>
                    <a:pt x="283535" y="0"/>
                  </a:moveTo>
                  <a:lnTo>
                    <a:pt x="280298" y="0"/>
                  </a:lnTo>
                  <a:cubicBezTo>
                    <a:pt x="279968" y="0"/>
                    <a:pt x="279694" y="273"/>
                    <a:pt x="279694" y="604"/>
                  </a:cubicBezTo>
                  <a:cubicBezTo>
                    <a:pt x="279694" y="935"/>
                    <a:pt x="279968" y="1208"/>
                    <a:pt x="280298" y="1208"/>
                  </a:cubicBezTo>
                  <a:lnTo>
                    <a:pt x="283535" y="1208"/>
                  </a:lnTo>
                  <a:cubicBezTo>
                    <a:pt x="283866" y="1208"/>
                    <a:pt x="284139" y="935"/>
                    <a:pt x="284139" y="604"/>
                  </a:cubicBezTo>
                  <a:cubicBezTo>
                    <a:pt x="284139" y="273"/>
                    <a:pt x="283866" y="0"/>
                    <a:pt x="283535" y="0"/>
                  </a:cubicBezTo>
                  <a:close/>
                  <a:moveTo>
                    <a:pt x="254434" y="0"/>
                  </a:moveTo>
                  <a:lnTo>
                    <a:pt x="251197" y="0"/>
                  </a:lnTo>
                  <a:cubicBezTo>
                    <a:pt x="250866" y="0"/>
                    <a:pt x="250593" y="273"/>
                    <a:pt x="250593" y="604"/>
                  </a:cubicBezTo>
                  <a:cubicBezTo>
                    <a:pt x="250593" y="935"/>
                    <a:pt x="250866" y="1208"/>
                    <a:pt x="251197" y="1208"/>
                  </a:cubicBezTo>
                  <a:lnTo>
                    <a:pt x="254434" y="1208"/>
                  </a:lnTo>
                  <a:cubicBezTo>
                    <a:pt x="254764" y="1208"/>
                    <a:pt x="255038" y="935"/>
                    <a:pt x="255038" y="604"/>
                  </a:cubicBezTo>
                  <a:cubicBezTo>
                    <a:pt x="255038" y="273"/>
                    <a:pt x="254764" y="0"/>
                    <a:pt x="254434" y="0"/>
                  </a:cubicBezTo>
                  <a:close/>
                  <a:moveTo>
                    <a:pt x="225332" y="0"/>
                  </a:moveTo>
                  <a:lnTo>
                    <a:pt x="222095" y="0"/>
                  </a:lnTo>
                  <a:cubicBezTo>
                    <a:pt x="221764" y="0"/>
                    <a:pt x="221491" y="273"/>
                    <a:pt x="221491" y="604"/>
                  </a:cubicBezTo>
                  <a:cubicBezTo>
                    <a:pt x="221491" y="935"/>
                    <a:pt x="221764" y="1208"/>
                    <a:pt x="222095" y="1208"/>
                  </a:cubicBezTo>
                  <a:lnTo>
                    <a:pt x="225332" y="1208"/>
                  </a:lnTo>
                  <a:cubicBezTo>
                    <a:pt x="225663" y="1208"/>
                    <a:pt x="225936" y="935"/>
                    <a:pt x="225936" y="604"/>
                  </a:cubicBezTo>
                  <a:cubicBezTo>
                    <a:pt x="225936" y="273"/>
                    <a:pt x="225663" y="0"/>
                    <a:pt x="225332" y="0"/>
                  </a:cubicBezTo>
                  <a:close/>
                  <a:moveTo>
                    <a:pt x="215636" y="0"/>
                  </a:moveTo>
                  <a:lnTo>
                    <a:pt x="212400" y="0"/>
                  </a:lnTo>
                  <a:cubicBezTo>
                    <a:pt x="212069" y="0"/>
                    <a:pt x="211795" y="273"/>
                    <a:pt x="211795" y="604"/>
                  </a:cubicBezTo>
                  <a:cubicBezTo>
                    <a:pt x="211795" y="935"/>
                    <a:pt x="212069" y="1208"/>
                    <a:pt x="212400" y="1208"/>
                  </a:cubicBezTo>
                  <a:lnTo>
                    <a:pt x="215636" y="1208"/>
                  </a:lnTo>
                  <a:cubicBezTo>
                    <a:pt x="215967" y="1208"/>
                    <a:pt x="216240" y="935"/>
                    <a:pt x="216240" y="604"/>
                  </a:cubicBezTo>
                  <a:cubicBezTo>
                    <a:pt x="216240" y="273"/>
                    <a:pt x="215967" y="0"/>
                    <a:pt x="215636" y="0"/>
                  </a:cubicBezTo>
                  <a:close/>
                  <a:moveTo>
                    <a:pt x="244738" y="0"/>
                  </a:moveTo>
                  <a:lnTo>
                    <a:pt x="241501" y="0"/>
                  </a:lnTo>
                  <a:cubicBezTo>
                    <a:pt x="241170" y="0"/>
                    <a:pt x="240897" y="273"/>
                    <a:pt x="240897" y="604"/>
                  </a:cubicBezTo>
                  <a:cubicBezTo>
                    <a:pt x="240897" y="935"/>
                    <a:pt x="241170" y="1208"/>
                    <a:pt x="241501" y="1208"/>
                  </a:cubicBezTo>
                  <a:lnTo>
                    <a:pt x="244738" y="1208"/>
                  </a:lnTo>
                  <a:cubicBezTo>
                    <a:pt x="245069" y="1208"/>
                    <a:pt x="245342" y="935"/>
                    <a:pt x="245342" y="604"/>
                  </a:cubicBezTo>
                  <a:cubicBezTo>
                    <a:pt x="245342" y="273"/>
                    <a:pt x="245069" y="0"/>
                    <a:pt x="244738" y="0"/>
                  </a:cubicBezTo>
                  <a:close/>
                  <a:moveTo>
                    <a:pt x="235042" y="0"/>
                  </a:moveTo>
                  <a:lnTo>
                    <a:pt x="231805" y="0"/>
                  </a:lnTo>
                  <a:cubicBezTo>
                    <a:pt x="231475" y="0"/>
                    <a:pt x="231201" y="273"/>
                    <a:pt x="231201" y="604"/>
                  </a:cubicBezTo>
                  <a:cubicBezTo>
                    <a:pt x="231201" y="935"/>
                    <a:pt x="231475" y="1208"/>
                    <a:pt x="231805" y="1208"/>
                  </a:cubicBezTo>
                  <a:lnTo>
                    <a:pt x="235042" y="1208"/>
                  </a:lnTo>
                  <a:cubicBezTo>
                    <a:pt x="235373" y="1208"/>
                    <a:pt x="235646" y="935"/>
                    <a:pt x="235646" y="604"/>
                  </a:cubicBezTo>
                  <a:cubicBezTo>
                    <a:pt x="235646" y="273"/>
                    <a:pt x="235373" y="0"/>
                    <a:pt x="235042" y="0"/>
                  </a:cubicBezTo>
                  <a:close/>
                  <a:moveTo>
                    <a:pt x="293245" y="0"/>
                  </a:moveTo>
                  <a:lnTo>
                    <a:pt x="290008" y="0"/>
                  </a:lnTo>
                  <a:cubicBezTo>
                    <a:pt x="289678" y="0"/>
                    <a:pt x="289404" y="273"/>
                    <a:pt x="289404" y="604"/>
                  </a:cubicBezTo>
                  <a:cubicBezTo>
                    <a:pt x="289404" y="935"/>
                    <a:pt x="289678" y="1208"/>
                    <a:pt x="290008" y="1208"/>
                  </a:cubicBezTo>
                  <a:lnTo>
                    <a:pt x="293245" y="1208"/>
                  </a:lnTo>
                  <a:cubicBezTo>
                    <a:pt x="293576" y="1208"/>
                    <a:pt x="293849" y="935"/>
                    <a:pt x="293849" y="604"/>
                  </a:cubicBezTo>
                  <a:cubicBezTo>
                    <a:pt x="293849" y="273"/>
                    <a:pt x="293576" y="0"/>
                    <a:pt x="293245" y="0"/>
                  </a:cubicBezTo>
                  <a:close/>
                  <a:moveTo>
                    <a:pt x="341753" y="0"/>
                  </a:moveTo>
                  <a:lnTo>
                    <a:pt x="338516" y="0"/>
                  </a:lnTo>
                  <a:cubicBezTo>
                    <a:pt x="338185" y="0"/>
                    <a:pt x="337912" y="273"/>
                    <a:pt x="337912" y="604"/>
                  </a:cubicBezTo>
                  <a:cubicBezTo>
                    <a:pt x="337912" y="935"/>
                    <a:pt x="338185" y="1208"/>
                    <a:pt x="338516" y="1208"/>
                  </a:cubicBezTo>
                  <a:lnTo>
                    <a:pt x="341753" y="1208"/>
                  </a:lnTo>
                  <a:cubicBezTo>
                    <a:pt x="342083" y="1208"/>
                    <a:pt x="342357" y="935"/>
                    <a:pt x="342357" y="604"/>
                  </a:cubicBezTo>
                  <a:cubicBezTo>
                    <a:pt x="342357" y="273"/>
                    <a:pt x="342083" y="0"/>
                    <a:pt x="341753" y="0"/>
                  </a:cubicBezTo>
                  <a:close/>
                  <a:moveTo>
                    <a:pt x="351448" y="0"/>
                  </a:moveTo>
                  <a:lnTo>
                    <a:pt x="348212" y="0"/>
                  </a:lnTo>
                  <a:cubicBezTo>
                    <a:pt x="347881" y="0"/>
                    <a:pt x="347607" y="273"/>
                    <a:pt x="347607" y="604"/>
                  </a:cubicBezTo>
                  <a:cubicBezTo>
                    <a:pt x="347607" y="935"/>
                    <a:pt x="347881" y="1208"/>
                    <a:pt x="348212" y="1208"/>
                  </a:cubicBezTo>
                  <a:lnTo>
                    <a:pt x="351448" y="1208"/>
                  </a:lnTo>
                  <a:cubicBezTo>
                    <a:pt x="351779" y="1208"/>
                    <a:pt x="352052" y="935"/>
                    <a:pt x="352052" y="604"/>
                  </a:cubicBezTo>
                  <a:cubicBezTo>
                    <a:pt x="352052" y="273"/>
                    <a:pt x="351779" y="0"/>
                    <a:pt x="351448" y="0"/>
                  </a:cubicBezTo>
                  <a:close/>
                  <a:moveTo>
                    <a:pt x="361144" y="0"/>
                  </a:moveTo>
                  <a:lnTo>
                    <a:pt x="357907" y="0"/>
                  </a:lnTo>
                  <a:cubicBezTo>
                    <a:pt x="357576" y="0"/>
                    <a:pt x="357303" y="273"/>
                    <a:pt x="357303" y="604"/>
                  </a:cubicBezTo>
                  <a:cubicBezTo>
                    <a:pt x="357303" y="935"/>
                    <a:pt x="357576" y="1208"/>
                    <a:pt x="357907" y="1208"/>
                  </a:cubicBezTo>
                  <a:lnTo>
                    <a:pt x="361144" y="1208"/>
                  </a:lnTo>
                  <a:cubicBezTo>
                    <a:pt x="361475" y="1208"/>
                    <a:pt x="361748" y="935"/>
                    <a:pt x="361748" y="604"/>
                  </a:cubicBezTo>
                  <a:cubicBezTo>
                    <a:pt x="361748" y="273"/>
                    <a:pt x="361475" y="0"/>
                    <a:pt x="361144" y="0"/>
                  </a:cubicBezTo>
                  <a:close/>
                  <a:moveTo>
                    <a:pt x="370854" y="0"/>
                  </a:moveTo>
                  <a:lnTo>
                    <a:pt x="367617" y="0"/>
                  </a:lnTo>
                  <a:cubicBezTo>
                    <a:pt x="367287" y="0"/>
                    <a:pt x="367013" y="273"/>
                    <a:pt x="367013" y="604"/>
                  </a:cubicBezTo>
                  <a:cubicBezTo>
                    <a:pt x="367013" y="935"/>
                    <a:pt x="367287" y="1208"/>
                    <a:pt x="367617" y="1208"/>
                  </a:cubicBezTo>
                  <a:lnTo>
                    <a:pt x="370854" y="1208"/>
                  </a:lnTo>
                  <a:cubicBezTo>
                    <a:pt x="371185" y="1208"/>
                    <a:pt x="371458" y="935"/>
                    <a:pt x="371458" y="604"/>
                  </a:cubicBezTo>
                  <a:cubicBezTo>
                    <a:pt x="371458" y="273"/>
                    <a:pt x="371185" y="0"/>
                    <a:pt x="370854" y="0"/>
                  </a:cubicBezTo>
                  <a:close/>
                  <a:moveTo>
                    <a:pt x="312637" y="0"/>
                  </a:moveTo>
                  <a:lnTo>
                    <a:pt x="309400" y="0"/>
                  </a:lnTo>
                  <a:cubicBezTo>
                    <a:pt x="309069" y="0"/>
                    <a:pt x="308796" y="273"/>
                    <a:pt x="308796" y="604"/>
                  </a:cubicBezTo>
                  <a:cubicBezTo>
                    <a:pt x="308796" y="935"/>
                    <a:pt x="309069" y="1208"/>
                    <a:pt x="309400" y="1208"/>
                  </a:cubicBezTo>
                  <a:lnTo>
                    <a:pt x="312637" y="1208"/>
                  </a:lnTo>
                  <a:cubicBezTo>
                    <a:pt x="312967" y="1208"/>
                    <a:pt x="313241" y="935"/>
                    <a:pt x="313241" y="604"/>
                  </a:cubicBezTo>
                  <a:cubicBezTo>
                    <a:pt x="313241" y="273"/>
                    <a:pt x="312967" y="0"/>
                    <a:pt x="312637" y="0"/>
                  </a:cubicBezTo>
                  <a:close/>
                  <a:moveTo>
                    <a:pt x="205941" y="0"/>
                  </a:moveTo>
                  <a:lnTo>
                    <a:pt x="202704" y="0"/>
                  </a:lnTo>
                  <a:cubicBezTo>
                    <a:pt x="202373" y="0"/>
                    <a:pt x="202100" y="273"/>
                    <a:pt x="202100" y="604"/>
                  </a:cubicBezTo>
                  <a:cubicBezTo>
                    <a:pt x="202100" y="935"/>
                    <a:pt x="202373" y="1208"/>
                    <a:pt x="202704" y="1208"/>
                  </a:cubicBezTo>
                  <a:lnTo>
                    <a:pt x="205941" y="1208"/>
                  </a:lnTo>
                  <a:cubicBezTo>
                    <a:pt x="206271" y="1208"/>
                    <a:pt x="206545" y="935"/>
                    <a:pt x="206545" y="604"/>
                  </a:cubicBezTo>
                  <a:cubicBezTo>
                    <a:pt x="206545" y="273"/>
                    <a:pt x="206271" y="0"/>
                    <a:pt x="205941" y="0"/>
                  </a:cubicBezTo>
                  <a:close/>
                  <a:moveTo>
                    <a:pt x="302941" y="0"/>
                  </a:moveTo>
                  <a:lnTo>
                    <a:pt x="299704" y="0"/>
                  </a:lnTo>
                  <a:cubicBezTo>
                    <a:pt x="299373" y="0"/>
                    <a:pt x="299100" y="273"/>
                    <a:pt x="299100" y="604"/>
                  </a:cubicBezTo>
                  <a:cubicBezTo>
                    <a:pt x="299100" y="935"/>
                    <a:pt x="299373" y="1208"/>
                    <a:pt x="299704" y="1208"/>
                  </a:cubicBezTo>
                  <a:lnTo>
                    <a:pt x="302941" y="1208"/>
                  </a:lnTo>
                  <a:cubicBezTo>
                    <a:pt x="303272" y="1208"/>
                    <a:pt x="303545" y="935"/>
                    <a:pt x="303545" y="604"/>
                  </a:cubicBezTo>
                  <a:cubicBezTo>
                    <a:pt x="303545" y="273"/>
                    <a:pt x="303272" y="0"/>
                    <a:pt x="302941" y="0"/>
                  </a:cubicBezTo>
                  <a:close/>
                  <a:moveTo>
                    <a:pt x="390246" y="0"/>
                  </a:moveTo>
                  <a:lnTo>
                    <a:pt x="387009" y="0"/>
                  </a:lnTo>
                  <a:cubicBezTo>
                    <a:pt x="386678" y="0"/>
                    <a:pt x="386405" y="273"/>
                    <a:pt x="386405" y="604"/>
                  </a:cubicBezTo>
                  <a:cubicBezTo>
                    <a:pt x="386405" y="935"/>
                    <a:pt x="386678" y="1208"/>
                    <a:pt x="387009" y="1208"/>
                  </a:cubicBezTo>
                  <a:lnTo>
                    <a:pt x="390246" y="1208"/>
                  </a:lnTo>
                  <a:cubicBezTo>
                    <a:pt x="390576" y="1208"/>
                    <a:pt x="390850" y="935"/>
                    <a:pt x="390850" y="604"/>
                  </a:cubicBezTo>
                  <a:cubicBezTo>
                    <a:pt x="390850" y="273"/>
                    <a:pt x="390576" y="0"/>
                    <a:pt x="390246" y="0"/>
                  </a:cubicBezTo>
                  <a:close/>
                  <a:moveTo>
                    <a:pt x="322347" y="0"/>
                  </a:moveTo>
                  <a:lnTo>
                    <a:pt x="319110" y="0"/>
                  </a:lnTo>
                  <a:cubicBezTo>
                    <a:pt x="318779" y="0"/>
                    <a:pt x="318506" y="273"/>
                    <a:pt x="318506" y="604"/>
                  </a:cubicBezTo>
                  <a:cubicBezTo>
                    <a:pt x="318506" y="935"/>
                    <a:pt x="318779" y="1208"/>
                    <a:pt x="319110" y="1208"/>
                  </a:cubicBezTo>
                  <a:lnTo>
                    <a:pt x="322347" y="1208"/>
                  </a:lnTo>
                  <a:cubicBezTo>
                    <a:pt x="322678" y="1208"/>
                    <a:pt x="322951" y="935"/>
                    <a:pt x="322951" y="604"/>
                  </a:cubicBezTo>
                  <a:cubicBezTo>
                    <a:pt x="322951" y="273"/>
                    <a:pt x="322678" y="0"/>
                    <a:pt x="322347" y="0"/>
                  </a:cubicBezTo>
                  <a:close/>
                  <a:moveTo>
                    <a:pt x="332042" y="0"/>
                  </a:moveTo>
                  <a:lnTo>
                    <a:pt x="328806" y="0"/>
                  </a:lnTo>
                  <a:cubicBezTo>
                    <a:pt x="328475" y="0"/>
                    <a:pt x="328202" y="273"/>
                    <a:pt x="328202" y="604"/>
                  </a:cubicBezTo>
                  <a:cubicBezTo>
                    <a:pt x="328202" y="935"/>
                    <a:pt x="328475" y="1208"/>
                    <a:pt x="328806" y="1208"/>
                  </a:cubicBezTo>
                  <a:lnTo>
                    <a:pt x="332042" y="1208"/>
                  </a:lnTo>
                  <a:cubicBezTo>
                    <a:pt x="332373" y="1208"/>
                    <a:pt x="332647" y="935"/>
                    <a:pt x="332647" y="604"/>
                  </a:cubicBezTo>
                  <a:cubicBezTo>
                    <a:pt x="332647" y="273"/>
                    <a:pt x="332373" y="0"/>
                    <a:pt x="332042" y="0"/>
                  </a:cubicBezTo>
                  <a:close/>
                  <a:moveTo>
                    <a:pt x="60418" y="0"/>
                  </a:moveTo>
                  <a:lnTo>
                    <a:pt x="57182" y="0"/>
                  </a:lnTo>
                  <a:cubicBezTo>
                    <a:pt x="56851" y="0"/>
                    <a:pt x="56578" y="273"/>
                    <a:pt x="56578" y="604"/>
                  </a:cubicBezTo>
                  <a:cubicBezTo>
                    <a:pt x="56578" y="935"/>
                    <a:pt x="56851" y="1208"/>
                    <a:pt x="57182" y="1208"/>
                  </a:cubicBezTo>
                  <a:lnTo>
                    <a:pt x="60418" y="1208"/>
                  </a:lnTo>
                  <a:cubicBezTo>
                    <a:pt x="60749" y="1208"/>
                    <a:pt x="61023" y="935"/>
                    <a:pt x="61023" y="604"/>
                  </a:cubicBezTo>
                  <a:cubicBezTo>
                    <a:pt x="61023" y="273"/>
                    <a:pt x="60749" y="0"/>
                    <a:pt x="60418" y="0"/>
                  </a:cubicBezTo>
                  <a:close/>
                  <a:moveTo>
                    <a:pt x="99230" y="0"/>
                  </a:moveTo>
                  <a:lnTo>
                    <a:pt x="95993" y="0"/>
                  </a:lnTo>
                  <a:cubicBezTo>
                    <a:pt x="95663" y="0"/>
                    <a:pt x="95389" y="273"/>
                    <a:pt x="95389" y="604"/>
                  </a:cubicBezTo>
                  <a:cubicBezTo>
                    <a:pt x="95389" y="935"/>
                    <a:pt x="95663" y="1208"/>
                    <a:pt x="95993" y="1208"/>
                  </a:cubicBezTo>
                  <a:lnTo>
                    <a:pt x="99230" y="1208"/>
                  </a:lnTo>
                  <a:cubicBezTo>
                    <a:pt x="99561" y="1208"/>
                    <a:pt x="99834" y="935"/>
                    <a:pt x="99834" y="604"/>
                  </a:cubicBezTo>
                  <a:cubicBezTo>
                    <a:pt x="99834" y="273"/>
                    <a:pt x="99561" y="0"/>
                    <a:pt x="99230" y="0"/>
                  </a:cubicBezTo>
                  <a:close/>
                  <a:moveTo>
                    <a:pt x="50723" y="0"/>
                  </a:moveTo>
                  <a:lnTo>
                    <a:pt x="47486" y="0"/>
                  </a:lnTo>
                  <a:cubicBezTo>
                    <a:pt x="47155" y="0"/>
                    <a:pt x="46882" y="273"/>
                    <a:pt x="46882" y="604"/>
                  </a:cubicBezTo>
                  <a:cubicBezTo>
                    <a:pt x="46882" y="935"/>
                    <a:pt x="47155" y="1208"/>
                    <a:pt x="47486" y="1208"/>
                  </a:cubicBezTo>
                  <a:lnTo>
                    <a:pt x="50723" y="1208"/>
                  </a:lnTo>
                  <a:cubicBezTo>
                    <a:pt x="51054" y="1208"/>
                    <a:pt x="51327" y="935"/>
                    <a:pt x="51327" y="604"/>
                  </a:cubicBezTo>
                  <a:cubicBezTo>
                    <a:pt x="51327" y="273"/>
                    <a:pt x="51054" y="0"/>
                    <a:pt x="50723" y="0"/>
                  </a:cubicBezTo>
                  <a:close/>
                  <a:moveTo>
                    <a:pt x="89520" y="0"/>
                  </a:moveTo>
                  <a:lnTo>
                    <a:pt x="86283" y="0"/>
                  </a:lnTo>
                  <a:cubicBezTo>
                    <a:pt x="85952" y="0"/>
                    <a:pt x="85679" y="273"/>
                    <a:pt x="85679" y="604"/>
                  </a:cubicBezTo>
                  <a:cubicBezTo>
                    <a:pt x="85679" y="935"/>
                    <a:pt x="85952" y="1208"/>
                    <a:pt x="86283" y="1208"/>
                  </a:cubicBezTo>
                  <a:lnTo>
                    <a:pt x="89520" y="1208"/>
                  </a:lnTo>
                  <a:cubicBezTo>
                    <a:pt x="89851" y="1208"/>
                    <a:pt x="90124" y="935"/>
                    <a:pt x="90124" y="604"/>
                  </a:cubicBezTo>
                  <a:cubicBezTo>
                    <a:pt x="90124" y="273"/>
                    <a:pt x="89851" y="0"/>
                    <a:pt x="89520" y="0"/>
                  </a:cubicBezTo>
                  <a:close/>
                  <a:moveTo>
                    <a:pt x="70129" y="0"/>
                  </a:moveTo>
                  <a:lnTo>
                    <a:pt x="66892" y="0"/>
                  </a:lnTo>
                  <a:cubicBezTo>
                    <a:pt x="66561" y="0"/>
                    <a:pt x="66288" y="273"/>
                    <a:pt x="66288" y="604"/>
                  </a:cubicBezTo>
                  <a:cubicBezTo>
                    <a:pt x="66288" y="935"/>
                    <a:pt x="66561" y="1208"/>
                    <a:pt x="66892" y="1208"/>
                  </a:cubicBezTo>
                  <a:lnTo>
                    <a:pt x="70129" y="1208"/>
                  </a:lnTo>
                  <a:cubicBezTo>
                    <a:pt x="70459" y="1208"/>
                    <a:pt x="70733" y="935"/>
                    <a:pt x="70733" y="604"/>
                  </a:cubicBezTo>
                  <a:cubicBezTo>
                    <a:pt x="70733" y="273"/>
                    <a:pt x="70459" y="0"/>
                    <a:pt x="70129" y="0"/>
                  </a:cubicBezTo>
                  <a:close/>
                  <a:moveTo>
                    <a:pt x="41027" y="0"/>
                  </a:moveTo>
                  <a:lnTo>
                    <a:pt x="37790" y="0"/>
                  </a:lnTo>
                  <a:cubicBezTo>
                    <a:pt x="37459" y="0"/>
                    <a:pt x="37186" y="273"/>
                    <a:pt x="37186" y="604"/>
                  </a:cubicBezTo>
                  <a:cubicBezTo>
                    <a:pt x="37186" y="935"/>
                    <a:pt x="37459" y="1208"/>
                    <a:pt x="37790" y="1208"/>
                  </a:cubicBezTo>
                  <a:lnTo>
                    <a:pt x="41027" y="1208"/>
                  </a:lnTo>
                  <a:cubicBezTo>
                    <a:pt x="41358" y="1208"/>
                    <a:pt x="41631" y="935"/>
                    <a:pt x="41631" y="604"/>
                  </a:cubicBezTo>
                  <a:cubicBezTo>
                    <a:pt x="41631" y="273"/>
                    <a:pt x="41358" y="0"/>
                    <a:pt x="41027" y="0"/>
                  </a:cubicBezTo>
                  <a:close/>
                  <a:moveTo>
                    <a:pt x="21621" y="0"/>
                  </a:moveTo>
                  <a:lnTo>
                    <a:pt x="18384" y="0"/>
                  </a:lnTo>
                  <a:cubicBezTo>
                    <a:pt x="18054" y="0"/>
                    <a:pt x="17780" y="273"/>
                    <a:pt x="17780" y="604"/>
                  </a:cubicBezTo>
                  <a:cubicBezTo>
                    <a:pt x="17780" y="935"/>
                    <a:pt x="18054" y="1208"/>
                    <a:pt x="18384" y="1208"/>
                  </a:cubicBezTo>
                  <a:lnTo>
                    <a:pt x="21621" y="1208"/>
                  </a:lnTo>
                  <a:cubicBezTo>
                    <a:pt x="21952" y="1208"/>
                    <a:pt x="22225" y="935"/>
                    <a:pt x="22225" y="604"/>
                  </a:cubicBezTo>
                  <a:cubicBezTo>
                    <a:pt x="22225" y="273"/>
                    <a:pt x="21952" y="0"/>
                    <a:pt x="21621" y="0"/>
                  </a:cubicBezTo>
                  <a:close/>
                  <a:moveTo>
                    <a:pt x="11925" y="0"/>
                  </a:moveTo>
                  <a:lnTo>
                    <a:pt x="8689" y="0"/>
                  </a:lnTo>
                  <a:cubicBezTo>
                    <a:pt x="8358" y="0"/>
                    <a:pt x="8085" y="273"/>
                    <a:pt x="8085" y="604"/>
                  </a:cubicBezTo>
                  <a:cubicBezTo>
                    <a:pt x="8085" y="935"/>
                    <a:pt x="8358" y="1208"/>
                    <a:pt x="8689" y="1208"/>
                  </a:cubicBezTo>
                  <a:lnTo>
                    <a:pt x="11925" y="1208"/>
                  </a:lnTo>
                  <a:cubicBezTo>
                    <a:pt x="12256" y="1208"/>
                    <a:pt x="12530" y="935"/>
                    <a:pt x="12530" y="604"/>
                  </a:cubicBezTo>
                  <a:cubicBezTo>
                    <a:pt x="12530" y="273"/>
                    <a:pt x="12256" y="0"/>
                    <a:pt x="11925" y="0"/>
                  </a:cubicBezTo>
                  <a:close/>
                  <a:moveTo>
                    <a:pt x="196230" y="0"/>
                  </a:moveTo>
                  <a:lnTo>
                    <a:pt x="192994" y="0"/>
                  </a:lnTo>
                  <a:cubicBezTo>
                    <a:pt x="192663" y="0"/>
                    <a:pt x="192390" y="273"/>
                    <a:pt x="192390" y="604"/>
                  </a:cubicBezTo>
                  <a:cubicBezTo>
                    <a:pt x="192390" y="935"/>
                    <a:pt x="192663" y="1208"/>
                    <a:pt x="192994" y="1208"/>
                  </a:cubicBezTo>
                  <a:lnTo>
                    <a:pt x="196230" y="1208"/>
                  </a:lnTo>
                  <a:cubicBezTo>
                    <a:pt x="196561" y="1208"/>
                    <a:pt x="196835" y="935"/>
                    <a:pt x="196835" y="604"/>
                  </a:cubicBezTo>
                  <a:cubicBezTo>
                    <a:pt x="196835" y="273"/>
                    <a:pt x="196561" y="0"/>
                    <a:pt x="196230" y="0"/>
                  </a:cubicBezTo>
                  <a:close/>
                  <a:moveTo>
                    <a:pt x="31317" y="0"/>
                  </a:moveTo>
                  <a:lnTo>
                    <a:pt x="28080" y="0"/>
                  </a:lnTo>
                  <a:cubicBezTo>
                    <a:pt x="27749" y="0"/>
                    <a:pt x="27476" y="273"/>
                    <a:pt x="27476" y="604"/>
                  </a:cubicBezTo>
                  <a:cubicBezTo>
                    <a:pt x="27476" y="935"/>
                    <a:pt x="27749" y="1208"/>
                    <a:pt x="28080" y="1208"/>
                  </a:cubicBezTo>
                  <a:lnTo>
                    <a:pt x="31317" y="1208"/>
                  </a:lnTo>
                  <a:cubicBezTo>
                    <a:pt x="31648" y="1208"/>
                    <a:pt x="31921" y="935"/>
                    <a:pt x="31921" y="604"/>
                  </a:cubicBezTo>
                  <a:cubicBezTo>
                    <a:pt x="31921" y="273"/>
                    <a:pt x="31648" y="0"/>
                    <a:pt x="31317" y="0"/>
                  </a:cubicBezTo>
                  <a:close/>
                  <a:moveTo>
                    <a:pt x="157433" y="0"/>
                  </a:moveTo>
                  <a:lnTo>
                    <a:pt x="154196" y="0"/>
                  </a:lnTo>
                  <a:cubicBezTo>
                    <a:pt x="153866" y="0"/>
                    <a:pt x="153592" y="273"/>
                    <a:pt x="153592" y="604"/>
                  </a:cubicBezTo>
                  <a:cubicBezTo>
                    <a:pt x="153592" y="935"/>
                    <a:pt x="153866" y="1208"/>
                    <a:pt x="154196" y="1208"/>
                  </a:cubicBezTo>
                  <a:lnTo>
                    <a:pt x="157433" y="1208"/>
                  </a:lnTo>
                  <a:cubicBezTo>
                    <a:pt x="157764" y="1208"/>
                    <a:pt x="158037" y="935"/>
                    <a:pt x="158037" y="604"/>
                  </a:cubicBezTo>
                  <a:cubicBezTo>
                    <a:pt x="158037" y="273"/>
                    <a:pt x="157764" y="0"/>
                    <a:pt x="157433" y="0"/>
                  </a:cubicBezTo>
                  <a:close/>
                  <a:moveTo>
                    <a:pt x="167129" y="0"/>
                  </a:moveTo>
                  <a:lnTo>
                    <a:pt x="163892" y="0"/>
                  </a:lnTo>
                  <a:cubicBezTo>
                    <a:pt x="163561" y="0"/>
                    <a:pt x="163288" y="273"/>
                    <a:pt x="163288" y="604"/>
                  </a:cubicBezTo>
                  <a:cubicBezTo>
                    <a:pt x="163288" y="935"/>
                    <a:pt x="163561" y="1208"/>
                    <a:pt x="163892" y="1208"/>
                  </a:cubicBezTo>
                  <a:lnTo>
                    <a:pt x="167129" y="1208"/>
                  </a:lnTo>
                  <a:cubicBezTo>
                    <a:pt x="167460" y="1208"/>
                    <a:pt x="167733" y="935"/>
                    <a:pt x="167733" y="604"/>
                  </a:cubicBezTo>
                  <a:cubicBezTo>
                    <a:pt x="167733" y="273"/>
                    <a:pt x="167460" y="0"/>
                    <a:pt x="167129" y="0"/>
                  </a:cubicBezTo>
                  <a:close/>
                  <a:moveTo>
                    <a:pt x="176839" y="0"/>
                  </a:moveTo>
                  <a:lnTo>
                    <a:pt x="173602" y="0"/>
                  </a:lnTo>
                  <a:cubicBezTo>
                    <a:pt x="173271" y="0"/>
                    <a:pt x="172998" y="273"/>
                    <a:pt x="172998" y="604"/>
                  </a:cubicBezTo>
                  <a:cubicBezTo>
                    <a:pt x="172998" y="935"/>
                    <a:pt x="173271" y="1208"/>
                    <a:pt x="173602" y="1208"/>
                  </a:cubicBezTo>
                  <a:lnTo>
                    <a:pt x="176839" y="1208"/>
                  </a:lnTo>
                  <a:cubicBezTo>
                    <a:pt x="177170" y="1208"/>
                    <a:pt x="177443" y="935"/>
                    <a:pt x="177443" y="604"/>
                  </a:cubicBezTo>
                  <a:cubicBezTo>
                    <a:pt x="177443" y="273"/>
                    <a:pt x="177170" y="0"/>
                    <a:pt x="176839" y="0"/>
                  </a:cubicBezTo>
                  <a:close/>
                  <a:moveTo>
                    <a:pt x="186535" y="0"/>
                  </a:moveTo>
                  <a:lnTo>
                    <a:pt x="183298" y="0"/>
                  </a:lnTo>
                  <a:cubicBezTo>
                    <a:pt x="182967" y="0"/>
                    <a:pt x="182694" y="273"/>
                    <a:pt x="182694" y="604"/>
                  </a:cubicBezTo>
                  <a:cubicBezTo>
                    <a:pt x="182694" y="935"/>
                    <a:pt x="182967" y="1208"/>
                    <a:pt x="183298" y="1208"/>
                  </a:cubicBezTo>
                  <a:lnTo>
                    <a:pt x="186535" y="1208"/>
                  </a:lnTo>
                  <a:cubicBezTo>
                    <a:pt x="186866" y="1208"/>
                    <a:pt x="187139" y="935"/>
                    <a:pt x="187139" y="604"/>
                  </a:cubicBezTo>
                  <a:cubicBezTo>
                    <a:pt x="187139" y="273"/>
                    <a:pt x="186866" y="0"/>
                    <a:pt x="186535" y="0"/>
                  </a:cubicBezTo>
                  <a:close/>
                  <a:moveTo>
                    <a:pt x="108926" y="0"/>
                  </a:moveTo>
                  <a:lnTo>
                    <a:pt x="105689" y="0"/>
                  </a:lnTo>
                  <a:cubicBezTo>
                    <a:pt x="105358" y="0"/>
                    <a:pt x="105085" y="273"/>
                    <a:pt x="105085" y="604"/>
                  </a:cubicBezTo>
                  <a:cubicBezTo>
                    <a:pt x="105085" y="935"/>
                    <a:pt x="105358" y="1208"/>
                    <a:pt x="105689" y="1208"/>
                  </a:cubicBezTo>
                  <a:lnTo>
                    <a:pt x="108926" y="1208"/>
                  </a:lnTo>
                  <a:cubicBezTo>
                    <a:pt x="109257" y="1208"/>
                    <a:pt x="109530" y="935"/>
                    <a:pt x="109530" y="604"/>
                  </a:cubicBezTo>
                  <a:cubicBezTo>
                    <a:pt x="109530" y="273"/>
                    <a:pt x="109257" y="0"/>
                    <a:pt x="108926" y="0"/>
                  </a:cubicBezTo>
                  <a:close/>
                  <a:moveTo>
                    <a:pt x="128332" y="0"/>
                  </a:moveTo>
                  <a:lnTo>
                    <a:pt x="125095" y="0"/>
                  </a:lnTo>
                  <a:cubicBezTo>
                    <a:pt x="124764" y="0"/>
                    <a:pt x="124491" y="273"/>
                    <a:pt x="124491" y="604"/>
                  </a:cubicBezTo>
                  <a:cubicBezTo>
                    <a:pt x="124491" y="935"/>
                    <a:pt x="124764" y="1208"/>
                    <a:pt x="125095" y="1208"/>
                  </a:cubicBezTo>
                  <a:lnTo>
                    <a:pt x="128332" y="1208"/>
                  </a:lnTo>
                  <a:cubicBezTo>
                    <a:pt x="128662" y="1208"/>
                    <a:pt x="128936" y="935"/>
                    <a:pt x="128936" y="604"/>
                  </a:cubicBezTo>
                  <a:cubicBezTo>
                    <a:pt x="128936" y="273"/>
                    <a:pt x="128662" y="0"/>
                    <a:pt x="128332" y="0"/>
                  </a:cubicBezTo>
                  <a:close/>
                  <a:moveTo>
                    <a:pt x="118622" y="0"/>
                  </a:moveTo>
                  <a:lnTo>
                    <a:pt x="115385" y="0"/>
                  </a:lnTo>
                  <a:cubicBezTo>
                    <a:pt x="115054" y="0"/>
                    <a:pt x="114781" y="273"/>
                    <a:pt x="114781" y="604"/>
                  </a:cubicBezTo>
                  <a:cubicBezTo>
                    <a:pt x="114781" y="935"/>
                    <a:pt x="115054" y="1208"/>
                    <a:pt x="115385" y="1208"/>
                  </a:cubicBezTo>
                  <a:lnTo>
                    <a:pt x="118622" y="1208"/>
                  </a:lnTo>
                  <a:cubicBezTo>
                    <a:pt x="118952" y="1208"/>
                    <a:pt x="119226" y="935"/>
                    <a:pt x="119226" y="604"/>
                  </a:cubicBezTo>
                  <a:cubicBezTo>
                    <a:pt x="119226" y="273"/>
                    <a:pt x="118952" y="0"/>
                    <a:pt x="118622" y="0"/>
                  </a:cubicBezTo>
                  <a:close/>
                  <a:moveTo>
                    <a:pt x="147737" y="0"/>
                  </a:moveTo>
                  <a:lnTo>
                    <a:pt x="144501" y="0"/>
                  </a:lnTo>
                  <a:cubicBezTo>
                    <a:pt x="144170" y="0"/>
                    <a:pt x="143897" y="273"/>
                    <a:pt x="143897" y="604"/>
                  </a:cubicBezTo>
                  <a:cubicBezTo>
                    <a:pt x="143897" y="935"/>
                    <a:pt x="144170" y="1208"/>
                    <a:pt x="144501" y="1208"/>
                  </a:cubicBezTo>
                  <a:lnTo>
                    <a:pt x="147737" y="1208"/>
                  </a:lnTo>
                  <a:cubicBezTo>
                    <a:pt x="148068" y="1208"/>
                    <a:pt x="148342" y="935"/>
                    <a:pt x="148342" y="604"/>
                  </a:cubicBezTo>
                  <a:cubicBezTo>
                    <a:pt x="148342" y="273"/>
                    <a:pt x="148068" y="0"/>
                    <a:pt x="147737" y="0"/>
                  </a:cubicBezTo>
                  <a:close/>
                  <a:moveTo>
                    <a:pt x="138027" y="0"/>
                  </a:moveTo>
                  <a:lnTo>
                    <a:pt x="134791" y="0"/>
                  </a:lnTo>
                  <a:cubicBezTo>
                    <a:pt x="134460" y="0"/>
                    <a:pt x="134186" y="273"/>
                    <a:pt x="134186" y="604"/>
                  </a:cubicBezTo>
                  <a:cubicBezTo>
                    <a:pt x="134186" y="935"/>
                    <a:pt x="134460" y="1208"/>
                    <a:pt x="134791" y="1208"/>
                  </a:cubicBezTo>
                  <a:lnTo>
                    <a:pt x="138027" y="1208"/>
                  </a:lnTo>
                  <a:cubicBezTo>
                    <a:pt x="138358" y="1208"/>
                    <a:pt x="138632" y="935"/>
                    <a:pt x="138632" y="604"/>
                  </a:cubicBezTo>
                  <a:cubicBezTo>
                    <a:pt x="138632" y="273"/>
                    <a:pt x="138358" y="0"/>
                    <a:pt x="138027" y="0"/>
                  </a:cubicBezTo>
                  <a:close/>
                  <a:moveTo>
                    <a:pt x="79824" y="0"/>
                  </a:moveTo>
                  <a:lnTo>
                    <a:pt x="76588" y="0"/>
                  </a:lnTo>
                  <a:cubicBezTo>
                    <a:pt x="76257" y="0"/>
                    <a:pt x="75983" y="273"/>
                    <a:pt x="75983" y="604"/>
                  </a:cubicBezTo>
                  <a:cubicBezTo>
                    <a:pt x="75983" y="935"/>
                    <a:pt x="76257" y="1208"/>
                    <a:pt x="76588" y="1208"/>
                  </a:cubicBezTo>
                  <a:lnTo>
                    <a:pt x="79824" y="1208"/>
                  </a:lnTo>
                  <a:cubicBezTo>
                    <a:pt x="80155" y="1208"/>
                    <a:pt x="80428" y="935"/>
                    <a:pt x="80428" y="604"/>
                  </a:cubicBezTo>
                  <a:cubicBezTo>
                    <a:pt x="80428" y="273"/>
                    <a:pt x="80155" y="0"/>
                    <a:pt x="79824" y="0"/>
                  </a:cubicBezTo>
                  <a:close/>
                  <a:moveTo>
                    <a:pt x="652174" y="0"/>
                  </a:moveTo>
                  <a:lnTo>
                    <a:pt x="648937" y="0"/>
                  </a:lnTo>
                  <a:cubicBezTo>
                    <a:pt x="648606" y="0"/>
                    <a:pt x="648333" y="273"/>
                    <a:pt x="648333" y="604"/>
                  </a:cubicBezTo>
                  <a:cubicBezTo>
                    <a:pt x="648333" y="935"/>
                    <a:pt x="648606" y="1208"/>
                    <a:pt x="648937" y="1208"/>
                  </a:cubicBezTo>
                  <a:lnTo>
                    <a:pt x="652174" y="1208"/>
                  </a:lnTo>
                  <a:cubicBezTo>
                    <a:pt x="652505" y="1208"/>
                    <a:pt x="652778" y="935"/>
                    <a:pt x="652778" y="604"/>
                  </a:cubicBezTo>
                  <a:cubicBezTo>
                    <a:pt x="652778" y="273"/>
                    <a:pt x="652505" y="0"/>
                    <a:pt x="652174" y="0"/>
                  </a:cubicBezTo>
                  <a:close/>
                  <a:moveTo>
                    <a:pt x="661870" y="0"/>
                  </a:moveTo>
                  <a:lnTo>
                    <a:pt x="658633" y="0"/>
                  </a:lnTo>
                  <a:cubicBezTo>
                    <a:pt x="658302" y="0"/>
                    <a:pt x="658029" y="273"/>
                    <a:pt x="658029" y="604"/>
                  </a:cubicBezTo>
                  <a:cubicBezTo>
                    <a:pt x="658029" y="935"/>
                    <a:pt x="658302" y="1208"/>
                    <a:pt x="658633" y="1208"/>
                  </a:cubicBezTo>
                  <a:lnTo>
                    <a:pt x="661870" y="1208"/>
                  </a:lnTo>
                  <a:cubicBezTo>
                    <a:pt x="662200" y="1208"/>
                    <a:pt x="662474" y="935"/>
                    <a:pt x="662474" y="604"/>
                  </a:cubicBezTo>
                  <a:cubicBezTo>
                    <a:pt x="662474" y="273"/>
                    <a:pt x="662200" y="0"/>
                    <a:pt x="661870" y="0"/>
                  </a:cubicBezTo>
                  <a:close/>
                  <a:moveTo>
                    <a:pt x="642464" y="0"/>
                  </a:moveTo>
                  <a:lnTo>
                    <a:pt x="639227" y="0"/>
                  </a:lnTo>
                  <a:cubicBezTo>
                    <a:pt x="638896" y="0"/>
                    <a:pt x="638623" y="273"/>
                    <a:pt x="638623" y="604"/>
                  </a:cubicBezTo>
                  <a:cubicBezTo>
                    <a:pt x="638623" y="935"/>
                    <a:pt x="638896" y="1208"/>
                    <a:pt x="639227" y="1208"/>
                  </a:cubicBezTo>
                  <a:lnTo>
                    <a:pt x="642464" y="1208"/>
                  </a:lnTo>
                  <a:cubicBezTo>
                    <a:pt x="642795" y="1208"/>
                    <a:pt x="643068" y="935"/>
                    <a:pt x="643068" y="604"/>
                  </a:cubicBezTo>
                  <a:cubicBezTo>
                    <a:pt x="643068" y="273"/>
                    <a:pt x="642795" y="0"/>
                    <a:pt x="642464" y="0"/>
                  </a:cubicBezTo>
                  <a:close/>
                  <a:moveTo>
                    <a:pt x="681275" y="0"/>
                  </a:moveTo>
                  <a:lnTo>
                    <a:pt x="678039" y="0"/>
                  </a:lnTo>
                  <a:cubicBezTo>
                    <a:pt x="677708" y="0"/>
                    <a:pt x="677435" y="273"/>
                    <a:pt x="677435" y="604"/>
                  </a:cubicBezTo>
                  <a:cubicBezTo>
                    <a:pt x="677435" y="935"/>
                    <a:pt x="677708" y="1208"/>
                    <a:pt x="678039" y="1208"/>
                  </a:cubicBezTo>
                  <a:lnTo>
                    <a:pt x="681275" y="1208"/>
                  </a:lnTo>
                  <a:cubicBezTo>
                    <a:pt x="681606" y="1208"/>
                    <a:pt x="681880" y="935"/>
                    <a:pt x="681880" y="604"/>
                  </a:cubicBezTo>
                  <a:cubicBezTo>
                    <a:pt x="681880" y="273"/>
                    <a:pt x="681606" y="0"/>
                    <a:pt x="681275" y="0"/>
                  </a:cubicBezTo>
                  <a:close/>
                  <a:moveTo>
                    <a:pt x="690971" y="0"/>
                  </a:moveTo>
                  <a:lnTo>
                    <a:pt x="687734" y="0"/>
                  </a:lnTo>
                  <a:cubicBezTo>
                    <a:pt x="687404" y="0"/>
                    <a:pt x="687130" y="273"/>
                    <a:pt x="687130" y="604"/>
                  </a:cubicBezTo>
                  <a:cubicBezTo>
                    <a:pt x="687130" y="935"/>
                    <a:pt x="687404" y="1208"/>
                    <a:pt x="687734" y="1208"/>
                  </a:cubicBezTo>
                  <a:lnTo>
                    <a:pt x="690971" y="1208"/>
                  </a:lnTo>
                  <a:cubicBezTo>
                    <a:pt x="691302" y="1208"/>
                    <a:pt x="691575" y="935"/>
                    <a:pt x="691575" y="604"/>
                  </a:cubicBezTo>
                  <a:cubicBezTo>
                    <a:pt x="691575" y="273"/>
                    <a:pt x="691302" y="0"/>
                    <a:pt x="690971" y="0"/>
                  </a:cubicBezTo>
                  <a:close/>
                  <a:moveTo>
                    <a:pt x="671565" y="0"/>
                  </a:moveTo>
                  <a:lnTo>
                    <a:pt x="668329" y="0"/>
                  </a:lnTo>
                  <a:cubicBezTo>
                    <a:pt x="667998" y="0"/>
                    <a:pt x="667724" y="273"/>
                    <a:pt x="667724" y="604"/>
                  </a:cubicBezTo>
                  <a:cubicBezTo>
                    <a:pt x="667724" y="935"/>
                    <a:pt x="667998" y="1208"/>
                    <a:pt x="668329" y="1208"/>
                  </a:cubicBezTo>
                  <a:lnTo>
                    <a:pt x="671565" y="1208"/>
                  </a:lnTo>
                  <a:cubicBezTo>
                    <a:pt x="671896" y="1208"/>
                    <a:pt x="672169" y="935"/>
                    <a:pt x="672169" y="604"/>
                  </a:cubicBezTo>
                  <a:cubicBezTo>
                    <a:pt x="672169" y="273"/>
                    <a:pt x="671896" y="0"/>
                    <a:pt x="671565" y="0"/>
                  </a:cubicBezTo>
                  <a:close/>
                  <a:moveTo>
                    <a:pt x="399956" y="0"/>
                  </a:moveTo>
                  <a:lnTo>
                    <a:pt x="396719" y="0"/>
                  </a:lnTo>
                  <a:cubicBezTo>
                    <a:pt x="396388" y="0"/>
                    <a:pt x="396115" y="273"/>
                    <a:pt x="396115" y="604"/>
                  </a:cubicBezTo>
                  <a:cubicBezTo>
                    <a:pt x="396115" y="935"/>
                    <a:pt x="396388" y="1208"/>
                    <a:pt x="396719" y="1208"/>
                  </a:cubicBezTo>
                  <a:lnTo>
                    <a:pt x="399956" y="1208"/>
                  </a:lnTo>
                  <a:cubicBezTo>
                    <a:pt x="400287" y="1208"/>
                    <a:pt x="400560" y="935"/>
                    <a:pt x="400560" y="604"/>
                  </a:cubicBezTo>
                  <a:cubicBezTo>
                    <a:pt x="400560" y="273"/>
                    <a:pt x="400287" y="0"/>
                    <a:pt x="399956" y="0"/>
                  </a:cubicBezTo>
                  <a:close/>
                  <a:moveTo>
                    <a:pt x="603666" y="0"/>
                  </a:moveTo>
                  <a:lnTo>
                    <a:pt x="600430" y="0"/>
                  </a:lnTo>
                  <a:cubicBezTo>
                    <a:pt x="600099" y="0"/>
                    <a:pt x="599826" y="273"/>
                    <a:pt x="599826" y="604"/>
                  </a:cubicBezTo>
                  <a:cubicBezTo>
                    <a:pt x="599826" y="935"/>
                    <a:pt x="600099" y="1208"/>
                    <a:pt x="600430" y="1208"/>
                  </a:cubicBezTo>
                  <a:lnTo>
                    <a:pt x="603666" y="1208"/>
                  </a:lnTo>
                  <a:cubicBezTo>
                    <a:pt x="603997" y="1208"/>
                    <a:pt x="604271" y="935"/>
                    <a:pt x="604271" y="604"/>
                  </a:cubicBezTo>
                  <a:cubicBezTo>
                    <a:pt x="604271" y="273"/>
                    <a:pt x="603997" y="0"/>
                    <a:pt x="603666" y="0"/>
                  </a:cubicBezTo>
                  <a:close/>
                  <a:moveTo>
                    <a:pt x="623072" y="0"/>
                  </a:moveTo>
                  <a:lnTo>
                    <a:pt x="619836" y="0"/>
                  </a:lnTo>
                  <a:cubicBezTo>
                    <a:pt x="619505" y="0"/>
                    <a:pt x="619231" y="273"/>
                    <a:pt x="619231" y="604"/>
                  </a:cubicBezTo>
                  <a:cubicBezTo>
                    <a:pt x="619231" y="935"/>
                    <a:pt x="619505" y="1208"/>
                    <a:pt x="619836" y="1208"/>
                  </a:cubicBezTo>
                  <a:lnTo>
                    <a:pt x="623072" y="1208"/>
                  </a:lnTo>
                  <a:cubicBezTo>
                    <a:pt x="623403" y="1208"/>
                    <a:pt x="623677" y="935"/>
                    <a:pt x="623677" y="604"/>
                  </a:cubicBezTo>
                  <a:cubicBezTo>
                    <a:pt x="623677" y="273"/>
                    <a:pt x="623403" y="0"/>
                    <a:pt x="623072" y="0"/>
                  </a:cubicBezTo>
                  <a:close/>
                  <a:moveTo>
                    <a:pt x="632768" y="0"/>
                  </a:moveTo>
                  <a:lnTo>
                    <a:pt x="629531" y="0"/>
                  </a:lnTo>
                  <a:cubicBezTo>
                    <a:pt x="629200" y="0"/>
                    <a:pt x="628927" y="273"/>
                    <a:pt x="628927" y="604"/>
                  </a:cubicBezTo>
                  <a:cubicBezTo>
                    <a:pt x="628927" y="935"/>
                    <a:pt x="629200" y="1208"/>
                    <a:pt x="629531" y="1208"/>
                  </a:cubicBezTo>
                  <a:lnTo>
                    <a:pt x="632768" y="1208"/>
                  </a:lnTo>
                  <a:cubicBezTo>
                    <a:pt x="633099" y="1208"/>
                    <a:pt x="633372" y="935"/>
                    <a:pt x="633372" y="604"/>
                  </a:cubicBezTo>
                  <a:cubicBezTo>
                    <a:pt x="633372" y="273"/>
                    <a:pt x="633099" y="0"/>
                    <a:pt x="632768" y="0"/>
                  </a:cubicBezTo>
                  <a:close/>
                  <a:moveTo>
                    <a:pt x="710377" y="0"/>
                  </a:moveTo>
                  <a:lnTo>
                    <a:pt x="707140" y="0"/>
                  </a:lnTo>
                  <a:cubicBezTo>
                    <a:pt x="706809" y="0"/>
                    <a:pt x="706536" y="273"/>
                    <a:pt x="706536" y="604"/>
                  </a:cubicBezTo>
                  <a:cubicBezTo>
                    <a:pt x="706536" y="935"/>
                    <a:pt x="706809" y="1208"/>
                    <a:pt x="707140" y="1208"/>
                  </a:cubicBezTo>
                  <a:lnTo>
                    <a:pt x="710377" y="1208"/>
                  </a:lnTo>
                  <a:cubicBezTo>
                    <a:pt x="710708" y="1208"/>
                    <a:pt x="710981" y="935"/>
                    <a:pt x="710981" y="604"/>
                  </a:cubicBezTo>
                  <a:cubicBezTo>
                    <a:pt x="710981" y="273"/>
                    <a:pt x="710708" y="0"/>
                    <a:pt x="710377" y="0"/>
                  </a:cubicBezTo>
                  <a:close/>
                  <a:moveTo>
                    <a:pt x="749174" y="0"/>
                  </a:moveTo>
                  <a:lnTo>
                    <a:pt x="745938" y="0"/>
                  </a:lnTo>
                  <a:cubicBezTo>
                    <a:pt x="745607" y="0"/>
                    <a:pt x="745333" y="273"/>
                    <a:pt x="745333" y="604"/>
                  </a:cubicBezTo>
                  <a:cubicBezTo>
                    <a:pt x="745333" y="935"/>
                    <a:pt x="745607" y="1208"/>
                    <a:pt x="745938" y="1208"/>
                  </a:cubicBezTo>
                  <a:lnTo>
                    <a:pt x="749174" y="1208"/>
                  </a:lnTo>
                  <a:cubicBezTo>
                    <a:pt x="749505" y="1208"/>
                    <a:pt x="749778" y="935"/>
                    <a:pt x="749778" y="604"/>
                  </a:cubicBezTo>
                  <a:cubicBezTo>
                    <a:pt x="749778" y="273"/>
                    <a:pt x="749505" y="0"/>
                    <a:pt x="749174" y="0"/>
                  </a:cubicBezTo>
                  <a:close/>
                  <a:moveTo>
                    <a:pt x="758870" y="0"/>
                  </a:moveTo>
                  <a:lnTo>
                    <a:pt x="755633" y="0"/>
                  </a:lnTo>
                  <a:cubicBezTo>
                    <a:pt x="755302" y="0"/>
                    <a:pt x="755029" y="273"/>
                    <a:pt x="755029" y="604"/>
                  </a:cubicBezTo>
                  <a:cubicBezTo>
                    <a:pt x="755029" y="935"/>
                    <a:pt x="755302" y="1208"/>
                    <a:pt x="755633" y="1208"/>
                  </a:cubicBezTo>
                  <a:lnTo>
                    <a:pt x="758870" y="1208"/>
                  </a:lnTo>
                  <a:cubicBezTo>
                    <a:pt x="759201" y="1208"/>
                    <a:pt x="759474" y="935"/>
                    <a:pt x="759474" y="604"/>
                  </a:cubicBezTo>
                  <a:cubicBezTo>
                    <a:pt x="759474" y="273"/>
                    <a:pt x="759201" y="0"/>
                    <a:pt x="758870" y="0"/>
                  </a:cubicBezTo>
                  <a:close/>
                  <a:moveTo>
                    <a:pt x="700667" y="0"/>
                  </a:moveTo>
                  <a:lnTo>
                    <a:pt x="697430" y="0"/>
                  </a:lnTo>
                  <a:cubicBezTo>
                    <a:pt x="697099" y="0"/>
                    <a:pt x="696826" y="273"/>
                    <a:pt x="696826" y="604"/>
                  </a:cubicBezTo>
                  <a:cubicBezTo>
                    <a:pt x="696826" y="935"/>
                    <a:pt x="697099" y="1208"/>
                    <a:pt x="697430" y="1208"/>
                  </a:cubicBezTo>
                  <a:lnTo>
                    <a:pt x="700667" y="1208"/>
                  </a:lnTo>
                  <a:cubicBezTo>
                    <a:pt x="700998" y="1208"/>
                    <a:pt x="701271" y="935"/>
                    <a:pt x="701271" y="604"/>
                  </a:cubicBezTo>
                  <a:cubicBezTo>
                    <a:pt x="701271" y="273"/>
                    <a:pt x="700998" y="0"/>
                    <a:pt x="700667" y="0"/>
                  </a:cubicBezTo>
                  <a:close/>
                  <a:moveTo>
                    <a:pt x="778276" y="0"/>
                  </a:moveTo>
                  <a:lnTo>
                    <a:pt x="775039" y="0"/>
                  </a:lnTo>
                  <a:cubicBezTo>
                    <a:pt x="774708" y="0"/>
                    <a:pt x="774435" y="273"/>
                    <a:pt x="774435" y="604"/>
                  </a:cubicBezTo>
                  <a:cubicBezTo>
                    <a:pt x="774435" y="935"/>
                    <a:pt x="774708" y="1208"/>
                    <a:pt x="775039" y="1208"/>
                  </a:cubicBezTo>
                  <a:lnTo>
                    <a:pt x="778276" y="1208"/>
                  </a:lnTo>
                  <a:cubicBezTo>
                    <a:pt x="778607" y="1208"/>
                    <a:pt x="778880" y="935"/>
                    <a:pt x="778880" y="604"/>
                  </a:cubicBezTo>
                  <a:cubicBezTo>
                    <a:pt x="778880" y="273"/>
                    <a:pt x="778607" y="0"/>
                    <a:pt x="778276" y="0"/>
                  </a:cubicBezTo>
                  <a:close/>
                  <a:moveTo>
                    <a:pt x="768580" y="0"/>
                  </a:moveTo>
                  <a:lnTo>
                    <a:pt x="765343" y="0"/>
                  </a:lnTo>
                  <a:cubicBezTo>
                    <a:pt x="765012" y="0"/>
                    <a:pt x="764739" y="273"/>
                    <a:pt x="764739" y="604"/>
                  </a:cubicBezTo>
                  <a:cubicBezTo>
                    <a:pt x="764739" y="935"/>
                    <a:pt x="765012" y="1208"/>
                    <a:pt x="765343" y="1208"/>
                  </a:cubicBezTo>
                  <a:lnTo>
                    <a:pt x="768580" y="1208"/>
                  </a:lnTo>
                  <a:cubicBezTo>
                    <a:pt x="768911" y="1208"/>
                    <a:pt x="769184" y="935"/>
                    <a:pt x="769184" y="604"/>
                  </a:cubicBezTo>
                  <a:cubicBezTo>
                    <a:pt x="769184" y="273"/>
                    <a:pt x="768911" y="0"/>
                    <a:pt x="768580" y="0"/>
                  </a:cubicBezTo>
                  <a:close/>
                  <a:moveTo>
                    <a:pt x="720073" y="0"/>
                  </a:moveTo>
                  <a:lnTo>
                    <a:pt x="716836" y="0"/>
                  </a:lnTo>
                  <a:cubicBezTo>
                    <a:pt x="716505" y="0"/>
                    <a:pt x="716232" y="273"/>
                    <a:pt x="716232" y="604"/>
                  </a:cubicBezTo>
                  <a:cubicBezTo>
                    <a:pt x="716232" y="935"/>
                    <a:pt x="716505" y="1208"/>
                    <a:pt x="716836" y="1208"/>
                  </a:cubicBezTo>
                  <a:lnTo>
                    <a:pt x="720073" y="1208"/>
                  </a:lnTo>
                  <a:cubicBezTo>
                    <a:pt x="720404" y="1208"/>
                    <a:pt x="720677" y="935"/>
                    <a:pt x="720677" y="604"/>
                  </a:cubicBezTo>
                  <a:cubicBezTo>
                    <a:pt x="720677" y="273"/>
                    <a:pt x="720404" y="0"/>
                    <a:pt x="720073" y="0"/>
                  </a:cubicBezTo>
                  <a:close/>
                  <a:moveTo>
                    <a:pt x="739479" y="0"/>
                  </a:moveTo>
                  <a:lnTo>
                    <a:pt x="736242" y="0"/>
                  </a:lnTo>
                  <a:cubicBezTo>
                    <a:pt x="735911" y="0"/>
                    <a:pt x="735638" y="273"/>
                    <a:pt x="735638" y="604"/>
                  </a:cubicBezTo>
                  <a:cubicBezTo>
                    <a:pt x="735638" y="935"/>
                    <a:pt x="735911" y="1208"/>
                    <a:pt x="736242" y="1208"/>
                  </a:cubicBezTo>
                  <a:lnTo>
                    <a:pt x="739479" y="1208"/>
                  </a:lnTo>
                  <a:cubicBezTo>
                    <a:pt x="739809" y="1208"/>
                    <a:pt x="740083" y="935"/>
                    <a:pt x="740083" y="604"/>
                  </a:cubicBezTo>
                  <a:cubicBezTo>
                    <a:pt x="740083" y="273"/>
                    <a:pt x="739809" y="0"/>
                    <a:pt x="739479" y="0"/>
                  </a:cubicBezTo>
                  <a:close/>
                  <a:moveTo>
                    <a:pt x="593971" y="0"/>
                  </a:moveTo>
                  <a:lnTo>
                    <a:pt x="590734" y="0"/>
                  </a:lnTo>
                  <a:cubicBezTo>
                    <a:pt x="590403" y="0"/>
                    <a:pt x="590130" y="273"/>
                    <a:pt x="590130" y="604"/>
                  </a:cubicBezTo>
                  <a:cubicBezTo>
                    <a:pt x="590130" y="935"/>
                    <a:pt x="590403" y="1208"/>
                    <a:pt x="590734" y="1208"/>
                  </a:cubicBezTo>
                  <a:lnTo>
                    <a:pt x="593971" y="1208"/>
                  </a:lnTo>
                  <a:cubicBezTo>
                    <a:pt x="594302" y="1208"/>
                    <a:pt x="594575" y="935"/>
                    <a:pt x="594575" y="604"/>
                  </a:cubicBezTo>
                  <a:cubicBezTo>
                    <a:pt x="594575" y="273"/>
                    <a:pt x="594302" y="0"/>
                    <a:pt x="593971" y="0"/>
                  </a:cubicBezTo>
                  <a:close/>
                  <a:moveTo>
                    <a:pt x="729768" y="0"/>
                  </a:moveTo>
                  <a:lnTo>
                    <a:pt x="726532" y="0"/>
                  </a:lnTo>
                  <a:cubicBezTo>
                    <a:pt x="726201" y="0"/>
                    <a:pt x="725928" y="273"/>
                    <a:pt x="725928" y="604"/>
                  </a:cubicBezTo>
                  <a:cubicBezTo>
                    <a:pt x="725928" y="935"/>
                    <a:pt x="726201" y="1208"/>
                    <a:pt x="726532" y="1208"/>
                  </a:cubicBezTo>
                  <a:lnTo>
                    <a:pt x="729768" y="1208"/>
                  </a:lnTo>
                  <a:cubicBezTo>
                    <a:pt x="730099" y="1208"/>
                    <a:pt x="730373" y="935"/>
                    <a:pt x="730373" y="604"/>
                  </a:cubicBezTo>
                  <a:cubicBezTo>
                    <a:pt x="730373" y="273"/>
                    <a:pt x="730099" y="0"/>
                    <a:pt x="729768" y="0"/>
                  </a:cubicBezTo>
                  <a:close/>
                  <a:moveTo>
                    <a:pt x="613362" y="0"/>
                  </a:moveTo>
                  <a:lnTo>
                    <a:pt x="610126" y="0"/>
                  </a:lnTo>
                  <a:cubicBezTo>
                    <a:pt x="609795" y="0"/>
                    <a:pt x="609521" y="273"/>
                    <a:pt x="609521" y="604"/>
                  </a:cubicBezTo>
                  <a:cubicBezTo>
                    <a:pt x="609521" y="935"/>
                    <a:pt x="609795" y="1208"/>
                    <a:pt x="610126" y="1208"/>
                  </a:cubicBezTo>
                  <a:lnTo>
                    <a:pt x="613362" y="1208"/>
                  </a:lnTo>
                  <a:cubicBezTo>
                    <a:pt x="613693" y="1208"/>
                    <a:pt x="613966" y="935"/>
                    <a:pt x="613966" y="604"/>
                  </a:cubicBezTo>
                  <a:cubicBezTo>
                    <a:pt x="613966" y="273"/>
                    <a:pt x="613693" y="0"/>
                    <a:pt x="613362" y="0"/>
                  </a:cubicBezTo>
                  <a:close/>
                  <a:moveTo>
                    <a:pt x="458159" y="0"/>
                  </a:moveTo>
                  <a:lnTo>
                    <a:pt x="454922" y="0"/>
                  </a:lnTo>
                  <a:cubicBezTo>
                    <a:pt x="454591" y="0"/>
                    <a:pt x="454318" y="273"/>
                    <a:pt x="454318" y="604"/>
                  </a:cubicBezTo>
                  <a:cubicBezTo>
                    <a:pt x="454318" y="935"/>
                    <a:pt x="454591" y="1208"/>
                    <a:pt x="454922" y="1208"/>
                  </a:cubicBezTo>
                  <a:lnTo>
                    <a:pt x="458159" y="1208"/>
                  </a:lnTo>
                  <a:cubicBezTo>
                    <a:pt x="458490" y="1208"/>
                    <a:pt x="458763" y="935"/>
                    <a:pt x="458763" y="604"/>
                  </a:cubicBezTo>
                  <a:cubicBezTo>
                    <a:pt x="458763" y="273"/>
                    <a:pt x="458490" y="0"/>
                    <a:pt x="458159" y="0"/>
                  </a:cubicBezTo>
                  <a:close/>
                  <a:moveTo>
                    <a:pt x="487260" y="0"/>
                  </a:moveTo>
                  <a:lnTo>
                    <a:pt x="484024" y="0"/>
                  </a:lnTo>
                  <a:cubicBezTo>
                    <a:pt x="483693" y="0"/>
                    <a:pt x="483419" y="273"/>
                    <a:pt x="483419" y="604"/>
                  </a:cubicBezTo>
                  <a:cubicBezTo>
                    <a:pt x="483419" y="935"/>
                    <a:pt x="483693" y="1208"/>
                    <a:pt x="484024" y="1208"/>
                  </a:cubicBezTo>
                  <a:lnTo>
                    <a:pt x="487260" y="1208"/>
                  </a:lnTo>
                  <a:cubicBezTo>
                    <a:pt x="487591" y="1208"/>
                    <a:pt x="487864" y="935"/>
                    <a:pt x="487864" y="604"/>
                  </a:cubicBezTo>
                  <a:cubicBezTo>
                    <a:pt x="487864" y="273"/>
                    <a:pt x="487591" y="0"/>
                    <a:pt x="487260" y="0"/>
                  </a:cubicBezTo>
                  <a:close/>
                  <a:moveTo>
                    <a:pt x="448449" y="0"/>
                  </a:moveTo>
                  <a:lnTo>
                    <a:pt x="445212" y="0"/>
                  </a:lnTo>
                  <a:cubicBezTo>
                    <a:pt x="444881" y="0"/>
                    <a:pt x="444608" y="273"/>
                    <a:pt x="444608" y="604"/>
                  </a:cubicBezTo>
                  <a:cubicBezTo>
                    <a:pt x="444608" y="935"/>
                    <a:pt x="444881" y="1208"/>
                    <a:pt x="445212" y="1208"/>
                  </a:cubicBezTo>
                  <a:lnTo>
                    <a:pt x="448449" y="1208"/>
                  </a:lnTo>
                  <a:cubicBezTo>
                    <a:pt x="448779" y="1208"/>
                    <a:pt x="449053" y="935"/>
                    <a:pt x="449053" y="604"/>
                  </a:cubicBezTo>
                  <a:cubicBezTo>
                    <a:pt x="449053" y="273"/>
                    <a:pt x="448779" y="0"/>
                    <a:pt x="448449" y="0"/>
                  </a:cubicBezTo>
                  <a:close/>
                  <a:moveTo>
                    <a:pt x="477550" y="0"/>
                  </a:moveTo>
                  <a:lnTo>
                    <a:pt x="474313" y="0"/>
                  </a:lnTo>
                  <a:cubicBezTo>
                    <a:pt x="473983" y="0"/>
                    <a:pt x="473709" y="273"/>
                    <a:pt x="473709" y="604"/>
                  </a:cubicBezTo>
                  <a:cubicBezTo>
                    <a:pt x="473709" y="935"/>
                    <a:pt x="473983" y="1208"/>
                    <a:pt x="474313" y="1208"/>
                  </a:cubicBezTo>
                  <a:lnTo>
                    <a:pt x="477550" y="1208"/>
                  </a:lnTo>
                  <a:cubicBezTo>
                    <a:pt x="477881" y="1208"/>
                    <a:pt x="478154" y="935"/>
                    <a:pt x="478154" y="604"/>
                  </a:cubicBezTo>
                  <a:cubicBezTo>
                    <a:pt x="478154" y="273"/>
                    <a:pt x="477881" y="0"/>
                    <a:pt x="477550" y="0"/>
                  </a:cubicBezTo>
                  <a:close/>
                  <a:moveTo>
                    <a:pt x="467854" y="0"/>
                  </a:moveTo>
                  <a:lnTo>
                    <a:pt x="464618" y="0"/>
                  </a:lnTo>
                  <a:cubicBezTo>
                    <a:pt x="464287" y="0"/>
                    <a:pt x="464014" y="273"/>
                    <a:pt x="464014" y="604"/>
                  </a:cubicBezTo>
                  <a:cubicBezTo>
                    <a:pt x="464014" y="935"/>
                    <a:pt x="464287" y="1208"/>
                    <a:pt x="464618" y="1208"/>
                  </a:cubicBezTo>
                  <a:lnTo>
                    <a:pt x="467854" y="1208"/>
                  </a:lnTo>
                  <a:cubicBezTo>
                    <a:pt x="468185" y="1208"/>
                    <a:pt x="468459" y="935"/>
                    <a:pt x="468459" y="604"/>
                  </a:cubicBezTo>
                  <a:cubicBezTo>
                    <a:pt x="468459" y="273"/>
                    <a:pt x="468185" y="0"/>
                    <a:pt x="467854" y="0"/>
                  </a:cubicBezTo>
                  <a:close/>
                  <a:moveTo>
                    <a:pt x="409651" y="0"/>
                  </a:moveTo>
                  <a:lnTo>
                    <a:pt x="406415" y="0"/>
                  </a:lnTo>
                  <a:cubicBezTo>
                    <a:pt x="406084" y="0"/>
                    <a:pt x="405810" y="273"/>
                    <a:pt x="405810" y="604"/>
                  </a:cubicBezTo>
                  <a:cubicBezTo>
                    <a:pt x="405810" y="935"/>
                    <a:pt x="406084" y="1208"/>
                    <a:pt x="406415" y="1208"/>
                  </a:cubicBezTo>
                  <a:lnTo>
                    <a:pt x="409651" y="1208"/>
                  </a:lnTo>
                  <a:cubicBezTo>
                    <a:pt x="409982" y="1208"/>
                    <a:pt x="410256" y="935"/>
                    <a:pt x="410256" y="604"/>
                  </a:cubicBezTo>
                  <a:cubicBezTo>
                    <a:pt x="410256" y="273"/>
                    <a:pt x="409982" y="0"/>
                    <a:pt x="409651" y="0"/>
                  </a:cubicBezTo>
                  <a:close/>
                  <a:moveTo>
                    <a:pt x="419347" y="0"/>
                  </a:moveTo>
                  <a:lnTo>
                    <a:pt x="416110" y="0"/>
                  </a:lnTo>
                  <a:cubicBezTo>
                    <a:pt x="415780" y="0"/>
                    <a:pt x="415506" y="273"/>
                    <a:pt x="415506" y="604"/>
                  </a:cubicBezTo>
                  <a:cubicBezTo>
                    <a:pt x="415506" y="935"/>
                    <a:pt x="415780" y="1208"/>
                    <a:pt x="416110" y="1208"/>
                  </a:cubicBezTo>
                  <a:lnTo>
                    <a:pt x="419347" y="1208"/>
                  </a:lnTo>
                  <a:cubicBezTo>
                    <a:pt x="419678" y="1208"/>
                    <a:pt x="419951" y="935"/>
                    <a:pt x="419951" y="604"/>
                  </a:cubicBezTo>
                  <a:cubicBezTo>
                    <a:pt x="419951" y="273"/>
                    <a:pt x="419678" y="0"/>
                    <a:pt x="419347" y="0"/>
                  </a:cubicBezTo>
                  <a:close/>
                  <a:moveTo>
                    <a:pt x="429057" y="0"/>
                  </a:moveTo>
                  <a:lnTo>
                    <a:pt x="425820" y="0"/>
                  </a:lnTo>
                  <a:cubicBezTo>
                    <a:pt x="425490" y="0"/>
                    <a:pt x="425216" y="273"/>
                    <a:pt x="425216" y="604"/>
                  </a:cubicBezTo>
                  <a:cubicBezTo>
                    <a:pt x="425216" y="935"/>
                    <a:pt x="425490" y="1208"/>
                    <a:pt x="425820" y="1208"/>
                  </a:cubicBezTo>
                  <a:lnTo>
                    <a:pt x="429057" y="1208"/>
                  </a:lnTo>
                  <a:cubicBezTo>
                    <a:pt x="429388" y="1208"/>
                    <a:pt x="429661" y="935"/>
                    <a:pt x="429661" y="604"/>
                  </a:cubicBezTo>
                  <a:cubicBezTo>
                    <a:pt x="429661" y="273"/>
                    <a:pt x="429388" y="0"/>
                    <a:pt x="429057" y="0"/>
                  </a:cubicBezTo>
                  <a:close/>
                  <a:moveTo>
                    <a:pt x="438753" y="0"/>
                  </a:moveTo>
                  <a:lnTo>
                    <a:pt x="435516" y="0"/>
                  </a:lnTo>
                  <a:cubicBezTo>
                    <a:pt x="435185" y="0"/>
                    <a:pt x="434912" y="273"/>
                    <a:pt x="434912" y="604"/>
                  </a:cubicBezTo>
                  <a:cubicBezTo>
                    <a:pt x="434912" y="935"/>
                    <a:pt x="435185" y="1208"/>
                    <a:pt x="435516" y="1208"/>
                  </a:cubicBezTo>
                  <a:lnTo>
                    <a:pt x="438753" y="1208"/>
                  </a:lnTo>
                  <a:cubicBezTo>
                    <a:pt x="439084" y="1208"/>
                    <a:pt x="439357" y="935"/>
                    <a:pt x="439357" y="604"/>
                  </a:cubicBezTo>
                  <a:cubicBezTo>
                    <a:pt x="439357" y="273"/>
                    <a:pt x="439084" y="0"/>
                    <a:pt x="438753" y="0"/>
                  </a:cubicBezTo>
                  <a:close/>
                  <a:moveTo>
                    <a:pt x="584261" y="0"/>
                  </a:moveTo>
                  <a:lnTo>
                    <a:pt x="581024" y="0"/>
                  </a:lnTo>
                  <a:cubicBezTo>
                    <a:pt x="580693" y="0"/>
                    <a:pt x="580420" y="273"/>
                    <a:pt x="580420" y="604"/>
                  </a:cubicBezTo>
                  <a:cubicBezTo>
                    <a:pt x="580420" y="935"/>
                    <a:pt x="580693" y="1208"/>
                    <a:pt x="581024" y="1208"/>
                  </a:cubicBezTo>
                  <a:lnTo>
                    <a:pt x="584261" y="1208"/>
                  </a:lnTo>
                  <a:cubicBezTo>
                    <a:pt x="584592" y="1208"/>
                    <a:pt x="584865" y="935"/>
                    <a:pt x="584865" y="604"/>
                  </a:cubicBezTo>
                  <a:cubicBezTo>
                    <a:pt x="584865" y="273"/>
                    <a:pt x="584592" y="0"/>
                    <a:pt x="584261" y="0"/>
                  </a:cubicBezTo>
                  <a:close/>
                  <a:moveTo>
                    <a:pt x="564869" y="0"/>
                  </a:moveTo>
                  <a:lnTo>
                    <a:pt x="561633" y="0"/>
                  </a:lnTo>
                  <a:cubicBezTo>
                    <a:pt x="561302" y="0"/>
                    <a:pt x="561028" y="273"/>
                    <a:pt x="561028" y="604"/>
                  </a:cubicBezTo>
                  <a:cubicBezTo>
                    <a:pt x="561028" y="935"/>
                    <a:pt x="561302" y="1208"/>
                    <a:pt x="561633" y="1208"/>
                  </a:cubicBezTo>
                  <a:lnTo>
                    <a:pt x="564869" y="1208"/>
                  </a:lnTo>
                  <a:cubicBezTo>
                    <a:pt x="565200" y="1208"/>
                    <a:pt x="565473" y="935"/>
                    <a:pt x="565473" y="604"/>
                  </a:cubicBezTo>
                  <a:cubicBezTo>
                    <a:pt x="565473" y="273"/>
                    <a:pt x="565200" y="0"/>
                    <a:pt x="564869" y="0"/>
                  </a:cubicBezTo>
                  <a:close/>
                  <a:moveTo>
                    <a:pt x="555159" y="0"/>
                  </a:moveTo>
                  <a:lnTo>
                    <a:pt x="551922" y="0"/>
                  </a:lnTo>
                  <a:cubicBezTo>
                    <a:pt x="551592" y="0"/>
                    <a:pt x="551318" y="273"/>
                    <a:pt x="551318" y="604"/>
                  </a:cubicBezTo>
                  <a:cubicBezTo>
                    <a:pt x="551318" y="935"/>
                    <a:pt x="551592" y="1208"/>
                    <a:pt x="551922" y="1208"/>
                  </a:cubicBezTo>
                  <a:lnTo>
                    <a:pt x="555159" y="1208"/>
                  </a:lnTo>
                  <a:cubicBezTo>
                    <a:pt x="555490" y="1208"/>
                    <a:pt x="555763" y="935"/>
                    <a:pt x="555763" y="604"/>
                  </a:cubicBezTo>
                  <a:cubicBezTo>
                    <a:pt x="555763" y="273"/>
                    <a:pt x="555490" y="0"/>
                    <a:pt x="555159" y="0"/>
                  </a:cubicBezTo>
                  <a:close/>
                  <a:moveTo>
                    <a:pt x="496956" y="0"/>
                  </a:moveTo>
                  <a:lnTo>
                    <a:pt x="493719" y="0"/>
                  </a:lnTo>
                  <a:cubicBezTo>
                    <a:pt x="493388" y="0"/>
                    <a:pt x="493115" y="273"/>
                    <a:pt x="493115" y="604"/>
                  </a:cubicBezTo>
                  <a:cubicBezTo>
                    <a:pt x="493115" y="935"/>
                    <a:pt x="493388" y="1208"/>
                    <a:pt x="493719" y="1208"/>
                  </a:cubicBezTo>
                  <a:lnTo>
                    <a:pt x="496956" y="1208"/>
                  </a:lnTo>
                  <a:cubicBezTo>
                    <a:pt x="497287" y="1208"/>
                    <a:pt x="497560" y="935"/>
                    <a:pt x="497560" y="604"/>
                  </a:cubicBezTo>
                  <a:cubicBezTo>
                    <a:pt x="497560" y="273"/>
                    <a:pt x="497287" y="0"/>
                    <a:pt x="496956" y="0"/>
                  </a:cubicBezTo>
                  <a:close/>
                  <a:moveTo>
                    <a:pt x="574565" y="0"/>
                  </a:moveTo>
                  <a:lnTo>
                    <a:pt x="571328" y="0"/>
                  </a:lnTo>
                  <a:cubicBezTo>
                    <a:pt x="570997" y="0"/>
                    <a:pt x="570724" y="273"/>
                    <a:pt x="570724" y="604"/>
                  </a:cubicBezTo>
                  <a:cubicBezTo>
                    <a:pt x="570724" y="935"/>
                    <a:pt x="570997" y="1208"/>
                    <a:pt x="571328" y="1208"/>
                  </a:cubicBezTo>
                  <a:lnTo>
                    <a:pt x="574565" y="1208"/>
                  </a:lnTo>
                  <a:cubicBezTo>
                    <a:pt x="574896" y="1208"/>
                    <a:pt x="575169" y="935"/>
                    <a:pt x="575169" y="604"/>
                  </a:cubicBezTo>
                  <a:cubicBezTo>
                    <a:pt x="575169" y="273"/>
                    <a:pt x="574896" y="0"/>
                    <a:pt x="574565" y="0"/>
                  </a:cubicBezTo>
                  <a:close/>
                  <a:moveTo>
                    <a:pt x="545463" y="0"/>
                  </a:moveTo>
                  <a:lnTo>
                    <a:pt x="542227" y="0"/>
                  </a:lnTo>
                  <a:cubicBezTo>
                    <a:pt x="541896" y="0"/>
                    <a:pt x="541622" y="273"/>
                    <a:pt x="541622" y="604"/>
                  </a:cubicBezTo>
                  <a:cubicBezTo>
                    <a:pt x="541622" y="935"/>
                    <a:pt x="541896" y="1208"/>
                    <a:pt x="542227" y="1208"/>
                  </a:cubicBezTo>
                  <a:lnTo>
                    <a:pt x="545463" y="1208"/>
                  </a:lnTo>
                  <a:cubicBezTo>
                    <a:pt x="545794" y="1208"/>
                    <a:pt x="546068" y="935"/>
                    <a:pt x="546068" y="604"/>
                  </a:cubicBezTo>
                  <a:cubicBezTo>
                    <a:pt x="546068" y="273"/>
                    <a:pt x="545794" y="0"/>
                    <a:pt x="545463" y="0"/>
                  </a:cubicBezTo>
                  <a:close/>
                  <a:moveTo>
                    <a:pt x="506652" y="0"/>
                  </a:moveTo>
                  <a:lnTo>
                    <a:pt x="503415" y="0"/>
                  </a:lnTo>
                  <a:cubicBezTo>
                    <a:pt x="503084" y="0"/>
                    <a:pt x="502811" y="273"/>
                    <a:pt x="502811" y="604"/>
                  </a:cubicBezTo>
                  <a:cubicBezTo>
                    <a:pt x="502811" y="935"/>
                    <a:pt x="503084" y="1208"/>
                    <a:pt x="503415" y="1208"/>
                  </a:cubicBezTo>
                  <a:lnTo>
                    <a:pt x="506652" y="1208"/>
                  </a:lnTo>
                  <a:cubicBezTo>
                    <a:pt x="506983" y="1208"/>
                    <a:pt x="507256" y="935"/>
                    <a:pt x="507256" y="604"/>
                  </a:cubicBezTo>
                  <a:cubicBezTo>
                    <a:pt x="507256" y="273"/>
                    <a:pt x="506983" y="0"/>
                    <a:pt x="506652" y="0"/>
                  </a:cubicBezTo>
                  <a:close/>
                  <a:moveTo>
                    <a:pt x="516362" y="0"/>
                  </a:moveTo>
                  <a:lnTo>
                    <a:pt x="513125" y="0"/>
                  </a:lnTo>
                  <a:cubicBezTo>
                    <a:pt x="512794" y="0"/>
                    <a:pt x="512521" y="273"/>
                    <a:pt x="512521" y="604"/>
                  </a:cubicBezTo>
                  <a:cubicBezTo>
                    <a:pt x="512521" y="935"/>
                    <a:pt x="512794" y="1208"/>
                    <a:pt x="513125" y="1208"/>
                  </a:cubicBezTo>
                  <a:lnTo>
                    <a:pt x="516362" y="1208"/>
                  </a:lnTo>
                  <a:cubicBezTo>
                    <a:pt x="516693" y="1208"/>
                    <a:pt x="516966" y="935"/>
                    <a:pt x="516966" y="604"/>
                  </a:cubicBezTo>
                  <a:cubicBezTo>
                    <a:pt x="516966" y="273"/>
                    <a:pt x="516693" y="0"/>
                    <a:pt x="516362" y="0"/>
                  </a:cubicBezTo>
                  <a:close/>
                  <a:moveTo>
                    <a:pt x="535768" y="0"/>
                  </a:moveTo>
                  <a:lnTo>
                    <a:pt x="532531" y="0"/>
                  </a:lnTo>
                  <a:cubicBezTo>
                    <a:pt x="532200" y="0"/>
                    <a:pt x="531927" y="273"/>
                    <a:pt x="531927" y="604"/>
                  </a:cubicBezTo>
                  <a:cubicBezTo>
                    <a:pt x="531927" y="935"/>
                    <a:pt x="532200" y="1208"/>
                    <a:pt x="532531" y="1208"/>
                  </a:cubicBezTo>
                  <a:lnTo>
                    <a:pt x="535768" y="1208"/>
                  </a:lnTo>
                  <a:cubicBezTo>
                    <a:pt x="536099" y="1208"/>
                    <a:pt x="536372" y="935"/>
                    <a:pt x="536372" y="604"/>
                  </a:cubicBezTo>
                  <a:cubicBezTo>
                    <a:pt x="536372" y="273"/>
                    <a:pt x="536099" y="0"/>
                    <a:pt x="535768" y="0"/>
                  </a:cubicBezTo>
                  <a:close/>
                  <a:moveTo>
                    <a:pt x="526058" y="0"/>
                  </a:moveTo>
                  <a:lnTo>
                    <a:pt x="522821" y="0"/>
                  </a:lnTo>
                  <a:cubicBezTo>
                    <a:pt x="522490" y="0"/>
                    <a:pt x="522217" y="273"/>
                    <a:pt x="522217" y="604"/>
                  </a:cubicBezTo>
                  <a:cubicBezTo>
                    <a:pt x="522217" y="935"/>
                    <a:pt x="522490" y="1208"/>
                    <a:pt x="522821" y="1208"/>
                  </a:cubicBezTo>
                  <a:lnTo>
                    <a:pt x="526058" y="1208"/>
                  </a:lnTo>
                  <a:cubicBezTo>
                    <a:pt x="526388" y="1208"/>
                    <a:pt x="526662" y="935"/>
                    <a:pt x="526662" y="604"/>
                  </a:cubicBezTo>
                  <a:cubicBezTo>
                    <a:pt x="526662" y="273"/>
                    <a:pt x="526388" y="0"/>
                    <a:pt x="526058" y="0"/>
                  </a:cubicBezTo>
                  <a:close/>
                  <a:moveTo>
                    <a:pt x="786360" y="0"/>
                  </a:moveTo>
                  <a:lnTo>
                    <a:pt x="784749" y="0"/>
                  </a:lnTo>
                  <a:cubicBezTo>
                    <a:pt x="784418" y="0"/>
                    <a:pt x="784145" y="273"/>
                    <a:pt x="784145" y="604"/>
                  </a:cubicBezTo>
                  <a:cubicBezTo>
                    <a:pt x="784145" y="935"/>
                    <a:pt x="784418" y="1208"/>
                    <a:pt x="784749" y="1208"/>
                  </a:cubicBezTo>
                  <a:lnTo>
                    <a:pt x="786360" y="1208"/>
                  </a:lnTo>
                  <a:cubicBezTo>
                    <a:pt x="786691" y="1208"/>
                    <a:pt x="786965" y="935"/>
                    <a:pt x="786965" y="604"/>
                  </a:cubicBezTo>
                  <a:cubicBezTo>
                    <a:pt x="786965" y="273"/>
                    <a:pt x="786691" y="0"/>
                    <a:pt x="786360" y="0"/>
                  </a:cubicBezTo>
                  <a:close/>
                </a:path>
              </a:pathLst>
            </a:custGeom>
            <a:grpFill/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  <p:sp>
          <p:nvSpPr>
            <p:cNvPr id="23" name="Forme libre 14">
              <a:extLst>
                <a:ext uri="{FF2B5EF4-FFF2-40B4-BE49-F238E27FC236}">
                  <a16:creationId xmlns:a16="http://schemas.microsoft.com/office/drawing/2014/main" id="{466C11CC-646C-AEED-DC4F-B540EC42F663}"/>
                </a:ext>
              </a:extLst>
            </p:cNvPr>
            <p:cNvSpPr/>
            <p:nvPr/>
          </p:nvSpPr>
          <p:spPr>
            <a:xfrm>
              <a:off x="2402917" y="3946265"/>
              <a:ext cx="7543073" cy="11579"/>
            </a:xfrm>
            <a:custGeom>
              <a:avLst/>
              <a:gdLst>
                <a:gd name="csX0" fmla="*/ 255038 w 786964"/>
                <a:gd name="csY0" fmla="*/ 604 h 1208"/>
                <a:gd name="csX1" fmla="*/ 254434 w 786964"/>
                <a:gd name="csY1" fmla="*/ 1208 h 1208"/>
                <a:gd name="csX2" fmla="*/ 251197 w 786964"/>
                <a:gd name="csY2" fmla="*/ 1208 h 1208"/>
                <a:gd name="csX3" fmla="*/ 250593 w 786964"/>
                <a:gd name="csY3" fmla="*/ 604 h 1208"/>
                <a:gd name="csX4" fmla="*/ 251197 w 786964"/>
                <a:gd name="csY4" fmla="*/ 0 h 1208"/>
                <a:gd name="csX5" fmla="*/ 254434 w 786964"/>
                <a:gd name="csY5" fmla="*/ 0 h 1208"/>
                <a:gd name="csX6" fmla="*/ 255038 w 786964"/>
                <a:gd name="csY6" fmla="*/ 604 h 1208"/>
                <a:gd name="csX7" fmla="*/ 264144 w 786964"/>
                <a:gd name="csY7" fmla="*/ 0 h 1208"/>
                <a:gd name="csX8" fmla="*/ 260907 w 786964"/>
                <a:gd name="csY8" fmla="*/ 0 h 1208"/>
                <a:gd name="csX9" fmla="*/ 260303 w 786964"/>
                <a:gd name="csY9" fmla="*/ 604 h 1208"/>
                <a:gd name="csX10" fmla="*/ 260907 w 786964"/>
                <a:gd name="csY10" fmla="*/ 1208 h 1208"/>
                <a:gd name="csX11" fmla="*/ 264144 w 786964"/>
                <a:gd name="csY11" fmla="*/ 1208 h 1208"/>
                <a:gd name="csX12" fmla="*/ 264748 w 786964"/>
                <a:gd name="csY12" fmla="*/ 604 h 1208"/>
                <a:gd name="csX13" fmla="*/ 264144 w 786964"/>
                <a:gd name="csY13" fmla="*/ 0 h 1208"/>
                <a:gd name="csX14" fmla="*/ 196230 w 786964"/>
                <a:gd name="csY14" fmla="*/ 0 h 1208"/>
                <a:gd name="csX15" fmla="*/ 192994 w 786964"/>
                <a:gd name="csY15" fmla="*/ 0 h 1208"/>
                <a:gd name="csX16" fmla="*/ 192390 w 786964"/>
                <a:gd name="csY16" fmla="*/ 604 h 1208"/>
                <a:gd name="csX17" fmla="*/ 192994 w 786964"/>
                <a:gd name="csY17" fmla="*/ 1208 h 1208"/>
                <a:gd name="csX18" fmla="*/ 196230 w 786964"/>
                <a:gd name="csY18" fmla="*/ 1208 h 1208"/>
                <a:gd name="csX19" fmla="*/ 196835 w 786964"/>
                <a:gd name="csY19" fmla="*/ 604 h 1208"/>
                <a:gd name="csX20" fmla="*/ 196230 w 786964"/>
                <a:gd name="csY20" fmla="*/ 0 h 1208"/>
                <a:gd name="csX21" fmla="*/ 273839 w 786964"/>
                <a:gd name="csY21" fmla="*/ 0 h 1208"/>
                <a:gd name="csX22" fmla="*/ 270603 w 786964"/>
                <a:gd name="csY22" fmla="*/ 0 h 1208"/>
                <a:gd name="csX23" fmla="*/ 269998 w 786964"/>
                <a:gd name="csY23" fmla="*/ 604 h 1208"/>
                <a:gd name="csX24" fmla="*/ 270603 w 786964"/>
                <a:gd name="csY24" fmla="*/ 1208 h 1208"/>
                <a:gd name="csX25" fmla="*/ 273839 w 786964"/>
                <a:gd name="csY25" fmla="*/ 1208 h 1208"/>
                <a:gd name="csX26" fmla="*/ 274444 w 786964"/>
                <a:gd name="csY26" fmla="*/ 604 h 1208"/>
                <a:gd name="csX27" fmla="*/ 273839 w 786964"/>
                <a:gd name="csY27" fmla="*/ 0 h 1208"/>
                <a:gd name="csX28" fmla="*/ 244738 w 786964"/>
                <a:gd name="csY28" fmla="*/ 0 h 1208"/>
                <a:gd name="csX29" fmla="*/ 241501 w 786964"/>
                <a:gd name="csY29" fmla="*/ 0 h 1208"/>
                <a:gd name="csX30" fmla="*/ 240897 w 786964"/>
                <a:gd name="csY30" fmla="*/ 604 h 1208"/>
                <a:gd name="csX31" fmla="*/ 241501 w 786964"/>
                <a:gd name="csY31" fmla="*/ 1208 h 1208"/>
                <a:gd name="csX32" fmla="*/ 244738 w 786964"/>
                <a:gd name="csY32" fmla="*/ 1208 h 1208"/>
                <a:gd name="csX33" fmla="*/ 245342 w 786964"/>
                <a:gd name="csY33" fmla="*/ 604 h 1208"/>
                <a:gd name="csX34" fmla="*/ 244738 w 786964"/>
                <a:gd name="csY34" fmla="*/ 0 h 1208"/>
                <a:gd name="csX35" fmla="*/ 225332 w 786964"/>
                <a:gd name="csY35" fmla="*/ 0 h 1208"/>
                <a:gd name="csX36" fmla="*/ 222095 w 786964"/>
                <a:gd name="csY36" fmla="*/ 0 h 1208"/>
                <a:gd name="csX37" fmla="*/ 221491 w 786964"/>
                <a:gd name="csY37" fmla="*/ 604 h 1208"/>
                <a:gd name="csX38" fmla="*/ 222095 w 786964"/>
                <a:gd name="csY38" fmla="*/ 1208 h 1208"/>
                <a:gd name="csX39" fmla="*/ 225332 w 786964"/>
                <a:gd name="csY39" fmla="*/ 1208 h 1208"/>
                <a:gd name="csX40" fmla="*/ 225936 w 786964"/>
                <a:gd name="csY40" fmla="*/ 604 h 1208"/>
                <a:gd name="csX41" fmla="*/ 225332 w 786964"/>
                <a:gd name="csY41" fmla="*/ 0 h 1208"/>
                <a:gd name="csX42" fmla="*/ 205941 w 786964"/>
                <a:gd name="csY42" fmla="*/ 0 h 1208"/>
                <a:gd name="csX43" fmla="*/ 202704 w 786964"/>
                <a:gd name="csY43" fmla="*/ 0 h 1208"/>
                <a:gd name="csX44" fmla="*/ 202100 w 786964"/>
                <a:gd name="csY44" fmla="*/ 604 h 1208"/>
                <a:gd name="csX45" fmla="*/ 202704 w 786964"/>
                <a:gd name="csY45" fmla="*/ 1208 h 1208"/>
                <a:gd name="csX46" fmla="*/ 205941 w 786964"/>
                <a:gd name="csY46" fmla="*/ 1208 h 1208"/>
                <a:gd name="csX47" fmla="*/ 206545 w 786964"/>
                <a:gd name="csY47" fmla="*/ 604 h 1208"/>
                <a:gd name="csX48" fmla="*/ 205941 w 786964"/>
                <a:gd name="csY48" fmla="*/ 0 h 1208"/>
                <a:gd name="csX49" fmla="*/ 215636 w 786964"/>
                <a:gd name="csY49" fmla="*/ 0 h 1208"/>
                <a:gd name="csX50" fmla="*/ 212400 w 786964"/>
                <a:gd name="csY50" fmla="*/ 0 h 1208"/>
                <a:gd name="csX51" fmla="*/ 211795 w 786964"/>
                <a:gd name="csY51" fmla="*/ 604 h 1208"/>
                <a:gd name="csX52" fmla="*/ 212400 w 786964"/>
                <a:gd name="csY52" fmla="*/ 1208 h 1208"/>
                <a:gd name="csX53" fmla="*/ 215636 w 786964"/>
                <a:gd name="csY53" fmla="*/ 1208 h 1208"/>
                <a:gd name="csX54" fmla="*/ 216240 w 786964"/>
                <a:gd name="csY54" fmla="*/ 604 h 1208"/>
                <a:gd name="csX55" fmla="*/ 215636 w 786964"/>
                <a:gd name="csY55" fmla="*/ 0 h 1208"/>
                <a:gd name="csX56" fmla="*/ 293245 w 786964"/>
                <a:gd name="csY56" fmla="*/ 0 h 1208"/>
                <a:gd name="csX57" fmla="*/ 290008 w 786964"/>
                <a:gd name="csY57" fmla="*/ 0 h 1208"/>
                <a:gd name="csX58" fmla="*/ 289404 w 786964"/>
                <a:gd name="csY58" fmla="*/ 604 h 1208"/>
                <a:gd name="csX59" fmla="*/ 290008 w 786964"/>
                <a:gd name="csY59" fmla="*/ 1208 h 1208"/>
                <a:gd name="csX60" fmla="*/ 293245 w 786964"/>
                <a:gd name="csY60" fmla="*/ 1208 h 1208"/>
                <a:gd name="csX61" fmla="*/ 293849 w 786964"/>
                <a:gd name="csY61" fmla="*/ 604 h 1208"/>
                <a:gd name="csX62" fmla="*/ 293245 w 786964"/>
                <a:gd name="csY62" fmla="*/ 0 h 1208"/>
                <a:gd name="csX63" fmla="*/ 235042 w 786964"/>
                <a:gd name="csY63" fmla="*/ 0 h 1208"/>
                <a:gd name="csX64" fmla="*/ 231805 w 786964"/>
                <a:gd name="csY64" fmla="*/ 0 h 1208"/>
                <a:gd name="csX65" fmla="*/ 231201 w 786964"/>
                <a:gd name="csY65" fmla="*/ 604 h 1208"/>
                <a:gd name="csX66" fmla="*/ 231805 w 786964"/>
                <a:gd name="csY66" fmla="*/ 1208 h 1208"/>
                <a:gd name="csX67" fmla="*/ 235042 w 786964"/>
                <a:gd name="csY67" fmla="*/ 1208 h 1208"/>
                <a:gd name="csX68" fmla="*/ 235646 w 786964"/>
                <a:gd name="csY68" fmla="*/ 604 h 1208"/>
                <a:gd name="csX69" fmla="*/ 235042 w 786964"/>
                <a:gd name="csY69" fmla="*/ 0 h 1208"/>
                <a:gd name="csX70" fmla="*/ 283535 w 786964"/>
                <a:gd name="csY70" fmla="*/ 0 h 1208"/>
                <a:gd name="csX71" fmla="*/ 280298 w 786964"/>
                <a:gd name="csY71" fmla="*/ 0 h 1208"/>
                <a:gd name="csX72" fmla="*/ 279694 w 786964"/>
                <a:gd name="csY72" fmla="*/ 604 h 1208"/>
                <a:gd name="csX73" fmla="*/ 280298 w 786964"/>
                <a:gd name="csY73" fmla="*/ 1208 h 1208"/>
                <a:gd name="csX74" fmla="*/ 283535 w 786964"/>
                <a:gd name="csY74" fmla="*/ 1208 h 1208"/>
                <a:gd name="csX75" fmla="*/ 284139 w 786964"/>
                <a:gd name="csY75" fmla="*/ 604 h 1208"/>
                <a:gd name="csX76" fmla="*/ 283535 w 786964"/>
                <a:gd name="csY76" fmla="*/ 0 h 1208"/>
                <a:gd name="csX77" fmla="*/ 361144 w 786964"/>
                <a:gd name="csY77" fmla="*/ 0 h 1208"/>
                <a:gd name="csX78" fmla="*/ 357907 w 786964"/>
                <a:gd name="csY78" fmla="*/ 0 h 1208"/>
                <a:gd name="csX79" fmla="*/ 357303 w 786964"/>
                <a:gd name="csY79" fmla="*/ 604 h 1208"/>
                <a:gd name="csX80" fmla="*/ 357907 w 786964"/>
                <a:gd name="csY80" fmla="*/ 1208 h 1208"/>
                <a:gd name="csX81" fmla="*/ 361144 w 786964"/>
                <a:gd name="csY81" fmla="*/ 1208 h 1208"/>
                <a:gd name="csX82" fmla="*/ 361748 w 786964"/>
                <a:gd name="csY82" fmla="*/ 604 h 1208"/>
                <a:gd name="csX83" fmla="*/ 361144 w 786964"/>
                <a:gd name="csY83" fmla="*/ 0 h 1208"/>
                <a:gd name="csX84" fmla="*/ 370854 w 786964"/>
                <a:gd name="csY84" fmla="*/ 0 h 1208"/>
                <a:gd name="csX85" fmla="*/ 367617 w 786964"/>
                <a:gd name="csY85" fmla="*/ 0 h 1208"/>
                <a:gd name="csX86" fmla="*/ 367013 w 786964"/>
                <a:gd name="csY86" fmla="*/ 604 h 1208"/>
                <a:gd name="csX87" fmla="*/ 367617 w 786964"/>
                <a:gd name="csY87" fmla="*/ 1208 h 1208"/>
                <a:gd name="csX88" fmla="*/ 370854 w 786964"/>
                <a:gd name="csY88" fmla="*/ 1208 h 1208"/>
                <a:gd name="csX89" fmla="*/ 371458 w 786964"/>
                <a:gd name="csY89" fmla="*/ 604 h 1208"/>
                <a:gd name="csX90" fmla="*/ 370854 w 786964"/>
                <a:gd name="csY90" fmla="*/ 0 h 1208"/>
                <a:gd name="csX91" fmla="*/ 380550 w 786964"/>
                <a:gd name="csY91" fmla="*/ 0 h 1208"/>
                <a:gd name="csX92" fmla="*/ 377313 w 786964"/>
                <a:gd name="csY92" fmla="*/ 0 h 1208"/>
                <a:gd name="csX93" fmla="*/ 376709 w 786964"/>
                <a:gd name="csY93" fmla="*/ 604 h 1208"/>
                <a:gd name="csX94" fmla="*/ 377313 w 786964"/>
                <a:gd name="csY94" fmla="*/ 1208 h 1208"/>
                <a:gd name="csX95" fmla="*/ 380550 w 786964"/>
                <a:gd name="csY95" fmla="*/ 1208 h 1208"/>
                <a:gd name="csX96" fmla="*/ 381154 w 786964"/>
                <a:gd name="csY96" fmla="*/ 604 h 1208"/>
                <a:gd name="csX97" fmla="*/ 380550 w 786964"/>
                <a:gd name="csY97" fmla="*/ 0 h 1208"/>
                <a:gd name="csX98" fmla="*/ 351448 w 786964"/>
                <a:gd name="csY98" fmla="*/ 0 h 1208"/>
                <a:gd name="csX99" fmla="*/ 348212 w 786964"/>
                <a:gd name="csY99" fmla="*/ 0 h 1208"/>
                <a:gd name="csX100" fmla="*/ 347607 w 786964"/>
                <a:gd name="csY100" fmla="*/ 604 h 1208"/>
                <a:gd name="csX101" fmla="*/ 348212 w 786964"/>
                <a:gd name="csY101" fmla="*/ 1208 h 1208"/>
                <a:gd name="csX102" fmla="*/ 351448 w 786964"/>
                <a:gd name="csY102" fmla="*/ 1208 h 1208"/>
                <a:gd name="csX103" fmla="*/ 352052 w 786964"/>
                <a:gd name="csY103" fmla="*/ 604 h 1208"/>
                <a:gd name="csX104" fmla="*/ 351448 w 786964"/>
                <a:gd name="csY104" fmla="*/ 0 h 1208"/>
                <a:gd name="csX105" fmla="*/ 312637 w 786964"/>
                <a:gd name="csY105" fmla="*/ 0 h 1208"/>
                <a:gd name="csX106" fmla="*/ 309400 w 786964"/>
                <a:gd name="csY106" fmla="*/ 0 h 1208"/>
                <a:gd name="csX107" fmla="*/ 308796 w 786964"/>
                <a:gd name="csY107" fmla="*/ 604 h 1208"/>
                <a:gd name="csX108" fmla="*/ 309400 w 786964"/>
                <a:gd name="csY108" fmla="*/ 1208 h 1208"/>
                <a:gd name="csX109" fmla="*/ 312637 w 786964"/>
                <a:gd name="csY109" fmla="*/ 1208 h 1208"/>
                <a:gd name="csX110" fmla="*/ 313241 w 786964"/>
                <a:gd name="csY110" fmla="*/ 604 h 1208"/>
                <a:gd name="csX111" fmla="*/ 312637 w 786964"/>
                <a:gd name="csY111" fmla="*/ 0 h 1208"/>
                <a:gd name="csX112" fmla="*/ 322347 w 786964"/>
                <a:gd name="csY112" fmla="*/ 0 h 1208"/>
                <a:gd name="csX113" fmla="*/ 319110 w 786964"/>
                <a:gd name="csY113" fmla="*/ 0 h 1208"/>
                <a:gd name="csX114" fmla="*/ 318506 w 786964"/>
                <a:gd name="csY114" fmla="*/ 604 h 1208"/>
                <a:gd name="csX115" fmla="*/ 319110 w 786964"/>
                <a:gd name="csY115" fmla="*/ 1208 h 1208"/>
                <a:gd name="csX116" fmla="*/ 322347 w 786964"/>
                <a:gd name="csY116" fmla="*/ 1208 h 1208"/>
                <a:gd name="csX117" fmla="*/ 322951 w 786964"/>
                <a:gd name="csY117" fmla="*/ 604 h 1208"/>
                <a:gd name="csX118" fmla="*/ 322347 w 786964"/>
                <a:gd name="csY118" fmla="*/ 0 h 1208"/>
                <a:gd name="csX119" fmla="*/ 302941 w 786964"/>
                <a:gd name="csY119" fmla="*/ 0 h 1208"/>
                <a:gd name="csX120" fmla="*/ 299704 w 786964"/>
                <a:gd name="csY120" fmla="*/ 0 h 1208"/>
                <a:gd name="csX121" fmla="*/ 299100 w 786964"/>
                <a:gd name="csY121" fmla="*/ 604 h 1208"/>
                <a:gd name="csX122" fmla="*/ 299704 w 786964"/>
                <a:gd name="csY122" fmla="*/ 1208 h 1208"/>
                <a:gd name="csX123" fmla="*/ 302941 w 786964"/>
                <a:gd name="csY123" fmla="*/ 1208 h 1208"/>
                <a:gd name="csX124" fmla="*/ 303545 w 786964"/>
                <a:gd name="csY124" fmla="*/ 604 h 1208"/>
                <a:gd name="csX125" fmla="*/ 302941 w 786964"/>
                <a:gd name="csY125" fmla="*/ 0 h 1208"/>
                <a:gd name="csX126" fmla="*/ 332042 w 786964"/>
                <a:gd name="csY126" fmla="*/ 0 h 1208"/>
                <a:gd name="csX127" fmla="*/ 328806 w 786964"/>
                <a:gd name="csY127" fmla="*/ 0 h 1208"/>
                <a:gd name="csX128" fmla="*/ 328202 w 786964"/>
                <a:gd name="csY128" fmla="*/ 604 h 1208"/>
                <a:gd name="csX129" fmla="*/ 328806 w 786964"/>
                <a:gd name="csY129" fmla="*/ 1208 h 1208"/>
                <a:gd name="csX130" fmla="*/ 332042 w 786964"/>
                <a:gd name="csY130" fmla="*/ 1208 h 1208"/>
                <a:gd name="csX131" fmla="*/ 332647 w 786964"/>
                <a:gd name="csY131" fmla="*/ 604 h 1208"/>
                <a:gd name="csX132" fmla="*/ 332042 w 786964"/>
                <a:gd name="csY132" fmla="*/ 0 h 1208"/>
                <a:gd name="csX133" fmla="*/ 341753 w 786964"/>
                <a:gd name="csY133" fmla="*/ 0 h 1208"/>
                <a:gd name="csX134" fmla="*/ 338516 w 786964"/>
                <a:gd name="csY134" fmla="*/ 0 h 1208"/>
                <a:gd name="csX135" fmla="*/ 337912 w 786964"/>
                <a:gd name="csY135" fmla="*/ 604 h 1208"/>
                <a:gd name="csX136" fmla="*/ 338516 w 786964"/>
                <a:gd name="csY136" fmla="*/ 1208 h 1208"/>
                <a:gd name="csX137" fmla="*/ 341753 w 786964"/>
                <a:gd name="csY137" fmla="*/ 1208 h 1208"/>
                <a:gd name="csX138" fmla="*/ 342357 w 786964"/>
                <a:gd name="csY138" fmla="*/ 604 h 1208"/>
                <a:gd name="csX139" fmla="*/ 341753 w 786964"/>
                <a:gd name="csY139" fmla="*/ 0 h 1208"/>
                <a:gd name="csX140" fmla="*/ 41027 w 786964"/>
                <a:gd name="csY140" fmla="*/ 0 h 1208"/>
                <a:gd name="csX141" fmla="*/ 37790 w 786964"/>
                <a:gd name="csY141" fmla="*/ 0 h 1208"/>
                <a:gd name="csX142" fmla="*/ 37186 w 786964"/>
                <a:gd name="csY142" fmla="*/ 604 h 1208"/>
                <a:gd name="csX143" fmla="*/ 37790 w 786964"/>
                <a:gd name="csY143" fmla="*/ 1208 h 1208"/>
                <a:gd name="csX144" fmla="*/ 41027 w 786964"/>
                <a:gd name="csY144" fmla="*/ 1208 h 1208"/>
                <a:gd name="csX145" fmla="*/ 41631 w 786964"/>
                <a:gd name="csY145" fmla="*/ 604 h 1208"/>
                <a:gd name="csX146" fmla="*/ 41027 w 786964"/>
                <a:gd name="csY146" fmla="*/ 0 h 1208"/>
                <a:gd name="csX147" fmla="*/ 89520 w 786964"/>
                <a:gd name="csY147" fmla="*/ 0 h 1208"/>
                <a:gd name="csX148" fmla="*/ 86283 w 786964"/>
                <a:gd name="csY148" fmla="*/ 0 h 1208"/>
                <a:gd name="csX149" fmla="*/ 85679 w 786964"/>
                <a:gd name="csY149" fmla="*/ 604 h 1208"/>
                <a:gd name="csX150" fmla="*/ 86283 w 786964"/>
                <a:gd name="csY150" fmla="*/ 1208 h 1208"/>
                <a:gd name="csX151" fmla="*/ 89520 w 786964"/>
                <a:gd name="csY151" fmla="*/ 1208 h 1208"/>
                <a:gd name="csX152" fmla="*/ 90124 w 786964"/>
                <a:gd name="csY152" fmla="*/ 604 h 1208"/>
                <a:gd name="csX153" fmla="*/ 89520 w 786964"/>
                <a:gd name="csY153" fmla="*/ 0 h 1208"/>
                <a:gd name="csX154" fmla="*/ 390246 w 786964"/>
                <a:gd name="csY154" fmla="*/ 0 h 1208"/>
                <a:gd name="csX155" fmla="*/ 387009 w 786964"/>
                <a:gd name="csY155" fmla="*/ 0 h 1208"/>
                <a:gd name="csX156" fmla="*/ 386405 w 786964"/>
                <a:gd name="csY156" fmla="*/ 604 h 1208"/>
                <a:gd name="csX157" fmla="*/ 387009 w 786964"/>
                <a:gd name="csY157" fmla="*/ 1208 h 1208"/>
                <a:gd name="csX158" fmla="*/ 390246 w 786964"/>
                <a:gd name="csY158" fmla="*/ 1208 h 1208"/>
                <a:gd name="csX159" fmla="*/ 390850 w 786964"/>
                <a:gd name="csY159" fmla="*/ 604 h 1208"/>
                <a:gd name="csX160" fmla="*/ 390246 w 786964"/>
                <a:gd name="csY160" fmla="*/ 0 h 1208"/>
                <a:gd name="csX161" fmla="*/ 50723 w 786964"/>
                <a:gd name="csY161" fmla="*/ 0 h 1208"/>
                <a:gd name="csX162" fmla="*/ 47486 w 786964"/>
                <a:gd name="csY162" fmla="*/ 0 h 1208"/>
                <a:gd name="csX163" fmla="*/ 46882 w 786964"/>
                <a:gd name="csY163" fmla="*/ 604 h 1208"/>
                <a:gd name="csX164" fmla="*/ 47486 w 786964"/>
                <a:gd name="csY164" fmla="*/ 1208 h 1208"/>
                <a:gd name="csX165" fmla="*/ 50723 w 786964"/>
                <a:gd name="csY165" fmla="*/ 1208 h 1208"/>
                <a:gd name="csX166" fmla="*/ 51327 w 786964"/>
                <a:gd name="csY166" fmla="*/ 604 h 1208"/>
                <a:gd name="csX167" fmla="*/ 50723 w 786964"/>
                <a:gd name="csY167" fmla="*/ 0 h 1208"/>
                <a:gd name="csX168" fmla="*/ 79824 w 786964"/>
                <a:gd name="csY168" fmla="*/ 0 h 1208"/>
                <a:gd name="csX169" fmla="*/ 76588 w 786964"/>
                <a:gd name="csY169" fmla="*/ 0 h 1208"/>
                <a:gd name="csX170" fmla="*/ 75983 w 786964"/>
                <a:gd name="csY170" fmla="*/ 604 h 1208"/>
                <a:gd name="csX171" fmla="*/ 76588 w 786964"/>
                <a:gd name="csY171" fmla="*/ 1208 h 1208"/>
                <a:gd name="csX172" fmla="*/ 79824 w 786964"/>
                <a:gd name="csY172" fmla="*/ 1208 h 1208"/>
                <a:gd name="csX173" fmla="*/ 80428 w 786964"/>
                <a:gd name="csY173" fmla="*/ 604 h 1208"/>
                <a:gd name="csX174" fmla="*/ 79824 w 786964"/>
                <a:gd name="csY174" fmla="*/ 0 h 1208"/>
                <a:gd name="csX175" fmla="*/ 70129 w 786964"/>
                <a:gd name="csY175" fmla="*/ 0 h 1208"/>
                <a:gd name="csX176" fmla="*/ 66892 w 786964"/>
                <a:gd name="csY176" fmla="*/ 0 h 1208"/>
                <a:gd name="csX177" fmla="*/ 66288 w 786964"/>
                <a:gd name="csY177" fmla="*/ 604 h 1208"/>
                <a:gd name="csX178" fmla="*/ 66892 w 786964"/>
                <a:gd name="csY178" fmla="*/ 1208 h 1208"/>
                <a:gd name="csX179" fmla="*/ 70129 w 786964"/>
                <a:gd name="csY179" fmla="*/ 1208 h 1208"/>
                <a:gd name="csX180" fmla="*/ 70733 w 786964"/>
                <a:gd name="csY180" fmla="*/ 604 h 1208"/>
                <a:gd name="csX181" fmla="*/ 70129 w 786964"/>
                <a:gd name="csY181" fmla="*/ 0 h 1208"/>
                <a:gd name="csX182" fmla="*/ 60418 w 786964"/>
                <a:gd name="csY182" fmla="*/ 0 h 1208"/>
                <a:gd name="csX183" fmla="*/ 57182 w 786964"/>
                <a:gd name="csY183" fmla="*/ 0 h 1208"/>
                <a:gd name="csX184" fmla="*/ 56578 w 786964"/>
                <a:gd name="csY184" fmla="*/ 604 h 1208"/>
                <a:gd name="csX185" fmla="*/ 57182 w 786964"/>
                <a:gd name="csY185" fmla="*/ 1208 h 1208"/>
                <a:gd name="csX186" fmla="*/ 60418 w 786964"/>
                <a:gd name="csY186" fmla="*/ 1208 h 1208"/>
                <a:gd name="csX187" fmla="*/ 61023 w 786964"/>
                <a:gd name="csY187" fmla="*/ 604 h 1208"/>
                <a:gd name="csX188" fmla="*/ 60418 w 786964"/>
                <a:gd name="csY188" fmla="*/ 0 h 1208"/>
                <a:gd name="csX189" fmla="*/ 2215 w 786964"/>
                <a:gd name="csY189" fmla="*/ 0 h 1208"/>
                <a:gd name="csX190" fmla="*/ 604 w 786964"/>
                <a:gd name="csY190" fmla="*/ 0 h 1208"/>
                <a:gd name="csX191" fmla="*/ 0 w 786964"/>
                <a:gd name="csY191" fmla="*/ 604 h 1208"/>
                <a:gd name="csX192" fmla="*/ 604 w 786964"/>
                <a:gd name="csY192" fmla="*/ 1208 h 1208"/>
                <a:gd name="csX193" fmla="*/ 2215 w 786964"/>
                <a:gd name="csY193" fmla="*/ 1208 h 1208"/>
                <a:gd name="csX194" fmla="*/ 2820 w 786964"/>
                <a:gd name="csY194" fmla="*/ 604 h 1208"/>
                <a:gd name="csX195" fmla="*/ 2215 w 786964"/>
                <a:gd name="csY195" fmla="*/ 0 h 1208"/>
                <a:gd name="csX196" fmla="*/ 21621 w 786964"/>
                <a:gd name="csY196" fmla="*/ 0 h 1208"/>
                <a:gd name="csX197" fmla="*/ 18384 w 786964"/>
                <a:gd name="csY197" fmla="*/ 0 h 1208"/>
                <a:gd name="csX198" fmla="*/ 17780 w 786964"/>
                <a:gd name="csY198" fmla="*/ 604 h 1208"/>
                <a:gd name="csX199" fmla="*/ 18384 w 786964"/>
                <a:gd name="csY199" fmla="*/ 1208 h 1208"/>
                <a:gd name="csX200" fmla="*/ 21621 w 786964"/>
                <a:gd name="csY200" fmla="*/ 1208 h 1208"/>
                <a:gd name="csX201" fmla="*/ 22225 w 786964"/>
                <a:gd name="csY201" fmla="*/ 604 h 1208"/>
                <a:gd name="csX202" fmla="*/ 21621 w 786964"/>
                <a:gd name="csY202" fmla="*/ 0 h 1208"/>
                <a:gd name="csX203" fmla="*/ 11925 w 786964"/>
                <a:gd name="csY203" fmla="*/ 0 h 1208"/>
                <a:gd name="csX204" fmla="*/ 8689 w 786964"/>
                <a:gd name="csY204" fmla="*/ 0 h 1208"/>
                <a:gd name="csX205" fmla="*/ 8085 w 786964"/>
                <a:gd name="csY205" fmla="*/ 604 h 1208"/>
                <a:gd name="csX206" fmla="*/ 8689 w 786964"/>
                <a:gd name="csY206" fmla="*/ 1208 h 1208"/>
                <a:gd name="csX207" fmla="*/ 11925 w 786964"/>
                <a:gd name="csY207" fmla="*/ 1208 h 1208"/>
                <a:gd name="csX208" fmla="*/ 12530 w 786964"/>
                <a:gd name="csY208" fmla="*/ 604 h 1208"/>
                <a:gd name="csX209" fmla="*/ 11925 w 786964"/>
                <a:gd name="csY209" fmla="*/ 0 h 1208"/>
                <a:gd name="csX210" fmla="*/ 31317 w 786964"/>
                <a:gd name="csY210" fmla="*/ 0 h 1208"/>
                <a:gd name="csX211" fmla="*/ 28080 w 786964"/>
                <a:gd name="csY211" fmla="*/ 0 h 1208"/>
                <a:gd name="csX212" fmla="*/ 27476 w 786964"/>
                <a:gd name="csY212" fmla="*/ 604 h 1208"/>
                <a:gd name="csX213" fmla="*/ 28080 w 786964"/>
                <a:gd name="csY213" fmla="*/ 1208 h 1208"/>
                <a:gd name="csX214" fmla="*/ 31317 w 786964"/>
                <a:gd name="csY214" fmla="*/ 1208 h 1208"/>
                <a:gd name="csX215" fmla="*/ 31921 w 786964"/>
                <a:gd name="csY215" fmla="*/ 604 h 1208"/>
                <a:gd name="csX216" fmla="*/ 31317 w 786964"/>
                <a:gd name="csY216" fmla="*/ 0 h 1208"/>
                <a:gd name="csX217" fmla="*/ 147737 w 786964"/>
                <a:gd name="csY217" fmla="*/ 0 h 1208"/>
                <a:gd name="csX218" fmla="*/ 144501 w 786964"/>
                <a:gd name="csY218" fmla="*/ 0 h 1208"/>
                <a:gd name="csX219" fmla="*/ 143897 w 786964"/>
                <a:gd name="csY219" fmla="*/ 604 h 1208"/>
                <a:gd name="csX220" fmla="*/ 144501 w 786964"/>
                <a:gd name="csY220" fmla="*/ 1208 h 1208"/>
                <a:gd name="csX221" fmla="*/ 147737 w 786964"/>
                <a:gd name="csY221" fmla="*/ 1208 h 1208"/>
                <a:gd name="csX222" fmla="*/ 148342 w 786964"/>
                <a:gd name="csY222" fmla="*/ 604 h 1208"/>
                <a:gd name="csX223" fmla="*/ 147737 w 786964"/>
                <a:gd name="csY223" fmla="*/ 0 h 1208"/>
                <a:gd name="csX224" fmla="*/ 186535 w 786964"/>
                <a:gd name="csY224" fmla="*/ 0 h 1208"/>
                <a:gd name="csX225" fmla="*/ 183298 w 786964"/>
                <a:gd name="csY225" fmla="*/ 0 h 1208"/>
                <a:gd name="csX226" fmla="*/ 182694 w 786964"/>
                <a:gd name="csY226" fmla="*/ 604 h 1208"/>
                <a:gd name="csX227" fmla="*/ 183298 w 786964"/>
                <a:gd name="csY227" fmla="*/ 1208 h 1208"/>
                <a:gd name="csX228" fmla="*/ 186535 w 786964"/>
                <a:gd name="csY228" fmla="*/ 1208 h 1208"/>
                <a:gd name="csX229" fmla="*/ 187139 w 786964"/>
                <a:gd name="csY229" fmla="*/ 604 h 1208"/>
                <a:gd name="csX230" fmla="*/ 186535 w 786964"/>
                <a:gd name="csY230" fmla="*/ 0 h 1208"/>
                <a:gd name="csX231" fmla="*/ 167129 w 786964"/>
                <a:gd name="csY231" fmla="*/ 0 h 1208"/>
                <a:gd name="csX232" fmla="*/ 163892 w 786964"/>
                <a:gd name="csY232" fmla="*/ 0 h 1208"/>
                <a:gd name="csX233" fmla="*/ 163288 w 786964"/>
                <a:gd name="csY233" fmla="*/ 604 h 1208"/>
                <a:gd name="csX234" fmla="*/ 163892 w 786964"/>
                <a:gd name="csY234" fmla="*/ 1208 h 1208"/>
                <a:gd name="csX235" fmla="*/ 167129 w 786964"/>
                <a:gd name="csY235" fmla="*/ 1208 h 1208"/>
                <a:gd name="csX236" fmla="*/ 167733 w 786964"/>
                <a:gd name="csY236" fmla="*/ 604 h 1208"/>
                <a:gd name="csX237" fmla="*/ 167129 w 786964"/>
                <a:gd name="csY237" fmla="*/ 0 h 1208"/>
                <a:gd name="csX238" fmla="*/ 157433 w 786964"/>
                <a:gd name="csY238" fmla="*/ 0 h 1208"/>
                <a:gd name="csX239" fmla="*/ 154196 w 786964"/>
                <a:gd name="csY239" fmla="*/ 0 h 1208"/>
                <a:gd name="csX240" fmla="*/ 153592 w 786964"/>
                <a:gd name="csY240" fmla="*/ 604 h 1208"/>
                <a:gd name="csX241" fmla="*/ 154196 w 786964"/>
                <a:gd name="csY241" fmla="*/ 1208 h 1208"/>
                <a:gd name="csX242" fmla="*/ 157433 w 786964"/>
                <a:gd name="csY242" fmla="*/ 1208 h 1208"/>
                <a:gd name="csX243" fmla="*/ 158037 w 786964"/>
                <a:gd name="csY243" fmla="*/ 604 h 1208"/>
                <a:gd name="csX244" fmla="*/ 157433 w 786964"/>
                <a:gd name="csY244" fmla="*/ 0 h 1208"/>
                <a:gd name="csX245" fmla="*/ 176839 w 786964"/>
                <a:gd name="csY245" fmla="*/ 0 h 1208"/>
                <a:gd name="csX246" fmla="*/ 173602 w 786964"/>
                <a:gd name="csY246" fmla="*/ 0 h 1208"/>
                <a:gd name="csX247" fmla="*/ 172998 w 786964"/>
                <a:gd name="csY247" fmla="*/ 604 h 1208"/>
                <a:gd name="csX248" fmla="*/ 173602 w 786964"/>
                <a:gd name="csY248" fmla="*/ 1208 h 1208"/>
                <a:gd name="csX249" fmla="*/ 176839 w 786964"/>
                <a:gd name="csY249" fmla="*/ 1208 h 1208"/>
                <a:gd name="csX250" fmla="*/ 177443 w 786964"/>
                <a:gd name="csY250" fmla="*/ 604 h 1208"/>
                <a:gd name="csX251" fmla="*/ 176839 w 786964"/>
                <a:gd name="csY251" fmla="*/ 0 h 1208"/>
                <a:gd name="csX252" fmla="*/ 128332 w 786964"/>
                <a:gd name="csY252" fmla="*/ 0 h 1208"/>
                <a:gd name="csX253" fmla="*/ 125095 w 786964"/>
                <a:gd name="csY253" fmla="*/ 0 h 1208"/>
                <a:gd name="csX254" fmla="*/ 124491 w 786964"/>
                <a:gd name="csY254" fmla="*/ 604 h 1208"/>
                <a:gd name="csX255" fmla="*/ 125095 w 786964"/>
                <a:gd name="csY255" fmla="*/ 1208 h 1208"/>
                <a:gd name="csX256" fmla="*/ 128332 w 786964"/>
                <a:gd name="csY256" fmla="*/ 1208 h 1208"/>
                <a:gd name="csX257" fmla="*/ 128936 w 786964"/>
                <a:gd name="csY257" fmla="*/ 604 h 1208"/>
                <a:gd name="csX258" fmla="*/ 128332 w 786964"/>
                <a:gd name="csY258" fmla="*/ 0 h 1208"/>
                <a:gd name="csX259" fmla="*/ 138027 w 786964"/>
                <a:gd name="csY259" fmla="*/ 0 h 1208"/>
                <a:gd name="csX260" fmla="*/ 134791 w 786964"/>
                <a:gd name="csY260" fmla="*/ 0 h 1208"/>
                <a:gd name="csX261" fmla="*/ 134186 w 786964"/>
                <a:gd name="csY261" fmla="*/ 604 h 1208"/>
                <a:gd name="csX262" fmla="*/ 134791 w 786964"/>
                <a:gd name="csY262" fmla="*/ 1208 h 1208"/>
                <a:gd name="csX263" fmla="*/ 138027 w 786964"/>
                <a:gd name="csY263" fmla="*/ 1208 h 1208"/>
                <a:gd name="csX264" fmla="*/ 138632 w 786964"/>
                <a:gd name="csY264" fmla="*/ 604 h 1208"/>
                <a:gd name="csX265" fmla="*/ 138027 w 786964"/>
                <a:gd name="csY265" fmla="*/ 0 h 1208"/>
                <a:gd name="csX266" fmla="*/ 118622 w 786964"/>
                <a:gd name="csY266" fmla="*/ 0 h 1208"/>
                <a:gd name="csX267" fmla="*/ 115385 w 786964"/>
                <a:gd name="csY267" fmla="*/ 0 h 1208"/>
                <a:gd name="csX268" fmla="*/ 114781 w 786964"/>
                <a:gd name="csY268" fmla="*/ 604 h 1208"/>
                <a:gd name="csX269" fmla="*/ 115385 w 786964"/>
                <a:gd name="csY269" fmla="*/ 1208 h 1208"/>
                <a:gd name="csX270" fmla="*/ 118622 w 786964"/>
                <a:gd name="csY270" fmla="*/ 1208 h 1208"/>
                <a:gd name="csX271" fmla="*/ 119226 w 786964"/>
                <a:gd name="csY271" fmla="*/ 604 h 1208"/>
                <a:gd name="csX272" fmla="*/ 118622 w 786964"/>
                <a:gd name="csY272" fmla="*/ 0 h 1208"/>
                <a:gd name="csX273" fmla="*/ 108926 w 786964"/>
                <a:gd name="csY273" fmla="*/ 0 h 1208"/>
                <a:gd name="csX274" fmla="*/ 105689 w 786964"/>
                <a:gd name="csY274" fmla="*/ 0 h 1208"/>
                <a:gd name="csX275" fmla="*/ 105085 w 786964"/>
                <a:gd name="csY275" fmla="*/ 604 h 1208"/>
                <a:gd name="csX276" fmla="*/ 105689 w 786964"/>
                <a:gd name="csY276" fmla="*/ 1208 h 1208"/>
                <a:gd name="csX277" fmla="*/ 108926 w 786964"/>
                <a:gd name="csY277" fmla="*/ 1208 h 1208"/>
                <a:gd name="csX278" fmla="*/ 109530 w 786964"/>
                <a:gd name="csY278" fmla="*/ 604 h 1208"/>
                <a:gd name="csX279" fmla="*/ 108926 w 786964"/>
                <a:gd name="csY279" fmla="*/ 0 h 1208"/>
                <a:gd name="csX280" fmla="*/ 99230 w 786964"/>
                <a:gd name="csY280" fmla="*/ 0 h 1208"/>
                <a:gd name="csX281" fmla="*/ 95993 w 786964"/>
                <a:gd name="csY281" fmla="*/ 0 h 1208"/>
                <a:gd name="csX282" fmla="*/ 95389 w 786964"/>
                <a:gd name="csY282" fmla="*/ 604 h 1208"/>
                <a:gd name="csX283" fmla="*/ 95993 w 786964"/>
                <a:gd name="csY283" fmla="*/ 1208 h 1208"/>
                <a:gd name="csX284" fmla="*/ 99230 w 786964"/>
                <a:gd name="csY284" fmla="*/ 1208 h 1208"/>
                <a:gd name="csX285" fmla="*/ 99834 w 786964"/>
                <a:gd name="csY285" fmla="*/ 604 h 1208"/>
                <a:gd name="csX286" fmla="*/ 99230 w 786964"/>
                <a:gd name="csY286" fmla="*/ 0 h 1208"/>
                <a:gd name="csX287" fmla="*/ 739479 w 786964"/>
                <a:gd name="csY287" fmla="*/ 0 h 1208"/>
                <a:gd name="csX288" fmla="*/ 736242 w 786964"/>
                <a:gd name="csY288" fmla="*/ 0 h 1208"/>
                <a:gd name="csX289" fmla="*/ 735638 w 786964"/>
                <a:gd name="csY289" fmla="*/ 604 h 1208"/>
                <a:gd name="csX290" fmla="*/ 736242 w 786964"/>
                <a:gd name="csY290" fmla="*/ 1208 h 1208"/>
                <a:gd name="csX291" fmla="*/ 739479 w 786964"/>
                <a:gd name="csY291" fmla="*/ 1208 h 1208"/>
                <a:gd name="csX292" fmla="*/ 740083 w 786964"/>
                <a:gd name="csY292" fmla="*/ 604 h 1208"/>
                <a:gd name="csX293" fmla="*/ 739479 w 786964"/>
                <a:gd name="csY293" fmla="*/ 0 h 1208"/>
                <a:gd name="csX294" fmla="*/ 661870 w 786964"/>
                <a:gd name="csY294" fmla="*/ 0 h 1208"/>
                <a:gd name="csX295" fmla="*/ 658633 w 786964"/>
                <a:gd name="csY295" fmla="*/ 0 h 1208"/>
                <a:gd name="csX296" fmla="*/ 658029 w 786964"/>
                <a:gd name="csY296" fmla="*/ 604 h 1208"/>
                <a:gd name="csX297" fmla="*/ 658633 w 786964"/>
                <a:gd name="csY297" fmla="*/ 1208 h 1208"/>
                <a:gd name="csX298" fmla="*/ 661870 w 786964"/>
                <a:gd name="csY298" fmla="*/ 1208 h 1208"/>
                <a:gd name="csX299" fmla="*/ 662474 w 786964"/>
                <a:gd name="csY299" fmla="*/ 604 h 1208"/>
                <a:gd name="csX300" fmla="*/ 661870 w 786964"/>
                <a:gd name="csY300" fmla="*/ 0 h 1208"/>
                <a:gd name="csX301" fmla="*/ 652174 w 786964"/>
                <a:gd name="csY301" fmla="*/ 0 h 1208"/>
                <a:gd name="csX302" fmla="*/ 648937 w 786964"/>
                <a:gd name="csY302" fmla="*/ 0 h 1208"/>
                <a:gd name="csX303" fmla="*/ 648333 w 786964"/>
                <a:gd name="csY303" fmla="*/ 604 h 1208"/>
                <a:gd name="csX304" fmla="*/ 648937 w 786964"/>
                <a:gd name="csY304" fmla="*/ 1208 h 1208"/>
                <a:gd name="csX305" fmla="*/ 652174 w 786964"/>
                <a:gd name="csY305" fmla="*/ 1208 h 1208"/>
                <a:gd name="csX306" fmla="*/ 652778 w 786964"/>
                <a:gd name="csY306" fmla="*/ 604 h 1208"/>
                <a:gd name="csX307" fmla="*/ 652174 w 786964"/>
                <a:gd name="csY307" fmla="*/ 0 h 1208"/>
                <a:gd name="csX308" fmla="*/ 642464 w 786964"/>
                <a:gd name="csY308" fmla="*/ 0 h 1208"/>
                <a:gd name="csX309" fmla="*/ 639227 w 786964"/>
                <a:gd name="csY309" fmla="*/ 0 h 1208"/>
                <a:gd name="csX310" fmla="*/ 638623 w 786964"/>
                <a:gd name="csY310" fmla="*/ 604 h 1208"/>
                <a:gd name="csX311" fmla="*/ 639227 w 786964"/>
                <a:gd name="csY311" fmla="*/ 1208 h 1208"/>
                <a:gd name="csX312" fmla="*/ 642464 w 786964"/>
                <a:gd name="csY312" fmla="*/ 1208 h 1208"/>
                <a:gd name="csX313" fmla="*/ 643068 w 786964"/>
                <a:gd name="csY313" fmla="*/ 604 h 1208"/>
                <a:gd name="csX314" fmla="*/ 642464 w 786964"/>
                <a:gd name="csY314" fmla="*/ 0 h 1208"/>
                <a:gd name="csX315" fmla="*/ 593971 w 786964"/>
                <a:gd name="csY315" fmla="*/ 0 h 1208"/>
                <a:gd name="csX316" fmla="*/ 590734 w 786964"/>
                <a:gd name="csY316" fmla="*/ 0 h 1208"/>
                <a:gd name="csX317" fmla="*/ 590130 w 786964"/>
                <a:gd name="csY317" fmla="*/ 604 h 1208"/>
                <a:gd name="csX318" fmla="*/ 590734 w 786964"/>
                <a:gd name="csY318" fmla="*/ 1208 h 1208"/>
                <a:gd name="csX319" fmla="*/ 593971 w 786964"/>
                <a:gd name="csY319" fmla="*/ 1208 h 1208"/>
                <a:gd name="csX320" fmla="*/ 594575 w 786964"/>
                <a:gd name="csY320" fmla="*/ 604 h 1208"/>
                <a:gd name="csX321" fmla="*/ 593971 w 786964"/>
                <a:gd name="csY321" fmla="*/ 0 h 1208"/>
                <a:gd name="csX322" fmla="*/ 681275 w 786964"/>
                <a:gd name="csY322" fmla="*/ 0 h 1208"/>
                <a:gd name="csX323" fmla="*/ 678039 w 786964"/>
                <a:gd name="csY323" fmla="*/ 0 h 1208"/>
                <a:gd name="csX324" fmla="*/ 677435 w 786964"/>
                <a:gd name="csY324" fmla="*/ 604 h 1208"/>
                <a:gd name="csX325" fmla="*/ 678039 w 786964"/>
                <a:gd name="csY325" fmla="*/ 1208 h 1208"/>
                <a:gd name="csX326" fmla="*/ 681275 w 786964"/>
                <a:gd name="csY326" fmla="*/ 1208 h 1208"/>
                <a:gd name="csX327" fmla="*/ 681880 w 786964"/>
                <a:gd name="csY327" fmla="*/ 604 h 1208"/>
                <a:gd name="csX328" fmla="*/ 681275 w 786964"/>
                <a:gd name="csY328" fmla="*/ 0 h 1208"/>
                <a:gd name="csX329" fmla="*/ 632768 w 786964"/>
                <a:gd name="csY329" fmla="*/ 0 h 1208"/>
                <a:gd name="csX330" fmla="*/ 629531 w 786964"/>
                <a:gd name="csY330" fmla="*/ 0 h 1208"/>
                <a:gd name="csX331" fmla="*/ 628927 w 786964"/>
                <a:gd name="csY331" fmla="*/ 604 h 1208"/>
                <a:gd name="csX332" fmla="*/ 629531 w 786964"/>
                <a:gd name="csY332" fmla="*/ 1208 h 1208"/>
                <a:gd name="csX333" fmla="*/ 632768 w 786964"/>
                <a:gd name="csY333" fmla="*/ 1208 h 1208"/>
                <a:gd name="csX334" fmla="*/ 633372 w 786964"/>
                <a:gd name="csY334" fmla="*/ 604 h 1208"/>
                <a:gd name="csX335" fmla="*/ 632768 w 786964"/>
                <a:gd name="csY335" fmla="*/ 0 h 1208"/>
                <a:gd name="csX336" fmla="*/ 613362 w 786964"/>
                <a:gd name="csY336" fmla="*/ 0 h 1208"/>
                <a:gd name="csX337" fmla="*/ 610126 w 786964"/>
                <a:gd name="csY337" fmla="*/ 0 h 1208"/>
                <a:gd name="csX338" fmla="*/ 609521 w 786964"/>
                <a:gd name="csY338" fmla="*/ 604 h 1208"/>
                <a:gd name="csX339" fmla="*/ 610126 w 786964"/>
                <a:gd name="csY339" fmla="*/ 1208 h 1208"/>
                <a:gd name="csX340" fmla="*/ 613362 w 786964"/>
                <a:gd name="csY340" fmla="*/ 1208 h 1208"/>
                <a:gd name="csX341" fmla="*/ 613966 w 786964"/>
                <a:gd name="csY341" fmla="*/ 604 h 1208"/>
                <a:gd name="csX342" fmla="*/ 613362 w 786964"/>
                <a:gd name="csY342" fmla="*/ 0 h 1208"/>
                <a:gd name="csX343" fmla="*/ 603666 w 786964"/>
                <a:gd name="csY343" fmla="*/ 0 h 1208"/>
                <a:gd name="csX344" fmla="*/ 600430 w 786964"/>
                <a:gd name="csY344" fmla="*/ 0 h 1208"/>
                <a:gd name="csX345" fmla="*/ 599826 w 786964"/>
                <a:gd name="csY345" fmla="*/ 604 h 1208"/>
                <a:gd name="csX346" fmla="*/ 600430 w 786964"/>
                <a:gd name="csY346" fmla="*/ 1208 h 1208"/>
                <a:gd name="csX347" fmla="*/ 603666 w 786964"/>
                <a:gd name="csY347" fmla="*/ 1208 h 1208"/>
                <a:gd name="csX348" fmla="*/ 604271 w 786964"/>
                <a:gd name="csY348" fmla="*/ 604 h 1208"/>
                <a:gd name="csX349" fmla="*/ 603666 w 786964"/>
                <a:gd name="csY349" fmla="*/ 0 h 1208"/>
                <a:gd name="csX350" fmla="*/ 690971 w 786964"/>
                <a:gd name="csY350" fmla="*/ 0 h 1208"/>
                <a:gd name="csX351" fmla="*/ 687734 w 786964"/>
                <a:gd name="csY351" fmla="*/ 0 h 1208"/>
                <a:gd name="csX352" fmla="*/ 687130 w 786964"/>
                <a:gd name="csY352" fmla="*/ 604 h 1208"/>
                <a:gd name="csX353" fmla="*/ 687734 w 786964"/>
                <a:gd name="csY353" fmla="*/ 1208 h 1208"/>
                <a:gd name="csX354" fmla="*/ 690971 w 786964"/>
                <a:gd name="csY354" fmla="*/ 1208 h 1208"/>
                <a:gd name="csX355" fmla="*/ 691575 w 786964"/>
                <a:gd name="csY355" fmla="*/ 604 h 1208"/>
                <a:gd name="csX356" fmla="*/ 690971 w 786964"/>
                <a:gd name="csY356" fmla="*/ 0 h 1208"/>
                <a:gd name="csX357" fmla="*/ 623072 w 786964"/>
                <a:gd name="csY357" fmla="*/ 0 h 1208"/>
                <a:gd name="csX358" fmla="*/ 619836 w 786964"/>
                <a:gd name="csY358" fmla="*/ 0 h 1208"/>
                <a:gd name="csX359" fmla="*/ 619231 w 786964"/>
                <a:gd name="csY359" fmla="*/ 604 h 1208"/>
                <a:gd name="csX360" fmla="*/ 619836 w 786964"/>
                <a:gd name="csY360" fmla="*/ 1208 h 1208"/>
                <a:gd name="csX361" fmla="*/ 623072 w 786964"/>
                <a:gd name="csY361" fmla="*/ 1208 h 1208"/>
                <a:gd name="csX362" fmla="*/ 623677 w 786964"/>
                <a:gd name="csY362" fmla="*/ 604 h 1208"/>
                <a:gd name="csX363" fmla="*/ 623072 w 786964"/>
                <a:gd name="csY363" fmla="*/ 0 h 1208"/>
                <a:gd name="csX364" fmla="*/ 671565 w 786964"/>
                <a:gd name="csY364" fmla="*/ 0 h 1208"/>
                <a:gd name="csX365" fmla="*/ 668329 w 786964"/>
                <a:gd name="csY365" fmla="*/ 0 h 1208"/>
                <a:gd name="csX366" fmla="*/ 667724 w 786964"/>
                <a:gd name="csY366" fmla="*/ 604 h 1208"/>
                <a:gd name="csX367" fmla="*/ 668329 w 786964"/>
                <a:gd name="csY367" fmla="*/ 1208 h 1208"/>
                <a:gd name="csX368" fmla="*/ 671565 w 786964"/>
                <a:gd name="csY368" fmla="*/ 1208 h 1208"/>
                <a:gd name="csX369" fmla="*/ 672169 w 786964"/>
                <a:gd name="csY369" fmla="*/ 604 h 1208"/>
                <a:gd name="csX370" fmla="*/ 671565 w 786964"/>
                <a:gd name="csY370" fmla="*/ 0 h 1208"/>
                <a:gd name="csX371" fmla="*/ 778276 w 786964"/>
                <a:gd name="csY371" fmla="*/ 0 h 1208"/>
                <a:gd name="csX372" fmla="*/ 775039 w 786964"/>
                <a:gd name="csY372" fmla="*/ 0 h 1208"/>
                <a:gd name="csX373" fmla="*/ 774435 w 786964"/>
                <a:gd name="csY373" fmla="*/ 604 h 1208"/>
                <a:gd name="csX374" fmla="*/ 775039 w 786964"/>
                <a:gd name="csY374" fmla="*/ 1208 h 1208"/>
                <a:gd name="csX375" fmla="*/ 778276 w 786964"/>
                <a:gd name="csY375" fmla="*/ 1208 h 1208"/>
                <a:gd name="csX376" fmla="*/ 778880 w 786964"/>
                <a:gd name="csY376" fmla="*/ 604 h 1208"/>
                <a:gd name="csX377" fmla="*/ 778276 w 786964"/>
                <a:gd name="csY377" fmla="*/ 0 h 1208"/>
                <a:gd name="csX378" fmla="*/ 758870 w 786964"/>
                <a:gd name="csY378" fmla="*/ 0 h 1208"/>
                <a:gd name="csX379" fmla="*/ 755633 w 786964"/>
                <a:gd name="csY379" fmla="*/ 0 h 1208"/>
                <a:gd name="csX380" fmla="*/ 755029 w 786964"/>
                <a:gd name="csY380" fmla="*/ 604 h 1208"/>
                <a:gd name="csX381" fmla="*/ 755633 w 786964"/>
                <a:gd name="csY381" fmla="*/ 1208 h 1208"/>
                <a:gd name="csX382" fmla="*/ 758870 w 786964"/>
                <a:gd name="csY382" fmla="*/ 1208 h 1208"/>
                <a:gd name="csX383" fmla="*/ 759474 w 786964"/>
                <a:gd name="csY383" fmla="*/ 604 h 1208"/>
                <a:gd name="csX384" fmla="*/ 758870 w 786964"/>
                <a:gd name="csY384" fmla="*/ 0 h 1208"/>
                <a:gd name="csX385" fmla="*/ 700667 w 786964"/>
                <a:gd name="csY385" fmla="*/ 0 h 1208"/>
                <a:gd name="csX386" fmla="*/ 697430 w 786964"/>
                <a:gd name="csY386" fmla="*/ 0 h 1208"/>
                <a:gd name="csX387" fmla="*/ 696826 w 786964"/>
                <a:gd name="csY387" fmla="*/ 604 h 1208"/>
                <a:gd name="csX388" fmla="*/ 697430 w 786964"/>
                <a:gd name="csY388" fmla="*/ 1208 h 1208"/>
                <a:gd name="csX389" fmla="*/ 700667 w 786964"/>
                <a:gd name="csY389" fmla="*/ 1208 h 1208"/>
                <a:gd name="csX390" fmla="*/ 701271 w 786964"/>
                <a:gd name="csY390" fmla="*/ 604 h 1208"/>
                <a:gd name="csX391" fmla="*/ 700667 w 786964"/>
                <a:gd name="csY391" fmla="*/ 0 h 1208"/>
                <a:gd name="csX392" fmla="*/ 786360 w 786964"/>
                <a:gd name="csY392" fmla="*/ 0 h 1208"/>
                <a:gd name="csX393" fmla="*/ 784749 w 786964"/>
                <a:gd name="csY393" fmla="*/ 0 h 1208"/>
                <a:gd name="csX394" fmla="*/ 784145 w 786964"/>
                <a:gd name="csY394" fmla="*/ 604 h 1208"/>
                <a:gd name="csX395" fmla="*/ 784749 w 786964"/>
                <a:gd name="csY395" fmla="*/ 1208 h 1208"/>
                <a:gd name="csX396" fmla="*/ 786360 w 786964"/>
                <a:gd name="csY396" fmla="*/ 1208 h 1208"/>
                <a:gd name="csX397" fmla="*/ 786965 w 786964"/>
                <a:gd name="csY397" fmla="*/ 604 h 1208"/>
                <a:gd name="csX398" fmla="*/ 786360 w 786964"/>
                <a:gd name="csY398" fmla="*/ 0 h 1208"/>
                <a:gd name="csX399" fmla="*/ 768580 w 786964"/>
                <a:gd name="csY399" fmla="*/ 0 h 1208"/>
                <a:gd name="csX400" fmla="*/ 765343 w 786964"/>
                <a:gd name="csY400" fmla="*/ 0 h 1208"/>
                <a:gd name="csX401" fmla="*/ 764739 w 786964"/>
                <a:gd name="csY401" fmla="*/ 604 h 1208"/>
                <a:gd name="csX402" fmla="*/ 765343 w 786964"/>
                <a:gd name="csY402" fmla="*/ 1208 h 1208"/>
                <a:gd name="csX403" fmla="*/ 768580 w 786964"/>
                <a:gd name="csY403" fmla="*/ 1208 h 1208"/>
                <a:gd name="csX404" fmla="*/ 769184 w 786964"/>
                <a:gd name="csY404" fmla="*/ 604 h 1208"/>
                <a:gd name="csX405" fmla="*/ 768580 w 786964"/>
                <a:gd name="csY405" fmla="*/ 0 h 1208"/>
                <a:gd name="csX406" fmla="*/ 749174 w 786964"/>
                <a:gd name="csY406" fmla="*/ 0 h 1208"/>
                <a:gd name="csX407" fmla="*/ 745938 w 786964"/>
                <a:gd name="csY407" fmla="*/ 0 h 1208"/>
                <a:gd name="csX408" fmla="*/ 745333 w 786964"/>
                <a:gd name="csY408" fmla="*/ 604 h 1208"/>
                <a:gd name="csX409" fmla="*/ 745938 w 786964"/>
                <a:gd name="csY409" fmla="*/ 1208 h 1208"/>
                <a:gd name="csX410" fmla="*/ 749174 w 786964"/>
                <a:gd name="csY410" fmla="*/ 1208 h 1208"/>
                <a:gd name="csX411" fmla="*/ 749778 w 786964"/>
                <a:gd name="csY411" fmla="*/ 604 h 1208"/>
                <a:gd name="csX412" fmla="*/ 749174 w 786964"/>
                <a:gd name="csY412" fmla="*/ 0 h 1208"/>
                <a:gd name="csX413" fmla="*/ 720073 w 786964"/>
                <a:gd name="csY413" fmla="*/ 0 h 1208"/>
                <a:gd name="csX414" fmla="*/ 716836 w 786964"/>
                <a:gd name="csY414" fmla="*/ 0 h 1208"/>
                <a:gd name="csX415" fmla="*/ 716232 w 786964"/>
                <a:gd name="csY415" fmla="*/ 604 h 1208"/>
                <a:gd name="csX416" fmla="*/ 716836 w 786964"/>
                <a:gd name="csY416" fmla="*/ 1208 h 1208"/>
                <a:gd name="csX417" fmla="*/ 720073 w 786964"/>
                <a:gd name="csY417" fmla="*/ 1208 h 1208"/>
                <a:gd name="csX418" fmla="*/ 720677 w 786964"/>
                <a:gd name="csY418" fmla="*/ 604 h 1208"/>
                <a:gd name="csX419" fmla="*/ 720073 w 786964"/>
                <a:gd name="csY419" fmla="*/ 0 h 1208"/>
                <a:gd name="csX420" fmla="*/ 710377 w 786964"/>
                <a:gd name="csY420" fmla="*/ 0 h 1208"/>
                <a:gd name="csX421" fmla="*/ 707140 w 786964"/>
                <a:gd name="csY421" fmla="*/ 0 h 1208"/>
                <a:gd name="csX422" fmla="*/ 706536 w 786964"/>
                <a:gd name="csY422" fmla="*/ 604 h 1208"/>
                <a:gd name="csX423" fmla="*/ 707140 w 786964"/>
                <a:gd name="csY423" fmla="*/ 1208 h 1208"/>
                <a:gd name="csX424" fmla="*/ 710377 w 786964"/>
                <a:gd name="csY424" fmla="*/ 1208 h 1208"/>
                <a:gd name="csX425" fmla="*/ 710981 w 786964"/>
                <a:gd name="csY425" fmla="*/ 604 h 1208"/>
                <a:gd name="csX426" fmla="*/ 710377 w 786964"/>
                <a:gd name="csY426" fmla="*/ 0 h 1208"/>
                <a:gd name="csX427" fmla="*/ 729768 w 786964"/>
                <a:gd name="csY427" fmla="*/ 0 h 1208"/>
                <a:gd name="csX428" fmla="*/ 726532 w 786964"/>
                <a:gd name="csY428" fmla="*/ 0 h 1208"/>
                <a:gd name="csX429" fmla="*/ 725928 w 786964"/>
                <a:gd name="csY429" fmla="*/ 604 h 1208"/>
                <a:gd name="csX430" fmla="*/ 726532 w 786964"/>
                <a:gd name="csY430" fmla="*/ 1208 h 1208"/>
                <a:gd name="csX431" fmla="*/ 729768 w 786964"/>
                <a:gd name="csY431" fmla="*/ 1208 h 1208"/>
                <a:gd name="csX432" fmla="*/ 730373 w 786964"/>
                <a:gd name="csY432" fmla="*/ 604 h 1208"/>
                <a:gd name="csX433" fmla="*/ 729768 w 786964"/>
                <a:gd name="csY433" fmla="*/ 0 h 1208"/>
                <a:gd name="csX434" fmla="*/ 458159 w 786964"/>
                <a:gd name="csY434" fmla="*/ 0 h 1208"/>
                <a:gd name="csX435" fmla="*/ 454922 w 786964"/>
                <a:gd name="csY435" fmla="*/ 0 h 1208"/>
                <a:gd name="csX436" fmla="*/ 454318 w 786964"/>
                <a:gd name="csY436" fmla="*/ 604 h 1208"/>
                <a:gd name="csX437" fmla="*/ 454922 w 786964"/>
                <a:gd name="csY437" fmla="*/ 1208 h 1208"/>
                <a:gd name="csX438" fmla="*/ 458159 w 786964"/>
                <a:gd name="csY438" fmla="*/ 1208 h 1208"/>
                <a:gd name="csX439" fmla="*/ 458763 w 786964"/>
                <a:gd name="csY439" fmla="*/ 604 h 1208"/>
                <a:gd name="csX440" fmla="*/ 458159 w 786964"/>
                <a:gd name="csY440" fmla="*/ 0 h 1208"/>
                <a:gd name="csX441" fmla="*/ 399956 w 786964"/>
                <a:gd name="csY441" fmla="*/ 0 h 1208"/>
                <a:gd name="csX442" fmla="*/ 396719 w 786964"/>
                <a:gd name="csY442" fmla="*/ 0 h 1208"/>
                <a:gd name="csX443" fmla="*/ 396115 w 786964"/>
                <a:gd name="csY443" fmla="*/ 604 h 1208"/>
                <a:gd name="csX444" fmla="*/ 396719 w 786964"/>
                <a:gd name="csY444" fmla="*/ 1208 h 1208"/>
                <a:gd name="csX445" fmla="*/ 399956 w 786964"/>
                <a:gd name="csY445" fmla="*/ 1208 h 1208"/>
                <a:gd name="csX446" fmla="*/ 400560 w 786964"/>
                <a:gd name="csY446" fmla="*/ 604 h 1208"/>
                <a:gd name="csX447" fmla="*/ 399956 w 786964"/>
                <a:gd name="csY447" fmla="*/ 0 h 1208"/>
                <a:gd name="csX448" fmla="*/ 467854 w 786964"/>
                <a:gd name="csY448" fmla="*/ 0 h 1208"/>
                <a:gd name="csX449" fmla="*/ 464618 w 786964"/>
                <a:gd name="csY449" fmla="*/ 0 h 1208"/>
                <a:gd name="csX450" fmla="*/ 464014 w 786964"/>
                <a:gd name="csY450" fmla="*/ 604 h 1208"/>
                <a:gd name="csX451" fmla="*/ 464618 w 786964"/>
                <a:gd name="csY451" fmla="*/ 1208 h 1208"/>
                <a:gd name="csX452" fmla="*/ 467854 w 786964"/>
                <a:gd name="csY452" fmla="*/ 1208 h 1208"/>
                <a:gd name="csX453" fmla="*/ 468459 w 786964"/>
                <a:gd name="csY453" fmla="*/ 604 h 1208"/>
                <a:gd name="csX454" fmla="*/ 467854 w 786964"/>
                <a:gd name="csY454" fmla="*/ 0 h 1208"/>
                <a:gd name="csX455" fmla="*/ 477550 w 786964"/>
                <a:gd name="csY455" fmla="*/ 0 h 1208"/>
                <a:gd name="csX456" fmla="*/ 474313 w 786964"/>
                <a:gd name="csY456" fmla="*/ 0 h 1208"/>
                <a:gd name="csX457" fmla="*/ 473709 w 786964"/>
                <a:gd name="csY457" fmla="*/ 604 h 1208"/>
                <a:gd name="csX458" fmla="*/ 474313 w 786964"/>
                <a:gd name="csY458" fmla="*/ 1208 h 1208"/>
                <a:gd name="csX459" fmla="*/ 477550 w 786964"/>
                <a:gd name="csY459" fmla="*/ 1208 h 1208"/>
                <a:gd name="csX460" fmla="*/ 478154 w 786964"/>
                <a:gd name="csY460" fmla="*/ 604 h 1208"/>
                <a:gd name="csX461" fmla="*/ 477550 w 786964"/>
                <a:gd name="csY461" fmla="*/ 0 h 1208"/>
                <a:gd name="csX462" fmla="*/ 584261 w 786964"/>
                <a:gd name="csY462" fmla="*/ 0 h 1208"/>
                <a:gd name="csX463" fmla="*/ 581024 w 786964"/>
                <a:gd name="csY463" fmla="*/ 0 h 1208"/>
                <a:gd name="csX464" fmla="*/ 580420 w 786964"/>
                <a:gd name="csY464" fmla="*/ 604 h 1208"/>
                <a:gd name="csX465" fmla="*/ 581024 w 786964"/>
                <a:gd name="csY465" fmla="*/ 1208 h 1208"/>
                <a:gd name="csX466" fmla="*/ 584261 w 786964"/>
                <a:gd name="csY466" fmla="*/ 1208 h 1208"/>
                <a:gd name="csX467" fmla="*/ 584865 w 786964"/>
                <a:gd name="csY467" fmla="*/ 604 h 1208"/>
                <a:gd name="csX468" fmla="*/ 584261 w 786964"/>
                <a:gd name="csY468" fmla="*/ 0 h 1208"/>
                <a:gd name="csX469" fmla="*/ 419347 w 786964"/>
                <a:gd name="csY469" fmla="*/ 0 h 1208"/>
                <a:gd name="csX470" fmla="*/ 416110 w 786964"/>
                <a:gd name="csY470" fmla="*/ 0 h 1208"/>
                <a:gd name="csX471" fmla="*/ 415506 w 786964"/>
                <a:gd name="csY471" fmla="*/ 604 h 1208"/>
                <a:gd name="csX472" fmla="*/ 416110 w 786964"/>
                <a:gd name="csY472" fmla="*/ 1208 h 1208"/>
                <a:gd name="csX473" fmla="*/ 419347 w 786964"/>
                <a:gd name="csY473" fmla="*/ 1208 h 1208"/>
                <a:gd name="csX474" fmla="*/ 419951 w 786964"/>
                <a:gd name="csY474" fmla="*/ 604 h 1208"/>
                <a:gd name="csX475" fmla="*/ 419347 w 786964"/>
                <a:gd name="csY475" fmla="*/ 0 h 1208"/>
                <a:gd name="csX476" fmla="*/ 438753 w 786964"/>
                <a:gd name="csY476" fmla="*/ 0 h 1208"/>
                <a:gd name="csX477" fmla="*/ 435516 w 786964"/>
                <a:gd name="csY477" fmla="*/ 0 h 1208"/>
                <a:gd name="csX478" fmla="*/ 434912 w 786964"/>
                <a:gd name="csY478" fmla="*/ 604 h 1208"/>
                <a:gd name="csX479" fmla="*/ 435516 w 786964"/>
                <a:gd name="csY479" fmla="*/ 1208 h 1208"/>
                <a:gd name="csX480" fmla="*/ 438753 w 786964"/>
                <a:gd name="csY480" fmla="*/ 1208 h 1208"/>
                <a:gd name="csX481" fmla="*/ 439357 w 786964"/>
                <a:gd name="csY481" fmla="*/ 604 h 1208"/>
                <a:gd name="csX482" fmla="*/ 438753 w 786964"/>
                <a:gd name="csY482" fmla="*/ 0 h 1208"/>
                <a:gd name="csX483" fmla="*/ 409651 w 786964"/>
                <a:gd name="csY483" fmla="*/ 0 h 1208"/>
                <a:gd name="csX484" fmla="*/ 406415 w 786964"/>
                <a:gd name="csY484" fmla="*/ 0 h 1208"/>
                <a:gd name="csX485" fmla="*/ 405810 w 786964"/>
                <a:gd name="csY485" fmla="*/ 604 h 1208"/>
                <a:gd name="csX486" fmla="*/ 406415 w 786964"/>
                <a:gd name="csY486" fmla="*/ 1208 h 1208"/>
                <a:gd name="csX487" fmla="*/ 409651 w 786964"/>
                <a:gd name="csY487" fmla="*/ 1208 h 1208"/>
                <a:gd name="csX488" fmla="*/ 410256 w 786964"/>
                <a:gd name="csY488" fmla="*/ 604 h 1208"/>
                <a:gd name="csX489" fmla="*/ 409651 w 786964"/>
                <a:gd name="csY489" fmla="*/ 0 h 1208"/>
                <a:gd name="csX490" fmla="*/ 487260 w 786964"/>
                <a:gd name="csY490" fmla="*/ 0 h 1208"/>
                <a:gd name="csX491" fmla="*/ 484024 w 786964"/>
                <a:gd name="csY491" fmla="*/ 0 h 1208"/>
                <a:gd name="csX492" fmla="*/ 483419 w 786964"/>
                <a:gd name="csY492" fmla="*/ 604 h 1208"/>
                <a:gd name="csX493" fmla="*/ 484024 w 786964"/>
                <a:gd name="csY493" fmla="*/ 1208 h 1208"/>
                <a:gd name="csX494" fmla="*/ 487260 w 786964"/>
                <a:gd name="csY494" fmla="*/ 1208 h 1208"/>
                <a:gd name="csX495" fmla="*/ 487864 w 786964"/>
                <a:gd name="csY495" fmla="*/ 604 h 1208"/>
                <a:gd name="csX496" fmla="*/ 487260 w 786964"/>
                <a:gd name="csY496" fmla="*/ 0 h 1208"/>
                <a:gd name="csX497" fmla="*/ 429057 w 786964"/>
                <a:gd name="csY497" fmla="*/ 0 h 1208"/>
                <a:gd name="csX498" fmla="*/ 425820 w 786964"/>
                <a:gd name="csY498" fmla="*/ 0 h 1208"/>
                <a:gd name="csX499" fmla="*/ 425216 w 786964"/>
                <a:gd name="csY499" fmla="*/ 604 h 1208"/>
                <a:gd name="csX500" fmla="*/ 425820 w 786964"/>
                <a:gd name="csY500" fmla="*/ 1208 h 1208"/>
                <a:gd name="csX501" fmla="*/ 429057 w 786964"/>
                <a:gd name="csY501" fmla="*/ 1208 h 1208"/>
                <a:gd name="csX502" fmla="*/ 429661 w 786964"/>
                <a:gd name="csY502" fmla="*/ 604 h 1208"/>
                <a:gd name="csX503" fmla="*/ 429057 w 786964"/>
                <a:gd name="csY503" fmla="*/ 0 h 1208"/>
                <a:gd name="csX504" fmla="*/ 448449 w 786964"/>
                <a:gd name="csY504" fmla="*/ 0 h 1208"/>
                <a:gd name="csX505" fmla="*/ 445212 w 786964"/>
                <a:gd name="csY505" fmla="*/ 0 h 1208"/>
                <a:gd name="csX506" fmla="*/ 444608 w 786964"/>
                <a:gd name="csY506" fmla="*/ 604 h 1208"/>
                <a:gd name="csX507" fmla="*/ 445212 w 786964"/>
                <a:gd name="csY507" fmla="*/ 1208 h 1208"/>
                <a:gd name="csX508" fmla="*/ 448449 w 786964"/>
                <a:gd name="csY508" fmla="*/ 1208 h 1208"/>
                <a:gd name="csX509" fmla="*/ 449053 w 786964"/>
                <a:gd name="csY509" fmla="*/ 604 h 1208"/>
                <a:gd name="csX510" fmla="*/ 448449 w 786964"/>
                <a:gd name="csY510" fmla="*/ 0 h 1208"/>
                <a:gd name="csX511" fmla="*/ 545463 w 786964"/>
                <a:gd name="csY511" fmla="*/ 0 h 1208"/>
                <a:gd name="csX512" fmla="*/ 542227 w 786964"/>
                <a:gd name="csY512" fmla="*/ 0 h 1208"/>
                <a:gd name="csX513" fmla="*/ 541622 w 786964"/>
                <a:gd name="csY513" fmla="*/ 604 h 1208"/>
                <a:gd name="csX514" fmla="*/ 542227 w 786964"/>
                <a:gd name="csY514" fmla="*/ 1208 h 1208"/>
                <a:gd name="csX515" fmla="*/ 545463 w 786964"/>
                <a:gd name="csY515" fmla="*/ 1208 h 1208"/>
                <a:gd name="csX516" fmla="*/ 546068 w 786964"/>
                <a:gd name="csY516" fmla="*/ 604 h 1208"/>
                <a:gd name="csX517" fmla="*/ 545463 w 786964"/>
                <a:gd name="csY517" fmla="*/ 0 h 1208"/>
                <a:gd name="csX518" fmla="*/ 555159 w 786964"/>
                <a:gd name="csY518" fmla="*/ 0 h 1208"/>
                <a:gd name="csX519" fmla="*/ 551922 w 786964"/>
                <a:gd name="csY519" fmla="*/ 0 h 1208"/>
                <a:gd name="csX520" fmla="*/ 551318 w 786964"/>
                <a:gd name="csY520" fmla="*/ 604 h 1208"/>
                <a:gd name="csX521" fmla="*/ 551922 w 786964"/>
                <a:gd name="csY521" fmla="*/ 1208 h 1208"/>
                <a:gd name="csX522" fmla="*/ 555159 w 786964"/>
                <a:gd name="csY522" fmla="*/ 1208 h 1208"/>
                <a:gd name="csX523" fmla="*/ 555763 w 786964"/>
                <a:gd name="csY523" fmla="*/ 604 h 1208"/>
                <a:gd name="csX524" fmla="*/ 555159 w 786964"/>
                <a:gd name="csY524" fmla="*/ 0 h 1208"/>
                <a:gd name="csX525" fmla="*/ 496956 w 786964"/>
                <a:gd name="csY525" fmla="*/ 0 h 1208"/>
                <a:gd name="csX526" fmla="*/ 493719 w 786964"/>
                <a:gd name="csY526" fmla="*/ 0 h 1208"/>
                <a:gd name="csX527" fmla="*/ 493115 w 786964"/>
                <a:gd name="csY527" fmla="*/ 604 h 1208"/>
                <a:gd name="csX528" fmla="*/ 493719 w 786964"/>
                <a:gd name="csY528" fmla="*/ 1208 h 1208"/>
                <a:gd name="csX529" fmla="*/ 496956 w 786964"/>
                <a:gd name="csY529" fmla="*/ 1208 h 1208"/>
                <a:gd name="csX530" fmla="*/ 497560 w 786964"/>
                <a:gd name="csY530" fmla="*/ 604 h 1208"/>
                <a:gd name="csX531" fmla="*/ 496956 w 786964"/>
                <a:gd name="csY531" fmla="*/ 0 h 1208"/>
                <a:gd name="csX532" fmla="*/ 574565 w 786964"/>
                <a:gd name="csY532" fmla="*/ 0 h 1208"/>
                <a:gd name="csX533" fmla="*/ 571328 w 786964"/>
                <a:gd name="csY533" fmla="*/ 0 h 1208"/>
                <a:gd name="csX534" fmla="*/ 570724 w 786964"/>
                <a:gd name="csY534" fmla="*/ 604 h 1208"/>
                <a:gd name="csX535" fmla="*/ 571328 w 786964"/>
                <a:gd name="csY535" fmla="*/ 1208 h 1208"/>
                <a:gd name="csX536" fmla="*/ 574565 w 786964"/>
                <a:gd name="csY536" fmla="*/ 1208 h 1208"/>
                <a:gd name="csX537" fmla="*/ 575169 w 786964"/>
                <a:gd name="csY537" fmla="*/ 604 h 1208"/>
                <a:gd name="csX538" fmla="*/ 574565 w 786964"/>
                <a:gd name="csY538" fmla="*/ 0 h 1208"/>
                <a:gd name="csX539" fmla="*/ 564869 w 786964"/>
                <a:gd name="csY539" fmla="*/ 0 h 1208"/>
                <a:gd name="csX540" fmla="*/ 561633 w 786964"/>
                <a:gd name="csY540" fmla="*/ 0 h 1208"/>
                <a:gd name="csX541" fmla="*/ 561028 w 786964"/>
                <a:gd name="csY541" fmla="*/ 604 h 1208"/>
                <a:gd name="csX542" fmla="*/ 561633 w 786964"/>
                <a:gd name="csY542" fmla="*/ 1208 h 1208"/>
                <a:gd name="csX543" fmla="*/ 564869 w 786964"/>
                <a:gd name="csY543" fmla="*/ 1208 h 1208"/>
                <a:gd name="csX544" fmla="*/ 565473 w 786964"/>
                <a:gd name="csY544" fmla="*/ 604 h 1208"/>
                <a:gd name="csX545" fmla="*/ 564869 w 786964"/>
                <a:gd name="csY545" fmla="*/ 0 h 1208"/>
                <a:gd name="csX546" fmla="*/ 506652 w 786964"/>
                <a:gd name="csY546" fmla="*/ 0 h 1208"/>
                <a:gd name="csX547" fmla="*/ 503415 w 786964"/>
                <a:gd name="csY547" fmla="*/ 0 h 1208"/>
                <a:gd name="csX548" fmla="*/ 502811 w 786964"/>
                <a:gd name="csY548" fmla="*/ 604 h 1208"/>
                <a:gd name="csX549" fmla="*/ 503415 w 786964"/>
                <a:gd name="csY549" fmla="*/ 1208 h 1208"/>
                <a:gd name="csX550" fmla="*/ 506652 w 786964"/>
                <a:gd name="csY550" fmla="*/ 1208 h 1208"/>
                <a:gd name="csX551" fmla="*/ 507256 w 786964"/>
                <a:gd name="csY551" fmla="*/ 604 h 1208"/>
                <a:gd name="csX552" fmla="*/ 506652 w 786964"/>
                <a:gd name="csY552" fmla="*/ 0 h 1208"/>
                <a:gd name="csX553" fmla="*/ 535753 w 786964"/>
                <a:gd name="csY553" fmla="*/ 0 h 1208"/>
                <a:gd name="csX554" fmla="*/ 532517 w 786964"/>
                <a:gd name="csY554" fmla="*/ 0 h 1208"/>
                <a:gd name="csX555" fmla="*/ 531912 w 786964"/>
                <a:gd name="csY555" fmla="*/ 604 h 1208"/>
                <a:gd name="csX556" fmla="*/ 532517 w 786964"/>
                <a:gd name="csY556" fmla="*/ 1208 h 1208"/>
                <a:gd name="csX557" fmla="*/ 535753 w 786964"/>
                <a:gd name="csY557" fmla="*/ 1208 h 1208"/>
                <a:gd name="csX558" fmla="*/ 536357 w 786964"/>
                <a:gd name="csY558" fmla="*/ 604 h 1208"/>
                <a:gd name="csX559" fmla="*/ 535753 w 786964"/>
                <a:gd name="csY559" fmla="*/ 0 h 1208"/>
                <a:gd name="csX560" fmla="*/ 516362 w 786964"/>
                <a:gd name="csY560" fmla="*/ 0 h 1208"/>
                <a:gd name="csX561" fmla="*/ 513125 w 786964"/>
                <a:gd name="csY561" fmla="*/ 0 h 1208"/>
                <a:gd name="csX562" fmla="*/ 512521 w 786964"/>
                <a:gd name="csY562" fmla="*/ 604 h 1208"/>
                <a:gd name="csX563" fmla="*/ 513125 w 786964"/>
                <a:gd name="csY563" fmla="*/ 1208 h 1208"/>
                <a:gd name="csX564" fmla="*/ 516362 w 786964"/>
                <a:gd name="csY564" fmla="*/ 1208 h 1208"/>
                <a:gd name="csX565" fmla="*/ 516966 w 786964"/>
                <a:gd name="csY565" fmla="*/ 604 h 1208"/>
                <a:gd name="csX566" fmla="*/ 516362 w 786964"/>
                <a:gd name="csY566" fmla="*/ 0 h 1208"/>
                <a:gd name="csX567" fmla="*/ 526058 w 786964"/>
                <a:gd name="csY567" fmla="*/ 0 h 1208"/>
                <a:gd name="csX568" fmla="*/ 522821 w 786964"/>
                <a:gd name="csY568" fmla="*/ 0 h 1208"/>
                <a:gd name="csX569" fmla="*/ 522217 w 786964"/>
                <a:gd name="csY569" fmla="*/ 604 h 1208"/>
                <a:gd name="csX570" fmla="*/ 522821 w 786964"/>
                <a:gd name="csY570" fmla="*/ 1208 h 1208"/>
                <a:gd name="csX571" fmla="*/ 526058 w 786964"/>
                <a:gd name="csY571" fmla="*/ 1208 h 1208"/>
                <a:gd name="csX572" fmla="*/ 526662 w 786964"/>
                <a:gd name="csY572" fmla="*/ 604 h 1208"/>
                <a:gd name="csX573" fmla="*/ 526058 w 786964"/>
                <a:gd name="csY573" fmla="*/ 0 h 12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</a:cxnLst>
              <a:rect l="l" t="t" r="r" b="b"/>
              <a:pathLst>
                <a:path w="786964" h="1208">
                  <a:moveTo>
                    <a:pt x="255038" y="604"/>
                  </a:moveTo>
                  <a:cubicBezTo>
                    <a:pt x="255038" y="935"/>
                    <a:pt x="254764" y="1208"/>
                    <a:pt x="254434" y="1208"/>
                  </a:cubicBezTo>
                  <a:lnTo>
                    <a:pt x="251197" y="1208"/>
                  </a:lnTo>
                  <a:cubicBezTo>
                    <a:pt x="250866" y="1208"/>
                    <a:pt x="250593" y="935"/>
                    <a:pt x="250593" y="604"/>
                  </a:cubicBezTo>
                  <a:cubicBezTo>
                    <a:pt x="250593" y="273"/>
                    <a:pt x="250866" y="0"/>
                    <a:pt x="251197" y="0"/>
                  </a:cubicBezTo>
                  <a:lnTo>
                    <a:pt x="254434" y="0"/>
                  </a:lnTo>
                  <a:cubicBezTo>
                    <a:pt x="254764" y="0"/>
                    <a:pt x="255038" y="273"/>
                    <a:pt x="255038" y="604"/>
                  </a:cubicBezTo>
                  <a:close/>
                  <a:moveTo>
                    <a:pt x="264144" y="0"/>
                  </a:moveTo>
                  <a:lnTo>
                    <a:pt x="260907" y="0"/>
                  </a:lnTo>
                  <a:cubicBezTo>
                    <a:pt x="260576" y="0"/>
                    <a:pt x="260303" y="273"/>
                    <a:pt x="260303" y="604"/>
                  </a:cubicBezTo>
                  <a:cubicBezTo>
                    <a:pt x="260303" y="935"/>
                    <a:pt x="260576" y="1208"/>
                    <a:pt x="260907" y="1208"/>
                  </a:cubicBezTo>
                  <a:lnTo>
                    <a:pt x="264144" y="1208"/>
                  </a:lnTo>
                  <a:cubicBezTo>
                    <a:pt x="264475" y="1208"/>
                    <a:pt x="264748" y="935"/>
                    <a:pt x="264748" y="604"/>
                  </a:cubicBezTo>
                  <a:cubicBezTo>
                    <a:pt x="264748" y="273"/>
                    <a:pt x="264475" y="0"/>
                    <a:pt x="264144" y="0"/>
                  </a:cubicBezTo>
                  <a:close/>
                  <a:moveTo>
                    <a:pt x="196230" y="0"/>
                  </a:moveTo>
                  <a:lnTo>
                    <a:pt x="192994" y="0"/>
                  </a:lnTo>
                  <a:cubicBezTo>
                    <a:pt x="192663" y="0"/>
                    <a:pt x="192390" y="273"/>
                    <a:pt x="192390" y="604"/>
                  </a:cubicBezTo>
                  <a:cubicBezTo>
                    <a:pt x="192390" y="935"/>
                    <a:pt x="192663" y="1208"/>
                    <a:pt x="192994" y="1208"/>
                  </a:cubicBezTo>
                  <a:lnTo>
                    <a:pt x="196230" y="1208"/>
                  </a:lnTo>
                  <a:cubicBezTo>
                    <a:pt x="196561" y="1208"/>
                    <a:pt x="196835" y="935"/>
                    <a:pt x="196835" y="604"/>
                  </a:cubicBezTo>
                  <a:cubicBezTo>
                    <a:pt x="196835" y="273"/>
                    <a:pt x="196561" y="0"/>
                    <a:pt x="196230" y="0"/>
                  </a:cubicBezTo>
                  <a:close/>
                  <a:moveTo>
                    <a:pt x="273839" y="0"/>
                  </a:moveTo>
                  <a:lnTo>
                    <a:pt x="270603" y="0"/>
                  </a:lnTo>
                  <a:cubicBezTo>
                    <a:pt x="270272" y="0"/>
                    <a:pt x="269998" y="273"/>
                    <a:pt x="269998" y="604"/>
                  </a:cubicBezTo>
                  <a:cubicBezTo>
                    <a:pt x="269998" y="935"/>
                    <a:pt x="270272" y="1208"/>
                    <a:pt x="270603" y="1208"/>
                  </a:cubicBezTo>
                  <a:lnTo>
                    <a:pt x="273839" y="1208"/>
                  </a:lnTo>
                  <a:cubicBezTo>
                    <a:pt x="274170" y="1208"/>
                    <a:pt x="274444" y="935"/>
                    <a:pt x="274444" y="604"/>
                  </a:cubicBezTo>
                  <a:cubicBezTo>
                    <a:pt x="274444" y="273"/>
                    <a:pt x="274170" y="0"/>
                    <a:pt x="273839" y="0"/>
                  </a:cubicBezTo>
                  <a:close/>
                  <a:moveTo>
                    <a:pt x="244738" y="0"/>
                  </a:moveTo>
                  <a:lnTo>
                    <a:pt x="241501" y="0"/>
                  </a:lnTo>
                  <a:cubicBezTo>
                    <a:pt x="241170" y="0"/>
                    <a:pt x="240897" y="273"/>
                    <a:pt x="240897" y="604"/>
                  </a:cubicBezTo>
                  <a:cubicBezTo>
                    <a:pt x="240897" y="935"/>
                    <a:pt x="241170" y="1208"/>
                    <a:pt x="241501" y="1208"/>
                  </a:cubicBezTo>
                  <a:lnTo>
                    <a:pt x="244738" y="1208"/>
                  </a:lnTo>
                  <a:cubicBezTo>
                    <a:pt x="245069" y="1208"/>
                    <a:pt x="245342" y="935"/>
                    <a:pt x="245342" y="604"/>
                  </a:cubicBezTo>
                  <a:cubicBezTo>
                    <a:pt x="245342" y="273"/>
                    <a:pt x="245069" y="0"/>
                    <a:pt x="244738" y="0"/>
                  </a:cubicBezTo>
                  <a:close/>
                  <a:moveTo>
                    <a:pt x="225332" y="0"/>
                  </a:moveTo>
                  <a:lnTo>
                    <a:pt x="222095" y="0"/>
                  </a:lnTo>
                  <a:cubicBezTo>
                    <a:pt x="221764" y="0"/>
                    <a:pt x="221491" y="273"/>
                    <a:pt x="221491" y="604"/>
                  </a:cubicBezTo>
                  <a:cubicBezTo>
                    <a:pt x="221491" y="935"/>
                    <a:pt x="221764" y="1208"/>
                    <a:pt x="222095" y="1208"/>
                  </a:cubicBezTo>
                  <a:lnTo>
                    <a:pt x="225332" y="1208"/>
                  </a:lnTo>
                  <a:cubicBezTo>
                    <a:pt x="225663" y="1208"/>
                    <a:pt x="225936" y="935"/>
                    <a:pt x="225936" y="604"/>
                  </a:cubicBezTo>
                  <a:cubicBezTo>
                    <a:pt x="225936" y="273"/>
                    <a:pt x="225663" y="0"/>
                    <a:pt x="225332" y="0"/>
                  </a:cubicBezTo>
                  <a:close/>
                  <a:moveTo>
                    <a:pt x="205941" y="0"/>
                  </a:moveTo>
                  <a:lnTo>
                    <a:pt x="202704" y="0"/>
                  </a:lnTo>
                  <a:cubicBezTo>
                    <a:pt x="202373" y="0"/>
                    <a:pt x="202100" y="273"/>
                    <a:pt x="202100" y="604"/>
                  </a:cubicBezTo>
                  <a:cubicBezTo>
                    <a:pt x="202100" y="935"/>
                    <a:pt x="202373" y="1208"/>
                    <a:pt x="202704" y="1208"/>
                  </a:cubicBezTo>
                  <a:lnTo>
                    <a:pt x="205941" y="1208"/>
                  </a:lnTo>
                  <a:cubicBezTo>
                    <a:pt x="206271" y="1208"/>
                    <a:pt x="206545" y="935"/>
                    <a:pt x="206545" y="604"/>
                  </a:cubicBezTo>
                  <a:cubicBezTo>
                    <a:pt x="206545" y="273"/>
                    <a:pt x="206271" y="0"/>
                    <a:pt x="205941" y="0"/>
                  </a:cubicBezTo>
                  <a:close/>
                  <a:moveTo>
                    <a:pt x="215636" y="0"/>
                  </a:moveTo>
                  <a:lnTo>
                    <a:pt x="212400" y="0"/>
                  </a:lnTo>
                  <a:cubicBezTo>
                    <a:pt x="212069" y="0"/>
                    <a:pt x="211795" y="273"/>
                    <a:pt x="211795" y="604"/>
                  </a:cubicBezTo>
                  <a:cubicBezTo>
                    <a:pt x="211795" y="935"/>
                    <a:pt x="212069" y="1208"/>
                    <a:pt x="212400" y="1208"/>
                  </a:cubicBezTo>
                  <a:lnTo>
                    <a:pt x="215636" y="1208"/>
                  </a:lnTo>
                  <a:cubicBezTo>
                    <a:pt x="215967" y="1208"/>
                    <a:pt x="216240" y="935"/>
                    <a:pt x="216240" y="604"/>
                  </a:cubicBezTo>
                  <a:cubicBezTo>
                    <a:pt x="216240" y="273"/>
                    <a:pt x="215967" y="0"/>
                    <a:pt x="215636" y="0"/>
                  </a:cubicBezTo>
                  <a:close/>
                  <a:moveTo>
                    <a:pt x="293245" y="0"/>
                  </a:moveTo>
                  <a:lnTo>
                    <a:pt x="290008" y="0"/>
                  </a:lnTo>
                  <a:cubicBezTo>
                    <a:pt x="289678" y="0"/>
                    <a:pt x="289404" y="273"/>
                    <a:pt x="289404" y="604"/>
                  </a:cubicBezTo>
                  <a:cubicBezTo>
                    <a:pt x="289404" y="935"/>
                    <a:pt x="289678" y="1208"/>
                    <a:pt x="290008" y="1208"/>
                  </a:cubicBezTo>
                  <a:lnTo>
                    <a:pt x="293245" y="1208"/>
                  </a:lnTo>
                  <a:cubicBezTo>
                    <a:pt x="293576" y="1208"/>
                    <a:pt x="293849" y="935"/>
                    <a:pt x="293849" y="604"/>
                  </a:cubicBezTo>
                  <a:cubicBezTo>
                    <a:pt x="293849" y="273"/>
                    <a:pt x="293576" y="0"/>
                    <a:pt x="293245" y="0"/>
                  </a:cubicBezTo>
                  <a:close/>
                  <a:moveTo>
                    <a:pt x="235042" y="0"/>
                  </a:moveTo>
                  <a:lnTo>
                    <a:pt x="231805" y="0"/>
                  </a:lnTo>
                  <a:cubicBezTo>
                    <a:pt x="231475" y="0"/>
                    <a:pt x="231201" y="273"/>
                    <a:pt x="231201" y="604"/>
                  </a:cubicBezTo>
                  <a:cubicBezTo>
                    <a:pt x="231201" y="935"/>
                    <a:pt x="231475" y="1208"/>
                    <a:pt x="231805" y="1208"/>
                  </a:cubicBezTo>
                  <a:lnTo>
                    <a:pt x="235042" y="1208"/>
                  </a:lnTo>
                  <a:cubicBezTo>
                    <a:pt x="235373" y="1208"/>
                    <a:pt x="235646" y="935"/>
                    <a:pt x="235646" y="604"/>
                  </a:cubicBezTo>
                  <a:cubicBezTo>
                    <a:pt x="235646" y="273"/>
                    <a:pt x="235373" y="0"/>
                    <a:pt x="235042" y="0"/>
                  </a:cubicBezTo>
                  <a:close/>
                  <a:moveTo>
                    <a:pt x="283535" y="0"/>
                  </a:moveTo>
                  <a:lnTo>
                    <a:pt x="280298" y="0"/>
                  </a:lnTo>
                  <a:cubicBezTo>
                    <a:pt x="279968" y="0"/>
                    <a:pt x="279694" y="273"/>
                    <a:pt x="279694" y="604"/>
                  </a:cubicBezTo>
                  <a:cubicBezTo>
                    <a:pt x="279694" y="935"/>
                    <a:pt x="279968" y="1208"/>
                    <a:pt x="280298" y="1208"/>
                  </a:cubicBezTo>
                  <a:lnTo>
                    <a:pt x="283535" y="1208"/>
                  </a:lnTo>
                  <a:cubicBezTo>
                    <a:pt x="283866" y="1208"/>
                    <a:pt x="284139" y="935"/>
                    <a:pt x="284139" y="604"/>
                  </a:cubicBezTo>
                  <a:cubicBezTo>
                    <a:pt x="284139" y="273"/>
                    <a:pt x="283866" y="0"/>
                    <a:pt x="283535" y="0"/>
                  </a:cubicBezTo>
                  <a:close/>
                  <a:moveTo>
                    <a:pt x="361144" y="0"/>
                  </a:moveTo>
                  <a:lnTo>
                    <a:pt x="357907" y="0"/>
                  </a:lnTo>
                  <a:cubicBezTo>
                    <a:pt x="357576" y="0"/>
                    <a:pt x="357303" y="273"/>
                    <a:pt x="357303" y="604"/>
                  </a:cubicBezTo>
                  <a:cubicBezTo>
                    <a:pt x="357303" y="935"/>
                    <a:pt x="357576" y="1208"/>
                    <a:pt x="357907" y="1208"/>
                  </a:cubicBezTo>
                  <a:lnTo>
                    <a:pt x="361144" y="1208"/>
                  </a:lnTo>
                  <a:cubicBezTo>
                    <a:pt x="361475" y="1208"/>
                    <a:pt x="361748" y="935"/>
                    <a:pt x="361748" y="604"/>
                  </a:cubicBezTo>
                  <a:cubicBezTo>
                    <a:pt x="361748" y="273"/>
                    <a:pt x="361475" y="0"/>
                    <a:pt x="361144" y="0"/>
                  </a:cubicBezTo>
                  <a:close/>
                  <a:moveTo>
                    <a:pt x="370854" y="0"/>
                  </a:moveTo>
                  <a:lnTo>
                    <a:pt x="367617" y="0"/>
                  </a:lnTo>
                  <a:cubicBezTo>
                    <a:pt x="367287" y="0"/>
                    <a:pt x="367013" y="273"/>
                    <a:pt x="367013" y="604"/>
                  </a:cubicBezTo>
                  <a:cubicBezTo>
                    <a:pt x="367013" y="935"/>
                    <a:pt x="367287" y="1208"/>
                    <a:pt x="367617" y="1208"/>
                  </a:cubicBezTo>
                  <a:lnTo>
                    <a:pt x="370854" y="1208"/>
                  </a:lnTo>
                  <a:cubicBezTo>
                    <a:pt x="371185" y="1208"/>
                    <a:pt x="371458" y="935"/>
                    <a:pt x="371458" y="604"/>
                  </a:cubicBezTo>
                  <a:cubicBezTo>
                    <a:pt x="371458" y="273"/>
                    <a:pt x="371185" y="0"/>
                    <a:pt x="370854" y="0"/>
                  </a:cubicBezTo>
                  <a:close/>
                  <a:moveTo>
                    <a:pt x="380550" y="0"/>
                  </a:moveTo>
                  <a:lnTo>
                    <a:pt x="377313" y="0"/>
                  </a:lnTo>
                  <a:cubicBezTo>
                    <a:pt x="376982" y="0"/>
                    <a:pt x="376709" y="273"/>
                    <a:pt x="376709" y="604"/>
                  </a:cubicBezTo>
                  <a:cubicBezTo>
                    <a:pt x="376709" y="935"/>
                    <a:pt x="376982" y="1208"/>
                    <a:pt x="377313" y="1208"/>
                  </a:cubicBezTo>
                  <a:lnTo>
                    <a:pt x="380550" y="1208"/>
                  </a:lnTo>
                  <a:cubicBezTo>
                    <a:pt x="380881" y="1208"/>
                    <a:pt x="381154" y="935"/>
                    <a:pt x="381154" y="604"/>
                  </a:cubicBezTo>
                  <a:cubicBezTo>
                    <a:pt x="381154" y="273"/>
                    <a:pt x="380881" y="0"/>
                    <a:pt x="380550" y="0"/>
                  </a:cubicBezTo>
                  <a:close/>
                  <a:moveTo>
                    <a:pt x="351448" y="0"/>
                  </a:moveTo>
                  <a:lnTo>
                    <a:pt x="348212" y="0"/>
                  </a:lnTo>
                  <a:cubicBezTo>
                    <a:pt x="347881" y="0"/>
                    <a:pt x="347607" y="273"/>
                    <a:pt x="347607" y="604"/>
                  </a:cubicBezTo>
                  <a:cubicBezTo>
                    <a:pt x="347607" y="935"/>
                    <a:pt x="347881" y="1208"/>
                    <a:pt x="348212" y="1208"/>
                  </a:cubicBezTo>
                  <a:lnTo>
                    <a:pt x="351448" y="1208"/>
                  </a:lnTo>
                  <a:cubicBezTo>
                    <a:pt x="351779" y="1208"/>
                    <a:pt x="352052" y="935"/>
                    <a:pt x="352052" y="604"/>
                  </a:cubicBezTo>
                  <a:cubicBezTo>
                    <a:pt x="352052" y="273"/>
                    <a:pt x="351779" y="0"/>
                    <a:pt x="351448" y="0"/>
                  </a:cubicBezTo>
                  <a:close/>
                  <a:moveTo>
                    <a:pt x="312637" y="0"/>
                  </a:moveTo>
                  <a:lnTo>
                    <a:pt x="309400" y="0"/>
                  </a:lnTo>
                  <a:cubicBezTo>
                    <a:pt x="309069" y="0"/>
                    <a:pt x="308796" y="273"/>
                    <a:pt x="308796" y="604"/>
                  </a:cubicBezTo>
                  <a:cubicBezTo>
                    <a:pt x="308796" y="935"/>
                    <a:pt x="309069" y="1208"/>
                    <a:pt x="309400" y="1208"/>
                  </a:cubicBezTo>
                  <a:lnTo>
                    <a:pt x="312637" y="1208"/>
                  </a:lnTo>
                  <a:cubicBezTo>
                    <a:pt x="312967" y="1208"/>
                    <a:pt x="313241" y="935"/>
                    <a:pt x="313241" y="604"/>
                  </a:cubicBezTo>
                  <a:cubicBezTo>
                    <a:pt x="313241" y="273"/>
                    <a:pt x="312967" y="0"/>
                    <a:pt x="312637" y="0"/>
                  </a:cubicBezTo>
                  <a:close/>
                  <a:moveTo>
                    <a:pt x="322347" y="0"/>
                  </a:moveTo>
                  <a:lnTo>
                    <a:pt x="319110" y="0"/>
                  </a:lnTo>
                  <a:cubicBezTo>
                    <a:pt x="318779" y="0"/>
                    <a:pt x="318506" y="273"/>
                    <a:pt x="318506" y="604"/>
                  </a:cubicBezTo>
                  <a:cubicBezTo>
                    <a:pt x="318506" y="935"/>
                    <a:pt x="318779" y="1208"/>
                    <a:pt x="319110" y="1208"/>
                  </a:cubicBezTo>
                  <a:lnTo>
                    <a:pt x="322347" y="1208"/>
                  </a:lnTo>
                  <a:cubicBezTo>
                    <a:pt x="322678" y="1208"/>
                    <a:pt x="322951" y="935"/>
                    <a:pt x="322951" y="604"/>
                  </a:cubicBezTo>
                  <a:cubicBezTo>
                    <a:pt x="322951" y="273"/>
                    <a:pt x="322678" y="0"/>
                    <a:pt x="322347" y="0"/>
                  </a:cubicBezTo>
                  <a:close/>
                  <a:moveTo>
                    <a:pt x="302941" y="0"/>
                  </a:moveTo>
                  <a:lnTo>
                    <a:pt x="299704" y="0"/>
                  </a:lnTo>
                  <a:cubicBezTo>
                    <a:pt x="299373" y="0"/>
                    <a:pt x="299100" y="273"/>
                    <a:pt x="299100" y="604"/>
                  </a:cubicBezTo>
                  <a:cubicBezTo>
                    <a:pt x="299100" y="935"/>
                    <a:pt x="299373" y="1208"/>
                    <a:pt x="299704" y="1208"/>
                  </a:cubicBezTo>
                  <a:lnTo>
                    <a:pt x="302941" y="1208"/>
                  </a:lnTo>
                  <a:cubicBezTo>
                    <a:pt x="303272" y="1208"/>
                    <a:pt x="303545" y="935"/>
                    <a:pt x="303545" y="604"/>
                  </a:cubicBezTo>
                  <a:cubicBezTo>
                    <a:pt x="303545" y="273"/>
                    <a:pt x="303272" y="0"/>
                    <a:pt x="302941" y="0"/>
                  </a:cubicBezTo>
                  <a:close/>
                  <a:moveTo>
                    <a:pt x="332042" y="0"/>
                  </a:moveTo>
                  <a:lnTo>
                    <a:pt x="328806" y="0"/>
                  </a:lnTo>
                  <a:cubicBezTo>
                    <a:pt x="328475" y="0"/>
                    <a:pt x="328202" y="273"/>
                    <a:pt x="328202" y="604"/>
                  </a:cubicBezTo>
                  <a:cubicBezTo>
                    <a:pt x="328202" y="935"/>
                    <a:pt x="328475" y="1208"/>
                    <a:pt x="328806" y="1208"/>
                  </a:cubicBezTo>
                  <a:lnTo>
                    <a:pt x="332042" y="1208"/>
                  </a:lnTo>
                  <a:cubicBezTo>
                    <a:pt x="332373" y="1208"/>
                    <a:pt x="332647" y="935"/>
                    <a:pt x="332647" y="604"/>
                  </a:cubicBezTo>
                  <a:cubicBezTo>
                    <a:pt x="332647" y="273"/>
                    <a:pt x="332373" y="0"/>
                    <a:pt x="332042" y="0"/>
                  </a:cubicBezTo>
                  <a:close/>
                  <a:moveTo>
                    <a:pt x="341753" y="0"/>
                  </a:moveTo>
                  <a:lnTo>
                    <a:pt x="338516" y="0"/>
                  </a:lnTo>
                  <a:cubicBezTo>
                    <a:pt x="338185" y="0"/>
                    <a:pt x="337912" y="273"/>
                    <a:pt x="337912" y="604"/>
                  </a:cubicBezTo>
                  <a:cubicBezTo>
                    <a:pt x="337912" y="935"/>
                    <a:pt x="338185" y="1208"/>
                    <a:pt x="338516" y="1208"/>
                  </a:cubicBezTo>
                  <a:lnTo>
                    <a:pt x="341753" y="1208"/>
                  </a:lnTo>
                  <a:cubicBezTo>
                    <a:pt x="342083" y="1208"/>
                    <a:pt x="342357" y="935"/>
                    <a:pt x="342357" y="604"/>
                  </a:cubicBezTo>
                  <a:cubicBezTo>
                    <a:pt x="342357" y="273"/>
                    <a:pt x="342083" y="0"/>
                    <a:pt x="341753" y="0"/>
                  </a:cubicBezTo>
                  <a:close/>
                  <a:moveTo>
                    <a:pt x="41027" y="0"/>
                  </a:moveTo>
                  <a:lnTo>
                    <a:pt x="37790" y="0"/>
                  </a:lnTo>
                  <a:cubicBezTo>
                    <a:pt x="37459" y="0"/>
                    <a:pt x="37186" y="273"/>
                    <a:pt x="37186" y="604"/>
                  </a:cubicBezTo>
                  <a:cubicBezTo>
                    <a:pt x="37186" y="935"/>
                    <a:pt x="37459" y="1208"/>
                    <a:pt x="37790" y="1208"/>
                  </a:cubicBezTo>
                  <a:lnTo>
                    <a:pt x="41027" y="1208"/>
                  </a:lnTo>
                  <a:cubicBezTo>
                    <a:pt x="41358" y="1208"/>
                    <a:pt x="41631" y="935"/>
                    <a:pt x="41631" y="604"/>
                  </a:cubicBezTo>
                  <a:cubicBezTo>
                    <a:pt x="41631" y="273"/>
                    <a:pt x="41358" y="0"/>
                    <a:pt x="41027" y="0"/>
                  </a:cubicBezTo>
                  <a:close/>
                  <a:moveTo>
                    <a:pt x="89520" y="0"/>
                  </a:moveTo>
                  <a:lnTo>
                    <a:pt x="86283" y="0"/>
                  </a:lnTo>
                  <a:cubicBezTo>
                    <a:pt x="85952" y="0"/>
                    <a:pt x="85679" y="273"/>
                    <a:pt x="85679" y="604"/>
                  </a:cubicBezTo>
                  <a:cubicBezTo>
                    <a:pt x="85679" y="935"/>
                    <a:pt x="85952" y="1208"/>
                    <a:pt x="86283" y="1208"/>
                  </a:cubicBezTo>
                  <a:lnTo>
                    <a:pt x="89520" y="1208"/>
                  </a:lnTo>
                  <a:cubicBezTo>
                    <a:pt x="89851" y="1208"/>
                    <a:pt x="90124" y="935"/>
                    <a:pt x="90124" y="604"/>
                  </a:cubicBezTo>
                  <a:cubicBezTo>
                    <a:pt x="90124" y="273"/>
                    <a:pt x="89851" y="0"/>
                    <a:pt x="89520" y="0"/>
                  </a:cubicBezTo>
                  <a:close/>
                  <a:moveTo>
                    <a:pt x="390246" y="0"/>
                  </a:moveTo>
                  <a:lnTo>
                    <a:pt x="387009" y="0"/>
                  </a:lnTo>
                  <a:cubicBezTo>
                    <a:pt x="386678" y="0"/>
                    <a:pt x="386405" y="273"/>
                    <a:pt x="386405" y="604"/>
                  </a:cubicBezTo>
                  <a:cubicBezTo>
                    <a:pt x="386405" y="935"/>
                    <a:pt x="386678" y="1208"/>
                    <a:pt x="387009" y="1208"/>
                  </a:cubicBezTo>
                  <a:lnTo>
                    <a:pt x="390246" y="1208"/>
                  </a:lnTo>
                  <a:cubicBezTo>
                    <a:pt x="390576" y="1208"/>
                    <a:pt x="390850" y="935"/>
                    <a:pt x="390850" y="604"/>
                  </a:cubicBezTo>
                  <a:cubicBezTo>
                    <a:pt x="390850" y="273"/>
                    <a:pt x="390576" y="0"/>
                    <a:pt x="390246" y="0"/>
                  </a:cubicBezTo>
                  <a:close/>
                  <a:moveTo>
                    <a:pt x="50723" y="0"/>
                  </a:moveTo>
                  <a:lnTo>
                    <a:pt x="47486" y="0"/>
                  </a:lnTo>
                  <a:cubicBezTo>
                    <a:pt x="47155" y="0"/>
                    <a:pt x="46882" y="273"/>
                    <a:pt x="46882" y="604"/>
                  </a:cubicBezTo>
                  <a:cubicBezTo>
                    <a:pt x="46882" y="935"/>
                    <a:pt x="47155" y="1208"/>
                    <a:pt x="47486" y="1208"/>
                  </a:cubicBezTo>
                  <a:lnTo>
                    <a:pt x="50723" y="1208"/>
                  </a:lnTo>
                  <a:cubicBezTo>
                    <a:pt x="51054" y="1208"/>
                    <a:pt x="51327" y="935"/>
                    <a:pt x="51327" y="604"/>
                  </a:cubicBezTo>
                  <a:cubicBezTo>
                    <a:pt x="51327" y="273"/>
                    <a:pt x="51054" y="0"/>
                    <a:pt x="50723" y="0"/>
                  </a:cubicBezTo>
                  <a:close/>
                  <a:moveTo>
                    <a:pt x="79824" y="0"/>
                  </a:moveTo>
                  <a:lnTo>
                    <a:pt x="76588" y="0"/>
                  </a:lnTo>
                  <a:cubicBezTo>
                    <a:pt x="76257" y="0"/>
                    <a:pt x="75983" y="273"/>
                    <a:pt x="75983" y="604"/>
                  </a:cubicBezTo>
                  <a:cubicBezTo>
                    <a:pt x="75983" y="935"/>
                    <a:pt x="76257" y="1208"/>
                    <a:pt x="76588" y="1208"/>
                  </a:cubicBezTo>
                  <a:lnTo>
                    <a:pt x="79824" y="1208"/>
                  </a:lnTo>
                  <a:cubicBezTo>
                    <a:pt x="80155" y="1208"/>
                    <a:pt x="80428" y="935"/>
                    <a:pt x="80428" y="604"/>
                  </a:cubicBezTo>
                  <a:cubicBezTo>
                    <a:pt x="80428" y="273"/>
                    <a:pt x="80155" y="0"/>
                    <a:pt x="79824" y="0"/>
                  </a:cubicBezTo>
                  <a:close/>
                  <a:moveTo>
                    <a:pt x="70129" y="0"/>
                  </a:moveTo>
                  <a:lnTo>
                    <a:pt x="66892" y="0"/>
                  </a:lnTo>
                  <a:cubicBezTo>
                    <a:pt x="66561" y="0"/>
                    <a:pt x="66288" y="273"/>
                    <a:pt x="66288" y="604"/>
                  </a:cubicBezTo>
                  <a:cubicBezTo>
                    <a:pt x="66288" y="935"/>
                    <a:pt x="66561" y="1208"/>
                    <a:pt x="66892" y="1208"/>
                  </a:cubicBezTo>
                  <a:lnTo>
                    <a:pt x="70129" y="1208"/>
                  </a:lnTo>
                  <a:cubicBezTo>
                    <a:pt x="70459" y="1208"/>
                    <a:pt x="70733" y="935"/>
                    <a:pt x="70733" y="604"/>
                  </a:cubicBezTo>
                  <a:cubicBezTo>
                    <a:pt x="70733" y="273"/>
                    <a:pt x="70459" y="0"/>
                    <a:pt x="70129" y="0"/>
                  </a:cubicBezTo>
                  <a:close/>
                  <a:moveTo>
                    <a:pt x="60418" y="0"/>
                  </a:moveTo>
                  <a:lnTo>
                    <a:pt x="57182" y="0"/>
                  </a:lnTo>
                  <a:cubicBezTo>
                    <a:pt x="56851" y="0"/>
                    <a:pt x="56578" y="273"/>
                    <a:pt x="56578" y="604"/>
                  </a:cubicBezTo>
                  <a:cubicBezTo>
                    <a:pt x="56578" y="935"/>
                    <a:pt x="56851" y="1208"/>
                    <a:pt x="57182" y="1208"/>
                  </a:cubicBezTo>
                  <a:lnTo>
                    <a:pt x="60418" y="1208"/>
                  </a:lnTo>
                  <a:cubicBezTo>
                    <a:pt x="60749" y="1208"/>
                    <a:pt x="61023" y="935"/>
                    <a:pt x="61023" y="604"/>
                  </a:cubicBezTo>
                  <a:cubicBezTo>
                    <a:pt x="61023" y="273"/>
                    <a:pt x="60749" y="0"/>
                    <a:pt x="60418" y="0"/>
                  </a:cubicBezTo>
                  <a:close/>
                  <a:moveTo>
                    <a:pt x="2215" y="0"/>
                  </a:moveTo>
                  <a:lnTo>
                    <a:pt x="604" y="0"/>
                  </a:lnTo>
                  <a:cubicBezTo>
                    <a:pt x="273" y="0"/>
                    <a:pt x="0" y="273"/>
                    <a:pt x="0" y="604"/>
                  </a:cubicBezTo>
                  <a:cubicBezTo>
                    <a:pt x="0" y="935"/>
                    <a:pt x="273" y="1208"/>
                    <a:pt x="604" y="1208"/>
                  </a:cubicBezTo>
                  <a:lnTo>
                    <a:pt x="2215" y="1208"/>
                  </a:lnTo>
                  <a:cubicBezTo>
                    <a:pt x="2546" y="1208"/>
                    <a:pt x="2820" y="935"/>
                    <a:pt x="2820" y="604"/>
                  </a:cubicBezTo>
                  <a:cubicBezTo>
                    <a:pt x="2820" y="273"/>
                    <a:pt x="2546" y="0"/>
                    <a:pt x="2215" y="0"/>
                  </a:cubicBezTo>
                  <a:close/>
                  <a:moveTo>
                    <a:pt x="21621" y="0"/>
                  </a:moveTo>
                  <a:lnTo>
                    <a:pt x="18384" y="0"/>
                  </a:lnTo>
                  <a:cubicBezTo>
                    <a:pt x="18054" y="0"/>
                    <a:pt x="17780" y="273"/>
                    <a:pt x="17780" y="604"/>
                  </a:cubicBezTo>
                  <a:cubicBezTo>
                    <a:pt x="17780" y="935"/>
                    <a:pt x="18054" y="1208"/>
                    <a:pt x="18384" y="1208"/>
                  </a:cubicBezTo>
                  <a:lnTo>
                    <a:pt x="21621" y="1208"/>
                  </a:lnTo>
                  <a:cubicBezTo>
                    <a:pt x="21952" y="1208"/>
                    <a:pt x="22225" y="935"/>
                    <a:pt x="22225" y="604"/>
                  </a:cubicBezTo>
                  <a:cubicBezTo>
                    <a:pt x="22225" y="273"/>
                    <a:pt x="21952" y="0"/>
                    <a:pt x="21621" y="0"/>
                  </a:cubicBezTo>
                  <a:close/>
                  <a:moveTo>
                    <a:pt x="11925" y="0"/>
                  </a:moveTo>
                  <a:lnTo>
                    <a:pt x="8689" y="0"/>
                  </a:lnTo>
                  <a:cubicBezTo>
                    <a:pt x="8358" y="0"/>
                    <a:pt x="8085" y="273"/>
                    <a:pt x="8085" y="604"/>
                  </a:cubicBezTo>
                  <a:cubicBezTo>
                    <a:pt x="8085" y="935"/>
                    <a:pt x="8358" y="1208"/>
                    <a:pt x="8689" y="1208"/>
                  </a:cubicBezTo>
                  <a:lnTo>
                    <a:pt x="11925" y="1208"/>
                  </a:lnTo>
                  <a:cubicBezTo>
                    <a:pt x="12256" y="1208"/>
                    <a:pt x="12530" y="935"/>
                    <a:pt x="12530" y="604"/>
                  </a:cubicBezTo>
                  <a:cubicBezTo>
                    <a:pt x="12530" y="273"/>
                    <a:pt x="12256" y="0"/>
                    <a:pt x="11925" y="0"/>
                  </a:cubicBezTo>
                  <a:close/>
                  <a:moveTo>
                    <a:pt x="31317" y="0"/>
                  </a:moveTo>
                  <a:lnTo>
                    <a:pt x="28080" y="0"/>
                  </a:lnTo>
                  <a:cubicBezTo>
                    <a:pt x="27749" y="0"/>
                    <a:pt x="27476" y="273"/>
                    <a:pt x="27476" y="604"/>
                  </a:cubicBezTo>
                  <a:cubicBezTo>
                    <a:pt x="27476" y="935"/>
                    <a:pt x="27749" y="1208"/>
                    <a:pt x="28080" y="1208"/>
                  </a:cubicBezTo>
                  <a:lnTo>
                    <a:pt x="31317" y="1208"/>
                  </a:lnTo>
                  <a:cubicBezTo>
                    <a:pt x="31648" y="1208"/>
                    <a:pt x="31921" y="935"/>
                    <a:pt x="31921" y="604"/>
                  </a:cubicBezTo>
                  <a:cubicBezTo>
                    <a:pt x="31921" y="273"/>
                    <a:pt x="31648" y="0"/>
                    <a:pt x="31317" y="0"/>
                  </a:cubicBezTo>
                  <a:close/>
                  <a:moveTo>
                    <a:pt x="147737" y="0"/>
                  </a:moveTo>
                  <a:lnTo>
                    <a:pt x="144501" y="0"/>
                  </a:lnTo>
                  <a:cubicBezTo>
                    <a:pt x="144170" y="0"/>
                    <a:pt x="143897" y="273"/>
                    <a:pt x="143897" y="604"/>
                  </a:cubicBezTo>
                  <a:cubicBezTo>
                    <a:pt x="143897" y="935"/>
                    <a:pt x="144170" y="1208"/>
                    <a:pt x="144501" y="1208"/>
                  </a:cubicBezTo>
                  <a:lnTo>
                    <a:pt x="147737" y="1208"/>
                  </a:lnTo>
                  <a:cubicBezTo>
                    <a:pt x="148068" y="1208"/>
                    <a:pt x="148342" y="935"/>
                    <a:pt x="148342" y="604"/>
                  </a:cubicBezTo>
                  <a:cubicBezTo>
                    <a:pt x="148342" y="273"/>
                    <a:pt x="148068" y="0"/>
                    <a:pt x="147737" y="0"/>
                  </a:cubicBezTo>
                  <a:close/>
                  <a:moveTo>
                    <a:pt x="186535" y="0"/>
                  </a:moveTo>
                  <a:lnTo>
                    <a:pt x="183298" y="0"/>
                  </a:lnTo>
                  <a:cubicBezTo>
                    <a:pt x="182967" y="0"/>
                    <a:pt x="182694" y="273"/>
                    <a:pt x="182694" y="604"/>
                  </a:cubicBezTo>
                  <a:cubicBezTo>
                    <a:pt x="182694" y="935"/>
                    <a:pt x="182967" y="1208"/>
                    <a:pt x="183298" y="1208"/>
                  </a:cubicBezTo>
                  <a:lnTo>
                    <a:pt x="186535" y="1208"/>
                  </a:lnTo>
                  <a:cubicBezTo>
                    <a:pt x="186866" y="1208"/>
                    <a:pt x="187139" y="935"/>
                    <a:pt x="187139" y="604"/>
                  </a:cubicBezTo>
                  <a:cubicBezTo>
                    <a:pt x="187139" y="273"/>
                    <a:pt x="186866" y="0"/>
                    <a:pt x="186535" y="0"/>
                  </a:cubicBezTo>
                  <a:close/>
                  <a:moveTo>
                    <a:pt x="167129" y="0"/>
                  </a:moveTo>
                  <a:lnTo>
                    <a:pt x="163892" y="0"/>
                  </a:lnTo>
                  <a:cubicBezTo>
                    <a:pt x="163561" y="0"/>
                    <a:pt x="163288" y="273"/>
                    <a:pt x="163288" y="604"/>
                  </a:cubicBezTo>
                  <a:cubicBezTo>
                    <a:pt x="163288" y="935"/>
                    <a:pt x="163561" y="1208"/>
                    <a:pt x="163892" y="1208"/>
                  </a:cubicBezTo>
                  <a:lnTo>
                    <a:pt x="167129" y="1208"/>
                  </a:lnTo>
                  <a:cubicBezTo>
                    <a:pt x="167460" y="1208"/>
                    <a:pt x="167733" y="935"/>
                    <a:pt x="167733" y="604"/>
                  </a:cubicBezTo>
                  <a:cubicBezTo>
                    <a:pt x="167733" y="273"/>
                    <a:pt x="167460" y="0"/>
                    <a:pt x="167129" y="0"/>
                  </a:cubicBezTo>
                  <a:close/>
                  <a:moveTo>
                    <a:pt x="157433" y="0"/>
                  </a:moveTo>
                  <a:lnTo>
                    <a:pt x="154196" y="0"/>
                  </a:lnTo>
                  <a:cubicBezTo>
                    <a:pt x="153866" y="0"/>
                    <a:pt x="153592" y="273"/>
                    <a:pt x="153592" y="604"/>
                  </a:cubicBezTo>
                  <a:cubicBezTo>
                    <a:pt x="153592" y="935"/>
                    <a:pt x="153866" y="1208"/>
                    <a:pt x="154196" y="1208"/>
                  </a:cubicBezTo>
                  <a:lnTo>
                    <a:pt x="157433" y="1208"/>
                  </a:lnTo>
                  <a:cubicBezTo>
                    <a:pt x="157764" y="1208"/>
                    <a:pt x="158037" y="935"/>
                    <a:pt x="158037" y="604"/>
                  </a:cubicBezTo>
                  <a:cubicBezTo>
                    <a:pt x="158037" y="273"/>
                    <a:pt x="157764" y="0"/>
                    <a:pt x="157433" y="0"/>
                  </a:cubicBezTo>
                  <a:close/>
                  <a:moveTo>
                    <a:pt x="176839" y="0"/>
                  </a:moveTo>
                  <a:lnTo>
                    <a:pt x="173602" y="0"/>
                  </a:lnTo>
                  <a:cubicBezTo>
                    <a:pt x="173271" y="0"/>
                    <a:pt x="172998" y="273"/>
                    <a:pt x="172998" y="604"/>
                  </a:cubicBezTo>
                  <a:cubicBezTo>
                    <a:pt x="172998" y="935"/>
                    <a:pt x="173271" y="1208"/>
                    <a:pt x="173602" y="1208"/>
                  </a:cubicBezTo>
                  <a:lnTo>
                    <a:pt x="176839" y="1208"/>
                  </a:lnTo>
                  <a:cubicBezTo>
                    <a:pt x="177170" y="1208"/>
                    <a:pt x="177443" y="935"/>
                    <a:pt x="177443" y="604"/>
                  </a:cubicBezTo>
                  <a:cubicBezTo>
                    <a:pt x="177443" y="273"/>
                    <a:pt x="177170" y="0"/>
                    <a:pt x="176839" y="0"/>
                  </a:cubicBezTo>
                  <a:close/>
                  <a:moveTo>
                    <a:pt x="128332" y="0"/>
                  </a:moveTo>
                  <a:lnTo>
                    <a:pt x="125095" y="0"/>
                  </a:lnTo>
                  <a:cubicBezTo>
                    <a:pt x="124764" y="0"/>
                    <a:pt x="124491" y="273"/>
                    <a:pt x="124491" y="604"/>
                  </a:cubicBezTo>
                  <a:cubicBezTo>
                    <a:pt x="124491" y="935"/>
                    <a:pt x="124764" y="1208"/>
                    <a:pt x="125095" y="1208"/>
                  </a:cubicBezTo>
                  <a:lnTo>
                    <a:pt x="128332" y="1208"/>
                  </a:lnTo>
                  <a:cubicBezTo>
                    <a:pt x="128662" y="1208"/>
                    <a:pt x="128936" y="935"/>
                    <a:pt x="128936" y="604"/>
                  </a:cubicBezTo>
                  <a:cubicBezTo>
                    <a:pt x="128936" y="273"/>
                    <a:pt x="128662" y="0"/>
                    <a:pt x="128332" y="0"/>
                  </a:cubicBezTo>
                  <a:close/>
                  <a:moveTo>
                    <a:pt x="138027" y="0"/>
                  </a:moveTo>
                  <a:lnTo>
                    <a:pt x="134791" y="0"/>
                  </a:lnTo>
                  <a:cubicBezTo>
                    <a:pt x="134460" y="0"/>
                    <a:pt x="134186" y="273"/>
                    <a:pt x="134186" y="604"/>
                  </a:cubicBezTo>
                  <a:cubicBezTo>
                    <a:pt x="134186" y="935"/>
                    <a:pt x="134460" y="1208"/>
                    <a:pt x="134791" y="1208"/>
                  </a:cubicBezTo>
                  <a:lnTo>
                    <a:pt x="138027" y="1208"/>
                  </a:lnTo>
                  <a:cubicBezTo>
                    <a:pt x="138358" y="1208"/>
                    <a:pt x="138632" y="935"/>
                    <a:pt x="138632" y="604"/>
                  </a:cubicBezTo>
                  <a:cubicBezTo>
                    <a:pt x="138632" y="273"/>
                    <a:pt x="138358" y="0"/>
                    <a:pt x="138027" y="0"/>
                  </a:cubicBezTo>
                  <a:close/>
                  <a:moveTo>
                    <a:pt x="118622" y="0"/>
                  </a:moveTo>
                  <a:lnTo>
                    <a:pt x="115385" y="0"/>
                  </a:lnTo>
                  <a:cubicBezTo>
                    <a:pt x="115054" y="0"/>
                    <a:pt x="114781" y="273"/>
                    <a:pt x="114781" y="604"/>
                  </a:cubicBezTo>
                  <a:cubicBezTo>
                    <a:pt x="114781" y="935"/>
                    <a:pt x="115054" y="1208"/>
                    <a:pt x="115385" y="1208"/>
                  </a:cubicBezTo>
                  <a:lnTo>
                    <a:pt x="118622" y="1208"/>
                  </a:lnTo>
                  <a:cubicBezTo>
                    <a:pt x="118952" y="1208"/>
                    <a:pt x="119226" y="935"/>
                    <a:pt x="119226" y="604"/>
                  </a:cubicBezTo>
                  <a:cubicBezTo>
                    <a:pt x="119226" y="273"/>
                    <a:pt x="118952" y="0"/>
                    <a:pt x="118622" y="0"/>
                  </a:cubicBezTo>
                  <a:close/>
                  <a:moveTo>
                    <a:pt x="108926" y="0"/>
                  </a:moveTo>
                  <a:lnTo>
                    <a:pt x="105689" y="0"/>
                  </a:lnTo>
                  <a:cubicBezTo>
                    <a:pt x="105358" y="0"/>
                    <a:pt x="105085" y="273"/>
                    <a:pt x="105085" y="604"/>
                  </a:cubicBezTo>
                  <a:cubicBezTo>
                    <a:pt x="105085" y="935"/>
                    <a:pt x="105358" y="1208"/>
                    <a:pt x="105689" y="1208"/>
                  </a:cubicBezTo>
                  <a:lnTo>
                    <a:pt x="108926" y="1208"/>
                  </a:lnTo>
                  <a:cubicBezTo>
                    <a:pt x="109257" y="1208"/>
                    <a:pt x="109530" y="935"/>
                    <a:pt x="109530" y="604"/>
                  </a:cubicBezTo>
                  <a:cubicBezTo>
                    <a:pt x="109530" y="273"/>
                    <a:pt x="109257" y="0"/>
                    <a:pt x="108926" y="0"/>
                  </a:cubicBezTo>
                  <a:close/>
                  <a:moveTo>
                    <a:pt x="99230" y="0"/>
                  </a:moveTo>
                  <a:lnTo>
                    <a:pt x="95993" y="0"/>
                  </a:lnTo>
                  <a:cubicBezTo>
                    <a:pt x="95663" y="0"/>
                    <a:pt x="95389" y="273"/>
                    <a:pt x="95389" y="604"/>
                  </a:cubicBezTo>
                  <a:cubicBezTo>
                    <a:pt x="95389" y="935"/>
                    <a:pt x="95663" y="1208"/>
                    <a:pt x="95993" y="1208"/>
                  </a:cubicBezTo>
                  <a:lnTo>
                    <a:pt x="99230" y="1208"/>
                  </a:lnTo>
                  <a:cubicBezTo>
                    <a:pt x="99561" y="1208"/>
                    <a:pt x="99834" y="935"/>
                    <a:pt x="99834" y="604"/>
                  </a:cubicBezTo>
                  <a:cubicBezTo>
                    <a:pt x="99834" y="273"/>
                    <a:pt x="99561" y="0"/>
                    <a:pt x="99230" y="0"/>
                  </a:cubicBezTo>
                  <a:close/>
                  <a:moveTo>
                    <a:pt x="739479" y="0"/>
                  </a:moveTo>
                  <a:lnTo>
                    <a:pt x="736242" y="0"/>
                  </a:lnTo>
                  <a:cubicBezTo>
                    <a:pt x="735911" y="0"/>
                    <a:pt x="735638" y="273"/>
                    <a:pt x="735638" y="604"/>
                  </a:cubicBezTo>
                  <a:cubicBezTo>
                    <a:pt x="735638" y="935"/>
                    <a:pt x="735911" y="1208"/>
                    <a:pt x="736242" y="1208"/>
                  </a:cubicBezTo>
                  <a:lnTo>
                    <a:pt x="739479" y="1208"/>
                  </a:lnTo>
                  <a:cubicBezTo>
                    <a:pt x="739809" y="1208"/>
                    <a:pt x="740083" y="935"/>
                    <a:pt x="740083" y="604"/>
                  </a:cubicBezTo>
                  <a:cubicBezTo>
                    <a:pt x="740083" y="273"/>
                    <a:pt x="739809" y="0"/>
                    <a:pt x="739479" y="0"/>
                  </a:cubicBezTo>
                  <a:close/>
                  <a:moveTo>
                    <a:pt x="661870" y="0"/>
                  </a:moveTo>
                  <a:lnTo>
                    <a:pt x="658633" y="0"/>
                  </a:lnTo>
                  <a:cubicBezTo>
                    <a:pt x="658302" y="0"/>
                    <a:pt x="658029" y="273"/>
                    <a:pt x="658029" y="604"/>
                  </a:cubicBezTo>
                  <a:cubicBezTo>
                    <a:pt x="658029" y="935"/>
                    <a:pt x="658302" y="1208"/>
                    <a:pt x="658633" y="1208"/>
                  </a:cubicBezTo>
                  <a:lnTo>
                    <a:pt x="661870" y="1208"/>
                  </a:lnTo>
                  <a:cubicBezTo>
                    <a:pt x="662200" y="1208"/>
                    <a:pt x="662474" y="935"/>
                    <a:pt x="662474" y="604"/>
                  </a:cubicBezTo>
                  <a:cubicBezTo>
                    <a:pt x="662474" y="273"/>
                    <a:pt x="662200" y="0"/>
                    <a:pt x="661870" y="0"/>
                  </a:cubicBezTo>
                  <a:close/>
                  <a:moveTo>
                    <a:pt x="652174" y="0"/>
                  </a:moveTo>
                  <a:lnTo>
                    <a:pt x="648937" y="0"/>
                  </a:lnTo>
                  <a:cubicBezTo>
                    <a:pt x="648606" y="0"/>
                    <a:pt x="648333" y="273"/>
                    <a:pt x="648333" y="604"/>
                  </a:cubicBezTo>
                  <a:cubicBezTo>
                    <a:pt x="648333" y="935"/>
                    <a:pt x="648606" y="1208"/>
                    <a:pt x="648937" y="1208"/>
                  </a:cubicBezTo>
                  <a:lnTo>
                    <a:pt x="652174" y="1208"/>
                  </a:lnTo>
                  <a:cubicBezTo>
                    <a:pt x="652505" y="1208"/>
                    <a:pt x="652778" y="935"/>
                    <a:pt x="652778" y="604"/>
                  </a:cubicBezTo>
                  <a:cubicBezTo>
                    <a:pt x="652778" y="273"/>
                    <a:pt x="652505" y="0"/>
                    <a:pt x="652174" y="0"/>
                  </a:cubicBezTo>
                  <a:close/>
                  <a:moveTo>
                    <a:pt x="642464" y="0"/>
                  </a:moveTo>
                  <a:lnTo>
                    <a:pt x="639227" y="0"/>
                  </a:lnTo>
                  <a:cubicBezTo>
                    <a:pt x="638896" y="0"/>
                    <a:pt x="638623" y="273"/>
                    <a:pt x="638623" y="604"/>
                  </a:cubicBezTo>
                  <a:cubicBezTo>
                    <a:pt x="638623" y="935"/>
                    <a:pt x="638896" y="1208"/>
                    <a:pt x="639227" y="1208"/>
                  </a:cubicBezTo>
                  <a:lnTo>
                    <a:pt x="642464" y="1208"/>
                  </a:lnTo>
                  <a:cubicBezTo>
                    <a:pt x="642795" y="1208"/>
                    <a:pt x="643068" y="935"/>
                    <a:pt x="643068" y="604"/>
                  </a:cubicBezTo>
                  <a:cubicBezTo>
                    <a:pt x="643068" y="273"/>
                    <a:pt x="642795" y="0"/>
                    <a:pt x="642464" y="0"/>
                  </a:cubicBezTo>
                  <a:close/>
                  <a:moveTo>
                    <a:pt x="593971" y="0"/>
                  </a:moveTo>
                  <a:lnTo>
                    <a:pt x="590734" y="0"/>
                  </a:lnTo>
                  <a:cubicBezTo>
                    <a:pt x="590403" y="0"/>
                    <a:pt x="590130" y="273"/>
                    <a:pt x="590130" y="604"/>
                  </a:cubicBezTo>
                  <a:cubicBezTo>
                    <a:pt x="590130" y="935"/>
                    <a:pt x="590403" y="1208"/>
                    <a:pt x="590734" y="1208"/>
                  </a:cubicBezTo>
                  <a:lnTo>
                    <a:pt x="593971" y="1208"/>
                  </a:lnTo>
                  <a:cubicBezTo>
                    <a:pt x="594302" y="1208"/>
                    <a:pt x="594575" y="935"/>
                    <a:pt x="594575" y="604"/>
                  </a:cubicBezTo>
                  <a:cubicBezTo>
                    <a:pt x="594575" y="273"/>
                    <a:pt x="594302" y="0"/>
                    <a:pt x="593971" y="0"/>
                  </a:cubicBezTo>
                  <a:close/>
                  <a:moveTo>
                    <a:pt x="681275" y="0"/>
                  </a:moveTo>
                  <a:lnTo>
                    <a:pt x="678039" y="0"/>
                  </a:lnTo>
                  <a:cubicBezTo>
                    <a:pt x="677708" y="0"/>
                    <a:pt x="677435" y="273"/>
                    <a:pt x="677435" y="604"/>
                  </a:cubicBezTo>
                  <a:cubicBezTo>
                    <a:pt x="677435" y="935"/>
                    <a:pt x="677708" y="1208"/>
                    <a:pt x="678039" y="1208"/>
                  </a:cubicBezTo>
                  <a:lnTo>
                    <a:pt x="681275" y="1208"/>
                  </a:lnTo>
                  <a:cubicBezTo>
                    <a:pt x="681606" y="1208"/>
                    <a:pt x="681880" y="935"/>
                    <a:pt x="681880" y="604"/>
                  </a:cubicBezTo>
                  <a:cubicBezTo>
                    <a:pt x="681880" y="273"/>
                    <a:pt x="681606" y="0"/>
                    <a:pt x="681275" y="0"/>
                  </a:cubicBezTo>
                  <a:close/>
                  <a:moveTo>
                    <a:pt x="632768" y="0"/>
                  </a:moveTo>
                  <a:lnTo>
                    <a:pt x="629531" y="0"/>
                  </a:lnTo>
                  <a:cubicBezTo>
                    <a:pt x="629200" y="0"/>
                    <a:pt x="628927" y="273"/>
                    <a:pt x="628927" y="604"/>
                  </a:cubicBezTo>
                  <a:cubicBezTo>
                    <a:pt x="628927" y="935"/>
                    <a:pt x="629200" y="1208"/>
                    <a:pt x="629531" y="1208"/>
                  </a:cubicBezTo>
                  <a:lnTo>
                    <a:pt x="632768" y="1208"/>
                  </a:lnTo>
                  <a:cubicBezTo>
                    <a:pt x="633099" y="1208"/>
                    <a:pt x="633372" y="935"/>
                    <a:pt x="633372" y="604"/>
                  </a:cubicBezTo>
                  <a:cubicBezTo>
                    <a:pt x="633372" y="273"/>
                    <a:pt x="633099" y="0"/>
                    <a:pt x="632768" y="0"/>
                  </a:cubicBezTo>
                  <a:close/>
                  <a:moveTo>
                    <a:pt x="613362" y="0"/>
                  </a:moveTo>
                  <a:lnTo>
                    <a:pt x="610126" y="0"/>
                  </a:lnTo>
                  <a:cubicBezTo>
                    <a:pt x="609795" y="0"/>
                    <a:pt x="609521" y="273"/>
                    <a:pt x="609521" y="604"/>
                  </a:cubicBezTo>
                  <a:cubicBezTo>
                    <a:pt x="609521" y="935"/>
                    <a:pt x="609795" y="1208"/>
                    <a:pt x="610126" y="1208"/>
                  </a:cubicBezTo>
                  <a:lnTo>
                    <a:pt x="613362" y="1208"/>
                  </a:lnTo>
                  <a:cubicBezTo>
                    <a:pt x="613693" y="1208"/>
                    <a:pt x="613966" y="935"/>
                    <a:pt x="613966" y="604"/>
                  </a:cubicBezTo>
                  <a:cubicBezTo>
                    <a:pt x="613966" y="273"/>
                    <a:pt x="613693" y="0"/>
                    <a:pt x="613362" y="0"/>
                  </a:cubicBezTo>
                  <a:close/>
                  <a:moveTo>
                    <a:pt x="603666" y="0"/>
                  </a:moveTo>
                  <a:lnTo>
                    <a:pt x="600430" y="0"/>
                  </a:lnTo>
                  <a:cubicBezTo>
                    <a:pt x="600099" y="0"/>
                    <a:pt x="599826" y="273"/>
                    <a:pt x="599826" y="604"/>
                  </a:cubicBezTo>
                  <a:cubicBezTo>
                    <a:pt x="599826" y="935"/>
                    <a:pt x="600099" y="1208"/>
                    <a:pt x="600430" y="1208"/>
                  </a:cubicBezTo>
                  <a:lnTo>
                    <a:pt x="603666" y="1208"/>
                  </a:lnTo>
                  <a:cubicBezTo>
                    <a:pt x="603997" y="1208"/>
                    <a:pt x="604271" y="935"/>
                    <a:pt x="604271" y="604"/>
                  </a:cubicBezTo>
                  <a:cubicBezTo>
                    <a:pt x="604271" y="273"/>
                    <a:pt x="603997" y="0"/>
                    <a:pt x="603666" y="0"/>
                  </a:cubicBezTo>
                  <a:close/>
                  <a:moveTo>
                    <a:pt x="690971" y="0"/>
                  </a:moveTo>
                  <a:lnTo>
                    <a:pt x="687734" y="0"/>
                  </a:lnTo>
                  <a:cubicBezTo>
                    <a:pt x="687404" y="0"/>
                    <a:pt x="687130" y="273"/>
                    <a:pt x="687130" y="604"/>
                  </a:cubicBezTo>
                  <a:cubicBezTo>
                    <a:pt x="687130" y="935"/>
                    <a:pt x="687404" y="1208"/>
                    <a:pt x="687734" y="1208"/>
                  </a:cubicBezTo>
                  <a:lnTo>
                    <a:pt x="690971" y="1208"/>
                  </a:lnTo>
                  <a:cubicBezTo>
                    <a:pt x="691302" y="1208"/>
                    <a:pt x="691575" y="935"/>
                    <a:pt x="691575" y="604"/>
                  </a:cubicBezTo>
                  <a:cubicBezTo>
                    <a:pt x="691575" y="273"/>
                    <a:pt x="691302" y="0"/>
                    <a:pt x="690971" y="0"/>
                  </a:cubicBezTo>
                  <a:close/>
                  <a:moveTo>
                    <a:pt x="623072" y="0"/>
                  </a:moveTo>
                  <a:lnTo>
                    <a:pt x="619836" y="0"/>
                  </a:lnTo>
                  <a:cubicBezTo>
                    <a:pt x="619505" y="0"/>
                    <a:pt x="619231" y="273"/>
                    <a:pt x="619231" y="604"/>
                  </a:cubicBezTo>
                  <a:cubicBezTo>
                    <a:pt x="619231" y="935"/>
                    <a:pt x="619505" y="1208"/>
                    <a:pt x="619836" y="1208"/>
                  </a:cubicBezTo>
                  <a:lnTo>
                    <a:pt x="623072" y="1208"/>
                  </a:lnTo>
                  <a:cubicBezTo>
                    <a:pt x="623403" y="1208"/>
                    <a:pt x="623677" y="935"/>
                    <a:pt x="623677" y="604"/>
                  </a:cubicBezTo>
                  <a:cubicBezTo>
                    <a:pt x="623677" y="273"/>
                    <a:pt x="623403" y="0"/>
                    <a:pt x="623072" y="0"/>
                  </a:cubicBezTo>
                  <a:close/>
                  <a:moveTo>
                    <a:pt x="671565" y="0"/>
                  </a:moveTo>
                  <a:lnTo>
                    <a:pt x="668329" y="0"/>
                  </a:lnTo>
                  <a:cubicBezTo>
                    <a:pt x="667998" y="0"/>
                    <a:pt x="667724" y="273"/>
                    <a:pt x="667724" y="604"/>
                  </a:cubicBezTo>
                  <a:cubicBezTo>
                    <a:pt x="667724" y="935"/>
                    <a:pt x="667998" y="1208"/>
                    <a:pt x="668329" y="1208"/>
                  </a:cubicBezTo>
                  <a:lnTo>
                    <a:pt x="671565" y="1208"/>
                  </a:lnTo>
                  <a:cubicBezTo>
                    <a:pt x="671896" y="1208"/>
                    <a:pt x="672169" y="935"/>
                    <a:pt x="672169" y="604"/>
                  </a:cubicBezTo>
                  <a:cubicBezTo>
                    <a:pt x="672169" y="273"/>
                    <a:pt x="671896" y="0"/>
                    <a:pt x="671565" y="0"/>
                  </a:cubicBezTo>
                  <a:close/>
                  <a:moveTo>
                    <a:pt x="778276" y="0"/>
                  </a:moveTo>
                  <a:lnTo>
                    <a:pt x="775039" y="0"/>
                  </a:lnTo>
                  <a:cubicBezTo>
                    <a:pt x="774708" y="0"/>
                    <a:pt x="774435" y="273"/>
                    <a:pt x="774435" y="604"/>
                  </a:cubicBezTo>
                  <a:cubicBezTo>
                    <a:pt x="774435" y="935"/>
                    <a:pt x="774708" y="1208"/>
                    <a:pt x="775039" y="1208"/>
                  </a:cubicBezTo>
                  <a:lnTo>
                    <a:pt x="778276" y="1208"/>
                  </a:lnTo>
                  <a:cubicBezTo>
                    <a:pt x="778607" y="1208"/>
                    <a:pt x="778880" y="935"/>
                    <a:pt x="778880" y="604"/>
                  </a:cubicBezTo>
                  <a:cubicBezTo>
                    <a:pt x="778880" y="273"/>
                    <a:pt x="778607" y="0"/>
                    <a:pt x="778276" y="0"/>
                  </a:cubicBezTo>
                  <a:close/>
                  <a:moveTo>
                    <a:pt x="758870" y="0"/>
                  </a:moveTo>
                  <a:lnTo>
                    <a:pt x="755633" y="0"/>
                  </a:lnTo>
                  <a:cubicBezTo>
                    <a:pt x="755302" y="0"/>
                    <a:pt x="755029" y="273"/>
                    <a:pt x="755029" y="604"/>
                  </a:cubicBezTo>
                  <a:cubicBezTo>
                    <a:pt x="755029" y="935"/>
                    <a:pt x="755302" y="1208"/>
                    <a:pt x="755633" y="1208"/>
                  </a:cubicBezTo>
                  <a:lnTo>
                    <a:pt x="758870" y="1208"/>
                  </a:lnTo>
                  <a:cubicBezTo>
                    <a:pt x="759201" y="1208"/>
                    <a:pt x="759474" y="935"/>
                    <a:pt x="759474" y="604"/>
                  </a:cubicBezTo>
                  <a:cubicBezTo>
                    <a:pt x="759474" y="273"/>
                    <a:pt x="759201" y="0"/>
                    <a:pt x="758870" y="0"/>
                  </a:cubicBezTo>
                  <a:close/>
                  <a:moveTo>
                    <a:pt x="700667" y="0"/>
                  </a:moveTo>
                  <a:lnTo>
                    <a:pt x="697430" y="0"/>
                  </a:lnTo>
                  <a:cubicBezTo>
                    <a:pt x="697099" y="0"/>
                    <a:pt x="696826" y="273"/>
                    <a:pt x="696826" y="604"/>
                  </a:cubicBezTo>
                  <a:cubicBezTo>
                    <a:pt x="696826" y="935"/>
                    <a:pt x="697099" y="1208"/>
                    <a:pt x="697430" y="1208"/>
                  </a:cubicBezTo>
                  <a:lnTo>
                    <a:pt x="700667" y="1208"/>
                  </a:lnTo>
                  <a:cubicBezTo>
                    <a:pt x="700998" y="1208"/>
                    <a:pt x="701271" y="935"/>
                    <a:pt x="701271" y="604"/>
                  </a:cubicBezTo>
                  <a:cubicBezTo>
                    <a:pt x="701271" y="273"/>
                    <a:pt x="700998" y="0"/>
                    <a:pt x="700667" y="0"/>
                  </a:cubicBezTo>
                  <a:close/>
                  <a:moveTo>
                    <a:pt x="786360" y="0"/>
                  </a:moveTo>
                  <a:lnTo>
                    <a:pt x="784749" y="0"/>
                  </a:lnTo>
                  <a:cubicBezTo>
                    <a:pt x="784418" y="0"/>
                    <a:pt x="784145" y="273"/>
                    <a:pt x="784145" y="604"/>
                  </a:cubicBezTo>
                  <a:cubicBezTo>
                    <a:pt x="784145" y="935"/>
                    <a:pt x="784418" y="1208"/>
                    <a:pt x="784749" y="1208"/>
                  </a:cubicBezTo>
                  <a:lnTo>
                    <a:pt x="786360" y="1208"/>
                  </a:lnTo>
                  <a:cubicBezTo>
                    <a:pt x="786691" y="1208"/>
                    <a:pt x="786965" y="935"/>
                    <a:pt x="786965" y="604"/>
                  </a:cubicBezTo>
                  <a:cubicBezTo>
                    <a:pt x="786965" y="273"/>
                    <a:pt x="786691" y="0"/>
                    <a:pt x="786360" y="0"/>
                  </a:cubicBezTo>
                  <a:close/>
                  <a:moveTo>
                    <a:pt x="768580" y="0"/>
                  </a:moveTo>
                  <a:lnTo>
                    <a:pt x="765343" y="0"/>
                  </a:lnTo>
                  <a:cubicBezTo>
                    <a:pt x="765012" y="0"/>
                    <a:pt x="764739" y="273"/>
                    <a:pt x="764739" y="604"/>
                  </a:cubicBezTo>
                  <a:cubicBezTo>
                    <a:pt x="764739" y="935"/>
                    <a:pt x="765012" y="1208"/>
                    <a:pt x="765343" y="1208"/>
                  </a:cubicBezTo>
                  <a:lnTo>
                    <a:pt x="768580" y="1208"/>
                  </a:lnTo>
                  <a:cubicBezTo>
                    <a:pt x="768911" y="1208"/>
                    <a:pt x="769184" y="935"/>
                    <a:pt x="769184" y="604"/>
                  </a:cubicBezTo>
                  <a:cubicBezTo>
                    <a:pt x="769184" y="273"/>
                    <a:pt x="768911" y="0"/>
                    <a:pt x="768580" y="0"/>
                  </a:cubicBezTo>
                  <a:close/>
                  <a:moveTo>
                    <a:pt x="749174" y="0"/>
                  </a:moveTo>
                  <a:lnTo>
                    <a:pt x="745938" y="0"/>
                  </a:lnTo>
                  <a:cubicBezTo>
                    <a:pt x="745607" y="0"/>
                    <a:pt x="745333" y="273"/>
                    <a:pt x="745333" y="604"/>
                  </a:cubicBezTo>
                  <a:cubicBezTo>
                    <a:pt x="745333" y="935"/>
                    <a:pt x="745607" y="1208"/>
                    <a:pt x="745938" y="1208"/>
                  </a:cubicBezTo>
                  <a:lnTo>
                    <a:pt x="749174" y="1208"/>
                  </a:lnTo>
                  <a:cubicBezTo>
                    <a:pt x="749505" y="1208"/>
                    <a:pt x="749778" y="935"/>
                    <a:pt x="749778" y="604"/>
                  </a:cubicBezTo>
                  <a:cubicBezTo>
                    <a:pt x="749778" y="273"/>
                    <a:pt x="749505" y="0"/>
                    <a:pt x="749174" y="0"/>
                  </a:cubicBezTo>
                  <a:close/>
                  <a:moveTo>
                    <a:pt x="720073" y="0"/>
                  </a:moveTo>
                  <a:lnTo>
                    <a:pt x="716836" y="0"/>
                  </a:lnTo>
                  <a:cubicBezTo>
                    <a:pt x="716505" y="0"/>
                    <a:pt x="716232" y="273"/>
                    <a:pt x="716232" y="604"/>
                  </a:cubicBezTo>
                  <a:cubicBezTo>
                    <a:pt x="716232" y="935"/>
                    <a:pt x="716505" y="1208"/>
                    <a:pt x="716836" y="1208"/>
                  </a:cubicBezTo>
                  <a:lnTo>
                    <a:pt x="720073" y="1208"/>
                  </a:lnTo>
                  <a:cubicBezTo>
                    <a:pt x="720404" y="1208"/>
                    <a:pt x="720677" y="935"/>
                    <a:pt x="720677" y="604"/>
                  </a:cubicBezTo>
                  <a:cubicBezTo>
                    <a:pt x="720677" y="273"/>
                    <a:pt x="720404" y="0"/>
                    <a:pt x="720073" y="0"/>
                  </a:cubicBezTo>
                  <a:close/>
                  <a:moveTo>
                    <a:pt x="710377" y="0"/>
                  </a:moveTo>
                  <a:lnTo>
                    <a:pt x="707140" y="0"/>
                  </a:lnTo>
                  <a:cubicBezTo>
                    <a:pt x="706809" y="0"/>
                    <a:pt x="706536" y="273"/>
                    <a:pt x="706536" y="604"/>
                  </a:cubicBezTo>
                  <a:cubicBezTo>
                    <a:pt x="706536" y="935"/>
                    <a:pt x="706809" y="1208"/>
                    <a:pt x="707140" y="1208"/>
                  </a:cubicBezTo>
                  <a:lnTo>
                    <a:pt x="710377" y="1208"/>
                  </a:lnTo>
                  <a:cubicBezTo>
                    <a:pt x="710708" y="1208"/>
                    <a:pt x="710981" y="935"/>
                    <a:pt x="710981" y="604"/>
                  </a:cubicBezTo>
                  <a:cubicBezTo>
                    <a:pt x="710981" y="273"/>
                    <a:pt x="710708" y="0"/>
                    <a:pt x="710377" y="0"/>
                  </a:cubicBezTo>
                  <a:close/>
                  <a:moveTo>
                    <a:pt x="729768" y="0"/>
                  </a:moveTo>
                  <a:lnTo>
                    <a:pt x="726532" y="0"/>
                  </a:lnTo>
                  <a:cubicBezTo>
                    <a:pt x="726201" y="0"/>
                    <a:pt x="725928" y="273"/>
                    <a:pt x="725928" y="604"/>
                  </a:cubicBezTo>
                  <a:cubicBezTo>
                    <a:pt x="725928" y="935"/>
                    <a:pt x="726201" y="1208"/>
                    <a:pt x="726532" y="1208"/>
                  </a:cubicBezTo>
                  <a:lnTo>
                    <a:pt x="729768" y="1208"/>
                  </a:lnTo>
                  <a:cubicBezTo>
                    <a:pt x="730099" y="1208"/>
                    <a:pt x="730373" y="935"/>
                    <a:pt x="730373" y="604"/>
                  </a:cubicBezTo>
                  <a:cubicBezTo>
                    <a:pt x="730373" y="273"/>
                    <a:pt x="730099" y="0"/>
                    <a:pt x="729768" y="0"/>
                  </a:cubicBezTo>
                  <a:close/>
                  <a:moveTo>
                    <a:pt x="458159" y="0"/>
                  </a:moveTo>
                  <a:lnTo>
                    <a:pt x="454922" y="0"/>
                  </a:lnTo>
                  <a:cubicBezTo>
                    <a:pt x="454591" y="0"/>
                    <a:pt x="454318" y="273"/>
                    <a:pt x="454318" y="604"/>
                  </a:cubicBezTo>
                  <a:cubicBezTo>
                    <a:pt x="454318" y="935"/>
                    <a:pt x="454591" y="1208"/>
                    <a:pt x="454922" y="1208"/>
                  </a:cubicBezTo>
                  <a:lnTo>
                    <a:pt x="458159" y="1208"/>
                  </a:lnTo>
                  <a:cubicBezTo>
                    <a:pt x="458490" y="1208"/>
                    <a:pt x="458763" y="935"/>
                    <a:pt x="458763" y="604"/>
                  </a:cubicBezTo>
                  <a:cubicBezTo>
                    <a:pt x="458763" y="273"/>
                    <a:pt x="458490" y="0"/>
                    <a:pt x="458159" y="0"/>
                  </a:cubicBezTo>
                  <a:close/>
                  <a:moveTo>
                    <a:pt x="399956" y="0"/>
                  </a:moveTo>
                  <a:lnTo>
                    <a:pt x="396719" y="0"/>
                  </a:lnTo>
                  <a:cubicBezTo>
                    <a:pt x="396388" y="0"/>
                    <a:pt x="396115" y="273"/>
                    <a:pt x="396115" y="604"/>
                  </a:cubicBezTo>
                  <a:cubicBezTo>
                    <a:pt x="396115" y="935"/>
                    <a:pt x="396388" y="1208"/>
                    <a:pt x="396719" y="1208"/>
                  </a:cubicBezTo>
                  <a:lnTo>
                    <a:pt x="399956" y="1208"/>
                  </a:lnTo>
                  <a:cubicBezTo>
                    <a:pt x="400287" y="1208"/>
                    <a:pt x="400560" y="935"/>
                    <a:pt x="400560" y="604"/>
                  </a:cubicBezTo>
                  <a:cubicBezTo>
                    <a:pt x="400560" y="273"/>
                    <a:pt x="400287" y="0"/>
                    <a:pt x="399956" y="0"/>
                  </a:cubicBezTo>
                  <a:close/>
                  <a:moveTo>
                    <a:pt x="467854" y="0"/>
                  </a:moveTo>
                  <a:lnTo>
                    <a:pt x="464618" y="0"/>
                  </a:lnTo>
                  <a:cubicBezTo>
                    <a:pt x="464287" y="0"/>
                    <a:pt x="464014" y="273"/>
                    <a:pt x="464014" y="604"/>
                  </a:cubicBezTo>
                  <a:cubicBezTo>
                    <a:pt x="464014" y="935"/>
                    <a:pt x="464287" y="1208"/>
                    <a:pt x="464618" y="1208"/>
                  </a:cubicBezTo>
                  <a:lnTo>
                    <a:pt x="467854" y="1208"/>
                  </a:lnTo>
                  <a:cubicBezTo>
                    <a:pt x="468185" y="1208"/>
                    <a:pt x="468459" y="935"/>
                    <a:pt x="468459" y="604"/>
                  </a:cubicBezTo>
                  <a:cubicBezTo>
                    <a:pt x="468459" y="273"/>
                    <a:pt x="468185" y="0"/>
                    <a:pt x="467854" y="0"/>
                  </a:cubicBezTo>
                  <a:close/>
                  <a:moveTo>
                    <a:pt x="477550" y="0"/>
                  </a:moveTo>
                  <a:lnTo>
                    <a:pt x="474313" y="0"/>
                  </a:lnTo>
                  <a:cubicBezTo>
                    <a:pt x="473983" y="0"/>
                    <a:pt x="473709" y="273"/>
                    <a:pt x="473709" y="604"/>
                  </a:cubicBezTo>
                  <a:cubicBezTo>
                    <a:pt x="473709" y="935"/>
                    <a:pt x="473983" y="1208"/>
                    <a:pt x="474313" y="1208"/>
                  </a:cubicBezTo>
                  <a:lnTo>
                    <a:pt x="477550" y="1208"/>
                  </a:lnTo>
                  <a:cubicBezTo>
                    <a:pt x="477881" y="1208"/>
                    <a:pt x="478154" y="935"/>
                    <a:pt x="478154" y="604"/>
                  </a:cubicBezTo>
                  <a:cubicBezTo>
                    <a:pt x="478154" y="273"/>
                    <a:pt x="477881" y="0"/>
                    <a:pt x="477550" y="0"/>
                  </a:cubicBezTo>
                  <a:close/>
                  <a:moveTo>
                    <a:pt x="584261" y="0"/>
                  </a:moveTo>
                  <a:lnTo>
                    <a:pt x="581024" y="0"/>
                  </a:lnTo>
                  <a:cubicBezTo>
                    <a:pt x="580693" y="0"/>
                    <a:pt x="580420" y="273"/>
                    <a:pt x="580420" y="604"/>
                  </a:cubicBezTo>
                  <a:cubicBezTo>
                    <a:pt x="580420" y="935"/>
                    <a:pt x="580693" y="1208"/>
                    <a:pt x="581024" y="1208"/>
                  </a:cubicBezTo>
                  <a:lnTo>
                    <a:pt x="584261" y="1208"/>
                  </a:lnTo>
                  <a:cubicBezTo>
                    <a:pt x="584592" y="1208"/>
                    <a:pt x="584865" y="935"/>
                    <a:pt x="584865" y="604"/>
                  </a:cubicBezTo>
                  <a:cubicBezTo>
                    <a:pt x="584865" y="273"/>
                    <a:pt x="584592" y="0"/>
                    <a:pt x="584261" y="0"/>
                  </a:cubicBezTo>
                  <a:close/>
                  <a:moveTo>
                    <a:pt x="419347" y="0"/>
                  </a:moveTo>
                  <a:lnTo>
                    <a:pt x="416110" y="0"/>
                  </a:lnTo>
                  <a:cubicBezTo>
                    <a:pt x="415780" y="0"/>
                    <a:pt x="415506" y="273"/>
                    <a:pt x="415506" y="604"/>
                  </a:cubicBezTo>
                  <a:cubicBezTo>
                    <a:pt x="415506" y="935"/>
                    <a:pt x="415780" y="1208"/>
                    <a:pt x="416110" y="1208"/>
                  </a:cubicBezTo>
                  <a:lnTo>
                    <a:pt x="419347" y="1208"/>
                  </a:lnTo>
                  <a:cubicBezTo>
                    <a:pt x="419678" y="1208"/>
                    <a:pt x="419951" y="935"/>
                    <a:pt x="419951" y="604"/>
                  </a:cubicBezTo>
                  <a:cubicBezTo>
                    <a:pt x="419951" y="273"/>
                    <a:pt x="419678" y="0"/>
                    <a:pt x="419347" y="0"/>
                  </a:cubicBezTo>
                  <a:close/>
                  <a:moveTo>
                    <a:pt x="438753" y="0"/>
                  </a:moveTo>
                  <a:lnTo>
                    <a:pt x="435516" y="0"/>
                  </a:lnTo>
                  <a:cubicBezTo>
                    <a:pt x="435185" y="0"/>
                    <a:pt x="434912" y="273"/>
                    <a:pt x="434912" y="604"/>
                  </a:cubicBezTo>
                  <a:cubicBezTo>
                    <a:pt x="434912" y="935"/>
                    <a:pt x="435185" y="1208"/>
                    <a:pt x="435516" y="1208"/>
                  </a:cubicBezTo>
                  <a:lnTo>
                    <a:pt x="438753" y="1208"/>
                  </a:lnTo>
                  <a:cubicBezTo>
                    <a:pt x="439084" y="1208"/>
                    <a:pt x="439357" y="935"/>
                    <a:pt x="439357" y="604"/>
                  </a:cubicBezTo>
                  <a:cubicBezTo>
                    <a:pt x="439357" y="273"/>
                    <a:pt x="439084" y="0"/>
                    <a:pt x="438753" y="0"/>
                  </a:cubicBezTo>
                  <a:close/>
                  <a:moveTo>
                    <a:pt x="409651" y="0"/>
                  </a:moveTo>
                  <a:lnTo>
                    <a:pt x="406415" y="0"/>
                  </a:lnTo>
                  <a:cubicBezTo>
                    <a:pt x="406084" y="0"/>
                    <a:pt x="405810" y="273"/>
                    <a:pt x="405810" y="604"/>
                  </a:cubicBezTo>
                  <a:cubicBezTo>
                    <a:pt x="405810" y="935"/>
                    <a:pt x="406084" y="1208"/>
                    <a:pt x="406415" y="1208"/>
                  </a:cubicBezTo>
                  <a:lnTo>
                    <a:pt x="409651" y="1208"/>
                  </a:lnTo>
                  <a:cubicBezTo>
                    <a:pt x="409982" y="1208"/>
                    <a:pt x="410256" y="935"/>
                    <a:pt x="410256" y="604"/>
                  </a:cubicBezTo>
                  <a:cubicBezTo>
                    <a:pt x="410256" y="273"/>
                    <a:pt x="409982" y="0"/>
                    <a:pt x="409651" y="0"/>
                  </a:cubicBezTo>
                  <a:close/>
                  <a:moveTo>
                    <a:pt x="487260" y="0"/>
                  </a:moveTo>
                  <a:lnTo>
                    <a:pt x="484024" y="0"/>
                  </a:lnTo>
                  <a:cubicBezTo>
                    <a:pt x="483693" y="0"/>
                    <a:pt x="483419" y="273"/>
                    <a:pt x="483419" y="604"/>
                  </a:cubicBezTo>
                  <a:cubicBezTo>
                    <a:pt x="483419" y="935"/>
                    <a:pt x="483693" y="1208"/>
                    <a:pt x="484024" y="1208"/>
                  </a:cubicBezTo>
                  <a:lnTo>
                    <a:pt x="487260" y="1208"/>
                  </a:lnTo>
                  <a:cubicBezTo>
                    <a:pt x="487591" y="1208"/>
                    <a:pt x="487864" y="935"/>
                    <a:pt x="487864" y="604"/>
                  </a:cubicBezTo>
                  <a:cubicBezTo>
                    <a:pt x="487864" y="273"/>
                    <a:pt x="487591" y="0"/>
                    <a:pt x="487260" y="0"/>
                  </a:cubicBezTo>
                  <a:close/>
                  <a:moveTo>
                    <a:pt x="429057" y="0"/>
                  </a:moveTo>
                  <a:lnTo>
                    <a:pt x="425820" y="0"/>
                  </a:lnTo>
                  <a:cubicBezTo>
                    <a:pt x="425490" y="0"/>
                    <a:pt x="425216" y="273"/>
                    <a:pt x="425216" y="604"/>
                  </a:cubicBezTo>
                  <a:cubicBezTo>
                    <a:pt x="425216" y="935"/>
                    <a:pt x="425490" y="1208"/>
                    <a:pt x="425820" y="1208"/>
                  </a:cubicBezTo>
                  <a:lnTo>
                    <a:pt x="429057" y="1208"/>
                  </a:lnTo>
                  <a:cubicBezTo>
                    <a:pt x="429388" y="1208"/>
                    <a:pt x="429661" y="935"/>
                    <a:pt x="429661" y="604"/>
                  </a:cubicBezTo>
                  <a:cubicBezTo>
                    <a:pt x="429661" y="273"/>
                    <a:pt x="429388" y="0"/>
                    <a:pt x="429057" y="0"/>
                  </a:cubicBezTo>
                  <a:close/>
                  <a:moveTo>
                    <a:pt x="448449" y="0"/>
                  </a:moveTo>
                  <a:lnTo>
                    <a:pt x="445212" y="0"/>
                  </a:lnTo>
                  <a:cubicBezTo>
                    <a:pt x="444881" y="0"/>
                    <a:pt x="444608" y="273"/>
                    <a:pt x="444608" y="604"/>
                  </a:cubicBezTo>
                  <a:cubicBezTo>
                    <a:pt x="444608" y="935"/>
                    <a:pt x="444881" y="1208"/>
                    <a:pt x="445212" y="1208"/>
                  </a:cubicBezTo>
                  <a:lnTo>
                    <a:pt x="448449" y="1208"/>
                  </a:lnTo>
                  <a:cubicBezTo>
                    <a:pt x="448779" y="1208"/>
                    <a:pt x="449053" y="935"/>
                    <a:pt x="449053" y="604"/>
                  </a:cubicBezTo>
                  <a:cubicBezTo>
                    <a:pt x="449053" y="273"/>
                    <a:pt x="448779" y="0"/>
                    <a:pt x="448449" y="0"/>
                  </a:cubicBezTo>
                  <a:close/>
                  <a:moveTo>
                    <a:pt x="545463" y="0"/>
                  </a:moveTo>
                  <a:lnTo>
                    <a:pt x="542227" y="0"/>
                  </a:lnTo>
                  <a:cubicBezTo>
                    <a:pt x="541896" y="0"/>
                    <a:pt x="541622" y="273"/>
                    <a:pt x="541622" y="604"/>
                  </a:cubicBezTo>
                  <a:cubicBezTo>
                    <a:pt x="541622" y="935"/>
                    <a:pt x="541896" y="1208"/>
                    <a:pt x="542227" y="1208"/>
                  </a:cubicBezTo>
                  <a:lnTo>
                    <a:pt x="545463" y="1208"/>
                  </a:lnTo>
                  <a:cubicBezTo>
                    <a:pt x="545794" y="1208"/>
                    <a:pt x="546068" y="935"/>
                    <a:pt x="546068" y="604"/>
                  </a:cubicBezTo>
                  <a:cubicBezTo>
                    <a:pt x="546068" y="273"/>
                    <a:pt x="545794" y="0"/>
                    <a:pt x="545463" y="0"/>
                  </a:cubicBezTo>
                  <a:close/>
                  <a:moveTo>
                    <a:pt x="555159" y="0"/>
                  </a:moveTo>
                  <a:lnTo>
                    <a:pt x="551922" y="0"/>
                  </a:lnTo>
                  <a:cubicBezTo>
                    <a:pt x="551592" y="0"/>
                    <a:pt x="551318" y="273"/>
                    <a:pt x="551318" y="604"/>
                  </a:cubicBezTo>
                  <a:cubicBezTo>
                    <a:pt x="551318" y="935"/>
                    <a:pt x="551592" y="1208"/>
                    <a:pt x="551922" y="1208"/>
                  </a:cubicBezTo>
                  <a:lnTo>
                    <a:pt x="555159" y="1208"/>
                  </a:lnTo>
                  <a:cubicBezTo>
                    <a:pt x="555490" y="1208"/>
                    <a:pt x="555763" y="935"/>
                    <a:pt x="555763" y="604"/>
                  </a:cubicBezTo>
                  <a:cubicBezTo>
                    <a:pt x="555763" y="273"/>
                    <a:pt x="555490" y="0"/>
                    <a:pt x="555159" y="0"/>
                  </a:cubicBezTo>
                  <a:close/>
                  <a:moveTo>
                    <a:pt x="496956" y="0"/>
                  </a:moveTo>
                  <a:lnTo>
                    <a:pt x="493719" y="0"/>
                  </a:lnTo>
                  <a:cubicBezTo>
                    <a:pt x="493388" y="0"/>
                    <a:pt x="493115" y="273"/>
                    <a:pt x="493115" y="604"/>
                  </a:cubicBezTo>
                  <a:cubicBezTo>
                    <a:pt x="493115" y="935"/>
                    <a:pt x="493388" y="1208"/>
                    <a:pt x="493719" y="1208"/>
                  </a:cubicBezTo>
                  <a:lnTo>
                    <a:pt x="496956" y="1208"/>
                  </a:lnTo>
                  <a:cubicBezTo>
                    <a:pt x="497287" y="1208"/>
                    <a:pt x="497560" y="935"/>
                    <a:pt x="497560" y="604"/>
                  </a:cubicBezTo>
                  <a:cubicBezTo>
                    <a:pt x="497560" y="273"/>
                    <a:pt x="497287" y="0"/>
                    <a:pt x="496956" y="0"/>
                  </a:cubicBezTo>
                  <a:close/>
                  <a:moveTo>
                    <a:pt x="574565" y="0"/>
                  </a:moveTo>
                  <a:lnTo>
                    <a:pt x="571328" y="0"/>
                  </a:lnTo>
                  <a:cubicBezTo>
                    <a:pt x="570997" y="0"/>
                    <a:pt x="570724" y="273"/>
                    <a:pt x="570724" y="604"/>
                  </a:cubicBezTo>
                  <a:cubicBezTo>
                    <a:pt x="570724" y="935"/>
                    <a:pt x="570997" y="1208"/>
                    <a:pt x="571328" y="1208"/>
                  </a:cubicBezTo>
                  <a:lnTo>
                    <a:pt x="574565" y="1208"/>
                  </a:lnTo>
                  <a:cubicBezTo>
                    <a:pt x="574896" y="1208"/>
                    <a:pt x="575169" y="935"/>
                    <a:pt x="575169" y="604"/>
                  </a:cubicBezTo>
                  <a:cubicBezTo>
                    <a:pt x="575169" y="273"/>
                    <a:pt x="574896" y="0"/>
                    <a:pt x="574565" y="0"/>
                  </a:cubicBezTo>
                  <a:close/>
                  <a:moveTo>
                    <a:pt x="564869" y="0"/>
                  </a:moveTo>
                  <a:lnTo>
                    <a:pt x="561633" y="0"/>
                  </a:lnTo>
                  <a:cubicBezTo>
                    <a:pt x="561302" y="0"/>
                    <a:pt x="561028" y="273"/>
                    <a:pt x="561028" y="604"/>
                  </a:cubicBezTo>
                  <a:cubicBezTo>
                    <a:pt x="561028" y="935"/>
                    <a:pt x="561302" y="1208"/>
                    <a:pt x="561633" y="1208"/>
                  </a:cubicBezTo>
                  <a:lnTo>
                    <a:pt x="564869" y="1208"/>
                  </a:lnTo>
                  <a:cubicBezTo>
                    <a:pt x="565200" y="1208"/>
                    <a:pt x="565473" y="935"/>
                    <a:pt x="565473" y="604"/>
                  </a:cubicBezTo>
                  <a:cubicBezTo>
                    <a:pt x="565473" y="273"/>
                    <a:pt x="565200" y="0"/>
                    <a:pt x="564869" y="0"/>
                  </a:cubicBezTo>
                  <a:close/>
                  <a:moveTo>
                    <a:pt x="506652" y="0"/>
                  </a:moveTo>
                  <a:lnTo>
                    <a:pt x="503415" y="0"/>
                  </a:lnTo>
                  <a:cubicBezTo>
                    <a:pt x="503084" y="0"/>
                    <a:pt x="502811" y="273"/>
                    <a:pt x="502811" y="604"/>
                  </a:cubicBezTo>
                  <a:cubicBezTo>
                    <a:pt x="502811" y="935"/>
                    <a:pt x="503084" y="1208"/>
                    <a:pt x="503415" y="1208"/>
                  </a:cubicBezTo>
                  <a:lnTo>
                    <a:pt x="506652" y="1208"/>
                  </a:lnTo>
                  <a:cubicBezTo>
                    <a:pt x="506983" y="1208"/>
                    <a:pt x="507256" y="935"/>
                    <a:pt x="507256" y="604"/>
                  </a:cubicBezTo>
                  <a:cubicBezTo>
                    <a:pt x="507256" y="273"/>
                    <a:pt x="506983" y="0"/>
                    <a:pt x="506652" y="0"/>
                  </a:cubicBezTo>
                  <a:close/>
                  <a:moveTo>
                    <a:pt x="535753" y="0"/>
                  </a:moveTo>
                  <a:lnTo>
                    <a:pt x="532517" y="0"/>
                  </a:lnTo>
                  <a:cubicBezTo>
                    <a:pt x="532186" y="0"/>
                    <a:pt x="531912" y="273"/>
                    <a:pt x="531912" y="604"/>
                  </a:cubicBezTo>
                  <a:cubicBezTo>
                    <a:pt x="531912" y="935"/>
                    <a:pt x="532186" y="1208"/>
                    <a:pt x="532517" y="1208"/>
                  </a:cubicBezTo>
                  <a:lnTo>
                    <a:pt x="535753" y="1208"/>
                  </a:lnTo>
                  <a:cubicBezTo>
                    <a:pt x="536084" y="1208"/>
                    <a:pt x="536357" y="935"/>
                    <a:pt x="536357" y="604"/>
                  </a:cubicBezTo>
                  <a:cubicBezTo>
                    <a:pt x="536357" y="273"/>
                    <a:pt x="536084" y="0"/>
                    <a:pt x="535753" y="0"/>
                  </a:cubicBezTo>
                  <a:close/>
                  <a:moveTo>
                    <a:pt x="516362" y="0"/>
                  </a:moveTo>
                  <a:lnTo>
                    <a:pt x="513125" y="0"/>
                  </a:lnTo>
                  <a:cubicBezTo>
                    <a:pt x="512794" y="0"/>
                    <a:pt x="512521" y="273"/>
                    <a:pt x="512521" y="604"/>
                  </a:cubicBezTo>
                  <a:cubicBezTo>
                    <a:pt x="512521" y="935"/>
                    <a:pt x="512794" y="1208"/>
                    <a:pt x="513125" y="1208"/>
                  </a:cubicBezTo>
                  <a:lnTo>
                    <a:pt x="516362" y="1208"/>
                  </a:lnTo>
                  <a:cubicBezTo>
                    <a:pt x="516693" y="1208"/>
                    <a:pt x="516966" y="935"/>
                    <a:pt x="516966" y="604"/>
                  </a:cubicBezTo>
                  <a:cubicBezTo>
                    <a:pt x="516966" y="273"/>
                    <a:pt x="516693" y="0"/>
                    <a:pt x="516362" y="0"/>
                  </a:cubicBezTo>
                  <a:close/>
                  <a:moveTo>
                    <a:pt x="526058" y="0"/>
                  </a:moveTo>
                  <a:lnTo>
                    <a:pt x="522821" y="0"/>
                  </a:lnTo>
                  <a:cubicBezTo>
                    <a:pt x="522490" y="0"/>
                    <a:pt x="522217" y="273"/>
                    <a:pt x="522217" y="604"/>
                  </a:cubicBezTo>
                  <a:cubicBezTo>
                    <a:pt x="522217" y="935"/>
                    <a:pt x="522490" y="1208"/>
                    <a:pt x="522821" y="1208"/>
                  </a:cubicBezTo>
                  <a:lnTo>
                    <a:pt x="526058" y="1208"/>
                  </a:lnTo>
                  <a:cubicBezTo>
                    <a:pt x="526388" y="1208"/>
                    <a:pt x="526662" y="935"/>
                    <a:pt x="526662" y="604"/>
                  </a:cubicBezTo>
                  <a:cubicBezTo>
                    <a:pt x="526662" y="273"/>
                    <a:pt x="526388" y="0"/>
                    <a:pt x="526058" y="0"/>
                  </a:cubicBezTo>
                  <a:close/>
                </a:path>
              </a:pathLst>
            </a:custGeom>
            <a:grpFill/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  <p:sp>
          <p:nvSpPr>
            <p:cNvPr id="30" name="Forme libre 15">
              <a:extLst>
                <a:ext uri="{FF2B5EF4-FFF2-40B4-BE49-F238E27FC236}">
                  <a16:creationId xmlns:a16="http://schemas.microsoft.com/office/drawing/2014/main" id="{C60D006F-9037-CED0-1DE4-4C1D0DA0D96A}"/>
                </a:ext>
              </a:extLst>
            </p:cNvPr>
            <p:cNvSpPr/>
            <p:nvPr/>
          </p:nvSpPr>
          <p:spPr>
            <a:xfrm>
              <a:off x="2402917" y="4524664"/>
              <a:ext cx="7543073" cy="11569"/>
            </a:xfrm>
            <a:custGeom>
              <a:avLst/>
              <a:gdLst>
                <a:gd name="csX0" fmla="*/ 2820 w 786964"/>
                <a:gd name="csY0" fmla="*/ 604 h 1207"/>
                <a:gd name="csX1" fmla="*/ 2215 w 786964"/>
                <a:gd name="csY1" fmla="*/ 1208 h 1207"/>
                <a:gd name="csX2" fmla="*/ 604 w 786964"/>
                <a:gd name="csY2" fmla="*/ 1208 h 1207"/>
                <a:gd name="csX3" fmla="*/ 0 w 786964"/>
                <a:gd name="csY3" fmla="*/ 604 h 1207"/>
                <a:gd name="csX4" fmla="*/ 604 w 786964"/>
                <a:gd name="csY4" fmla="*/ 0 h 1207"/>
                <a:gd name="csX5" fmla="*/ 2215 w 786964"/>
                <a:gd name="csY5" fmla="*/ 0 h 1207"/>
                <a:gd name="csX6" fmla="*/ 2820 w 786964"/>
                <a:gd name="csY6" fmla="*/ 604 h 1207"/>
                <a:gd name="csX7" fmla="*/ 264144 w 786964"/>
                <a:gd name="csY7" fmla="*/ 0 h 1207"/>
                <a:gd name="csX8" fmla="*/ 260907 w 786964"/>
                <a:gd name="csY8" fmla="*/ 0 h 1207"/>
                <a:gd name="csX9" fmla="*/ 260303 w 786964"/>
                <a:gd name="csY9" fmla="*/ 604 h 1207"/>
                <a:gd name="csX10" fmla="*/ 260907 w 786964"/>
                <a:gd name="csY10" fmla="*/ 1208 h 1207"/>
                <a:gd name="csX11" fmla="*/ 264144 w 786964"/>
                <a:gd name="csY11" fmla="*/ 1208 h 1207"/>
                <a:gd name="csX12" fmla="*/ 264748 w 786964"/>
                <a:gd name="csY12" fmla="*/ 604 h 1207"/>
                <a:gd name="csX13" fmla="*/ 264144 w 786964"/>
                <a:gd name="csY13" fmla="*/ 0 h 1207"/>
                <a:gd name="csX14" fmla="*/ 380550 w 786964"/>
                <a:gd name="csY14" fmla="*/ 0 h 1207"/>
                <a:gd name="csX15" fmla="*/ 377313 w 786964"/>
                <a:gd name="csY15" fmla="*/ 0 h 1207"/>
                <a:gd name="csX16" fmla="*/ 376709 w 786964"/>
                <a:gd name="csY16" fmla="*/ 604 h 1207"/>
                <a:gd name="csX17" fmla="*/ 377313 w 786964"/>
                <a:gd name="csY17" fmla="*/ 1208 h 1207"/>
                <a:gd name="csX18" fmla="*/ 380550 w 786964"/>
                <a:gd name="csY18" fmla="*/ 1208 h 1207"/>
                <a:gd name="csX19" fmla="*/ 381154 w 786964"/>
                <a:gd name="csY19" fmla="*/ 604 h 1207"/>
                <a:gd name="csX20" fmla="*/ 380550 w 786964"/>
                <a:gd name="csY20" fmla="*/ 0 h 1207"/>
                <a:gd name="csX21" fmla="*/ 273839 w 786964"/>
                <a:gd name="csY21" fmla="*/ 0 h 1207"/>
                <a:gd name="csX22" fmla="*/ 270603 w 786964"/>
                <a:gd name="csY22" fmla="*/ 0 h 1207"/>
                <a:gd name="csX23" fmla="*/ 269998 w 786964"/>
                <a:gd name="csY23" fmla="*/ 604 h 1207"/>
                <a:gd name="csX24" fmla="*/ 270603 w 786964"/>
                <a:gd name="csY24" fmla="*/ 1208 h 1207"/>
                <a:gd name="csX25" fmla="*/ 273839 w 786964"/>
                <a:gd name="csY25" fmla="*/ 1208 h 1207"/>
                <a:gd name="csX26" fmla="*/ 274444 w 786964"/>
                <a:gd name="csY26" fmla="*/ 604 h 1207"/>
                <a:gd name="csX27" fmla="*/ 273839 w 786964"/>
                <a:gd name="csY27" fmla="*/ 0 h 1207"/>
                <a:gd name="csX28" fmla="*/ 283535 w 786964"/>
                <a:gd name="csY28" fmla="*/ 0 h 1207"/>
                <a:gd name="csX29" fmla="*/ 280298 w 786964"/>
                <a:gd name="csY29" fmla="*/ 0 h 1207"/>
                <a:gd name="csX30" fmla="*/ 279694 w 786964"/>
                <a:gd name="csY30" fmla="*/ 604 h 1207"/>
                <a:gd name="csX31" fmla="*/ 280298 w 786964"/>
                <a:gd name="csY31" fmla="*/ 1208 h 1207"/>
                <a:gd name="csX32" fmla="*/ 283535 w 786964"/>
                <a:gd name="csY32" fmla="*/ 1208 h 1207"/>
                <a:gd name="csX33" fmla="*/ 284139 w 786964"/>
                <a:gd name="csY33" fmla="*/ 604 h 1207"/>
                <a:gd name="csX34" fmla="*/ 283535 w 786964"/>
                <a:gd name="csY34" fmla="*/ 0 h 1207"/>
                <a:gd name="csX35" fmla="*/ 254434 w 786964"/>
                <a:gd name="csY35" fmla="*/ 0 h 1207"/>
                <a:gd name="csX36" fmla="*/ 251197 w 786964"/>
                <a:gd name="csY36" fmla="*/ 0 h 1207"/>
                <a:gd name="csX37" fmla="*/ 250593 w 786964"/>
                <a:gd name="csY37" fmla="*/ 604 h 1207"/>
                <a:gd name="csX38" fmla="*/ 251197 w 786964"/>
                <a:gd name="csY38" fmla="*/ 1208 h 1207"/>
                <a:gd name="csX39" fmla="*/ 254434 w 786964"/>
                <a:gd name="csY39" fmla="*/ 1208 h 1207"/>
                <a:gd name="csX40" fmla="*/ 255038 w 786964"/>
                <a:gd name="csY40" fmla="*/ 604 h 1207"/>
                <a:gd name="csX41" fmla="*/ 254434 w 786964"/>
                <a:gd name="csY41" fmla="*/ 0 h 1207"/>
                <a:gd name="csX42" fmla="*/ 225332 w 786964"/>
                <a:gd name="csY42" fmla="*/ 0 h 1207"/>
                <a:gd name="csX43" fmla="*/ 222095 w 786964"/>
                <a:gd name="csY43" fmla="*/ 0 h 1207"/>
                <a:gd name="csX44" fmla="*/ 221491 w 786964"/>
                <a:gd name="csY44" fmla="*/ 604 h 1207"/>
                <a:gd name="csX45" fmla="*/ 222095 w 786964"/>
                <a:gd name="csY45" fmla="*/ 1208 h 1207"/>
                <a:gd name="csX46" fmla="*/ 225332 w 786964"/>
                <a:gd name="csY46" fmla="*/ 1208 h 1207"/>
                <a:gd name="csX47" fmla="*/ 225936 w 786964"/>
                <a:gd name="csY47" fmla="*/ 604 h 1207"/>
                <a:gd name="csX48" fmla="*/ 225332 w 786964"/>
                <a:gd name="csY48" fmla="*/ 0 h 1207"/>
                <a:gd name="csX49" fmla="*/ 215636 w 786964"/>
                <a:gd name="csY49" fmla="*/ 0 h 1207"/>
                <a:gd name="csX50" fmla="*/ 212400 w 786964"/>
                <a:gd name="csY50" fmla="*/ 0 h 1207"/>
                <a:gd name="csX51" fmla="*/ 211795 w 786964"/>
                <a:gd name="csY51" fmla="*/ 604 h 1207"/>
                <a:gd name="csX52" fmla="*/ 212400 w 786964"/>
                <a:gd name="csY52" fmla="*/ 1208 h 1207"/>
                <a:gd name="csX53" fmla="*/ 215636 w 786964"/>
                <a:gd name="csY53" fmla="*/ 1208 h 1207"/>
                <a:gd name="csX54" fmla="*/ 216240 w 786964"/>
                <a:gd name="csY54" fmla="*/ 604 h 1207"/>
                <a:gd name="csX55" fmla="*/ 215636 w 786964"/>
                <a:gd name="csY55" fmla="*/ 0 h 1207"/>
                <a:gd name="csX56" fmla="*/ 244738 w 786964"/>
                <a:gd name="csY56" fmla="*/ 0 h 1207"/>
                <a:gd name="csX57" fmla="*/ 241501 w 786964"/>
                <a:gd name="csY57" fmla="*/ 0 h 1207"/>
                <a:gd name="csX58" fmla="*/ 240897 w 786964"/>
                <a:gd name="csY58" fmla="*/ 604 h 1207"/>
                <a:gd name="csX59" fmla="*/ 241501 w 786964"/>
                <a:gd name="csY59" fmla="*/ 1208 h 1207"/>
                <a:gd name="csX60" fmla="*/ 244738 w 786964"/>
                <a:gd name="csY60" fmla="*/ 1208 h 1207"/>
                <a:gd name="csX61" fmla="*/ 245342 w 786964"/>
                <a:gd name="csY61" fmla="*/ 604 h 1207"/>
                <a:gd name="csX62" fmla="*/ 244738 w 786964"/>
                <a:gd name="csY62" fmla="*/ 0 h 1207"/>
                <a:gd name="csX63" fmla="*/ 235042 w 786964"/>
                <a:gd name="csY63" fmla="*/ 0 h 1207"/>
                <a:gd name="csX64" fmla="*/ 231805 w 786964"/>
                <a:gd name="csY64" fmla="*/ 0 h 1207"/>
                <a:gd name="csX65" fmla="*/ 231201 w 786964"/>
                <a:gd name="csY65" fmla="*/ 604 h 1207"/>
                <a:gd name="csX66" fmla="*/ 231805 w 786964"/>
                <a:gd name="csY66" fmla="*/ 1208 h 1207"/>
                <a:gd name="csX67" fmla="*/ 235042 w 786964"/>
                <a:gd name="csY67" fmla="*/ 1208 h 1207"/>
                <a:gd name="csX68" fmla="*/ 235646 w 786964"/>
                <a:gd name="csY68" fmla="*/ 604 h 1207"/>
                <a:gd name="csX69" fmla="*/ 235042 w 786964"/>
                <a:gd name="csY69" fmla="*/ 0 h 1207"/>
                <a:gd name="csX70" fmla="*/ 293245 w 786964"/>
                <a:gd name="csY70" fmla="*/ 0 h 1207"/>
                <a:gd name="csX71" fmla="*/ 290008 w 786964"/>
                <a:gd name="csY71" fmla="*/ 0 h 1207"/>
                <a:gd name="csX72" fmla="*/ 289404 w 786964"/>
                <a:gd name="csY72" fmla="*/ 604 h 1207"/>
                <a:gd name="csX73" fmla="*/ 290008 w 786964"/>
                <a:gd name="csY73" fmla="*/ 1208 h 1207"/>
                <a:gd name="csX74" fmla="*/ 293245 w 786964"/>
                <a:gd name="csY74" fmla="*/ 1208 h 1207"/>
                <a:gd name="csX75" fmla="*/ 293849 w 786964"/>
                <a:gd name="csY75" fmla="*/ 604 h 1207"/>
                <a:gd name="csX76" fmla="*/ 293245 w 786964"/>
                <a:gd name="csY76" fmla="*/ 0 h 1207"/>
                <a:gd name="csX77" fmla="*/ 341753 w 786964"/>
                <a:gd name="csY77" fmla="*/ 0 h 1207"/>
                <a:gd name="csX78" fmla="*/ 338516 w 786964"/>
                <a:gd name="csY78" fmla="*/ 0 h 1207"/>
                <a:gd name="csX79" fmla="*/ 337912 w 786964"/>
                <a:gd name="csY79" fmla="*/ 604 h 1207"/>
                <a:gd name="csX80" fmla="*/ 338516 w 786964"/>
                <a:gd name="csY80" fmla="*/ 1208 h 1207"/>
                <a:gd name="csX81" fmla="*/ 341753 w 786964"/>
                <a:gd name="csY81" fmla="*/ 1208 h 1207"/>
                <a:gd name="csX82" fmla="*/ 342357 w 786964"/>
                <a:gd name="csY82" fmla="*/ 604 h 1207"/>
                <a:gd name="csX83" fmla="*/ 341753 w 786964"/>
                <a:gd name="csY83" fmla="*/ 0 h 1207"/>
                <a:gd name="csX84" fmla="*/ 351448 w 786964"/>
                <a:gd name="csY84" fmla="*/ 0 h 1207"/>
                <a:gd name="csX85" fmla="*/ 348212 w 786964"/>
                <a:gd name="csY85" fmla="*/ 0 h 1207"/>
                <a:gd name="csX86" fmla="*/ 347607 w 786964"/>
                <a:gd name="csY86" fmla="*/ 604 h 1207"/>
                <a:gd name="csX87" fmla="*/ 348212 w 786964"/>
                <a:gd name="csY87" fmla="*/ 1208 h 1207"/>
                <a:gd name="csX88" fmla="*/ 351448 w 786964"/>
                <a:gd name="csY88" fmla="*/ 1208 h 1207"/>
                <a:gd name="csX89" fmla="*/ 352052 w 786964"/>
                <a:gd name="csY89" fmla="*/ 604 h 1207"/>
                <a:gd name="csX90" fmla="*/ 351448 w 786964"/>
                <a:gd name="csY90" fmla="*/ 0 h 1207"/>
                <a:gd name="csX91" fmla="*/ 361144 w 786964"/>
                <a:gd name="csY91" fmla="*/ 0 h 1207"/>
                <a:gd name="csX92" fmla="*/ 357907 w 786964"/>
                <a:gd name="csY92" fmla="*/ 0 h 1207"/>
                <a:gd name="csX93" fmla="*/ 357303 w 786964"/>
                <a:gd name="csY93" fmla="*/ 604 h 1207"/>
                <a:gd name="csX94" fmla="*/ 357907 w 786964"/>
                <a:gd name="csY94" fmla="*/ 1208 h 1207"/>
                <a:gd name="csX95" fmla="*/ 361144 w 786964"/>
                <a:gd name="csY95" fmla="*/ 1208 h 1207"/>
                <a:gd name="csX96" fmla="*/ 361748 w 786964"/>
                <a:gd name="csY96" fmla="*/ 604 h 1207"/>
                <a:gd name="csX97" fmla="*/ 361144 w 786964"/>
                <a:gd name="csY97" fmla="*/ 0 h 1207"/>
                <a:gd name="csX98" fmla="*/ 370854 w 786964"/>
                <a:gd name="csY98" fmla="*/ 0 h 1207"/>
                <a:gd name="csX99" fmla="*/ 367617 w 786964"/>
                <a:gd name="csY99" fmla="*/ 0 h 1207"/>
                <a:gd name="csX100" fmla="*/ 367013 w 786964"/>
                <a:gd name="csY100" fmla="*/ 604 h 1207"/>
                <a:gd name="csX101" fmla="*/ 367617 w 786964"/>
                <a:gd name="csY101" fmla="*/ 1208 h 1207"/>
                <a:gd name="csX102" fmla="*/ 370854 w 786964"/>
                <a:gd name="csY102" fmla="*/ 1208 h 1207"/>
                <a:gd name="csX103" fmla="*/ 371458 w 786964"/>
                <a:gd name="csY103" fmla="*/ 604 h 1207"/>
                <a:gd name="csX104" fmla="*/ 370854 w 786964"/>
                <a:gd name="csY104" fmla="*/ 0 h 1207"/>
                <a:gd name="csX105" fmla="*/ 312637 w 786964"/>
                <a:gd name="csY105" fmla="*/ 0 h 1207"/>
                <a:gd name="csX106" fmla="*/ 309400 w 786964"/>
                <a:gd name="csY106" fmla="*/ 0 h 1207"/>
                <a:gd name="csX107" fmla="*/ 308796 w 786964"/>
                <a:gd name="csY107" fmla="*/ 604 h 1207"/>
                <a:gd name="csX108" fmla="*/ 309400 w 786964"/>
                <a:gd name="csY108" fmla="*/ 1208 h 1207"/>
                <a:gd name="csX109" fmla="*/ 312637 w 786964"/>
                <a:gd name="csY109" fmla="*/ 1208 h 1207"/>
                <a:gd name="csX110" fmla="*/ 313241 w 786964"/>
                <a:gd name="csY110" fmla="*/ 604 h 1207"/>
                <a:gd name="csX111" fmla="*/ 312637 w 786964"/>
                <a:gd name="csY111" fmla="*/ 0 h 1207"/>
                <a:gd name="csX112" fmla="*/ 205941 w 786964"/>
                <a:gd name="csY112" fmla="*/ 0 h 1207"/>
                <a:gd name="csX113" fmla="*/ 202704 w 786964"/>
                <a:gd name="csY113" fmla="*/ 0 h 1207"/>
                <a:gd name="csX114" fmla="*/ 202100 w 786964"/>
                <a:gd name="csY114" fmla="*/ 604 h 1207"/>
                <a:gd name="csX115" fmla="*/ 202704 w 786964"/>
                <a:gd name="csY115" fmla="*/ 1208 h 1207"/>
                <a:gd name="csX116" fmla="*/ 205941 w 786964"/>
                <a:gd name="csY116" fmla="*/ 1208 h 1207"/>
                <a:gd name="csX117" fmla="*/ 206545 w 786964"/>
                <a:gd name="csY117" fmla="*/ 604 h 1207"/>
                <a:gd name="csX118" fmla="*/ 205941 w 786964"/>
                <a:gd name="csY118" fmla="*/ 0 h 1207"/>
                <a:gd name="csX119" fmla="*/ 302941 w 786964"/>
                <a:gd name="csY119" fmla="*/ 0 h 1207"/>
                <a:gd name="csX120" fmla="*/ 299704 w 786964"/>
                <a:gd name="csY120" fmla="*/ 0 h 1207"/>
                <a:gd name="csX121" fmla="*/ 299100 w 786964"/>
                <a:gd name="csY121" fmla="*/ 604 h 1207"/>
                <a:gd name="csX122" fmla="*/ 299704 w 786964"/>
                <a:gd name="csY122" fmla="*/ 1208 h 1207"/>
                <a:gd name="csX123" fmla="*/ 302941 w 786964"/>
                <a:gd name="csY123" fmla="*/ 1208 h 1207"/>
                <a:gd name="csX124" fmla="*/ 303545 w 786964"/>
                <a:gd name="csY124" fmla="*/ 604 h 1207"/>
                <a:gd name="csX125" fmla="*/ 302941 w 786964"/>
                <a:gd name="csY125" fmla="*/ 0 h 1207"/>
                <a:gd name="csX126" fmla="*/ 390246 w 786964"/>
                <a:gd name="csY126" fmla="*/ 0 h 1207"/>
                <a:gd name="csX127" fmla="*/ 387009 w 786964"/>
                <a:gd name="csY127" fmla="*/ 0 h 1207"/>
                <a:gd name="csX128" fmla="*/ 386405 w 786964"/>
                <a:gd name="csY128" fmla="*/ 604 h 1207"/>
                <a:gd name="csX129" fmla="*/ 387009 w 786964"/>
                <a:gd name="csY129" fmla="*/ 1208 h 1207"/>
                <a:gd name="csX130" fmla="*/ 390246 w 786964"/>
                <a:gd name="csY130" fmla="*/ 1208 h 1207"/>
                <a:gd name="csX131" fmla="*/ 390850 w 786964"/>
                <a:gd name="csY131" fmla="*/ 604 h 1207"/>
                <a:gd name="csX132" fmla="*/ 390246 w 786964"/>
                <a:gd name="csY132" fmla="*/ 0 h 1207"/>
                <a:gd name="csX133" fmla="*/ 322347 w 786964"/>
                <a:gd name="csY133" fmla="*/ 0 h 1207"/>
                <a:gd name="csX134" fmla="*/ 319110 w 786964"/>
                <a:gd name="csY134" fmla="*/ 0 h 1207"/>
                <a:gd name="csX135" fmla="*/ 318506 w 786964"/>
                <a:gd name="csY135" fmla="*/ 604 h 1207"/>
                <a:gd name="csX136" fmla="*/ 319110 w 786964"/>
                <a:gd name="csY136" fmla="*/ 1208 h 1207"/>
                <a:gd name="csX137" fmla="*/ 322347 w 786964"/>
                <a:gd name="csY137" fmla="*/ 1208 h 1207"/>
                <a:gd name="csX138" fmla="*/ 322951 w 786964"/>
                <a:gd name="csY138" fmla="*/ 604 h 1207"/>
                <a:gd name="csX139" fmla="*/ 322347 w 786964"/>
                <a:gd name="csY139" fmla="*/ 0 h 1207"/>
                <a:gd name="csX140" fmla="*/ 332042 w 786964"/>
                <a:gd name="csY140" fmla="*/ 0 h 1207"/>
                <a:gd name="csX141" fmla="*/ 328806 w 786964"/>
                <a:gd name="csY141" fmla="*/ 0 h 1207"/>
                <a:gd name="csX142" fmla="*/ 328202 w 786964"/>
                <a:gd name="csY142" fmla="*/ 604 h 1207"/>
                <a:gd name="csX143" fmla="*/ 328806 w 786964"/>
                <a:gd name="csY143" fmla="*/ 1208 h 1207"/>
                <a:gd name="csX144" fmla="*/ 332042 w 786964"/>
                <a:gd name="csY144" fmla="*/ 1208 h 1207"/>
                <a:gd name="csX145" fmla="*/ 332647 w 786964"/>
                <a:gd name="csY145" fmla="*/ 604 h 1207"/>
                <a:gd name="csX146" fmla="*/ 332042 w 786964"/>
                <a:gd name="csY146" fmla="*/ 0 h 1207"/>
                <a:gd name="csX147" fmla="*/ 60418 w 786964"/>
                <a:gd name="csY147" fmla="*/ 0 h 1207"/>
                <a:gd name="csX148" fmla="*/ 57182 w 786964"/>
                <a:gd name="csY148" fmla="*/ 0 h 1207"/>
                <a:gd name="csX149" fmla="*/ 56578 w 786964"/>
                <a:gd name="csY149" fmla="*/ 604 h 1207"/>
                <a:gd name="csX150" fmla="*/ 57182 w 786964"/>
                <a:gd name="csY150" fmla="*/ 1208 h 1207"/>
                <a:gd name="csX151" fmla="*/ 60418 w 786964"/>
                <a:gd name="csY151" fmla="*/ 1208 h 1207"/>
                <a:gd name="csX152" fmla="*/ 61023 w 786964"/>
                <a:gd name="csY152" fmla="*/ 604 h 1207"/>
                <a:gd name="csX153" fmla="*/ 60418 w 786964"/>
                <a:gd name="csY153" fmla="*/ 0 h 1207"/>
                <a:gd name="csX154" fmla="*/ 99230 w 786964"/>
                <a:gd name="csY154" fmla="*/ 0 h 1207"/>
                <a:gd name="csX155" fmla="*/ 95993 w 786964"/>
                <a:gd name="csY155" fmla="*/ 0 h 1207"/>
                <a:gd name="csX156" fmla="*/ 95389 w 786964"/>
                <a:gd name="csY156" fmla="*/ 604 h 1207"/>
                <a:gd name="csX157" fmla="*/ 95993 w 786964"/>
                <a:gd name="csY157" fmla="*/ 1208 h 1207"/>
                <a:gd name="csX158" fmla="*/ 99230 w 786964"/>
                <a:gd name="csY158" fmla="*/ 1208 h 1207"/>
                <a:gd name="csX159" fmla="*/ 99834 w 786964"/>
                <a:gd name="csY159" fmla="*/ 604 h 1207"/>
                <a:gd name="csX160" fmla="*/ 99230 w 786964"/>
                <a:gd name="csY160" fmla="*/ 0 h 1207"/>
                <a:gd name="csX161" fmla="*/ 50723 w 786964"/>
                <a:gd name="csY161" fmla="*/ 0 h 1207"/>
                <a:gd name="csX162" fmla="*/ 47486 w 786964"/>
                <a:gd name="csY162" fmla="*/ 0 h 1207"/>
                <a:gd name="csX163" fmla="*/ 46882 w 786964"/>
                <a:gd name="csY163" fmla="*/ 604 h 1207"/>
                <a:gd name="csX164" fmla="*/ 47486 w 786964"/>
                <a:gd name="csY164" fmla="*/ 1208 h 1207"/>
                <a:gd name="csX165" fmla="*/ 50723 w 786964"/>
                <a:gd name="csY165" fmla="*/ 1208 h 1207"/>
                <a:gd name="csX166" fmla="*/ 51327 w 786964"/>
                <a:gd name="csY166" fmla="*/ 604 h 1207"/>
                <a:gd name="csX167" fmla="*/ 50723 w 786964"/>
                <a:gd name="csY167" fmla="*/ 0 h 1207"/>
                <a:gd name="csX168" fmla="*/ 89520 w 786964"/>
                <a:gd name="csY168" fmla="*/ 0 h 1207"/>
                <a:gd name="csX169" fmla="*/ 86283 w 786964"/>
                <a:gd name="csY169" fmla="*/ 0 h 1207"/>
                <a:gd name="csX170" fmla="*/ 85679 w 786964"/>
                <a:gd name="csY170" fmla="*/ 604 h 1207"/>
                <a:gd name="csX171" fmla="*/ 86283 w 786964"/>
                <a:gd name="csY171" fmla="*/ 1208 h 1207"/>
                <a:gd name="csX172" fmla="*/ 89520 w 786964"/>
                <a:gd name="csY172" fmla="*/ 1208 h 1207"/>
                <a:gd name="csX173" fmla="*/ 90124 w 786964"/>
                <a:gd name="csY173" fmla="*/ 604 h 1207"/>
                <a:gd name="csX174" fmla="*/ 89520 w 786964"/>
                <a:gd name="csY174" fmla="*/ 0 h 1207"/>
                <a:gd name="csX175" fmla="*/ 70129 w 786964"/>
                <a:gd name="csY175" fmla="*/ 0 h 1207"/>
                <a:gd name="csX176" fmla="*/ 66892 w 786964"/>
                <a:gd name="csY176" fmla="*/ 0 h 1207"/>
                <a:gd name="csX177" fmla="*/ 66288 w 786964"/>
                <a:gd name="csY177" fmla="*/ 604 h 1207"/>
                <a:gd name="csX178" fmla="*/ 66892 w 786964"/>
                <a:gd name="csY178" fmla="*/ 1208 h 1207"/>
                <a:gd name="csX179" fmla="*/ 70129 w 786964"/>
                <a:gd name="csY179" fmla="*/ 1208 h 1207"/>
                <a:gd name="csX180" fmla="*/ 70733 w 786964"/>
                <a:gd name="csY180" fmla="*/ 604 h 1207"/>
                <a:gd name="csX181" fmla="*/ 70129 w 786964"/>
                <a:gd name="csY181" fmla="*/ 0 h 1207"/>
                <a:gd name="csX182" fmla="*/ 41027 w 786964"/>
                <a:gd name="csY182" fmla="*/ 0 h 1207"/>
                <a:gd name="csX183" fmla="*/ 37790 w 786964"/>
                <a:gd name="csY183" fmla="*/ 0 h 1207"/>
                <a:gd name="csX184" fmla="*/ 37186 w 786964"/>
                <a:gd name="csY184" fmla="*/ 604 h 1207"/>
                <a:gd name="csX185" fmla="*/ 37790 w 786964"/>
                <a:gd name="csY185" fmla="*/ 1208 h 1207"/>
                <a:gd name="csX186" fmla="*/ 41027 w 786964"/>
                <a:gd name="csY186" fmla="*/ 1208 h 1207"/>
                <a:gd name="csX187" fmla="*/ 41631 w 786964"/>
                <a:gd name="csY187" fmla="*/ 604 h 1207"/>
                <a:gd name="csX188" fmla="*/ 41027 w 786964"/>
                <a:gd name="csY188" fmla="*/ 0 h 1207"/>
                <a:gd name="csX189" fmla="*/ 21621 w 786964"/>
                <a:gd name="csY189" fmla="*/ 0 h 1207"/>
                <a:gd name="csX190" fmla="*/ 18384 w 786964"/>
                <a:gd name="csY190" fmla="*/ 0 h 1207"/>
                <a:gd name="csX191" fmla="*/ 17780 w 786964"/>
                <a:gd name="csY191" fmla="*/ 604 h 1207"/>
                <a:gd name="csX192" fmla="*/ 18384 w 786964"/>
                <a:gd name="csY192" fmla="*/ 1208 h 1207"/>
                <a:gd name="csX193" fmla="*/ 21621 w 786964"/>
                <a:gd name="csY193" fmla="*/ 1208 h 1207"/>
                <a:gd name="csX194" fmla="*/ 22225 w 786964"/>
                <a:gd name="csY194" fmla="*/ 604 h 1207"/>
                <a:gd name="csX195" fmla="*/ 21621 w 786964"/>
                <a:gd name="csY195" fmla="*/ 0 h 1207"/>
                <a:gd name="csX196" fmla="*/ 11925 w 786964"/>
                <a:gd name="csY196" fmla="*/ 0 h 1207"/>
                <a:gd name="csX197" fmla="*/ 8689 w 786964"/>
                <a:gd name="csY197" fmla="*/ 0 h 1207"/>
                <a:gd name="csX198" fmla="*/ 8085 w 786964"/>
                <a:gd name="csY198" fmla="*/ 604 h 1207"/>
                <a:gd name="csX199" fmla="*/ 8689 w 786964"/>
                <a:gd name="csY199" fmla="*/ 1208 h 1207"/>
                <a:gd name="csX200" fmla="*/ 11925 w 786964"/>
                <a:gd name="csY200" fmla="*/ 1208 h 1207"/>
                <a:gd name="csX201" fmla="*/ 12530 w 786964"/>
                <a:gd name="csY201" fmla="*/ 604 h 1207"/>
                <a:gd name="csX202" fmla="*/ 11925 w 786964"/>
                <a:gd name="csY202" fmla="*/ 0 h 1207"/>
                <a:gd name="csX203" fmla="*/ 196230 w 786964"/>
                <a:gd name="csY203" fmla="*/ 0 h 1207"/>
                <a:gd name="csX204" fmla="*/ 192994 w 786964"/>
                <a:gd name="csY204" fmla="*/ 0 h 1207"/>
                <a:gd name="csX205" fmla="*/ 192390 w 786964"/>
                <a:gd name="csY205" fmla="*/ 604 h 1207"/>
                <a:gd name="csX206" fmla="*/ 192994 w 786964"/>
                <a:gd name="csY206" fmla="*/ 1208 h 1207"/>
                <a:gd name="csX207" fmla="*/ 196230 w 786964"/>
                <a:gd name="csY207" fmla="*/ 1208 h 1207"/>
                <a:gd name="csX208" fmla="*/ 196835 w 786964"/>
                <a:gd name="csY208" fmla="*/ 604 h 1207"/>
                <a:gd name="csX209" fmla="*/ 196230 w 786964"/>
                <a:gd name="csY209" fmla="*/ 0 h 1207"/>
                <a:gd name="csX210" fmla="*/ 31317 w 786964"/>
                <a:gd name="csY210" fmla="*/ 0 h 1207"/>
                <a:gd name="csX211" fmla="*/ 28080 w 786964"/>
                <a:gd name="csY211" fmla="*/ 0 h 1207"/>
                <a:gd name="csX212" fmla="*/ 27476 w 786964"/>
                <a:gd name="csY212" fmla="*/ 604 h 1207"/>
                <a:gd name="csX213" fmla="*/ 28080 w 786964"/>
                <a:gd name="csY213" fmla="*/ 1208 h 1207"/>
                <a:gd name="csX214" fmla="*/ 31317 w 786964"/>
                <a:gd name="csY214" fmla="*/ 1208 h 1207"/>
                <a:gd name="csX215" fmla="*/ 31921 w 786964"/>
                <a:gd name="csY215" fmla="*/ 604 h 1207"/>
                <a:gd name="csX216" fmla="*/ 31317 w 786964"/>
                <a:gd name="csY216" fmla="*/ 0 h 1207"/>
                <a:gd name="csX217" fmla="*/ 157433 w 786964"/>
                <a:gd name="csY217" fmla="*/ 0 h 1207"/>
                <a:gd name="csX218" fmla="*/ 154196 w 786964"/>
                <a:gd name="csY218" fmla="*/ 0 h 1207"/>
                <a:gd name="csX219" fmla="*/ 153592 w 786964"/>
                <a:gd name="csY219" fmla="*/ 604 h 1207"/>
                <a:gd name="csX220" fmla="*/ 154196 w 786964"/>
                <a:gd name="csY220" fmla="*/ 1208 h 1207"/>
                <a:gd name="csX221" fmla="*/ 157433 w 786964"/>
                <a:gd name="csY221" fmla="*/ 1208 h 1207"/>
                <a:gd name="csX222" fmla="*/ 158037 w 786964"/>
                <a:gd name="csY222" fmla="*/ 604 h 1207"/>
                <a:gd name="csX223" fmla="*/ 157433 w 786964"/>
                <a:gd name="csY223" fmla="*/ 0 h 1207"/>
                <a:gd name="csX224" fmla="*/ 167129 w 786964"/>
                <a:gd name="csY224" fmla="*/ 0 h 1207"/>
                <a:gd name="csX225" fmla="*/ 163892 w 786964"/>
                <a:gd name="csY225" fmla="*/ 0 h 1207"/>
                <a:gd name="csX226" fmla="*/ 163288 w 786964"/>
                <a:gd name="csY226" fmla="*/ 604 h 1207"/>
                <a:gd name="csX227" fmla="*/ 163892 w 786964"/>
                <a:gd name="csY227" fmla="*/ 1208 h 1207"/>
                <a:gd name="csX228" fmla="*/ 167129 w 786964"/>
                <a:gd name="csY228" fmla="*/ 1208 h 1207"/>
                <a:gd name="csX229" fmla="*/ 167733 w 786964"/>
                <a:gd name="csY229" fmla="*/ 604 h 1207"/>
                <a:gd name="csX230" fmla="*/ 167129 w 786964"/>
                <a:gd name="csY230" fmla="*/ 0 h 1207"/>
                <a:gd name="csX231" fmla="*/ 176839 w 786964"/>
                <a:gd name="csY231" fmla="*/ 0 h 1207"/>
                <a:gd name="csX232" fmla="*/ 173602 w 786964"/>
                <a:gd name="csY232" fmla="*/ 0 h 1207"/>
                <a:gd name="csX233" fmla="*/ 172998 w 786964"/>
                <a:gd name="csY233" fmla="*/ 604 h 1207"/>
                <a:gd name="csX234" fmla="*/ 173602 w 786964"/>
                <a:gd name="csY234" fmla="*/ 1208 h 1207"/>
                <a:gd name="csX235" fmla="*/ 176839 w 786964"/>
                <a:gd name="csY235" fmla="*/ 1208 h 1207"/>
                <a:gd name="csX236" fmla="*/ 177443 w 786964"/>
                <a:gd name="csY236" fmla="*/ 604 h 1207"/>
                <a:gd name="csX237" fmla="*/ 176839 w 786964"/>
                <a:gd name="csY237" fmla="*/ 0 h 1207"/>
                <a:gd name="csX238" fmla="*/ 186535 w 786964"/>
                <a:gd name="csY238" fmla="*/ 0 h 1207"/>
                <a:gd name="csX239" fmla="*/ 183298 w 786964"/>
                <a:gd name="csY239" fmla="*/ 0 h 1207"/>
                <a:gd name="csX240" fmla="*/ 182694 w 786964"/>
                <a:gd name="csY240" fmla="*/ 604 h 1207"/>
                <a:gd name="csX241" fmla="*/ 183298 w 786964"/>
                <a:gd name="csY241" fmla="*/ 1208 h 1207"/>
                <a:gd name="csX242" fmla="*/ 186535 w 786964"/>
                <a:gd name="csY242" fmla="*/ 1208 h 1207"/>
                <a:gd name="csX243" fmla="*/ 187139 w 786964"/>
                <a:gd name="csY243" fmla="*/ 604 h 1207"/>
                <a:gd name="csX244" fmla="*/ 186535 w 786964"/>
                <a:gd name="csY244" fmla="*/ 0 h 1207"/>
                <a:gd name="csX245" fmla="*/ 108926 w 786964"/>
                <a:gd name="csY245" fmla="*/ 0 h 1207"/>
                <a:gd name="csX246" fmla="*/ 105689 w 786964"/>
                <a:gd name="csY246" fmla="*/ 0 h 1207"/>
                <a:gd name="csX247" fmla="*/ 105085 w 786964"/>
                <a:gd name="csY247" fmla="*/ 604 h 1207"/>
                <a:gd name="csX248" fmla="*/ 105689 w 786964"/>
                <a:gd name="csY248" fmla="*/ 1208 h 1207"/>
                <a:gd name="csX249" fmla="*/ 108926 w 786964"/>
                <a:gd name="csY249" fmla="*/ 1208 h 1207"/>
                <a:gd name="csX250" fmla="*/ 109530 w 786964"/>
                <a:gd name="csY250" fmla="*/ 604 h 1207"/>
                <a:gd name="csX251" fmla="*/ 108926 w 786964"/>
                <a:gd name="csY251" fmla="*/ 0 h 1207"/>
                <a:gd name="csX252" fmla="*/ 128332 w 786964"/>
                <a:gd name="csY252" fmla="*/ 0 h 1207"/>
                <a:gd name="csX253" fmla="*/ 125095 w 786964"/>
                <a:gd name="csY253" fmla="*/ 0 h 1207"/>
                <a:gd name="csX254" fmla="*/ 124491 w 786964"/>
                <a:gd name="csY254" fmla="*/ 604 h 1207"/>
                <a:gd name="csX255" fmla="*/ 125095 w 786964"/>
                <a:gd name="csY255" fmla="*/ 1208 h 1207"/>
                <a:gd name="csX256" fmla="*/ 128332 w 786964"/>
                <a:gd name="csY256" fmla="*/ 1208 h 1207"/>
                <a:gd name="csX257" fmla="*/ 128936 w 786964"/>
                <a:gd name="csY257" fmla="*/ 604 h 1207"/>
                <a:gd name="csX258" fmla="*/ 128332 w 786964"/>
                <a:gd name="csY258" fmla="*/ 0 h 1207"/>
                <a:gd name="csX259" fmla="*/ 118622 w 786964"/>
                <a:gd name="csY259" fmla="*/ 0 h 1207"/>
                <a:gd name="csX260" fmla="*/ 115385 w 786964"/>
                <a:gd name="csY260" fmla="*/ 0 h 1207"/>
                <a:gd name="csX261" fmla="*/ 114781 w 786964"/>
                <a:gd name="csY261" fmla="*/ 604 h 1207"/>
                <a:gd name="csX262" fmla="*/ 115385 w 786964"/>
                <a:gd name="csY262" fmla="*/ 1208 h 1207"/>
                <a:gd name="csX263" fmla="*/ 118622 w 786964"/>
                <a:gd name="csY263" fmla="*/ 1208 h 1207"/>
                <a:gd name="csX264" fmla="*/ 119226 w 786964"/>
                <a:gd name="csY264" fmla="*/ 604 h 1207"/>
                <a:gd name="csX265" fmla="*/ 118622 w 786964"/>
                <a:gd name="csY265" fmla="*/ 0 h 1207"/>
                <a:gd name="csX266" fmla="*/ 147737 w 786964"/>
                <a:gd name="csY266" fmla="*/ 0 h 1207"/>
                <a:gd name="csX267" fmla="*/ 144501 w 786964"/>
                <a:gd name="csY267" fmla="*/ 0 h 1207"/>
                <a:gd name="csX268" fmla="*/ 143897 w 786964"/>
                <a:gd name="csY268" fmla="*/ 604 h 1207"/>
                <a:gd name="csX269" fmla="*/ 144501 w 786964"/>
                <a:gd name="csY269" fmla="*/ 1208 h 1207"/>
                <a:gd name="csX270" fmla="*/ 147737 w 786964"/>
                <a:gd name="csY270" fmla="*/ 1208 h 1207"/>
                <a:gd name="csX271" fmla="*/ 148342 w 786964"/>
                <a:gd name="csY271" fmla="*/ 604 h 1207"/>
                <a:gd name="csX272" fmla="*/ 147737 w 786964"/>
                <a:gd name="csY272" fmla="*/ 0 h 1207"/>
                <a:gd name="csX273" fmla="*/ 138027 w 786964"/>
                <a:gd name="csY273" fmla="*/ 0 h 1207"/>
                <a:gd name="csX274" fmla="*/ 134791 w 786964"/>
                <a:gd name="csY274" fmla="*/ 0 h 1207"/>
                <a:gd name="csX275" fmla="*/ 134186 w 786964"/>
                <a:gd name="csY275" fmla="*/ 604 h 1207"/>
                <a:gd name="csX276" fmla="*/ 134791 w 786964"/>
                <a:gd name="csY276" fmla="*/ 1208 h 1207"/>
                <a:gd name="csX277" fmla="*/ 138027 w 786964"/>
                <a:gd name="csY277" fmla="*/ 1208 h 1207"/>
                <a:gd name="csX278" fmla="*/ 138632 w 786964"/>
                <a:gd name="csY278" fmla="*/ 604 h 1207"/>
                <a:gd name="csX279" fmla="*/ 138027 w 786964"/>
                <a:gd name="csY279" fmla="*/ 0 h 1207"/>
                <a:gd name="csX280" fmla="*/ 79824 w 786964"/>
                <a:gd name="csY280" fmla="*/ 0 h 1207"/>
                <a:gd name="csX281" fmla="*/ 76588 w 786964"/>
                <a:gd name="csY281" fmla="*/ 0 h 1207"/>
                <a:gd name="csX282" fmla="*/ 75983 w 786964"/>
                <a:gd name="csY282" fmla="*/ 604 h 1207"/>
                <a:gd name="csX283" fmla="*/ 76588 w 786964"/>
                <a:gd name="csY283" fmla="*/ 1208 h 1207"/>
                <a:gd name="csX284" fmla="*/ 79824 w 786964"/>
                <a:gd name="csY284" fmla="*/ 1208 h 1207"/>
                <a:gd name="csX285" fmla="*/ 80428 w 786964"/>
                <a:gd name="csY285" fmla="*/ 604 h 1207"/>
                <a:gd name="csX286" fmla="*/ 79824 w 786964"/>
                <a:gd name="csY286" fmla="*/ 0 h 1207"/>
                <a:gd name="csX287" fmla="*/ 652174 w 786964"/>
                <a:gd name="csY287" fmla="*/ 0 h 1207"/>
                <a:gd name="csX288" fmla="*/ 648937 w 786964"/>
                <a:gd name="csY288" fmla="*/ 0 h 1207"/>
                <a:gd name="csX289" fmla="*/ 648333 w 786964"/>
                <a:gd name="csY289" fmla="*/ 604 h 1207"/>
                <a:gd name="csX290" fmla="*/ 648937 w 786964"/>
                <a:gd name="csY290" fmla="*/ 1208 h 1207"/>
                <a:gd name="csX291" fmla="*/ 652174 w 786964"/>
                <a:gd name="csY291" fmla="*/ 1208 h 1207"/>
                <a:gd name="csX292" fmla="*/ 652778 w 786964"/>
                <a:gd name="csY292" fmla="*/ 604 h 1207"/>
                <a:gd name="csX293" fmla="*/ 652174 w 786964"/>
                <a:gd name="csY293" fmla="*/ 0 h 1207"/>
                <a:gd name="csX294" fmla="*/ 661870 w 786964"/>
                <a:gd name="csY294" fmla="*/ 0 h 1207"/>
                <a:gd name="csX295" fmla="*/ 658633 w 786964"/>
                <a:gd name="csY295" fmla="*/ 0 h 1207"/>
                <a:gd name="csX296" fmla="*/ 658029 w 786964"/>
                <a:gd name="csY296" fmla="*/ 604 h 1207"/>
                <a:gd name="csX297" fmla="*/ 658633 w 786964"/>
                <a:gd name="csY297" fmla="*/ 1208 h 1207"/>
                <a:gd name="csX298" fmla="*/ 661870 w 786964"/>
                <a:gd name="csY298" fmla="*/ 1208 h 1207"/>
                <a:gd name="csX299" fmla="*/ 662474 w 786964"/>
                <a:gd name="csY299" fmla="*/ 604 h 1207"/>
                <a:gd name="csX300" fmla="*/ 661870 w 786964"/>
                <a:gd name="csY300" fmla="*/ 0 h 1207"/>
                <a:gd name="csX301" fmla="*/ 642464 w 786964"/>
                <a:gd name="csY301" fmla="*/ 0 h 1207"/>
                <a:gd name="csX302" fmla="*/ 639227 w 786964"/>
                <a:gd name="csY302" fmla="*/ 0 h 1207"/>
                <a:gd name="csX303" fmla="*/ 638623 w 786964"/>
                <a:gd name="csY303" fmla="*/ 604 h 1207"/>
                <a:gd name="csX304" fmla="*/ 639227 w 786964"/>
                <a:gd name="csY304" fmla="*/ 1208 h 1207"/>
                <a:gd name="csX305" fmla="*/ 642464 w 786964"/>
                <a:gd name="csY305" fmla="*/ 1208 h 1207"/>
                <a:gd name="csX306" fmla="*/ 643068 w 786964"/>
                <a:gd name="csY306" fmla="*/ 604 h 1207"/>
                <a:gd name="csX307" fmla="*/ 642464 w 786964"/>
                <a:gd name="csY307" fmla="*/ 0 h 1207"/>
                <a:gd name="csX308" fmla="*/ 681275 w 786964"/>
                <a:gd name="csY308" fmla="*/ 0 h 1207"/>
                <a:gd name="csX309" fmla="*/ 678039 w 786964"/>
                <a:gd name="csY309" fmla="*/ 0 h 1207"/>
                <a:gd name="csX310" fmla="*/ 677435 w 786964"/>
                <a:gd name="csY310" fmla="*/ 604 h 1207"/>
                <a:gd name="csX311" fmla="*/ 678039 w 786964"/>
                <a:gd name="csY311" fmla="*/ 1208 h 1207"/>
                <a:gd name="csX312" fmla="*/ 681275 w 786964"/>
                <a:gd name="csY312" fmla="*/ 1208 h 1207"/>
                <a:gd name="csX313" fmla="*/ 681880 w 786964"/>
                <a:gd name="csY313" fmla="*/ 604 h 1207"/>
                <a:gd name="csX314" fmla="*/ 681275 w 786964"/>
                <a:gd name="csY314" fmla="*/ 0 h 1207"/>
                <a:gd name="csX315" fmla="*/ 690971 w 786964"/>
                <a:gd name="csY315" fmla="*/ 0 h 1207"/>
                <a:gd name="csX316" fmla="*/ 687734 w 786964"/>
                <a:gd name="csY316" fmla="*/ 0 h 1207"/>
                <a:gd name="csX317" fmla="*/ 687130 w 786964"/>
                <a:gd name="csY317" fmla="*/ 604 h 1207"/>
                <a:gd name="csX318" fmla="*/ 687734 w 786964"/>
                <a:gd name="csY318" fmla="*/ 1208 h 1207"/>
                <a:gd name="csX319" fmla="*/ 690971 w 786964"/>
                <a:gd name="csY319" fmla="*/ 1208 h 1207"/>
                <a:gd name="csX320" fmla="*/ 691575 w 786964"/>
                <a:gd name="csY320" fmla="*/ 604 h 1207"/>
                <a:gd name="csX321" fmla="*/ 690971 w 786964"/>
                <a:gd name="csY321" fmla="*/ 0 h 1207"/>
                <a:gd name="csX322" fmla="*/ 671565 w 786964"/>
                <a:gd name="csY322" fmla="*/ 0 h 1207"/>
                <a:gd name="csX323" fmla="*/ 668329 w 786964"/>
                <a:gd name="csY323" fmla="*/ 0 h 1207"/>
                <a:gd name="csX324" fmla="*/ 667724 w 786964"/>
                <a:gd name="csY324" fmla="*/ 604 h 1207"/>
                <a:gd name="csX325" fmla="*/ 668329 w 786964"/>
                <a:gd name="csY325" fmla="*/ 1208 h 1207"/>
                <a:gd name="csX326" fmla="*/ 671565 w 786964"/>
                <a:gd name="csY326" fmla="*/ 1208 h 1207"/>
                <a:gd name="csX327" fmla="*/ 672169 w 786964"/>
                <a:gd name="csY327" fmla="*/ 604 h 1207"/>
                <a:gd name="csX328" fmla="*/ 671565 w 786964"/>
                <a:gd name="csY328" fmla="*/ 0 h 1207"/>
                <a:gd name="csX329" fmla="*/ 399956 w 786964"/>
                <a:gd name="csY329" fmla="*/ 0 h 1207"/>
                <a:gd name="csX330" fmla="*/ 396719 w 786964"/>
                <a:gd name="csY330" fmla="*/ 0 h 1207"/>
                <a:gd name="csX331" fmla="*/ 396115 w 786964"/>
                <a:gd name="csY331" fmla="*/ 604 h 1207"/>
                <a:gd name="csX332" fmla="*/ 396719 w 786964"/>
                <a:gd name="csY332" fmla="*/ 1208 h 1207"/>
                <a:gd name="csX333" fmla="*/ 399956 w 786964"/>
                <a:gd name="csY333" fmla="*/ 1208 h 1207"/>
                <a:gd name="csX334" fmla="*/ 400560 w 786964"/>
                <a:gd name="csY334" fmla="*/ 604 h 1207"/>
                <a:gd name="csX335" fmla="*/ 399956 w 786964"/>
                <a:gd name="csY335" fmla="*/ 0 h 1207"/>
                <a:gd name="csX336" fmla="*/ 603666 w 786964"/>
                <a:gd name="csY336" fmla="*/ 0 h 1207"/>
                <a:gd name="csX337" fmla="*/ 600430 w 786964"/>
                <a:gd name="csY337" fmla="*/ 0 h 1207"/>
                <a:gd name="csX338" fmla="*/ 599826 w 786964"/>
                <a:gd name="csY338" fmla="*/ 604 h 1207"/>
                <a:gd name="csX339" fmla="*/ 600430 w 786964"/>
                <a:gd name="csY339" fmla="*/ 1208 h 1207"/>
                <a:gd name="csX340" fmla="*/ 603666 w 786964"/>
                <a:gd name="csY340" fmla="*/ 1208 h 1207"/>
                <a:gd name="csX341" fmla="*/ 604271 w 786964"/>
                <a:gd name="csY341" fmla="*/ 604 h 1207"/>
                <a:gd name="csX342" fmla="*/ 603666 w 786964"/>
                <a:gd name="csY342" fmla="*/ 0 h 1207"/>
                <a:gd name="csX343" fmla="*/ 623072 w 786964"/>
                <a:gd name="csY343" fmla="*/ 0 h 1207"/>
                <a:gd name="csX344" fmla="*/ 619836 w 786964"/>
                <a:gd name="csY344" fmla="*/ 0 h 1207"/>
                <a:gd name="csX345" fmla="*/ 619231 w 786964"/>
                <a:gd name="csY345" fmla="*/ 604 h 1207"/>
                <a:gd name="csX346" fmla="*/ 619836 w 786964"/>
                <a:gd name="csY346" fmla="*/ 1208 h 1207"/>
                <a:gd name="csX347" fmla="*/ 623072 w 786964"/>
                <a:gd name="csY347" fmla="*/ 1208 h 1207"/>
                <a:gd name="csX348" fmla="*/ 623677 w 786964"/>
                <a:gd name="csY348" fmla="*/ 604 h 1207"/>
                <a:gd name="csX349" fmla="*/ 623072 w 786964"/>
                <a:gd name="csY349" fmla="*/ 0 h 1207"/>
                <a:gd name="csX350" fmla="*/ 632768 w 786964"/>
                <a:gd name="csY350" fmla="*/ 0 h 1207"/>
                <a:gd name="csX351" fmla="*/ 629531 w 786964"/>
                <a:gd name="csY351" fmla="*/ 0 h 1207"/>
                <a:gd name="csX352" fmla="*/ 628927 w 786964"/>
                <a:gd name="csY352" fmla="*/ 604 h 1207"/>
                <a:gd name="csX353" fmla="*/ 629531 w 786964"/>
                <a:gd name="csY353" fmla="*/ 1208 h 1207"/>
                <a:gd name="csX354" fmla="*/ 632768 w 786964"/>
                <a:gd name="csY354" fmla="*/ 1208 h 1207"/>
                <a:gd name="csX355" fmla="*/ 633372 w 786964"/>
                <a:gd name="csY355" fmla="*/ 604 h 1207"/>
                <a:gd name="csX356" fmla="*/ 632768 w 786964"/>
                <a:gd name="csY356" fmla="*/ 0 h 1207"/>
                <a:gd name="csX357" fmla="*/ 710377 w 786964"/>
                <a:gd name="csY357" fmla="*/ 0 h 1207"/>
                <a:gd name="csX358" fmla="*/ 707140 w 786964"/>
                <a:gd name="csY358" fmla="*/ 0 h 1207"/>
                <a:gd name="csX359" fmla="*/ 706536 w 786964"/>
                <a:gd name="csY359" fmla="*/ 604 h 1207"/>
                <a:gd name="csX360" fmla="*/ 707140 w 786964"/>
                <a:gd name="csY360" fmla="*/ 1208 h 1207"/>
                <a:gd name="csX361" fmla="*/ 710377 w 786964"/>
                <a:gd name="csY361" fmla="*/ 1208 h 1207"/>
                <a:gd name="csX362" fmla="*/ 710981 w 786964"/>
                <a:gd name="csY362" fmla="*/ 604 h 1207"/>
                <a:gd name="csX363" fmla="*/ 710377 w 786964"/>
                <a:gd name="csY363" fmla="*/ 0 h 1207"/>
                <a:gd name="csX364" fmla="*/ 749174 w 786964"/>
                <a:gd name="csY364" fmla="*/ 0 h 1207"/>
                <a:gd name="csX365" fmla="*/ 745938 w 786964"/>
                <a:gd name="csY365" fmla="*/ 0 h 1207"/>
                <a:gd name="csX366" fmla="*/ 745333 w 786964"/>
                <a:gd name="csY366" fmla="*/ 604 h 1207"/>
                <a:gd name="csX367" fmla="*/ 745938 w 786964"/>
                <a:gd name="csY367" fmla="*/ 1208 h 1207"/>
                <a:gd name="csX368" fmla="*/ 749174 w 786964"/>
                <a:gd name="csY368" fmla="*/ 1208 h 1207"/>
                <a:gd name="csX369" fmla="*/ 749778 w 786964"/>
                <a:gd name="csY369" fmla="*/ 604 h 1207"/>
                <a:gd name="csX370" fmla="*/ 749174 w 786964"/>
                <a:gd name="csY370" fmla="*/ 0 h 1207"/>
                <a:gd name="csX371" fmla="*/ 758870 w 786964"/>
                <a:gd name="csY371" fmla="*/ 0 h 1207"/>
                <a:gd name="csX372" fmla="*/ 755633 w 786964"/>
                <a:gd name="csY372" fmla="*/ 0 h 1207"/>
                <a:gd name="csX373" fmla="*/ 755029 w 786964"/>
                <a:gd name="csY373" fmla="*/ 604 h 1207"/>
                <a:gd name="csX374" fmla="*/ 755633 w 786964"/>
                <a:gd name="csY374" fmla="*/ 1208 h 1207"/>
                <a:gd name="csX375" fmla="*/ 758870 w 786964"/>
                <a:gd name="csY375" fmla="*/ 1208 h 1207"/>
                <a:gd name="csX376" fmla="*/ 759474 w 786964"/>
                <a:gd name="csY376" fmla="*/ 604 h 1207"/>
                <a:gd name="csX377" fmla="*/ 758870 w 786964"/>
                <a:gd name="csY377" fmla="*/ 0 h 1207"/>
                <a:gd name="csX378" fmla="*/ 700667 w 786964"/>
                <a:gd name="csY378" fmla="*/ 0 h 1207"/>
                <a:gd name="csX379" fmla="*/ 697430 w 786964"/>
                <a:gd name="csY379" fmla="*/ 0 h 1207"/>
                <a:gd name="csX380" fmla="*/ 696826 w 786964"/>
                <a:gd name="csY380" fmla="*/ 604 h 1207"/>
                <a:gd name="csX381" fmla="*/ 697430 w 786964"/>
                <a:gd name="csY381" fmla="*/ 1208 h 1207"/>
                <a:gd name="csX382" fmla="*/ 700667 w 786964"/>
                <a:gd name="csY382" fmla="*/ 1208 h 1207"/>
                <a:gd name="csX383" fmla="*/ 701271 w 786964"/>
                <a:gd name="csY383" fmla="*/ 604 h 1207"/>
                <a:gd name="csX384" fmla="*/ 700667 w 786964"/>
                <a:gd name="csY384" fmla="*/ 0 h 1207"/>
                <a:gd name="csX385" fmla="*/ 778276 w 786964"/>
                <a:gd name="csY385" fmla="*/ 0 h 1207"/>
                <a:gd name="csX386" fmla="*/ 775039 w 786964"/>
                <a:gd name="csY386" fmla="*/ 0 h 1207"/>
                <a:gd name="csX387" fmla="*/ 774435 w 786964"/>
                <a:gd name="csY387" fmla="*/ 604 h 1207"/>
                <a:gd name="csX388" fmla="*/ 775039 w 786964"/>
                <a:gd name="csY388" fmla="*/ 1208 h 1207"/>
                <a:gd name="csX389" fmla="*/ 778276 w 786964"/>
                <a:gd name="csY389" fmla="*/ 1208 h 1207"/>
                <a:gd name="csX390" fmla="*/ 778880 w 786964"/>
                <a:gd name="csY390" fmla="*/ 604 h 1207"/>
                <a:gd name="csX391" fmla="*/ 778276 w 786964"/>
                <a:gd name="csY391" fmla="*/ 0 h 1207"/>
                <a:gd name="csX392" fmla="*/ 768580 w 786964"/>
                <a:gd name="csY392" fmla="*/ 0 h 1207"/>
                <a:gd name="csX393" fmla="*/ 765343 w 786964"/>
                <a:gd name="csY393" fmla="*/ 0 h 1207"/>
                <a:gd name="csX394" fmla="*/ 764739 w 786964"/>
                <a:gd name="csY394" fmla="*/ 604 h 1207"/>
                <a:gd name="csX395" fmla="*/ 765343 w 786964"/>
                <a:gd name="csY395" fmla="*/ 1208 h 1207"/>
                <a:gd name="csX396" fmla="*/ 768580 w 786964"/>
                <a:gd name="csY396" fmla="*/ 1208 h 1207"/>
                <a:gd name="csX397" fmla="*/ 769184 w 786964"/>
                <a:gd name="csY397" fmla="*/ 604 h 1207"/>
                <a:gd name="csX398" fmla="*/ 768580 w 786964"/>
                <a:gd name="csY398" fmla="*/ 0 h 1207"/>
                <a:gd name="csX399" fmla="*/ 720073 w 786964"/>
                <a:gd name="csY399" fmla="*/ 0 h 1207"/>
                <a:gd name="csX400" fmla="*/ 716836 w 786964"/>
                <a:gd name="csY400" fmla="*/ 0 h 1207"/>
                <a:gd name="csX401" fmla="*/ 716232 w 786964"/>
                <a:gd name="csY401" fmla="*/ 604 h 1207"/>
                <a:gd name="csX402" fmla="*/ 716836 w 786964"/>
                <a:gd name="csY402" fmla="*/ 1208 h 1207"/>
                <a:gd name="csX403" fmla="*/ 720073 w 786964"/>
                <a:gd name="csY403" fmla="*/ 1208 h 1207"/>
                <a:gd name="csX404" fmla="*/ 720677 w 786964"/>
                <a:gd name="csY404" fmla="*/ 604 h 1207"/>
                <a:gd name="csX405" fmla="*/ 720073 w 786964"/>
                <a:gd name="csY405" fmla="*/ 0 h 1207"/>
                <a:gd name="csX406" fmla="*/ 739479 w 786964"/>
                <a:gd name="csY406" fmla="*/ 0 h 1207"/>
                <a:gd name="csX407" fmla="*/ 736242 w 786964"/>
                <a:gd name="csY407" fmla="*/ 0 h 1207"/>
                <a:gd name="csX408" fmla="*/ 735638 w 786964"/>
                <a:gd name="csY408" fmla="*/ 604 h 1207"/>
                <a:gd name="csX409" fmla="*/ 736242 w 786964"/>
                <a:gd name="csY409" fmla="*/ 1208 h 1207"/>
                <a:gd name="csX410" fmla="*/ 739479 w 786964"/>
                <a:gd name="csY410" fmla="*/ 1208 h 1207"/>
                <a:gd name="csX411" fmla="*/ 740083 w 786964"/>
                <a:gd name="csY411" fmla="*/ 604 h 1207"/>
                <a:gd name="csX412" fmla="*/ 739479 w 786964"/>
                <a:gd name="csY412" fmla="*/ 0 h 1207"/>
                <a:gd name="csX413" fmla="*/ 593971 w 786964"/>
                <a:gd name="csY413" fmla="*/ 0 h 1207"/>
                <a:gd name="csX414" fmla="*/ 590734 w 786964"/>
                <a:gd name="csY414" fmla="*/ 0 h 1207"/>
                <a:gd name="csX415" fmla="*/ 590130 w 786964"/>
                <a:gd name="csY415" fmla="*/ 604 h 1207"/>
                <a:gd name="csX416" fmla="*/ 590734 w 786964"/>
                <a:gd name="csY416" fmla="*/ 1208 h 1207"/>
                <a:gd name="csX417" fmla="*/ 593971 w 786964"/>
                <a:gd name="csY417" fmla="*/ 1208 h 1207"/>
                <a:gd name="csX418" fmla="*/ 594575 w 786964"/>
                <a:gd name="csY418" fmla="*/ 604 h 1207"/>
                <a:gd name="csX419" fmla="*/ 593971 w 786964"/>
                <a:gd name="csY419" fmla="*/ 0 h 1207"/>
                <a:gd name="csX420" fmla="*/ 729768 w 786964"/>
                <a:gd name="csY420" fmla="*/ 0 h 1207"/>
                <a:gd name="csX421" fmla="*/ 726532 w 786964"/>
                <a:gd name="csY421" fmla="*/ 0 h 1207"/>
                <a:gd name="csX422" fmla="*/ 725928 w 786964"/>
                <a:gd name="csY422" fmla="*/ 604 h 1207"/>
                <a:gd name="csX423" fmla="*/ 726532 w 786964"/>
                <a:gd name="csY423" fmla="*/ 1208 h 1207"/>
                <a:gd name="csX424" fmla="*/ 729768 w 786964"/>
                <a:gd name="csY424" fmla="*/ 1208 h 1207"/>
                <a:gd name="csX425" fmla="*/ 730373 w 786964"/>
                <a:gd name="csY425" fmla="*/ 604 h 1207"/>
                <a:gd name="csX426" fmla="*/ 729768 w 786964"/>
                <a:gd name="csY426" fmla="*/ 0 h 1207"/>
                <a:gd name="csX427" fmla="*/ 613362 w 786964"/>
                <a:gd name="csY427" fmla="*/ 0 h 1207"/>
                <a:gd name="csX428" fmla="*/ 610126 w 786964"/>
                <a:gd name="csY428" fmla="*/ 0 h 1207"/>
                <a:gd name="csX429" fmla="*/ 609521 w 786964"/>
                <a:gd name="csY429" fmla="*/ 604 h 1207"/>
                <a:gd name="csX430" fmla="*/ 610126 w 786964"/>
                <a:gd name="csY430" fmla="*/ 1208 h 1207"/>
                <a:gd name="csX431" fmla="*/ 613362 w 786964"/>
                <a:gd name="csY431" fmla="*/ 1208 h 1207"/>
                <a:gd name="csX432" fmla="*/ 613966 w 786964"/>
                <a:gd name="csY432" fmla="*/ 604 h 1207"/>
                <a:gd name="csX433" fmla="*/ 613362 w 786964"/>
                <a:gd name="csY433" fmla="*/ 0 h 1207"/>
                <a:gd name="csX434" fmla="*/ 458159 w 786964"/>
                <a:gd name="csY434" fmla="*/ 0 h 1207"/>
                <a:gd name="csX435" fmla="*/ 454922 w 786964"/>
                <a:gd name="csY435" fmla="*/ 0 h 1207"/>
                <a:gd name="csX436" fmla="*/ 454318 w 786964"/>
                <a:gd name="csY436" fmla="*/ 604 h 1207"/>
                <a:gd name="csX437" fmla="*/ 454922 w 786964"/>
                <a:gd name="csY437" fmla="*/ 1208 h 1207"/>
                <a:gd name="csX438" fmla="*/ 458159 w 786964"/>
                <a:gd name="csY438" fmla="*/ 1208 h 1207"/>
                <a:gd name="csX439" fmla="*/ 458763 w 786964"/>
                <a:gd name="csY439" fmla="*/ 604 h 1207"/>
                <a:gd name="csX440" fmla="*/ 458159 w 786964"/>
                <a:gd name="csY440" fmla="*/ 0 h 1207"/>
                <a:gd name="csX441" fmla="*/ 487260 w 786964"/>
                <a:gd name="csY441" fmla="*/ 0 h 1207"/>
                <a:gd name="csX442" fmla="*/ 484024 w 786964"/>
                <a:gd name="csY442" fmla="*/ 0 h 1207"/>
                <a:gd name="csX443" fmla="*/ 483419 w 786964"/>
                <a:gd name="csY443" fmla="*/ 604 h 1207"/>
                <a:gd name="csX444" fmla="*/ 484024 w 786964"/>
                <a:gd name="csY444" fmla="*/ 1208 h 1207"/>
                <a:gd name="csX445" fmla="*/ 487260 w 786964"/>
                <a:gd name="csY445" fmla="*/ 1208 h 1207"/>
                <a:gd name="csX446" fmla="*/ 487864 w 786964"/>
                <a:gd name="csY446" fmla="*/ 604 h 1207"/>
                <a:gd name="csX447" fmla="*/ 487260 w 786964"/>
                <a:gd name="csY447" fmla="*/ 0 h 1207"/>
                <a:gd name="csX448" fmla="*/ 448449 w 786964"/>
                <a:gd name="csY448" fmla="*/ 0 h 1207"/>
                <a:gd name="csX449" fmla="*/ 445212 w 786964"/>
                <a:gd name="csY449" fmla="*/ 0 h 1207"/>
                <a:gd name="csX450" fmla="*/ 444608 w 786964"/>
                <a:gd name="csY450" fmla="*/ 604 h 1207"/>
                <a:gd name="csX451" fmla="*/ 445212 w 786964"/>
                <a:gd name="csY451" fmla="*/ 1208 h 1207"/>
                <a:gd name="csX452" fmla="*/ 448449 w 786964"/>
                <a:gd name="csY452" fmla="*/ 1208 h 1207"/>
                <a:gd name="csX453" fmla="*/ 449053 w 786964"/>
                <a:gd name="csY453" fmla="*/ 604 h 1207"/>
                <a:gd name="csX454" fmla="*/ 448449 w 786964"/>
                <a:gd name="csY454" fmla="*/ 0 h 1207"/>
                <a:gd name="csX455" fmla="*/ 477550 w 786964"/>
                <a:gd name="csY455" fmla="*/ 0 h 1207"/>
                <a:gd name="csX456" fmla="*/ 474313 w 786964"/>
                <a:gd name="csY456" fmla="*/ 0 h 1207"/>
                <a:gd name="csX457" fmla="*/ 473709 w 786964"/>
                <a:gd name="csY457" fmla="*/ 604 h 1207"/>
                <a:gd name="csX458" fmla="*/ 474313 w 786964"/>
                <a:gd name="csY458" fmla="*/ 1208 h 1207"/>
                <a:gd name="csX459" fmla="*/ 477550 w 786964"/>
                <a:gd name="csY459" fmla="*/ 1208 h 1207"/>
                <a:gd name="csX460" fmla="*/ 478154 w 786964"/>
                <a:gd name="csY460" fmla="*/ 604 h 1207"/>
                <a:gd name="csX461" fmla="*/ 477550 w 786964"/>
                <a:gd name="csY461" fmla="*/ 0 h 1207"/>
                <a:gd name="csX462" fmla="*/ 467854 w 786964"/>
                <a:gd name="csY462" fmla="*/ 0 h 1207"/>
                <a:gd name="csX463" fmla="*/ 464618 w 786964"/>
                <a:gd name="csY463" fmla="*/ 0 h 1207"/>
                <a:gd name="csX464" fmla="*/ 464014 w 786964"/>
                <a:gd name="csY464" fmla="*/ 604 h 1207"/>
                <a:gd name="csX465" fmla="*/ 464618 w 786964"/>
                <a:gd name="csY465" fmla="*/ 1208 h 1207"/>
                <a:gd name="csX466" fmla="*/ 467854 w 786964"/>
                <a:gd name="csY466" fmla="*/ 1208 h 1207"/>
                <a:gd name="csX467" fmla="*/ 468459 w 786964"/>
                <a:gd name="csY467" fmla="*/ 604 h 1207"/>
                <a:gd name="csX468" fmla="*/ 467854 w 786964"/>
                <a:gd name="csY468" fmla="*/ 0 h 1207"/>
                <a:gd name="csX469" fmla="*/ 409651 w 786964"/>
                <a:gd name="csY469" fmla="*/ 0 h 1207"/>
                <a:gd name="csX470" fmla="*/ 406415 w 786964"/>
                <a:gd name="csY470" fmla="*/ 0 h 1207"/>
                <a:gd name="csX471" fmla="*/ 405810 w 786964"/>
                <a:gd name="csY471" fmla="*/ 604 h 1207"/>
                <a:gd name="csX472" fmla="*/ 406415 w 786964"/>
                <a:gd name="csY472" fmla="*/ 1208 h 1207"/>
                <a:gd name="csX473" fmla="*/ 409651 w 786964"/>
                <a:gd name="csY473" fmla="*/ 1208 h 1207"/>
                <a:gd name="csX474" fmla="*/ 410256 w 786964"/>
                <a:gd name="csY474" fmla="*/ 604 h 1207"/>
                <a:gd name="csX475" fmla="*/ 409651 w 786964"/>
                <a:gd name="csY475" fmla="*/ 0 h 1207"/>
                <a:gd name="csX476" fmla="*/ 419347 w 786964"/>
                <a:gd name="csY476" fmla="*/ 0 h 1207"/>
                <a:gd name="csX477" fmla="*/ 416110 w 786964"/>
                <a:gd name="csY477" fmla="*/ 0 h 1207"/>
                <a:gd name="csX478" fmla="*/ 415506 w 786964"/>
                <a:gd name="csY478" fmla="*/ 604 h 1207"/>
                <a:gd name="csX479" fmla="*/ 416110 w 786964"/>
                <a:gd name="csY479" fmla="*/ 1208 h 1207"/>
                <a:gd name="csX480" fmla="*/ 419347 w 786964"/>
                <a:gd name="csY480" fmla="*/ 1208 h 1207"/>
                <a:gd name="csX481" fmla="*/ 419951 w 786964"/>
                <a:gd name="csY481" fmla="*/ 604 h 1207"/>
                <a:gd name="csX482" fmla="*/ 419347 w 786964"/>
                <a:gd name="csY482" fmla="*/ 0 h 1207"/>
                <a:gd name="csX483" fmla="*/ 429057 w 786964"/>
                <a:gd name="csY483" fmla="*/ 0 h 1207"/>
                <a:gd name="csX484" fmla="*/ 425820 w 786964"/>
                <a:gd name="csY484" fmla="*/ 0 h 1207"/>
                <a:gd name="csX485" fmla="*/ 425216 w 786964"/>
                <a:gd name="csY485" fmla="*/ 604 h 1207"/>
                <a:gd name="csX486" fmla="*/ 425820 w 786964"/>
                <a:gd name="csY486" fmla="*/ 1208 h 1207"/>
                <a:gd name="csX487" fmla="*/ 429057 w 786964"/>
                <a:gd name="csY487" fmla="*/ 1208 h 1207"/>
                <a:gd name="csX488" fmla="*/ 429661 w 786964"/>
                <a:gd name="csY488" fmla="*/ 604 h 1207"/>
                <a:gd name="csX489" fmla="*/ 429057 w 786964"/>
                <a:gd name="csY489" fmla="*/ 0 h 1207"/>
                <a:gd name="csX490" fmla="*/ 438753 w 786964"/>
                <a:gd name="csY490" fmla="*/ 0 h 1207"/>
                <a:gd name="csX491" fmla="*/ 435516 w 786964"/>
                <a:gd name="csY491" fmla="*/ 0 h 1207"/>
                <a:gd name="csX492" fmla="*/ 434912 w 786964"/>
                <a:gd name="csY492" fmla="*/ 604 h 1207"/>
                <a:gd name="csX493" fmla="*/ 435516 w 786964"/>
                <a:gd name="csY493" fmla="*/ 1208 h 1207"/>
                <a:gd name="csX494" fmla="*/ 438753 w 786964"/>
                <a:gd name="csY494" fmla="*/ 1208 h 1207"/>
                <a:gd name="csX495" fmla="*/ 439357 w 786964"/>
                <a:gd name="csY495" fmla="*/ 604 h 1207"/>
                <a:gd name="csX496" fmla="*/ 438753 w 786964"/>
                <a:gd name="csY496" fmla="*/ 0 h 1207"/>
                <a:gd name="csX497" fmla="*/ 584261 w 786964"/>
                <a:gd name="csY497" fmla="*/ 0 h 1207"/>
                <a:gd name="csX498" fmla="*/ 581024 w 786964"/>
                <a:gd name="csY498" fmla="*/ 0 h 1207"/>
                <a:gd name="csX499" fmla="*/ 580420 w 786964"/>
                <a:gd name="csY499" fmla="*/ 604 h 1207"/>
                <a:gd name="csX500" fmla="*/ 581024 w 786964"/>
                <a:gd name="csY500" fmla="*/ 1208 h 1207"/>
                <a:gd name="csX501" fmla="*/ 584261 w 786964"/>
                <a:gd name="csY501" fmla="*/ 1208 h 1207"/>
                <a:gd name="csX502" fmla="*/ 584865 w 786964"/>
                <a:gd name="csY502" fmla="*/ 604 h 1207"/>
                <a:gd name="csX503" fmla="*/ 584261 w 786964"/>
                <a:gd name="csY503" fmla="*/ 0 h 1207"/>
                <a:gd name="csX504" fmla="*/ 564869 w 786964"/>
                <a:gd name="csY504" fmla="*/ 0 h 1207"/>
                <a:gd name="csX505" fmla="*/ 561633 w 786964"/>
                <a:gd name="csY505" fmla="*/ 0 h 1207"/>
                <a:gd name="csX506" fmla="*/ 561028 w 786964"/>
                <a:gd name="csY506" fmla="*/ 604 h 1207"/>
                <a:gd name="csX507" fmla="*/ 561633 w 786964"/>
                <a:gd name="csY507" fmla="*/ 1208 h 1207"/>
                <a:gd name="csX508" fmla="*/ 564869 w 786964"/>
                <a:gd name="csY508" fmla="*/ 1208 h 1207"/>
                <a:gd name="csX509" fmla="*/ 565473 w 786964"/>
                <a:gd name="csY509" fmla="*/ 604 h 1207"/>
                <a:gd name="csX510" fmla="*/ 564869 w 786964"/>
                <a:gd name="csY510" fmla="*/ 0 h 1207"/>
                <a:gd name="csX511" fmla="*/ 555159 w 786964"/>
                <a:gd name="csY511" fmla="*/ 0 h 1207"/>
                <a:gd name="csX512" fmla="*/ 551922 w 786964"/>
                <a:gd name="csY512" fmla="*/ 0 h 1207"/>
                <a:gd name="csX513" fmla="*/ 551318 w 786964"/>
                <a:gd name="csY513" fmla="*/ 604 h 1207"/>
                <a:gd name="csX514" fmla="*/ 551922 w 786964"/>
                <a:gd name="csY514" fmla="*/ 1208 h 1207"/>
                <a:gd name="csX515" fmla="*/ 555159 w 786964"/>
                <a:gd name="csY515" fmla="*/ 1208 h 1207"/>
                <a:gd name="csX516" fmla="*/ 555763 w 786964"/>
                <a:gd name="csY516" fmla="*/ 604 h 1207"/>
                <a:gd name="csX517" fmla="*/ 555159 w 786964"/>
                <a:gd name="csY517" fmla="*/ 0 h 1207"/>
                <a:gd name="csX518" fmla="*/ 496956 w 786964"/>
                <a:gd name="csY518" fmla="*/ 0 h 1207"/>
                <a:gd name="csX519" fmla="*/ 493719 w 786964"/>
                <a:gd name="csY519" fmla="*/ 0 h 1207"/>
                <a:gd name="csX520" fmla="*/ 493115 w 786964"/>
                <a:gd name="csY520" fmla="*/ 604 h 1207"/>
                <a:gd name="csX521" fmla="*/ 493719 w 786964"/>
                <a:gd name="csY521" fmla="*/ 1208 h 1207"/>
                <a:gd name="csX522" fmla="*/ 496956 w 786964"/>
                <a:gd name="csY522" fmla="*/ 1208 h 1207"/>
                <a:gd name="csX523" fmla="*/ 497560 w 786964"/>
                <a:gd name="csY523" fmla="*/ 604 h 1207"/>
                <a:gd name="csX524" fmla="*/ 496956 w 786964"/>
                <a:gd name="csY524" fmla="*/ 0 h 1207"/>
                <a:gd name="csX525" fmla="*/ 574565 w 786964"/>
                <a:gd name="csY525" fmla="*/ 0 h 1207"/>
                <a:gd name="csX526" fmla="*/ 571328 w 786964"/>
                <a:gd name="csY526" fmla="*/ 0 h 1207"/>
                <a:gd name="csX527" fmla="*/ 570724 w 786964"/>
                <a:gd name="csY527" fmla="*/ 604 h 1207"/>
                <a:gd name="csX528" fmla="*/ 571328 w 786964"/>
                <a:gd name="csY528" fmla="*/ 1208 h 1207"/>
                <a:gd name="csX529" fmla="*/ 574565 w 786964"/>
                <a:gd name="csY529" fmla="*/ 1208 h 1207"/>
                <a:gd name="csX530" fmla="*/ 575169 w 786964"/>
                <a:gd name="csY530" fmla="*/ 604 h 1207"/>
                <a:gd name="csX531" fmla="*/ 574565 w 786964"/>
                <a:gd name="csY531" fmla="*/ 0 h 1207"/>
                <a:gd name="csX532" fmla="*/ 545463 w 786964"/>
                <a:gd name="csY532" fmla="*/ 0 h 1207"/>
                <a:gd name="csX533" fmla="*/ 542227 w 786964"/>
                <a:gd name="csY533" fmla="*/ 0 h 1207"/>
                <a:gd name="csX534" fmla="*/ 541622 w 786964"/>
                <a:gd name="csY534" fmla="*/ 604 h 1207"/>
                <a:gd name="csX535" fmla="*/ 542227 w 786964"/>
                <a:gd name="csY535" fmla="*/ 1208 h 1207"/>
                <a:gd name="csX536" fmla="*/ 545463 w 786964"/>
                <a:gd name="csY536" fmla="*/ 1208 h 1207"/>
                <a:gd name="csX537" fmla="*/ 546068 w 786964"/>
                <a:gd name="csY537" fmla="*/ 604 h 1207"/>
                <a:gd name="csX538" fmla="*/ 545463 w 786964"/>
                <a:gd name="csY538" fmla="*/ 0 h 1207"/>
                <a:gd name="csX539" fmla="*/ 506652 w 786964"/>
                <a:gd name="csY539" fmla="*/ 0 h 1207"/>
                <a:gd name="csX540" fmla="*/ 503415 w 786964"/>
                <a:gd name="csY540" fmla="*/ 0 h 1207"/>
                <a:gd name="csX541" fmla="*/ 502811 w 786964"/>
                <a:gd name="csY541" fmla="*/ 604 h 1207"/>
                <a:gd name="csX542" fmla="*/ 503415 w 786964"/>
                <a:gd name="csY542" fmla="*/ 1208 h 1207"/>
                <a:gd name="csX543" fmla="*/ 506652 w 786964"/>
                <a:gd name="csY543" fmla="*/ 1208 h 1207"/>
                <a:gd name="csX544" fmla="*/ 507256 w 786964"/>
                <a:gd name="csY544" fmla="*/ 604 h 1207"/>
                <a:gd name="csX545" fmla="*/ 506652 w 786964"/>
                <a:gd name="csY545" fmla="*/ 0 h 1207"/>
                <a:gd name="csX546" fmla="*/ 516362 w 786964"/>
                <a:gd name="csY546" fmla="*/ 0 h 1207"/>
                <a:gd name="csX547" fmla="*/ 513125 w 786964"/>
                <a:gd name="csY547" fmla="*/ 0 h 1207"/>
                <a:gd name="csX548" fmla="*/ 512521 w 786964"/>
                <a:gd name="csY548" fmla="*/ 604 h 1207"/>
                <a:gd name="csX549" fmla="*/ 513125 w 786964"/>
                <a:gd name="csY549" fmla="*/ 1208 h 1207"/>
                <a:gd name="csX550" fmla="*/ 516362 w 786964"/>
                <a:gd name="csY550" fmla="*/ 1208 h 1207"/>
                <a:gd name="csX551" fmla="*/ 516966 w 786964"/>
                <a:gd name="csY551" fmla="*/ 604 h 1207"/>
                <a:gd name="csX552" fmla="*/ 516362 w 786964"/>
                <a:gd name="csY552" fmla="*/ 0 h 1207"/>
                <a:gd name="csX553" fmla="*/ 535768 w 786964"/>
                <a:gd name="csY553" fmla="*/ 0 h 1207"/>
                <a:gd name="csX554" fmla="*/ 532531 w 786964"/>
                <a:gd name="csY554" fmla="*/ 0 h 1207"/>
                <a:gd name="csX555" fmla="*/ 531927 w 786964"/>
                <a:gd name="csY555" fmla="*/ 604 h 1207"/>
                <a:gd name="csX556" fmla="*/ 532531 w 786964"/>
                <a:gd name="csY556" fmla="*/ 1208 h 1207"/>
                <a:gd name="csX557" fmla="*/ 535768 w 786964"/>
                <a:gd name="csY557" fmla="*/ 1208 h 1207"/>
                <a:gd name="csX558" fmla="*/ 536372 w 786964"/>
                <a:gd name="csY558" fmla="*/ 604 h 1207"/>
                <a:gd name="csX559" fmla="*/ 535768 w 786964"/>
                <a:gd name="csY559" fmla="*/ 0 h 1207"/>
                <a:gd name="csX560" fmla="*/ 526058 w 786964"/>
                <a:gd name="csY560" fmla="*/ 0 h 1207"/>
                <a:gd name="csX561" fmla="*/ 522821 w 786964"/>
                <a:gd name="csY561" fmla="*/ 0 h 1207"/>
                <a:gd name="csX562" fmla="*/ 522217 w 786964"/>
                <a:gd name="csY562" fmla="*/ 604 h 1207"/>
                <a:gd name="csX563" fmla="*/ 522821 w 786964"/>
                <a:gd name="csY563" fmla="*/ 1208 h 1207"/>
                <a:gd name="csX564" fmla="*/ 526058 w 786964"/>
                <a:gd name="csY564" fmla="*/ 1208 h 1207"/>
                <a:gd name="csX565" fmla="*/ 526662 w 786964"/>
                <a:gd name="csY565" fmla="*/ 604 h 1207"/>
                <a:gd name="csX566" fmla="*/ 526058 w 786964"/>
                <a:gd name="csY566" fmla="*/ 0 h 1207"/>
                <a:gd name="csX567" fmla="*/ 786360 w 786964"/>
                <a:gd name="csY567" fmla="*/ 0 h 1207"/>
                <a:gd name="csX568" fmla="*/ 784749 w 786964"/>
                <a:gd name="csY568" fmla="*/ 0 h 1207"/>
                <a:gd name="csX569" fmla="*/ 784145 w 786964"/>
                <a:gd name="csY569" fmla="*/ 604 h 1207"/>
                <a:gd name="csX570" fmla="*/ 784749 w 786964"/>
                <a:gd name="csY570" fmla="*/ 1208 h 1207"/>
                <a:gd name="csX571" fmla="*/ 786360 w 786964"/>
                <a:gd name="csY571" fmla="*/ 1208 h 1207"/>
                <a:gd name="csX572" fmla="*/ 786965 w 786964"/>
                <a:gd name="csY572" fmla="*/ 604 h 1207"/>
                <a:gd name="csX573" fmla="*/ 786360 w 786964"/>
                <a:gd name="csY573" fmla="*/ 0 h 12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</a:cxnLst>
              <a:rect l="l" t="t" r="r" b="b"/>
              <a:pathLst>
                <a:path w="786964" h="1207">
                  <a:moveTo>
                    <a:pt x="2820" y="604"/>
                  </a:moveTo>
                  <a:cubicBezTo>
                    <a:pt x="2820" y="935"/>
                    <a:pt x="2546" y="1208"/>
                    <a:pt x="2215" y="1208"/>
                  </a:cubicBezTo>
                  <a:lnTo>
                    <a:pt x="604" y="1208"/>
                  </a:lnTo>
                  <a:cubicBezTo>
                    <a:pt x="273" y="1208"/>
                    <a:pt x="0" y="935"/>
                    <a:pt x="0" y="604"/>
                  </a:cubicBezTo>
                  <a:cubicBezTo>
                    <a:pt x="0" y="273"/>
                    <a:pt x="273" y="0"/>
                    <a:pt x="604" y="0"/>
                  </a:cubicBezTo>
                  <a:lnTo>
                    <a:pt x="2215" y="0"/>
                  </a:lnTo>
                  <a:cubicBezTo>
                    <a:pt x="2546" y="0"/>
                    <a:pt x="2820" y="273"/>
                    <a:pt x="2820" y="604"/>
                  </a:cubicBezTo>
                  <a:close/>
                  <a:moveTo>
                    <a:pt x="264144" y="0"/>
                  </a:moveTo>
                  <a:lnTo>
                    <a:pt x="260907" y="0"/>
                  </a:lnTo>
                  <a:cubicBezTo>
                    <a:pt x="260576" y="0"/>
                    <a:pt x="260303" y="273"/>
                    <a:pt x="260303" y="604"/>
                  </a:cubicBezTo>
                  <a:cubicBezTo>
                    <a:pt x="260303" y="935"/>
                    <a:pt x="260576" y="1208"/>
                    <a:pt x="260907" y="1208"/>
                  </a:cubicBezTo>
                  <a:lnTo>
                    <a:pt x="264144" y="1208"/>
                  </a:lnTo>
                  <a:cubicBezTo>
                    <a:pt x="264475" y="1208"/>
                    <a:pt x="264748" y="935"/>
                    <a:pt x="264748" y="604"/>
                  </a:cubicBezTo>
                  <a:cubicBezTo>
                    <a:pt x="264748" y="273"/>
                    <a:pt x="264475" y="0"/>
                    <a:pt x="264144" y="0"/>
                  </a:cubicBezTo>
                  <a:close/>
                  <a:moveTo>
                    <a:pt x="380550" y="0"/>
                  </a:moveTo>
                  <a:lnTo>
                    <a:pt x="377313" y="0"/>
                  </a:lnTo>
                  <a:cubicBezTo>
                    <a:pt x="376982" y="0"/>
                    <a:pt x="376709" y="273"/>
                    <a:pt x="376709" y="604"/>
                  </a:cubicBezTo>
                  <a:cubicBezTo>
                    <a:pt x="376709" y="935"/>
                    <a:pt x="376982" y="1208"/>
                    <a:pt x="377313" y="1208"/>
                  </a:cubicBezTo>
                  <a:lnTo>
                    <a:pt x="380550" y="1208"/>
                  </a:lnTo>
                  <a:cubicBezTo>
                    <a:pt x="380881" y="1208"/>
                    <a:pt x="381154" y="935"/>
                    <a:pt x="381154" y="604"/>
                  </a:cubicBezTo>
                  <a:cubicBezTo>
                    <a:pt x="381154" y="273"/>
                    <a:pt x="380881" y="0"/>
                    <a:pt x="380550" y="0"/>
                  </a:cubicBezTo>
                  <a:close/>
                  <a:moveTo>
                    <a:pt x="273839" y="0"/>
                  </a:moveTo>
                  <a:lnTo>
                    <a:pt x="270603" y="0"/>
                  </a:lnTo>
                  <a:cubicBezTo>
                    <a:pt x="270272" y="0"/>
                    <a:pt x="269998" y="273"/>
                    <a:pt x="269998" y="604"/>
                  </a:cubicBezTo>
                  <a:cubicBezTo>
                    <a:pt x="269998" y="935"/>
                    <a:pt x="270272" y="1208"/>
                    <a:pt x="270603" y="1208"/>
                  </a:cubicBezTo>
                  <a:lnTo>
                    <a:pt x="273839" y="1208"/>
                  </a:lnTo>
                  <a:cubicBezTo>
                    <a:pt x="274170" y="1208"/>
                    <a:pt x="274444" y="935"/>
                    <a:pt x="274444" y="604"/>
                  </a:cubicBezTo>
                  <a:cubicBezTo>
                    <a:pt x="274444" y="273"/>
                    <a:pt x="274170" y="0"/>
                    <a:pt x="273839" y="0"/>
                  </a:cubicBezTo>
                  <a:close/>
                  <a:moveTo>
                    <a:pt x="283535" y="0"/>
                  </a:moveTo>
                  <a:lnTo>
                    <a:pt x="280298" y="0"/>
                  </a:lnTo>
                  <a:cubicBezTo>
                    <a:pt x="279968" y="0"/>
                    <a:pt x="279694" y="273"/>
                    <a:pt x="279694" y="604"/>
                  </a:cubicBezTo>
                  <a:cubicBezTo>
                    <a:pt x="279694" y="935"/>
                    <a:pt x="279968" y="1208"/>
                    <a:pt x="280298" y="1208"/>
                  </a:cubicBezTo>
                  <a:lnTo>
                    <a:pt x="283535" y="1208"/>
                  </a:lnTo>
                  <a:cubicBezTo>
                    <a:pt x="283866" y="1208"/>
                    <a:pt x="284139" y="935"/>
                    <a:pt x="284139" y="604"/>
                  </a:cubicBezTo>
                  <a:cubicBezTo>
                    <a:pt x="284139" y="273"/>
                    <a:pt x="283866" y="0"/>
                    <a:pt x="283535" y="0"/>
                  </a:cubicBezTo>
                  <a:close/>
                  <a:moveTo>
                    <a:pt x="254434" y="0"/>
                  </a:moveTo>
                  <a:lnTo>
                    <a:pt x="251197" y="0"/>
                  </a:lnTo>
                  <a:cubicBezTo>
                    <a:pt x="250866" y="0"/>
                    <a:pt x="250593" y="273"/>
                    <a:pt x="250593" y="604"/>
                  </a:cubicBezTo>
                  <a:cubicBezTo>
                    <a:pt x="250593" y="935"/>
                    <a:pt x="250866" y="1208"/>
                    <a:pt x="251197" y="1208"/>
                  </a:cubicBezTo>
                  <a:lnTo>
                    <a:pt x="254434" y="1208"/>
                  </a:lnTo>
                  <a:cubicBezTo>
                    <a:pt x="254764" y="1208"/>
                    <a:pt x="255038" y="935"/>
                    <a:pt x="255038" y="604"/>
                  </a:cubicBezTo>
                  <a:cubicBezTo>
                    <a:pt x="255038" y="273"/>
                    <a:pt x="254764" y="0"/>
                    <a:pt x="254434" y="0"/>
                  </a:cubicBezTo>
                  <a:close/>
                  <a:moveTo>
                    <a:pt x="225332" y="0"/>
                  </a:moveTo>
                  <a:lnTo>
                    <a:pt x="222095" y="0"/>
                  </a:lnTo>
                  <a:cubicBezTo>
                    <a:pt x="221764" y="0"/>
                    <a:pt x="221491" y="273"/>
                    <a:pt x="221491" y="604"/>
                  </a:cubicBezTo>
                  <a:cubicBezTo>
                    <a:pt x="221491" y="935"/>
                    <a:pt x="221764" y="1208"/>
                    <a:pt x="222095" y="1208"/>
                  </a:cubicBezTo>
                  <a:lnTo>
                    <a:pt x="225332" y="1208"/>
                  </a:lnTo>
                  <a:cubicBezTo>
                    <a:pt x="225663" y="1208"/>
                    <a:pt x="225936" y="935"/>
                    <a:pt x="225936" y="604"/>
                  </a:cubicBezTo>
                  <a:cubicBezTo>
                    <a:pt x="225936" y="273"/>
                    <a:pt x="225663" y="0"/>
                    <a:pt x="225332" y="0"/>
                  </a:cubicBezTo>
                  <a:close/>
                  <a:moveTo>
                    <a:pt x="215636" y="0"/>
                  </a:moveTo>
                  <a:lnTo>
                    <a:pt x="212400" y="0"/>
                  </a:lnTo>
                  <a:cubicBezTo>
                    <a:pt x="212069" y="0"/>
                    <a:pt x="211795" y="273"/>
                    <a:pt x="211795" y="604"/>
                  </a:cubicBezTo>
                  <a:cubicBezTo>
                    <a:pt x="211795" y="935"/>
                    <a:pt x="212069" y="1208"/>
                    <a:pt x="212400" y="1208"/>
                  </a:cubicBezTo>
                  <a:lnTo>
                    <a:pt x="215636" y="1208"/>
                  </a:lnTo>
                  <a:cubicBezTo>
                    <a:pt x="215967" y="1208"/>
                    <a:pt x="216240" y="935"/>
                    <a:pt x="216240" y="604"/>
                  </a:cubicBezTo>
                  <a:cubicBezTo>
                    <a:pt x="216240" y="273"/>
                    <a:pt x="215967" y="0"/>
                    <a:pt x="215636" y="0"/>
                  </a:cubicBezTo>
                  <a:close/>
                  <a:moveTo>
                    <a:pt x="244738" y="0"/>
                  </a:moveTo>
                  <a:lnTo>
                    <a:pt x="241501" y="0"/>
                  </a:lnTo>
                  <a:cubicBezTo>
                    <a:pt x="241170" y="0"/>
                    <a:pt x="240897" y="273"/>
                    <a:pt x="240897" y="604"/>
                  </a:cubicBezTo>
                  <a:cubicBezTo>
                    <a:pt x="240897" y="935"/>
                    <a:pt x="241170" y="1208"/>
                    <a:pt x="241501" y="1208"/>
                  </a:cubicBezTo>
                  <a:lnTo>
                    <a:pt x="244738" y="1208"/>
                  </a:lnTo>
                  <a:cubicBezTo>
                    <a:pt x="245069" y="1208"/>
                    <a:pt x="245342" y="935"/>
                    <a:pt x="245342" y="604"/>
                  </a:cubicBezTo>
                  <a:cubicBezTo>
                    <a:pt x="245342" y="273"/>
                    <a:pt x="245069" y="0"/>
                    <a:pt x="244738" y="0"/>
                  </a:cubicBezTo>
                  <a:close/>
                  <a:moveTo>
                    <a:pt x="235042" y="0"/>
                  </a:moveTo>
                  <a:lnTo>
                    <a:pt x="231805" y="0"/>
                  </a:lnTo>
                  <a:cubicBezTo>
                    <a:pt x="231475" y="0"/>
                    <a:pt x="231201" y="273"/>
                    <a:pt x="231201" y="604"/>
                  </a:cubicBezTo>
                  <a:cubicBezTo>
                    <a:pt x="231201" y="935"/>
                    <a:pt x="231475" y="1208"/>
                    <a:pt x="231805" y="1208"/>
                  </a:cubicBezTo>
                  <a:lnTo>
                    <a:pt x="235042" y="1208"/>
                  </a:lnTo>
                  <a:cubicBezTo>
                    <a:pt x="235373" y="1208"/>
                    <a:pt x="235646" y="935"/>
                    <a:pt x="235646" y="604"/>
                  </a:cubicBezTo>
                  <a:cubicBezTo>
                    <a:pt x="235646" y="273"/>
                    <a:pt x="235373" y="0"/>
                    <a:pt x="235042" y="0"/>
                  </a:cubicBezTo>
                  <a:close/>
                  <a:moveTo>
                    <a:pt x="293245" y="0"/>
                  </a:moveTo>
                  <a:lnTo>
                    <a:pt x="290008" y="0"/>
                  </a:lnTo>
                  <a:cubicBezTo>
                    <a:pt x="289678" y="0"/>
                    <a:pt x="289404" y="273"/>
                    <a:pt x="289404" y="604"/>
                  </a:cubicBezTo>
                  <a:cubicBezTo>
                    <a:pt x="289404" y="935"/>
                    <a:pt x="289678" y="1208"/>
                    <a:pt x="290008" y="1208"/>
                  </a:cubicBezTo>
                  <a:lnTo>
                    <a:pt x="293245" y="1208"/>
                  </a:lnTo>
                  <a:cubicBezTo>
                    <a:pt x="293576" y="1208"/>
                    <a:pt x="293849" y="935"/>
                    <a:pt x="293849" y="604"/>
                  </a:cubicBezTo>
                  <a:cubicBezTo>
                    <a:pt x="293849" y="273"/>
                    <a:pt x="293576" y="0"/>
                    <a:pt x="293245" y="0"/>
                  </a:cubicBezTo>
                  <a:close/>
                  <a:moveTo>
                    <a:pt x="341753" y="0"/>
                  </a:moveTo>
                  <a:lnTo>
                    <a:pt x="338516" y="0"/>
                  </a:lnTo>
                  <a:cubicBezTo>
                    <a:pt x="338185" y="0"/>
                    <a:pt x="337912" y="273"/>
                    <a:pt x="337912" y="604"/>
                  </a:cubicBezTo>
                  <a:cubicBezTo>
                    <a:pt x="337912" y="935"/>
                    <a:pt x="338185" y="1208"/>
                    <a:pt x="338516" y="1208"/>
                  </a:cubicBezTo>
                  <a:lnTo>
                    <a:pt x="341753" y="1208"/>
                  </a:lnTo>
                  <a:cubicBezTo>
                    <a:pt x="342083" y="1208"/>
                    <a:pt x="342357" y="935"/>
                    <a:pt x="342357" y="604"/>
                  </a:cubicBezTo>
                  <a:cubicBezTo>
                    <a:pt x="342357" y="273"/>
                    <a:pt x="342083" y="0"/>
                    <a:pt x="341753" y="0"/>
                  </a:cubicBezTo>
                  <a:close/>
                  <a:moveTo>
                    <a:pt x="351448" y="0"/>
                  </a:moveTo>
                  <a:lnTo>
                    <a:pt x="348212" y="0"/>
                  </a:lnTo>
                  <a:cubicBezTo>
                    <a:pt x="347881" y="0"/>
                    <a:pt x="347607" y="273"/>
                    <a:pt x="347607" y="604"/>
                  </a:cubicBezTo>
                  <a:cubicBezTo>
                    <a:pt x="347607" y="935"/>
                    <a:pt x="347881" y="1208"/>
                    <a:pt x="348212" y="1208"/>
                  </a:cubicBezTo>
                  <a:lnTo>
                    <a:pt x="351448" y="1208"/>
                  </a:lnTo>
                  <a:cubicBezTo>
                    <a:pt x="351779" y="1208"/>
                    <a:pt x="352052" y="935"/>
                    <a:pt x="352052" y="604"/>
                  </a:cubicBezTo>
                  <a:cubicBezTo>
                    <a:pt x="352052" y="273"/>
                    <a:pt x="351779" y="0"/>
                    <a:pt x="351448" y="0"/>
                  </a:cubicBezTo>
                  <a:close/>
                  <a:moveTo>
                    <a:pt x="361144" y="0"/>
                  </a:moveTo>
                  <a:lnTo>
                    <a:pt x="357907" y="0"/>
                  </a:lnTo>
                  <a:cubicBezTo>
                    <a:pt x="357576" y="0"/>
                    <a:pt x="357303" y="273"/>
                    <a:pt x="357303" y="604"/>
                  </a:cubicBezTo>
                  <a:cubicBezTo>
                    <a:pt x="357303" y="935"/>
                    <a:pt x="357576" y="1208"/>
                    <a:pt x="357907" y="1208"/>
                  </a:cubicBezTo>
                  <a:lnTo>
                    <a:pt x="361144" y="1208"/>
                  </a:lnTo>
                  <a:cubicBezTo>
                    <a:pt x="361475" y="1208"/>
                    <a:pt x="361748" y="935"/>
                    <a:pt x="361748" y="604"/>
                  </a:cubicBezTo>
                  <a:cubicBezTo>
                    <a:pt x="361748" y="273"/>
                    <a:pt x="361475" y="0"/>
                    <a:pt x="361144" y="0"/>
                  </a:cubicBezTo>
                  <a:close/>
                  <a:moveTo>
                    <a:pt x="370854" y="0"/>
                  </a:moveTo>
                  <a:lnTo>
                    <a:pt x="367617" y="0"/>
                  </a:lnTo>
                  <a:cubicBezTo>
                    <a:pt x="367287" y="0"/>
                    <a:pt x="367013" y="273"/>
                    <a:pt x="367013" y="604"/>
                  </a:cubicBezTo>
                  <a:cubicBezTo>
                    <a:pt x="367013" y="935"/>
                    <a:pt x="367287" y="1208"/>
                    <a:pt x="367617" y="1208"/>
                  </a:cubicBezTo>
                  <a:lnTo>
                    <a:pt x="370854" y="1208"/>
                  </a:lnTo>
                  <a:cubicBezTo>
                    <a:pt x="371185" y="1208"/>
                    <a:pt x="371458" y="935"/>
                    <a:pt x="371458" y="604"/>
                  </a:cubicBezTo>
                  <a:cubicBezTo>
                    <a:pt x="371458" y="273"/>
                    <a:pt x="371185" y="0"/>
                    <a:pt x="370854" y="0"/>
                  </a:cubicBezTo>
                  <a:close/>
                  <a:moveTo>
                    <a:pt x="312637" y="0"/>
                  </a:moveTo>
                  <a:lnTo>
                    <a:pt x="309400" y="0"/>
                  </a:lnTo>
                  <a:cubicBezTo>
                    <a:pt x="309069" y="0"/>
                    <a:pt x="308796" y="273"/>
                    <a:pt x="308796" y="604"/>
                  </a:cubicBezTo>
                  <a:cubicBezTo>
                    <a:pt x="308796" y="935"/>
                    <a:pt x="309069" y="1208"/>
                    <a:pt x="309400" y="1208"/>
                  </a:cubicBezTo>
                  <a:lnTo>
                    <a:pt x="312637" y="1208"/>
                  </a:lnTo>
                  <a:cubicBezTo>
                    <a:pt x="312967" y="1208"/>
                    <a:pt x="313241" y="935"/>
                    <a:pt x="313241" y="604"/>
                  </a:cubicBezTo>
                  <a:cubicBezTo>
                    <a:pt x="313241" y="273"/>
                    <a:pt x="312967" y="0"/>
                    <a:pt x="312637" y="0"/>
                  </a:cubicBezTo>
                  <a:close/>
                  <a:moveTo>
                    <a:pt x="205941" y="0"/>
                  </a:moveTo>
                  <a:lnTo>
                    <a:pt x="202704" y="0"/>
                  </a:lnTo>
                  <a:cubicBezTo>
                    <a:pt x="202373" y="0"/>
                    <a:pt x="202100" y="273"/>
                    <a:pt x="202100" y="604"/>
                  </a:cubicBezTo>
                  <a:cubicBezTo>
                    <a:pt x="202100" y="935"/>
                    <a:pt x="202373" y="1208"/>
                    <a:pt x="202704" y="1208"/>
                  </a:cubicBezTo>
                  <a:lnTo>
                    <a:pt x="205941" y="1208"/>
                  </a:lnTo>
                  <a:cubicBezTo>
                    <a:pt x="206271" y="1208"/>
                    <a:pt x="206545" y="935"/>
                    <a:pt x="206545" y="604"/>
                  </a:cubicBezTo>
                  <a:cubicBezTo>
                    <a:pt x="206545" y="273"/>
                    <a:pt x="206271" y="0"/>
                    <a:pt x="205941" y="0"/>
                  </a:cubicBezTo>
                  <a:close/>
                  <a:moveTo>
                    <a:pt x="302941" y="0"/>
                  </a:moveTo>
                  <a:lnTo>
                    <a:pt x="299704" y="0"/>
                  </a:lnTo>
                  <a:cubicBezTo>
                    <a:pt x="299373" y="0"/>
                    <a:pt x="299100" y="273"/>
                    <a:pt x="299100" y="604"/>
                  </a:cubicBezTo>
                  <a:cubicBezTo>
                    <a:pt x="299100" y="935"/>
                    <a:pt x="299373" y="1208"/>
                    <a:pt x="299704" y="1208"/>
                  </a:cubicBezTo>
                  <a:lnTo>
                    <a:pt x="302941" y="1208"/>
                  </a:lnTo>
                  <a:cubicBezTo>
                    <a:pt x="303272" y="1208"/>
                    <a:pt x="303545" y="935"/>
                    <a:pt x="303545" y="604"/>
                  </a:cubicBezTo>
                  <a:cubicBezTo>
                    <a:pt x="303545" y="273"/>
                    <a:pt x="303272" y="0"/>
                    <a:pt x="302941" y="0"/>
                  </a:cubicBezTo>
                  <a:close/>
                  <a:moveTo>
                    <a:pt x="390246" y="0"/>
                  </a:moveTo>
                  <a:lnTo>
                    <a:pt x="387009" y="0"/>
                  </a:lnTo>
                  <a:cubicBezTo>
                    <a:pt x="386678" y="0"/>
                    <a:pt x="386405" y="273"/>
                    <a:pt x="386405" y="604"/>
                  </a:cubicBezTo>
                  <a:cubicBezTo>
                    <a:pt x="386405" y="935"/>
                    <a:pt x="386678" y="1208"/>
                    <a:pt x="387009" y="1208"/>
                  </a:cubicBezTo>
                  <a:lnTo>
                    <a:pt x="390246" y="1208"/>
                  </a:lnTo>
                  <a:cubicBezTo>
                    <a:pt x="390576" y="1208"/>
                    <a:pt x="390850" y="935"/>
                    <a:pt x="390850" y="604"/>
                  </a:cubicBezTo>
                  <a:cubicBezTo>
                    <a:pt x="390850" y="273"/>
                    <a:pt x="390576" y="0"/>
                    <a:pt x="390246" y="0"/>
                  </a:cubicBezTo>
                  <a:close/>
                  <a:moveTo>
                    <a:pt x="322347" y="0"/>
                  </a:moveTo>
                  <a:lnTo>
                    <a:pt x="319110" y="0"/>
                  </a:lnTo>
                  <a:cubicBezTo>
                    <a:pt x="318779" y="0"/>
                    <a:pt x="318506" y="273"/>
                    <a:pt x="318506" y="604"/>
                  </a:cubicBezTo>
                  <a:cubicBezTo>
                    <a:pt x="318506" y="935"/>
                    <a:pt x="318779" y="1208"/>
                    <a:pt x="319110" y="1208"/>
                  </a:cubicBezTo>
                  <a:lnTo>
                    <a:pt x="322347" y="1208"/>
                  </a:lnTo>
                  <a:cubicBezTo>
                    <a:pt x="322678" y="1208"/>
                    <a:pt x="322951" y="935"/>
                    <a:pt x="322951" y="604"/>
                  </a:cubicBezTo>
                  <a:cubicBezTo>
                    <a:pt x="322951" y="273"/>
                    <a:pt x="322678" y="0"/>
                    <a:pt x="322347" y="0"/>
                  </a:cubicBezTo>
                  <a:close/>
                  <a:moveTo>
                    <a:pt x="332042" y="0"/>
                  </a:moveTo>
                  <a:lnTo>
                    <a:pt x="328806" y="0"/>
                  </a:lnTo>
                  <a:cubicBezTo>
                    <a:pt x="328475" y="0"/>
                    <a:pt x="328202" y="273"/>
                    <a:pt x="328202" y="604"/>
                  </a:cubicBezTo>
                  <a:cubicBezTo>
                    <a:pt x="328202" y="935"/>
                    <a:pt x="328475" y="1208"/>
                    <a:pt x="328806" y="1208"/>
                  </a:cubicBezTo>
                  <a:lnTo>
                    <a:pt x="332042" y="1208"/>
                  </a:lnTo>
                  <a:cubicBezTo>
                    <a:pt x="332373" y="1208"/>
                    <a:pt x="332647" y="935"/>
                    <a:pt x="332647" y="604"/>
                  </a:cubicBezTo>
                  <a:cubicBezTo>
                    <a:pt x="332647" y="273"/>
                    <a:pt x="332373" y="0"/>
                    <a:pt x="332042" y="0"/>
                  </a:cubicBezTo>
                  <a:close/>
                  <a:moveTo>
                    <a:pt x="60418" y="0"/>
                  </a:moveTo>
                  <a:lnTo>
                    <a:pt x="57182" y="0"/>
                  </a:lnTo>
                  <a:cubicBezTo>
                    <a:pt x="56851" y="0"/>
                    <a:pt x="56578" y="273"/>
                    <a:pt x="56578" y="604"/>
                  </a:cubicBezTo>
                  <a:cubicBezTo>
                    <a:pt x="56578" y="935"/>
                    <a:pt x="56851" y="1208"/>
                    <a:pt x="57182" y="1208"/>
                  </a:cubicBezTo>
                  <a:lnTo>
                    <a:pt x="60418" y="1208"/>
                  </a:lnTo>
                  <a:cubicBezTo>
                    <a:pt x="60749" y="1208"/>
                    <a:pt x="61023" y="935"/>
                    <a:pt x="61023" y="604"/>
                  </a:cubicBezTo>
                  <a:cubicBezTo>
                    <a:pt x="61023" y="273"/>
                    <a:pt x="60749" y="0"/>
                    <a:pt x="60418" y="0"/>
                  </a:cubicBezTo>
                  <a:close/>
                  <a:moveTo>
                    <a:pt x="99230" y="0"/>
                  </a:moveTo>
                  <a:lnTo>
                    <a:pt x="95993" y="0"/>
                  </a:lnTo>
                  <a:cubicBezTo>
                    <a:pt x="95663" y="0"/>
                    <a:pt x="95389" y="273"/>
                    <a:pt x="95389" y="604"/>
                  </a:cubicBezTo>
                  <a:cubicBezTo>
                    <a:pt x="95389" y="935"/>
                    <a:pt x="95663" y="1208"/>
                    <a:pt x="95993" y="1208"/>
                  </a:cubicBezTo>
                  <a:lnTo>
                    <a:pt x="99230" y="1208"/>
                  </a:lnTo>
                  <a:cubicBezTo>
                    <a:pt x="99561" y="1208"/>
                    <a:pt x="99834" y="935"/>
                    <a:pt x="99834" y="604"/>
                  </a:cubicBezTo>
                  <a:cubicBezTo>
                    <a:pt x="99834" y="273"/>
                    <a:pt x="99561" y="0"/>
                    <a:pt x="99230" y="0"/>
                  </a:cubicBezTo>
                  <a:close/>
                  <a:moveTo>
                    <a:pt x="50723" y="0"/>
                  </a:moveTo>
                  <a:lnTo>
                    <a:pt x="47486" y="0"/>
                  </a:lnTo>
                  <a:cubicBezTo>
                    <a:pt x="47155" y="0"/>
                    <a:pt x="46882" y="273"/>
                    <a:pt x="46882" y="604"/>
                  </a:cubicBezTo>
                  <a:cubicBezTo>
                    <a:pt x="46882" y="935"/>
                    <a:pt x="47155" y="1208"/>
                    <a:pt x="47486" y="1208"/>
                  </a:cubicBezTo>
                  <a:lnTo>
                    <a:pt x="50723" y="1208"/>
                  </a:lnTo>
                  <a:cubicBezTo>
                    <a:pt x="51054" y="1208"/>
                    <a:pt x="51327" y="935"/>
                    <a:pt x="51327" y="604"/>
                  </a:cubicBezTo>
                  <a:cubicBezTo>
                    <a:pt x="51327" y="273"/>
                    <a:pt x="51054" y="0"/>
                    <a:pt x="50723" y="0"/>
                  </a:cubicBezTo>
                  <a:close/>
                  <a:moveTo>
                    <a:pt x="89520" y="0"/>
                  </a:moveTo>
                  <a:lnTo>
                    <a:pt x="86283" y="0"/>
                  </a:lnTo>
                  <a:cubicBezTo>
                    <a:pt x="85952" y="0"/>
                    <a:pt x="85679" y="273"/>
                    <a:pt x="85679" y="604"/>
                  </a:cubicBezTo>
                  <a:cubicBezTo>
                    <a:pt x="85679" y="935"/>
                    <a:pt x="85952" y="1208"/>
                    <a:pt x="86283" y="1208"/>
                  </a:cubicBezTo>
                  <a:lnTo>
                    <a:pt x="89520" y="1208"/>
                  </a:lnTo>
                  <a:cubicBezTo>
                    <a:pt x="89851" y="1208"/>
                    <a:pt x="90124" y="935"/>
                    <a:pt x="90124" y="604"/>
                  </a:cubicBezTo>
                  <a:cubicBezTo>
                    <a:pt x="90124" y="273"/>
                    <a:pt x="89851" y="0"/>
                    <a:pt x="89520" y="0"/>
                  </a:cubicBezTo>
                  <a:close/>
                  <a:moveTo>
                    <a:pt x="70129" y="0"/>
                  </a:moveTo>
                  <a:lnTo>
                    <a:pt x="66892" y="0"/>
                  </a:lnTo>
                  <a:cubicBezTo>
                    <a:pt x="66561" y="0"/>
                    <a:pt x="66288" y="273"/>
                    <a:pt x="66288" y="604"/>
                  </a:cubicBezTo>
                  <a:cubicBezTo>
                    <a:pt x="66288" y="935"/>
                    <a:pt x="66561" y="1208"/>
                    <a:pt x="66892" y="1208"/>
                  </a:cubicBezTo>
                  <a:lnTo>
                    <a:pt x="70129" y="1208"/>
                  </a:lnTo>
                  <a:cubicBezTo>
                    <a:pt x="70459" y="1208"/>
                    <a:pt x="70733" y="935"/>
                    <a:pt x="70733" y="604"/>
                  </a:cubicBezTo>
                  <a:cubicBezTo>
                    <a:pt x="70733" y="273"/>
                    <a:pt x="70459" y="0"/>
                    <a:pt x="70129" y="0"/>
                  </a:cubicBezTo>
                  <a:close/>
                  <a:moveTo>
                    <a:pt x="41027" y="0"/>
                  </a:moveTo>
                  <a:lnTo>
                    <a:pt x="37790" y="0"/>
                  </a:lnTo>
                  <a:cubicBezTo>
                    <a:pt x="37459" y="0"/>
                    <a:pt x="37186" y="273"/>
                    <a:pt x="37186" y="604"/>
                  </a:cubicBezTo>
                  <a:cubicBezTo>
                    <a:pt x="37186" y="935"/>
                    <a:pt x="37459" y="1208"/>
                    <a:pt x="37790" y="1208"/>
                  </a:cubicBezTo>
                  <a:lnTo>
                    <a:pt x="41027" y="1208"/>
                  </a:lnTo>
                  <a:cubicBezTo>
                    <a:pt x="41358" y="1208"/>
                    <a:pt x="41631" y="935"/>
                    <a:pt x="41631" y="604"/>
                  </a:cubicBezTo>
                  <a:cubicBezTo>
                    <a:pt x="41631" y="273"/>
                    <a:pt x="41358" y="0"/>
                    <a:pt x="41027" y="0"/>
                  </a:cubicBezTo>
                  <a:close/>
                  <a:moveTo>
                    <a:pt x="21621" y="0"/>
                  </a:moveTo>
                  <a:lnTo>
                    <a:pt x="18384" y="0"/>
                  </a:lnTo>
                  <a:cubicBezTo>
                    <a:pt x="18054" y="0"/>
                    <a:pt x="17780" y="273"/>
                    <a:pt x="17780" y="604"/>
                  </a:cubicBezTo>
                  <a:cubicBezTo>
                    <a:pt x="17780" y="935"/>
                    <a:pt x="18054" y="1208"/>
                    <a:pt x="18384" y="1208"/>
                  </a:cubicBezTo>
                  <a:lnTo>
                    <a:pt x="21621" y="1208"/>
                  </a:lnTo>
                  <a:cubicBezTo>
                    <a:pt x="21952" y="1208"/>
                    <a:pt x="22225" y="935"/>
                    <a:pt x="22225" y="604"/>
                  </a:cubicBezTo>
                  <a:cubicBezTo>
                    <a:pt x="22225" y="273"/>
                    <a:pt x="21952" y="0"/>
                    <a:pt x="21621" y="0"/>
                  </a:cubicBezTo>
                  <a:close/>
                  <a:moveTo>
                    <a:pt x="11925" y="0"/>
                  </a:moveTo>
                  <a:lnTo>
                    <a:pt x="8689" y="0"/>
                  </a:lnTo>
                  <a:cubicBezTo>
                    <a:pt x="8358" y="0"/>
                    <a:pt x="8085" y="273"/>
                    <a:pt x="8085" y="604"/>
                  </a:cubicBezTo>
                  <a:cubicBezTo>
                    <a:pt x="8085" y="935"/>
                    <a:pt x="8358" y="1208"/>
                    <a:pt x="8689" y="1208"/>
                  </a:cubicBezTo>
                  <a:lnTo>
                    <a:pt x="11925" y="1208"/>
                  </a:lnTo>
                  <a:cubicBezTo>
                    <a:pt x="12256" y="1208"/>
                    <a:pt x="12530" y="935"/>
                    <a:pt x="12530" y="604"/>
                  </a:cubicBezTo>
                  <a:cubicBezTo>
                    <a:pt x="12530" y="273"/>
                    <a:pt x="12256" y="0"/>
                    <a:pt x="11925" y="0"/>
                  </a:cubicBezTo>
                  <a:close/>
                  <a:moveTo>
                    <a:pt x="196230" y="0"/>
                  </a:moveTo>
                  <a:lnTo>
                    <a:pt x="192994" y="0"/>
                  </a:lnTo>
                  <a:cubicBezTo>
                    <a:pt x="192663" y="0"/>
                    <a:pt x="192390" y="273"/>
                    <a:pt x="192390" y="604"/>
                  </a:cubicBezTo>
                  <a:cubicBezTo>
                    <a:pt x="192390" y="935"/>
                    <a:pt x="192663" y="1208"/>
                    <a:pt x="192994" y="1208"/>
                  </a:cubicBezTo>
                  <a:lnTo>
                    <a:pt x="196230" y="1208"/>
                  </a:lnTo>
                  <a:cubicBezTo>
                    <a:pt x="196561" y="1208"/>
                    <a:pt x="196835" y="935"/>
                    <a:pt x="196835" y="604"/>
                  </a:cubicBezTo>
                  <a:cubicBezTo>
                    <a:pt x="196835" y="273"/>
                    <a:pt x="196561" y="0"/>
                    <a:pt x="196230" y="0"/>
                  </a:cubicBezTo>
                  <a:close/>
                  <a:moveTo>
                    <a:pt x="31317" y="0"/>
                  </a:moveTo>
                  <a:lnTo>
                    <a:pt x="28080" y="0"/>
                  </a:lnTo>
                  <a:cubicBezTo>
                    <a:pt x="27749" y="0"/>
                    <a:pt x="27476" y="273"/>
                    <a:pt x="27476" y="604"/>
                  </a:cubicBezTo>
                  <a:cubicBezTo>
                    <a:pt x="27476" y="935"/>
                    <a:pt x="27749" y="1208"/>
                    <a:pt x="28080" y="1208"/>
                  </a:cubicBezTo>
                  <a:lnTo>
                    <a:pt x="31317" y="1208"/>
                  </a:lnTo>
                  <a:cubicBezTo>
                    <a:pt x="31648" y="1208"/>
                    <a:pt x="31921" y="935"/>
                    <a:pt x="31921" y="604"/>
                  </a:cubicBezTo>
                  <a:cubicBezTo>
                    <a:pt x="31921" y="273"/>
                    <a:pt x="31648" y="0"/>
                    <a:pt x="31317" y="0"/>
                  </a:cubicBezTo>
                  <a:close/>
                  <a:moveTo>
                    <a:pt x="157433" y="0"/>
                  </a:moveTo>
                  <a:lnTo>
                    <a:pt x="154196" y="0"/>
                  </a:lnTo>
                  <a:cubicBezTo>
                    <a:pt x="153866" y="0"/>
                    <a:pt x="153592" y="273"/>
                    <a:pt x="153592" y="604"/>
                  </a:cubicBezTo>
                  <a:cubicBezTo>
                    <a:pt x="153592" y="935"/>
                    <a:pt x="153866" y="1208"/>
                    <a:pt x="154196" y="1208"/>
                  </a:cubicBezTo>
                  <a:lnTo>
                    <a:pt x="157433" y="1208"/>
                  </a:lnTo>
                  <a:cubicBezTo>
                    <a:pt x="157764" y="1208"/>
                    <a:pt x="158037" y="935"/>
                    <a:pt x="158037" y="604"/>
                  </a:cubicBezTo>
                  <a:cubicBezTo>
                    <a:pt x="158037" y="273"/>
                    <a:pt x="157764" y="0"/>
                    <a:pt x="157433" y="0"/>
                  </a:cubicBezTo>
                  <a:close/>
                  <a:moveTo>
                    <a:pt x="167129" y="0"/>
                  </a:moveTo>
                  <a:lnTo>
                    <a:pt x="163892" y="0"/>
                  </a:lnTo>
                  <a:cubicBezTo>
                    <a:pt x="163561" y="0"/>
                    <a:pt x="163288" y="273"/>
                    <a:pt x="163288" y="604"/>
                  </a:cubicBezTo>
                  <a:cubicBezTo>
                    <a:pt x="163288" y="935"/>
                    <a:pt x="163561" y="1208"/>
                    <a:pt x="163892" y="1208"/>
                  </a:cubicBezTo>
                  <a:lnTo>
                    <a:pt x="167129" y="1208"/>
                  </a:lnTo>
                  <a:cubicBezTo>
                    <a:pt x="167460" y="1208"/>
                    <a:pt x="167733" y="935"/>
                    <a:pt x="167733" y="604"/>
                  </a:cubicBezTo>
                  <a:cubicBezTo>
                    <a:pt x="167733" y="273"/>
                    <a:pt x="167460" y="0"/>
                    <a:pt x="167129" y="0"/>
                  </a:cubicBezTo>
                  <a:close/>
                  <a:moveTo>
                    <a:pt x="176839" y="0"/>
                  </a:moveTo>
                  <a:lnTo>
                    <a:pt x="173602" y="0"/>
                  </a:lnTo>
                  <a:cubicBezTo>
                    <a:pt x="173271" y="0"/>
                    <a:pt x="172998" y="273"/>
                    <a:pt x="172998" y="604"/>
                  </a:cubicBezTo>
                  <a:cubicBezTo>
                    <a:pt x="172998" y="935"/>
                    <a:pt x="173271" y="1208"/>
                    <a:pt x="173602" y="1208"/>
                  </a:cubicBezTo>
                  <a:lnTo>
                    <a:pt x="176839" y="1208"/>
                  </a:lnTo>
                  <a:cubicBezTo>
                    <a:pt x="177170" y="1208"/>
                    <a:pt x="177443" y="935"/>
                    <a:pt x="177443" y="604"/>
                  </a:cubicBezTo>
                  <a:cubicBezTo>
                    <a:pt x="177443" y="273"/>
                    <a:pt x="177170" y="0"/>
                    <a:pt x="176839" y="0"/>
                  </a:cubicBezTo>
                  <a:close/>
                  <a:moveTo>
                    <a:pt x="186535" y="0"/>
                  </a:moveTo>
                  <a:lnTo>
                    <a:pt x="183298" y="0"/>
                  </a:lnTo>
                  <a:cubicBezTo>
                    <a:pt x="182967" y="0"/>
                    <a:pt x="182694" y="273"/>
                    <a:pt x="182694" y="604"/>
                  </a:cubicBezTo>
                  <a:cubicBezTo>
                    <a:pt x="182694" y="935"/>
                    <a:pt x="182967" y="1208"/>
                    <a:pt x="183298" y="1208"/>
                  </a:cubicBezTo>
                  <a:lnTo>
                    <a:pt x="186535" y="1208"/>
                  </a:lnTo>
                  <a:cubicBezTo>
                    <a:pt x="186866" y="1208"/>
                    <a:pt x="187139" y="935"/>
                    <a:pt x="187139" y="604"/>
                  </a:cubicBezTo>
                  <a:cubicBezTo>
                    <a:pt x="187139" y="273"/>
                    <a:pt x="186866" y="0"/>
                    <a:pt x="186535" y="0"/>
                  </a:cubicBezTo>
                  <a:close/>
                  <a:moveTo>
                    <a:pt x="108926" y="0"/>
                  </a:moveTo>
                  <a:lnTo>
                    <a:pt x="105689" y="0"/>
                  </a:lnTo>
                  <a:cubicBezTo>
                    <a:pt x="105358" y="0"/>
                    <a:pt x="105085" y="273"/>
                    <a:pt x="105085" y="604"/>
                  </a:cubicBezTo>
                  <a:cubicBezTo>
                    <a:pt x="105085" y="935"/>
                    <a:pt x="105358" y="1208"/>
                    <a:pt x="105689" y="1208"/>
                  </a:cubicBezTo>
                  <a:lnTo>
                    <a:pt x="108926" y="1208"/>
                  </a:lnTo>
                  <a:cubicBezTo>
                    <a:pt x="109257" y="1208"/>
                    <a:pt x="109530" y="935"/>
                    <a:pt x="109530" y="604"/>
                  </a:cubicBezTo>
                  <a:cubicBezTo>
                    <a:pt x="109530" y="273"/>
                    <a:pt x="109257" y="0"/>
                    <a:pt x="108926" y="0"/>
                  </a:cubicBezTo>
                  <a:close/>
                  <a:moveTo>
                    <a:pt x="128332" y="0"/>
                  </a:moveTo>
                  <a:lnTo>
                    <a:pt x="125095" y="0"/>
                  </a:lnTo>
                  <a:cubicBezTo>
                    <a:pt x="124764" y="0"/>
                    <a:pt x="124491" y="273"/>
                    <a:pt x="124491" y="604"/>
                  </a:cubicBezTo>
                  <a:cubicBezTo>
                    <a:pt x="124491" y="935"/>
                    <a:pt x="124764" y="1208"/>
                    <a:pt x="125095" y="1208"/>
                  </a:cubicBezTo>
                  <a:lnTo>
                    <a:pt x="128332" y="1208"/>
                  </a:lnTo>
                  <a:cubicBezTo>
                    <a:pt x="128662" y="1208"/>
                    <a:pt x="128936" y="935"/>
                    <a:pt x="128936" y="604"/>
                  </a:cubicBezTo>
                  <a:cubicBezTo>
                    <a:pt x="128936" y="273"/>
                    <a:pt x="128662" y="0"/>
                    <a:pt x="128332" y="0"/>
                  </a:cubicBezTo>
                  <a:close/>
                  <a:moveTo>
                    <a:pt x="118622" y="0"/>
                  </a:moveTo>
                  <a:lnTo>
                    <a:pt x="115385" y="0"/>
                  </a:lnTo>
                  <a:cubicBezTo>
                    <a:pt x="115054" y="0"/>
                    <a:pt x="114781" y="273"/>
                    <a:pt x="114781" y="604"/>
                  </a:cubicBezTo>
                  <a:cubicBezTo>
                    <a:pt x="114781" y="935"/>
                    <a:pt x="115054" y="1208"/>
                    <a:pt x="115385" y="1208"/>
                  </a:cubicBezTo>
                  <a:lnTo>
                    <a:pt x="118622" y="1208"/>
                  </a:lnTo>
                  <a:cubicBezTo>
                    <a:pt x="118952" y="1208"/>
                    <a:pt x="119226" y="935"/>
                    <a:pt x="119226" y="604"/>
                  </a:cubicBezTo>
                  <a:cubicBezTo>
                    <a:pt x="119226" y="273"/>
                    <a:pt x="118952" y="0"/>
                    <a:pt x="118622" y="0"/>
                  </a:cubicBezTo>
                  <a:close/>
                  <a:moveTo>
                    <a:pt x="147737" y="0"/>
                  </a:moveTo>
                  <a:lnTo>
                    <a:pt x="144501" y="0"/>
                  </a:lnTo>
                  <a:cubicBezTo>
                    <a:pt x="144170" y="0"/>
                    <a:pt x="143897" y="273"/>
                    <a:pt x="143897" y="604"/>
                  </a:cubicBezTo>
                  <a:cubicBezTo>
                    <a:pt x="143897" y="935"/>
                    <a:pt x="144170" y="1208"/>
                    <a:pt x="144501" y="1208"/>
                  </a:cubicBezTo>
                  <a:lnTo>
                    <a:pt x="147737" y="1208"/>
                  </a:lnTo>
                  <a:cubicBezTo>
                    <a:pt x="148068" y="1208"/>
                    <a:pt x="148342" y="935"/>
                    <a:pt x="148342" y="604"/>
                  </a:cubicBezTo>
                  <a:cubicBezTo>
                    <a:pt x="148342" y="273"/>
                    <a:pt x="148068" y="0"/>
                    <a:pt x="147737" y="0"/>
                  </a:cubicBezTo>
                  <a:close/>
                  <a:moveTo>
                    <a:pt x="138027" y="0"/>
                  </a:moveTo>
                  <a:lnTo>
                    <a:pt x="134791" y="0"/>
                  </a:lnTo>
                  <a:cubicBezTo>
                    <a:pt x="134460" y="0"/>
                    <a:pt x="134186" y="273"/>
                    <a:pt x="134186" y="604"/>
                  </a:cubicBezTo>
                  <a:cubicBezTo>
                    <a:pt x="134186" y="935"/>
                    <a:pt x="134460" y="1208"/>
                    <a:pt x="134791" y="1208"/>
                  </a:cubicBezTo>
                  <a:lnTo>
                    <a:pt x="138027" y="1208"/>
                  </a:lnTo>
                  <a:cubicBezTo>
                    <a:pt x="138358" y="1208"/>
                    <a:pt x="138632" y="935"/>
                    <a:pt x="138632" y="604"/>
                  </a:cubicBezTo>
                  <a:cubicBezTo>
                    <a:pt x="138632" y="273"/>
                    <a:pt x="138358" y="0"/>
                    <a:pt x="138027" y="0"/>
                  </a:cubicBezTo>
                  <a:close/>
                  <a:moveTo>
                    <a:pt x="79824" y="0"/>
                  </a:moveTo>
                  <a:lnTo>
                    <a:pt x="76588" y="0"/>
                  </a:lnTo>
                  <a:cubicBezTo>
                    <a:pt x="76257" y="0"/>
                    <a:pt x="75983" y="273"/>
                    <a:pt x="75983" y="604"/>
                  </a:cubicBezTo>
                  <a:cubicBezTo>
                    <a:pt x="75983" y="935"/>
                    <a:pt x="76257" y="1208"/>
                    <a:pt x="76588" y="1208"/>
                  </a:cubicBezTo>
                  <a:lnTo>
                    <a:pt x="79824" y="1208"/>
                  </a:lnTo>
                  <a:cubicBezTo>
                    <a:pt x="80155" y="1208"/>
                    <a:pt x="80428" y="935"/>
                    <a:pt x="80428" y="604"/>
                  </a:cubicBezTo>
                  <a:cubicBezTo>
                    <a:pt x="80428" y="273"/>
                    <a:pt x="80155" y="0"/>
                    <a:pt x="79824" y="0"/>
                  </a:cubicBezTo>
                  <a:close/>
                  <a:moveTo>
                    <a:pt x="652174" y="0"/>
                  </a:moveTo>
                  <a:lnTo>
                    <a:pt x="648937" y="0"/>
                  </a:lnTo>
                  <a:cubicBezTo>
                    <a:pt x="648606" y="0"/>
                    <a:pt x="648333" y="273"/>
                    <a:pt x="648333" y="604"/>
                  </a:cubicBezTo>
                  <a:cubicBezTo>
                    <a:pt x="648333" y="935"/>
                    <a:pt x="648606" y="1208"/>
                    <a:pt x="648937" y="1208"/>
                  </a:cubicBezTo>
                  <a:lnTo>
                    <a:pt x="652174" y="1208"/>
                  </a:lnTo>
                  <a:cubicBezTo>
                    <a:pt x="652505" y="1208"/>
                    <a:pt x="652778" y="935"/>
                    <a:pt x="652778" y="604"/>
                  </a:cubicBezTo>
                  <a:cubicBezTo>
                    <a:pt x="652778" y="273"/>
                    <a:pt x="652505" y="0"/>
                    <a:pt x="652174" y="0"/>
                  </a:cubicBezTo>
                  <a:close/>
                  <a:moveTo>
                    <a:pt x="661870" y="0"/>
                  </a:moveTo>
                  <a:lnTo>
                    <a:pt x="658633" y="0"/>
                  </a:lnTo>
                  <a:cubicBezTo>
                    <a:pt x="658302" y="0"/>
                    <a:pt x="658029" y="273"/>
                    <a:pt x="658029" y="604"/>
                  </a:cubicBezTo>
                  <a:cubicBezTo>
                    <a:pt x="658029" y="935"/>
                    <a:pt x="658302" y="1208"/>
                    <a:pt x="658633" y="1208"/>
                  </a:cubicBezTo>
                  <a:lnTo>
                    <a:pt x="661870" y="1208"/>
                  </a:lnTo>
                  <a:cubicBezTo>
                    <a:pt x="662200" y="1208"/>
                    <a:pt x="662474" y="935"/>
                    <a:pt x="662474" y="604"/>
                  </a:cubicBezTo>
                  <a:cubicBezTo>
                    <a:pt x="662474" y="273"/>
                    <a:pt x="662200" y="0"/>
                    <a:pt x="661870" y="0"/>
                  </a:cubicBezTo>
                  <a:close/>
                  <a:moveTo>
                    <a:pt x="642464" y="0"/>
                  </a:moveTo>
                  <a:lnTo>
                    <a:pt x="639227" y="0"/>
                  </a:lnTo>
                  <a:cubicBezTo>
                    <a:pt x="638896" y="0"/>
                    <a:pt x="638623" y="273"/>
                    <a:pt x="638623" y="604"/>
                  </a:cubicBezTo>
                  <a:cubicBezTo>
                    <a:pt x="638623" y="935"/>
                    <a:pt x="638896" y="1208"/>
                    <a:pt x="639227" y="1208"/>
                  </a:cubicBezTo>
                  <a:lnTo>
                    <a:pt x="642464" y="1208"/>
                  </a:lnTo>
                  <a:cubicBezTo>
                    <a:pt x="642795" y="1208"/>
                    <a:pt x="643068" y="935"/>
                    <a:pt x="643068" y="604"/>
                  </a:cubicBezTo>
                  <a:cubicBezTo>
                    <a:pt x="643068" y="273"/>
                    <a:pt x="642795" y="0"/>
                    <a:pt x="642464" y="0"/>
                  </a:cubicBezTo>
                  <a:close/>
                  <a:moveTo>
                    <a:pt x="681275" y="0"/>
                  </a:moveTo>
                  <a:lnTo>
                    <a:pt x="678039" y="0"/>
                  </a:lnTo>
                  <a:cubicBezTo>
                    <a:pt x="677708" y="0"/>
                    <a:pt x="677435" y="273"/>
                    <a:pt x="677435" y="604"/>
                  </a:cubicBezTo>
                  <a:cubicBezTo>
                    <a:pt x="677435" y="935"/>
                    <a:pt x="677708" y="1208"/>
                    <a:pt x="678039" y="1208"/>
                  </a:cubicBezTo>
                  <a:lnTo>
                    <a:pt x="681275" y="1208"/>
                  </a:lnTo>
                  <a:cubicBezTo>
                    <a:pt x="681606" y="1208"/>
                    <a:pt x="681880" y="935"/>
                    <a:pt x="681880" y="604"/>
                  </a:cubicBezTo>
                  <a:cubicBezTo>
                    <a:pt x="681880" y="273"/>
                    <a:pt x="681606" y="0"/>
                    <a:pt x="681275" y="0"/>
                  </a:cubicBezTo>
                  <a:close/>
                  <a:moveTo>
                    <a:pt x="690971" y="0"/>
                  </a:moveTo>
                  <a:lnTo>
                    <a:pt x="687734" y="0"/>
                  </a:lnTo>
                  <a:cubicBezTo>
                    <a:pt x="687404" y="0"/>
                    <a:pt x="687130" y="273"/>
                    <a:pt x="687130" y="604"/>
                  </a:cubicBezTo>
                  <a:cubicBezTo>
                    <a:pt x="687130" y="935"/>
                    <a:pt x="687404" y="1208"/>
                    <a:pt x="687734" y="1208"/>
                  </a:cubicBezTo>
                  <a:lnTo>
                    <a:pt x="690971" y="1208"/>
                  </a:lnTo>
                  <a:cubicBezTo>
                    <a:pt x="691302" y="1208"/>
                    <a:pt x="691575" y="935"/>
                    <a:pt x="691575" y="604"/>
                  </a:cubicBezTo>
                  <a:cubicBezTo>
                    <a:pt x="691575" y="273"/>
                    <a:pt x="691302" y="0"/>
                    <a:pt x="690971" y="0"/>
                  </a:cubicBezTo>
                  <a:close/>
                  <a:moveTo>
                    <a:pt x="671565" y="0"/>
                  </a:moveTo>
                  <a:lnTo>
                    <a:pt x="668329" y="0"/>
                  </a:lnTo>
                  <a:cubicBezTo>
                    <a:pt x="667998" y="0"/>
                    <a:pt x="667724" y="273"/>
                    <a:pt x="667724" y="604"/>
                  </a:cubicBezTo>
                  <a:cubicBezTo>
                    <a:pt x="667724" y="935"/>
                    <a:pt x="667998" y="1208"/>
                    <a:pt x="668329" y="1208"/>
                  </a:cubicBezTo>
                  <a:lnTo>
                    <a:pt x="671565" y="1208"/>
                  </a:lnTo>
                  <a:cubicBezTo>
                    <a:pt x="671896" y="1208"/>
                    <a:pt x="672169" y="935"/>
                    <a:pt x="672169" y="604"/>
                  </a:cubicBezTo>
                  <a:cubicBezTo>
                    <a:pt x="672169" y="273"/>
                    <a:pt x="671896" y="0"/>
                    <a:pt x="671565" y="0"/>
                  </a:cubicBezTo>
                  <a:close/>
                  <a:moveTo>
                    <a:pt x="399956" y="0"/>
                  </a:moveTo>
                  <a:lnTo>
                    <a:pt x="396719" y="0"/>
                  </a:lnTo>
                  <a:cubicBezTo>
                    <a:pt x="396388" y="0"/>
                    <a:pt x="396115" y="273"/>
                    <a:pt x="396115" y="604"/>
                  </a:cubicBezTo>
                  <a:cubicBezTo>
                    <a:pt x="396115" y="935"/>
                    <a:pt x="396388" y="1208"/>
                    <a:pt x="396719" y="1208"/>
                  </a:cubicBezTo>
                  <a:lnTo>
                    <a:pt x="399956" y="1208"/>
                  </a:lnTo>
                  <a:cubicBezTo>
                    <a:pt x="400287" y="1208"/>
                    <a:pt x="400560" y="935"/>
                    <a:pt x="400560" y="604"/>
                  </a:cubicBezTo>
                  <a:cubicBezTo>
                    <a:pt x="400560" y="273"/>
                    <a:pt x="400287" y="0"/>
                    <a:pt x="399956" y="0"/>
                  </a:cubicBezTo>
                  <a:close/>
                  <a:moveTo>
                    <a:pt x="603666" y="0"/>
                  </a:moveTo>
                  <a:lnTo>
                    <a:pt x="600430" y="0"/>
                  </a:lnTo>
                  <a:cubicBezTo>
                    <a:pt x="600099" y="0"/>
                    <a:pt x="599826" y="273"/>
                    <a:pt x="599826" y="604"/>
                  </a:cubicBezTo>
                  <a:cubicBezTo>
                    <a:pt x="599826" y="935"/>
                    <a:pt x="600099" y="1208"/>
                    <a:pt x="600430" y="1208"/>
                  </a:cubicBezTo>
                  <a:lnTo>
                    <a:pt x="603666" y="1208"/>
                  </a:lnTo>
                  <a:cubicBezTo>
                    <a:pt x="603997" y="1208"/>
                    <a:pt x="604271" y="935"/>
                    <a:pt x="604271" y="604"/>
                  </a:cubicBezTo>
                  <a:cubicBezTo>
                    <a:pt x="604271" y="273"/>
                    <a:pt x="603997" y="0"/>
                    <a:pt x="603666" y="0"/>
                  </a:cubicBezTo>
                  <a:close/>
                  <a:moveTo>
                    <a:pt x="623072" y="0"/>
                  </a:moveTo>
                  <a:lnTo>
                    <a:pt x="619836" y="0"/>
                  </a:lnTo>
                  <a:cubicBezTo>
                    <a:pt x="619505" y="0"/>
                    <a:pt x="619231" y="273"/>
                    <a:pt x="619231" y="604"/>
                  </a:cubicBezTo>
                  <a:cubicBezTo>
                    <a:pt x="619231" y="935"/>
                    <a:pt x="619505" y="1208"/>
                    <a:pt x="619836" y="1208"/>
                  </a:cubicBezTo>
                  <a:lnTo>
                    <a:pt x="623072" y="1208"/>
                  </a:lnTo>
                  <a:cubicBezTo>
                    <a:pt x="623403" y="1208"/>
                    <a:pt x="623677" y="935"/>
                    <a:pt x="623677" y="604"/>
                  </a:cubicBezTo>
                  <a:cubicBezTo>
                    <a:pt x="623677" y="273"/>
                    <a:pt x="623403" y="0"/>
                    <a:pt x="623072" y="0"/>
                  </a:cubicBezTo>
                  <a:close/>
                  <a:moveTo>
                    <a:pt x="632768" y="0"/>
                  </a:moveTo>
                  <a:lnTo>
                    <a:pt x="629531" y="0"/>
                  </a:lnTo>
                  <a:cubicBezTo>
                    <a:pt x="629200" y="0"/>
                    <a:pt x="628927" y="273"/>
                    <a:pt x="628927" y="604"/>
                  </a:cubicBezTo>
                  <a:cubicBezTo>
                    <a:pt x="628927" y="935"/>
                    <a:pt x="629200" y="1208"/>
                    <a:pt x="629531" y="1208"/>
                  </a:cubicBezTo>
                  <a:lnTo>
                    <a:pt x="632768" y="1208"/>
                  </a:lnTo>
                  <a:cubicBezTo>
                    <a:pt x="633099" y="1208"/>
                    <a:pt x="633372" y="935"/>
                    <a:pt x="633372" y="604"/>
                  </a:cubicBezTo>
                  <a:cubicBezTo>
                    <a:pt x="633372" y="273"/>
                    <a:pt x="633099" y="0"/>
                    <a:pt x="632768" y="0"/>
                  </a:cubicBezTo>
                  <a:close/>
                  <a:moveTo>
                    <a:pt x="710377" y="0"/>
                  </a:moveTo>
                  <a:lnTo>
                    <a:pt x="707140" y="0"/>
                  </a:lnTo>
                  <a:cubicBezTo>
                    <a:pt x="706809" y="0"/>
                    <a:pt x="706536" y="273"/>
                    <a:pt x="706536" y="604"/>
                  </a:cubicBezTo>
                  <a:cubicBezTo>
                    <a:pt x="706536" y="935"/>
                    <a:pt x="706809" y="1208"/>
                    <a:pt x="707140" y="1208"/>
                  </a:cubicBezTo>
                  <a:lnTo>
                    <a:pt x="710377" y="1208"/>
                  </a:lnTo>
                  <a:cubicBezTo>
                    <a:pt x="710708" y="1208"/>
                    <a:pt x="710981" y="935"/>
                    <a:pt x="710981" y="604"/>
                  </a:cubicBezTo>
                  <a:cubicBezTo>
                    <a:pt x="710981" y="273"/>
                    <a:pt x="710708" y="0"/>
                    <a:pt x="710377" y="0"/>
                  </a:cubicBezTo>
                  <a:close/>
                  <a:moveTo>
                    <a:pt x="749174" y="0"/>
                  </a:moveTo>
                  <a:lnTo>
                    <a:pt x="745938" y="0"/>
                  </a:lnTo>
                  <a:cubicBezTo>
                    <a:pt x="745607" y="0"/>
                    <a:pt x="745333" y="273"/>
                    <a:pt x="745333" y="604"/>
                  </a:cubicBezTo>
                  <a:cubicBezTo>
                    <a:pt x="745333" y="935"/>
                    <a:pt x="745607" y="1208"/>
                    <a:pt x="745938" y="1208"/>
                  </a:cubicBezTo>
                  <a:lnTo>
                    <a:pt x="749174" y="1208"/>
                  </a:lnTo>
                  <a:cubicBezTo>
                    <a:pt x="749505" y="1208"/>
                    <a:pt x="749778" y="935"/>
                    <a:pt x="749778" y="604"/>
                  </a:cubicBezTo>
                  <a:cubicBezTo>
                    <a:pt x="749778" y="273"/>
                    <a:pt x="749505" y="0"/>
                    <a:pt x="749174" y="0"/>
                  </a:cubicBezTo>
                  <a:close/>
                  <a:moveTo>
                    <a:pt x="758870" y="0"/>
                  </a:moveTo>
                  <a:lnTo>
                    <a:pt x="755633" y="0"/>
                  </a:lnTo>
                  <a:cubicBezTo>
                    <a:pt x="755302" y="0"/>
                    <a:pt x="755029" y="273"/>
                    <a:pt x="755029" y="604"/>
                  </a:cubicBezTo>
                  <a:cubicBezTo>
                    <a:pt x="755029" y="935"/>
                    <a:pt x="755302" y="1208"/>
                    <a:pt x="755633" y="1208"/>
                  </a:cubicBezTo>
                  <a:lnTo>
                    <a:pt x="758870" y="1208"/>
                  </a:lnTo>
                  <a:cubicBezTo>
                    <a:pt x="759201" y="1208"/>
                    <a:pt x="759474" y="935"/>
                    <a:pt x="759474" y="604"/>
                  </a:cubicBezTo>
                  <a:cubicBezTo>
                    <a:pt x="759474" y="273"/>
                    <a:pt x="759201" y="0"/>
                    <a:pt x="758870" y="0"/>
                  </a:cubicBezTo>
                  <a:close/>
                  <a:moveTo>
                    <a:pt x="700667" y="0"/>
                  </a:moveTo>
                  <a:lnTo>
                    <a:pt x="697430" y="0"/>
                  </a:lnTo>
                  <a:cubicBezTo>
                    <a:pt x="697099" y="0"/>
                    <a:pt x="696826" y="273"/>
                    <a:pt x="696826" y="604"/>
                  </a:cubicBezTo>
                  <a:cubicBezTo>
                    <a:pt x="696826" y="935"/>
                    <a:pt x="697099" y="1208"/>
                    <a:pt x="697430" y="1208"/>
                  </a:cubicBezTo>
                  <a:lnTo>
                    <a:pt x="700667" y="1208"/>
                  </a:lnTo>
                  <a:cubicBezTo>
                    <a:pt x="700998" y="1208"/>
                    <a:pt x="701271" y="935"/>
                    <a:pt x="701271" y="604"/>
                  </a:cubicBezTo>
                  <a:cubicBezTo>
                    <a:pt x="701271" y="273"/>
                    <a:pt x="700998" y="0"/>
                    <a:pt x="700667" y="0"/>
                  </a:cubicBezTo>
                  <a:close/>
                  <a:moveTo>
                    <a:pt x="778276" y="0"/>
                  </a:moveTo>
                  <a:lnTo>
                    <a:pt x="775039" y="0"/>
                  </a:lnTo>
                  <a:cubicBezTo>
                    <a:pt x="774708" y="0"/>
                    <a:pt x="774435" y="273"/>
                    <a:pt x="774435" y="604"/>
                  </a:cubicBezTo>
                  <a:cubicBezTo>
                    <a:pt x="774435" y="935"/>
                    <a:pt x="774708" y="1208"/>
                    <a:pt x="775039" y="1208"/>
                  </a:cubicBezTo>
                  <a:lnTo>
                    <a:pt x="778276" y="1208"/>
                  </a:lnTo>
                  <a:cubicBezTo>
                    <a:pt x="778607" y="1208"/>
                    <a:pt x="778880" y="935"/>
                    <a:pt x="778880" y="604"/>
                  </a:cubicBezTo>
                  <a:cubicBezTo>
                    <a:pt x="778880" y="273"/>
                    <a:pt x="778607" y="0"/>
                    <a:pt x="778276" y="0"/>
                  </a:cubicBezTo>
                  <a:close/>
                  <a:moveTo>
                    <a:pt x="768580" y="0"/>
                  </a:moveTo>
                  <a:lnTo>
                    <a:pt x="765343" y="0"/>
                  </a:lnTo>
                  <a:cubicBezTo>
                    <a:pt x="765012" y="0"/>
                    <a:pt x="764739" y="273"/>
                    <a:pt x="764739" y="604"/>
                  </a:cubicBezTo>
                  <a:cubicBezTo>
                    <a:pt x="764739" y="935"/>
                    <a:pt x="765012" y="1208"/>
                    <a:pt x="765343" y="1208"/>
                  </a:cubicBezTo>
                  <a:lnTo>
                    <a:pt x="768580" y="1208"/>
                  </a:lnTo>
                  <a:cubicBezTo>
                    <a:pt x="768911" y="1208"/>
                    <a:pt x="769184" y="935"/>
                    <a:pt x="769184" y="604"/>
                  </a:cubicBezTo>
                  <a:cubicBezTo>
                    <a:pt x="769184" y="273"/>
                    <a:pt x="768911" y="0"/>
                    <a:pt x="768580" y="0"/>
                  </a:cubicBezTo>
                  <a:close/>
                  <a:moveTo>
                    <a:pt x="720073" y="0"/>
                  </a:moveTo>
                  <a:lnTo>
                    <a:pt x="716836" y="0"/>
                  </a:lnTo>
                  <a:cubicBezTo>
                    <a:pt x="716505" y="0"/>
                    <a:pt x="716232" y="273"/>
                    <a:pt x="716232" y="604"/>
                  </a:cubicBezTo>
                  <a:cubicBezTo>
                    <a:pt x="716232" y="935"/>
                    <a:pt x="716505" y="1208"/>
                    <a:pt x="716836" y="1208"/>
                  </a:cubicBezTo>
                  <a:lnTo>
                    <a:pt x="720073" y="1208"/>
                  </a:lnTo>
                  <a:cubicBezTo>
                    <a:pt x="720404" y="1208"/>
                    <a:pt x="720677" y="935"/>
                    <a:pt x="720677" y="604"/>
                  </a:cubicBezTo>
                  <a:cubicBezTo>
                    <a:pt x="720677" y="273"/>
                    <a:pt x="720404" y="0"/>
                    <a:pt x="720073" y="0"/>
                  </a:cubicBezTo>
                  <a:close/>
                  <a:moveTo>
                    <a:pt x="739479" y="0"/>
                  </a:moveTo>
                  <a:lnTo>
                    <a:pt x="736242" y="0"/>
                  </a:lnTo>
                  <a:cubicBezTo>
                    <a:pt x="735911" y="0"/>
                    <a:pt x="735638" y="273"/>
                    <a:pt x="735638" y="604"/>
                  </a:cubicBezTo>
                  <a:cubicBezTo>
                    <a:pt x="735638" y="935"/>
                    <a:pt x="735911" y="1208"/>
                    <a:pt x="736242" y="1208"/>
                  </a:cubicBezTo>
                  <a:lnTo>
                    <a:pt x="739479" y="1208"/>
                  </a:lnTo>
                  <a:cubicBezTo>
                    <a:pt x="739809" y="1208"/>
                    <a:pt x="740083" y="935"/>
                    <a:pt x="740083" y="604"/>
                  </a:cubicBezTo>
                  <a:cubicBezTo>
                    <a:pt x="740083" y="273"/>
                    <a:pt x="739809" y="0"/>
                    <a:pt x="739479" y="0"/>
                  </a:cubicBezTo>
                  <a:close/>
                  <a:moveTo>
                    <a:pt x="593971" y="0"/>
                  </a:moveTo>
                  <a:lnTo>
                    <a:pt x="590734" y="0"/>
                  </a:lnTo>
                  <a:cubicBezTo>
                    <a:pt x="590403" y="0"/>
                    <a:pt x="590130" y="273"/>
                    <a:pt x="590130" y="604"/>
                  </a:cubicBezTo>
                  <a:cubicBezTo>
                    <a:pt x="590130" y="935"/>
                    <a:pt x="590403" y="1208"/>
                    <a:pt x="590734" y="1208"/>
                  </a:cubicBezTo>
                  <a:lnTo>
                    <a:pt x="593971" y="1208"/>
                  </a:lnTo>
                  <a:cubicBezTo>
                    <a:pt x="594302" y="1208"/>
                    <a:pt x="594575" y="935"/>
                    <a:pt x="594575" y="604"/>
                  </a:cubicBezTo>
                  <a:cubicBezTo>
                    <a:pt x="594575" y="273"/>
                    <a:pt x="594302" y="0"/>
                    <a:pt x="593971" y="0"/>
                  </a:cubicBezTo>
                  <a:close/>
                  <a:moveTo>
                    <a:pt x="729768" y="0"/>
                  </a:moveTo>
                  <a:lnTo>
                    <a:pt x="726532" y="0"/>
                  </a:lnTo>
                  <a:cubicBezTo>
                    <a:pt x="726201" y="0"/>
                    <a:pt x="725928" y="273"/>
                    <a:pt x="725928" y="604"/>
                  </a:cubicBezTo>
                  <a:cubicBezTo>
                    <a:pt x="725928" y="935"/>
                    <a:pt x="726201" y="1208"/>
                    <a:pt x="726532" y="1208"/>
                  </a:cubicBezTo>
                  <a:lnTo>
                    <a:pt x="729768" y="1208"/>
                  </a:lnTo>
                  <a:cubicBezTo>
                    <a:pt x="730099" y="1208"/>
                    <a:pt x="730373" y="935"/>
                    <a:pt x="730373" y="604"/>
                  </a:cubicBezTo>
                  <a:cubicBezTo>
                    <a:pt x="730373" y="273"/>
                    <a:pt x="730099" y="0"/>
                    <a:pt x="729768" y="0"/>
                  </a:cubicBezTo>
                  <a:close/>
                  <a:moveTo>
                    <a:pt x="613362" y="0"/>
                  </a:moveTo>
                  <a:lnTo>
                    <a:pt x="610126" y="0"/>
                  </a:lnTo>
                  <a:cubicBezTo>
                    <a:pt x="609795" y="0"/>
                    <a:pt x="609521" y="273"/>
                    <a:pt x="609521" y="604"/>
                  </a:cubicBezTo>
                  <a:cubicBezTo>
                    <a:pt x="609521" y="935"/>
                    <a:pt x="609795" y="1208"/>
                    <a:pt x="610126" y="1208"/>
                  </a:cubicBezTo>
                  <a:lnTo>
                    <a:pt x="613362" y="1208"/>
                  </a:lnTo>
                  <a:cubicBezTo>
                    <a:pt x="613693" y="1208"/>
                    <a:pt x="613966" y="935"/>
                    <a:pt x="613966" y="604"/>
                  </a:cubicBezTo>
                  <a:cubicBezTo>
                    <a:pt x="613966" y="273"/>
                    <a:pt x="613693" y="0"/>
                    <a:pt x="613362" y="0"/>
                  </a:cubicBezTo>
                  <a:close/>
                  <a:moveTo>
                    <a:pt x="458159" y="0"/>
                  </a:moveTo>
                  <a:lnTo>
                    <a:pt x="454922" y="0"/>
                  </a:lnTo>
                  <a:cubicBezTo>
                    <a:pt x="454591" y="0"/>
                    <a:pt x="454318" y="273"/>
                    <a:pt x="454318" y="604"/>
                  </a:cubicBezTo>
                  <a:cubicBezTo>
                    <a:pt x="454318" y="935"/>
                    <a:pt x="454591" y="1208"/>
                    <a:pt x="454922" y="1208"/>
                  </a:cubicBezTo>
                  <a:lnTo>
                    <a:pt x="458159" y="1208"/>
                  </a:lnTo>
                  <a:cubicBezTo>
                    <a:pt x="458490" y="1208"/>
                    <a:pt x="458763" y="935"/>
                    <a:pt x="458763" y="604"/>
                  </a:cubicBezTo>
                  <a:cubicBezTo>
                    <a:pt x="458763" y="273"/>
                    <a:pt x="458490" y="0"/>
                    <a:pt x="458159" y="0"/>
                  </a:cubicBezTo>
                  <a:close/>
                  <a:moveTo>
                    <a:pt x="487260" y="0"/>
                  </a:moveTo>
                  <a:lnTo>
                    <a:pt x="484024" y="0"/>
                  </a:lnTo>
                  <a:cubicBezTo>
                    <a:pt x="483693" y="0"/>
                    <a:pt x="483419" y="273"/>
                    <a:pt x="483419" y="604"/>
                  </a:cubicBezTo>
                  <a:cubicBezTo>
                    <a:pt x="483419" y="935"/>
                    <a:pt x="483693" y="1208"/>
                    <a:pt x="484024" y="1208"/>
                  </a:cubicBezTo>
                  <a:lnTo>
                    <a:pt x="487260" y="1208"/>
                  </a:lnTo>
                  <a:cubicBezTo>
                    <a:pt x="487591" y="1208"/>
                    <a:pt x="487864" y="935"/>
                    <a:pt x="487864" y="604"/>
                  </a:cubicBezTo>
                  <a:cubicBezTo>
                    <a:pt x="487864" y="273"/>
                    <a:pt x="487591" y="0"/>
                    <a:pt x="487260" y="0"/>
                  </a:cubicBezTo>
                  <a:close/>
                  <a:moveTo>
                    <a:pt x="448449" y="0"/>
                  </a:moveTo>
                  <a:lnTo>
                    <a:pt x="445212" y="0"/>
                  </a:lnTo>
                  <a:cubicBezTo>
                    <a:pt x="444881" y="0"/>
                    <a:pt x="444608" y="273"/>
                    <a:pt x="444608" y="604"/>
                  </a:cubicBezTo>
                  <a:cubicBezTo>
                    <a:pt x="444608" y="935"/>
                    <a:pt x="444881" y="1208"/>
                    <a:pt x="445212" y="1208"/>
                  </a:cubicBezTo>
                  <a:lnTo>
                    <a:pt x="448449" y="1208"/>
                  </a:lnTo>
                  <a:cubicBezTo>
                    <a:pt x="448779" y="1208"/>
                    <a:pt x="449053" y="935"/>
                    <a:pt x="449053" y="604"/>
                  </a:cubicBezTo>
                  <a:cubicBezTo>
                    <a:pt x="449053" y="273"/>
                    <a:pt x="448779" y="0"/>
                    <a:pt x="448449" y="0"/>
                  </a:cubicBezTo>
                  <a:close/>
                  <a:moveTo>
                    <a:pt x="477550" y="0"/>
                  </a:moveTo>
                  <a:lnTo>
                    <a:pt x="474313" y="0"/>
                  </a:lnTo>
                  <a:cubicBezTo>
                    <a:pt x="473983" y="0"/>
                    <a:pt x="473709" y="273"/>
                    <a:pt x="473709" y="604"/>
                  </a:cubicBezTo>
                  <a:cubicBezTo>
                    <a:pt x="473709" y="935"/>
                    <a:pt x="473983" y="1208"/>
                    <a:pt x="474313" y="1208"/>
                  </a:cubicBezTo>
                  <a:lnTo>
                    <a:pt x="477550" y="1208"/>
                  </a:lnTo>
                  <a:cubicBezTo>
                    <a:pt x="477881" y="1208"/>
                    <a:pt x="478154" y="935"/>
                    <a:pt x="478154" y="604"/>
                  </a:cubicBezTo>
                  <a:cubicBezTo>
                    <a:pt x="478154" y="273"/>
                    <a:pt x="477881" y="0"/>
                    <a:pt x="477550" y="0"/>
                  </a:cubicBezTo>
                  <a:close/>
                  <a:moveTo>
                    <a:pt x="467854" y="0"/>
                  </a:moveTo>
                  <a:lnTo>
                    <a:pt x="464618" y="0"/>
                  </a:lnTo>
                  <a:cubicBezTo>
                    <a:pt x="464287" y="0"/>
                    <a:pt x="464014" y="273"/>
                    <a:pt x="464014" y="604"/>
                  </a:cubicBezTo>
                  <a:cubicBezTo>
                    <a:pt x="464014" y="935"/>
                    <a:pt x="464287" y="1208"/>
                    <a:pt x="464618" y="1208"/>
                  </a:cubicBezTo>
                  <a:lnTo>
                    <a:pt x="467854" y="1208"/>
                  </a:lnTo>
                  <a:cubicBezTo>
                    <a:pt x="468185" y="1208"/>
                    <a:pt x="468459" y="935"/>
                    <a:pt x="468459" y="604"/>
                  </a:cubicBezTo>
                  <a:cubicBezTo>
                    <a:pt x="468459" y="273"/>
                    <a:pt x="468185" y="0"/>
                    <a:pt x="467854" y="0"/>
                  </a:cubicBezTo>
                  <a:close/>
                  <a:moveTo>
                    <a:pt x="409651" y="0"/>
                  </a:moveTo>
                  <a:lnTo>
                    <a:pt x="406415" y="0"/>
                  </a:lnTo>
                  <a:cubicBezTo>
                    <a:pt x="406084" y="0"/>
                    <a:pt x="405810" y="273"/>
                    <a:pt x="405810" y="604"/>
                  </a:cubicBezTo>
                  <a:cubicBezTo>
                    <a:pt x="405810" y="935"/>
                    <a:pt x="406084" y="1208"/>
                    <a:pt x="406415" y="1208"/>
                  </a:cubicBezTo>
                  <a:lnTo>
                    <a:pt x="409651" y="1208"/>
                  </a:lnTo>
                  <a:cubicBezTo>
                    <a:pt x="409982" y="1208"/>
                    <a:pt x="410256" y="935"/>
                    <a:pt x="410256" y="604"/>
                  </a:cubicBezTo>
                  <a:cubicBezTo>
                    <a:pt x="410256" y="273"/>
                    <a:pt x="409982" y="0"/>
                    <a:pt x="409651" y="0"/>
                  </a:cubicBezTo>
                  <a:close/>
                  <a:moveTo>
                    <a:pt x="419347" y="0"/>
                  </a:moveTo>
                  <a:lnTo>
                    <a:pt x="416110" y="0"/>
                  </a:lnTo>
                  <a:cubicBezTo>
                    <a:pt x="415780" y="0"/>
                    <a:pt x="415506" y="273"/>
                    <a:pt x="415506" y="604"/>
                  </a:cubicBezTo>
                  <a:cubicBezTo>
                    <a:pt x="415506" y="935"/>
                    <a:pt x="415780" y="1208"/>
                    <a:pt x="416110" y="1208"/>
                  </a:cubicBezTo>
                  <a:lnTo>
                    <a:pt x="419347" y="1208"/>
                  </a:lnTo>
                  <a:cubicBezTo>
                    <a:pt x="419678" y="1208"/>
                    <a:pt x="419951" y="935"/>
                    <a:pt x="419951" y="604"/>
                  </a:cubicBezTo>
                  <a:cubicBezTo>
                    <a:pt x="419951" y="273"/>
                    <a:pt x="419678" y="0"/>
                    <a:pt x="419347" y="0"/>
                  </a:cubicBezTo>
                  <a:close/>
                  <a:moveTo>
                    <a:pt x="429057" y="0"/>
                  </a:moveTo>
                  <a:lnTo>
                    <a:pt x="425820" y="0"/>
                  </a:lnTo>
                  <a:cubicBezTo>
                    <a:pt x="425490" y="0"/>
                    <a:pt x="425216" y="273"/>
                    <a:pt x="425216" y="604"/>
                  </a:cubicBezTo>
                  <a:cubicBezTo>
                    <a:pt x="425216" y="935"/>
                    <a:pt x="425490" y="1208"/>
                    <a:pt x="425820" y="1208"/>
                  </a:cubicBezTo>
                  <a:lnTo>
                    <a:pt x="429057" y="1208"/>
                  </a:lnTo>
                  <a:cubicBezTo>
                    <a:pt x="429388" y="1208"/>
                    <a:pt x="429661" y="935"/>
                    <a:pt x="429661" y="604"/>
                  </a:cubicBezTo>
                  <a:cubicBezTo>
                    <a:pt x="429661" y="273"/>
                    <a:pt x="429388" y="0"/>
                    <a:pt x="429057" y="0"/>
                  </a:cubicBezTo>
                  <a:close/>
                  <a:moveTo>
                    <a:pt x="438753" y="0"/>
                  </a:moveTo>
                  <a:lnTo>
                    <a:pt x="435516" y="0"/>
                  </a:lnTo>
                  <a:cubicBezTo>
                    <a:pt x="435185" y="0"/>
                    <a:pt x="434912" y="273"/>
                    <a:pt x="434912" y="604"/>
                  </a:cubicBezTo>
                  <a:cubicBezTo>
                    <a:pt x="434912" y="935"/>
                    <a:pt x="435185" y="1208"/>
                    <a:pt x="435516" y="1208"/>
                  </a:cubicBezTo>
                  <a:lnTo>
                    <a:pt x="438753" y="1208"/>
                  </a:lnTo>
                  <a:cubicBezTo>
                    <a:pt x="439084" y="1208"/>
                    <a:pt x="439357" y="935"/>
                    <a:pt x="439357" y="604"/>
                  </a:cubicBezTo>
                  <a:cubicBezTo>
                    <a:pt x="439357" y="273"/>
                    <a:pt x="439084" y="0"/>
                    <a:pt x="438753" y="0"/>
                  </a:cubicBezTo>
                  <a:close/>
                  <a:moveTo>
                    <a:pt x="584261" y="0"/>
                  </a:moveTo>
                  <a:lnTo>
                    <a:pt x="581024" y="0"/>
                  </a:lnTo>
                  <a:cubicBezTo>
                    <a:pt x="580693" y="0"/>
                    <a:pt x="580420" y="273"/>
                    <a:pt x="580420" y="604"/>
                  </a:cubicBezTo>
                  <a:cubicBezTo>
                    <a:pt x="580420" y="935"/>
                    <a:pt x="580693" y="1208"/>
                    <a:pt x="581024" y="1208"/>
                  </a:cubicBezTo>
                  <a:lnTo>
                    <a:pt x="584261" y="1208"/>
                  </a:lnTo>
                  <a:cubicBezTo>
                    <a:pt x="584592" y="1208"/>
                    <a:pt x="584865" y="935"/>
                    <a:pt x="584865" y="604"/>
                  </a:cubicBezTo>
                  <a:cubicBezTo>
                    <a:pt x="584865" y="273"/>
                    <a:pt x="584592" y="0"/>
                    <a:pt x="584261" y="0"/>
                  </a:cubicBezTo>
                  <a:close/>
                  <a:moveTo>
                    <a:pt x="564869" y="0"/>
                  </a:moveTo>
                  <a:lnTo>
                    <a:pt x="561633" y="0"/>
                  </a:lnTo>
                  <a:cubicBezTo>
                    <a:pt x="561302" y="0"/>
                    <a:pt x="561028" y="273"/>
                    <a:pt x="561028" y="604"/>
                  </a:cubicBezTo>
                  <a:cubicBezTo>
                    <a:pt x="561028" y="935"/>
                    <a:pt x="561302" y="1208"/>
                    <a:pt x="561633" y="1208"/>
                  </a:cubicBezTo>
                  <a:lnTo>
                    <a:pt x="564869" y="1208"/>
                  </a:lnTo>
                  <a:cubicBezTo>
                    <a:pt x="565200" y="1208"/>
                    <a:pt x="565473" y="935"/>
                    <a:pt x="565473" y="604"/>
                  </a:cubicBezTo>
                  <a:cubicBezTo>
                    <a:pt x="565473" y="273"/>
                    <a:pt x="565200" y="0"/>
                    <a:pt x="564869" y="0"/>
                  </a:cubicBezTo>
                  <a:close/>
                  <a:moveTo>
                    <a:pt x="555159" y="0"/>
                  </a:moveTo>
                  <a:lnTo>
                    <a:pt x="551922" y="0"/>
                  </a:lnTo>
                  <a:cubicBezTo>
                    <a:pt x="551592" y="0"/>
                    <a:pt x="551318" y="273"/>
                    <a:pt x="551318" y="604"/>
                  </a:cubicBezTo>
                  <a:cubicBezTo>
                    <a:pt x="551318" y="935"/>
                    <a:pt x="551592" y="1208"/>
                    <a:pt x="551922" y="1208"/>
                  </a:cubicBezTo>
                  <a:lnTo>
                    <a:pt x="555159" y="1208"/>
                  </a:lnTo>
                  <a:cubicBezTo>
                    <a:pt x="555490" y="1208"/>
                    <a:pt x="555763" y="935"/>
                    <a:pt x="555763" y="604"/>
                  </a:cubicBezTo>
                  <a:cubicBezTo>
                    <a:pt x="555763" y="273"/>
                    <a:pt x="555490" y="0"/>
                    <a:pt x="555159" y="0"/>
                  </a:cubicBezTo>
                  <a:close/>
                  <a:moveTo>
                    <a:pt x="496956" y="0"/>
                  </a:moveTo>
                  <a:lnTo>
                    <a:pt x="493719" y="0"/>
                  </a:lnTo>
                  <a:cubicBezTo>
                    <a:pt x="493388" y="0"/>
                    <a:pt x="493115" y="273"/>
                    <a:pt x="493115" y="604"/>
                  </a:cubicBezTo>
                  <a:cubicBezTo>
                    <a:pt x="493115" y="935"/>
                    <a:pt x="493388" y="1208"/>
                    <a:pt x="493719" y="1208"/>
                  </a:cubicBezTo>
                  <a:lnTo>
                    <a:pt x="496956" y="1208"/>
                  </a:lnTo>
                  <a:cubicBezTo>
                    <a:pt x="497287" y="1208"/>
                    <a:pt x="497560" y="935"/>
                    <a:pt x="497560" y="604"/>
                  </a:cubicBezTo>
                  <a:cubicBezTo>
                    <a:pt x="497560" y="273"/>
                    <a:pt x="497287" y="0"/>
                    <a:pt x="496956" y="0"/>
                  </a:cubicBezTo>
                  <a:close/>
                  <a:moveTo>
                    <a:pt x="574565" y="0"/>
                  </a:moveTo>
                  <a:lnTo>
                    <a:pt x="571328" y="0"/>
                  </a:lnTo>
                  <a:cubicBezTo>
                    <a:pt x="570997" y="0"/>
                    <a:pt x="570724" y="273"/>
                    <a:pt x="570724" y="604"/>
                  </a:cubicBezTo>
                  <a:cubicBezTo>
                    <a:pt x="570724" y="935"/>
                    <a:pt x="570997" y="1208"/>
                    <a:pt x="571328" y="1208"/>
                  </a:cubicBezTo>
                  <a:lnTo>
                    <a:pt x="574565" y="1208"/>
                  </a:lnTo>
                  <a:cubicBezTo>
                    <a:pt x="574896" y="1208"/>
                    <a:pt x="575169" y="935"/>
                    <a:pt x="575169" y="604"/>
                  </a:cubicBezTo>
                  <a:cubicBezTo>
                    <a:pt x="575169" y="273"/>
                    <a:pt x="574896" y="0"/>
                    <a:pt x="574565" y="0"/>
                  </a:cubicBezTo>
                  <a:close/>
                  <a:moveTo>
                    <a:pt x="545463" y="0"/>
                  </a:moveTo>
                  <a:lnTo>
                    <a:pt x="542227" y="0"/>
                  </a:lnTo>
                  <a:cubicBezTo>
                    <a:pt x="541896" y="0"/>
                    <a:pt x="541622" y="273"/>
                    <a:pt x="541622" y="604"/>
                  </a:cubicBezTo>
                  <a:cubicBezTo>
                    <a:pt x="541622" y="935"/>
                    <a:pt x="541896" y="1208"/>
                    <a:pt x="542227" y="1208"/>
                  </a:cubicBezTo>
                  <a:lnTo>
                    <a:pt x="545463" y="1208"/>
                  </a:lnTo>
                  <a:cubicBezTo>
                    <a:pt x="545794" y="1208"/>
                    <a:pt x="546068" y="935"/>
                    <a:pt x="546068" y="604"/>
                  </a:cubicBezTo>
                  <a:cubicBezTo>
                    <a:pt x="546068" y="273"/>
                    <a:pt x="545794" y="0"/>
                    <a:pt x="545463" y="0"/>
                  </a:cubicBezTo>
                  <a:close/>
                  <a:moveTo>
                    <a:pt x="506652" y="0"/>
                  </a:moveTo>
                  <a:lnTo>
                    <a:pt x="503415" y="0"/>
                  </a:lnTo>
                  <a:cubicBezTo>
                    <a:pt x="503084" y="0"/>
                    <a:pt x="502811" y="273"/>
                    <a:pt x="502811" y="604"/>
                  </a:cubicBezTo>
                  <a:cubicBezTo>
                    <a:pt x="502811" y="935"/>
                    <a:pt x="503084" y="1208"/>
                    <a:pt x="503415" y="1208"/>
                  </a:cubicBezTo>
                  <a:lnTo>
                    <a:pt x="506652" y="1208"/>
                  </a:lnTo>
                  <a:cubicBezTo>
                    <a:pt x="506983" y="1208"/>
                    <a:pt x="507256" y="935"/>
                    <a:pt x="507256" y="604"/>
                  </a:cubicBezTo>
                  <a:cubicBezTo>
                    <a:pt x="507256" y="273"/>
                    <a:pt x="506983" y="0"/>
                    <a:pt x="506652" y="0"/>
                  </a:cubicBezTo>
                  <a:close/>
                  <a:moveTo>
                    <a:pt x="516362" y="0"/>
                  </a:moveTo>
                  <a:lnTo>
                    <a:pt x="513125" y="0"/>
                  </a:lnTo>
                  <a:cubicBezTo>
                    <a:pt x="512794" y="0"/>
                    <a:pt x="512521" y="273"/>
                    <a:pt x="512521" y="604"/>
                  </a:cubicBezTo>
                  <a:cubicBezTo>
                    <a:pt x="512521" y="935"/>
                    <a:pt x="512794" y="1208"/>
                    <a:pt x="513125" y="1208"/>
                  </a:cubicBezTo>
                  <a:lnTo>
                    <a:pt x="516362" y="1208"/>
                  </a:lnTo>
                  <a:cubicBezTo>
                    <a:pt x="516693" y="1208"/>
                    <a:pt x="516966" y="935"/>
                    <a:pt x="516966" y="604"/>
                  </a:cubicBezTo>
                  <a:cubicBezTo>
                    <a:pt x="516966" y="273"/>
                    <a:pt x="516693" y="0"/>
                    <a:pt x="516362" y="0"/>
                  </a:cubicBezTo>
                  <a:close/>
                  <a:moveTo>
                    <a:pt x="535768" y="0"/>
                  </a:moveTo>
                  <a:lnTo>
                    <a:pt x="532531" y="0"/>
                  </a:lnTo>
                  <a:cubicBezTo>
                    <a:pt x="532200" y="0"/>
                    <a:pt x="531927" y="273"/>
                    <a:pt x="531927" y="604"/>
                  </a:cubicBezTo>
                  <a:cubicBezTo>
                    <a:pt x="531927" y="935"/>
                    <a:pt x="532200" y="1208"/>
                    <a:pt x="532531" y="1208"/>
                  </a:cubicBezTo>
                  <a:lnTo>
                    <a:pt x="535768" y="1208"/>
                  </a:lnTo>
                  <a:cubicBezTo>
                    <a:pt x="536099" y="1208"/>
                    <a:pt x="536372" y="935"/>
                    <a:pt x="536372" y="604"/>
                  </a:cubicBezTo>
                  <a:cubicBezTo>
                    <a:pt x="536372" y="273"/>
                    <a:pt x="536099" y="0"/>
                    <a:pt x="535768" y="0"/>
                  </a:cubicBezTo>
                  <a:close/>
                  <a:moveTo>
                    <a:pt x="526058" y="0"/>
                  </a:moveTo>
                  <a:lnTo>
                    <a:pt x="522821" y="0"/>
                  </a:lnTo>
                  <a:cubicBezTo>
                    <a:pt x="522490" y="0"/>
                    <a:pt x="522217" y="273"/>
                    <a:pt x="522217" y="604"/>
                  </a:cubicBezTo>
                  <a:cubicBezTo>
                    <a:pt x="522217" y="935"/>
                    <a:pt x="522490" y="1208"/>
                    <a:pt x="522821" y="1208"/>
                  </a:cubicBezTo>
                  <a:lnTo>
                    <a:pt x="526058" y="1208"/>
                  </a:lnTo>
                  <a:cubicBezTo>
                    <a:pt x="526388" y="1208"/>
                    <a:pt x="526662" y="935"/>
                    <a:pt x="526662" y="604"/>
                  </a:cubicBezTo>
                  <a:cubicBezTo>
                    <a:pt x="526662" y="273"/>
                    <a:pt x="526388" y="0"/>
                    <a:pt x="526058" y="0"/>
                  </a:cubicBezTo>
                  <a:close/>
                  <a:moveTo>
                    <a:pt x="786360" y="0"/>
                  </a:moveTo>
                  <a:lnTo>
                    <a:pt x="784749" y="0"/>
                  </a:lnTo>
                  <a:cubicBezTo>
                    <a:pt x="784418" y="0"/>
                    <a:pt x="784145" y="273"/>
                    <a:pt x="784145" y="604"/>
                  </a:cubicBezTo>
                  <a:cubicBezTo>
                    <a:pt x="784145" y="935"/>
                    <a:pt x="784418" y="1208"/>
                    <a:pt x="784749" y="1208"/>
                  </a:cubicBezTo>
                  <a:lnTo>
                    <a:pt x="786360" y="1208"/>
                  </a:lnTo>
                  <a:cubicBezTo>
                    <a:pt x="786691" y="1208"/>
                    <a:pt x="786965" y="935"/>
                    <a:pt x="786965" y="604"/>
                  </a:cubicBezTo>
                  <a:cubicBezTo>
                    <a:pt x="786965" y="273"/>
                    <a:pt x="786691" y="0"/>
                    <a:pt x="786360" y="0"/>
                  </a:cubicBezTo>
                  <a:close/>
                </a:path>
              </a:pathLst>
            </a:custGeom>
            <a:grpFill/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E82CE-3DDA-17B1-CC30-3FB1F7189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79ABF-18D2-8283-C850-8C33EDFC0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Four-Tier Pricing Table – Slide Template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9A6924-4909-4925-1C1C-6A243B32B847}"/>
              </a:ext>
            </a:extLst>
          </p:cNvPr>
          <p:cNvSpPr/>
          <p:nvPr/>
        </p:nvSpPr>
        <p:spPr>
          <a:xfrm>
            <a:off x="9241440" y="1746710"/>
            <a:ext cx="1242504" cy="3903784"/>
          </a:xfrm>
          <a:prstGeom prst="rect">
            <a:avLst/>
          </a:prstGeom>
          <a:solidFill>
            <a:srgbClr val="FDFDFD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6C752B-DCEB-4A2E-BB99-BDD227C00CED}"/>
              </a:ext>
            </a:extLst>
          </p:cNvPr>
          <p:cNvSpPr/>
          <p:nvPr/>
        </p:nvSpPr>
        <p:spPr>
          <a:xfrm>
            <a:off x="7502096" y="1746710"/>
            <a:ext cx="1242504" cy="3903784"/>
          </a:xfrm>
          <a:prstGeom prst="rect">
            <a:avLst/>
          </a:prstGeom>
          <a:solidFill>
            <a:srgbClr val="FDFDFD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CB71C6-3799-8761-A959-F2A6C673A996}"/>
              </a:ext>
            </a:extLst>
          </p:cNvPr>
          <p:cNvSpPr/>
          <p:nvPr/>
        </p:nvSpPr>
        <p:spPr>
          <a:xfrm>
            <a:off x="5762585" y="1746710"/>
            <a:ext cx="1242504" cy="3903784"/>
          </a:xfrm>
          <a:prstGeom prst="rect">
            <a:avLst/>
          </a:prstGeom>
          <a:solidFill>
            <a:srgbClr val="FDFDFD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828127-278E-DF60-74DC-D7C877C18C24}"/>
              </a:ext>
            </a:extLst>
          </p:cNvPr>
          <p:cNvSpPr/>
          <p:nvPr/>
        </p:nvSpPr>
        <p:spPr>
          <a:xfrm>
            <a:off x="4023241" y="1746710"/>
            <a:ext cx="1242504" cy="3903784"/>
          </a:xfrm>
          <a:prstGeom prst="rect">
            <a:avLst/>
          </a:prstGeom>
          <a:solidFill>
            <a:srgbClr val="FDFDFD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19" name="Forme libre 11">
            <a:extLst>
              <a:ext uri="{FF2B5EF4-FFF2-40B4-BE49-F238E27FC236}">
                <a16:creationId xmlns:a16="http://schemas.microsoft.com/office/drawing/2014/main" id="{DF8BF304-B3DB-D132-C6E2-409C809F299B}"/>
              </a:ext>
            </a:extLst>
          </p:cNvPr>
          <p:cNvSpPr/>
          <p:nvPr/>
        </p:nvSpPr>
        <p:spPr>
          <a:xfrm>
            <a:off x="1548303" y="2065957"/>
            <a:ext cx="2141673" cy="3353675"/>
          </a:xfrm>
          <a:custGeom>
            <a:avLst/>
            <a:gdLst>
              <a:gd name="csX0" fmla="*/ 192663 w 192662"/>
              <a:gd name="csY0" fmla="*/ 18092 h 301692"/>
              <a:gd name="csX1" fmla="*/ 192663 w 192662"/>
              <a:gd name="csY1" fmla="*/ 283601 h 301692"/>
              <a:gd name="csX2" fmla="*/ 174566 w 192662"/>
              <a:gd name="csY2" fmla="*/ 301693 h 301692"/>
              <a:gd name="csX3" fmla="*/ 18097 w 192662"/>
              <a:gd name="csY3" fmla="*/ 301693 h 301692"/>
              <a:gd name="csX4" fmla="*/ 0 w 192662"/>
              <a:gd name="csY4" fmla="*/ 283601 h 301692"/>
              <a:gd name="csX5" fmla="*/ 0 w 192662"/>
              <a:gd name="csY5" fmla="*/ 18092 h 301692"/>
              <a:gd name="csX6" fmla="*/ 18097 w 192662"/>
              <a:gd name="csY6" fmla="*/ 0 h 301692"/>
              <a:gd name="csX7" fmla="*/ 174566 w 192662"/>
              <a:gd name="csY7" fmla="*/ 0 h 301692"/>
              <a:gd name="csX8" fmla="*/ 192663 w 192662"/>
              <a:gd name="csY8" fmla="*/ 18092 h 3016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2662" h="301692">
                <a:moveTo>
                  <a:pt x="192663" y="18092"/>
                </a:moveTo>
                <a:lnTo>
                  <a:pt x="192663" y="283601"/>
                </a:lnTo>
                <a:cubicBezTo>
                  <a:pt x="192663" y="293596"/>
                  <a:pt x="184564" y="301693"/>
                  <a:pt x="174566" y="301693"/>
                </a:cubicBezTo>
                <a:lnTo>
                  <a:pt x="18097" y="301693"/>
                </a:lnTo>
                <a:cubicBezTo>
                  <a:pt x="8099" y="301693"/>
                  <a:pt x="0" y="293596"/>
                  <a:pt x="0" y="283601"/>
                </a:cubicBezTo>
                <a:lnTo>
                  <a:pt x="0" y="18092"/>
                </a:lnTo>
                <a:cubicBezTo>
                  <a:pt x="0" y="8097"/>
                  <a:pt x="8099" y="0"/>
                  <a:pt x="18097" y="0"/>
                </a:cubicBezTo>
                <a:lnTo>
                  <a:pt x="174566" y="0"/>
                </a:lnTo>
                <a:cubicBezTo>
                  <a:pt x="184564" y="0"/>
                  <a:pt x="192663" y="8097"/>
                  <a:pt x="192663" y="18092"/>
                </a:cubicBezTo>
                <a:close/>
              </a:path>
            </a:pathLst>
          </a:custGeom>
          <a:solidFill>
            <a:srgbClr val="FDFDFD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31" name="Ellipse 16">
            <a:extLst>
              <a:ext uri="{FF2B5EF4-FFF2-40B4-BE49-F238E27FC236}">
                <a16:creationId xmlns:a16="http://schemas.microsoft.com/office/drawing/2014/main" id="{BD7C2908-3E25-26C3-C544-69721251E80E}"/>
              </a:ext>
            </a:extLst>
          </p:cNvPr>
          <p:cNvSpPr/>
          <p:nvPr/>
        </p:nvSpPr>
        <p:spPr>
          <a:xfrm>
            <a:off x="3887479" y="2332623"/>
            <a:ext cx="212353" cy="212298"/>
          </a:xfrm>
          <a:prstGeom prst="ellipse">
            <a:avLst/>
          </a:pr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34" name="Forme libre 17">
            <a:extLst>
              <a:ext uri="{FF2B5EF4-FFF2-40B4-BE49-F238E27FC236}">
                <a16:creationId xmlns:a16="http://schemas.microsoft.com/office/drawing/2014/main" id="{4D18A66B-3006-A696-3C01-CE4878B46F5B}"/>
              </a:ext>
            </a:extLst>
          </p:cNvPr>
          <p:cNvSpPr/>
          <p:nvPr/>
        </p:nvSpPr>
        <p:spPr>
          <a:xfrm>
            <a:off x="3921694" y="2339338"/>
            <a:ext cx="211553" cy="172013"/>
          </a:xfrm>
          <a:custGeom>
            <a:avLst/>
            <a:gdLst>
              <a:gd name="csX0" fmla="*/ 19032 w 19031"/>
              <a:gd name="csY0" fmla="*/ 2215 h 15474"/>
              <a:gd name="csX1" fmla="*/ 18039 w 19031"/>
              <a:gd name="csY1" fmla="*/ 0 h 15474"/>
              <a:gd name="csX2" fmla="*/ 5351 w 19031"/>
              <a:gd name="csY2" fmla="*/ 9880 h 15474"/>
              <a:gd name="csX3" fmla="*/ 2201 w 19031"/>
              <a:gd name="csY3" fmla="*/ 5940 h 15474"/>
              <a:gd name="csX4" fmla="*/ 0 w 19031"/>
              <a:gd name="csY4" fmla="*/ 6946 h 15474"/>
              <a:gd name="csX5" fmla="*/ 3827 w 19031"/>
              <a:gd name="csY5" fmla="*/ 15417 h 15474"/>
              <a:gd name="csX6" fmla="*/ 3841 w 19031"/>
              <a:gd name="csY6" fmla="*/ 15402 h 15474"/>
              <a:gd name="csX7" fmla="*/ 3855 w 19031"/>
              <a:gd name="csY7" fmla="*/ 15474 h 15474"/>
              <a:gd name="csX8" fmla="*/ 19032 w 19031"/>
              <a:gd name="csY8" fmla="*/ 2215 h 154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031" h="15474">
                <a:moveTo>
                  <a:pt x="19032" y="2215"/>
                </a:moveTo>
                <a:lnTo>
                  <a:pt x="18039" y="0"/>
                </a:lnTo>
                <a:lnTo>
                  <a:pt x="5351" y="9880"/>
                </a:lnTo>
                <a:lnTo>
                  <a:pt x="2201" y="5940"/>
                </a:lnTo>
                <a:lnTo>
                  <a:pt x="0" y="6946"/>
                </a:lnTo>
                <a:lnTo>
                  <a:pt x="3827" y="15417"/>
                </a:lnTo>
                <a:lnTo>
                  <a:pt x="3841" y="15402"/>
                </a:lnTo>
                <a:lnTo>
                  <a:pt x="3855" y="15474"/>
                </a:lnTo>
                <a:lnTo>
                  <a:pt x="19032" y="2215"/>
                </a:lnTo>
                <a:close/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35" name="Ellipse 18">
            <a:extLst>
              <a:ext uri="{FF2B5EF4-FFF2-40B4-BE49-F238E27FC236}">
                <a16:creationId xmlns:a16="http://schemas.microsoft.com/office/drawing/2014/main" id="{AE3FA823-1AC0-301A-449D-0402B3E579AD}"/>
              </a:ext>
            </a:extLst>
          </p:cNvPr>
          <p:cNvSpPr/>
          <p:nvPr/>
        </p:nvSpPr>
        <p:spPr>
          <a:xfrm>
            <a:off x="7379128" y="4307454"/>
            <a:ext cx="212353" cy="212298"/>
          </a:xfrm>
          <a:prstGeom prst="ellipse">
            <a:avLst/>
          </a:pr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36" name="Forme libre 19">
            <a:extLst>
              <a:ext uri="{FF2B5EF4-FFF2-40B4-BE49-F238E27FC236}">
                <a16:creationId xmlns:a16="http://schemas.microsoft.com/office/drawing/2014/main" id="{6F8C6C6E-DE7A-D13B-2D7C-D612B3CBCFC3}"/>
              </a:ext>
            </a:extLst>
          </p:cNvPr>
          <p:cNvSpPr/>
          <p:nvPr/>
        </p:nvSpPr>
        <p:spPr>
          <a:xfrm>
            <a:off x="7413344" y="4314324"/>
            <a:ext cx="211553" cy="172013"/>
          </a:xfrm>
          <a:custGeom>
            <a:avLst/>
            <a:gdLst>
              <a:gd name="csX0" fmla="*/ 19032 w 19031"/>
              <a:gd name="csY0" fmla="*/ 2200 h 15474"/>
              <a:gd name="csX1" fmla="*/ 18039 w 19031"/>
              <a:gd name="csY1" fmla="*/ 0 h 15474"/>
              <a:gd name="csX2" fmla="*/ 5351 w 19031"/>
              <a:gd name="csY2" fmla="*/ 9866 h 15474"/>
              <a:gd name="csX3" fmla="*/ 2215 w 19031"/>
              <a:gd name="csY3" fmla="*/ 5940 h 15474"/>
              <a:gd name="csX4" fmla="*/ 0 w 19031"/>
              <a:gd name="csY4" fmla="*/ 6932 h 15474"/>
              <a:gd name="csX5" fmla="*/ 3826 w 19031"/>
              <a:gd name="csY5" fmla="*/ 15402 h 15474"/>
              <a:gd name="csX6" fmla="*/ 3841 w 19031"/>
              <a:gd name="csY6" fmla="*/ 15388 h 15474"/>
              <a:gd name="csX7" fmla="*/ 3855 w 19031"/>
              <a:gd name="csY7" fmla="*/ 15474 h 15474"/>
              <a:gd name="csX8" fmla="*/ 19032 w 19031"/>
              <a:gd name="csY8" fmla="*/ 2200 h 154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031" h="15474">
                <a:moveTo>
                  <a:pt x="19032" y="2200"/>
                </a:moveTo>
                <a:lnTo>
                  <a:pt x="18039" y="0"/>
                </a:lnTo>
                <a:lnTo>
                  <a:pt x="5351" y="9866"/>
                </a:lnTo>
                <a:lnTo>
                  <a:pt x="2215" y="5940"/>
                </a:lnTo>
                <a:lnTo>
                  <a:pt x="0" y="6932"/>
                </a:lnTo>
                <a:lnTo>
                  <a:pt x="3826" y="15402"/>
                </a:lnTo>
                <a:lnTo>
                  <a:pt x="3841" y="15388"/>
                </a:lnTo>
                <a:lnTo>
                  <a:pt x="3855" y="15474"/>
                </a:lnTo>
                <a:lnTo>
                  <a:pt x="19032" y="2200"/>
                </a:lnTo>
                <a:close/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37" name="Ellipse 20">
            <a:extLst>
              <a:ext uri="{FF2B5EF4-FFF2-40B4-BE49-F238E27FC236}">
                <a16:creationId xmlns:a16="http://schemas.microsoft.com/office/drawing/2014/main" id="{99DA3F97-FD60-6028-68BD-856235D4F667}"/>
              </a:ext>
            </a:extLst>
          </p:cNvPr>
          <p:cNvSpPr/>
          <p:nvPr/>
        </p:nvSpPr>
        <p:spPr>
          <a:xfrm>
            <a:off x="7379128" y="2332623"/>
            <a:ext cx="212353" cy="212298"/>
          </a:xfrm>
          <a:prstGeom prst="ellipse">
            <a:avLst/>
          </a:pr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38" name="Forme libre 21">
            <a:extLst>
              <a:ext uri="{FF2B5EF4-FFF2-40B4-BE49-F238E27FC236}">
                <a16:creationId xmlns:a16="http://schemas.microsoft.com/office/drawing/2014/main" id="{F29690B8-DE3E-CBB0-597A-1EBED512D8B3}"/>
              </a:ext>
            </a:extLst>
          </p:cNvPr>
          <p:cNvSpPr/>
          <p:nvPr/>
        </p:nvSpPr>
        <p:spPr>
          <a:xfrm>
            <a:off x="7413344" y="2339338"/>
            <a:ext cx="211553" cy="172013"/>
          </a:xfrm>
          <a:custGeom>
            <a:avLst/>
            <a:gdLst>
              <a:gd name="csX0" fmla="*/ 19032 w 19031"/>
              <a:gd name="csY0" fmla="*/ 2215 h 15474"/>
              <a:gd name="csX1" fmla="*/ 18039 w 19031"/>
              <a:gd name="csY1" fmla="*/ 0 h 15474"/>
              <a:gd name="csX2" fmla="*/ 5351 w 19031"/>
              <a:gd name="csY2" fmla="*/ 9880 h 15474"/>
              <a:gd name="csX3" fmla="*/ 2215 w 19031"/>
              <a:gd name="csY3" fmla="*/ 5940 h 15474"/>
              <a:gd name="csX4" fmla="*/ 0 w 19031"/>
              <a:gd name="csY4" fmla="*/ 6946 h 15474"/>
              <a:gd name="csX5" fmla="*/ 3826 w 19031"/>
              <a:gd name="csY5" fmla="*/ 15417 h 15474"/>
              <a:gd name="csX6" fmla="*/ 3841 w 19031"/>
              <a:gd name="csY6" fmla="*/ 15402 h 15474"/>
              <a:gd name="csX7" fmla="*/ 3855 w 19031"/>
              <a:gd name="csY7" fmla="*/ 15474 h 15474"/>
              <a:gd name="csX8" fmla="*/ 19032 w 19031"/>
              <a:gd name="csY8" fmla="*/ 2215 h 154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031" h="15474">
                <a:moveTo>
                  <a:pt x="19032" y="2215"/>
                </a:moveTo>
                <a:lnTo>
                  <a:pt x="18039" y="0"/>
                </a:lnTo>
                <a:lnTo>
                  <a:pt x="5351" y="9880"/>
                </a:lnTo>
                <a:lnTo>
                  <a:pt x="2215" y="5940"/>
                </a:lnTo>
                <a:lnTo>
                  <a:pt x="0" y="6946"/>
                </a:lnTo>
                <a:lnTo>
                  <a:pt x="3826" y="15417"/>
                </a:lnTo>
                <a:lnTo>
                  <a:pt x="3841" y="15402"/>
                </a:lnTo>
                <a:lnTo>
                  <a:pt x="3855" y="15474"/>
                </a:lnTo>
                <a:lnTo>
                  <a:pt x="19032" y="2215"/>
                </a:lnTo>
                <a:close/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39" name="Ellipse 22">
            <a:extLst>
              <a:ext uri="{FF2B5EF4-FFF2-40B4-BE49-F238E27FC236}">
                <a16:creationId xmlns:a16="http://schemas.microsoft.com/office/drawing/2014/main" id="{5ADAD903-44F4-C0D3-599A-66043AC4269F}"/>
              </a:ext>
            </a:extLst>
          </p:cNvPr>
          <p:cNvSpPr/>
          <p:nvPr/>
        </p:nvSpPr>
        <p:spPr>
          <a:xfrm>
            <a:off x="9118628" y="2332623"/>
            <a:ext cx="212353" cy="212298"/>
          </a:xfrm>
          <a:prstGeom prst="ellipse">
            <a:avLst/>
          </a:pr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40" name="Forme libre 23">
            <a:extLst>
              <a:ext uri="{FF2B5EF4-FFF2-40B4-BE49-F238E27FC236}">
                <a16:creationId xmlns:a16="http://schemas.microsoft.com/office/drawing/2014/main" id="{DC4F586D-8493-96F4-D872-F70920D9C21D}"/>
              </a:ext>
            </a:extLst>
          </p:cNvPr>
          <p:cNvSpPr/>
          <p:nvPr/>
        </p:nvSpPr>
        <p:spPr>
          <a:xfrm>
            <a:off x="9152855" y="2339338"/>
            <a:ext cx="211553" cy="172013"/>
          </a:xfrm>
          <a:custGeom>
            <a:avLst/>
            <a:gdLst>
              <a:gd name="csX0" fmla="*/ 19032 w 19031"/>
              <a:gd name="csY0" fmla="*/ 2215 h 15474"/>
              <a:gd name="csX1" fmla="*/ 18039 w 19031"/>
              <a:gd name="csY1" fmla="*/ 0 h 15474"/>
              <a:gd name="csX2" fmla="*/ 5351 w 19031"/>
              <a:gd name="csY2" fmla="*/ 9880 h 15474"/>
              <a:gd name="csX3" fmla="*/ 2201 w 19031"/>
              <a:gd name="csY3" fmla="*/ 5940 h 15474"/>
              <a:gd name="csX4" fmla="*/ 0 w 19031"/>
              <a:gd name="csY4" fmla="*/ 6946 h 15474"/>
              <a:gd name="csX5" fmla="*/ 3827 w 19031"/>
              <a:gd name="csY5" fmla="*/ 15417 h 15474"/>
              <a:gd name="csX6" fmla="*/ 3841 w 19031"/>
              <a:gd name="csY6" fmla="*/ 15402 h 15474"/>
              <a:gd name="csX7" fmla="*/ 3855 w 19031"/>
              <a:gd name="csY7" fmla="*/ 15474 h 15474"/>
              <a:gd name="csX8" fmla="*/ 19032 w 19031"/>
              <a:gd name="csY8" fmla="*/ 2215 h 154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031" h="15474">
                <a:moveTo>
                  <a:pt x="19032" y="2215"/>
                </a:moveTo>
                <a:lnTo>
                  <a:pt x="18039" y="0"/>
                </a:lnTo>
                <a:lnTo>
                  <a:pt x="5351" y="9880"/>
                </a:lnTo>
                <a:lnTo>
                  <a:pt x="2201" y="5940"/>
                </a:lnTo>
                <a:lnTo>
                  <a:pt x="0" y="6946"/>
                </a:lnTo>
                <a:lnTo>
                  <a:pt x="3827" y="15417"/>
                </a:lnTo>
                <a:lnTo>
                  <a:pt x="3841" y="15402"/>
                </a:lnTo>
                <a:lnTo>
                  <a:pt x="3855" y="15474"/>
                </a:lnTo>
                <a:lnTo>
                  <a:pt x="19032" y="2215"/>
                </a:lnTo>
                <a:close/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47" name="Ellipse 24">
            <a:extLst>
              <a:ext uri="{FF2B5EF4-FFF2-40B4-BE49-F238E27FC236}">
                <a16:creationId xmlns:a16="http://schemas.microsoft.com/office/drawing/2014/main" id="{442CBDCD-EFE1-61DD-B308-40F092161525}"/>
              </a:ext>
            </a:extLst>
          </p:cNvPr>
          <p:cNvSpPr/>
          <p:nvPr/>
        </p:nvSpPr>
        <p:spPr>
          <a:xfrm>
            <a:off x="9118628" y="3636813"/>
            <a:ext cx="212353" cy="212298"/>
          </a:xfrm>
          <a:prstGeom prst="ellipse">
            <a:avLst/>
          </a:pr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48" name="Forme libre 25">
            <a:extLst>
              <a:ext uri="{FF2B5EF4-FFF2-40B4-BE49-F238E27FC236}">
                <a16:creationId xmlns:a16="http://schemas.microsoft.com/office/drawing/2014/main" id="{8EA29366-0ECD-E1A8-96BF-6063CF2386A5}"/>
              </a:ext>
            </a:extLst>
          </p:cNvPr>
          <p:cNvSpPr/>
          <p:nvPr/>
        </p:nvSpPr>
        <p:spPr>
          <a:xfrm>
            <a:off x="9152855" y="3643526"/>
            <a:ext cx="211553" cy="172013"/>
          </a:xfrm>
          <a:custGeom>
            <a:avLst/>
            <a:gdLst>
              <a:gd name="csX0" fmla="*/ 19032 w 19031"/>
              <a:gd name="csY0" fmla="*/ 2215 h 15474"/>
              <a:gd name="csX1" fmla="*/ 18039 w 19031"/>
              <a:gd name="csY1" fmla="*/ 0 h 15474"/>
              <a:gd name="csX2" fmla="*/ 5351 w 19031"/>
              <a:gd name="csY2" fmla="*/ 9880 h 15474"/>
              <a:gd name="csX3" fmla="*/ 2201 w 19031"/>
              <a:gd name="csY3" fmla="*/ 5940 h 15474"/>
              <a:gd name="csX4" fmla="*/ 0 w 19031"/>
              <a:gd name="csY4" fmla="*/ 6932 h 15474"/>
              <a:gd name="csX5" fmla="*/ 3827 w 19031"/>
              <a:gd name="csY5" fmla="*/ 15417 h 15474"/>
              <a:gd name="csX6" fmla="*/ 3841 w 19031"/>
              <a:gd name="csY6" fmla="*/ 15403 h 15474"/>
              <a:gd name="csX7" fmla="*/ 3855 w 19031"/>
              <a:gd name="csY7" fmla="*/ 15474 h 15474"/>
              <a:gd name="csX8" fmla="*/ 19032 w 19031"/>
              <a:gd name="csY8" fmla="*/ 2215 h 154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031" h="15474">
                <a:moveTo>
                  <a:pt x="19032" y="2215"/>
                </a:moveTo>
                <a:lnTo>
                  <a:pt x="18039" y="0"/>
                </a:lnTo>
                <a:lnTo>
                  <a:pt x="5351" y="9880"/>
                </a:lnTo>
                <a:lnTo>
                  <a:pt x="2201" y="5940"/>
                </a:lnTo>
                <a:lnTo>
                  <a:pt x="0" y="6932"/>
                </a:lnTo>
                <a:lnTo>
                  <a:pt x="3827" y="15417"/>
                </a:lnTo>
                <a:lnTo>
                  <a:pt x="3841" y="15403"/>
                </a:lnTo>
                <a:lnTo>
                  <a:pt x="3855" y="15474"/>
                </a:lnTo>
                <a:lnTo>
                  <a:pt x="19032" y="2215"/>
                </a:lnTo>
                <a:close/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52" name="Ellipse 26">
            <a:extLst>
              <a:ext uri="{FF2B5EF4-FFF2-40B4-BE49-F238E27FC236}">
                <a16:creationId xmlns:a16="http://schemas.microsoft.com/office/drawing/2014/main" id="{8E91066C-F908-0E4F-5E74-A4BD9ACD0084}"/>
              </a:ext>
            </a:extLst>
          </p:cNvPr>
          <p:cNvSpPr/>
          <p:nvPr/>
        </p:nvSpPr>
        <p:spPr>
          <a:xfrm>
            <a:off x="5641051" y="2966015"/>
            <a:ext cx="212353" cy="212298"/>
          </a:xfrm>
          <a:prstGeom prst="ellipse">
            <a:avLst/>
          </a:pr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54" name="Forme libre 27">
            <a:extLst>
              <a:ext uri="{FF2B5EF4-FFF2-40B4-BE49-F238E27FC236}">
                <a16:creationId xmlns:a16="http://schemas.microsoft.com/office/drawing/2014/main" id="{9CD7A483-572C-4F54-BCB8-3E8B98A9C7CF}"/>
              </a:ext>
            </a:extLst>
          </p:cNvPr>
          <p:cNvSpPr/>
          <p:nvPr/>
        </p:nvSpPr>
        <p:spPr>
          <a:xfrm>
            <a:off x="5675279" y="2972885"/>
            <a:ext cx="211553" cy="171846"/>
          </a:xfrm>
          <a:custGeom>
            <a:avLst/>
            <a:gdLst>
              <a:gd name="csX0" fmla="*/ 19032 w 19031"/>
              <a:gd name="csY0" fmla="*/ 2200 h 15459"/>
              <a:gd name="csX1" fmla="*/ 18039 w 19031"/>
              <a:gd name="csY1" fmla="*/ 0 h 15459"/>
              <a:gd name="csX2" fmla="*/ 5351 w 19031"/>
              <a:gd name="csY2" fmla="*/ 9866 h 15459"/>
              <a:gd name="csX3" fmla="*/ 2201 w 19031"/>
              <a:gd name="csY3" fmla="*/ 5925 h 15459"/>
              <a:gd name="csX4" fmla="*/ 0 w 19031"/>
              <a:gd name="csY4" fmla="*/ 6932 h 15459"/>
              <a:gd name="csX5" fmla="*/ 3826 w 19031"/>
              <a:gd name="csY5" fmla="*/ 15402 h 15459"/>
              <a:gd name="csX6" fmla="*/ 3841 w 19031"/>
              <a:gd name="csY6" fmla="*/ 15388 h 15459"/>
              <a:gd name="csX7" fmla="*/ 3855 w 19031"/>
              <a:gd name="csY7" fmla="*/ 15460 h 15459"/>
              <a:gd name="csX8" fmla="*/ 19032 w 19031"/>
              <a:gd name="csY8" fmla="*/ 2200 h 154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031" h="15459">
                <a:moveTo>
                  <a:pt x="19032" y="2200"/>
                </a:moveTo>
                <a:lnTo>
                  <a:pt x="18039" y="0"/>
                </a:lnTo>
                <a:lnTo>
                  <a:pt x="5351" y="9866"/>
                </a:lnTo>
                <a:lnTo>
                  <a:pt x="2201" y="5925"/>
                </a:lnTo>
                <a:lnTo>
                  <a:pt x="0" y="6932"/>
                </a:lnTo>
                <a:lnTo>
                  <a:pt x="3826" y="15402"/>
                </a:lnTo>
                <a:lnTo>
                  <a:pt x="3841" y="15388"/>
                </a:lnTo>
                <a:lnTo>
                  <a:pt x="3855" y="15460"/>
                </a:lnTo>
                <a:lnTo>
                  <a:pt x="19032" y="2200"/>
                </a:lnTo>
                <a:close/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55" name="Ellipse 28">
            <a:extLst>
              <a:ext uri="{FF2B5EF4-FFF2-40B4-BE49-F238E27FC236}">
                <a16:creationId xmlns:a16="http://schemas.microsoft.com/office/drawing/2014/main" id="{DBE3D613-E675-274A-14C2-69B3723F122D}"/>
              </a:ext>
            </a:extLst>
          </p:cNvPr>
          <p:cNvSpPr/>
          <p:nvPr/>
        </p:nvSpPr>
        <p:spPr>
          <a:xfrm>
            <a:off x="5641051" y="3636813"/>
            <a:ext cx="212353" cy="212298"/>
          </a:xfrm>
          <a:prstGeom prst="ellipse">
            <a:avLst/>
          </a:pr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56" name="Forme libre 29">
            <a:extLst>
              <a:ext uri="{FF2B5EF4-FFF2-40B4-BE49-F238E27FC236}">
                <a16:creationId xmlns:a16="http://schemas.microsoft.com/office/drawing/2014/main" id="{63C7FD2C-B528-03E1-550C-5E7A37A06AA5}"/>
              </a:ext>
            </a:extLst>
          </p:cNvPr>
          <p:cNvSpPr/>
          <p:nvPr/>
        </p:nvSpPr>
        <p:spPr>
          <a:xfrm>
            <a:off x="5675279" y="3643526"/>
            <a:ext cx="211553" cy="172013"/>
          </a:xfrm>
          <a:custGeom>
            <a:avLst/>
            <a:gdLst>
              <a:gd name="csX0" fmla="*/ 19032 w 19031"/>
              <a:gd name="csY0" fmla="*/ 2215 h 15474"/>
              <a:gd name="csX1" fmla="*/ 18039 w 19031"/>
              <a:gd name="csY1" fmla="*/ 0 h 15474"/>
              <a:gd name="csX2" fmla="*/ 5351 w 19031"/>
              <a:gd name="csY2" fmla="*/ 9880 h 15474"/>
              <a:gd name="csX3" fmla="*/ 2201 w 19031"/>
              <a:gd name="csY3" fmla="*/ 5940 h 15474"/>
              <a:gd name="csX4" fmla="*/ 0 w 19031"/>
              <a:gd name="csY4" fmla="*/ 6932 h 15474"/>
              <a:gd name="csX5" fmla="*/ 3826 w 19031"/>
              <a:gd name="csY5" fmla="*/ 15417 h 15474"/>
              <a:gd name="csX6" fmla="*/ 3841 w 19031"/>
              <a:gd name="csY6" fmla="*/ 15403 h 15474"/>
              <a:gd name="csX7" fmla="*/ 3855 w 19031"/>
              <a:gd name="csY7" fmla="*/ 15474 h 15474"/>
              <a:gd name="csX8" fmla="*/ 19032 w 19031"/>
              <a:gd name="csY8" fmla="*/ 2215 h 154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031" h="15474">
                <a:moveTo>
                  <a:pt x="19032" y="2215"/>
                </a:moveTo>
                <a:lnTo>
                  <a:pt x="18039" y="0"/>
                </a:lnTo>
                <a:lnTo>
                  <a:pt x="5351" y="9880"/>
                </a:lnTo>
                <a:lnTo>
                  <a:pt x="2201" y="5940"/>
                </a:lnTo>
                <a:lnTo>
                  <a:pt x="0" y="6932"/>
                </a:lnTo>
                <a:lnTo>
                  <a:pt x="3826" y="15417"/>
                </a:lnTo>
                <a:lnTo>
                  <a:pt x="3841" y="15403"/>
                </a:lnTo>
                <a:lnTo>
                  <a:pt x="3855" y="15474"/>
                </a:lnTo>
                <a:lnTo>
                  <a:pt x="19032" y="2215"/>
                </a:lnTo>
                <a:close/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0CE80E80-2852-9CC2-C55D-957E8480A326}"/>
              </a:ext>
            </a:extLst>
          </p:cNvPr>
          <p:cNvSpPr/>
          <p:nvPr/>
        </p:nvSpPr>
        <p:spPr>
          <a:xfrm>
            <a:off x="4523990" y="3063301"/>
            <a:ext cx="241005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5591595-DE39-7C56-8FE0-2992A3D72B6A}"/>
              </a:ext>
            </a:extLst>
          </p:cNvPr>
          <p:cNvSpPr/>
          <p:nvPr/>
        </p:nvSpPr>
        <p:spPr>
          <a:xfrm>
            <a:off x="4523990" y="3715431"/>
            <a:ext cx="241005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563223B6-B929-BAF1-D43E-F84D277C25CF}"/>
              </a:ext>
            </a:extLst>
          </p:cNvPr>
          <p:cNvSpPr/>
          <p:nvPr/>
        </p:nvSpPr>
        <p:spPr>
          <a:xfrm>
            <a:off x="4523990" y="4374650"/>
            <a:ext cx="241005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64ED0B1-CE86-4DCF-7F65-B8DAE8387160}"/>
              </a:ext>
            </a:extLst>
          </p:cNvPr>
          <p:cNvSpPr/>
          <p:nvPr/>
        </p:nvSpPr>
        <p:spPr>
          <a:xfrm>
            <a:off x="4523990" y="5026780"/>
            <a:ext cx="241005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0F9E607-73BF-44C5-9CD3-78DCEA192CA9}"/>
              </a:ext>
            </a:extLst>
          </p:cNvPr>
          <p:cNvSpPr/>
          <p:nvPr/>
        </p:nvSpPr>
        <p:spPr>
          <a:xfrm>
            <a:off x="7990204" y="3063301"/>
            <a:ext cx="241005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643D743-AF01-F71B-9D2D-0F422FC5032C}"/>
              </a:ext>
            </a:extLst>
          </p:cNvPr>
          <p:cNvSpPr/>
          <p:nvPr/>
        </p:nvSpPr>
        <p:spPr>
          <a:xfrm>
            <a:off x="7990204" y="3715431"/>
            <a:ext cx="241005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9ED485A-F206-7C09-0689-1241E28815FA}"/>
              </a:ext>
            </a:extLst>
          </p:cNvPr>
          <p:cNvSpPr/>
          <p:nvPr/>
        </p:nvSpPr>
        <p:spPr>
          <a:xfrm>
            <a:off x="6260641" y="4374650"/>
            <a:ext cx="241005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24F157A-9FEB-807E-D013-EF325F7891B2}"/>
              </a:ext>
            </a:extLst>
          </p:cNvPr>
          <p:cNvSpPr/>
          <p:nvPr/>
        </p:nvSpPr>
        <p:spPr>
          <a:xfrm>
            <a:off x="6260641" y="2389906"/>
            <a:ext cx="241005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TextBox 65">
            <a:extLst>
              <a:ext uri="{FF2B5EF4-FFF2-40B4-BE49-F238E27FC236}">
                <a16:creationId xmlns:a16="http://schemas.microsoft.com/office/drawing/2014/main" id="{0276598B-EB43-2A07-9622-50C431D6803D}"/>
              </a:ext>
            </a:extLst>
          </p:cNvPr>
          <p:cNvSpPr txBox="1"/>
          <p:nvPr/>
        </p:nvSpPr>
        <p:spPr>
          <a:xfrm>
            <a:off x="4208116" y="2264671"/>
            <a:ext cx="90296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75" name="TextBox 65">
            <a:extLst>
              <a:ext uri="{FF2B5EF4-FFF2-40B4-BE49-F238E27FC236}">
                <a16:creationId xmlns:a16="http://schemas.microsoft.com/office/drawing/2014/main" id="{C34A0E84-6B2D-4E62-817A-3CBF1C5CFABB}"/>
              </a:ext>
            </a:extLst>
          </p:cNvPr>
          <p:cNvSpPr txBox="1"/>
          <p:nvPr/>
        </p:nvSpPr>
        <p:spPr>
          <a:xfrm>
            <a:off x="7688507" y="2264671"/>
            <a:ext cx="90296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76" name="TextBox 65">
            <a:extLst>
              <a:ext uri="{FF2B5EF4-FFF2-40B4-BE49-F238E27FC236}">
                <a16:creationId xmlns:a16="http://schemas.microsoft.com/office/drawing/2014/main" id="{6A15A759-9909-7B8A-2727-E317CAE9CE28}"/>
              </a:ext>
            </a:extLst>
          </p:cNvPr>
          <p:cNvSpPr txBox="1"/>
          <p:nvPr/>
        </p:nvSpPr>
        <p:spPr>
          <a:xfrm>
            <a:off x="9410981" y="2264671"/>
            <a:ext cx="90296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77" name="TextBox 65">
            <a:extLst>
              <a:ext uri="{FF2B5EF4-FFF2-40B4-BE49-F238E27FC236}">
                <a16:creationId xmlns:a16="http://schemas.microsoft.com/office/drawing/2014/main" id="{3BC6E1F4-F449-8465-BA77-52B2B9206DAB}"/>
              </a:ext>
            </a:extLst>
          </p:cNvPr>
          <p:cNvSpPr txBox="1"/>
          <p:nvPr/>
        </p:nvSpPr>
        <p:spPr>
          <a:xfrm>
            <a:off x="7688507" y="4233333"/>
            <a:ext cx="90296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78" name="TextBox 65">
            <a:extLst>
              <a:ext uri="{FF2B5EF4-FFF2-40B4-BE49-F238E27FC236}">
                <a16:creationId xmlns:a16="http://schemas.microsoft.com/office/drawing/2014/main" id="{D38E9326-1028-A34C-5599-71E76E9E15A3}"/>
              </a:ext>
            </a:extLst>
          </p:cNvPr>
          <p:cNvSpPr txBox="1"/>
          <p:nvPr/>
        </p:nvSpPr>
        <p:spPr>
          <a:xfrm>
            <a:off x="9410981" y="3576020"/>
            <a:ext cx="90296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31805FC-E624-9179-66DB-19BD21C7C3D9}"/>
              </a:ext>
            </a:extLst>
          </p:cNvPr>
          <p:cNvSpPr/>
          <p:nvPr/>
        </p:nvSpPr>
        <p:spPr>
          <a:xfrm>
            <a:off x="6260641" y="5048045"/>
            <a:ext cx="241005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Ellipse 61">
            <a:extLst>
              <a:ext uri="{FF2B5EF4-FFF2-40B4-BE49-F238E27FC236}">
                <a16:creationId xmlns:a16="http://schemas.microsoft.com/office/drawing/2014/main" id="{BE92726C-7E57-7488-8762-E09D9541F846}"/>
              </a:ext>
            </a:extLst>
          </p:cNvPr>
          <p:cNvSpPr/>
          <p:nvPr/>
        </p:nvSpPr>
        <p:spPr>
          <a:xfrm>
            <a:off x="7379128" y="4973761"/>
            <a:ext cx="212353" cy="212298"/>
          </a:xfrm>
          <a:prstGeom prst="ellipse">
            <a:avLst/>
          </a:pr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81" name="Forme libre 62">
            <a:extLst>
              <a:ext uri="{FF2B5EF4-FFF2-40B4-BE49-F238E27FC236}">
                <a16:creationId xmlns:a16="http://schemas.microsoft.com/office/drawing/2014/main" id="{53552AD8-DA32-3B4B-4154-0C5E9ABC9B3E}"/>
              </a:ext>
            </a:extLst>
          </p:cNvPr>
          <p:cNvSpPr/>
          <p:nvPr/>
        </p:nvSpPr>
        <p:spPr>
          <a:xfrm>
            <a:off x="7413344" y="4980631"/>
            <a:ext cx="211553" cy="172013"/>
          </a:xfrm>
          <a:custGeom>
            <a:avLst/>
            <a:gdLst>
              <a:gd name="csX0" fmla="*/ 19032 w 19031"/>
              <a:gd name="csY0" fmla="*/ 2200 h 15474"/>
              <a:gd name="csX1" fmla="*/ 18039 w 19031"/>
              <a:gd name="csY1" fmla="*/ 0 h 15474"/>
              <a:gd name="csX2" fmla="*/ 5351 w 19031"/>
              <a:gd name="csY2" fmla="*/ 9866 h 15474"/>
              <a:gd name="csX3" fmla="*/ 2215 w 19031"/>
              <a:gd name="csY3" fmla="*/ 5940 h 15474"/>
              <a:gd name="csX4" fmla="*/ 0 w 19031"/>
              <a:gd name="csY4" fmla="*/ 6932 h 15474"/>
              <a:gd name="csX5" fmla="*/ 3826 w 19031"/>
              <a:gd name="csY5" fmla="*/ 15402 h 15474"/>
              <a:gd name="csX6" fmla="*/ 3841 w 19031"/>
              <a:gd name="csY6" fmla="*/ 15388 h 15474"/>
              <a:gd name="csX7" fmla="*/ 3855 w 19031"/>
              <a:gd name="csY7" fmla="*/ 15474 h 15474"/>
              <a:gd name="csX8" fmla="*/ 19032 w 19031"/>
              <a:gd name="csY8" fmla="*/ 2200 h 154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031" h="15474">
                <a:moveTo>
                  <a:pt x="19032" y="2200"/>
                </a:moveTo>
                <a:lnTo>
                  <a:pt x="18039" y="0"/>
                </a:lnTo>
                <a:lnTo>
                  <a:pt x="5351" y="9866"/>
                </a:lnTo>
                <a:lnTo>
                  <a:pt x="2215" y="5940"/>
                </a:lnTo>
                <a:lnTo>
                  <a:pt x="0" y="6932"/>
                </a:lnTo>
                <a:lnTo>
                  <a:pt x="3826" y="15402"/>
                </a:lnTo>
                <a:lnTo>
                  <a:pt x="3841" y="15388"/>
                </a:lnTo>
                <a:lnTo>
                  <a:pt x="3855" y="15474"/>
                </a:lnTo>
                <a:lnTo>
                  <a:pt x="19032" y="2200"/>
                </a:lnTo>
                <a:close/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82" name="TextBox 65">
            <a:extLst>
              <a:ext uri="{FF2B5EF4-FFF2-40B4-BE49-F238E27FC236}">
                <a16:creationId xmlns:a16="http://schemas.microsoft.com/office/drawing/2014/main" id="{EBA300CE-768B-B449-DA98-A7FF4DF21ACE}"/>
              </a:ext>
            </a:extLst>
          </p:cNvPr>
          <p:cNvSpPr txBox="1"/>
          <p:nvPr/>
        </p:nvSpPr>
        <p:spPr>
          <a:xfrm>
            <a:off x="7688507" y="4899640"/>
            <a:ext cx="90296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83" name="Ellipse 64">
            <a:extLst>
              <a:ext uri="{FF2B5EF4-FFF2-40B4-BE49-F238E27FC236}">
                <a16:creationId xmlns:a16="http://schemas.microsoft.com/office/drawing/2014/main" id="{E69C5625-5A46-D586-DF80-D1DFD0C5FCBD}"/>
              </a:ext>
            </a:extLst>
          </p:cNvPr>
          <p:cNvSpPr/>
          <p:nvPr/>
        </p:nvSpPr>
        <p:spPr>
          <a:xfrm>
            <a:off x="9118628" y="2949241"/>
            <a:ext cx="212353" cy="212298"/>
          </a:xfrm>
          <a:prstGeom prst="ellipse">
            <a:avLst/>
          </a:pr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84" name="Forme libre 65">
            <a:extLst>
              <a:ext uri="{FF2B5EF4-FFF2-40B4-BE49-F238E27FC236}">
                <a16:creationId xmlns:a16="http://schemas.microsoft.com/office/drawing/2014/main" id="{427A1732-718C-8F16-1147-1A611B2AEBA6}"/>
              </a:ext>
            </a:extLst>
          </p:cNvPr>
          <p:cNvSpPr/>
          <p:nvPr/>
        </p:nvSpPr>
        <p:spPr>
          <a:xfrm>
            <a:off x="9152855" y="2955954"/>
            <a:ext cx="211553" cy="172013"/>
          </a:xfrm>
          <a:custGeom>
            <a:avLst/>
            <a:gdLst>
              <a:gd name="csX0" fmla="*/ 19032 w 19031"/>
              <a:gd name="csY0" fmla="*/ 2215 h 15474"/>
              <a:gd name="csX1" fmla="*/ 18039 w 19031"/>
              <a:gd name="csY1" fmla="*/ 0 h 15474"/>
              <a:gd name="csX2" fmla="*/ 5351 w 19031"/>
              <a:gd name="csY2" fmla="*/ 9880 h 15474"/>
              <a:gd name="csX3" fmla="*/ 2201 w 19031"/>
              <a:gd name="csY3" fmla="*/ 5940 h 15474"/>
              <a:gd name="csX4" fmla="*/ 0 w 19031"/>
              <a:gd name="csY4" fmla="*/ 6932 h 15474"/>
              <a:gd name="csX5" fmla="*/ 3827 w 19031"/>
              <a:gd name="csY5" fmla="*/ 15417 h 15474"/>
              <a:gd name="csX6" fmla="*/ 3841 w 19031"/>
              <a:gd name="csY6" fmla="*/ 15403 h 15474"/>
              <a:gd name="csX7" fmla="*/ 3855 w 19031"/>
              <a:gd name="csY7" fmla="*/ 15474 h 15474"/>
              <a:gd name="csX8" fmla="*/ 19032 w 19031"/>
              <a:gd name="csY8" fmla="*/ 2215 h 154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031" h="15474">
                <a:moveTo>
                  <a:pt x="19032" y="2215"/>
                </a:moveTo>
                <a:lnTo>
                  <a:pt x="18039" y="0"/>
                </a:lnTo>
                <a:lnTo>
                  <a:pt x="5351" y="9880"/>
                </a:lnTo>
                <a:lnTo>
                  <a:pt x="2201" y="5940"/>
                </a:lnTo>
                <a:lnTo>
                  <a:pt x="0" y="6932"/>
                </a:lnTo>
                <a:lnTo>
                  <a:pt x="3827" y="15417"/>
                </a:lnTo>
                <a:lnTo>
                  <a:pt x="3841" y="15403"/>
                </a:lnTo>
                <a:lnTo>
                  <a:pt x="3855" y="15474"/>
                </a:lnTo>
                <a:lnTo>
                  <a:pt x="19032" y="2215"/>
                </a:lnTo>
                <a:close/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85" name="TextBox 65">
            <a:extLst>
              <a:ext uri="{FF2B5EF4-FFF2-40B4-BE49-F238E27FC236}">
                <a16:creationId xmlns:a16="http://schemas.microsoft.com/office/drawing/2014/main" id="{657B3F88-8CBD-5B47-D230-41E7EEC79690}"/>
              </a:ext>
            </a:extLst>
          </p:cNvPr>
          <p:cNvSpPr txBox="1"/>
          <p:nvPr/>
        </p:nvSpPr>
        <p:spPr>
          <a:xfrm>
            <a:off x="9410981" y="2888448"/>
            <a:ext cx="90296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86" name="Ellipse 67">
            <a:extLst>
              <a:ext uri="{FF2B5EF4-FFF2-40B4-BE49-F238E27FC236}">
                <a16:creationId xmlns:a16="http://schemas.microsoft.com/office/drawing/2014/main" id="{045E3833-3AEE-52F0-BAC8-AD027B3B1757}"/>
              </a:ext>
            </a:extLst>
          </p:cNvPr>
          <p:cNvSpPr/>
          <p:nvPr/>
        </p:nvSpPr>
        <p:spPr>
          <a:xfrm>
            <a:off x="9118628" y="4310208"/>
            <a:ext cx="212353" cy="212298"/>
          </a:xfrm>
          <a:prstGeom prst="ellipse">
            <a:avLst/>
          </a:pr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87" name="Forme libre 68">
            <a:extLst>
              <a:ext uri="{FF2B5EF4-FFF2-40B4-BE49-F238E27FC236}">
                <a16:creationId xmlns:a16="http://schemas.microsoft.com/office/drawing/2014/main" id="{39F08A68-7FA6-D625-61D4-8A530629C825}"/>
              </a:ext>
            </a:extLst>
          </p:cNvPr>
          <p:cNvSpPr/>
          <p:nvPr/>
        </p:nvSpPr>
        <p:spPr>
          <a:xfrm>
            <a:off x="9152855" y="4316921"/>
            <a:ext cx="211553" cy="172013"/>
          </a:xfrm>
          <a:custGeom>
            <a:avLst/>
            <a:gdLst>
              <a:gd name="csX0" fmla="*/ 19032 w 19031"/>
              <a:gd name="csY0" fmla="*/ 2215 h 15474"/>
              <a:gd name="csX1" fmla="*/ 18039 w 19031"/>
              <a:gd name="csY1" fmla="*/ 0 h 15474"/>
              <a:gd name="csX2" fmla="*/ 5351 w 19031"/>
              <a:gd name="csY2" fmla="*/ 9880 h 15474"/>
              <a:gd name="csX3" fmla="*/ 2201 w 19031"/>
              <a:gd name="csY3" fmla="*/ 5940 h 15474"/>
              <a:gd name="csX4" fmla="*/ 0 w 19031"/>
              <a:gd name="csY4" fmla="*/ 6932 h 15474"/>
              <a:gd name="csX5" fmla="*/ 3827 w 19031"/>
              <a:gd name="csY5" fmla="*/ 15417 h 15474"/>
              <a:gd name="csX6" fmla="*/ 3841 w 19031"/>
              <a:gd name="csY6" fmla="*/ 15403 h 15474"/>
              <a:gd name="csX7" fmla="*/ 3855 w 19031"/>
              <a:gd name="csY7" fmla="*/ 15474 h 15474"/>
              <a:gd name="csX8" fmla="*/ 19032 w 19031"/>
              <a:gd name="csY8" fmla="*/ 2215 h 154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031" h="15474">
                <a:moveTo>
                  <a:pt x="19032" y="2215"/>
                </a:moveTo>
                <a:lnTo>
                  <a:pt x="18039" y="0"/>
                </a:lnTo>
                <a:lnTo>
                  <a:pt x="5351" y="9880"/>
                </a:lnTo>
                <a:lnTo>
                  <a:pt x="2201" y="5940"/>
                </a:lnTo>
                <a:lnTo>
                  <a:pt x="0" y="6932"/>
                </a:lnTo>
                <a:lnTo>
                  <a:pt x="3827" y="15417"/>
                </a:lnTo>
                <a:lnTo>
                  <a:pt x="3841" y="15403"/>
                </a:lnTo>
                <a:lnTo>
                  <a:pt x="3855" y="15474"/>
                </a:lnTo>
                <a:lnTo>
                  <a:pt x="19032" y="2215"/>
                </a:lnTo>
                <a:close/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88" name="TextBox 65">
            <a:extLst>
              <a:ext uri="{FF2B5EF4-FFF2-40B4-BE49-F238E27FC236}">
                <a16:creationId xmlns:a16="http://schemas.microsoft.com/office/drawing/2014/main" id="{3B92B663-A37D-29F5-1204-2B8D80EBF641}"/>
              </a:ext>
            </a:extLst>
          </p:cNvPr>
          <p:cNvSpPr txBox="1"/>
          <p:nvPr/>
        </p:nvSpPr>
        <p:spPr>
          <a:xfrm>
            <a:off x="9410981" y="4249415"/>
            <a:ext cx="90296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89" name="Ellipse 70">
            <a:extLst>
              <a:ext uri="{FF2B5EF4-FFF2-40B4-BE49-F238E27FC236}">
                <a16:creationId xmlns:a16="http://schemas.microsoft.com/office/drawing/2014/main" id="{AECDDA18-F906-3BCB-C14B-3FB40C532A37}"/>
              </a:ext>
            </a:extLst>
          </p:cNvPr>
          <p:cNvSpPr/>
          <p:nvPr/>
        </p:nvSpPr>
        <p:spPr>
          <a:xfrm>
            <a:off x="9118628" y="4955250"/>
            <a:ext cx="212353" cy="212298"/>
          </a:xfrm>
          <a:prstGeom prst="ellipse">
            <a:avLst/>
          </a:pr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90" name="Forme libre 71">
            <a:extLst>
              <a:ext uri="{FF2B5EF4-FFF2-40B4-BE49-F238E27FC236}">
                <a16:creationId xmlns:a16="http://schemas.microsoft.com/office/drawing/2014/main" id="{809A70B3-FF22-C59C-AA5D-DDC0445F67F0}"/>
              </a:ext>
            </a:extLst>
          </p:cNvPr>
          <p:cNvSpPr/>
          <p:nvPr/>
        </p:nvSpPr>
        <p:spPr>
          <a:xfrm>
            <a:off x="9152855" y="4961963"/>
            <a:ext cx="211553" cy="172013"/>
          </a:xfrm>
          <a:custGeom>
            <a:avLst/>
            <a:gdLst>
              <a:gd name="csX0" fmla="*/ 19032 w 19031"/>
              <a:gd name="csY0" fmla="*/ 2215 h 15474"/>
              <a:gd name="csX1" fmla="*/ 18039 w 19031"/>
              <a:gd name="csY1" fmla="*/ 0 h 15474"/>
              <a:gd name="csX2" fmla="*/ 5351 w 19031"/>
              <a:gd name="csY2" fmla="*/ 9880 h 15474"/>
              <a:gd name="csX3" fmla="*/ 2201 w 19031"/>
              <a:gd name="csY3" fmla="*/ 5940 h 15474"/>
              <a:gd name="csX4" fmla="*/ 0 w 19031"/>
              <a:gd name="csY4" fmla="*/ 6932 h 15474"/>
              <a:gd name="csX5" fmla="*/ 3827 w 19031"/>
              <a:gd name="csY5" fmla="*/ 15417 h 15474"/>
              <a:gd name="csX6" fmla="*/ 3841 w 19031"/>
              <a:gd name="csY6" fmla="*/ 15403 h 15474"/>
              <a:gd name="csX7" fmla="*/ 3855 w 19031"/>
              <a:gd name="csY7" fmla="*/ 15474 h 15474"/>
              <a:gd name="csX8" fmla="*/ 19032 w 19031"/>
              <a:gd name="csY8" fmla="*/ 2215 h 154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031" h="15474">
                <a:moveTo>
                  <a:pt x="19032" y="2215"/>
                </a:moveTo>
                <a:lnTo>
                  <a:pt x="18039" y="0"/>
                </a:lnTo>
                <a:lnTo>
                  <a:pt x="5351" y="9880"/>
                </a:lnTo>
                <a:lnTo>
                  <a:pt x="2201" y="5940"/>
                </a:lnTo>
                <a:lnTo>
                  <a:pt x="0" y="6932"/>
                </a:lnTo>
                <a:lnTo>
                  <a:pt x="3827" y="15417"/>
                </a:lnTo>
                <a:lnTo>
                  <a:pt x="3841" y="15403"/>
                </a:lnTo>
                <a:lnTo>
                  <a:pt x="3855" y="15474"/>
                </a:lnTo>
                <a:lnTo>
                  <a:pt x="19032" y="2215"/>
                </a:lnTo>
                <a:close/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91" name="TextBox 65">
            <a:extLst>
              <a:ext uri="{FF2B5EF4-FFF2-40B4-BE49-F238E27FC236}">
                <a16:creationId xmlns:a16="http://schemas.microsoft.com/office/drawing/2014/main" id="{3ED23F4D-A146-080F-3501-7387178FB32F}"/>
              </a:ext>
            </a:extLst>
          </p:cNvPr>
          <p:cNvSpPr txBox="1"/>
          <p:nvPr/>
        </p:nvSpPr>
        <p:spPr>
          <a:xfrm>
            <a:off x="9410981" y="4894457"/>
            <a:ext cx="90296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92" name="TextBox 65">
            <a:extLst>
              <a:ext uri="{FF2B5EF4-FFF2-40B4-BE49-F238E27FC236}">
                <a16:creationId xmlns:a16="http://schemas.microsoft.com/office/drawing/2014/main" id="{897F263A-9194-7D05-63A6-5A3E4A3145C8}"/>
              </a:ext>
            </a:extLst>
          </p:cNvPr>
          <p:cNvSpPr txBox="1"/>
          <p:nvPr/>
        </p:nvSpPr>
        <p:spPr>
          <a:xfrm>
            <a:off x="5944768" y="2879455"/>
            <a:ext cx="90296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93" name="TextBox 65">
            <a:extLst>
              <a:ext uri="{FF2B5EF4-FFF2-40B4-BE49-F238E27FC236}">
                <a16:creationId xmlns:a16="http://schemas.microsoft.com/office/drawing/2014/main" id="{5A966741-7DB4-36E2-D571-A781C034814C}"/>
              </a:ext>
            </a:extLst>
          </p:cNvPr>
          <p:cNvSpPr txBox="1"/>
          <p:nvPr/>
        </p:nvSpPr>
        <p:spPr>
          <a:xfrm>
            <a:off x="5944768" y="3559939"/>
            <a:ext cx="90296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94" name="TextBox 65">
            <a:extLst>
              <a:ext uri="{FF2B5EF4-FFF2-40B4-BE49-F238E27FC236}">
                <a16:creationId xmlns:a16="http://schemas.microsoft.com/office/drawing/2014/main" id="{D0AA246D-68B6-74F2-CD85-0998D4E9DB53}"/>
              </a:ext>
            </a:extLst>
          </p:cNvPr>
          <p:cNvSpPr txBox="1"/>
          <p:nvPr/>
        </p:nvSpPr>
        <p:spPr>
          <a:xfrm>
            <a:off x="1727186" y="2433467"/>
            <a:ext cx="1792612" cy="2308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95" name="TextBox 65">
            <a:extLst>
              <a:ext uri="{FF2B5EF4-FFF2-40B4-BE49-F238E27FC236}">
                <a16:creationId xmlns:a16="http://schemas.microsoft.com/office/drawing/2014/main" id="{F36F16A7-D4EC-7AC5-E6AB-535EA4335BBB}"/>
              </a:ext>
            </a:extLst>
          </p:cNvPr>
          <p:cNvSpPr txBox="1"/>
          <p:nvPr/>
        </p:nvSpPr>
        <p:spPr>
          <a:xfrm>
            <a:off x="1727186" y="3744816"/>
            <a:ext cx="1792612" cy="2308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96" name="TextBox 65">
            <a:extLst>
              <a:ext uri="{FF2B5EF4-FFF2-40B4-BE49-F238E27FC236}">
                <a16:creationId xmlns:a16="http://schemas.microsoft.com/office/drawing/2014/main" id="{70F508BA-4C8B-C25D-6898-E767BC6CC455}"/>
              </a:ext>
            </a:extLst>
          </p:cNvPr>
          <p:cNvSpPr txBox="1"/>
          <p:nvPr/>
        </p:nvSpPr>
        <p:spPr>
          <a:xfrm>
            <a:off x="1727186" y="3057244"/>
            <a:ext cx="1792612" cy="2308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97" name="TextBox 65">
            <a:extLst>
              <a:ext uri="{FF2B5EF4-FFF2-40B4-BE49-F238E27FC236}">
                <a16:creationId xmlns:a16="http://schemas.microsoft.com/office/drawing/2014/main" id="{04FDB733-DADA-E180-E4DE-C919575F75FF}"/>
              </a:ext>
            </a:extLst>
          </p:cNvPr>
          <p:cNvSpPr txBox="1"/>
          <p:nvPr/>
        </p:nvSpPr>
        <p:spPr>
          <a:xfrm>
            <a:off x="1727186" y="4418211"/>
            <a:ext cx="1792612" cy="2308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98" name="TextBox 65">
            <a:extLst>
              <a:ext uri="{FF2B5EF4-FFF2-40B4-BE49-F238E27FC236}">
                <a16:creationId xmlns:a16="http://schemas.microsoft.com/office/drawing/2014/main" id="{97DA947F-73A9-1E37-EB69-FDE125F78E5D}"/>
              </a:ext>
            </a:extLst>
          </p:cNvPr>
          <p:cNvSpPr txBox="1"/>
          <p:nvPr/>
        </p:nvSpPr>
        <p:spPr>
          <a:xfrm>
            <a:off x="1727186" y="5063253"/>
            <a:ext cx="1792612" cy="2308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99" name="TextBox 65">
            <a:extLst>
              <a:ext uri="{FF2B5EF4-FFF2-40B4-BE49-F238E27FC236}">
                <a16:creationId xmlns:a16="http://schemas.microsoft.com/office/drawing/2014/main" id="{A92C1664-8B79-10C2-0702-EE593B22D334}"/>
              </a:ext>
            </a:extLst>
          </p:cNvPr>
          <p:cNvSpPr txBox="1"/>
          <p:nvPr/>
        </p:nvSpPr>
        <p:spPr>
          <a:xfrm>
            <a:off x="1727186" y="2225380"/>
            <a:ext cx="1792612" cy="25391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50" b="1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100" name="TextBox 65">
            <a:extLst>
              <a:ext uri="{FF2B5EF4-FFF2-40B4-BE49-F238E27FC236}">
                <a16:creationId xmlns:a16="http://schemas.microsoft.com/office/drawing/2014/main" id="{68EBBFDE-B986-F45C-DD82-4E256F47D01A}"/>
              </a:ext>
            </a:extLst>
          </p:cNvPr>
          <p:cNvSpPr txBox="1"/>
          <p:nvPr/>
        </p:nvSpPr>
        <p:spPr>
          <a:xfrm>
            <a:off x="1727186" y="3536729"/>
            <a:ext cx="1792612" cy="25391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50" b="1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101" name="TextBox 65">
            <a:extLst>
              <a:ext uri="{FF2B5EF4-FFF2-40B4-BE49-F238E27FC236}">
                <a16:creationId xmlns:a16="http://schemas.microsoft.com/office/drawing/2014/main" id="{28FFBA6B-A2CF-8831-243A-5AAB9B018F81}"/>
              </a:ext>
            </a:extLst>
          </p:cNvPr>
          <p:cNvSpPr txBox="1"/>
          <p:nvPr/>
        </p:nvSpPr>
        <p:spPr>
          <a:xfrm>
            <a:off x="1727186" y="2849157"/>
            <a:ext cx="1792612" cy="25391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50" b="1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102" name="TextBox 65">
            <a:extLst>
              <a:ext uri="{FF2B5EF4-FFF2-40B4-BE49-F238E27FC236}">
                <a16:creationId xmlns:a16="http://schemas.microsoft.com/office/drawing/2014/main" id="{ADEBAF66-FD15-D488-C7C6-D6234F8ECFDC}"/>
              </a:ext>
            </a:extLst>
          </p:cNvPr>
          <p:cNvSpPr txBox="1"/>
          <p:nvPr/>
        </p:nvSpPr>
        <p:spPr>
          <a:xfrm>
            <a:off x="1727186" y="4210124"/>
            <a:ext cx="1792612" cy="25391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50" b="1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103" name="TextBox 65">
            <a:extLst>
              <a:ext uri="{FF2B5EF4-FFF2-40B4-BE49-F238E27FC236}">
                <a16:creationId xmlns:a16="http://schemas.microsoft.com/office/drawing/2014/main" id="{CF49A3B3-BDCB-0830-45CB-444438AD0CBA}"/>
              </a:ext>
            </a:extLst>
          </p:cNvPr>
          <p:cNvSpPr txBox="1"/>
          <p:nvPr/>
        </p:nvSpPr>
        <p:spPr>
          <a:xfrm>
            <a:off x="1727186" y="4855166"/>
            <a:ext cx="1792612" cy="25391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50" b="1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amet.</a:t>
            </a:r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735F6876-AAE8-D6CA-5A50-1D65E82C64D1}"/>
              </a:ext>
            </a:extLst>
          </p:cNvPr>
          <p:cNvSpPr/>
          <p:nvPr/>
        </p:nvSpPr>
        <p:spPr>
          <a:xfrm>
            <a:off x="9685189" y="5578872"/>
            <a:ext cx="355007" cy="71622"/>
          </a:xfrm>
          <a:custGeom>
            <a:avLst/>
            <a:gdLst>
              <a:gd name="csX0" fmla="*/ 0 w 355007"/>
              <a:gd name="csY0" fmla="*/ 0 h 71622"/>
              <a:gd name="csX1" fmla="*/ 355007 w 355007"/>
              <a:gd name="csY1" fmla="*/ 0 h 71622"/>
              <a:gd name="csX2" fmla="*/ 355007 w 355007"/>
              <a:gd name="csY2" fmla="*/ 71622 h 71622"/>
              <a:gd name="csX3" fmla="*/ 0 w 355007"/>
              <a:gd name="csY3" fmla="*/ 71622 h 71622"/>
              <a:gd name="csX4" fmla="*/ 0 w 355007"/>
              <a:gd name="csY4" fmla="*/ 0 h 716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55007" h="71622">
                <a:moveTo>
                  <a:pt x="0" y="0"/>
                </a:moveTo>
                <a:lnTo>
                  <a:pt x="355007" y="0"/>
                </a:lnTo>
                <a:lnTo>
                  <a:pt x="355007" y="71622"/>
                </a:lnTo>
                <a:lnTo>
                  <a:pt x="0" y="716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3FAC4AC6-0956-CCE4-E59F-5AC7F15C7879}"/>
              </a:ext>
            </a:extLst>
          </p:cNvPr>
          <p:cNvSpPr/>
          <p:nvPr/>
        </p:nvSpPr>
        <p:spPr>
          <a:xfrm>
            <a:off x="7945855" y="5578872"/>
            <a:ext cx="354996" cy="71622"/>
          </a:xfrm>
          <a:custGeom>
            <a:avLst/>
            <a:gdLst>
              <a:gd name="csX0" fmla="*/ 0 w 354996"/>
              <a:gd name="csY0" fmla="*/ 0 h 71622"/>
              <a:gd name="csX1" fmla="*/ 354996 w 354996"/>
              <a:gd name="csY1" fmla="*/ 0 h 71622"/>
              <a:gd name="csX2" fmla="*/ 354996 w 354996"/>
              <a:gd name="csY2" fmla="*/ 71622 h 71622"/>
              <a:gd name="csX3" fmla="*/ 0 w 354996"/>
              <a:gd name="csY3" fmla="*/ 71622 h 71622"/>
              <a:gd name="csX4" fmla="*/ 0 w 354996"/>
              <a:gd name="csY4" fmla="*/ 0 h 716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54996" h="71622">
                <a:moveTo>
                  <a:pt x="0" y="0"/>
                </a:moveTo>
                <a:lnTo>
                  <a:pt x="354996" y="0"/>
                </a:lnTo>
                <a:lnTo>
                  <a:pt x="354996" y="71622"/>
                </a:lnTo>
                <a:lnTo>
                  <a:pt x="0" y="716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7384FEAD-3707-653C-6FC5-E4A3ACECC32D}"/>
              </a:ext>
            </a:extLst>
          </p:cNvPr>
          <p:cNvSpPr/>
          <p:nvPr/>
        </p:nvSpPr>
        <p:spPr>
          <a:xfrm>
            <a:off x="6206334" y="5578872"/>
            <a:ext cx="355008" cy="71622"/>
          </a:xfrm>
          <a:custGeom>
            <a:avLst/>
            <a:gdLst>
              <a:gd name="csX0" fmla="*/ 0 w 355008"/>
              <a:gd name="csY0" fmla="*/ 0 h 71622"/>
              <a:gd name="csX1" fmla="*/ 355008 w 355008"/>
              <a:gd name="csY1" fmla="*/ 0 h 71622"/>
              <a:gd name="csX2" fmla="*/ 355008 w 355008"/>
              <a:gd name="csY2" fmla="*/ 71622 h 71622"/>
              <a:gd name="csX3" fmla="*/ 0 w 355008"/>
              <a:gd name="csY3" fmla="*/ 71622 h 71622"/>
              <a:gd name="csX4" fmla="*/ 0 w 355008"/>
              <a:gd name="csY4" fmla="*/ 0 h 716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55008" h="71622">
                <a:moveTo>
                  <a:pt x="0" y="0"/>
                </a:moveTo>
                <a:lnTo>
                  <a:pt x="355008" y="0"/>
                </a:lnTo>
                <a:lnTo>
                  <a:pt x="355008" y="71622"/>
                </a:lnTo>
                <a:lnTo>
                  <a:pt x="0" y="716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ADF76B2A-A16F-82D0-5C52-073BFADDF70E}"/>
              </a:ext>
            </a:extLst>
          </p:cNvPr>
          <p:cNvSpPr/>
          <p:nvPr/>
        </p:nvSpPr>
        <p:spPr>
          <a:xfrm>
            <a:off x="4466990" y="5578872"/>
            <a:ext cx="355008" cy="71622"/>
          </a:xfrm>
          <a:custGeom>
            <a:avLst/>
            <a:gdLst>
              <a:gd name="csX0" fmla="*/ 0 w 355008"/>
              <a:gd name="csY0" fmla="*/ 0 h 71622"/>
              <a:gd name="csX1" fmla="*/ 355008 w 355008"/>
              <a:gd name="csY1" fmla="*/ 0 h 71622"/>
              <a:gd name="csX2" fmla="*/ 355008 w 355008"/>
              <a:gd name="csY2" fmla="*/ 71622 h 71622"/>
              <a:gd name="csX3" fmla="*/ 0 w 355008"/>
              <a:gd name="csY3" fmla="*/ 71622 h 71622"/>
              <a:gd name="csX4" fmla="*/ 0 w 355008"/>
              <a:gd name="csY4" fmla="*/ 0 h 716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55008" h="71622">
                <a:moveTo>
                  <a:pt x="0" y="0"/>
                </a:moveTo>
                <a:lnTo>
                  <a:pt x="355008" y="0"/>
                </a:lnTo>
                <a:lnTo>
                  <a:pt x="355008" y="71622"/>
                </a:lnTo>
                <a:lnTo>
                  <a:pt x="0" y="716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1A0960CE-526C-D0A2-2FFE-C5761A0B8537}"/>
              </a:ext>
            </a:extLst>
          </p:cNvPr>
          <p:cNvSpPr/>
          <p:nvPr/>
        </p:nvSpPr>
        <p:spPr>
          <a:xfrm>
            <a:off x="9081689" y="1385590"/>
            <a:ext cx="1562007" cy="567850"/>
          </a:xfrm>
          <a:custGeom>
            <a:avLst/>
            <a:gdLst>
              <a:gd name="csX0" fmla="*/ 283997 w 1562007"/>
              <a:gd name="csY0" fmla="*/ 0 h 567850"/>
              <a:gd name="csX1" fmla="*/ 1278010 w 1562007"/>
              <a:gd name="csY1" fmla="*/ 0 h 567850"/>
              <a:gd name="csX2" fmla="*/ 1562007 w 1562007"/>
              <a:gd name="csY2" fmla="*/ 283919 h 567850"/>
              <a:gd name="csX3" fmla="*/ 1278010 w 1562007"/>
              <a:gd name="csY3" fmla="*/ 567850 h 567850"/>
              <a:gd name="csX4" fmla="*/ 283997 w 1562007"/>
              <a:gd name="csY4" fmla="*/ 567850 h 567850"/>
              <a:gd name="csX5" fmla="*/ 0 w 1562007"/>
              <a:gd name="csY5" fmla="*/ 283919 h 567850"/>
              <a:gd name="csX6" fmla="*/ 283997 w 1562007"/>
              <a:gd name="csY6" fmla="*/ 0 h 5678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562007" h="567850">
                <a:moveTo>
                  <a:pt x="283997" y="0"/>
                </a:moveTo>
                <a:lnTo>
                  <a:pt x="1278010" y="0"/>
                </a:lnTo>
                <a:cubicBezTo>
                  <a:pt x="1434882" y="0"/>
                  <a:pt x="1562007" y="127092"/>
                  <a:pt x="1562007" y="283919"/>
                </a:cubicBezTo>
                <a:cubicBezTo>
                  <a:pt x="1562007" y="440758"/>
                  <a:pt x="1434882" y="567850"/>
                  <a:pt x="1278010" y="567850"/>
                </a:cubicBezTo>
                <a:lnTo>
                  <a:pt x="283997" y="567850"/>
                </a:lnTo>
                <a:cubicBezTo>
                  <a:pt x="127125" y="567850"/>
                  <a:pt x="0" y="440758"/>
                  <a:pt x="0" y="283919"/>
                </a:cubicBezTo>
                <a:cubicBezTo>
                  <a:pt x="0" y="127092"/>
                  <a:pt x="127125" y="0"/>
                  <a:pt x="283997" y="0"/>
                </a:cubicBezTo>
                <a:close/>
              </a:path>
            </a:pathLst>
          </a:cu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B7FBF4E7-9F38-877D-12E1-24EB0EB99632}"/>
              </a:ext>
            </a:extLst>
          </p:cNvPr>
          <p:cNvSpPr/>
          <p:nvPr/>
        </p:nvSpPr>
        <p:spPr>
          <a:xfrm>
            <a:off x="7342188" y="1385590"/>
            <a:ext cx="1562007" cy="567850"/>
          </a:xfrm>
          <a:custGeom>
            <a:avLst/>
            <a:gdLst>
              <a:gd name="csX0" fmla="*/ 283997 w 1562007"/>
              <a:gd name="csY0" fmla="*/ 0 h 567850"/>
              <a:gd name="csX1" fmla="*/ 1278010 w 1562007"/>
              <a:gd name="csY1" fmla="*/ 0 h 567850"/>
              <a:gd name="csX2" fmla="*/ 1562007 w 1562007"/>
              <a:gd name="csY2" fmla="*/ 283919 h 567850"/>
              <a:gd name="csX3" fmla="*/ 1278010 w 1562007"/>
              <a:gd name="csY3" fmla="*/ 567850 h 567850"/>
              <a:gd name="csX4" fmla="*/ 283997 w 1562007"/>
              <a:gd name="csY4" fmla="*/ 567850 h 567850"/>
              <a:gd name="csX5" fmla="*/ 0 w 1562007"/>
              <a:gd name="csY5" fmla="*/ 283919 h 567850"/>
              <a:gd name="csX6" fmla="*/ 283997 w 1562007"/>
              <a:gd name="csY6" fmla="*/ 0 h 5678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562007" h="567850">
                <a:moveTo>
                  <a:pt x="283997" y="0"/>
                </a:moveTo>
                <a:lnTo>
                  <a:pt x="1278010" y="0"/>
                </a:lnTo>
                <a:cubicBezTo>
                  <a:pt x="1434882" y="0"/>
                  <a:pt x="1562007" y="127092"/>
                  <a:pt x="1562007" y="283919"/>
                </a:cubicBezTo>
                <a:cubicBezTo>
                  <a:pt x="1562007" y="440758"/>
                  <a:pt x="1434882" y="567850"/>
                  <a:pt x="1278010" y="567850"/>
                </a:cubicBezTo>
                <a:lnTo>
                  <a:pt x="283997" y="567850"/>
                </a:lnTo>
                <a:cubicBezTo>
                  <a:pt x="127125" y="567850"/>
                  <a:pt x="0" y="440758"/>
                  <a:pt x="0" y="283919"/>
                </a:cubicBezTo>
                <a:cubicBezTo>
                  <a:pt x="0" y="127092"/>
                  <a:pt x="127125" y="0"/>
                  <a:pt x="283997" y="0"/>
                </a:cubicBez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EEDBB7E2-8DBA-9219-41F0-FC838D1BA152}"/>
              </a:ext>
            </a:extLst>
          </p:cNvPr>
          <p:cNvSpPr/>
          <p:nvPr/>
        </p:nvSpPr>
        <p:spPr>
          <a:xfrm>
            <a:off x="5602834" y="1385590"/>
            <a:ext cx="1562007" cy="567850"/>
          </a:xfrm>
          <a:custGeom>
            <a:avLst/>
            <a:gdLst>
              <a:gd name="csX0" fmla="*/ 283997 w 1562007"/>
              <a:gd name="csY0" fmla="*/ 0 h 567850"/>
              <a:gd name="csX1" fmla="*/ 1278010 w 1562007"/>
              <a:gd name="csY1" fmla="*/ 0 h 567850"/>
              <a:gd name="csX2" fmla="*/ 1562007 w 1562007"/>
              <a:gd name="csY2" fmla="*/ 283919 h 567850"/>
              <a:gd name="csX3" fmla="*/ 1278010 w 1562007"/>
              <a:gd name="csY3" fmla="*/ 567850 h 567850"/>
              <a:gd name="csX4" fmla="*/ 283997 w 1562007"/>
              <a:gd name="csY4" fmla="*/ 567850 h 567850"/>
              <a:gd name="csX5" fmla="*/ 0 w 1562007"/>
              <a:gd name="csY5" fmla="*/ 283919 h 567850"/>
              <a:gd name="csX6" fmla="*/ 283997 w 1562007"/>
              <a:gd name="csY6" fmla="*/ 0 h 5678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562007" h="567850">
                <a:moveTo>
                  <a:pt x="283997" y="0"/>
                </a:moveTo>
                <a:lnTo>
                  <a:pt x="1278010" y="0"/>
                </a:lnTo>
                <a:cubicBezTo>
                  <a:pt x="1434882" y="0"/>
                  <a:pt x="1562007" y="127092"/>
                  <a:pt x="1562007" y="283919"/>
                </a:cubicBezTo>
                <a:cubicBezTo>
                  <a:pt x="1562007" y="440758"/>
                  <a:pt x="1434882" y="567850"/>
                  <a:pt x="1278010" y="567850"/>
                </a:cubicBezTo>
                <a:lnTo>
                  <a:pt x="283997" y="567850"/>
                </a:lnTo>
                <a:cubicBezTo>
                  <a:pt x="127125" y="567850"/>
                  <a:pt x="0" y="440758"/>
                  <a:pt x="0" y="283919"/>
                </a:cubicBezTo>
                <a:cubicBezTo>
                  <a:pt x="0" y="127092"/>
                  <a:pt x="127125" y="0"/>
                  <a:pt x="283997" y="0"/>
                </a:cubicBez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9B0690A0-97C8-1581-7318-953F2A198B0E}"/>
              </a:ext>
            </a:extLst>
          </p:cNvPr>
          <p:cNvSpPr/>
          <p:nvPr/>
        </p:nvSpPr>
        <p:spPr>
          <a:xfrm>
            <a:off x="3863490" y="1385590"/>
            <a:ext cx="1562007" cy="567850"/>
          </a:xfrm>
          <a:custGeom>
            <a:avLst/>
            <a:gdLst>
              <a:gd name="csX0" fmla="*/ 283997 w 1562007"/>
              <a:gd name="csY0" fmla="*/ 0 h 567850"/>
              <a:gd name="csX1" fmla="*/ 1278010 w 1562007"/>
              <a:gd name="csY1" fmla="*/ 0 h 567850"/>
              <a:gd name="csX2" fmla="*/ 1562007 w 1562007"/>
              <a:gd name="csY2" fmla="*/ 283919 h 567850"/>
              <a:gd name="csX3" fmla="*/ 1278010 w 1562007"/>
              <a:gd name="csY3" fmla="*/ 567850 h 567850"/>
              <a:gd name="csX4" fmla="*/ 283997 w 1562007"/>
              <a:gd name="csY4" fmla="*/ 567850 h 567850"/>
              <a:gd name="csX5" fmla="*/ 0 w 1562007"/>
              <a:gd name="csY5" fmla="*/ 283919 h 567850"/>
              <a:gd name="csX6" fmla="*/ 283997 w 1562007"/>
              <a:gd name="csY6" fmla="*/ 0 h 5678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562007" h="567850">
                <a:moveTo>
                  <a:pt x="283997" y="0"/>
                </a:moveTo>
                <a:lnTo>
                  <a:pt x="1278010" y="0"/>
                </a:lnTo>
                <a:cubicBezTo>
                  <a:pt x="1434882" y="0"/>
                  <a:pt x="1562007" y="127092"/>
                  <a:pt x="1562007" y="283919"/>
                </a:cubicBezTo>
                <a:cubicBezTo>
                  <a:pt x="1562007" y="440758"/>
                  <a:pt x="1434882" y="567850"/>
                  <a:pt x="1278010" y="567850"/>
                </a:cubicBezTo>
                <a:lnTo>
                  <a:pt x="283997" y="567850"/>
                </a:lnTo>
                <a:cubicBezTo>
                  <a:pt x="127125" y="567850"/>
                  <a:pt x="0" y="440758"/>
                  <a:pt x="0" y="283919"/>
                </a:cubicBezTo>
                <a:cubicBezTo>
                  <a:pt x="0" y="127092"/>
                  <a:pt x="127125" y="0"/>
                  <a:pt x="283997" y="0"/>
                </a:cubicBez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66" name="ZoneTexte 47">
            <a:extLst>
              <a:ext uri="{FF2B5EF4-FFF2-40B4-BE49-F238E27FC236}">
                <a16:creationId xmlns:a16="http://schemas.microsoft.com/office/drawing/2014/main" id="{CAADDAD5-A28B-345A-4D35-534999FA7829}"/>
              </a:ext>
            </a:extLst>
          </p:cNvPr>
          <p:cNvSpPr txBox="1"/>
          <p:nvPr/>
        </p:nvSpPr>
        <p:spPr>
          <a:xfrm>
            <a:off x="4192397" y="1489480"/>
            <a:ext cx="90120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FREE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7" name="ZoneTexte 48">
            <a:extLst>
              <a:ext uri="{FF2B5EF4-FFF2-40B4-BE49-F238E27FC236}">
                <a16:creationId xmlns:a16="http://schemas.microsoft.com/office/drawing/2014/main" id="{66B260BC-F7B6-0030-E777-AFBA99975688}"/>
              </a:ext>
            </a:extLst>
          </p:cNvPr>
          <p:cNvSpPr txBox="1"/>
          <p:nvPr/>
        </p:nvSpPr>
        <p:spPr>
          <a:xfrm>
            <a:off x="6075178" y="1489480"/>
            <a:ext cx="667170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29</a:t>
            </a:r>
            <a:r>
              <a:rPr lang="fr-FR" b="1" dirty="0">
                <a:solidFill>
                  <a:schemeClr val="bg1"/>
                </a:solidFill>
              </a:rPr>
              <a:t>$</a:t>
            </a:r>
          </a:p>
        </p:txBody>
      </p:sp>
      <p:sp>
        <p:nvSpPr>
          <p:cNvPr id="68" name="ZoneTexte 49">
            <a:extLst>
              <a:ext uri="{FF2B5EF4-FFF2-40B4-BE49-F238E27FC236}">
                <a16:creationId xmlns:a16="http://schemas.microsoft.com/office/drawing/2014/main" id="{2942EBB9-D3E4-C811-C104-73C0B1DFE94B}"/>
              </a:ext>
            </a:extLst>
          </p:cNvPr>
          <p:cNvSpPr txBox="1"/>
          <p:nvPr/>
        </p:nvSpPr>
        <p:spPr>
          <a:xfrm>
            <a:off x="7794582" y="1489480"/>
            <a:ext cx="667170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49</a:t>
            </a:r>
            <a:r>
              <a:rPr lang="fr-FR" b="1" dirty="0">
                <a:solidFill>
                  <a:schemeClr val="bg1"/>
                </a:solidFill>
              </a:rPr>
              <a:t>$</a:t>
            </a:r>
          </a:p>
        </p:txBody>
      </p:sp>
      <p:sp>
        <p:nvSpPr>
          <p:cNvPr id="69" name="ZoneTexte 50">
            <a:extLst>
              <a:ext uri="{FF2B5EF4-FFF2-40B4-BE49-F238E27FC236}">
                <a16:creationId xmlns:a16="http://schemas.microsoft.com/office/drawing/2014/main" id="{1E7CCA36-0F43-76DA-E4B0-CBC8E08F6F2B}"/>
              </a:ext>
            </a:extLst>
          </p:cNvPr>
          <p:cNvSpPr txBox="1"/>
          <p:nvPr/>
        </p:nvSpPr>
        <p:spPr>
          <a:xfrm>
            <a:off x="9545915" y="1489480"/>
            <a:ext cx="667170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99</a:t>
            </a:r>
            <a:r>
              <a:rPr lang="fr-FR" b="1" dirty="0">
                <a:solidFill>
                  <a:schemeClr val="bg1"/>
                </a:solidFill>
              </a:rPr>
              <a:t>$</a:t>
            </a:r>
          </a:p>
        </p:txBody>
      </p:sp>
      <p:sp>
        <p:nvSpPr>
          <p:cNvPr id="70" name="TextBox 65">
            <a:extLst>
              <a:ext uri="{FF2B5EF4-FFF2-40B4-BE49-F238E27FC236}">
                <a16:creationId xmlns:a16="http://schemas.microsoft.com/office/drawing/2014/main" id="{88D14BCB-C6E3-78E5-CEF8-D696355AA1FD}"/>
              </a:ext>
            </a:extLst>
          </p:cNvPr>
          <p:cNvSpPr txBox="1"/>
          <p:nvPr/>
        </p:nvSpPr>
        <p:spPr>
          <a:xfrm>
            <a:off x="4133247" y="1385590"/>
            <a:ext cx="1058717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1" name="TextBox 65">
            <a:extLst>
              <a:ext uri="{FF2B5EF4-FFF2-40B4-BE49-F238E27FC236}">
                <a16:creationId xmlns:a16="http://schemas.microsoft.com/office/drawing/2014/main" id="{32687118-AA51-1A9E-305F-C39CEEF510FC}"/>
              </a:ext>
            </a:extLst>
          </p:cNvPr>
          <p:cNvSpPr txBox="1"/>
          <p:nvPr/>
        </p:nvSpPr>
        <p:spPr>
          <a:xfrm>
            <a:off x="5853404" y="1385590"/>
            <a:ext cx="1058717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2" name="TextBox 65">
            <a:extLst>
              <a:ext uri="{FF2B5EF4-FFF2-40B4-BE49-F238E27FC236}">
                <a16:creationId xmlns:a16="http://schemas.microsoft.com/office/drawing/2014/main" id="{C6C0A6CA-9ACF-C0D3-D401-70A251E40184}"/>
              </a:ext>
            </a:extLst>
          </p:cNvPr>
          <p:cNvSpPr txBox="1"/>
          <p:nvPr/>
        </p:nvSpPr>
        <p:spPr>
          <a:xfrm>
            <a:off x="7606585" y="1385590"/>
            <a:ext cx="1058717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3" name="TextBox 65">
            <a:extLst>
              <a:ext uri="{FF2B5EF4-FFF2-40B4-BE49-F238E27FC236}">
                <a16:creationId xmlns:a16="http://schemas.microsoft.com/office/drawing/2014/main" id="{CF76FA37-9CF0-A580-7DE4-E9FAD3D68982}"/>
              </a:ext>
            </a:extLst>
          </p:cNvPr>
          <p:cNvSpPr txBox="1"/>
          <p:nvPr/>
        </p:nvSpPr>
        <p:spPr>
          <a:xfrm>
            <a:off x="9281363" y="1385590"/>
            <a:ext cx="1058717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20" name="Groupe 33">
            <a:extLst>
              <a:ext uri="{FF2B5EF4-FFF2-40B4-BE49-F238E27FC236}">
                <a16:creationId xmlns:a16="http://schemas.microsoft.com/office/drawing/2014/main" id="{252CA573-A1C5-EF8E-891A-5543BBCD279D}"/>
              </a:ext>
            </a:extLst>
          </p:cNvPr>
          <p:cNvGrpSpPr/>
          <p:nvPr/>
        </p:nvGrpSpPr>
        <p:grpSpPr>
          <a:xfrm>
            <a:off x="1742593" y="2730051"/>
            <a:ext cx="8748066" cy="2025653"/>
            <a:chOff x="2402917" y="2789601"/>
            <a:chExt cx="7543073" cy="1746632"/>
          </a:xfrm>
          <a:solidFill>
            <a:schemeClr val="bg2">
              <a:lumMod val="75000"/>
            </a:schemeClr>
          </a:solidFill>
        </p:grpSpPr>
        <p:sp>
          <p:nvSpPr>
            <p:cNvPr id="21" name="Forme libre 12">
              <a:extLst>
                <a:ext uri="{FF2B5EF4-FFF2-40B4-BE49-F238E27FC236}">
                  <a16:creationId xmlns:a16="http://schemas.microsoft.com/office/drawing/2014/main" id="{644505C6-5D98-4615-16D3-CF465D62C292}"/>
                </a:ext>
              </a:extLst>
            </p:cNvPr>
            <p:cNvSpPr/>
            <p:nvPr/>
          </p:nvSpPr>
          <p:spPr>
            <a:xfrm>
              <a:off x="2402917" y="2789601"/>
              <a:ext cx="7543073" cy="11569"/>
            </a:xfrm>
            <a:custGeom>
              <a:avLst/>
              <a:gdLst>
                <a:gd name="csX0" fmla="*/ 2820 w 786964"/>
                <a:gd name="csY0" fmla="*/ 604 h 1207"/>
                <a:gd name="csX1" fmla="*/ 2215 w 786964"/>
                <a:gd name="csY1" fmla="*/ 1208 h 1207"/>
                <a:gd name="csX2" fmla="*/ 604 w 786964"/>
                <a:gd name="csY2" fmla="*/ 1208 h 1207"/>
                <a:gd name="csX3" fmla="*/ 0 w 786964"/>
                <a:gd name="csY3" fmla="*/ 604 h 1207"/>
                <a:gd name="csX4" fmla="*/ 604 w 786964"/>
                <a:gd name="csY4" fmla="*/ 0 h 1207"/>
                <a:gd name="csX5" fmla="*/ 2215 w 786964"/>
                <a:gd name="csY5" fmla="*/ 0 h 1207"/>
                <a:gd name="csX6" fmla="*/ 2820 w 786964"/>
                <a:gd name="csY6" fmla="*/ 604 h 1207"/>
                <a:gd name="csX7" fmla="*/ 264144 w 786964"/>
                <a:gd name="csY7" fmla="*/ 0 h 1207"/>
                <a:gd name="csX8" fmla="*/ 260907 w 786964"/>
                <a:gd name="csY8" fmla="*/ 0 h 1207"/>
                <a:gd name="csX9" fmla="*/ 260303 w 786964"/>
                <a:gd name="csY9" fmla="*/ 604 h 1207"/>
                <a:gd name="csX10" fmla="*/ 260907 w 786964"/>
                <a:gd name="csY10" fmla="*/ 1208 h 1207"/>
                <a:gd name="csX11" fmla="*/ 264144 w 786964"/>
                <a:gd name="csY11" fmla="*/ 1208 h 1207"/>
                <a:gd name="csX12" fmla="*/ 264748 w 786964"/>
                <a:gd name="csY12" fmla="*/ 604 h 1207"/>
                <a:gd name="csX13" fmla="*/ 264144 w 786964"/>
                <a:gd name="csY13" fmla="*/ 0 h 1207"/>
                <a:gd name="csX14" fmla="*/ 380550 w 786964"/>
                <a:gd name="csY14" fmla="*/ 0 h 1207"/>
                <a:gd name="csX15" fmla="*/ 377313 w 786964"/>
                <a:gd name="csY15" fmla="*/ 0 h 1207"/>
                <a:gd name="csX16" fmla="*/ 376709 w 786964"/>
                <a:gd name="csY16" fmla="*/ 604 h 1207"/>
                <a:gd name="csX17" fmla="*/ 377313 w 786964"/>
                <a:gd name="csY17" fmla="*/ 1208 h 1207"/>
                <a:gd name="csX18" fmla="*/ 380550 w 786964"/>
                <a:gd name="csY18" fmla="*/ 1208 h 1207"/>
                <a:gd name="csX19" fmla="*/ 381154 w 786964"/>
                <a:gd name="csY19" fmla="*/ 604 h 1207"/>
                <a:gd name="csX20" fmla="*/ 380550 w 786964"/>
                <a:gd name="csY20" fmla="*/ 0 h 1207"/>
                <a:gd name="csX21" fmla="*/ 273839 w 786964"/>
                <a:gd name="csY21" fmla="*/ 0 h 1207"/>
                <a:gd name="csX22" fmla="*/ 270603 w 786964"/>
                <a:gd name="csY22" fmla="*/ 0 h 1207"/>
                <a:gd name="csX23" fmla="*/ 269998 w 786964"/>
                <a:gd name="csY23" fmla="*/ 604 h 1207"/>
                <a:gd name="csX24" fmla="*/ 270603 w 786964"/>
                <a:gd name="csY24" fmla="*/ 1208 h 1207"/>
                <a:gd name="csX25" fmla="*/ 273839 w 786964"/>
                <a:gd name="csY25" fmla="*/ 1208 h 1207"/>
                <a:gd name="csX26" fmla="*/ 274444 w 786964"/>
                <a:gd name="csY26" fmla="*/ 604 h 1207"/>
                <a:gd name="csX27" fmla="*/ 273839 w 786964"/>
                <a:gd name="csY27" fmla="*/ 0 h 1207"/>
                <a:gd name="csX28" fmla="*/ 283535 w 786964"/>
                <a:gd name="csY28" fmla="*/ 0 h 1207"/>
                <a:gd name="csX29" fmla="*/ 280298 w 786964"/>
                <a:gd name="csY29" fmla="*/ 0 h 1207"/>
                <a:gd name="csX30" fmla="*/ 279694 w 786964"/>
                <a:gd name="csY30" fmla="*/ 604 h 1207"/>
                <a:gd name="csX31" fmla="*/ 280298 w 786964"/>
                <a:gd name="csY31" fmla="*/ 1208 h 1207"/>
                <a:gd name="csX32" fmla="*/ 283535 w 786964"/>
                <a:gd name="csY32" fmla="*/ 1208 h 1207"/>
                <a:gd name="csX33" fmla="*/ 284139 w 786964"/>
                <a:gd name="csY33" fmla="*/ 604 h 1207"/>
                <a:gd name="csX34" fmla="*/ 283535 w 786964"/>
                <a:gd name="csY34" fmla="*/ 0 h 1207"/>
                <a:gd name="csX35" fmla="*/ 254434 w 786964"/>
                <a:gd name="csY35" fmla="*/ 0 h 1207"/>
                <a:gd name="csX36" fmla="*/ 251197 w 786964"/>
                <a:gd name="csY36" fmla="*/ 0 h 1207"/>
                <a:gd name="csX37" fmla="*/ 250593 w 786964"/>
                <a:gd name="csY37" fmla="*/ 604 h 1207"/>
                <a:gd name="csX38" fmla="*/ 251197 w 786964"/>
                <a:gd name="csY38" fmla="*/ 1208 h 1207"/>
                <a:gd name="csX39" fmla="*/ 254434 w 786964"/>
                <a:gd name="csY39" fmla="*/ 1208 h 1207"/>
                <a:gd name="csX40" fmla="*/ 255038 w 786964"/>
                <a:gd name="csY40" fmla="*/ 604 h 1207"/>
                <a:gd name="csX41" fmla="*/ 254434 w 786964"/>
                <a:gd name="csY41" fmla="*/ 0 h 1207"/>
                <a:gd name="csX42" fmla="*/ 225332 w 786964"/>
                <a:gd name="csY42" fmla="*/ 0 h 1207"/>
                <a:gd name="csX43" fmla="*/ 222095 w 786964"/>
                <a:gd name="csY43" fmla="*/ 0 h 1207"/>
                <a:gd name="csX44" fmla="*/ 221491 w 786964"/>
                <a:gd name="csY44" fmla="*/ 604 h 1207"/>
                <a:gd name="csX45" fmla="*/ 222095 w 786964"/>
                <a:gd name="csY45" fmla="*/ 1208 h 1207"/>
                <a:gd name="csX46" fmla="*/ 225332 w 786964"/>
                <a:gd name="csY46" fmla="*/ 1208 h 1207"/>
                <a:gd name="csX47" fmla="*/ 225936 w 786964"/>
                <a:gd name="csY47" fmla="*/ 604 h 1207"/>
                <a:gd name="csX48" fmla="*/ 225332 w 786964"/>
                <a:gd name="csY48" fmla="*/ 0 h 1207"/>
                <a:gd name="csX49" fmla="*/ 215636 w 786964"/>
                <a:gd name="csY49" fmla="*/ 0 h 1207"/>
                <a:gd name="csX50" fmla="*/ 212400 w 786964"/>
                <a:gd name="csY50" fmla="*/ 0 h 1207"/>
                <a:gd name="csX51" fmla="*/ 211795 w 786964"/>
                <a:gd name="csY51" fmla="*/ 604 h 1207"/>
                <a:gd name="csX52" fmla="*/ 212400 w 786964"/>
                <a:gd name="csY52" fmla="*/ 1208 h 1207"/>
                <a:gd name="csX53" fmla="*/ 215636 w 786964"/>
                <a:gd name="csY53" fmla="*/ 1208 h 1207"/>
                <a:gd name="csX54" fmla="*/ 216240 w 786964"/>
                <a:gd name="csY54" fmla="*/ 604 h 1207"/>
                <a:gd name="csX55" fmla="*/ 215636 w 786964"/>
                <a:gd name="csY55" fmla="*/ 0 h 1207"/>
                <a:gd name="csX56" fmla="*/ 244738 w 786964"/>
                <a:gd name="csY56" fmla="*/ 0 h 1207"/>
                <a:gd name="csX57" fmla="*/ 241501 w 786964"/>
                <a:gd name="csY57" fmla="*/ 0 h 1207"/>
                <a:gd name="csX58" fmla="*/ 240897 w 786964"/>
                <a:gd name="csY58" fmla="*/ 604 h 1207"/>
                <a:gd name="csX59" fmla="*/ 241501 w 786964"/>
                <a:gd name="csY59" fmla="*/ 1208 h 1207"/>
                <a:gd name="csX60" fmla="*/ 244738 w 786964"/>
                <a:gd name="csY60" fmla="*/ 1208 h 1207"/>
                <a:gd name="csX61" fmla="*/ 245342 w 786964"/>
                <a:gd name="csY61" fmla="*/ 604 h 1207"/>
                <a:gd name="csX62" fmla="*/ 244738 w 786964"/>
                <a:gd name="csY62" fmla="*/ 0 h 1207"/>
                <a:gd name="csX63" fmla="*/ 235042 w 786964"/>
                <a:gd name="csY63" fmla="*/ 0 h 1207"/>
                <a:gd name="csX64" fmla="*/ 231805 w 786964"/>
                <a:gd name="csY64" fmla="*/ 0 h 1207"/>
                <a:gd name="csX65" fmla="*/ 231201 w 786964"/>
                <a:gd name="csY65" fmla="*/ 604 h 1207"/>
                <a:gd name="csX66" fmla="*/ 231805 w 786964"/>
                <a:gd name="csY66" fmla="*/ 1208 h 1207"/>
                <a:gd name="csX67" fmla="*/ 235042 w 786964"/>
                <a:gd name="csY67" fmla="*/ 1208 h 1207"/>
                <a:gd name="csX68" fmla="*/ 235646 w 786964"/>
                <a:gd name="csY68" fmla="*/ 604 h 1207"/>
                <a:gd name="csX69" fmla="*/ 235042 w 786964"/>
                <a:gd name="csY69" fmla="*/ 0 h 1207"/>
                <a:gd name="csX70" fmla="*/ 293245 w 786964"/>
                <a:gd name="csY70" fmla="*/ 0 h 1207"/>
                <a:gd name="csX71" fmla="*/ 290008 w 786964"/>
                <a:gd name="csY71" fmla="*/ 0 h 1207"/>
                <a:gd name="csX72" fmla="*/ 289404 w 786964"/>
                <a:gd name="csY72" fmla="*/ 604 h 1207"/>
                <a:gd name="csX73" fmla="*/ 290008 w 786964"/>
                <a:gd name="csY73" fmla="*/ 1208 h 1207"/>
                <a:gd name="csX74" fmla="*/ 293245 w 786964"/>
                <a:gd name="csY74" fmla="*/ 1208 h 1207"/>
                <a:gd name="csX75" fmla="*/ 293849 w 786964"/>
                <a:gd name="csY75" fmla="*/ 604 h 1207"/>
                <a:gd name="csX76" fmla="*/ 293245 w 786964"/>
                <a:gd name="csY76" fmla="*/ 0 h 1207"/>
                <a:gd name="csX77" fmla="*/ 341753 w 786964"/>
                <a:gd name="csY77" fmla="*/ 0 h 1207"/>
                <a:gd name="csX78" fmla="*/ 338516 w 786964"/>
                <a:gd name="csY78" fmla="*/ 0 h 1207"/>
                <a:gd name="csX79" fmla="*/ 337912 w 786964"/>
                <a:gd name="csY79" fmla="*/ 604 h 1207"/>
                <a:gd name="csX80" fmla="*/ 338516 w 786964"/>
                <a:gd name="csY80" fmla="*/ 1208 h 1207"/>
                <a:gd name="csX81" fmla="*/ 341753 w 786964"/>
                <a:gd name="csY81" fmla="*/ 1208 h 1207"/>
                <a:gd name="csX82" fmla="*/ 342357 w 786964"/>
                <a:gd name="csY82" fmla="*/ 604 h 1207"/>
                <a:gd name="csX83" fmla="*/ 341753 w 786964"/>
                <a:gd name="csY83" fmla="*/ 0 h 1207"/>
                <a:gd name="csX84" fmla="*/ 351448 w 786964"/>
                <a:gd name="csY84" fmla="*/ 0 h 1207"/>
                <a:gd name="csX85" fmla="*/ 348212 w 786964"/>
                <a:gd name="csY85" fmla="*/ 0 h 1207"/>
                <a:gd name="csX86" fmla="*/ 347607 w 786964"/>
                <a:gd name="csY86" fmla="*/ 604 h 1207"/>
                <a:gd name="csX87" fmla="*/ 348212 w 786964"/>
                <a:gd name="csY87" fmla="*/ 1208 h 1207"/>
                <a:gd name="csX88" fmla="*/ 351448 w 786964"/>
                <a:gd name="csY88" fmla="*/ 1208 h 1207"/>
                <a:gd name="csX89" fmla="*/ 352052 w 786964"/>
                <a:gd name="csY89" fmla="*/ 604 h 1207"/>
                <a:gd name="csX90" fmla="*/ 351448 w 786964"/>
                <a:gd name="csY90" fmla="*/ 0 h 1207"/>
                <a:gd name="csX91" fmla="*/ 361144 w 786964"/>
                <a:gd name="csY91" fmla="*/ 0 h 1207"/>
                <a:gd name="csX92" fmla="*/ 357907 w 786964"/>
                <a:gd name="csY92" fmla="*/ 0 h 1207"/>
                <a:gd name="csX93" fmla="*/ 357303 w 786964"/>
                <a:gd name="csY93" fmla="*/ 604 h 1207"/>
                <a:gd name="csX94" fmla="*/ 357907 w 786964"/>
                <a:gd name="csY94" fmla="*/ 1208 h 1207"/>
                <a:gd name="csX95" fmla="*/ 361144 w 786964"/>
                <a:gd name="csY95" fmla="*/ 1208 h 1207"/>
                <a:gd name="csX96" fmla="*/ 361748 w 786964"/>
                <a:gd name="csY96" fmla="*/ 604 h 1207"/>
                <a:gd name="csX97" fmla="*/ 361144 w 786964"/>
                <a:gd name="csY97" fmla="*/ 0 h 1207"/>
                <a:gd name="csX98" fmla="*/ 370854 w 786964"/>
                <a:gd name="csY98" fmla="*/ 0 h 1207"/>
                <a:gd name="csX99" fmla="*/ 367617 w 786964"/>
                <a:gd name="csY99" fmla="*/ 0 h 1207"/>
                <a:gd name="csX100" fmla="*/ 367013 w 786964"/>
                <a:gd name="csY100" fmla="*/ 604 h 1207"/>
                <a:gd name="csX101" fmla="*/ 367617 w 786964"/>
                <a:gd name="csY101" fmla="*/ 1208 h 1207"/>
                <a:gd name="csX102" fmla="*/ 370854 w 786964"/>
                <a:gd name="csY102" fmla="*/ 1208 h 1207"/>
                <a:gd name="csX103" fmla="*/ 371458 w 786964"/>
                <a:gd name="csY103" fmla="*/ 604 h 1207"/>
                <a:gd name="csX104" fmla="*/ 370854 w 786964"/>
                <a:gd name="csY104" fmla="*/ 0 h 1207"/>
                <a:gd name="csX105" fmla="*/ 312637 w 786964"/>
                <a:gd name="csY105" fmla="*/ 0 h 1207"/>
                <a:gd name="csX106" fmla="*/ 309400 w 786964"/>
                <a:gd name="csY106" fmla="*/ 0 h 1207"/>
                <a:gd name="csX107" fmla="*/ 308796 w 786964"/>
                <a:gd name="csY107" fmla="*/ 604 h 1207"/>
                <a:gd name="csX108" fmla="*/ 309400 w 786964"/>
                <a:gd name="csY108" fmla="*/ 1208 h 1207"/>
                <a:gd name="csX109" fmla="*/ 312637 w 786964"/>
                <a:gd name="csY109" fmla="*/ 1208 h 1207"/>
                <a:gd name="csX110" fmla="*/ 313241 w 786964"/>
                <a:gd name="csY110" fmla="*/ 604 h 1207"/>
                <a:gd name="csX111" fmla="*/ 312637 w 786964"/>
                <a:gd name="csY111" fmla="*/ 0 h 1207"/>
                <a:gd name="csX112" fmla="*/ 205941 w 786964"/>
                <a:gd name="csY112" fmla="*/ 0 h 1207"/>
                <a:gd name="csX113" fmla="*/ 202704 w 786964"/>
                <a:gd name="csY113" fmla="*/ 0 h 1207"/>
                <a:gd name="csX114" fmla="*/ 202100 w 786964"/>
                <a:gd name="csY114" fmla="*/ 604 h 1207"/>
                <a:gd name="csX115" fmla="*/ 202704 w 786964"/>
                <a:gd name="csY115" fmla="*/ 1208 h 1207"/>
                <a:gd name="csX116" fmla="*/ 205941 w 786964"/>
                <a:gd name="csY116" fmla="*/ 1208 h 1207"/>
                <a:gd name="csX117" fmla="*/ 206545 w 786964"/>
                <a:gd name="csY117" fmla="*/ 604 h 1207"/>
                <a:gd name="csX118" fmla="*/ 205941 w 786964"/>
                <a:gd name="csY118" fmla="*/ 0 h 1207"/>
                <a:gd name="csX119" fmla="*/ 302941 w 786964"/>
                <a:gd name="csY119" fmla="*/ 0 h 1207"/>
                <a:gd name="csX120" fmla="*/ 299704 w 786964"/>
                <a:gd name="csY120" fmla="*/ 0 h 1207"/>
                <a:gd name="csX121" fmla="*/ 299100 w 786964"/>
                <a:gd name="csY121" fmla="*/ 604 h 1207"/>
                <a:gd name="csX122" fmla="*/ 299704 w 786964"/>
                <a:gd name="csY122" fmla="*/ 1208 h 1207"/>
                <a:gd name="csX123" fmla="*/ 302941 w 786964"/>
                <a:gd name="csY123" fmla="*/ 1208 h 1207"/>
                <a:gd name="csX124" fmla="*/ 303545 w 786964"/>
                <a:gd name="csY124" fmla="*/ 604 h 1207"/>
                <a:gd name="csX125" fmla="*/ 302941 w 786964"/>
                <a:gd name="csY125" fmla="*/ 0 h 1207"/>
                <a:gd name="csX126" fmla="*/ 390246 w 786964"/>
                <a:gd name="csY126" fmla="*/ 0 h 1207"/>
                <a:gd name="csX127" fmla="*/ 387009 w 786964"/>
                <a:gd name="csY127" fmla="*/ 0 h 1207"/>
                <a:gd name="csX128" fmla="*/ 386405 w 786964"/>
                <a:gd name="csY128" fmla="*/ 604 h 1207"/>
                <a:gd name="csX129" fmla="*/ 387009 w 786964"/>
                <a:gd name="csY129" fmla="*/ 1208 h 1207"/>
                <a:gd name="csX130" fmla="*/ 390246 w 786964"/>
                <a:gd name="csY130" fmla="*/ 1208 h 1207"/>
                <a:gd name="csX131" fmla="*/ 390850 w 786964"/>
                <a:gd name="csY131" fmla="*/ 604 h 1207"/>
                <a:gd name="csX132" fmla="*/ 390246 w 786964"/>
                <a:gd name="csY132" fmla="*/ 0 h 1207"/>
                <a:gd name="csX133" fmla="*/ 322347 w 786964"/>
                <a:gd name="csY133" fmla="*/ 0 h 1207"/>
                <a:gd name="csX134" fmla="*/ 319110 w 786964"/>
                <a:gd name="csY134" fmla="*/ 0 h 1207"/>
                <a:gd name="csX135" fmla="*/ 318506 w 786964"/>
                <a:gd name="csY135" fmla="*/ 604 h 1207"/>
                <a:gd name="csX136" fmla="*/ 319110 w 786964"/>
                <a:gd name="csY136" fmla="*/ 1208 h 1207"/>
                <a:gd name="csX137" fmla="*/ 322347 w 786964"/>
                <a:gd name="csY137" fmla="*/ 1208 h 1207"/>
                <a:gd name="csX138" fmla="*/ 322951 w 786964"/>
                <a:gd name="csY138" fmla="*/ 604 h 1207"/>
                <a:gd name="csX139" fmla="*/ 322347 w 786964"/>
                <a:gd name="csY139" fmla="*/ 0 h 1207"/>
                <a:gd name="csX140" fmla="*/ 332042 w 786964"/>
                <a:gd name="csY140" fmla="*/ 0 h 1207"/>
                <a:gd name="csX141" fmla="*/ 328806 w 786964"/>
                <a:gd name="csY141" fmla="*/ 0 h 1207"/>
                <a:gd name="csX142" fmla="*/ 328202 w 786964"/>
                <a:gd name="csY142" fmla="*/ 604 h 1207"/>
                <a:gd name="csX143" fmla="*/ 328806 w 786964"/>
                <a:gd name="csY143" fmla="*/ 1208 h 1207"/>
                <a:gd name="csX144" fmla="*/ 332042 w 786964"/>
                <a:gd name="csY144" fmla="*/ 1208 h 1207"/>
                <a:gd name="csX145" fmla="*/ 332647 w 786964"/>
                <a:gd name="csY145" fmla="*/ 604 h 1207"/>
                <a:gd name="csX146" fmla="*/ 332042 w 786964"/>
                <a:gd name="csY146" fmla="*/ 0 h 1207"/>
                <a:gd name="csX147" fmla="*/ 60418 w 786964"/>
                <a:gd name="csY147" fmla="*/ 0 h 1207"/>
                <a:gd name="csX148" fmla="*/ 57182 w 786964"/>
                <a:gd name="csY148" fmla="*/ 0 h 1207"/>
                <a:gd name="csX149" fmla="*/ 56578 w 786964"/>
                <a:gd name="csY149" fmla="*/ 604 h 1207"/>
                <a:gd name="csX150" fmla="*/ 57182 w 786964"/>
                <a:gd name="csY150" fmla="*/ 1208 h 1207"/>
                <a:gd name="csX151" fmla="*/ 60418 w 786964"/>
                <a:gd name="csY151" fmla="*/ 1208 h 1207"/>
                <a:gd name="csX152" fmla="*/ 61023 w 786964"/>
                <a:gd name="csY152" fmla="*/ 604 h 1207"/>
                <a:gd name="csX153" fmla="*/ 60418 w 786964"/>
                <a:gd name="csY153" fmla="*/ 0 h 1207"/>
                <a:gd name="csX154" fmla="*/ 99230 w 786964"/>
                <a:gd name="csY154" fmla="*/ 0 h 1207"/>
                <a:gd name="csX155" fmla="*/ 95993 w 786964"/>
                <a:gd name="csY155" fmla="*/ 0 h 1207"/>
                <a:gd name="csX156" fmla="*/ 95389 w 786964"/>
                <a:gd name="csY156" fmla="*/ 604 h 1207"/>
                <a:gd name="csX157" fmla="*/ 95993 w 786964"/>
                <a:gd name="csY157" fmla="*/ 1208 h 1207"/>
                <a:gd name="csX158" fmla="*/ 99230 w 786964"/>
                <a:gd name="csY158" fmla="*/ 1208 h 1207"/>
                <a:gd name="csX159" fmla="*/ 99834 w 786964"/>
                <a:gd name="csY159" fmla="*/ 604 h 1207"/>
                <a:gd name="csX160" fmla="*/ 99230 w 786964"/>
                <a:gd name="csY160" fmla="*/ 0 h 1207"/>
                <a:gd name="csX161" fmla="*/ 50723 w 786964"/>
                <a:gd name="csY161" fmla="*/ 0 h 1207"/>
                <a:gd name="csX162" fmla="*/ 47486 w 786964"/>
                <a:gd name="csY162" fmla="*/ 0 h 1207"/>
                <a:gd name="csX163" fmla="*/ 46882 w 786964"/>
                <a:gd name="csY163" fmla="*/ 604 h 1207"/>
                <a:gd name="csX164" fmla="*/ 47486 w 786964"/>
                <a:gd name="csY164" fmla="*/ 1208 h 1207"/>
                <a:gd name="csX165" fmla="*/ 50723 w 786964"/>
                <a:gd name="csY165" fmla="*/ 1208 h 1207"/>
                <a:gd name="csX166" fmla="*/ 51327 w 786964"/>
                <a:gd name="csY166" fmla="*/ 604 h 1207"/>
                <a:gd name="csX167" fmla="*/ 50723 w 786964"/>
                <a:gd name="csY167" fmla="*/ 0 h 1207"/>
                <a:gd name="csX168" fmla="*/ 89520 w 786964"/>
                <a:gd name="csY168" fmla="*/ 0 h 1207"/>
                <a:gd name="csX169" fmla="*/ 86283 w 786964"/>
                <a:gd name="csY169" fmla="*/ 0 h 1207"/>
                <a:gd name="csX170" fmla="*/ 85679 w 786964"/>
                <a:gd name="csY170" fmla="*/ 604 h 1207"/>
                <a:gd name="csX171" fmla="*/ 86283 w 786964"/>
                <a:gd name="csY171" fmla="*/ 1208 h 1207"/>
                <a:gd name="csX172" fmla="*/ 89520 w 786964"/>
                <a:gd name="csY172" fmla="*/ 1208 h 1207"/>
                <a:gd name="csX173" fmla="*/ 90124 w 786964"/>
                <a:gd name="csY173" fmla="*/ 604 h 1207"/>
                <a:gd name="csX174" fmla="*/ 89520 w 786964"/>
                <a:gd name="csY174" fmla="*/ 0 h 1207"/>
                <a:gd name="csX175" fmla="*/ 70129 w 786964"/>
                <a:gd name="csY175" fmla="*/ 0 h 1207"/>
                <a:gd name="csX176" fmla="*/ 66892 w 786964"/>
                <a:gd name="csY176" fmla="*/ 0 h 1207"/>
                <a:gd name="csX177" fmla="*/ 66288 w 786964"/>
                <a:gd name="csY177" fmla="*/ 604 h 1207"/>
                <a:gd name="csX178" fmla="*/ 66892 w 786964"/>
                <a:gd name="csY178" fmla="*/ 1208 h 1207"/>
                <a:gd name="csX179" fmla="*/ 70129 w 786964"/>
                <a:gd name="csY179" fmla="*/ 1208 h 1207"/>
                <a:gd name="csX180" fmla="*/ 70733 w 786964"/>
                <a:gd name="csY180" fmla="*/ 604 h 1207"/>
                <a:gd name="csX181" fmla="*/ 70129 w 786964"/>
                <a:gd name="csY181" fmla="*/ 0 h 1207"/>
                <a:gd name="csX182" fmla="*/ 41027 w 786964"/>
                <a:gd name="csY182" fmla="*/ 0 h 1207"/>
                <a:gd name="csX183" fmla="*/ 37790 w 786964"/>
                <a:gd name="csY183" fmla="*/ 0 h 1207"/>
                <a:gd name="csX184" fmla="*/ 37186 w 786964"/>
                <a:gd name="csY184" fmla="*/ 604 h 1207"/>
                <a:gd name="csX185" fmla="*/ 37790 w 786964"/>
                <a:gd name="csY185" fmla="*/ 1208 h 1207"/>
                <a:gd name="csX186" fmla="*/ 41027 w 786964"/>
                <a:gd name="csY186" fmla="*/ 1208 h 1207"/>
                <a:gd name="csX187" fmla="*/ 41631 w 786964"/>
                <a:gd name="csY187" fmla="*/ 604 h 1207"/>
                <a:gd name="csX188" fmla="*/ 41027 w 786964"/>
                <a:gd name="csY188" fmla="*/ 0 h 1207"/>
                <a:gd name="csX189" fmla="*/ 21621 w 786964"/>
                <a:gd name="csY189" fmla="*/ 0 h 1207"/>
                <a:gd name="csX190" fmla="*/ 18384 w 786964"/>
                <a:gd name="csY190" fmla="*/ 0 h 1207"/>
                <a:gd name="csX191" fmla="*/ 17780 w 786964"/>
                <a:gd name="csY191" fmla="*/ 604 h 1207"/>
                <a:gd name="csX192" fmla="*/ 18384 w 786964"/>
                <a:gd name="csY192" fmla="*/ 1208 h 1207"/>
                <a:gd name="csX193" fmla="*/ 21621 w 786964"/>
                <a:gd name="csY193" fmla="*/ 1208 h 1207"/>
                <a:gd name="csX194" fmla="*/ 22225 w 786964"/>
                <a:gd name="csY194" fmla="*/ 604 h 1207"/>
                <a:gd name="csX195" fmla="*/ 21621 w 786964"/>
                <a:gd name="csY195" fmla="*/ 0 h 1207"/>
                <a:gd name="csX196" fmla="*/ 11925 w 786964"/>
                <a:gd name="csY196" fmla="*/ 0 h 1207"/>
                <a:gd name="csX197" fmla="*/ 8689 w 786964"/>
                <a:gd name="csY197" fmla="*/ 0 h 1207"/>
                <a:gd name="csX198" fmla="*/ 8085 w 786964"/>
                <a:gd name="csY198" fmla="*/ 604 h 1207"/>
                <a:gd name="csX199" fmla="*/ 8689 w 786964"/>
                <a:gd name="csY199" fmla="*/ 1208 h 1207"/>
                <a:gd name="csX200" fmla="*/ 11925 w 786964"/>
                <a:gd name="csY200" fmla="*/ 1208 h 1207"/>
                <a:gd name="csX201" fmla="*/ 12530 w 786964"/>
                <a:gd name="csY201" fmla="*/ 604 h 1207"/>
                <a:gd name="csX202" fmla="*/ 11925 w 786964"/>
                <a:gd name="csY202" fmla="*/ 0 h 1207"/>
                <a:gd name="csX203" fmla="*/ 196230 w 786964"/>
                <a:gd name="csY203" fmla="*/ 0 h 1207"/>
                <a:gd name="csX204" fmla="*/ 192994 w 786964"/>
                <a:gd name="csY204" fmla="*/ 0 h 1207"/>
                <a:gd name="csX205" fmla="*/ 192390 w 786964"/>
                <a:gd name="csY205" fmla="*/ 604 h 1207"/>
                <a:gd name="csX206" fmla="*/ 192994 w 786964"/>
                <a:gd name="csY206" fmla="*/ 1208 h 1207"/>
                <a:gd name="csX207" fmla="*/ 196230 w 786964"/>
                <a:gd name="csY207" fmla="*/ 1208 h 1207"/>
                <a:gd name="csX208" fmla="*/ 196835 w 786964"/>
                <a:gd name="csY208" fmla="*/ 604 h 1207"/>
                <a:gd name="csX209" fmla="*/ 196230 w 786964"/>
                <a:gd name="csY209" fmla="*/ 0 h 1207"/>
                <a:gd name="csX210" fmla="*/ 31317 w 786964"/>
                <a:gd name="csY210" fmla="*/ 0 h 1207"/>
                <a:gd name="csX211" fmla="*/ 28080 w 786964"/>
                <a:gd name="csY211" fmla="*/ 0 h 1207"/>
                <a:gd name="csX212" fmla="*/ 27476 w 786964"/>
                <a:gd name="csY212" fmla="*/ 604 h 1207"/>
                <a:gd name="csX213" fmla="*/ 28080 w 786964"/>
                <a:gd name="csY213" fmla="*/ 1208 h 1207"/>
                <a:gd name="csX214" fmla="*/ 31317 w 786964"/>
                <a:gd name="csY214" fmla="*/ 1208 h 1207"/>
                <a:gd name="csX215" fmla="*/ 31921 w 786964"/>
                <a:gd name="csY215" fmla="*/ 604 h 1207"/>
                <a:gd name="csX216" fmla="*/ 31317 w 786964"/>
                <a:gd name="csY216" fmla="*/ 0 h 1207"/>
                <a:gd name="csX217" fmla="*/ 157433 w 786964"/>
                <a:gd name="csY217" fmla="*/ 0 h 1207"/>
                <a:gd name="csX218" fmla="*/ 154196 w 786964"/>
                <a:gd name="csY218" fmla="*/ 0 h 1207"/>
                <a:gd name="csX219" fmla="*/ 153592 w 786964"/>
                <a:gd name="csY219" fmla="*/ 604 h 1207"/>
                <a:gd name="csX220" fmla="*/ 154196 w 786964"/>
                <a:gd name="csY220" fmla="*/ 1208 h 1207"/>
                <a:gd name="csX221" fmla="*/ 157433 w 786964"/>
                <a:gd name="csY221" fmla="*/ 1208 h 1207"/>
                <a:gd name="csX222" fmla="*/ 158037 w 786964"/>
                <a:gd name="csY222" fmla="*/ 604 h 1207"/>
                <a:gd name="csX223" fmla="*/ 157433 w 786964"/>
                <a:gd name="csY223" fmla="*/ 0 h 1207"/>
                <a:gd name="csX224" fmla="*/ 167129 w 786964"/>
                <a:gd name="csY224" fmla="*/ 0 h 1207"/>
                <a:gd name="csX225" fmla="*/ 163892 w 786964"/>
                <a:gd name="csY225" fmla="*/ 0 h 1207"/>
                <a:gd name="csX226" fmla="*/ 163288 w 786964"/>
                <a:gd name="csY226" fmla="*/ 604 h 1207"/>
                <a:gd name="csX227" fmla="*/ 163892 w 786964"/>
                <a:gd name="csY227" fmla="*/ 1208 h 1207"/>
                <a:gd name="csX228" fmla="*/ 167129 w 786964"/>
                <a:gd name="csY228" fmla="*/ 1208 h 1207"/>
                <a:gd name="csX229" fmla="*/ 167733 w 786964"/>
                <a:gd name="csY229" fmla="*/ 604 h 1207"/>
                <a:gd name="csX230" fmla="*/ 167129 w 786964"/>
                <a:gd name="csY230" fmla="*/ 0 h 1207"/>
                <a:gd name="csX231" fmla="*/ 176839 w 786964"/>
                <a:gd name="csY231" fmla="*/ 0 h 1207"/>
                <a:gd name="csX232" fmla="*/ 173602 w 786964"/>
                <a:gd name="csY232" fmla="*/ 0 h 1207"/>
                <a:gd name="csX233" fmla="*/ 172998 w 786964"/>
                <a:gd name="csY233" fmla="*/ 604 h 1207"/>
                <a:gd name="csX234" fmla="*/ 173602 w 786964"/>
                <a:gd name="csY234" fmla="*/ 1208 h 1207"/>
                <a:gd name="csX235" fmla="*/ 176839 w 786964"/>
                <a:gd name="csY235" fmla="*/ 1208 h 1207"/>
                <a:gd name="csX236" fmla="*/ 177443 w 786964"/>
                <a:gd name="csY236" fmla="*/ 604 h 1207"/>
                <a:gd name="csX237" fmla="*/ 176839 w 786964"/>
                <a:gd name="csY237" fmla="*/ 0 h 1207"/>
                <a:gd name="csX238" fmla="*/ 186535 w 786964"/>
                <a:gd name="csY238" fmla="*/ 0 h 1207"/>
                <a:gd name="csX239" fmla="*/ 183298 w 786964"/>
                <a:gd name="csY239" fmla="*/ 0 h 1207"/>
                <a:gd name="csX240" fmla="*/ 182694 w 786964"/>
                <a:gd name="csY240" fmla="*/ 604 h 1207"/>
                <a:gd name="csX241" fmla="*/ 183298 w 786964"/>
                <a:gd name="csY241" fmla="*/ 1208 h 1207"/>
                <a:gd name="csX242" fmla="*/ 186535 w 786964"/>
                <a:gd name="csY242" fmla="*/ 1208 h 1207"/>
                <a:gd name="csX243" fmla="*/ 187139 w 786964"/>
                <a:gd name="csY243" fmla="*/ 604 h 1207"/>
                <a:gd name="csX244" fmla="*/ 186535 w 786964"/>
                <a:gd name="csY244" fmla="*/ 0 h 1207"/>
                <a:gd name="csX245" fmla="*/ 108926 w 786964"/>
                <a:gd name="csY245" fmla="*/ 0 h 1207"/>
                <a:gd name="csX246" fmla="*/ 105689 w 786964"/>
                <a:gd name="csY246" fmla="*/ 0 h 1207"/>
                <a:gd name="csX247" fmla="*/ 105085 w 786964"/>
                <a:gd name="csY247" fmla="*/ 604 h 1207"/>
                <a:gd name="csX248" fmla="*/ 105689 w 786964"/>
                <a:gd name="csY248" fmla="*/ 1208 h 1207"/>
                <a:gd name="csX249" fmla="*/ 108926 w 786964"/>
                <a:gd name="csY249" fmla="*/ 1208 h 1207"/>
                <a:gd name="csX250" fmla="*/ 109530 w 786964"/>
                <a:gd name="csY250" fmla="*/ 604 h 1207"/>
                <a:gd name="csX251" fmla="*/ 108926 w 786964"/>
                <a:gd name="csY251" fmla="*/ 0 h 1207"/>
                <a:gd name="csX252" fmla="*/ 128332 w 786964"/>
                <a:gd name="csY252" fmla="*/ 0 h 1207"/>
                <a:gd name="csX253" fmla="*/ 125095 w 786964"/>
                <a:gd name="csY253" fmla="*/ 0 h 1207"/>
                <a:gd name="csX254" fmla="*/ 124491 w 786964"/>
                <a:gd name="csY254" fmla="*/ 604 h 1207"/>
                <a:gd name="csX255" fmla="*/ 125095 w 786964"/>
                <a:gd name="csY255" fmla="*/ 1208 h 1207"/>
                <a:gd name="csX256" fmla="*/ 128332 w 786964"/>
                <a:gd name="csY256" fmla="*/ 1208 h 1207"/>
                <a:gd name="csX257" fmla="*/ 128936 w 786964"/>
                <a:gd name="csY257" fmla="*/ 604 h 1207"/>
                <a:gd name="csX258" fmla="*/ 128332 w 786964"/>
                <a:gd name="csY258" fmla="*/ 0 h 1207"/>
                <a:gd name="csX259" fmla="*/ 118622 w 786964"/>
                <a:gd name="csY259" fmla="*/ 0 h 1207"/>
                <a:gd name="csX260" fmla="*/ 115385 w 786964"/>
                <a:gd name="csY260" fmla="*/ 0 h 1207"/>
                <a:gd name="csX261" fmla="*/ 114781 w 786964"/>
                <a:gd name="csY261" fmla="*/ 604 h 1207"/>
                <a:gd name="csX262" fmla="*/ 115385 w 786964"/>
                <a:gd name="csY262" fmla="*/ 1208 h 1207"/>
                <a:gd name="csX263" fmla="*/ 118622 w 786964"/>
                <a:gd name="csY263" fmla="*/ 1208 h 1207"/>
                <a:gd name="csX264" fmla="*/ 119226 w 786964"/>
                <a:gd name="csY264" fmla="*/ 604 h 1207"/>
                <a:gd name="csX265" fmla="*/ 118622 w 786964"/>
                <a:gd name="csY265" fmla="*/ 0 h 1207"/>
                <a:gd name="csX266" fmla="*/ 147737 w 786964"/>
                <a:gd name="csY266" fmla="*/ 0 h 1207"/>
                <a:gd name="csX267" fmla="*/ 144501 w 786964"/>
                <a:gd name="csY267" fmla="*/ 0 h 1207"/>
                <a:gd name="csX268" fmla="*/ 143897 w 786964"/>
                <a:gd name="csY268" fmla="*/ 604 h 1207"/>
                <a:gd name="csX269" fmla="*/ 144501 w 786964"/>
                <a:gd name="csY269" fmla="*/ 1208 h 1207"/>
                <a:gd name="csX270" fmla="*/ 147737 w 786964"/>
                <a:gd name="csY270" fmla="*/ 1208 h 1207"/>
                <a:gd name="csX271" fmla="*/ 148342 w 786964"/>
                <a:gd name="csY271" fmla="*/ 604 h 1207"/>
                <a:gd name="csX272" fmla="*/ 147737 w 786964"/>
                <a:gd name="csY272" fmla="*/ 0 h 1207"/>
                <a:gd name="csX273" fmla="*/ 138027 w 786964"/>
                <a:gd name="csY273" fmla="*/ 0 h 1207"/>
                <a:gd name="csX274" fmla="*/ 134791 w 786964"/>
                <a:gd name="csY274" fmla="*/ 0 h 1207"/>
                <a:gd name="csX275" fmla="*/ 134186 w 786964"/>
                <a:gd name="csY275" fmla="*/ 604 h 1207"/>
                <a:gd name="csX276" fmla="*/ 134791 w 786964"/>
                <a:gd name="csY276" fmla="*/ 1208 h 1207"/>
                <a:gd name="csX277" fmla="*/ 138027 w 786964"/>
                <a:gd name="csY277" fmla="*/ 1208 h 1207"/>
                <a:gd name="csX278" fmla="*/ 138632 w 786964"/>
                <a:gd name="csY278" fmla="*/ 604 h 1207"/>
                <a:gd name="csX279" fmla="*/ 138027 w 786964"/>
                <a:gd name="csY279" fmla="*/ 0 h 1207"/>
                <a:gd name="csX280" fmla="*/ 79824 w 786964"/>
                <a:gd name="csY280" fmla="*/ 0 h 1207"/>
                <a:gd name="csX281" fmla="*/ 76588 w 786964"/>
                <a:gd name="csY281" fmla="*/ 0 h 1207"/>
                <a:gd name="csX282" fmla="*/ 75983 w 786964"/>
                <a:gd name="csY282" fmla="*/ 604 h 1207"/>
                <a:gd name="csX283" fmla="*/ 76588 w 786964"/>
                <a:gd name="csY283" fmla="*/ 1208 h 1207"/>
                <a:gd name="csX284" fmla="*/ 79824 w 786964"/>
                <a:gd name="csY284" fmla="*/ 1208 h 1207"/>
                <a:gd name="csX285" fmla="*/ 80428 w 786964"/>
                <a:gd name="csY285" fmla="*/ 604 h 1207"/>
                <a:gd name="csX286" fmla="*/ 79824 w 786964"/>
                <a:gd name="csY286" fmla="*/ 0 h 1207"/>
                <a:gd name="csX287" fmla="*/ 652174 w 786964"/>
                <a:gd name="csY287" fmla="*/ 0 h 1207"/>
                <a:gd name="csX288" fmla="*/ 648937 w 786964"/>
                <a:gd name="csY288" fmla="*/ 0 h 1207"/>
                <a:gd name="csX289" fmla="*/ 648333 w 786964"/>
                <a:gd name="csY289" fmla="*/ 604 h 1207"/>
                <a:gd name="csX290" fmla="*/ 648937 w 786964"/>
                <a:gd name="csY290" fmla="*/ 1208 h 1207"/>
                <a:gd name="csX291" fmla="*/ 652174 w 786964"/>
                <a:gd name="csY291" fmla="*/ 1208 h 1207"/>
                <a:gd name="csX292" fmla="*/ 652778 w 786964"/>
                <a:gd name="csY292" fmla="*/ 604 h 1207"/>
                <a:gd name="csX293" fmla="*/ 652174 w 786964"/>
                <a:gd name="csY293" fmla="*/ 0 h 1207"/>
                <a:gd name="csX294" fmla="*/ 661870 w 786964"/>
                <a:gd name="csY294" fmla="*/ 0 h 1207"/>
                <a:gd name="csX295" fmla="*/ 658633 w 786964"/>
                <a:gd name="csY295" fmla="*/ 0 h 1207"/>
                <a:gd name="csX296" fmla="*/ 658029 w 786964"/>
                <a:gd name="csY296" fmla="*/ 604 h 1207"/>
                <a:gd name="csX297" fmla="*/ 658633 w 786964"/>
                <a:gd name="csY297" fmla="*/ 1208 h 1207"/>
                <a:gd name="csX298" fmla="*/ 661870 w 786964"/>
                <a:gd name="csY298" fmla="*/ 1208 h 1207"/>
                <a:gd name="csX299" fmla="*/ 662474 w 786964"/>
                <a:gd name="csY299" fmla="*/ 604 h 1207"/>
                <a:gd name="csX300" fmla="*/ 661870 w 786964"/>
                <a:gd name="csY300" fmla="*/ 0 h 1207"/>
                <a:gd name="csX301" fmla="*/ 642464 w 786964"/>
                <a:gd name="csY301" fmla="*/ 0 h 1207"/>
                <a:gd name="csX302" fmla="*/ 639227 w 786964"/>
                <a:gd name="csY302" fmla="*/ 0 h 1207"/>
                <a:gd name="csX303" fmla="*/ 638623 w 786964"/>
                <a:gd name="csY303" fmla="*/ 604 h 1207"/>
                <a:gd name="csX304" fmla="*/ 639227 w 786964"/>
                <a:gd name="csY304" fmla="*/ 1208 h 1207"/>
                <a:gd name="csX305" fmla="*/ 642464 w 786964"/>
                <a:gd name="csY305" fmla="*/ 1208 h 1207"/>
                <a:gd name="csX306" fmla="*/ 643068 w 786964"/>
                <a:gd name="csY306" fmla="*/ 604 h 1207"/>
                <a:gd name="csX307" fmla="*/ 642464 w 786964"/>
                <a:gd name="csY307" fmla="*/ 0 h 1207"/>
                <a:gd name="csX308" fmla="*/ 681275 w 786964"/>
                <a:gd name="csY308" fmla="*/ 0 h 1207"/>
                <a:gd name="csX309" fmla="*/ 678039 w 786964"/>
                <a:gd name="csY309" fmla="*/ 0 h 1207"/>
                <a:gd name="csX310" fmla="*/ 677435 w 786964"/>
                <a:gd name="csY310" fmla="*/ 604 h 1207"/>
                <a:gd name="csX311" fmla="*/ 678039 w 786964"/>
                <a:gd name="csY311" fmla="*/ 1208 h 1207"/>
                <a:gd name="csX312" fmla="*/ 681275 w 786964"/>
                <a:gd name="csY312" fmla="*/ 1208 h 1207"/>
                <a:gd name="csX313" fmla="*/ 681880 w 786964"/>
                <a:gd name="csY313" fmla="*/ 604 h 1207"/>
                <a:gd name="csX314" fmla="*/ 681275 w 786964"/>
                <a:gd name="csY314" fmla="*/ 0 h 1207"/>
                <a:gd name="csX315" fmla="*/ 690971 w 786964"/>
                <a:gd name="csY315" fmla="*/ 0 h 1207"/>
                <a:gd name="csX316" fmla="*/ 687734 w 786964"/>
                <a:gd name="csY316" fmla="*/ 0 h 1207"/>
                <a:gd name="csX317" fmla="*/ 687130 w 786964"/>
                <a:gd name="csY317" fmla="*/ 604 h 1207"/>
                <a:gd name="csX318" fmla="*/ 687734 w 786964"/>
                <a:gd name="csY318" fmla="*/ 1208 h 1207"/>
                <a:gd name="csX319" fmla="*/ 690971 w 786964"/>
                <a:gd name="csY319" fmla="*/ 1208 h 1207"/>
                <a:gd name="csX320" fmla="*/ 691575 w 786964"/>
                <a:gd name="csY320" fmla="*/ 604 h 1207"/>
                <a:gd name="csX321" fmla="*/ 690971 w 786964"/>
                <a:gd name="csY321" fmla="*/ 0 h 1207"/>
                <a:gd name="csX322" fmla="*/ 671565 w 786964"/>
                <a:gd name="csY322" fmla="*/ 0 h 1207"/>
                <a:gd name="csX323" fmla="*/ 668329 w 786964"/>
                <a:gd name="csY323" fmla="*/ 0 h 1207"/>
                <a:gd name="csX324" fmla="*/ 667724 w 786964"/>
                <a:gd name="csY324" fmla="*/ 604 h 1207"/>
                <a:gd name="csX325" fmla="*/ 668329 w 786964"/>
                <a:gd name="csY325" fmla="*/ 1208 h 1207"/>
                <a:gd name="csX326" fmla="*/ 671565 w 786964"/>
                <a:gd name="csY326" fmla="*/ 1208 h 1207"/>
                <a:gd name="csX327" fmla="*/ 672169 w 786964"/>
                <a:gd name="csY327" fmla="*/ 604 h 1207"/>
                <a:gd name="csX328" fmla="*/ 671565 w 786964"/>
                <a:gd name="csY328" fmla="*/ 0 h 1207"/>
                <a:gd name="csX329" fmla="*/ 399956 w 786964"/>
                <a:gd name="csY329" fmla="*/ 0 h 1207"/>
                <a:gd name="csX330" fmla="*/ 396719 w 786964"/>
                <a:gd name="csY330" fmla="*/ 0 h 1207"/>
                <a:gd name="csX331" fmla="*/ 396115 w 786964"/>
                <a:gd name="csY331" fmla="*/ 604 h 1207"/>
                <a:gd name="csX332" fmla="*/ 396719 w 786964"/>
                <a:gd name="csY332" fmla="*/ 1208 h 1207"/>
                <a:gd name="csX333" fmla="*/ 399956 w 786964"/>
                <a:gd name="csY333" fmla="*/ 1208 h 1207"/>
                <a:gd name="csX334" fmla="*/ 400560 w 786964"/>
                <a:gd name="csY334" fmla="*/ 604 h 1207"/>
                <a:gd name="csX335" fmla="*/ 399956 w 786964"/>
                <a:gd name="csY335" fmla="*/ 0 h 1207"/>
                <a:gd name="csX336" fmla="*/ 603666 w 786964"/>
                <a:gd name="csY336" fmla="*/ 0 h 1207"/>
                <a:gd name="csX337" fmla="*/ 600430 w 786964"/>
                <a:gd name="csY337" fmla="*/ 0 h 1207"/>
                <a:gd name="csX338" fmla="*/ 599826 w 786964"/>
                <a:gd name="csY338" fmla="*/ 604 h 1207"/>
                <a:gd name="csX339" fmla="*/ 600430 w 786964"/>
                <a:gd name="csY339" fmla="*/ 1208 h 1207"/>
                <a:gd name="csX340" fmla="*/ 603666 w 786964"/>
                <a:gd name="csY340" fmla="*/ 1208 h 1207"/>
                <a:gd name="csX341" fmla="*/ 604271 w 786964"/>
                <a:gd name="csY341" fmla="*/ 604 h 1207"/>
                <a:gd name="csX342" fmla="*/ 603666 w 786964"/>
                <a:gd name="csY342" fmla="*/ 0 h 1207"/>
                <a:gd name="csX343" fmla="*/ 623072 w 786964"/>
                <a:gd name="csY343" fmla="*/ 0 h 1207"/>
                <a:gd name="csX344" fmla="*/ 619836 w 786964"/>
                <a:gd name="csY344" fmla="*/ 0 h 1207"/>
                <a:gd name="csX345" fmla="*/ 619231 w 786964"/>
                <a:gd name="csY345" fmla="*/ 604 h 1207"/>
                <a:gd name="csX346" fmla="*/ 619836 w 786964"/>
                <a:gd name="csY346" fmla="*/ 1208 h 1207"/>
                <a:gd name="csX347" fmla="*/ 623072 w 786964"/>
                <a:gd name="csY347" fmla="*/ 1208 h 1207"/>
                <a:gd name="csX348" fmla="*/ 623677 w 786964"/>
                <a:gd name="csY348" fmla="*/ 604 h 1207"/>
                <a:gd name="csX349" fmla="*/ 623072 w 786964"/>
                <a:gd name="csY349" fmla="*/ 0 h 1207"/>
                <a:gd name="csX350" fmla="*/ 632768 w 786964"/>
                <a:gd name="csY350" fmla="*/ 0 h 1207"/>
                <a:gd name="csX351" fmla="*/ 629531 w 786964"/>
                <a:gd name="csY351" fmla="*/ 0 h 1207"/>
                <a:gd name="csX352" fmla="*/ 628927 w 786964"/>
                <a:gd name="csY352" fmla="*/ 604 h 1207"/>
                <a:gd name="csX353" fmla="*/ 629531 w 786964"/>
                <a:gd name="csY353" fmla="*/ 1208 h 1207"/>
                <a:gd name="csX354" fmla="*/ 632768 w 786964"/>
                <a:gd name="csY354" fmla="*/ 1208 h 1207"/>
                <a:gd name="csX355" fmla="*/ 633372 w 786964"/>
                <a:gd name="csY355" fmla="*/ 604 h 1207"/>
                <a:gd name="csX356" fmla="*/ 632768 w 786964"/>
                <a:gd name="csY356" fmla="*/ 0 h 1207"/>
                <a:gd name="csX357" fmla="*/ 710377 w 786964"/>
                <a:gd name="csY357" fmla="*/ 0 h 1207"/>
                <a:gd name="csX358" fmla="*/ 707140 w 786964"/>
                <a:gd name="csY358" fmla="*/ 0 h 1207"/>
                <a:gd name="csX359" fmla="*/ 706536 w 786964"/>
                <a:gd name="csY359" fmla="*/ 604 h 1207"/>
                <a:gd name="csX360" fmla="*/ 707140 w 786964"/>
                <a:gd name="csY360" fmla="*/ 1208 h 1207"/>
                <a:gd name="csX361" fmla="*/ 710377 w 786964"/>
                <a:gd name="csY361" fmla="*/ 1208 h 1207"/>
                <a:gd name="csX362" fmla="*/ 710981 w 786964"/>
                <a:gd name="csY362" fmla="*/ 604 h 1207"/>
                <a:gd name="csX363" fmla="*/ 710377 w 786964"/>
                <a:gd name="csY363" fmla="*/ 0 h 1207"/>
                <a:gd name="csX364" fmla="*/ 749174 w 786964"/>
                <a:gd name="csY364" fmla="*/ 0 h 1207"/>
                <a:gd name="csX365" fmla="*/ 745938 w 786964"/>
                <a:gd name="csY365" fmla="*/ 0 h 1207"/>
                <a:gd name="csX366" fmla="*/ 745333 w 786964"/>
                <a:gd name="csY366" fmla="*/ 604 h 1207"/>
                <a:gd name="csX367" fmla="*/ 745938 w 786964"/>
                <a:gd name="csY367" fmla="*/ 1208 h 1207"/>
                <a:gd name="csX368" fmla="*/ 749174 w 786964"/>
                <a:gd name="csY368" fmla="*/ 1208 h 1207"/>
                <a:gd name="csX369" fmla="*/ 749778 w 786964"/>
                <a:gd name="csY369" fmla="*/ 604 h 1207"/>
                <a:gd name="csX370" fmla="*/ 749174 w 786964"/>
                <a:gd name="csY370" fmla="*/ 0 h 1207"/>
                <a:gd name="csX371" fmla="*/ 758870 w 786964"/>
                <a:gd name="csY371" fmla="*/ 0 h 1207"/>
                <a:gd name="csX372" fmla="*/ 755633 w 786964"/>
                <a:gd name="csY372" fmla="*/ 0 h 1207"/>
                <a:gd name="csX373" fmla="*/ 755029 w 786964"/>
                <a:gd name="csY373" fmla="*/ 604 h 1207"/>
                <a:gd name="csX374" fmla="*/ 755633 w 786964"/>
                <a:gd name="csY374" fmla="*/ 1208 h 1207"/>
                <a:gd name="csX375" fmla="*/ 758870 w 786964"/>
                <a:gd name="csY375" fmla="*/ 1208 h 1207"/>
                <a:gd name="csX376" fmla="*/ 759474 w 786964"/>
                <a:gd name="csY376" fmla="*/ 604 h 1207"/>
                <a:gd name="csX377" fmla="*/ 758870 w 786964"/>
                <a:gd name="csY377" fmla="*/ 0 h 1207"/>
                <a:gd name="csX378" fmla="*/ 700667 w 786964"/>
                <a:gd name="csY378" fmla="*/ 0 h 1207"/>
                <a:gd name="csX379" fmla="*/ 697430 w 786964"/>
                <a:gd name="csY379" fmla="*/ 0 h 1207"/>
                <a:gd name="csX380" fmla="*/ 696826 w 786964"/>
                <a:gd name="csY380" fmla="*/ 604 h 1207"/>
                <a:gd name="csX381" fmla="*/ 697430 w 786964"/>
                <a:gd name="csY381" fmla="*/ 1208 h 1207"/>
                <a:gd name="csX382" fmla="*/ 700667 w 786964"/>
                <a:gd name="csY382" fmla="*/ 1208 h 1207"/>
                <a:gd name="csX383" fmla="*/ 701271 w 786964"/>
                <a:gd name="csY383" fmla="*/ 604 h 1207"/>
                <a:gd name="csX384" fmla="*/ 700667 w 786964"/>
                <a:gd name="csY384" fmla="*/ 0 h 1207"/>
                <a:gd name="csX385" fmla="*/ 778276 w 786964"/>
                <a:gd name="csY385" fmla="*/ 0 h 1207"/>
                <a:gd name="csX386" fmla="*/ 775039 w 786964"/>
                <a:gd name="csY386" fmla="*/ 0 h 1207"/>
                <a:gd name="csX387" fmla="*/ 774435 w 786964"/>
                <a:gd name="csY387" fmla="*/ 604 h 1207"/>
                <a:gd name="csX388" fmla="*/ 775039 w 786964"/>
                <a:gd name="csY388" fmla="*/ 1208 h 1207"/>
                <a:gd name="csX389" fmla="*/ 778276 w 786964"/>
                <a:gd name="csY389" fmla="*/ 1208 h 1207"/>
                <a:gd name="csX390" fmla="*/ 778880 w 786964"/>
                <a:gd name="csY390" fmla="*/ 604 h 1207"/>
                <a:gd name="csX391" fmla="*/ 778276 w 786964"/>
                <a:gd name="csY391" fmla="*/ 0 h 1207"/>
                <a:gd name="csX392" fmla="*/ 768580 w 786964"/>
                <a:gd name="csY392" fmla="*/ 0 h 1207"/>
                <a:gd name="csX393" fmla="*/ 765343 w 786964"/>
                <a:gd name="csY393" fmla="*/ 0 h 1207"/>
                <a:gd name="csX394" fmla="*/ 764739 w 786964"/>
                <a:gd name="csY394" fmla="*/ 604 h 1207"/>
                <a:gd name="csX395" fmla="*/ 765343 w 786964"/>
                <a:gd name="csY395" fmla="*/ 1208 h 1207"/>
                <a:gd name="csX396" fmla="*/ 768580 w 786964"/>
                <a:gd name="csY396" fmla="*/ 1208 h 1207"/>
                <a:gd name="csX397" fmla="*/ 769184 w 786964"/>
                <a:gd name="csY397" fmla="*/ 604 h 1207"/>
                <a:gd name="csX398" fmla="*/ 768580 w 786964"/>
                <a:gd name="csY398" fmla="*/ 0 h 1207"/>
                <a:gd name="csX399" fmla="*/ 720073 w 786964"/>
                <a:gd name="csY399" fmla="*/ 0 h 1207"/>
                <a:gd name="csX400" fmla="*/ 716836 w 786964"/>
                <a:gd name="csY400" fmla="*/ 0 h 1207"/>
                <a:gd name="csX401" fmla="*/ 716232 w 786964"/>
                <a:gd name="csY401" fmla="*/ 604 h 1207"/>
                <a:gd name="csX402" fmla="*/ 716836 w 786964"/>
                <a:gd name="csY402" fmla="*/ 1208 h 1207"/>
                <a:gd name="csX403" fmla="*/ 720073 w 786964"/>
                <a:gd name="csY403" fmla="*/ 1208 h 1207"/>
                <a:gd name="csX404" fmla="*/ 720677 w 786964"/>
                <a:gd name="csY404" fmla="*/ 604 h 1207"/>
                <a:gd name="csX405" fmla="*/ 720073 w 786964"/>
                <a:gd name="csY405" fmla="*/ 0 h 1207"/>
                <a:gd name="csX406" fmla="*/ 739479 w 786964"/>
                <a:gd name="csY406" fmla="*/ 0 h 1207"/>
                <a:gd name="csX407" fmla="*/ 736242 w 786964"/>
                <a:gd name="csY407" fmla="*/ 0 h 1207"/>
                <a:gd name="csX408" fmla="*/ 735638 w 786964"/>
                <a:gd name="csY408" fmla="*/ 604 h 1207"/>
                <a:gd name="csX409" fmla="*/ 736242 w 786964"/>
                <a:gd name="csY409" fmla="*/ 1208 h 1207"/>
                <a:gd name="csX410" fmla="*/ 739479 w 786964"/>
                <a:gd name="csY410" fmla="*/ 1208 h 1207"/>
                <a:gd name="csX411" fmla="*/ 740083 w 786964"/>
                <a:gd name="csY411" fmla="*/ 604 h 1207"/>
                <a:gd name="csX412" fmla="*/ 739479 w 786964"/>
                <a:gd name="csY412" fmla="*/ 0 h 1207"/>
                <a:gd name="csX413" fmla="*/ 593971 w 786964"/>
                <a:gd name="csY413" fmla="*/ 0 h 1207"/>
                <a:gd name="csX414" fmla="*/ 590734 w 786964"/>
                <a:gd name="csY414" fmla="*/ 0 h 1207"/>
                <a:gd name="csX415" fmla="*/ 590130 w 786964"/>
                <a:gd name="csY415" fmla="*/ 604 h 1207"/>
                <a:gd name="csX416" fmla="*/ 590734 w 786964"/>
                <a:gd name="csY416" fmla="*/ 1208 h 1207"/>
                <a:gd name="csX417" fmla="*/ 593971 w 786964"/>
                <a:gd name="csY417" fmla="*/ 1208 h 1207"/>
                <a:gd name="csX418" fmla="*/ 594575 w 786964"/>
                <a:gd name="csY418" fmla="*/ 604 h 1207"/>
                <a:gd name="csX419" fmla="*/ 593971 w 786964"/>
                <a:gd name="csY419" fmla="*/ 0 h 1207"/>
                <a:gd name="csX420" fmla="*/ 729768 w 786964"/>
                <a:gd name="csY420" fmla="*/ 0 h 1207"/>
                <a:gd name="csX421" fmla="*/ 726532 w 786964"/>
                <a:gd name="csY421" fmla="*/ 0 h 1207"/>
                <a:gd name="csX422" fmla="*/ 725928 w 786964"/>
                <a:gd name="csY422" fmla="*/ 604 h 1207"/>
                <a:gd name="csX423" fmla="*/ 726532 w 786964"/>
                <a:gd name="csY423" fmla="*/ 1208 h 1207"/>
                <a:gd name="csX424" fmla="*/ 729768 w 786964"/>
                <a:gd name="csY424" fmla="*/ 1208 h 1207"/>
                <a:gd name="csX425" fmla="*/ 730373 w 786964"/>
                <a:gd name="csY425" fmla="*/ 604 h 1207"/>
                <a:gd name="csX426" fmla="*/ 729768 w 786964"/>
                <a:gd name="csY426" fmla="*/ 0 h 1207"/>
                <a:gd name="csX427" fmla="*/ 613362 w 786964"/>
                <a:gd name="csY427" fmla="*/ 0 h 1207"/>
                <a:gd name="csX428" fmla="*/ 610126 w 786964"/>
                <a:gd name="csY428" fmla="*/ 0 h 1207"/>
                <a:gd name="csX429" fmla="*/ 609521 w 786964"/>
                <a:gd name="csY429" fmla="*/ 604 h 1207"/>
                <a:gd name="csX430" fmla="*/ 610126 w 786964"/>
                <a:gd name="csY430" fmla="*/ 1208 h 1207"/>
                <a:gd name="csX431" fmla="*/ 613362 w 786964"/>
                <a:gd name="csY431" fmla="*/ 1208 h 1207"/>
                <a:gd name="csX432" fmla="*/ 613966 w 786964"/>
                <a:gd name="csY432" fmla="*/ 604 h 1207"/>
                <a:gd name="csX433" fmla="*/ 613362 w 786964"/>
                <a:gd name="csY433" fmla="*/ 0 h 1207"/>
                <a:gd name="csX434" fmla="*/ 458159 w 786964"/>
                <a:gd name="csY434" fmla="*/ 0 h 1207"/>
                <a:gd name="csX435" fmla="*/ 454922 w 786964"/>
                <a:gd name="csY435" fmla="*/ 0 h 1207"/>
                <a:gd name="csX436" fmla="*/ 454318 w 786964"/>
                <a:gd name="csY436" fmla="*/ 604 h 1207"/>
                <a:gd name="csX437" fmla="*/ 454922 w 786964"/>
                <a:gd name="csY437" fmla="*/ 1208 h 1207"/>
                <a:gd name="csX438" fmla="*/ 458159 w 786964"/>
                <a:gd name="csY438" fmla="*/ 1208 h 1207"/>
                <a:gd name="csX439" fmla="*/ 458763 w 786964"/>
                <a:gd name="csY439" fmla="*/ 604 h 1207"/>
                <a:gd name="csX440" fmla="*/ 458159 w 786964"/>
                <a:gd name="csY440" fmla="*/ 0 h 1207"/>
                <a:gd name="csX441" fmla="*/ 487260 w 786964"/>
                <a:gd name="csY441" fmla="*/ 0 h 1207"/>
                <a:gd name="csX442" fmla="*/ 484024 w 786964"/>
                <a:gd name="csY442" fmla="*/ 0 h 1207"/>
                <a:gd name="csX443" fmla="*/ 483419 w 786964"/>
                <a:gd name="csY443" fmla="*/ 604 h 1207"/>
                <a:gd name="csX444" fmla="*/ 484024 w 786964"/>
                <a:gd name="csY444" fmla="*/ 1208 h 1207"/>
                <a:gd name="csX445" fmla="*/ 487260 w 786964"/>
                <a:gd name="csY445" fmla="*/ 1208 h 1207"/>
                <a:gd name="csX446" fmla="*/ 487864 w 786964"/>
                <a:gd name="csY446" fmla="*/ 604 h 1207"/>
                <a:gd name="csX447" fmla="*/ 487260 w 786964"/>
                <a:gd name="csY447" fmla="*/ 0 h 1207"/>
                <a:gd name="csX448" fmla="*/ 448449 w 786964"/>
                <a:gd name="csY448" fmla="*/ 0 h 1207"/>
                <a:gd name="csX449" fmla="*/ 445212 w 786964"/>
                <a:gd name="csY449" fmla="*/ 0 h 1207"/>
                <a:gd name="csX450" fmla="*/ 444608 w 786964"/>
                <a:gd name="csY450" fmla="*/ 604 h 1207"/>
                <a:gd name="csX451" fmla="*/ 445212 w 786964"/>
                <a:gd name="csY451" fmla="*/ 1208 h 1207"/>
                <a:gd name="csX452" fmla="*/ 448449 w 786964"/>
                <a:gd name="csY452" fmla="*/ 1208 h 1207"/>
                <a:gd name="csX453" fmla="*/ 449053 w 786964"/>
                <a:gd name="csY453" fmla="*/ 604 h 1207"/>
                <a:gd name="csX454" fmla="*/ 448449 w 786964"/>
                <a:gd name="csY454" fmla="*/ 0 h 1207"/>
                <a:gd name="csX455" fmla="*/ 477550 w 786964"/>
                <a:gd name="csY455" fmla="*/ 0 h 1207"/>
                <a:gd name="csX456" fmla="*/ 474313 w 786964"/>
                <a:gd name="csY456" fmla="*/ 0 h 1207"/>
                <a:gd name="csX457" fmla="*/ 473709 w 786964"/>
                <a:gd name="csY457" fmla="*/ 604 h 1207"/>
                <a:gd name="csX458" fmla="*/ 474313 w 786964"/>
                <a:gd name="csY458" fmla="*/ 1208 h 1207"/>
                <a:gd name="csX459" fmla="*/ 477550 w 786964"/>
                <a:gd name="csY459" fmla="*/ 1208 h 1207"/>
                <a:gd name="csX460" fmla="*/ 478154 w 786964"/>
                <a:gd name="csY460" fmla="*/ 604 h 1207"/>
                <a:gd name="csX461" fmla="*/ 477550 w 786964"/>
                <a:gd name="csY461" fmla="*/ 0 h 1207"/>
                <a:gd name="csX462" fmla="*/ 467854 w 786964"/>
                <a:gd name="csY462" fmla="*/ 0 h 1207"/>
                <a:gd name="csX463" fmla="*/ 464618 w 786964"/>
                <a:gd name="csY463" fmla="*/ 0 h 1207"/>
                <a:gd name="csX464" fmla="*/ 464014 w 786964"/>
                <a:gd name="csY464" fmla="*/ 604 h 1207"/>
                <a:gd name="csX465" fmla="*/ 464618 w 786964"/>
                <a:gd name="csY465" fmla="*/ 1208 h 1207"/>
                <a:gd name="csX466" fmla="*/ 467854 w 786964"/>
                <a:gd name="csY466" fmla="*/ 1208 h 1207"/>
                <a:gd name="csX467" fmla="*/ 468459 w 786964"/>
                <a:gd name="csY467" fmla="*/ 604 h 1207"/>
                <a:gd name="csX468" fmla="*/ 467854 w 786964"/>
                <a:gd name="csY468" fmla="*/ 0 h 1207"/>
                <a:gd name="csX469" fmla="*/ 409651 w 786964"/>
                <a:gd name="csY469" fmla="*/ 0 h 1207"/>
                <a:gd name="csX470" fmla="*/ 406415 w 786964"/>
                <a:gd name="csY470" fmla="*/ 0 h 1207"/>
                <a:gd name="csX471" fmla="*/ 405810 w 786964"/>
                <a:gd name="csY471" fmla="*/ 604 h 1207"/>
                <a:gd name="csX472" fmla="*/ 406415 w 786964"/>
                <a:gd name="csY472" fmla="*/ 1208 h 1207"/>
                <a:gd name="csX473" fmla="*/ 409651 w 786964"/>
                <a:gd name="csY473" fmla="*/ 1208 h 1207"/>
                <a:gd name="csX474" fmla="*/ 410256 w 786964"/>
                <a:gd name="csY474" fmla="*/ 604 h 1207"/>
                <a:gd name="csX475" fmla="*/ 409651 w 786964"/>
                <a:gd name="csY475" fmla="*/ 0 h 1207"/>
                <a:gd name="csX476" fmla="*/ 419347 w 786964"/>
                <a:gd name="csY476" fmla="*/ 0 h 1207"/>
                <a:gd name="csX477" fmla="*/ 416110 w 786964"/>
                <a:gd name="csY477" fmla="*/ 0 h 1207"/>
                <a:gd name="csX478" fmla="*/ 415506 w 786964"/>
                <a:gd name="csY478" fmla="*/ 604 h 1207"/>
                <a:gd name="csX479" fmla="*/ 416110 w 786964"/>
                <a:gd name="csY479" fmla="*/ 1208 h 1207"/>
                <a:gd name="csX480" fmla="*/ 419347 w 786964"/>
                <a:gd name="csY480" fmla="*/ 1208 h 1207"/>
                <a:gd name="csX481" fmla="*/ 419951 w 786964"/>
                <a:gd name="csY481" fmla="*/ 604 h 1207"/>
                <a:gd name="csX482" fmla="*/ 419347 w 786964"/>
                <a:gd name="csY482" fmla="*/ 0 h 1207"/>
                <a:gd name="csX483" fmla="*/ 429057 w 786964"/>
                <a:gd name="csY483" fmla="*/ 0 h 1207"/>
                <a:gd name="csX484" fmla="*/ 425820 w 786964"/>
                <a:gd name="csY484" fmla="*/ 0 h 1207"/>
                <a:gd name="csX485" fmla="*/ 425216 w 786964"/>
                <a:gd name="csY485" fmla="*/ 604 h 1207"/>
                <a:gd name="csX486" fmla="*/ 425820 w 786964"/>
                <a:gd name="csY486" fmla="*/ 1208 h 1207"/>
                <a:gd name="csX487" fmla="*/ 429057 w 786964"/>
                <a:gd name="csY487" fmla="*/ 1208 h 1207"/>
                <a:gd name="csX488" fmla="*/ 429661 w 786964"/>
                <a:gd name="csY488" fmla="*/ 604 h 1207"/>
                <a:gd name="csX489" fmla="*/ 429057 w 786964"/>
                <a:gd name="csY489" fmla="*/ 0 h 1207"/>
                <a:gd name="csX490" fmla="*/ 438753 w 786964"/>
                <a:gd name="csY490" fmla="*/ 0 h 1207"/>
                <a:gd name="csX491" fmla="*/ 435516 w 786964"/>
                <a:gd name="csY491" fmla="*/ 0 h 1207"/>
                <a:gd name="csX492" fmla="*/ 434912 w 786964"/>
                <a:gd name="csY492" fmla="*/ 604 h 1207"/>
                <a:gd name="csX493" fmla="*/ 435516 w 786964"/>
                <a:gd name="csY493" fmla="*/ 1208 h 1207"/>
                <a:gd name="csX494" fmla="*/ 438753 w 786964"/>
                <a:gd name="csY494" fmla="*/ 1208 h 1207"/>
                <a:gd name="csX495" fmla="*/ 439357 w 786964"/>
                <a:gd name="csY495" fmla="*/ 604 h 1207"/>
                <a:gd name="csX496" fmla="*/ 438753 w 786964"/>
                <a:gd name="csY496" fmla="*/ 0 h 1207"/>
                <a:gd name="csX497" fmla="*/ 584261 w 786964"/>
                <a:gd name="csY497" fmla="*/ 0 h 1207"/>
                <a:gd name="csX498" fmla="*/ 581024 w 786964"/>
                <a:gd name="csY498" fmla="*/ 0 h 1207"/>
                <a:gd name="csX499" fmla="*/ 580420 w 786964"/>
                <a:gd name="csY499" fmla="*/ 604 h 1207"/>
                <a:gd name="csX500" fmla="*/ 581024 w 786964"/>
                <a:gd name="csY500" fmla="*/ 1208 h 1207"/>
                <a:gd name="csX501" fmla="*/ 584261 w 786964"/>
                <a:gd name="csY501" fmla="*/ 1208 h 1207"/>
                <a:gd name="csX502" fmla="*/ 584865 w 786964"/>
                <a:gd name="csY502" fmla="*/ 604 h 1207"/>
                <a:gd name="csX503" fmla="*/ 584261 w 786964"/>
                <a:gd name="csY503" fmla="*/ 0 h 1207"/>
                <a:gd name="csX504" fmla="*/ 564869 w 786964"/>
                <a:gd name="csY504" fmla="*/ 0 h 1207"/>
                <a:gd name="csX505" fmla="*/ 561633 w 786964"/>
                <a:gd name="csY505" fmla="*/ 0 h 1207"/>
                <a:gd name="csX506" fmla="*/ 561028 w 786964"/>
                <a:gd name="csY506" fmla="*/ 604 h 1207"/>
                <a:gd name="csX507" fmla="*/ 561633 w 786964"/>
                <a:gd name="csY507" fmla="*/ 1208 h 1207"/>
                <a:gd name="csX508" fmla="*/ 564869 w 786964"/>
                <a:gd name="csY508" fmla="*/ 1208 h 1207"/>
                <a:gd name="csX509" fmla="*/ 565473 w 786964"/>
                <a:gd name="csY509" fmla="*/ 604 h 1207"/>
                <a:gd name="csX510" fmla="*/ 564869 w 786964"/>
                <a:gd name="csY510" fmla="*/ 0 h 1207"/>
                <a:gd name="csX511" fmla="*/ 555159 w 786964"/>
                <a:gd name="csY511" fmla="*/ 0 h 1207"/>
                <a:gd name="csX512" fmla="*/ 551922 w 786964"/>
                <a:gd name="csY512" fmla="*/ 0 h 1207"/>
                <a:gd name="csX513" fmla="*/ 551318 w 786964"/>
                <a:gd name="csY513" fmla="*/ 604 h 1207"/>
                <a:gd name="csX514" fmla="*/ 551922 w 786964"/>
                <a:gd name="csY514" fmla="*/ 1208 h 1207"/>
                <a:gd name="csX515" fmla="*/ 555159 w 786964"/>
                <a:gd name="csY515" fmla="*/ 1208 h 1207"/>
                <a:gd name="csX516" fmla="*/ 555763 w 786964"/>
                <a:gd name="csY516" fmla="*/ 604 h 1207"/>
                <a:gd name="csX517" fmla="*/ 555159 w 786964"/>
                <a:gd name="csY517" fmla="*/ 0 h 1207"/>
                <a:gd name="csX518" fmla="*/ 496956 w 786964"/>
                <a:gd name="csY518" fmla="*/ 0 h 1207"/>
                <a:gd name="csX519" fmla="*/ 493719 w 786964"/>
                <a:gd name="csY519" fmla="*/ 0 h 1207"/>
                <a:gd name="csX520" fmla="*/ 493115 w 786964"/>
                <a:gd name="csY520" fmla="*/ 604 h 1207"/>
                <a:gd name="csX521" fmla="*/ 493719 w 786964"/>
                <a:gd name="csY521" fmla="*/ 1208 h 1207"/>
                <a:gd name="csX522" fmla="*/ 496956 w 786964"/>
                <a:gd name="csY522" fmla="*/ 1208 h 1207"/>
                <a:gd name="csX523" fmla="*/ 497560 w 786964"/>
                <a:gd name="csY523" fmla="*/ 604 h 1207"/>
                <a:gd name="csX524" fmla="*/ 496956 w 786964"/>
                <a:gd name="csY524" fmla="*/ 0 h 1207"/>
                <a:gd name="csX525" fmla="*/ 574565 w 786964"/>
                <a:gd name="csY525" fmla="*/ 0 h 1207"/>
                <a:gd name="csX526" fmla="*/ 571328 w 786964"/>
                <a:gd name="csY526" fmla="*/ 0 h 1207"/>
                <a:gd name="csX527" fmla="*/ 570724 w 786964"/>
                <a:gd name="csY527" fmla="*/ 604 h 1207"/>
                <a:gd name="csX528" fmla="*/ 571328 w 786964"/>
                <a:gd name="csY528" fmla="*/ 1208 h 1207"/>
                <a:gd name="csX529" fmla="*/ 574565 w 786964"/>
                <a:gd name="csY529" fmla="*/ 1208 h 1207"/>
                <a:gd name="csX530" fmla="*/ 575169 w 786964"/>
                <a:gd name="csY530" fmla="*/ 604 h 1207"/>
                <a:gd name="csX531" fmla="*/ 574565 w 786964"/>
                <a:gd name="csY531" fmla="*/ 0 h 1207"/>
                <a:gd name="csX532" fmla="*/ 545463 w 786964"/>
                <a:gd name="csY532" fmla="*/ 0 h 1207"/>
                <a:gd name="csX533" fmla="*/ 542227 w 786964"/>
                <a:gd name="csY533" fmla="*/ 0 h 1207"/>
                <a:gd name="csX534" fmla="*/ 541622 w 786964"/>
                <a:gd name="csY534" fmla="*/ 604 h 1207"/>
                <a:gd name="csX535" fmla="*/ 542227 w 786964"/>
                <a:gd name="csY535" fmla="*/ 1208 h 1207"/>
                <a:gd name="csX536" fmla="*/ 545463 w 786964"/>
                <a:gd name="csY536" fmla="*/ 1208 h 1207"/>
                <a:gd name="csX537" fmla="*/ 546068 w 786964"/>
                <a:gd name="csY537" fmla="*/ 604 h 1207"/>
                <a:gd name="csX538" fmla="*/ 545463 w 786964"/>
                <a:gd name="csY538" fmla="*/ 0 h 1207"/>
                <a:gd name="csX539" fmla="*/ 506652 w 786964"/>
                <a:gd name="csY539" fmla="*/ 0 h 1207"/>
                <a:gd name="csX540" fmla="*/ 503415 w 786964"/>
                <a:gd name="csY540" fmla="*/ 0 h 1207"/>
                <a:gd name="csX541" fmla="*/ 502811 w 786964"/>
                <a:gd name="csY541" fmla="*/ 604 h 1207"/>
                <a:gd name="csX542" fmla="*/ 503415 w 786964"/>
                <a:gd name="csY542" fmla="*/ 1208 h 1207"/>
                <a:gd name="csX543" fmla="*/ 506652 w 786964"/>
                <a:gd name="csY543" fmla="*/ 1208 h 1207"/>
                <a:gd name="csX544" fmla="*/ 507256 w 786964"/>
                <a:gd name="csY544" fmla="*/ 604 h 1207"/>
                <a:gd name="csX545" fmla="*/ 506652 w 786964"/>
                <a:gd name="csY545" fmla="*/ 0 h 1207"/>
                <a:gd name="csX546" fmla="*/ 516362 w 786964"/>
                <a:gd name="csY546" fmla="*/ 0 h 1207"/>
                <a:gd name="csX547" fmla="*/ 513125 w 786964"/>
                <a:gd name="csY547" fmla="*/ 0 h 1207"/>
                <a:gd name="csX548" fmla="*/ 512521 w 786964"/>
                <a:gd name="csY548" fmla="*/ 604 h 1207"/>
                <a:gd name="csX549" fmla="*/ 513125 w 786964"/>
                <a:gd name="csY549" fmla="*/ 1208 h 1207"/>
                <a:gd name="csX550" fmla="*/ 516362 w 786964"/>
                <a:gd name="csY550" fmla="*/ 1208 h 1207"/>
                <a:gd name="csX551" fmla="*/ 516966 w 786964"/>
                <a:gd name="csY551" fmla="*/ 604 h 1207"/>
                <a:gd name="csX552" fmla="*/ 516362 w 786964"/>
                <a:gd name="csY552" fmla="*/ 0 h 1207"/>
                <a:gd name="csX553" fmla="*/ 535768 w 786964"/>
                <a:gd name="csY553" fmla="*/ 0 h 1207"/>
                <a:gd name="csX554" fmla="*/ 532531 w 786964"/>
                <a:gd name="csY554" fmla="*/ 0 h 1207"/>
                <a:gd name="csX555" fmla="*/ 531927 w 786964"/>
                <a:gd name="csY555" fmla="*/ 604 h 1207"/>
                <a:gd name="csX556" fmla="*/ 532531 w 786964"/>
                <a:gd name="csY556" fmla="*/ 1208 h 1207"/>
                <a:gd name="csX557" fmla="*/ 535768 w 786964"/>
                <a:gd name="csY557" fmla="*/ 1208 h 1207"/>
                <a:gd name="csX558" fmla="*/ 536372 w 786964"/>
                <a:gd name="csY558" fmla="*/ 604 h 1207"/>
                <a:gd name="csX559" fmla="*/ 535768 w 786964"/>
                <a:gd name="csY559" fmla="*/ 0 h 1207"/>
                <a:gd name="csX560" fmla="*/ 526058 w 786964"/>
                <a:gd name="csY560" fmla="*/ 0 h 1207"/>
                <a:gd name="csX561" fmla="*/ 522821 w 786964"/>
                <a:gd name="csY561" fmla="*/ 0 h 1207"/>
                <a:gd name="csX562" fmla="*/ 522217 w 786964"/>
                <a:gd name="csY562" fmla="*/ 604 h 1207"/>
                <a:gd name="csX563" fmla="*/ 522821 w 786964"/>
                <a:gd name="csY563" fmla="*/ 1208 h 1207"/>
                <a:gd name="csX564" fmla="*/ 526058 w 786964"/>
                <a:gd name="csY564" fmla="*/ 1208 h 1207"/>
                <a:gd name="csX565" fmla="*/ 526662 w 786964"/>
                <a:gd name="csY565" fmla="*/ 604 h 1207"/>
                <a:gd name="csX566" fmla="*/ 526058 w 786964"/>
                <a:gd name="csY566" fmla="*/ 0 h 1207"/>
                <a:gd name="csX567" fmla="*/ 786360 w 786964"/>
                <a:gd name="csY567" fmla="*/ 0 h 1207"/>
                <a:gd name="csX568" fmla="*/ 784749 w 786964"/>
                <a:gd name="csY568" fmla="*/ 0 h 1207"/>
                <a:gd name="csX569" fmla="*/ 784145 w 786964"/>
                <a:gd name="csY569" fmla="*/ 604 h 1207"/>
                <a:gd name="csX570" fmla="*/ 784749 w 786964"/>
                <a:gd name="csY570" fmla="*/ 1208 h 1207"/>
                <a:gd name="csX571" fmla="*/ 786360 w 786964"/>
                <a:gd name="csY571" fmla="*/ 1208 h 1207"/>
                <a:gd name="csX572" fmla="*/ 786965 w 786964"/>
                <a:gd name="csY572" fmla="*/ 604 h 1207"/>
                <a:gd name="csX573" fmla="*/ 786360 w 786964"/>
                <a:gd name="csY573" fmla="*/ 0 h 12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</a:cxnLst>
              <a:rect l="l" t="t" r="r" b="b"/>
              <a:pathLst>
                <a:path w="786964" h="1207">
                  <a:moveTo>
                    <a:pt x="2820" y="604"/>
                  </a:moveTo>
                  <a:cubicBezTo>
                    <a:pt x="2820" y="935"/>
                    <a:pt x="2546" y="1208"/>
                    <a:pt x="2215" y="1208"/>
                  </a:cubicBezTo>
                  <a:lnTo>
                    <a:pt x="604" y="1208"/>
                  </a:lnTo>
                  <a:cubicBezTo>
                    <a:pt x="273" y="1208"/>
                    <a:pt x="0" y="935"/>
                    <a:pt x="0" y="604"/>
                  </a:cubicBezTo>
                  <a:cubicBezTo>
                    <a:pt x="0" y="273"/>
                    <a:pt x="273" y="0"/>
                    <a:pt x="604" y="0"/>
                  </a:cubicBezTo>
                  <a:lnTo>
                    <a:pt x="2215" y="0"/>
                  </a:lnTo>
                  <a:cubicBezTo>
                    <a:pt x="2546" y="0"/>
                    <a:pt x="2820" y="273"/>
                    <a:pt x="2820" y="604"/>
                  </a:cubicBezTo>
                  <a:close/>
                  <a:moveTo>
                    <a:pt x="264144" y="0"/>
                  </a:moveTo>
                  <a:lnTo>
                    <a:pt x="260907" y="0"/>
                  </a:lnTo>
                  <a:cubicBezTo>
                    <a:pt x="260576" y="0"/>
                    <a:pt x="260303" y="273"/>
                    <a:pt x="260303" y="604"/>
                  </a:cubicBezTo>
                  <a:cubicBezTo>
                    <a:pt x="260303" y="935"/>
                    <a:pt x="260576" y="1208"/>
                    <a:pt x="260907" y="1208"/>
                  </a:cubicBezTo>
                  <a:lnTo>
                    <a:pt x="264144" y="1208"/>
                  </a:lnTo>
                  <a:cubicBezTo>
                    <a:pt x="264475" y="1208"/>
                    <a:pt x="264748" y="935"/>
                    <a:pt x="264748" y="604"/>
                  </a:cubicBezTo>
                  <a:cubicBezTo>
                    <a:pt x="264748" y="273"/>
                    <a:pt x="264475" y="0"/>
                    <a:pt x="264144" y="0"/>
                  </a:cubicBezTo>
                  <a:close/>
                  <a:moveTo>
                    <a:pt x="380550" y="0"/>
                  </a:moveTo>
                  <a:lnTo>
                    <a:pt x="377313" y="0"/>
                  </a:lnTo>
                  <a:cubicBezTo>
                    <a:pt x="376982" y="0"/>
                    <a:pt x="376709" y="273"/>
                    <a:pt x="376709" y="604"/>
                  </a:cubicBezTo>
                  <a:cubicBezTo>
                    <a:pt x="376709" y="935"/>
                    <a:pt x="376982" y="1208"/>
                    <a:pt x="377313" y="1208"/>
                  </a:cubicBezTo>
                  <a:lnTo>
                    <a:pt x="380550" y="1208"/>
                  </a:lnTo>
                  <a:cubicBezTo>
                    <a:pt x="380881" y="1208"/>
                    <a:pt x="381154" y="935"/>
                    <a:pt x="381154" y="604"/>
                  </a:cubicBezTo>
                  <a:cubicBezTo>
                    <a:pt x="381154" y="273"/>
                    <a:pt x="380881" y="0"/>
                    <a:pt x="380550" y="0"/>
                  </a:cubicBezTo>
                  <a:close/>
                  <a:moveTo>
                    <a:pt x="273839" y="0"/>
                  </a:moveTo>
                  <a:lnTo>
                    <a:pt x="270603" y="0"/>
                  </a:lnTo>
                  <a:cubicBezTo>
                    <a:pt x="270272" y="0"/>
                    <a:pt x="269998" y="273"/>
                    <a:pt x="269998" y="604"/>
                  </a:cubicBezTo>
                  <a:cubicBezTo>
                    <a:pt x="269998" y="935"/>
                    <a:pt x="270272" y="1208"/>
                    <a:pt x="270603" y="1208"/>
                  </a:cubicBezTo>
                  <a:lnTo>
                    <a:pt x="273839" y="1208"/>
                  </a:lnTo>
                  <a:cubicBezTo>
                    <a:pt x="274170" y="1208"/>
                    <a:pt x="274444" y="935"/>
                    <a:pt x="274444" y="604"/>
                  </a:cubicBezTo>
                  <a:cubicBezTo>
                    <a:pt x="274444" y="273"/>
                    <a:pt x="274170" y="0"/>
                    <a:pt x="273839" y="0"/>
                  </a:cubicBezTo>
                  <a:close/>
                  <a:moveTo>
                    <a:pt x="283535" y="0"/>
                  </a:moveTo>
                  <a:lnTo>
                    <a:pt x="280298" y="0"/>
                  </a:lnTo>
                  <a:cubicBezTo>
                    <a:pt x="279968" y="0"/>
                    <a:pt x="279694" y="273"/>
                    <a:pt x="279694" y="604"/>
                  </a:cubicBezTo>
                  <a:cubicBezTo>
                    <a:pt x="279694" y="935"/>
                    <a:pt x="279968" y="1208"/>
                    <a:pt x="280298" y="1208"/>
                  </a:cubicBezTo>
                  <a:lnTo>
                    <a:pt x="283535" y="1208"/>
                  </a:lnTo>
                  <a:cubicBezTo>
                    <a:pt x="283866" y="1208"/>
                    <a:pt x="284139" y="935"/>
                    <a:pt x="284139" y="604"/>
                  </a:cubicBezTo>
                  <a:cubicBezTo>
                    <a:pt x="284139" y="273"/>
                    <a:pt x="283866" y="0"/>
                    <a:pt x="283535" y="0"/>
                  </a:cubicBezTo>
                  <a:close/>
                  <a:moveTo>
                    <a:pt x="254434" y="0"/>
                  </a:moveTo>
                  <a:lnTo>
                    <a:pt x="251197" y="0"/>
                  </a:lnTo>
                  <a:cubicBezTo>
                    <a:pt x="250866" y="0"/>
                    <a:pt x="250593" y="273"/>
                    <a:pt x="250593" y="604"/>
                  </a:cubicBezTo>
                  <a:cubicBezTo>
                    <a:pt x="250593" y="935"/>
                    <a:pt x="250866" y="1208"/>
                    <a:pt x="251197" y="1208"/>
                  </a:cubicBezTo>
                  <a:lnTo>
                    <a:pt x="254434" y="1208"/>
                  </a:lnTo>
                  <a:cubicBezTo>
                    <a:pt x="254764" y="1208"/>
                    <a:pt x="255038" y="935"/>
                    <a:pt x="255038" y="604"/>
                  </a:cubicBezTo>
                  <a:cubicBezTo>
                    <a:pt x="255038" y="273"/>
                    <a:pt x="254764" y="0"/>
                    <a:pt x="254434" y="0"/>
                  </a:cubicBezTo>
                  <a:close/>
                  <a:moveTo>
                    <a:pt x="225332" y="0"/>
                  </a:moveTo>
                  <a:lnTo>
                    <a:pt x="222095" y="0"/>
                  </a:lnTo>
                  <a:cubicBezTo>
                    <a:pt x="221764" y="0"/>
                    <a:pt x="221491" y="273"/>
                    <a:pt x="221491" y="604"/>
                  </a:cubicBezTo>
                  <a:cubicBezTo>
                    <a:pt x="221491" y="935"/>
                    <a:pt x="221764" y="1208"/>
                    <a:pt x="222095" y="1208"/>
                  </a:cubicBezTo>
                  <a:lnTo>
                    <a:pt x="225332" y="1208"/>
                  </a:lnTo>
                  <a:cubicBezTo>
                    <a:pt x="225663" y="1208"/>
                    <a:pt x="225936" y="935"/>
                    <a:pt x="225936" y="604"/>
                  </a:cubicBezTo>
                  <a:cubicBezTo>
                    <a:pt x="225936" y="273"/>
                    <a:pt x="225663" y="0"/>
                    <a:pt x="225332" y="0"/>
                  </a:cubicBezTo>
                  <a:close/>
                  <a:moveTo>
                    <a:pt x="215636" y="0"/>
                  </a:moveTo>
                  <a:lnTo>
                    <a:pt x="212400" y="0"/>
                  </a:lnTo>
                  <a:cubicBezTo>
                    <a:pt x="212069" y="0"/>
                    <a:pt x="211795" y="273"/>
                    <a:pt x="211795" y="604"/>
                  </a:cubicBezTo>
                  <a:cubicBezTo>
                    <a:pt x="211795" y="935"/>
                    <a:pt x="212069" y="1208"/>
                    <a:pt x="212400" y="1208"/>
                  </a:cubicBezTo>
                  <a:lnTo>
                    <a:pt x="215636" y="1208"/>
                  </a:lnTo>
                  <a:cubicBezTo>
                    <a:pt x="215967" y="1208"/>
                    <a:pt x="216240" y="935"/>
                    <a:pt x="216240" y="604"/>
                  </a:cubicBezTo>
                  <a:cubicBezTo>
                    <a:pt x="216240" y="273"/>
                    <a:pt x="215967" y="0"/>
                    <a:pt x="215636" y="0"/>
                  </a:cubicBezTo>
                  <a:close/>
                  <a:moveTo>
                    <a:pt x="244738" y="0"/>
                  </a:moveTo>
                  <a:lnTo>
                    <a:pt x="241501" y="0"/>
                  </a:lnTo>
                  <a:cubicBezTo>
                    <a:pt x="241170" y="0"/>
                    <a:pt x="240897" y="273"/>
                    <a:pt x="240897" y="604"/>
                  </a:cubicBezTo>
                  <a:cubicBezTo>
                    <a:pt x="240897" y="935"/>
                    <a:pt x="241170" y="1208"/>
                    <a:pt x="241501" y="1208"/>
                  </a:cubicBezTo>
                  <a:lnTo>
                    <a:pt x="244738" y="1208"/>
                  </a:lnTo>
                  <a:cubicBezTo>
                    <a:pt x="245069" y="1208"/>
                    <a:pt x="245342" y="935"/>
                    <a:pt x="245342" y="604"/>
                  </a:cubicBezTo>
                  <a:cubicBezTo>
                    <a:pt x="245342" y="273"/>
                    <a:pt x="245069" y="0"/>
                    <a:pt x="244738" y="0"/>
                  </a:cubicBezTo>
                  <a:close/>
                  <a:moveTo>
                    <a:pt x="235042" y="0"/>
                  </a:moveTo>
                  <a:lnTo>
                    <a:pt x="231805" y="0"/>
                  </a:lnTo>
                  <a:cubicBezTo>
                    <a:pt x="231475" y="0"/>
                    <a:pt x="231201" y="273"/>
                    <a:pt x="231201" y="604"/>
                  </a:cubicBezTo>
                  <a:cubicBezTo>
                    <a:pt x="231201" y="935"/>
                    <a:pt x="231475" y="1208"/>
                    <a:pt x="231805" y="1208"/>
                  </a:cubicBezTo>
                  <a:lnTo>
                    <a:pt x="235042" y="1208"/>
                  </a:lnTo>
                  <a:cubicBezTo>
                    <a:pt x="235373" y="1208"/>
                    <a:pt x="235646" y="935"/>
                    <a:pt x="235646" y="604"/>
                  </a:cubicBezTo>
                  <a:cubicBezTo>
                    <a:pt x="235646" y="273"/>
                    <a:pt x="235373" y="0"/>
                    <a:pt x="235042" y="0"/>
                  </a:cubicBezTo>
                  <a:close/>
                  <a:moveTo>
                    <a:pt x="293245" y="0"/>
                  </a:moveTo>
                  <a:lnTo>
                    <a:pt x="290008" y="0"/>
                  </a:lnTo>
                  <a:cubicBezTo>
                    <a:pt x="289678" y="0"/>
                    <a:pt x="289404" y="273"/>
                    <a:pt x="289404" y="604"/>
                  </a:cubicBezTo>
                  <a:cubicBezTo>
                    <a:pt x="289404" y="935"/>
                    <a:pt x="289678" y="1208"/>
                    <a:pt x="290008" y="1208"/>
                  </a:cubicBezTo>
                  <a:lnTo>
                    <a:pt x="293245" y="1208"/>
                  </a:lnTo>
                  <a:cubicBezTo>
                    <a:pt x="293576" y="1208"/>
                    <a:pt x="293849" y="935"/>
                    <a:pt x="293849" y="604"/>
                  </a:cubicBezTo>
                  <a:cubicBezTo>
                    <a:pt x="293849" y="273"/>
                    <a:pt x="293576" y="0"/>
                    <a:pt x="293245" y="0"/>
                  </a:cubicBezTo>
                  <a:close/>
                  <a:moveTo>
                    <a:pt x="341753" y="0"/>
                  </a:moveTo>
                  <a:lnTo>
                    <a:pt x="338516" y="0"/>
                  </a:lnTo>
                  <a:cubicBezTo>
                    <a:pt x="338185" y="0"/>
                    <a:pt x="337912" y="273"/>
                    <a:pt x="337912" y="604"/>
                  </a:cubicBezTo>
                  <a:cubicBezTo>
                    <a:pt x="337912" y="935"/>
                    <a:pt x="338185" y="1208"/>
                    <a:pt x="338516" y="1208"/>
                  </a:cubicBezTo>
                  <a:lnTo>
                    <a:pt x="341753" y="1208"/>
                  </a:lnTo>
                  <a:cubicBezTo>
                    <a:pt x="342083" y="1208"/>
                    <a:pt x="342357" y="935"/>
                    <a:pt x="342357" y="604"/>
                  </a:cubicBezTo>
                  <a:cubicBezTo>
                    <a:pt x="342357" y="273"/>
                    <a:pt x="342083" y="0"/>
                    <a:pt x="341753" y="0"/>
                  </a:cubicBezTo>
                  <a:close/>
                  <a:moveTo>
                    <a:pt x="351448" y="0"/>
                  </a:moveTo>
                  <a:lnTo>
                    <a:pt x="348212" y="0"/>
                  </a:lnTo>
                  <a:cubicBezTo>
                    <a:pt x="347881" y="0"/>
                    <a:pt x="347607" y="273"/>
                    <a:pt x="347607" y="604"/>
                  </a:cubicBezTo>
                  <a:cubicBezTo>
                    <a:pt x="347607" y="935"/>
                    <a:pt x="347881" y="1208"/>
                    <a:pt x="348212" y="1208"/>
                  </a:cubicBezTo>
                  <a:lnTo>
                    <a:pt x="351448" y="1208"/>
                  </a:lnTo>
                  <a:cubicBezTo>
                    <a:pt x="351779" y="1208"/>
                    <a:pt x="352052" y="935"/>
                    <a:pt x="352052" y="604"/>
                  </a:cubicBezTo>
                  <a:cubicBezTo>
                    <a:pt x="352052" y="273"/>
                    <a:pt x="351779" y="0"/>
                    <a:pt x="351448" y="0"/>
                  </a:cubicBezTo>
                  <a:close/>
                  <a:moveTo>
                    <a:pt x="361144" y="0"/>
                  </a:moveTo>
                  <a:lnTo>
                    <a:pt x="357907" y="0"/>
                  </a:lnTo>
                  <a:cubicBezTo>
                    <a:pt x="357576" y="0"/>
                    <a:pt x="357303" y="273"/>
                    <a:pt x="357303" y="604"/>
                  </a:cubicBezTo>
                  <a:cubicBezTo>
                    <a:pt x="357303" y="935"/>
                    <a:pt x="357576" y="1208"/>
                    <a:pt x="357907" y="1208"/>
                  </a:cubicBezTo>
                  <a:lnTo>
                    <a:pt x="361144" y="1208"/>
                  </a:lnTo>
                  <a:cubicBezTo>
                    <a:pt x="361475" y="1208"/>
                    <a:pt x="361748" y="935"/>
                    <a:pt x="361748" y="604"/>
                  </a:cubicBezTo>
                  <a:cubicBezTo>
                    <a:pt x="361748" y="273"/>
                    <a:pt x="361475" y="0"/>
                    <a:pt x="361144" y="0"/>
                  </a:cubicBezTo>
                  <a:close/>
                  <a:moveTo>
                    <a:pt x="370854" y="0"/>
                  </a:moveTo>
                  <a:lnTo>
                    <a:pt x="367617" y="0"/>
                  </a:lnTo>
                  <a:cubicBezTo>
                    <a:pt x="367287" y="0"/>
                    <a:pt x="367013" y="273"/>
                    <a:pt x="367013" y="604"/>
                  </a:cubicBezTo>
                  <a:cubicBezTo>
                    <a:pt x="367013" y="935"/>
                    <a:pt x="367287" y="1208"/>
                    <a:pt x="367617" y="1208"/>
                  </a:cubicBezTo>
                  <a:lnTo>
                    <a:pt x="370854" y="1208"/>
                  </a:lnTo>
                  <a:cubicBezTo>
                    <a:pt x="371185" y="1208"/>
                    <a:pt x="371458" y="935"/>
                    <a:pt x="371458" y="604"/>
                  </a:cubicBezTo>
                  <a:cubicBezTo>
                    <a:pt x="371458" y="273"/>
                    <a:pt x="371185" y="0"/>
                    <a:pt x="370854" y="0"/>
                  </a:cubicBezTo>
                  <a:close/>
                  <a:moveTo>
                    <a:pt x="312637" y="0"/>
                  </a:moveTo>
                  <a:lnTo>
                    <a:pt x="309400" y="0"/>
                  </a:lnTo>
                  <a:cubicBezTo>
                    <a:pt x="309069" y="0"/>
                    <a:pt x="308796" y="273"/>
                    <a:pt x="308796" y="604"/>
                  </a:cubicBezTo>
                  <a:cubicBezTo>
                    <a:pt x="308796" y="935"/>
                    <a:pt x="309069" y="1208"/>
                    <a:pt x="309400" y="1208"/>
                  </a:cubicBezTo>
                  <a:lnTo>
                    <a:pt x="312637" y="1208"/>
                  </a:lnTo>
                  <a:cubicBezTo>
                    <a:pt x="312967" y="1208"/>
                    <a:pt x="313241" y="935"/>
                    <a:pt x="313241" y="604"/>
                  </a:cubicBezTo>
                  <a:cubicBezTo>
                    <a:pt x="313241" y="273"/>
                    <a:pt x="312967" y="0"/>
                    <a:pt x="312637" y="0"/>
                  </a:cubicBezTo>
                  <a:close/>
                  <a:moveTo>
                    <a:pt x="205941" y="0"/>
                  </a:moveTo>
                  <a:lnTo>
                    <a:pt x="202704" y="0"/>
                  </a:lnTo>
                  <a:cubicBezTo>
                    <a:pt x="202373" y="0"/>
                    <a:pt x="202100" y="273"/>
                    <a:pt x="202100" y="604"/>
                  </a:cubicBezTo>
                  <a:cubicBezTo>
                    <a:pt x="202100" y="935"/>
                    <a:pt x="202373" y="1208"/>
                    <a:pt x="202704" y="1208"/>
                  </a:cubicBezTo>
                  <a:lnTo>
                    <a:pt x="205941" y="1208"/>
                  </a:lnTo>
                  <a:cubicBezTo>
                    <a:pt x="206271" y="1208"/>
                    <a:pt x="206545" y="935"/>
                    <a:pt x="206545" y="604"/>
                  </a:cubicBezTo>
                  <a:cubicBezTo>
                    <a:pt x="206545" y="273"/>
                    <a:pt x="206271" y="0"/>
                    <a:pt x="205941" y="0"/>
                  </a:cubicBezTo>
                  <a:close/>
                  <a:moveTo>
                    <a:pt x="302941" y="0"/>
                  </a:moveTo>
                  <a:lnTo>
                    <a:pt x="299704" y="0"/>
                  </a:lnTo>
                  <a:cubicBezTo>
                    <a:pt x="299373" y="0"/>
                    <a:pt x="299100" y="273"/>
                    <a:pt x="299100" y="604"/>
                  </a:cubicBezTo>
                  <a:cubicBezTo>
                    <a:pt x="299100" y="935"/>
                    <a:pt x="299373" y="1208"/>
                    <a:pt x="299704" y="1208"/>
                  </a:cubicBezTo>
                  <a:lnTo>
                    <a:pt x="302941" y="1208"/>
                  </a:lnTo>
                  <a:cubicBezTo>
                    <a:pt x="303272" y="1208"/>
                    <a:pt x="303545" y="935"/>
                    <a:pt x="303545" y="604"/>
                  </a:cubicBezTo>
                  <a:cubicBezTo>
                    <a:pt x="303545" y="273"/>
                    <a:pt x="303272" y="0"/>
                    <a:pt x="302941" y="0"/>
                  </a:cubicBezTo>
                  <a:close/>
                  <a:moveTo>
                    <a:pt x="390246" y="0"/>
                  </a:moveTo>
                  <a:lnTo>
                    <a:pt x="387009" y="0"/>
                  </a:lnTo>
                  <a:cubicBezTo>
                    <a:pt x="386678" y="0"/>
                    <a:pt x="386405" y="273"/>
                    <a:pt x="386405" y="604"/>
                  </a:cubicBezTo>
                  <a:cubicBezTo>
                    <a:pt x="386405" y="935"/>
                    <a:pt x="386678" y="1208"/>
                    <a:pt x="387009" y="1208"/>
                  </a:cubicBezTo>
                  <a:lnTo>
                    <a:pt x="390246" y="1208"/>
                  </a:lnTo>
                  <a:cubicBezTo>
                    <a:pt x="390576" y="1208"/>
                    <a:pt x="390850" y="935"/>
                    <a:pt x="390850" y="604"/>
                  </a:cubicBezTo>
                  <a:cubicBezTo>
                    <a:pt x="390850" y="273"/>
                    <a:pt x="390576" y="0"/>
                    <a:pt x="390246" y="0"/>
                  </a:cubicBezTo>
                  <a:close/>
                  <a:moveTo>
                    <a:pt x="322347" y="0"/>
                  </a:moveTo>
                  <a:lnTo>
                    <a:pt x="319110" y="0"/>
                  </a:lnTo>
                  <a:cubicBezTo>
                    <a:pt x="318779" y="0"/>
                    <a:pt x="318506" y="273"/>
                    <a:pt x="318506" y="604"/>
                  </a:cubicBezTo>
                  <a:cubicBezTo>
                    <a:pt x="318506" y="935"/>
                    <a:pt x="318779" y="1208"/>
                    <a:pt x="319110" y="1208"/>
                  </a:cubicBezTo>
                  <a:lnTo>
                    <a:pt x="322347" y="1208"/>
                  </a:lnTo>
                  <a:cubicBezTo>
                    <a:pt x="322678" y="1208"/>
                    <a:pt x="322951" y="935"/>
                    <a:pt x="322951" y="604"/>
                  </a:cubicBezTo>
                  <a:cubicBezTo>
                    <a:pt x="322951" y="273"/>
                    <a:pt x="322678" y="0"/>
                    <a:pt x="322347" y="0"/>
                  </a:cubicBezTo>
                  <a:close/>
                  <a:moveTo>
                    <a:pt x="332042" y="0"/>
                  </a:moveTo>
                  <a:lnTo>
                    <a:pt x="328806" y="0"/>
                  </a:lnTo>
                  <a:cubicBezTo>
                    <a:pt x="328475" y="0"/>
                    <a:pt x="328202" y="273"/>
                    <a:pt x="328202" y="604"/>
                  </a:cubicBezTo>
                  <a:cubicBezTo>
                    <a:pt x="328202" y="935"/>
                    <a:pt x="328475" y="1208"/>
                    <a:pt x="328806" y="1208"/>
                  </a:cubicBezTo>
                  <a:lnTo>
                    <a:pt x="332042" y="1208"/>
                  </a:lnTo>
                  <a:cubicBezTo>
                    <a:pt x="332373" y="1208"/>
                    <a:pt x="332647" y="935"/>
                    <a:pt x="332647" y="604"/>
                  </a:cubicBezTo>
                  <a:cubicBezTo>
                    <a:pt x="332647" y="273"/>
                    <a:pt x="332373" y="0"/>
                    <a:pt x="332042" y="0"/>
                  </a:cubicBezTo>
                  <a:close/>
                  <a:moveTo>
                    <a:pt x="60418" y="0"/>
                  </a:moveTo>
                  <a:lnTo>
                    <a:pt x="57182" y="0"/>
                  </a:lnTo>
                  <a:cubicBezTo>
                    <a:pt x="56851" y="0"/>
                    <a:pt x="56578" y="273"/>
                    <a:pt x="56578" y="604"/>
                  </a:cubicBezTo>
                  <a:cubicBezTo>
                    <a:pt x="56578" y="935"/>
                    <a:pt x="56851" y="1208"/>
                    <a:pt x="57182" y="1208"/>
                  </a:cubicBezTo>
                  <a:lnTo>
                    <a:pt x="60418" y="1208"/>
                  </a:lnTo>
                  <a:cubicBezTo>
                    <a:pt x="60749" y="1208"/>
                    <a:pt x="61023" y="935"/>
                    <a:pt x="61023" y="604"/>
                  </a:cubicBezTo>
                  <a:cubicBezTo>
                    <a:pt x="61023" y="273"/>
                    <a:pt x="60749" y="0"/>
                    <a:pt x="60418" y="0"/>
                  </a:cubicBezTo>
                  <a:close/>
                  <a:moveTo>
                    <a:pt x="99230" y="0"/>
                  </a:moveTo>
                  <a:lnTo>
                    <a:pt x="95993" y="0"/>
                  </a:lnTo>
                  <a:cubicBezTo>
                    <a:pt x="95663" y="0"/>
                    <a:pt x="95389" y="273"/>
                    <a:pt x="95389" y="604"/>
                  </a:cubicBezTo>
                  <a:cubicBezTo>
                    <a:pt x="95389" y="935"/>
                    <a:pt x="95663" y="1208"/>
                    <a:pt x="95993" y="1208"/>
                  </a:cubicBezTo>
                  <a:lnTo>
                    <a:pt x="99230" y="1208"/>
                  </a:lnTo>
                  <a:cubicBezTo>
                    <a:pt x="99561" y="1208"/>
                    <a:pt x="99834" y="935"/>
                    <a:pt x="99834" y="604"/>
                  </a:cubicBezTo>
                  <a:cubicBezTo>
                    <a:pt x="99834" y="273"/>
                    <a:pt x="99561" y="0"/>
                    <a:pt x="99230" y="0"/>
                  </a:cubicBezTo>
                  <a:close/>
                  <a:moveTo>
                    <a:pt x="50723" y="0"/>
                  </a:moveTo>
                  <a:lnTo>
                    <a:pt x="47486" y="0"/>
                  </a:lnTo>
                  <a:cubicBezTo>
                    <a:pt x="47155" y="0"/>
                    <a:pt x="46882" y="273"/>
                    <a:pt x="46882" y="604"/>
                  </a:cubicBezTo>
                  <a:cubicBezTo>
                    <a:pt x="46882" y="935"/>
                    <a:pt x="47155" y="1208"/>
                    <a:pt x="47486" y="1208"/>
                  </a:cubicBezTo>
                  <a:lnTo>
                    <a:pt x="50723" y="1208"/>
                  </a:lnTo>
                  <a:cubicBezTo>
                    <a:pt x="51054" y="1208"/>
                    <a:pt x="51327" y="935"/>
                    <a:pt x="51327" y="604"/>
                  </a:cubicBezTo>
                  <a:cubicBezTo>
                    <a:pt x="51327" y="273"/>
                    <a:pt x="51054" y="0"/>
                    <a:pt x="50723" y="0"/>
                  </a:cubicBezTo>
                  <a:close/>
                  <a:moveTo>
                    <a:pt x="89520" y="0"/>
                  </a:moveTo>
                  <a:lnTo>
                    <a:pt x="86283" y="0"/>
                  </a:lnTo>
                  <a:cubicBezTo>
                    <a:pt x="85952" y="0"/>
                    <a:pt x="85679" y="273"/>
                    <a:pt x="85679" y="604"/>
                  </a:cubicBezTo>
                  <a:cubicBezTo>
                    <a:pt x="85679" y="935"/>
                    <a:pt x="85952" y="1208"/>
                    <a:pt x="86283" y="1208"/>
                  </a:cubicBezTo>
                  <a:lnTo>
                    <a:pt x="89520" y="1208"/>
                  </a:lnTo>
                  <a:cubicBezTo>
                    <a:pt x="89851" y="1208"/>
                    <a:pt x="90124" y="935"/>
                    <a:pt x="90124" y="604"/>
                  </a:cubicBezTo>
                  <a:cubicBezTo>
                    <a:pt x="90124" y="273"/>
                    <a:pt x="89851" y="0"/>
                    <a:pt x="89520" y="0"/>
                  </a:cubicBezTo>
                  <a:close/>
                  <a:moveTo>
                    <a:pt x="70129" y="0"/>
                  </a:moveTo>
                  <a:lnTo>
                    <a:pt x="66892" y="0"/>
                  </a:lnTo>
                  <a:cubicBezTo>
                    <a:pt x="66561" y="0"/>
                    <a:pt x="66288" y="273"/>
                    <a:pt x="66288" y="604"/>
                  </a:cubicBezTo>
                  <a:cubicBezTo>
                    <a:pt x="66288" y="935"/>
                    <a:pt x="66561" y="1208"/>
                    <a:pt x="66892" y="1208"/>
                  </a:cubicBezTo>
                  <a:lnTo>
                    <a:pt x="70129" y="1208"/>
                  </a:lnTo>
                  <a:cubicBezTo>
                    <a:pt x="70459" y="1208"/>
                    <a:pt x="70733" y="935"/>
                    <a:pt x="70733" y="604"/>
                  </a:cubicBezTo>
                  <a:cubicBezTo>
                    <a:pt x="70733" y="273"/>
                    <a:pt x="70459" y="0"/>
                    <a:pt x="70129" y="0"/>
                  </a:cubicBezTo>
                  <a:close/>
                  <a:moveTo>
                    <a:pt x="41027" y="0"/>
                  </a:moveTo>
                  <a:lnTo>
                    <a:pt x="37790" y="0"/>
                  </a:lnTo>
                  <a:cubicBezTo>
                    <a:pt x="37459" y="0"/>
                    <a:pt x="37186" y="273"/>
                    <a:pt x="37186" y="604"/>
                  </a:cubicBezTo>
                  <a:cubicBezTo>
                    <a:pt x="37186" y="935"/>
                    <a:pt x="37459" y="1208"/>
                    <a:pt x="37790" y="1208"/>
                  </a:cubicBezTo>
                  <a:lnTo>
                    <a:pt x="41027" y="1208"/>
                  </a:lnTo>
                  <a:cubicBezTo>
                    <a:pt x="41358" y="1208"/>
                    <a:pt x="41631" y="935"/>
                    <a:pt x="41631" y="604"/>
                  </a:cubicBezTo>
                  <a:cubicBezTo>
                    <a:pt x="41631" y="273"/>
                    <a:pt x="41358" y="0"/>
                    <a:pt x="41027" y="0"/>
                  </a:cubicBezTo>
                  <a:close/>
                  <a:moveTo>
                    <a:pt x="21621" y="0"/>
                  </a:moveTo>
                  <a:lnTo>
                    <a:pt x="18384" y="0"/>
                  </a:lnTo>
                  <a:cubicBezTo>
                    <a:pt x="18054" y="0"/>
                    <a:pt x="17780" y="273"/>
                    <a:pt x="17780" y="604"/>
                  </a:cubicBezTo>
                  <a:cubicBezTo>
                    <a:pt x="17780" y="935"/>
                    <a:pt x="18054" y="1208"/>
                    <a:pt x="18384" y="1208"/>
                  </a:cubicBezTo>
                  <a:lnTo>
                    <a:pt x="21621" y="1208"/>
                  </a:lnTo>
                  <a:cubicBezTo>
                    <a:pt x="21952" y="1208"/>
                    <a:pt x="22225" y="935"/>
                    <a:pt x="22225" y="604"/>
                  </a:cubicBezTo>
                  <a:cubicBezTo>
                    <a:pt x="22225" y="273"/>
                    <a:pt x="21952" y="0"/>
                    <a:pt x="21621" y="0"/>
                  </a:cubicBezTo>
                  <a:close/>
                  <a:moveTo>
                    <a:pt x="11925" y="0"/>
                  </a:moveTo>
                  <a:lnTo>
                    <a:pt x="8689" y="0"/>
                  </a:lnTo>
                  <a:cubicBezTo>
                    <a:pt x="8358" y="0"/>
                    <a:pt x="8085" y="273"/>
                    <a:pt x="8085" y="604"/>
                  </a:cubicBezTo>
                  <a:cubicBezTo>
                    <a:pt x="8085" y="935"/>
                    <a:pt x="8358" y="1208"/>
                    <a:pt x="8689" y="1208"/>
                  </a:cubicBezTo>
                  <a:lnTo>
                    <a:pt x="11925" y="1208"/>
                  </a:lnTo>
                  <a:cubicBezTo>
                    <a:pt x="12256" y="1208"/>
                    <a:pt x="12530" y="935"/>
                    <a:pt x="12530" y="604"/>
                  </a:cubicBezTo>
                  <a:cubicBezTo>
                    <a:pt x="12530" y="273"/>
                    <a:pt x="12256" y="0"/>
                    <a:pt x="11925" y="0"/>
                  </a:cubicBezTo>
                  <a:close/>
                  <a:moveTo>
                    <a:pt x="196230" y="0"/>
                  </a:moveTo>
                  <a:lnTo>
                    <a:pt x="192994" y="0"/>
                  </a:lnTo>
                  <a:cubicBezTo>
                    <a:pt x="192663" y="0"/>
                    <a:pt x="192390" y="273"/>
                    <a:pt x="192390" y="604"/>
                  </a:cubicBezTo>
                  <a:cubicBezTo>
                    <a:pt x="192390" y="935"/>
                    <a:pt x="192663" y="1208"/>
                    <a:pt x="192994" y="1208"/>
                  </a:cubicBezTo>
                  <a:lnTo>
                    <a:pt x="196230" y="1208"/>
                  </a:lnTo>
                  <a:cubicBezTo>
                    <a:pt x="196561" y="1208"/>
                    <a:pt x="196835" y="935"/>
                    <a:pt x="196835" y="604"/>
                  </a:cubicBezTo>
                  <a:cubicBezTo>
                    <a:pt x="196835" y="273"/>
                    <a:pt x="196561" y="0"/>
                    <a:pt x="196230" y="0"/>
                  </a:cubicBezTo>
                  <a:close/>
                  <a:moveTo>
                    <a:pt x="31317" y="0"/>
                  </a:moveTo>
                  <a:lnTo>
                    <a:pt x="28080" y="0"/>
                  </a:lnTo>
                  <a:cubicBezTo>
                    <a:pt x="27749" y="0"/>
                    <a:pt x="27476" y="273"/>
                    <a:pt x="27476" y="604"/>
                  </a:cubicBezTo>
                  <a:cubicBezTo>
                    <a:pt x="27476" y="935"/>
                    <a:pt x="27749" y="1208"/>
                    <a:pt x="28080" y="1208"/>
                  </a:cubicBezTo>
                  <a:lnTo>
                    <a:pt x="31317" y="1208"/>
                  </a:lnTo>
                  <a:cubicBezTo>
                    <a:pt x="31648" y="1208"/>
                    <a:pt x="31921" y="935"/>
                    <a:pt x="31921" y="604"/>
                  </a:cubicBezTo>
                  <a:cubicBezTo>
                    <a:pt x="31921" y="273"/>
                    <a:pt x="31648" y="0"/>
                    <a:pt x="31317" y="0"/>
                  </a:cubicBezTo>
                  <a:close/>
                  <a:moveTo>
                    <a:pt x="157433" y="0"/>
                  </a:moveTo>
                  <a:lnTo>
                    <a:pt x="154196" y="0"/>
                  </a:lnTo>
                  <a:cubicBezTo>
                    <a:pt x="153866" y="0"/>
                    <a:pt x="153592" y="273"/>
                    <a:pt x="153592" y="604"/>
                  </a:cubicBezTo>
                  <a:cubicBezTo>
                    <a:pt x="153592" y="935"/>
                    <a:pt x="153866" y="1208"/>
                    <a:pt x="154196" y="1208"/>
                  </a:cubicBezTo>
                  <a:lnTo>
                    <a:pt x="157433" y="1208"/>
                  </a:lnTo>
                  <a:cubicBezTo>
                    <a:pt x="157764" y="1208"/>
                    <a:pt x="158037" y="935"/>
                    <a:pt x="158037" y="604"/>
                  </a:cubicBezTo>
                  <a:cubicBezTo>
                    <a:pt x="158037" y="273"/>
                    <a:pt x="157764" y="0"/>
                    <a:pt x="157433" y="0"/>
                  </a:cubicBezTo>
                  <a:close/>
                  <a:moveTo>
                    <a:pt x="167129" y="0"/>
                  </a:moveTo>
                  <a:lnTo>
                    <a:pt x="163892" y="0"/>
                  </a:lnTo>
                  <a:cubicBezTo>
                    <a:pt x="163561" y="0"/>
                    <a:pt x="163288" y="273"/>
                    <a:pt x="163288" y="604"/>
                  </a:cubicBezTo>
                  <a:cubicBezTo>
                    <a:pt x="163288" y="935"/>
                    <a:pt x="163561" y="1208"/>
                    <a:pt x="163892" y="1208"/>
                  </a:cubicBezTo>
                  <a:lnTo>
                    <a:pt x="167129" y="1208"/>
                  </a:lnTo>
                  <a:cubicBezTo>
                    <a:pt x="167460" y="1208"/>
                    <a:pt x="167733" y="935"/>
                    <a:pt x="167733" y="604"/>
                  </a:cubicBezTo>
                  <a:cubicBezTo>
                    <a:pt x="167733" y="273"/>
                    <a:pt x="167460" y="0"/>
                    <a:pt x="167129" y="0"/>
                  </a:cubicBezTo>
                  <a:close/>
                  <a:moveTo>
                    <a:pt x="176839" y="0"/>
                  </a:moveTo>
                  <a:lnTo>
                    <a:pt x="173602" y="0"/>
                  </a:lnTo>
                  <a:cubicBezTo>
                    <a:pt x="173271" y="0"/>
                    <a:pt x="172998" y="273"/>
                    <a:pt x="172998" y="604"/>
                  </a:cubicBezTo>
                  <a:cubicBezTo>
                    <a:pt x="172998" y="935"/>
                    <a:pt x="173271" y="1208"/>
                    <a:pt x="173602" y="1208"/>
                  </a:cubicBezTo>
                  <a:lnTo>
                    <a:pt x="176839" y="1208"/>
                  </a:lnTo>
                  <a:cubicBezTo>
                    <a:pt x="177170" y="1208"/>
                    <a:pt x="177443" y="935"/>
                    <a:pt x="177443" y="604"/>
                  </a:cubicBezTo>
                  <a:cubicBezTo>
                    <a:pt x="177443" y="273"/>
                    <a:pt x="177170" y="0"/>
                    <a:pt x="176839" y="0"/>
                  </a:cubicBezTo>
                  <a:close/>
                  <a:moveTo>
                    <a:pt x="186535" y="0"/>
                  </a:moveTo>
                  <a:lnTo>
                    <a:pt x="183298" y="0"/>
                  </a:lnTo>
                  <a:cubicBezTo>
                    <a:pt x="182967" y="0"/>
                    <a:pt x="182694" y="273"/>
                    <a:pt x="182694" y="604"/>
                  </a:cubicBezTo>
                  <a:cubicBezTo>
                    <a:pt x="182694" y="935"/>
                    <a:pt x="182967" y="1208"/>
                    <a:pt x="183298" y="1208"/>
                  </a:cubicBezTo>
                  <a:lnTo>
                    <a:pt x="186535" y="1208"/>
                  </a:lnTo>
                  <a:cubicBezTo>
                    <a:pt x="186866" y="1208"/>
                    <a:pt x="187139" y="935"/>
                    <a:pt x="187139" y="604"/>
                  </a:cubicBezTo>
                  <a:cubicBezTo>
                    <a:pt x="187139" y="273"/>
                    <a:pt x="186866" y="0"/>
                    <a:pt x="186535" y="0"/>
                  </a:cubicBezTo>
                  <a:close/>
                  <a:moveTo>
                    <a:pt x="108926" y="0"/>
                  </a:moveTo>
                  <a:lnTo>
                    <a:pt x="105689" y="0"/>
                  </a:lnTo>
                  <a:cubicBezTo>
                    <a:pt x="105358" y="0"/>
                    <a:pt x="105085" y="273"/>
                    <a:pt x="105085" y="604"/>
                  </a:cubicBezTo>
                  <a:cubicBezTo>
                    <a:pt x="105085" y="935"/>
                    <a:pt x="105358" y="1208"/>
                    <a:pt x="105689" y="1208"/>
                  </a:cubicBezTo>
                  <a:lnTo>
                    <a:pt x="108926" y="1208"/>
                  </a:lnTo>
                  <a:cubicBezTo>
                    <a:pt x="109257" y="1208"/>
                    <a:pt x="109530" y="935"/>
                    <a:pt x="109530" y="604"/>
                  </a:cubicBezTo>
                  <a:cubicBezTo>
                    <a:pt x="109530" y="273"/>
                    <a:pt x="109257" y="0"/>
                    <a:pt x="108926" y="0"/>
                  </a:cubicBezTo>
                  <a:close/>
                  <a:moveTo>
                    <a:pt x="128332" y="0"/>
                  </a:moveTo>
                  <a:lnTo>
                    <a:pt x="125095" y="0"/>
                  </a:lnTo>
                  <a:cubicBezTo>
                    <a:pt x="124764" y="0"/>
                    <a:pt x="124491" y="273"/>
                    <a:pt x="124491" y="604"/>
                  </a:cubicBezTo>
                  <a:cubicBezTo>
                    <a:pt x="124491" y="935"/>
                    <a:pt x="124764" y="1208"/>
                    <a:pt x="125095" y="1208"/>
                  </a:cubicBezTo>
                  <a:lnTo>
                    <a:pt x="128332" y="1208"/>
                  </a:lnTo>
                  <a:cubicBezTo>
                    <a:pt x="128662" y="1208"/>
                    <a:pt x="128936" y="935"/>
                    <a:pt x="128936" y="604"/>
                  </a:cubicBezTo>
                  <a:cubicBezTo>
                    <a:pt x="128936" y="273"/>
                    <a:pt x="128662" y="0"/>
                    <a:pt x="128332" y="0"/>
                  </a:cubicBezTo>
                  <a:close/>
                  <a:moveTo>
                    <a:pt x="118622" y="0"/>
                  </a:moveTo>
                  <a:lnTo>
                    <a:pt x="115385" y="0"/>
                  </a:lnTo>
                  <a:cubicBezTo>
                    <a:pt x="115054" y="0"/>
                    <a:pt x="114781" y="273"/>
                    <a:pt x="114781" y="604"/>
                  </a:cubicBezTo>
                  <a:cubicBezTo>
                    <a:pt x="114781" y="935"/>
                    <a:pt x="115054" y="1208"/>
                    <a:pt x="115385" y="1208"/>
                  </a:cubicBezTo>
                  <a:lnTo>
                    <a:pt x="118622" y="1208"/>
                  </a:lnTo>
                  <a:cubicBezTo>
                    <a:pt x="118952" y="1208"/>
                    <a:pt x="119226" y="935"/>
                    <a:pt x="119226" y="604"/>
                  </a:cubicBezTo>
                  <a:cubicBezTo>
                    <a:pt x="119226" y="273"/>
                    <a:pt x="118952" y="0"/>
                    <a:pt x="118622" y="0"/>
                  </a:cubicBezTo>
                  <a:close/>
                  <a:moveTo>
                    <a:pt x="147737" y="0"/>
                  </a:moveTo>
                  <a:lnTo>
                    <a:pt x="144501" y="0"/>
                  </a:lnTo>
                  <a:cubicBezTo>
                    <a:pt x="144170" y="0"/>
                    <a:pt x="143897" y="273"/>
                    <a:pt x="143897" y="604"/>
                  </a:cubicBezTo>
                  <a:cubicBezTo>
                    <a:pt x="143897" y="935"/>
                    <a:pt x="144170" y="1208"/>
                    <a:pt x="144501" y="1208"/>
                  </a:cubicBezTo>
                  <a:lnTo>
                    <a:pt x="147737" y="1208"/>
                  </a:lnTo>
                  <a:cubicBezTo>
                    <a:pt x="148068" y="1208"/>
                    <a:pt x="148342" y="935"/>
                    <a:pt x="148342" y="604"/>
                  </a:cubicBezTo>
                  <a:cubicBezTo>
                    <a:pt x="148342" y="273"/>
                    <a:pt x="148068" y="0"/>
                    <a:pt x="147737" y="0"/>
                  </a:cubicBezTo>
                  <a:close/>
                  <a:moveTo>
                    <a:pt x="138027" y="0"/>
                  </a:moveTo>
                  <a:lnTo>
                    <a:pt x="134791" y="0"/>
                  </a:lnTo>
                  <a:cubicBezTo>
                    <a:pt x="134460" y="0"/>
                    <a:pt x="134186" y="273"/>
                    <a:pt x="134186" y="604"/>
                  </a:cubicBezTo>
                  <a:cubicBezTo>
                    <a:pt x="134186" y="935"/>
                    <a:pt x="134460" y="1208"/>
                    <a:pt x="134791" y="1208"/>
                  </a:cubicBezTo>
                  <a:lnTo>
                    <a:pt x="138027" y="1208"/>
                  </a:lnTo>
                  <a:cubicBezTo>
                    <a:pt x="138358" y="1208"/>
                    <a:pt x="138632" y="935"/>
                    <a:pt x="138632" y="604"/>
                  </a:cubicBezTo>
                  <a:cubicBezTo>
                    <a:pt x="138632" y="273"/>
                    <a:pt x="138358" y="0"/>
                    <a:pt x="138027" y="0"/>
                  </a:cubicBezTo>
                  <a:close/>
                  <a:moveTo>
                    <a:pt x="79824" y="0"/>
                  </a:moveTo>
                  <a:lnTo>
                    <a:pt x="76588" y="0"/>
                  </a:lnTo>
                  <a:cubicBezTo>
                    <a:pt x="76257" y="0"/>
                    <a:pt x="75983" y="273"/>
                    <a:pt x="75983" y="604"/>
                  </a:cubicBezTo>
                  <a:cubicBezTo>
                    <a:pt x="75983" y="935"/>
                    <a:pt x="76257" y="1208"/>
                    <a:pt x="76588" y="1208"/>
                  </a:cubicBezTo>
                  <a:lnTo>
                    <a:pt x="79824" y="1208"/>
                  </a:lnTo>
                  <a:cubicBezTo>
                    <a:pt x="80155" y="1208"/>
                    <a:pt x="80428" y="935"/>
                    <a:pt x="80428" y="604"/>
                  </a:cubicBezTo>
                  <a:cubicBezTo>
                    <a:pt x="80428" y="273"/>
                    <a:pt x="80155" y="0"/>
                    <a:pt x="79824" y="0"/>
                  </a:cubicBezTo>
                  <a:close/>
                  <a:moveTo>
                    <a:pt x="652174" y="0"/>
                  </a:moveTo>
                  <a:lnTo>
                    <a:pt x="648937" y="0"/>
                  </a:lnTo>
                  <a:cubicBezTo>
                    <a:pt x="648606" y="0"/>
                    <a:pt x="648333" y="273"/>
                    <a:pt x="648333" y="604"/>
                  </a:cubicBezTo>
                  <a:cubicBezTo>
                    <a:pt x="648333" y="935"/>
                    <a:pt x="648606" y="1208"/>
                    <a:pt x="648937" y="1208"/>
                  </a:cubicBezTo>
                  <a:lnTo>
                    <a:pt x="652174" y="1208"/>
                  </a:lnTo>
                  <a:cubicBezTo>
                    <a:pt x="652505" y="1208"/>
                    <a:pt x="652778" y="935"/>
                    <a:pt x="652778" y="604"/>
                  </a:cubicBezTo>
                  <a:cubicBezTo>
                    <a:pt x="652778" y="273"/>
                    <a:pt x="652505" y="0"/>
                    <a:pt x="652174" y="0"/>
                  </a:cubicBezTo>
                  <a:close/>
                  <a:moveTo>
                    <a:pt x="661870" y="0"/>
                  </a:moveTo>
                  <a:lnTo>
                    <a:pt x="658633" y="0"/>
                  </a:lnTo>
                  <a:cubicBezTo>
                    <a:pt x="658302" y="0"/>
                    <a:pt x="658029" y="273"/>
                    <a:pt x="658029" y="604"/>
                  </a:cubicBezTo>
                  <a:cubicBezTo>
                    <a:pt x="658029" y="935"/>
                    <a:pt x="658302" y="1208"/>
                    <a:pt x="658633" y="1208"/>
                  </a:cubicBezTo>
                  <a:lnTo>
                    <a:pt x="661870" y="1208"/>
                  </a:lnTo>
                  <a:cubicBezTo>
                    <a:pt x="662200" y="1208"/>
                    <a:pt x="662474" y="935"/>
                    <a:pt x="662474" y="604"/>
                  </a:cubicBezTo>
                  <a:cubicBezTo>
                    <a:pt x="662474" y="273"/>
                    <a:pt x="662200" y="0"/>
                    <a:pt x="661870" y="0"/>
                  </a:cubicBezTo>
                  <a:close/>
                  <a:moveTo>
                    <a:pt x="642464" y="0"/>
                  </a:moveTo>
                  <a:lnTo>
                    <a:pt x="639227" y="0"/>
                  </a:lnTo>
                  <a:cubicBezTo>
                    <a:pt x="638896" y="0"/>
                    <a:pt x="638623" y="273"/>
                    <a:pt x="638623" y="604"/>
                  </a:cubicBezTo>
                  <a:cubicBezTo>
                    <a:pt x="638623" y="935"/>
                    <a:pt x="638896" y="1208"/>
                    <a:pt x="639227" y="1208"/>
                  </a:cubicBezTo>
                  <a:lnTo>
                    <a:pt x="642464" y="1208"/>
                  </a:lnTo>
                  <a:cubicBezTo>
                    <a:pt x="642795" y="1208"/>
                    <a:pt x="643068" y="935"/>
                    <a:pt x="643068" y="604"/>
                  </a:cubicBezTo>
                  <a:cubicBezTo>
                    <a:pt x="643068" y="273"/>
                    <a:pt x="642795" y="0"/>
                    <a:pt x="642464" y="0"/>
                  </a:cubicBezTo>
                  <a:close/>
                  <a:moveTo>
                    <a:pt x="681275" y="0"/>
                  </a:moveTo>
                  <a:lnTo>
                    <a:pt x="678039" y="0"/>
                  </a:lnTo>
                  <a:cubicBezTo>
                    <a:pt x="677708" y="0"/>
                    <a:pt x="677435" y="273"/>
                    <a:pt x="677435" y="604"/>
                  </a:cubicBezTo>
                  <a:cubicBezTo>
                    <a:pt x="677435" y="935"/>
                    <a:pt x="677708" y="1208"/>
                    <a:pt x="678039" y="1208"/>
                  </a:cubicBezTo>
                  <a:lnTo>
                    <a:pt x="681275" y="1208"/>
                  </a:lnTo>
                  <a:cubicBezTo>
                    <a:pt x="681606" y="1208"/>
                    <a:pt x="681880" y="935"/>
                    <a:pt x="681880" y="604"/>
                  </a:cubicBezTo>
                  <a:cubicBezTo>
                    <a:pt x="681880" y="273"/>
                    <a:pt x="681606" y="0"/>
                    <a:pt x="681275" y="0"/>
                  </a:cubicBezTo>
                  <a:close/>
                  <a:moveTo>
                    <a:pt x="690971" y="0"/>
                  </a:moveTo>
                  <a:lnTo>
                    <a:pt x="687734" y="0"/>
                  </a:lnTo>
                  <a:cubicBezTo>
                    <a:pt x="687404" y="0"/>
                    <a:pt x="687130" y="273"/>
                    <a:pt x="687130" y="604"/>
                  </a:cubicBezTo>
                  <a:cubicBezTo>
                    <a:pt x="687130" y="935"/>
                    <a:pt x="687404" y="1208"/>
                    <a:pt x="687734" y="1208"/>
                  </a:cubicBezTo>
                  <a:lnTo>
                    <a:pt x="690971" y="1208"/>
                  </a:lnTo>
                  <a:cubicBezTo>
                    <a:pt x="691302" y="1208"/>
                    <a:pt x="691575" y="935"/>
                    <a:pt x="691575" y="604"/>
                  </a:cubicBezTo>
                  <a:cubicBezTo>
                    <a:pt x="691575" y="273"/>
                    <a:pt x="691302" y="0"/>
                    <a:pt x="690971" y="0"/>
                  </a:cubicBezTo>
                  <a:close/>
                  <a:moveTo>
                    <a:pt x="671565" y="0"/>
                  </a:moveTo>
                  <a:lnTo>
                    <a:pt x="668329" y="0"/>
                  </a:lnTo>
                  <a:cubicBezTo>
                    <a:pt x="667998" y="0"/>
                    <a:pt x="667724" y="273"/>
                    <a:pt x="667724" y="604"/>
                  </a:cubicBezTo>
                  <a:cubicBezTo>
                    <a:pt x="667724" y="935"/>
                    <a:pt x="667998" y="1208"/>
                    <a:pt x="668329" y="1208"/>
                  </a:cubicBezTo>
                  <a:lnTo>
                    <a:pt x="671565" y="1208"/>
                  </a:lnTo>
                  <a:cubicBezTo>
                    <a:pt x="671896" y="1208"/>
                    <a:pt x="672169" y="935"/>
                    <a:pt x="672169" y="604"/>
                  </a:cubicBezTo>
                  <a:cubicBezTo>
                    <a:pt x="672169" y="273"/>
                    <a:pt x="671896" y="0"/>
                    <a:pt x="671565" y="0"/>
                  </a:cubicBezTo>
                  <a:close/>
                  <a:moveTo>
                    <a:pt x="399956" y="0"/>
                  </a:moveTo>
                  <a:lnTo>
                    <a:pt x="396719" y="0"/>
                  </a:lnTo>
                  <a:cubicBezTo>
                    <a:pt x="396388" y="0"/>
                    <a:pt x="396115" y="273"/>
                    <a:pt x="396115" y="604"/>
                  </a:cubicBezTo>
                  <a:cubicBezTo>
                    <a:pt x="396115" y="935"/>
                    <a:pt x="396388" y="1208"/>
                    <a:pt x="396719" y="1208"/>
                  </a:cubicBezTo>
                  <a:lnTo>
                    <a:pt x="399956" y="1208"/>
                  </a:lnTo>
                  <a:cubicBezTo>
                    <a:pt x="400287" y="1208"/>
                    <a:pt x="400560" y="935"/>
                    <a:pt x="400560" y="604"/>
                  </a:cubicBezTo>
                  <a:cubicBezTo>
                    <a:pt x="400560" y="273"/>
                    <a:pt x="400287" y="0"/>
                    <a:pt x="399956" y="0"/>
                  </a:cubicBezTo>
                  <a:close/>
                  <a:moveTo>
                    <a:pt x="603666" y="0"/>
                  </a:moveTo>
                  <a:lnTo>
                    <a:pt x="600430" y="0"/>
                  </a:lnTo>
                  <a:cubicBezTo>
                    <a:pt x="600099" y="0"/>
                    <a:pt x="599826" y="273"/>
                    <a:pt x="599826" y="604"/>
                  </a:cubicBezTo>
                  <a:cubicBezTo>
                    <a:pt x="599826" y="935"/>
                    <a:pt x="600099" y="1208"/>
                    <a:pt x="600430" y="1208"/>
                  </a:cubicBezTo>
                  <a:lnTo>
                    <a:pt x="603666" y="1208"/>
                  </a:lnTo>
                  <a:cubicBezTo>
                    <a:pt x="603997" y="1208"/>
                    <a:pt x="604271" y="935"/>
                    <a:pt x="604271" y="604"/>
                  </a:cubicBezTo>
                  <a:cubicBezTo>
                    <a:pt x="604271" y="273"/>
                    <a:pt x="603997" y="0"/>
                    <a:pt x="603666" y="0"/>
                  </a:cubicBezTo>
                  <a:close/>
                  <a:moveTo>
                    <a:pt x="623072" y="0"/>
                  </a:moveTo>
                  <a:lnTo>
                    <a:pt x="619836" y="0"/>
                  </a:lnTo>
                  <a:cubicBezTo>
                    <a:pt x="619505" y="0"/>
                    <a:pt x="619231" y="273"/>
                    <a:pt x="619231" y="604"/>
                  </a:cubicBezTo>
                  <a:cubicBezTo>
                    <a:pt x="619231" y="935"/>
                    <a:pt x="619505" y="1208"/>
                    <a:pt x="619836" y="1208"/>
                  </a:cubicBezTo>
                  <a:lnTo>
                    <a:pt x="623072" y="1208"/>
                  </a:lnTo>
                  <a:cubicBezTo>
                    <a:pt x="623403" y="1208"/>
                    <a:pt x="623677" y="935"/>
                    <a:pt x="623677" y="604"/>
                  </a:cubicBezTo>
                  <a:cubicBezTo>
                    <a:pt x="623677" y="273"/>
                    <a:pt x="623403" y="0"/>
                    <a:pt x="623072" y="0"/>
                  </a:cubicBezTo>
                  <a:close/>
                  <a:moveTo>
                    <a:pt x="632768" y="0"/>
                  </a:moveTo>
                  <a:lnTo>
                    <a:pt x="629531" y="0"/>
                  </a:lnTo>
                  <a:cubicBezTo>
                    <a:pt x="629200" y="0"/>
                    <a:pt x="628927" y="273"/>
                    <a:pt x="628927" y="604"/>
                  </a:cubicBezTo>
                  <a:cubicBezTo>
                    <a:pt x="628927" y="935"/>
                    <a:pt x="629200" y="1208"/>
                    <a:pt x="629531" y="1208"/>
                  </a:cubicBezTo>
                  <a:lnTo>
                    <a:pt x="632768" y="1208"/>
                  </a:lnTo>
                  <a:cubicBezTo>
                    <a:pt x="633099" y="1208"/>
                    <a:pt x="633372" y="935"/>
                    <a:pt x="633372" y="604"/>
                  </a:cubicBezTo>
                  <a:cubicBezTo>
                    <a:pt x="633372" y="273"/>
                    <a:pt x="633099" y="0"/>
                    <a:pt x="632768" y="0"/>
                  </a:cubicBezTo>
                  <a:close/>
                  <a:moveTo>
                    <a:pt x="710377" y="0"/>
                  </a:moveTo>
                  <a:lnTo>
                    <a:pt x="707140" y="0"/>
                  </a:lnTo>
                  <a:cubicBezTo>
                    <a:pt x="706809" y="0"/>
                    <a:pt x="706536" y="273"/>
                    <a:pt x="706536" y="604"/>
                  </a:cubicBezTo>
                  <a:cubicBezTo>
                    <a:pt x="706536" y="935"/>
                    <a:pt x="706809" y="1208"/>
                    <a:pt x="707140" y="1208"/>
                  </a:cubicBezTo>
                  <a:lnTo>
                    <a:pt x="710377" y="1208"/>
                  </a:lnTo>
                  <a:cubicBezTo>
                    <a:pt x="710708" y="1208"/>
                    <a:pt x="710981" y="935"/>
                    <a:pt x="710981" y="604"/>
                  </a:cubicBezTo>
                  <a:cubicBezTo>
                    <a:pt x="710981" y="273"/>
                    <a:pt x="710708" y="0"/>
                    <a:pt x="710377" y="0"/>
                  </a:cubicBezTo>
                  <a:close/>
                  <a:moveTo>
                    <a:pt x="749174" y="0"/>
                  </a:moveTo>
                  <a:lnTo>
                    <a:pt x="745938" y="0"/>
                  </a:lnTo>
                  <a:cubicBezTo>
                    <a:pt x="745607" y="0"/>
                    <a:pt x="745333" y="273"/>
                    <a:pt x="745333" y="604"/>
                  </a:cubicBezTo>
                  <a:cubicBezTo>
                    <a:pt x="745333" y="935"/>
                    <a:pt x="745607" y="1208"/>
                    <a:pt x="745938" y="1208"/>
                  </a:cubicBezTo>
                  <a:lnTo>
                    <a:pt x="749174" y="1208"/>
                  </a:lnTo>
                  <a:cubicBezTo>
                    <a:pt x="749505" y="1208"/>
                    <a:pt x="749778" y="935"/>
                    <a:pt x="749778" y="604"/>
                  </a:cubicBezTo>
                  <a:cubicBezTo>
                    <a:pt x="749778" y="273"/>
                    <a:pt x="749505" y="0"/>
                    <a:pt x="749174" y="0"/>
                  </a:cubicBezTo>
                  <a:close/>
                  <a:moveTo>
                    <a:pt x="758870" y="0"/>
                  </a:moveTo>
                  <a:lnTo>
                    <a:pt x="755633" y="0"/>
                  </a:lnTo>
                  <a:cubicBezTo>
                    <a:pt x="755302" y="0"/>
                    <a:pt x="755029" y="273"/>
                    <a:pt x="755029" y="604"/>
                  </a:cubicBezTo>
                  <a:cubicBezTo>
                    <a:pt x="755029" y="935"/>
                    <a:pt x="755302" y="1208"/>
                    <a:pt x="755633" y="1208"/>
                  </a:cubicBezTo>
                  <a:lnTo>
                    <a:pt x="758870" y="1208"/>
                  </a:lnTo>
                  <a:cubicBezTo>
                    <a:pt x="759201" y="1208"/>
                    <a:pt x="759474" y="935"/>
                    <a:pt x="759474" y="604"/>
                  </a:cubicBezTo>
                  <a:cubicBezTo>
                    <a:pt x="759474" y="273"/>
                    <a:pt x="759201" y="0"/>
                    <a:pt x="758870" y="0"/>
                  </a:cubicBezTo>
                  <a:close/>
                  <a:moveTo>
                    <a:pt x="700667" y="0"/>
                  </a:moveTo>
                  <a:lnTo>
                    <a:pt x="697430" y="0"/>
                  </a:lnTo>
                  <a:cubicBezTo>
                    <a:pt x="697099" y="0"/>
                    <a:pt x="696826" y="273"/>
                    <a:pt x="696826" y="604"/>
                  </a:cubicBezTo>
                  <a:cubicBezTo>
                    <a:pt x="696826" y="935"/>
                    <a:pt x="697099" y="1208"/>
                    <a:pt x="697430" y="1208"/>
                  </a:cubicBezTo>
                  <a:lnTo>
                    <a:pt x="700667" y="1208"/>
                  </a:lnTo>
                  <a:cubicBezTo>
                    <a:pt x="700998" y="1208"/>
                    <a:pt x="701271" y="935"/>
                    <a:pt x="701271" y="604"/>
                  </a:cubicBezTo>
                  <a:cubicBezTo>
                    <a:pt x="701271" y="273"/>
                    <a:pt x="700998" y="0"/>
                    <a:pt x="700667" y="0"/>
                  </a:cubicBezTo>
                  <a:close/>
                  <a:moveTo>
                    <a:pt x="778276" y="0"/>
                  </a:moveTo>
                  <a:lnTo>
                    <a:pt x="775039" y="0"/>
                  </a:lnTo>
                  <a:cubicBezTo>
                    <a:pt x="774708" y="0"/>
                    <a:pt x="774435" y="273"/>
                    <a:pt x="774435" y="604"/>
                  </a:cubicBezTo>
                  <a:cubicBezTo>
                    <a:pt x="774435" y="935"/>
                    <a:pt x="774708" y="1208"/>
                    <a:pt x="775039" y="1208"/>
                  </a:cubicBezTo>
                  <a:lnTo>
                    <a:pt x="778276" y="1208"/>
                  </a:lnTo>
                  <a:cubicBezTo>
                    <a:pt x="778607" y="1208"/>
                    <a:pt x="778880" y="935"/>
                    <a:pt x="778880" y="604"/>
                  </a:cubicBezTo>
                  <a:cubicBezTo>
                    <a:pt x="778880" y="273"/>
                    <a:pt x="778607" y="0"/>
                    <a:pt x="778276" y="0"/>
                  </a:cubicBezTo>
                  <a:close/>
                  <a:moveTo>
                    <a:pt x="768580" y="0"/>
                  </a:moveTo>
                  <a:lnTo>
                    <a:pt x="765343" y="0"/>
                  </a:lnTo>
                  <a:cubicBezTo>
                    <a:pt x="765012" y="0"/>
                    <a:pt x="764739" y="273"/>
                    <a:pt x="764739" y="604"/>
                  </a:cubicBezTo>
                  <a:cubicBezTo>
                    <a:pt x="764739" y="935"/>
                    <a:pt x="765012" y="1208"/>
                    <a:pt x="765343" y="1208"/>
                  </a:cubicBezTo>
                  <a:lnTo>
                    <a:pt x="768580" y="1208"/>
                  </a:lnTo>
                  <a:cubicBezTo>
                    <a:pt x="768911" y="1208"/>
                    <a:pt x="769184" y="935"/>
                    <a:pt x="769184" y="604"/>
                  </a:cubicBezTo>
                  <a:cubicBezTo>
                    <a:pt x="769184" y="273"/>
                    <a:pt x="768911" y="0"/>
                    <a:pt x="768580" y="0"/>
                  </a:cubicBezTo>
                  <a:close/>
                  <a:moveTo>
                    <a:pt x="720073" y="0"/>
                  </a:moveTo>
                  <a:lnTo>
                    <a:pt x="716836" y="0"/>
                  </a:lnTo>
                  <a:cubicBezTo>
                    <a:pt x="716505" y="0"/>
                    <a:pt x="716232" y="273"/>
                    <a:pt x="716232" y="604"/>
                  </a:cubicBezTo>
                  <a:cubicBezTo>
                    <a:pt x="716232" y="935"/>
                    <a:pt x="716505" y="1208"/>
                    <a:pt x="716836" y="1208"/>
                  </a:cubicBezTo>
                  <a:lnTo>
                    <a:pt x="720073" y="1208"/>
                  </a:lnTo>
                  <a:cubicBezTo>
                    <a:pt x="720404" y="1208"/>
                    <a:pt x="720677" y="935"/>
                    <a:pt x="720677" y="604"/>
                  </a:cubicBezTo>
                  <a:cubicBezTo>
                    <a:pt x="720677" y="273"/>
                    <a:pt x="720404" y="0"/>
                    <a:pt x="720073" y="0"/>
                  </a:cubicBezTo>
                  <a:close/>
                  <a:moveTo>
                    <a:pt x="739479" y="0"/>
                  </a:moveTo>
                  <a:lnTo>
                    <a:pt x="736242" y="0"/>
                  </a:lnTo>
                  <a:cubicBezTo>
                    <a:pt x="735911" y="0"/>
                    <a:pt x="735638" y="273"/>
                    <a:pt x="735638" y="604"/>
                  </a:cubicBezTo>
                  <a:cubicBezTo>
                    <a:pt x="735638" y="935"/>
                    <a:pt x="735911" y="1208"/>
                    <a:pt x="736242" y="1208"/>
                  </a:cubicBezTo>
                  <a:lnTo>
                    <a:pt x="739479" y="1208"/>
                  </a:lnTo>
                  <a:cubicBezTo>
                    <a:pt x="739809" y="1208"/>
                    <a:pt x="740083" y="935"/>
                    <a:pt x="740083" y="604"/>
                  </a:cubicBezTo>
                  <a:cubicBezTo>
                    <a:pt x="740083" y="273"/>
                    <a:pt x="739809" y="0"/>
                    <a:pt x="739479" y="0"/>
                  </a:cubicBezTo>
                  <a:close/>
                  <a:moveTo>
                    <a:pt x="593971" y="0"/>
                  </a:moveTo>
                  <a:lnTo>
                    <a:pt x="590734" y="0"/>
                  </a:lnTo>
                  <a:cubicBezTo>
                    <a:pt x="590403" y="0"/>
                    <a:pt x="590130" y="273"/>
                    <a:pt x="590130" y="604"/>
                  </a:cubicBezTo>
                  <a:cubicBezTo>
                    <a:pt x="590130" y="935"/>
                    <a:pt x="590403" y="1208"/>
                    <a:pt x="590734" y="1208"/>
                  </a:cubicBezTo>
                  <a:lnTo>
                    <a:pt x="593971" y="1208"/>
                  </a:lnTo>
                  <a:cubicBezTo>
                    <a:pt x="594302" y="1208"/>
                    <a:pt x="594575" y="935"/>
                    <a:pt x="594575" y="604"/>
                  </a:cubicBezTo>
                  <a:cubicBezTo>
                    <a:pt x="594575" y="273"/>
                    <a:pt x="594302" y="0"/>
                    <a:pt x="593971" y="0"/>
                  </a:cubicBezTo>
                  <a:close/>
                  <a:moveTo>
                    <a:pt x="729768" y="0"/>
                  </a:moveTo>
                  <a:lnTo>
                    <a:pt x="726532" y="0"/>
                  </a:lnTo>
                  <a:cubicBezTo>
                    <a:pt x="726201" y="0"/>
                    <a:pt x="725928" y="273"/>
                    <a:pt x="725928" y="604"/>
                  </a:cubicBezTo>
                  <a:cubicBezTo>
                    <a:pt x="725928" y="935"/>
                    <a:pt x="726201" y="1208"/>
                    <a:pt x="726532" y="1208"/>
                  </a:cubicBezTo>
                  <a:lnTo>
                    <a:pt x="729768" y="1208"/>
                  </a:lnTo>
                  <a:cubicBezTo>
                    <a:pt x="730099" y="1208"/>
                    <a:pt x="730373" y="935"/>
                    <a:pt x="730373" y="604"/>
                  </a:cubicBezTo>
                  <a:cubicBezTo>
                    <a:pt x="730373" y="273"/>
                    <a:pt x="730099" y="0"/>
                    <a:pt x="729768" y="0"/>
                  </a:cubicBezTo>
                  <a:close/>
                  <a:moveTo>
                    <a:pt x="613362" y="0"/>
                  </a:moveTo>
                  <a:lnTo>
                    <a:pt x="610126" y="0"/>
                  </a:lnTo>
                  <a:cubicBezTo>
                    <a:pt x="609795" y="0"/>
                    <a:pt x="609521" y="273"/>
                    <a:pt x="609521" y="604"/>
                  </a:cubicBezTo>
                  <a:cubicBezTo>
                    <a:pt x="609521" y="935"/>
                    <a:pt x="609795" y="1208"/>
                    <a:pt x="610126" y="1208"/>
                  </a:cubicBezTo>
                  <a:lnTo>
                    <a:pt x="613362" y="1208"/>
                  </a:lnTo>
                  <a:cubicBezTo>
                    <a:pt x="613693" y="1208"/>
                    <a:pt x="613966" y="935"/>
                    <a:pt x="613966" y="604"/>
                  </a:cubicBezTo>
                  <a:cubicBezTo>
                    <a:pt x="613966" y="273"/>
                    <a:pt x="613693" y="0"/>
                    <a:pt x="613362" y="0"/>
                  </a:cubicBezTo>
                  <a:close/>
                  <a:moveTo>
                    <a:pt x="458159" y="0"/>
                  </a:moveTo>
                  <a:lnTo>
                    <a:pt x="454922" y="0"/>
                  </a:lnTo>
                  <a:cubicBezTo>
                    <a:pt x="454591" y="0"/>
                    <a:pt x="454318" y="273"/>
                    <a:pt x="454318" y="604"/>
                  </a:cubicBezTo>
                  <a:cubicBezTo>
                    <a:pt x="454318" y="935"/>
                    <a:pt x="454591" y="1208"/>
                    <a:pt x="454922" y="1208"/>
                  </a:cubicBezTo>
                  <a:lnTo>
                    <a:pt x="458159" y="1208"/>
                  </a:lnTo>
                  <a:cubicBezTo>
                    <a:pt x="458490" y="1208"/>
                    <a:pt x="458763" y="935"/>
                    <a:pt x="458763" y="604"/>
                  </a:cubicBezTo>
                  <a:cubicBezTo>
                    <a:pt x="458763" y="273"/>
                    <a:pt x="458490" y="0"/>
                    <a:pt x="458159" y="0"/>
                  </a:cubicBezTo>
                  <a:close/>
                  <a:moveTo>
                    <a:pt x="487260" y="0"/>
                  </a:moveTo>
                  <a:lnTo>
                    <a:pt x="484024" y="0"/>
                  </a:lnTo>
                  <a:cubicBezTo>
                    <a:pt x="483693" y="0"/>
                    <a:pt x="483419" y="273"/>
                    <a:pt x="483419" y="604"/>
                  </a:cubicBezTo>
                  <a:cubicBezTo>
                    <a:pt x="483419" y="935"/>
                    <a:pt x="483693" y="1208"/>
                    <a:pt x="484024" y="1208"/>
                  </a:cubicBezTo>
                  <a:lnTo>
                    <a:pt x="487260" y="1208"/>
                  </a:lnTo>
                  <a:cubicBezTo>
                    <a:pt x="487591" y="1208"/>
                    <a:pt x="487864" y="935"/>
                    <a:pt x="487864" y="604"/>
                  </a:cubicBezTo>
                  <a:cubicBezTo>
                    <a:pt x="487864" y="273"/>
                    <a:pt x="487591" y="0"/>
                    <a:pt x="487260" y="0"/>
                  </a:cubicBezTo>
                  <a:close/>
                  <a:moveTo>
                    <a:pt x="448449" y="0"/>
                  </a:moveTo>
                  <a:lnTo>
                    <a:pt x="445212" y="0"/>
                  </a:lnTo>
                  <a:cubicBezTo>
                    <a:pt x="444881" y="0"/>
                    <a:pt x="444608" y="273"/>
                    <a:pt x="444608" y="604"/>
                  </a:cubicBezTo>
                  <a:cubicBezTo>
                    <a:pt x="444608" y="935"/>
                    <a:pt x="444881" y="1208"/>
                    <a:pt x="445212" y="1208"/>
                  </a:cubicBezTo>
                  <a:lnTo>
                    <a:pt x="448449" y="1208"/>
                  </a:lnTo>
                  <a:cubicBezTo>
                    <a:pt x="448779" y="1208"/>
                    <a:pt x="449053" y="935"/>
                    <a:pt x="449053" y="604"/>
                  </a:cubicBezTo>
                  <a:cubicBezTo>
                    <a:pt x="449053" y="273"/>
                    <a:pt x="448779" y="0"/>
                    <a:pt x="448449" y="0"/>
                  </a:cubicBezTo>
                  <a:close/>
                  <a:moveTo>
                    <a:pt x="477550" y="0"/>
                  </a:moveTo>
                  <a:lnTo>
                    <a:pt x="474313" y="0"/>
                  </a:lnTo>
                  <a:cubicBezTo>
                    <a:pt x="473983" y="0"/>
                    <a:pt x="473709" y="273"/>
                    <a:pt x="473709" y="604"/>
                  </a:cubicBezTo>
                  <a:cubicBezTo>
                    <a:pt x="473709" y="935"/>
                    <a:pt x="473983" y="1208"/>
                    <a:pt x="474313" y="1208"/>
                  </a:cubicBezTo>
                  <a:lnTo>
                    <a:pt x="477550" y="1208"/>
                  </a:lnTo>
                  <a:cubicBezTo>
                    <a:pt x="477881" y="1208"/>
                    <a:pt x="478154" y="935"/>
                    <a:pt x="478154" y="604"/>
                  </a:cubicBezTo>
                  <a:cubicBezTo>
                    <a:pt x="478154" y="273"/>
                    <a:pt x="477881" y="0"/>
                    <a:pt x="477550" y="0"/>
                  </a:cubicBezTo>
                  <a:close/>
                  <a:moveTo>
                    <a:pt x="467854" y="0"/>
                  </a:moveTo>
                  <a:lnTo>
                    <a:pt x="464618" y="0"/>
                  </a:lnTo>
                  <a:cubicBezTo>
                    <a:pt x="464287" y="0"/>
                    <a:pt x="464014" y="273"/>
                    <a:pt x="464014" y="604"/>
                  </a:cubicBezTo>
                  <a:cubicBezTo>
                    <a:pt x="464014" y="935"/>
                    <a:pt x="464287" y="1208"/>
                    <a:pt x="464618" y="1208"/>
                  </a:cubicBezTo>
                  <a:lnTo>
                    <a:pt x="467854" y="1208"/>
                  </a:lnTo>
                  <a:cubicBezTo>
                    <a:pt x="468185" y="1208"/>
                    <a:pt x="468459" y="935"/>
                    <a:pt x="468459" y="604"/>
                  </a:cubicBezTo>
                  <a:cubicBezTo>
                    <a:pt x="468459" y="273"/>
                    <a:pt x="468185" y="0"/>
                    <a:pt x="467854" y="0"/>
                  </a:cubicBezTo>
                  <a:close/>
                  <a:moveTo>
                    <a:pt x="409651" y="0"/>
                  </a:moveTo>
                  <a:lnTo>
                    <a:pt x="406415" y="0"/>
                  </a:lnTo>
                  <a:cubicBezTo>
                    <a:pt x="406084" y="0"/>
                    <a:pt x="405810" y="273"/>
                    <a:pt x="405810" y="604"/>
                  </a:cubicBezTo>
                  <a:cubicBezTo>
                    <a:pt x="405810" y="935"/>
                    <a:pt x="406084" y="1208"/>
                    <a:pt x="406415" y="1208"/>
                  </a:cubicBezTo>
                  <a:lnTo>
                    <a:pt x="409651" y="1208"/>
                  </a:lnTo>
                  <a:cubicBezTo>
                    <a:pt x="409982" y="1208"/>
                    <a:pt x="410256" y="935"/>
                    <a:pt x="410256" y="604"/>
                  </a:cubicBezTo>
                  <a:cubicBezTo>
                    <a:pt x="410256" y="273"/>
                    <a:pt x="409982" y="0"/>
                    <a:pt x="409651" y="0"/>
                  </a:cubicBezTo>
                  <a:close/>
                  <a:moveTo>
                    <a:pt x="419347" y="0"/>
                  </a:moveTo>
                  <a:lnTo>
                    <a:pt x="416110" y="0"/>
                  </a:lnTo>
                  <a:cubicBezTo>
                    <a:pt x="415780" y="0"/>
                    <a:pt x="415506" y="273"/>
                    <a:pt x="415506" y="604"/>
                  </a:cubicBezTo>
                  <a:cubicBezTo>
                    <a:pt x="415506" y="935"/>
                    <a:pt x="415780" y="1208"/>
                    <a:pt x="416110" y="1208"/>
                  </a:cubicBezTo>
                  <a:lnTo>
                    <a:pt x="419347" y="1208"/>
                  </a:lnTo>
                  <a:cubicBezTo>
                    <a:pt x="419678" y="1208"/>
                    <a:pt x="419951" y="935"/>
                    <a:pt x="419951" y="604"/>
                  </a:cubicBezTo>
                  <a:cubicBezTo>
                    <a:pt x="419951" y="273"/>
                    <a:pt x="419678" y="0"/>
                    <a:pt x="419347" y="0"/>
                  </a:cubicBezTo>
                  <a:close/>
                  <a:moveTo>
                    <a:pt x="429057" y="0"/>
                  </a:moveTo>
                  <a:lnTo>
                    <a:pt x="425820" y="0"/>
                  </a:lnTo>
                  <a:cubicBezTo>
                    <a:pt x="425490" y="0"/>
                    <a:pt x="425216" y="273"/>
                    <a:pt x="425216" y="604"/>
                  </a:cubicBezTo>
                  <a:cubicBezTo>
                    <a:pt x="425216" y="935"/>
                    <a:pt x="425490" y="1208"/>
                    <a:pt x="425820" y="1208"/>
                  </a:cubicBezTo>
                  <a:lnTo>
                    <a:pt x="429057" y="1208"/>
                  </a:lnTo>
                  <a:cubicBezTo>
                    <a:pt x="429388" y="1208"/>
                    <a:pt x="429661" y="935"/>
                    <a:pt x="429661" y="604"/>
                  </a:cubicBezTo>
                  <a:cubicBezTo>
                    <a:pt x="429661" y="273"/>
                    <a:pt x="429388" y="0"/>
                    <a:pt x="429057" y="0"/>
                  </a:cubicBezTo>
                  <a:close/>
                  <a:moveTo>
                    <a:pt x="438753" y="0"/>
                  </a:moveTo>
                  <a:lnTo>
                    <a:pt x="435516" y="0"/>
                  </a:lnTo>
                  <a:cubicBezTo>
                    <a:pt x="435185" y="0"/>
                    <a:pt x="434912" y="273"/>
                    <a:pt x="434912" y="604"/>
                  </a:cubicBezTo>
                  <a:cubicBezTo>
                    <a:pt x="434912" y="935"/>
                    <a:pt x="435185" y="1208"/>
                    <a:pt x="435516" y="1208"/>
                  </a:cubicBezTo>
                  <a:lnTo>
                    <a:pt x="438753" y="1208"/>
                  </a:lnTo>
                  <a:cubicBezTo>
                    <a:pt x="439084" y="1208"/>
                    <a:pt x="439357" y="935"/>
                    <a:pt x="439357" y="604"/>
                  </a:cubicBezTo>
                  <a:cubicBezTo>
                    <a:pt x="439357" y="273"/>
                    <a:pt x="439084" y="0"/>
                    <a:pt x="438753" y="0"/>
                  </a:cubicBezTo>
                  <a:close/>
                  <a:moveTo>
                    <a:pt x="584261" y="0"/>
                  </a:moveTo>
                  <a:lnTo>
                    <a:pt x="581024" y="0"/>
                  </a:lnTo>
                  <a:cubicBezTo>
                    <a:pt x="580693" y="0"/>
                    <a:pt x="580420" y="273"/>
                    <a:pt x="580420" y="604"/>
                  </a:cubicBezTo>
                  <a:cubicBezTo>
                    <a:pt x="580420" y="935"/>
                    <a:pt x="580693" y="1208"/>
                    <a:pt x="581024" y="1208"/>
                  </a:cubicBezTo>
                  <a:lnTo>
                    <a:pt x="584261" y="1208"/>
                  </a:lnTo>
                  <a:cubicBezTo>
                    <a:pt x="584592" y="1208"/>
                    <a:pt x="584865" y="935"/>
                    <a:pt x="584865" y="604"/>
                  </a:cubicBezTo>
                  <a:cubicBezTo>
                    <a:pt x="584865" y="273"/>
                    <a:pt x="584592" y="0"/>
                    <a:pt x="584261" y="0"/>
                  </a:cubicBezTo>
                  <a:close/>
                  <a:moveTo>
                    <a:pt x="564869" y="0"/>
                  </a:moveTo>
                  <a:lnTo>
                    <a:pt x="561633" y="0"/>
                  </a:lnTo>
                  <a:cubicBezTo>
                    <a:pt x="561302" y="0"/>
                    <a:pt x="561028" y="273"/>
                    <a:pt x="561028" y="604"/>
                  </a:cubicBezTo>
                  <a:cubicBezTo>
                    <a:pt x="561028" y="935"/>
                    <a:pt x="561302" y="1208"/>
                    <a:pt x="561633" y="1208"/>
                  </a:cubicBezTo>
                  <a:lnTo>
                    <a:pt x="564869" y="1208"/>
                  </a:lnTo>
                  <a:cubicBezTo>
                    <a:pt x="565200" y="1208"/>
                    <a:pt x="565473" y="935"/>
                    <a:pt x="565473" y="604"/>
                  </a:cubicBezTo>
                  <a:cubicBezTo>
                    <a:pt x="565473" y="273"/>
                    <a:pt x="565200" y="0"/>
                    <a:pt x="564869" y="0"/>
                  </a:cubicBezTo>
                  <a:close/>
                  <a:moveTo>
                    <a:pt x="555159" y="0"/>
                  </a:moveTo>
                  <a:lnTo>
                    <a:pt x="551922" y="0"/>
                  </a:lnTo>
                  <a:cubicBezTo>
                    <a:pt x="551592" y="0"/>
                    <a:pt x="551318" y="273"/>
                    <a:pt x="551318" y="604"/>
                  </a:cubicBezTo>
                  <a:cubicBezTo>
                    <a:pt x="551318" y="935"/>
                    <a:pt x="551592" y="1208"/>
                    <a:pt x="551922" y="1208"/>
                  </a:cubicBezTo>
                  <a:lnTo>
                    <a:pt x="555159" y="1208"/>
                  </a:lnTo>
                  <a:cubicBezTo>
                    <a:pt x="555490" y="1208"/>
                    <a:pt x="555763" y="935"/>
                    <a:pt x="555763" y="604"/>
                  </a:cubicBezTo>
                  <a:cubicBezTo>
                    <a:pt x="555763" y="273"/>
                    <a:pt x="555490" y="0"/>
                    <a:pt x="555159" y="0"/>
                  </a:cubicBezTo>
                  <a:close/>
                  <a:moveTo>
                    <a:pt x="496956" y="0"/>
                  </a:moveTo>
                  <a:lnTo>
                    <a:pt x="493719" y="0"/>
                  </a:lnTo>
                  <a:cubicBezTo>
                    <a:pt x="493388" y="0"/>
                    <a:pt x="493115" y="273"/>
                    <a:pt x="493115" y="604"/>
                  </a:cubicBezTo>
                  <a:cubicBezTo>
                    <a:pt x="493115" y="935"/>
                    <a:pt x="493388" y="1208"/>
                    <a:pt x="493719" y="1208"/>
                  </a:cubicBezTo>
                  <a:lnTo>
                    <a:pt x="496956" y="1208"/>
                  </a:lnTo>
                  <a:cubicBezTo>
                    <a:pt x="497287" y="1208"/>
                    <a:pt x="497560" y="935"/>
                    <a:pt x="497560" y="604"/>
                  </a:cubicBezTo>
                  <a:cubicBezTo>
                    <a:pt x="497560" y="273"/>
                    <a:pt x="497287" y="0"/>
                    <a:pt x="496956" y="0"/>
                  </a:cubicBezTo>
                  <a:close/>
                  <a:moveTo>
                    <a:pt x="574565" y="0"/>
                  </a:moveTo>
                  <a:lnTo>
                    <a:pt x="571328" y="0"/>
                  </a:lnTo>
                  <a:cubicBezTo>
                    <a:pt x="570997" y="0"/>
                    <a:pt x="570724" y="273"/>
                    <a:pt x="570724" y="604"/>
                  </a:cubicBezTo>
                  <a:cubicBezTo>
                    <a:pt x="570724" y="935"/>
                    <a:pt x="570997" y="1208"/>
                    <a:pt x="571328" y="1208"/>
                  </a:cubicBezTo>
                  <a:lnTo>
                    <a:pt x="574565" y="1208"/>
                  </a:lnTo>
                  <a:cubicBezTo>
                    <a:pt x="574896" y="1208"/>
                    <a:pt x="575169" y="935"/>
                    <a:pt x="575169" y="604"/>
                  </a:cubicBezTo>
                  <a:cubicBezTo>
                    <a:pt x="575169" y="273"/>
                    <a:pt x="574896" y="0"/>
                    <a:pt x="574565" y="0"/>
                  </a:cubicBezTo>
                  <a:close/>
                  <a:moveTo>
                    <a:pt x="545463" y="0"/>
                  </a:moveTo>
                  <a:lnTo>
                    <a:pt x="542227" y="0"/>
                  </a:lnTo>
                  <a:cubicBezTo>
                    <a:pt x="541896" y="0"/>
                    <a:pt x="541622" y="273"/>
                    <a:pt x="541622" y="604"/>
                  </a:cubicBezTo>
                  <a:cubicBezTo>
                    <a:pt x="541622" y="935"/>
                    <a:pt x="541896" y="1208"/>
                    <a:pt x="542227" y="1208"/>
                  </a:cubicBezTo>
                  <a:lnTo>
                    <a:pt x="545463" y="1208"/>
                  </a:lnTo>
                  <a:cubicBezTo>
                    <a:pt x="545794" y="1208"/>
                    <a:pt x="546068" y="935"/>
                    <a:pt x="546068" y="604"/>
                  </a:cubicBezTo>
                  <a:cubicBezTo>
                    <a:pt x="546068" y="273"/>
                    <a:pt x="545794" y="0"/>
                    <a:pt x="545463" y="0"/>
                  </a:cubicBezTo>
                  <a:close/>
                  <a:moveTo>
                    <a:pt x="506652" y="0"/>
                  </a:moveTo>
                  <a:lnTo>
                    <a:pt x="503415" y="0"/>
                  </a:lnTo>
                  <a:cubicBezTo>
                    <a:pt x="503084" y="0"/>
                    <a:pt x="502811" y="273"/>
                    <a:pt x="502811" y="604"/>
                  </a:cubicBezTo>
                  <a:cubicBezTo>
                    <a:pt x="502811" y="935"/>
                    <a:pt x="503084" y="1208"/>
                    <a:pt x="503415" y="1208"/>
                  </a:cubicBezTo>
                  <a:lnTo>
                    <a:pt x="506652" y="1208"/>
                  </a:lnTo>
                  <a:cubicBezTo>
                    <a:pt x="506983" y="1208"/>
                    <a:pt x="507256" y="935"/>
                    <a:pt x="507256" y="604"/>
                  </a:cubicBezTo>
                  <a:cubicBezTo>
                    <a:pt x="507256" y="273"/>
                    <a:pt x="506983" y="0"/>
                    <a:pt x="506652" y="0"/>
                  </a:cubicBezTo>
                  <a:close/>
                  <a:moveTo>
                    <a:pt x="516362" y="0"/>
                  </a:moveTo>
                  <a:lnTo>
                    <a:pt x="513125" y="0"/>
                  </a:lnTo>
                  <a:cubicBezTo>
                    <a:pt x="512794" y="0"/>
                    <a:pt x="512521" y="273"/>
                    <a:pt x="512521" y="604"/>
                  </a:cubicBezTo>
                  <a:cubicBezTo>
                    <a:pt x="512521" y="935"/>
                    <a:pt x="512794" y="1208"/>
                    <a:pt x="513125" y="1208"/>
                  </a:cubicBezTo>
                  <a:lnTo>
                    <a:pt x="516362" y="1208"/>
                  </a:lnTo>
                  <a:cubicBezTo>
                    <a:pt x="516693" y="1208"/>
                    <a:pt x="516966" y="935"/>
                    <a:pt x="516966" y="604"/>
                  </a:cubicBezTo>
                  <a:cubicBezTo>
                    <a:pt x="516966" y="273"/>
                    <a:pt x="516693" y="0"/>
                    <a:pt x="516362" y="0"/>
                  </a:cubicBezTo>
                  <a:close/>
                  <a:moveTo>
                    <a:pt x="535768" y="0"/>
                  </a:moveTo>
                  <a:lnTo>
                    <a:pt x="532531" y="0"/>
                  </a:lnTo>
                  <a:cubicBezTo>
                    <a:pt x="532200" y="0"/>
                    <a:pt x="531927" y="273"/>
                    <a:pt x="531927" y="604"/>
                  </a:cubicBezTo>
                  <a:cubicBezTo>
                    <a:pt x="531927" y="935"/>
                    <a:pt x="532200" y="1208"/>
                    <a:pt x="532531" y="1208"/>
                  </a:cubicBezTo>
                  <a:lnTo>
                    <a:pt x="535768" y="1208"/>
                  </a:lnTo>
                  <a:cubicBezTo>
                    <a:pt x="536099" y="1208"/>
                    <a:pt x="536372" y="935"/>
                    <a:pt x="536372" y="604"/>
                  </a:cubicBezTo>
                  <a:cubicBezTo>
                    <a:pt x="536372" y="273"/>
                    <a:pt x="536099" y="0"/>
                    <a:pt x="535768" y="0"/>
                  </a:cubicBezTo>
                  <a:close/>
                  <a:moveTo>
                    <a:pt x="526058" y="0"/>
                  </a:moveTo>
                  <a:lnTo>
                    <a:pt x="522821" y="0"/>
                  </a:lnTo>
                  <a:cubicBezTo>
                    <a:pt x="522490" y="0"/>
                    <a:pt x="522217" y="273"/>
                    <a:pt x="522217" y="604"/>
                  </a:cubicBezTo>
                  <a:cubicBezTo>
                    <a:pt x="522217" y="935"/>
                    <a:pt x="522490" y="1208"/>
                    <a:pt x="522821" y="1208"/>
                  </a:cubicBezTo>
                  <a:lnTo>
                    <a:pt x="526058" y="1208"/>
                  </a:lnTo>
                  <a:cubicBezTo>
                    <a:pt x="526388" y="1208"/>
                    <a:pt x="526662" y="935"/>
                    <a:pt x="526662" y="604"/>
                  </a:cubicBezTo>
                  <a:cubicBezTo>
                    <a:pt x="526662" y="273"/>
                    <a:pt x="526388" y="0"/>
                    <a:pt x="526058" y="0"/>
                  </a:cubicBezTo>
                  <a:close/>
                  <a:moveTo>
                    <a:pt x="786360" y="0"/>
                  </a:moveTo>
                  <a:lnTo>
                    <a:pt x="784749" y="0"/>
                  </a:lnTo>
                  <a:cubicBezTo>
                    <a:pt x="784418" y="0"/>
                    <a:pt x="784145" y="273"/>
                    <a:pt x="784145" y="604"/>
                  </a:cubicBezTo>
                  <a:cubicBezTo>
                    <a:pt x="784145" y="935"/>
                    <a:pt x="784418" y="1208"/>
                    <a:pt x="784749" y="1208"/>
                  </a:cubicBezTo>
                  <a:lnTo>
                    <a:pt x="786360" y="1208"/>
                  </a:lnTo>
                  <a:cubicBezTo>
                    <a:pt x="786691" y="1208"/>
                    <a:pt x="786965" y="935"/>
                    <a:pt x="786965" y="604"/>
                  </a:cubicBezTo>
                  <a:cubicBezTo>
                    <a:pt x="786965" y="273"/>
                    <a:pt x="786691" y="0"/>
                    <a:pt x="786360" y="0"/>
                  </a:cubicBezTo>
                  <a:close/>
                </a:path>
              </a:pathLst>
            </a:custGeom>
            <a:grpFill/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  <p:sp>
          <p:nvSpPr>
            <p:cNvPr id="22" name="Forme libre 13">
              <a:extLst>
                <a:ext uri="{FF2B5EF4-FFF2-40B4-BE49-F238E27FC236}">
                  <a16:creationId xmlns:a16="http://schemas.microsoft.com/office/drawing/2014/main" id="{CA477544-03E3-0B33-56F2-8CE2A77231EA}"/>
                </a:ext>
              </a:extLst>
            </p:cNvPr>
            <p:cNvSpPr/>
            <p:nvPr/>
          </p:nvSpPr>
          <p:spPr>
            <a:xfrm>
              <a:off x="2402917" y="3368000"/>
              <a:ext cx="7543073" cy="11569"/>
            </a:xfrm>
            <a:custGeom>
              <a:avLst/>
              <a:gdLst>
                <a:gd name="csX0" fmla="*/ 2820 w 786964"/>
                <a:gd name="csY0" fmla="*/ 604 h 1207"/>
                <a:gd name="csX1" fmla="*/ 2215 w 786964"/>
                <a:gd name="csY1" fmla="*/ 1208 h 1207"/>
                <a:gd name="csX2" fmla="*/ 604 w 786964"/>
                <a:gd name="csY2" fmla="*/ 1208 h 1207"/>
                <a:gd name="csX3" fmla="*/ 0 w 786964"/>
                <a:gd name="csY3" fmla="*/ 604 h 1207"/>
                <a:gd name="csX4" fmla="*/ 604 w 786964"/>
                <a:gd name="csY4" fmla="*/ 0 h 1207"/>
                <a:gd name="csX5" fmla="*/ 2215 w 786964"/>
                <a:gd name="csY5" fmla="*/ 0 h 1207"/>
                <a:gd name="csX6" fmla="*/ 2820 w 786964"/>
                <a:gd name="csY6" fmla="*/ 604 h 1207"/>
                <a:gd name="csX7" fmla="*/ 264144 w 786964"/>
                <a:gd name="csY7" fmla="*/ 0 h 1207"/>
                <a:gd name="csX8" fmla="*/ 260907 w 786964"/>
                <a:gd name="csY8" fmla="*/ 0 h 1207"/>
                <a:gd name="csX9" fmla="*/ 260303 w 786964"/>
                <a:gd name="csY9" fmla="*/ 604 h 1207"/>
                <a:gd name="csX10" fmla="*/ 260907 w 786964"/>
                <a:gd name="csY10" fmla="*/ 1208 h 1207"/>
                <a:gd name="csX11" fmla="*/ 264144 w 786964"/>
                <a:gd name="csY11" fmla="*/ 1208 h 1207"/>
                <a:gd name="csX12" fmla="*/ 264748 w 786964"/>
                <a:gd name="csY12" fmla="*/ 604 h 1207"/>
                <a:gd name="csX13" fmla="*/ 264144 w 786964"/>
                <a:gd name="csY13" fmla="*/ 0 h 1207"/>
                <a:gd name="csX14" fmla="*/ 380550 w 786964"/>
                <a:gd name="csY14" fmla="*/ 0 h 1207"/>
                <a:gd name="csX15" fmla="*/ 377313 w 786964"/>
                <a:gd name="csY15" fmla="*/ 0 h 1207"/>
                <a:gd name="csX16" fmla="*/ 376709 w 786964"/>
                <a:gd name="csY16" fmla="*/ 604 h 1207"/>
                <a:gd name="csX17" fmla="*/ 377313 w 786964"/>
                <a:gd name="csY17" fmla="*/ 1208 h 1207"/>
                <a:gd name="csX18" fmla="*/ 380550 w 786964"/>
                <a:gd name="csY18" fmla="*/ 1208 h 1207"/>
                <a:gd name="csX19" fmla="*/ 381154 w 786964"/>
                <a:gd name="csY19" fmla="*/ 604 h 1207"/>
                <a:gd name="csX20" fmla="*/ 380550 w 786964"/>
                <a:gd name="csY20" fmla="*/ 0 h 1207"/>
                <a:gd name="csX21" fmla="*/ 273839 w 786964"/>
                <a:gd name="csY21" fmla="*/ 0 h 1207"/>
                <a:gd name="csX22" fmla="*/ 270603 w 786964"/>
                <a:gd name="csY22" fmla="*/ 0 h 1207"/>
                <a:gd name="csX23" fmla="*/ 269998 w 786964"/>
                <a:gd name="csY23" fmla="*/ 604 h 1207"/>
                <a:gd name="csX24" fmla="*/ 270603 w 786964"/>
                <a:gd name="csY24" fmla="*/ 1208 h 1207"/>
                <a:gd name="csX25" fmla="*/ 273839 w 786964"/>
                <a:gd name="csY25" fmla="*/ 1208 h 1207"/>
                <a:gd name="csX26" fmla="*/ 274444 w 786964"/>
                <a:gd name="csY26" fmla="*/ 604 h 1207"/>
                <a:gd name="csX27" fmla="*/ 273839 w 786964"/>
                <a:gd name="csY27" fmla="*/ 0 h 1207"/>
                <a:gd name="csX28" fmla="*/ 283535 w 786964"/>
                <a:gd name="csY28" fmla="*/ 0 h 1207"/>
                <a:gd name="csX29" fmla="*/ 280298 w 786964"/>
                <a:gd name="csY29" fmla="*/ 0 h 1207"/>
                <a:gd name="csX30" fmla="*/ 279694 w 786964"/>
                <a:gd name="csY30" fmla="*/ 604 h 1207"/>
                <a:gd name="csX31" fmla="*/ 280298 w 786964"/>
                <a:gd name="csY31" fmla="*/ 1208 h 1207"/>
                <a:gd name="csX32" fmla="*/ 283535 w 786964"/>
                <a:gd name="csY32" fmla="*/ 1208 h 1207"/>
                <a:gd name="csX33" fmla="*/ 284139 w 786964"/>
                <a:gd name="csY33" fmla="*/ 604 h 1207"/>
                <a:gd name="csX34" fmla="*/ 283535 w 786964"/>
                <a:gd name="csY34" fmla="*/ 0 h 1207"/>
                <a:gd name="csX35" fmla="*/ 254434 w 786964"/>
                <a:gd name="csY35" fmla="*/ 0 h 1207"/>
                <a:gd name="csX36" fmla="*/ 251197 w 786964"/>
                <a:gd name="csY36" fmla="*/ 0 h 1207"/>
                <a:gd name="csX37" fmla="*/ 250593 w 786964"/>
                <a:gd name="csY37" fmla="*/ 604 h 1207"/>
                <a:gd name="csX38" fmla="*/ 251197 w 786964"/>
                <a:gd name="csY38" fmla="*/ 1208 h 1207"/>
                <a:gd name="csX39" fmla="*/ 254434 w 786964"/>
                <a:gd name="csY39" fmla="*/ 1208 h 1207"/>
                <a:gd name="csX40" fmla="*/ 255038 w 786964"/>
                <a:gd name="csY40" fmla="*/ 604 h 1207"/>
                <a:gd name="csX41" fmla="*/ 254434 w 786964"/>
                <a:gd name="csY41" fmla="*/ 0 h 1207"/>
                <a:gd name="csX42" fmla="*/ 225332 w 786964"/>
                <a:gd name="csY42" fmla="*/ 0 h 1207"/>
                <a:gd name="csX43" fmla="*/ 222095 w 786964"/>
                <a:gd name="csY43" fmla="*/ 0 h 1207"/>
                <a:gd name="csX44" fmla="*/ 221491 w 786964"/>
                <a:gd name="csY44" fmla="*/ 604 h 1207"/>
                <a:gd name="csX45" fmla="*/ 222095 w 786964"/>
                <a:gd name="csY45" fmla="*/ 1208 h 1207"/>
                <a:gd name="csX46" fmla="*/ 225332 w 786964"/>
                <a:gd name="csY46" fmla="*/ 1208 h 1207"/>
                <a:gd name="csX47" fmla="*/ 225936 w 786964"/>
                <a:gd name="csY47" fmla="*/ 604 h 1207"/>
                <a:gd name="csX48" fmla="*/ 225332 w 786964"/>
                <a:gd name="csY48" fmla="*/ 0 h 1207"/>
                <a:gd name="csX49" fmla="*/ 215636 w 786964"/>
                <a:gd name="csY49" fmla="*/ 0 h 1207"/>
                <a:gd name="csX50" fmla="*/ 212400 w 786964"/>
                <a:gd name="csY50" fmla="*/ 0 h 1207"/>
                <a:gd name="csX51" fmla="*/ 211795 w 786964"/>
                <a:gd name="csY51" fmla="*/ 604 h 1207"/>
                <a:gd name="csX52" fmla="*/ 212400 w 786964"/>
                <a:gd name="csY52" fmla="*/ 1208 h 1207"/>
                <a:gd name="csX53" fmla="*/ 215636 w 786964"/>
                <a:gd name="csY53" fmla="*/ 1208 h 1207"/>
                <a:gd name="csX54" fmla="*/ 216240 w 786964"/>
                <a:gd name="csY54" fmla="*/ 604 h 1207"/>
                <a:gd name="csX55" fmla="*/ 215636 w 786964"/>
                <a:gd name="csY55" fmla="*/ 0 h 1207"/>
                <a:gd name="csX56" fmla="*/ 244738 w 786964"/>
                <a:gd name="csY56" fmla="*/ 0 h 1207"/>
                <a:gd name="csX57" fmla="*/ 241501 w 786964"/>
                <a:gd name="csY57" fmla="*/ 0 h 1207"/>
                <a:gd name="csX58" fmla="*/ 240897 w 786964"/>
                <a:gd name="csY58" fmla="*/ 604 h 1207"/>
                <a:gd name="csX59" fmla="*/ 241501 w 786964"/>
                <a:gd name="csY59" fmla="*/ 1208 h 1207"/>
                <a:gd name="csX60" fmla="*/ 244738 w 786964"/>
                <a:gd name="csY60" fmla="*/ 1208 h 1207"/>
                <a:gd name="csX61" fmla="*/ 245342 w 786964"/>
                <a:gd name="csY61" fmla="*/ 604 h 1207"/>
                <a:gd name="csX62" fmla="*/ 244738 w 786964"/>
                <a:gd name="csY62" fmla="*/ 0 h 1207"/>
                <a:gd name="csX63" fmla="*/ 235042 w 786964"/>
                <a:gd name="csY63" fmla="*/ 0 h 1207"/>
                <a:gd name="csX64" fmla="*/ 231805 w 786964"/>
                <a:gd name="csY64" fmla="*/ 0 h 1207"/>
                <a:gd name="csX65" fmla="*/ 231201 w 786964"/>
                <a:gd name="csY65" fmla="*/ 604 h 1207"/>
                <a:gd name="csX66" fmla="*/ 231805 w 786964"/>
                <a:gd name="csY66" fmla="*/ 1208 h 1207"/>
                <a:gd name="csX67" fmla="*/ 235042 w 786964"/>
                <a:gd name="csY67" fmla="*/ 1208 h 1207"/>
                <a:gd name="csX68" fmla="*/ 235646 w 786964"/>
                <a:gd name="csY68" fmla="*/ 604 h 1207"/>
                <a:gd name="csX69" fmla="*/ 235042 w 786964"/>
                <a:gd name="csY69" fmla="*/ 0 h 1207"/>
                <a:gd name="csX70" fmla="*/ 293245 w 786964"/>
                <a:gd name="csY70" fmla="*/ 0 h 1207"/>
                <a:gd name="csX71" fmla="*/ 290008 w 786964"/>
                <a:gd name="csY71" fmla="*/ 0 h 1207"/>
                <a:gd name="csX72" fmla="*/ 289404 w 786964"/>
                <a:gd name="csY72" fmla="*/ 604 h 1207"/>
                <a:gd name="csX73" fmla="*/ 290008 w 786964"/>
                <a:gd name="csY73" fmla="*/ 1208 h 1207"/>
                <a:gd name="csX74" fmla="*/ 293245 w 786964"/>
                <a:gd name="csY74" fmla="*/ 1208 h 1207"/>
                <a:gd name="csX75" fmla="*/ 293849 w 786964"/>
                <a:gd name="csY75" fmla="*/ 604 h 1207"/>
                <a:gd name="csX76" fmla="*/ 293245 w 786964"/>
                <a:gd name="csY76" fmla="*/ 0 h 1207"/>
                <a:gd name="csX77" fmla="*/ 341753 w 786964"/>
                <a:gd name="csY77" fmla="*/ 0 h 1207"/>
                <a:gd name="csX78" fmla="*/ 338516 w 786964"/>
                <a:gd name="csY78" fmla="*/ 0 h 1207"/>
                <a:gd name="csX79" fmla="*/ 337912 w 786964"/>
                <a:gd name="csY79" fmla="*/ 604 h 1207"/>
                <a:gd name="csX80" fmla="*/ 338516 w 786964"/>
                <a:gd name="csY80" fmla="*/ 1208 h 1207"/>
                <a:gd name="csX81" fmla="*/ 341753 w 786964"/>
                <a:gd name="csY81" fmla="*/ 1208 h 1207"/>
                <a:gd name="csX82" fmla="*/ 342357 w 786964"/>
                <a:gd name="csY82" fmla="*/ 604 h 1207"/>
                <a:gd name="csX83" fmla="*/ 341753 w 786964"/>
                <a:gd name="csY83" fmla="*/ 0 h 1207"/>
                <a:gd name="csX84" fmla="*/ 351448 w 786964"/>
                <a:gd name="csY84" fmla="*/ 0 h 1207"/>
                <a:gd name="csX85" fmla="*/ 348212 w 786964"/>
                <a:gd name="csY85" fmla="*/ 0 h 1207"/>
                <a:gd name="csX86" fmla="*/ 347607 w 786964"/>
                <a:gd name="csY86" fmla="*/ 604 h 1207"/>
                <a:gd name="csX87" fmla="*/ 348212 w 786964"/>
                <a:gd name="csY87" fmla="*/ 1208 h 1207"/>
                <a:gd name="csX88" fmla="*/ 351448 w 786964"/>
                <a:gd name="csY88" fmla="*/ 1208 h 1207"/>
                <a:gd name="csX89" fmla="*/ 352052 w 786964"/>
                <a:gd name="csY89" fmla="*/ 604 h 1207"/>
                <a:gd name="csX90" fmla="*/ 351448 w 786964"/>
                <a:gd name="csY90" fmla="*/ 0 h 1207"/>
                <a:gd name="csX91" fmla="*/ 361144 w 786964"/>
                <a:gd name="csY91" fmla="*/ 0 h 1207"/>
                <a:gd name="csX92" fmla="*/ 357907 w 786964"/>
                <a:gd name="csY92" fmla="*/ 0 h 1207"/>
                <a:gd name="csX93" fmla="*/ 357303 w 786964"/>
                <a:gd name="csY93" fmla="*/ 604 h 1207"/>
                <a:gd name="csX94" fmla="*/ 357907 w 786964"/>
                <a:gd name="csY94" fmla="*/ 1208 h 1207"/>
                <a:gd name="csX95" fmla="*/ 361144 w 786964"/>
                <a:gd name="csY95" fmla="*/ 1208 h 1207"/>
                <a:gd name="csX96" fmla="*/ 361748 w 786964"/>
                <a:gd name="csY96" fmla="*/ 604 h 1207"/>
                <a:gd name="csX97" fmla="*/ 361144 w 786964"/>
                <a:gd name="csY97" fmla="*/ 0 h 1207"/>
                <a:gd name="csX98" fmla="*/ 370854 w 786964"/>
                <a:gd name="csY98" fmla="*/ 0 h 1207"/>
                <a:gd name="csX99" fmla="*/ 367617 w 786964"/>
                <a:gd name="csY99" fmla="*/ 0 h 1207"/>
                <a:gd name="csX100" fmla="*/ 367013 w 786964"/>
                <a:gd name="csY100" fmla="*/ 604 h 1207"/>
                <a:gd name="csX101" fmla="*/ 367617 w 786964"/>
                <a:gd name="csY101" fmla="*/ 1208 h 1207"/>
                <a:gd name="csX102" fmla="*/ 370854 w 786964"/>
                <a:gd name="csY102" fmla="*/ 1208 h 1207"/>
                <a:gd name="csX103" fmla="*/ 371458 w 786964"/>
                <a:gd name="csY103" fmla="*/ 604 h 1207"/>
                <a:gd name="csX104" fmla="*/ 370854 w 786964"/>
                <a:gd name="csY104" fmla="*/ 0 h 1207"/>
                <a:gd name="csX105" fmla="*/ 312637 w 786964"/>
                <a:gd name="csY105" fmla="*/ 0 h 1207"/>
                <a:gd name="csX106" fmla="*/ 309400 w 786964"/>
                <a:gd name="csY106" fmla="*/ 0 h 1207"/>
                <a:gd name="csX107" fmla="*/ 308796 w 786964"/>
                <a:gd name="csY107" fmla="*/ 604 h 1207"/>
                <a:gd name="csX108" fmla="*/ 309400 w 786964"/>
                <a:gd name="csY108" fmla="*/ 1208 h 1207"/>
                <a:gd name="csX109" fmla="*/ 312637 w 786964"/>
                <a:gd name="csY109" fmla="*/ 1208 h 1207"/>
                <a:gd name="csX110" fmla="*/ 313241 w 786964"/>
                <a:gd name="csY110" fmla="*/ 604 h 1207"/>
                <a:gd name="csX111" fmla="*/ 312637 w 786964"/>
                <a:gd name="csY111" fmla="*/ 0 h 1207"/>
                <a:gd name="csX112" fmla="*/ 205941 w 786964"/>
                <a:gd name="csY112" fmla="*/ 0 h 1207"/>
                <a:gd name="csX113" fmla="*/ 202704 w 786964"/>
                <a:gd name="csY113" fmla="*/ 0 h 1207"/>
                <a:gd name="csX114" fmla="*/ 202100 w 786964"/>
                <a:gd name="csY114" fmla="*/ 604 h 1207"/>
                <a:gd name="csX115" fmla="*/ 202704 w 786964"/>
                <a:gd name="csY115" fmla="*/ 1208 h 1207"/>
                <a:gd name="csX116" fmla="*/ 205941 w 786964"/>
                <a:gd name="csY116" fmla="*/ 1208 h 1207"/>
                <a:gd name="csX117" fmla="*/ 206545 w 786964"/>
                <a:gd name="csY117" fmla="*/ 604 h 1207"/>
                <a:gd name="csX118" fmla="*/ 205941 w 786964"/>
                <a:gd name="csY118" fmla="*/ 0 h 1207"/>
                <a:gd name="csX119" fmla="*/ 302941 w 786964"/>
                <a:gd name="csY119" fmla="*/ 0 h 1207"/>
                <a:gd name="csX120" fmla="*/ 299704 w 786964"/>
                <a:gd name="csY120" fmla="*/ 0 h 1207"/>
                <a:gd name="csX121" fmla="*/ 299100 w 786964"/>
                <a:gd name="csY121" fmla="*/ 604 h 1207"/>
                <a:gd name="csX122" fmla="*/ 299704 w 786964"/>
                <a:gd name="csY122" fmla="*/ 1208 h 1207"/>
                <a:gd name="csX123" fmla="*/ 302941 w 786964"/>
                <a:gd name="csY123" fmla="*/ 1208 h 1207"/>
                <a:gd name="csX124" fmla="*/ 303545 w 786964"/>
                <a:gd name="csY124" fmla="*/ 604 h 1207"/>
                <a:gd name="csX125" fmla="*/ 302941 w 786964"/>
                <a:gd name="csY125" fmla="*/ 0 h 1207"/>
                <a:gd name="csX126" fmla="*/ 390246 w 786964"/>
                <a:gd name="csY126" fmla="*/ 0 h 1207"/>
                <a:gd name="csX127" fmla="*/ 387009 w 786964"/>
                <a:gd name="csY127" fmla="*/ 0 h 1207"/>
                <a:gd name="csX128" fmla="*/ 386405 w 786964"/>
                <a:gd name="csY128" fmla="*/ 604 h 1207"/>
                <a:gd name="csX129" fmla="*/ 387009 w 786964"/>
                <a:gd name="csY129" fmla="*/ 1208 h 1207"/>
                <a:gd name="csX130" fmla="*/ 390246 w 786964"/>
                <a:gd name="csY130" fmla="*/ 1208 h 1207"/>
                <a:gd name="csX131" fmla="*/ 390850 w 786964"/>
                <a:gd name="csY131" fmla="*/ 604 h 1207"/>
                <a:gd name="csX132" fmla="*/ 390246 w 786964"/>
                <a:gd name="csY132" fmla="*/ 0 h 1207"/>
                <a:gd name="csX133" fmla="*/ 322347 w 786964"/>
                <a:gd name="csY133" fmla="*/ 0 h 1207"/>
                <a:gd name="csX134" fmla="*/ 319110 w 786964"/>
                <a:gd name="csY134" fmla="*/ 0 h 1207"/>
                <a:gd name="csX135" fmla="*/ 318506 w 786964"/>
                <a:gd name="csY135" fmla="*/ 604 h 1207"/>
                <a:gd name="csX136" fmla="*/ 319110 w 786964"/>
                <a:gd name="csY136" fmla="*/ 1208 h 1207"/>
                <a:gd name="csX137" fmla="*/ 322347 w 786964"/>
                <a:gd name="csY137" fmla="*/ 1208 h 1207"/>
                <a:gd name="csX138" fmla="*/ 322951 w 786964"/>
                <a:gd name="csY138" fmla="*/ 604 h 1207"/>
                <a:gd name="csX139" fmla="*/ 322347 w 786964"/>
                <a:gd name="csY139" fmla="*/ 0 h 1207"/>
                <a:gd name="csX140" fmla="*/ 332042 w 786964"/>
                <a:gd name="csY140" fmla="*/ 0 h 1207"/>
                <a:gd name="csX141" fmla="*/ 328806 w 786964"/>
                <a:gd name="csY141" fmla="*/ 0 h 1207"/>
                <a:gd name="csX142" fmla="*/ 328202 w 786964"/>
                <a:gd name="csY142" fmla="*/ 604 h 1207"/>
                <a:gd name="csX143" fmla="*/ 328806 w 786964"/>
                <a:gd name="csY143" fmla="*/ 1208 h 1207"/>
                <a:gd name="csX144" fmla="*/ 332042 w 786964"/>
                <a:gd name="csY144" fmla="*/ 1208 h 1207"/>
                <a:gd name="csX145" fmla="*/ 332647 w 786964"/>
                <a:gd name="csY145" fmla="*/ 604 h 1207"/>
                <a:gd name="csX146" fmla="*/ 332042 w 786964"/>
                <a:gd name="csY146" fmla="*/ 0 h 1207"/>
                <a:gd name="csX147" fmla="*/ 60418 w 786964"/>
                <a:gd name="csY147" fmla="*/ 0 h 1207"/>
                <a:gd name="csX148" fmla="*/ 57182 w 786964"/>
                <a:gd name="csY148" fmla="*/ 0 h 1207"/>
                <a:gd name="csX149" fmla="*/ 56578 w 786964"/>
                <a:gd name="csY149" fmla="*/ 604 h 1207"/>
                <a:gd name="csX150" fmla="*/ 57182 w 786964"/>
                <a:gd name="csY150" fmla="*/ 1208 h 1207"/>
                <a:gd name="csX151" fmla="*/ 60418 w 786964"/>
                <a:gd name="csY151" fmla="*/ 1208 h 1207"/>
                <a:gd name="csX152" fmla="*/ 61023 w 786964"/>
                <a:gd name="csY152" fmla="*/ 604 h 1207"/>
                <a:gd name="csX153" fmla="*/ 60418 w 786964"/>
                <a:gd name="csY153" fmla="*/ 0 h 1207"/>
                <a:gd name="csX154" fmla="*/ 99230 w 786964"/>
                <a:gd name="csY154" fmla="*/ 0 h 1207"/>
                <a:gd name="csX155" fmla="*/ 95993 w 786964"/>
                <a:gd name="csY155" fmla="*/ 0 h 1207"/>
                <a:gd name="csX156" fmla="*/ 95389 w 786964"/>
                <a:gd name="csY156" fmla="*/ 604 h 1207"/>
                <a:gd name="csX157" fmla="*/ 95993 w 786964"/>
                <a:gd name="csY157" fmla="*/ 1208 h 1207"/>
                <a:gd name="csX158" fmla="*/ 99230 w 786964"/>
                <a:gd name="csY158" fmla="*/ 1208 h 1207"/>
                <a:gd name="csX159" fmla="*/ 99834 w 786964"/>
                <a:gd name="csY159" fmla="*/ 604 h 1207"/>
                <a:gd name="csX160" fmla="*/ 99230 w 786964"/>
                <a:gd name="csY160" fmla="*/ 0 h 1207"/>
                <a:gd name="csX161" fmla="*/ 50723 w 786964"/>
                <a:gd name="csY161" fmla="*/ 0 h 1207"/>
                <a:gd name="csX162" fmla="*/ 47486 w 786964"/>
                <a:gd name="csY162" fmla="*/ 0 h 1207"/>
                <a:gd name="csX163" fmla="*/ 46882 w 786964"/>
                <a:gd name="csY163" fmla="*/ 604 h 1207"/>
                <a:gd name="csX164" fmla="*/ 47486 w 786964"/>
                <a:gd name="csY164" fmla="*/ 1208 h 1207"/>
                <a:gd name="csX165" fmla="*/ 50723 w 786964"/>
                <a:gd name="csY165" fmla="*/ 1208 h 1207"/>
                <a:gd name="csX166" fmla="*/ 51327 w 786964"/>
                <a:gd name="csY166" fmla="*/ 604 h 1207"/>
                <a:gd name="csX167" fmla="*/ 50723 w 786964"/>
                <a:gd name="csY167" fmla="*/ 0 h 1207"/>
                <a:gd name="csX168" fmla="*/ 89520 w 786964"/>
                <a:gd name="csY168" fmla="*/ 0 h 1207"/>
                <a:gd name="csX169" fmla="*/ 86283 w 786964"/>
                <a:gd name="csY169" fmla="*/ 0 h 1207"/>
                <a:gd name="csX170" fmla="*/ 85679 w 786964"/>
                <a:gd name="csY170" fmla="*/ 604 h 1207"/>
                <a:gd name="csX171" fmla="*/ 86283 w 786964"/>
                <a:gd name="csY171" fmla="*/ 1208 h 1207"/>
                <a:gd name="csX172" fmla="*/ 89520 w 786964"/>
                <a:gd name="csY172" fmla="*/ 1208 h 1207"/>
                <a:gd name="csX173" fmla="*/ 90124 w 786964"/>
                <a:gd name="csY173" fmla="*/ 604 h 1207"/>
                <a:gd name="csX174" fmla="*/ 89520 w 786964"/>
                <a:gd name="csY174" fmla="*/ 0 h 1207"/>
                <a:gd name="csX175" fmla="*/ 70129 w 786964"/>
                <a:gd name="csY175" fmla="*/ 0 h 1207"/>
                <a:gd name="csX176" fmla="*/ 66892 w 786964"/>
                <a:gd name="csY176" fmla="*/ 0 h 1207"/>
                <a:gd name="csX177" fmla="*/ 66288 w 786964"/>
                <a:gd name="csY177" fmla="*/ 604 h 1207"/>
                <a:gd name="csX178" fmla="*/ 66892 w 786964"/>
                <a:gd name="csY178" fmla="*/ 1208 h 1207"/>
                <a:gd name="csX179" fmla="*/ 70129 w 786964"/>
                <a:gd name="csY179" fmla="*/ 1208 h 1207"/>
                <a:gd name="csX180" fmla="*/ 70733 w 786964"/>
                <a:gd name="csY180" fmla="*/ 604 h 1207"/>
                <a:gd name="csX181" fmla="*/ 70129 w 786964"/>
                <a:gd name="csY181" fmla="*/ 0 h 1207"/>
                <a:gd name="csX182" fmla="*/ 41027 w 786964"/>
                <a:gd name="csY182" fmla="*/ 0 h 1207"/>
                <a:gd name="csX183" fmla="*/ 37790 w 786964"/>
                <a:gd name="csY183" fmla="*/ 0 h 1207"/>
                <a:gd name="csX184" fmla="*/ 37186 w 786964"/>
                <a:gd name="csY184" fmla="*/ 604 h 1207"/>
                <a:gd name="csX185" fmla="*/ 37790 w 786964"/>
                <a:gd name="csY185" fmla="*/ 1208 h 1207"/>
                <a:gd name="csX186" fmla="*/ 41027 w 786964"/>
                <a:gd name="csY186" fmla="*/ 1208 h 1207"/>
                <a:gd name="csX187" fmla="*/ 41631 w 786964"/>
                <a:gd name="csY187" fmla="*/ 604 h 1207"/>
                <a:gd name="csX188" fmla="*/ 41027 w 786964"/>
                <a:gd name="csY188" fmla="*/ 0 h 1207"/>
                <a:gd name="csX189" fmla="*/ 21621 w 786964"/>
                <a:gd name="csY189" fmla="*/ 0 h 1207"/>
                <a:gd name="csX190" fmla="*/ 18384 w 786964"/>
                <a:gd name="csY190" fmla="*/ 0 h 1207"/>
                <a:gd name="csX191" fmla="*/ 17780 w 786964"/>
                <a:gd name="csY191" fmla="*/ 604 h 1207"/>
                <a:gd name="csX192" fmla="*/ 18384 w 786964"/>
                <a:gd name="csY192" fmla="*/ 1208 h 1207"/>
                <a:gd name="csX193" fmla="*/ 21621 w 786964"/>
                <a:gd name="csY193" fmla="*/ 1208 h 1207"/>
                <a:gd name="csX194" fmla="*/ 22225 w 786964"/>
                <a:gd name="csY194" fmla="*/ 604 h 1207"/>
                <a:gd name="csX195" fmla="*/ 21621 w 786964"/>
                <a:gd name="csY195" fmla="*/ 0 h 1207"/>
                <a:gd name="csX196" fmla="*/ 11925 w 786964"/>
                <a:gd name="csY196" fmla="*/ 0 h 1207"/>
                <a:gd name="csX197" fmla="*/ 8689 w 786964"/>
                <a:gd name="csY197" fmla="*/ 0 h 1207"/>
                <a:gd name="csX198" fmla="*/ 8085 w 786964"/>
                <a:gd name="csY198" fmla="*/ 604 h 1207"/>
                <a:gd name="csX199" fmla="*/ 8689 w 786964"/>
                <a:gd name="csY199" fmla="*/ 1208 h 1207"/>
                <a:gd name="csX200" fmla="*/ 11925 w 786964"/>
                <a:gd name="csY200" fmla="*/ 1208 h 1207"/>
                <a:gd name="csX201" fmla="*/ 12530 w 786964"/>
                <a:gd name="csY201" fmla="*/ 604 h 1207"/>
                <a:gd name="csX202" fmla="*/ 11925 w 786964"/>
                <a:gd name="csY202" fmla="*/ 0 h 1207"/>
                <a:gd name="csX203" fmla="*/ 196230 w 786964"/>
                <a:gd name="csY203" fmla="*/ 0 h 1207"/>
                <a:gd name="csX204" fmla="*/ 192994 w 786964"/>
                <a:gd name="csY204" fmla="*/ 0 h 1207"/>
                <a:gd name="csX205" fmla="*/ 192390 w 786964"/>
                <a:gd name="csY205" fmla="*/ 604 h 1207"/>
                <a:gd name="csX206" fmla="*/ 192994 w 786964"/>
                <a:gd name="csY206" fmla="*/ 1208 h 1207"/>
                <a:gd name="csX207" fmla="*/ 196230 w 786964"/>
                <a:gd name="csY207" fmla="*/ 1208 h 1207"/>
                <a:gd name="csX208" fmla="*/ 196835 w 786964"/>
                <a:gd name="csY208" fmla="*/ 604 h 1207"/>
                <a:gd name="csX209" fmla="*/ 196230 w 786964"/>
                <a:gd name="csY209" fmla="*/ 0 h 1207"/>
                <a:gd name="csX210" fmla="*/ 31317 w 786964"/>
                <a:gd name="csY210" fmla="*/ 0 h 1207"/>
                <a:gd name="csX211" fmla="*/ 28080 w 786964"/>
                <a:gd name="csY211" fmla="*/ 0 h 1207"/>
                <a:gd name="csX212" fmla="*/ 27476 w 786964"/>
                <a:gd name="csY212" fmla="*/ 604 h 1207"/>
                <a:gd name="csX213" fmla="*/ 28080 w 786964"/>
                <a:gd name="csY213" fmla="*/ 1208 h 1207"/>
                <a:gd name="csX214" fmla="*/ 31317 w 786964"/>
                <a:gd name="csY214" fmla="*/ 1208 h 1207"/>
                <a:gd name="csX215" fmla="*/ 31921 w 786964"/>
                <a:gd name="csY215" fmla="*/ 604 h 1207"/>
                <a:gd name="csX216" fmla="*/ 31317 w 786964"/>
                <a:gd name="csY216" fmla="*/ 0 h 1207"/>
                <a:gd name="csX217" fmla="*/ 157433 w 786964"/>
                <a:gd name="csY217" fmla="*/ 0 h 1207"/>
                <a:gd name="csX218" fmla="*/ 154196 w 786964"/>
                <a:gd name="csY218" fmla="*/ 0 h 1207"/>
                <a:gd name="csX219" fmla="*/ 153592 w 786964"/>
                <a:gd name="csY219" fmla="*/ 604 h 1207"/>
                <a:gd name="csX220" fmla="*/ 154196 w 786964"/>
                <a:gd name="csY220" fmla="*/ 1208 h 1207"/>
                <a:gd name="csX221" fmla="*/ 157433 w 786964"/>
                <a:gd name="csY221" fmla="*/ 1208 h 1207"/>
                <a:gd name="csX222" fmla="*/ 158037 w 786964"/>
                <a:gd name="csY222" fmla="*/ 604 h 1207"/>
                <a:gd name="csX223" fmla="*/ 157433 w 786964"/>
                <a:gd name="csY223" fmla="*/ 0 h 1207"/>
                <a:gd name="csX224" fmla="*/ 167129 w 786964"/>
                <a:gd name="csY224" fmla="*/ 0 h 1207"/>
                <a:gd name="csX225" fmla="*/ 163892 w 786964"/>
                <a:gd name="csY225" fmla="*/ 0 h 1207"/>
                <a:gd name="csX226" fmla="*/ 163288 w 786964"/>
                <a:gd name="csY226" fmla="*/ 604 h 1207"/>
                <a:gd name="csX227" fmla="*/ 163892 w 786964"/>
                <a:gd name="csY227" fmla="*/ 1208 h 1207"/>
                <a:gd name="csX228" fmla="*/ 167129 w 786964"/>
                <a:gd name="csY228" fmla="*/ 1208 h 1207"/>
                <a:gd name="csX229" fmla="*/ 167733 w 786964"/>
                <a:gd name="csY229" fmla="*/ 604 h 1207"/>
                <a:gd name="csX230" fmla="*/ 167129 w 786964"/>
                <a:gd name="csY230" fmla="*/ 0 h 1207"/>
                <a:gd name="csX231" fmla="*/ 176839 w 786964"/>
                <a:gd name="csY231" fmla="*/ 0 h 1207"/>
                <a:gd name="csX232" fmla="*/ 173602 w 786964"/>
                <a:gd name="csY232" fmla="*/ 0 h 1207"/>
                <a:gd name="csX233" fmla="*/ 172998 w 786964"/>
                <a:gd name="csY233" fmla="*/ 604 h 1207"/>
                <a:gd name="csX234" fmla="*/ 173602 w 786964"/>
                <a:gd name="csY234" fmla="*/ 1208 h 1207"/>
                <a:gd name="csX235" fmla="*/ 176839 w 786964"/>
                <a:gd name="csY235" fmla="*/ 1208 h 1207"/>
                <a:gd name="csX236" fmla="*/ 177443 w 786964"/>
                <a:gd name="csY236" fmla="*/ 604 h 1207"/>
                <a:gd name="csX237" fmla="*/ 176839 w 786964"/>
                <a:gd name="csY237" fmla="*/ 0 h 1207"/>
                <a:gd name="csX238" fmla="*/ 186535 w 786964"/>
                <a:gd name="csY238" fmla="*/ 0 h 1207"/>
                <a:gd name="csX239" fmla="*/ 183298 w 786964"/>
                <a:gd name="csY239" fmla="*/ 0 h 1207"/>
                <a:gd name="csX240" fmla="*/ 182694 w 786964"/>
                <a:gd name="csY240" fmla="*/ 604 h 1207"/>
                <a:gd name="csX241" fmla="*/ 183298 w 786964"/>
                <a:gd name="csY241" fmla="*/ 1208 h 1207"/>
                <a:gd name="csX242" fmla="*/ 186535 w 786964"/>
                <a:gd name="csY242" fmla="*/ 1208 h 1207"/>
                <a:gd name="csX243" fmla="*/ 187139 w 786964"/>
                <a:gd name="csY243" fmla="*/ 604 h 1207"/>
                <a:gd name="csX244" fmla="*/ 186535 w 786964"/>
                <a:gd name="csY244" fmla="*/ 0 h 1207"/>
                <a:gd name="csX245" fmla="*/ 108926 w 786964"/>
                <a:gd name="csY245" fmla="*/ 0 h 1207"/>
                <a:gd name="csX246" fmla="*/ 105689 w 786964"/>
                <a:gd name="csY246" fmla="*/ 0 h 1207"/>
                <a:gd name="csX247" fmla="*/ 105085 w 786964"/>
                <a:gd name="csY247" fmla="*/ 604 h 1207"/>
                <a:gd name="csX248" fmla="*/ 105689 w 786964"/>
                <a:gd name="csY248" fmla="*/ 1208 h 1207"/>
                <a:gd name="csX249" fmla="*/ 108926 w 786964"/>
                <a:gd name="csY249" fmla="*/ 1208 h 1207"/>
                <a:gd name="csX250" fmla="*/ 109530 w 786964"/>
                <a:gd name="csY250" fmla="*/ 604 h 1207"/>
                <a:gd name="csX251" fmla="*/ 108926 w 786964"/>
                <a:gd name="csY251" fmla="*/ 0 h 1207"/>
                <a:gd name="csX252" fmla="*/ 128332 w 786964"/>
                <a:gd name="csY252" fmla="*/ 0 h 1207"/>
                <a:gd name="csX253" fmla="*/ 125095 w 786964"/>
                <a:gd name="csY253" fmla="*/ 0 h 1207"/>
                <a:gd name="csX254" fmla="*/ 124491 w 786964"/>
                <a:gd name="csY254" fmla="*/ 604 h 1207"/>
                <a:gd name="csX255" fmla="*/ 125095 w 786964"/>
                <a:gd name="csY255" fmla="*/ 1208 h 1207"/>
                <a:gd name="csX256" fmla="*/ 128332 w 786964"/>
                <a:gd name="csY256" fmla="*/ 1208 h 1207"/>
                <a:gd name="csX257" fmla="*/ 128936 w 786964"/>
                <a:gd name="csY257" fmla="*/ 604 h 1207"/>
                <a:gd name="csX258" fmla="*/ 128332 w 786964"/>
                <a:gd name="csY258" fmla="*/ 0 h 1207"/>
                <a:gd name="csX259" fmla="*/ 118622 w 786964"/>
                <a:gd name="csY259" fmla="*/ 0 h 1207"/>
                <a:gd name="csX260" fmla="*/ 115385 w 786964"/>
                <a:gd name="csY260" fmla="*/ 0 h 1207"/>
                <a:gd name="csX261" fmla="*/ 114781 w 786964"/>
                <a:gd name="csY261" fmla="*/ 604 h 1207"/>
                <a:gd name="csX262" fmla="*/ 115385 w 786964"/>
                <a:gd name="csY262" fmla="*/ 1208 h 1207"/>
                <a:gd name="csX263" fmla="*/ 118622 w 786964"/>
                <a:gd name="csY263" fmla="*/ 1208 h 1207"/>
                <a:gd name="csX264" fmla="*/ 119226 w 786964"/>
                <a:gd name="csY264" fmla="*/ 604 h 1207"/>
                <a:gd name="csX265" fmla="*/ 118622 w 786964"/>
                <a:gd name="csY265" fmla="*/ 0 h 1207"/>
                <a:gd name="csX266" fmla="*/ 147737 w 786964"/>
                <a:gd name="csY266" fmla="*/ 0 h 1207"/>
                <a:gd name="csX267" fmla="*/ 144501 w 786964"/>
                <a:gd name="csY267" fmla="*/ 0 h 1207"/>
                <a:gd name="csX268" fmla="*/ 143897 w 786964"/>
                <a:gd name="csY268" fmla="*/ 604 h 1207"/>
                <a:gd name="csX269" fmla="*/ 144501 w 786964"/>
                <a:gd name="csY269" fmla="*/ 1208 h 1207"/>
                <a:gd name="csX270" fmla="*/ 147737 w 786964"/>
                <a:gd name="csY270" fmla="*/ 1208 h 1207"/>
                <a:gd name="csX271" fmla="*/ 148342 w 786964"/>
                <a:gd name="csY271" fmla="*/ 604 h 1207"/>
                <a:gd name="csX272" fmla="*/ 147737 w 786964"/>
                <a:gd name="csY272" fmla="*/ 0 h 1207"/>
                <a:gd name="csX273" fmla="*/ 138027 w 786964"/>
                <a:gd name="csY273" fmla="*/ 0 h 1207"/>
                <a:gd name="csX274" fmla="*/ 134791 w 786964"/>
                <a:gd name="csY274" fmla="*/ 0 h 1207"/>
                <a:gd name="csX275" fmla="*/ 134186 w 786964"/>
                <a:gd name="csY275" fmla="*/ 604 h 1207"/>
                <a:gd name="csX276" fmla="*/ 134791 w 786964"/>
                <a:gd name="csY276" fmla="*/ 1208 h 1207"/>
                <a:gd name="csX277" fmla="*/ 138027 w 786964"/>
                <a:gd name="csY277" fmla="*/ 1208 h 1207"/>
                <a:gd name="csX278" fmla="*/ 138632 w 786964"/>
                <a:gd name="csY278" fmla="*/ 604 h 1207"/>
                <a:gd name="csX279" fmla="*/ 138027 w 786964"/>
                <a:gd name="csY279" fmla="*/ 0 h 1207"/>
                <a:gd name="csX280" fmla="*/ 79824 w 786964"/>
                <a:gd name="csY280" fmla="*/ 0 h 1207"/>
                <a:gd name="csX281" fmla="*/ 76588 w 786964"/>
                <a:gd name="csY281" fmla="*/ 0 h 1207"/>
                <a:gd name="csX282" fmla="*/ 75983 w 786964"/>
                <a:gd name="csY282" fmla="*/ 604 h 1207"/>
                <a:gd name="csX283" fmla="*/ 76588 w 786964"/>
                <a:gd name="csY283" fmla="*/ 1208 h 1207"/>
                <a:gd name="csX284" fmla="*/ 79824 w 786964"/>
                <a:gd name="csY284" fmla="*/ 1208 h 1207"/>
                <a:gd name="csX285" fmla="*/ 80428 w 786964"/>
                <a:gd name="csY285" fmla="*/ 604 h 1207"/>
                <a:gd name="csX286" fmla="*/ 79824 w 786964"/>
                <a:gd name="csY286" fmla="*/ 0 h 1207"/>
                <a:gd name="csX287" fmla="*/ 652174 w 786964"/>
                <a:gd name="csY287" fmla="*/ 0 h 1207"/>
                <a:gd name="csX288" fmla="*/ 648937 w 786964"/>
                <a:gd name="csY288" fmla="*/ 0 h 1207"/>
                <a:gd name="csX289" fmla="*/ 648333 w 786964"/>
                <a:gd name="csY289" fmla="*/ 604 h 1207"/>
                <a:gd name="csX290" fmla="*/ 648937 w 786964"/>
                <a:gd name="csY290" fmla="*/ 1208 h 1207"/>
                <a:gd name="csX291" fmla="*/ 652174 w 786964"/>
                <a:gd name="csY291" fmla="*/ 1208 h 1207"/>
                <a:gd name="csX292" fmla="*/ 652778 w 786964"/>
                <a:gd name="csY292" fmla="*/ 604 h 1207"/>
                <a:gd name="csX293" fmla="*/ 652174 w 786964"/>
                <a:gd name="csY293" fmla="*/ 0 h 1207"/>
                <a:gd name="csX294" fmla="*/ 661870 w 786964"/>
                <a:gd name="csY294" fmla="*/ 0 h 1207"/>
                <a:gd name="csX295" fmla="*/ 658633 w 786964"/>
                <a:gd name="csY295" fmla="*/ 0 h 1207"/>
                <a:gd name="csX296" fmla="*/ 658029 w 786964"/>
                <a:gd name="csY296" fmla="*/ 604 h 1207"/>
                <a:gd name="csX297" fmla="*/ 658633 w 786964"/>
                <a:gd name="csY297" fmla="*/ 1208 h 1207"/>
                <a:gd name="csX298" fmla="*/ 661870 w 786964"/>
                <a:gd name="csY298" fmla="*/ 1208 h 1207"/>
                <a:gd name="csX299" fmla="*/ 662474 w 786964"/>
                <a:gd name="csY299" fmla="*/ 604 h 1207"/>
                <a:gd name="csX300" fmla="*/ 661870 w 786964"/>
                <a:gd name="csY300" fmla="*/ 0 h 1207"/>
                <a:gd name="csX301" fmla="*/ 642464 w 786964"/>
                <a:gd name="csY301" fmla="*/ 0 h 1207"/>
                <a:gd name="csX302" fmla="*/ 639227 w 786964"/>
                <a:gd name="csY302" fmla="*/ 0 h 1207"/>
                <a:gd name="csX303" fmla="*/ 638623 w 786964"/>
                <a:gd name="csY303" fmla="*/ 604 h 1207"/>
                <a:gd name="csX304" fmla="*/ 639227 w 786964"/>
                <a:gd name="csY304" fmla="*/ 1208 h 1207"/>
                <a:gd name="csX305" fmla="*/ 642464 w 786964"/>
                <a:gd name="csY305" fmla="*/ 1208 h 1207"/>
                <a:gd name="csX306" fmla="*/ 643068 w 786964"/>
                <a:gd name="csY306" fmla="*/ 604 h 1207"/>
                <a:gd name="csX307" fmla="*/ 642464 w 786964"/>
                <a:gd name="csY307" fmla="*/ 0 h 1207"/>
                <a:gd name="csX308" fmla="*/ 681275 w 786964"/>
                <a:gd name="csY308" fmla="*/ 0 h 1207"/>
                <a:gd name="csX309" fmla="*/ 678039 w 786964"/>
                <a:gd name="csY309" fmla="*/ 0 h 1207"/>
                <a:gd name="csX310" fmla="*/ 677435 w 786964"/>
                <a:gd name="csY310" fmla="*/ 604 h 1207"/>
                <a:gd name="csX311" fmla="*/ 678039 w 786964"/>
                <a:gd name="csY311" fmla="*/ 1208 h 1207"/>
                <a:gd name="csX312" fmla="*/ 681275 w 786964"/>
                <a:gd name="csY312" fmla="*/ 1208 h 1207"/>
                <a:gd name="csX313" fmla="*/ 681880 w 786964"/>
                <a:gd name="csY313" fmla="*/ 604 h 1207"/>
                <a:gd name="csX314" fmla="*/ 681275 w 786964"/>
                <a:gd name="csY314" fmla="*/ 0 h 1207"/>
                <a:gd name="csX315" fmla="*/ 690971 w 786964"/>
                <a:gd name="csY315" fmla="*/ 0 h 1207"/>
                <a:gd name="csX316" fmla="*/ 687734 w 786964"/>
                <a:gd name="csY316" fmla="*/ 0 h 1207"/>
                <a:gd name="csX317" fmla="*/ 687130 w 786964"/>
                <a:gd name="csY317" fmla="*/ 604 h 1207"/>
                <a:gd name="csX318" fmla="*/ 687734 w 786964"/>
                <a:gd name="csY318" fmla="*/ 1208 h 1207"/>
                <a:gd name="csX319" fmla="*/ 690971 w 786964"/>
                <a:gd name="csY319" fmla="*/ 1208 h 1207"/>
                <a:gd name="csX320" fmla="*/ 691575 w 786964"/>
                <a:gd name="csY320" fmla="*/ 604 h 1207"/>
                <a:gd name="csX321" fmla="*/ 690971 w 786964"/>
                <a:gd name="csY321" fmla="*/ 0 h 1207"/>
                <a:gd name="csX322" fmla="*/ 671565 w 786964"/>
                <a:gd name="csY322" fmla="*/ 0 h 1207"/>
                <a:gd name="csX323" fmla="*/ 668329 w 786964"/>
                <a:gd name="csY323" fmla="*/ 0 h 1207"/>
                <a:gd name="csX324" fmla="*/ 667724 w 786964"/>
                <a:gd name="csY324" fmla="*/ 604 h 1207"/>
                <a:gd name="csX325" fmla="*/ 668329 w 786964"/>
                <a:gd name="csY325" fmla="*/ 1208 h 1207"/>
                <a:gd name="csX326" fmla="*/ 671565 w 786964"/>
                <a:gd name="csY326" fmla="*/ 1208 h 1207"/>
                <a:gd name="csX327" fmla="*/ 672169 w 786964"/>
                <a:gd name="csY327" fmla="*/ 604 h 1207"/>
                <a:gd name="csX328" fmla="*/ 671565 w 786964"/>
                <a:gd name="csY328" fmla="*/ 0 h 1207"/>
                <a:gd name="csX329" fmla="*/ 399956 w 786964"/>
                <a:gd name="csY329" fmla="*/ 0 h 1207"/>
                <a:gd name="csX330" fmla="*/ 396719 w 786964"/>
                <a:gd name="csY330" fmla="*/ 0 h 1207"/>
                <a:gd name="csX331" fmla="*/ 396115 w 786964"/>
                <a:gd name="csY331" fmla="*/ 604 h 1207"/>
                <a:gd name="csX332" fmla="*/ 396719 w 786964"/>
                <a:gd name="csY332" fmla="*/ 1208 h 1207"/>
                <a:gd name="csX333" fmla="*/ 399956 w 786964"/>
                <a:gd name="csY333" fmla="*/ 1208 h 1207"/>
                <a:gd name="csX334" fmla="*/ 400560 w 786964"/>
                <a:gd name="csY334" fmla="*/ 604 h 1207"/>
                <a:gd name="csX335" fmla="*/ 399956 w 786964"/>
                <a:gd name="csY335" fmla="*/ 0 h 1207"/>
                <a:gd name="csX336" fmla="*/ 603666 w 786964"/>
                <a:gd name="csY336" fmla="*/ 0 h 1207"/>
                <a:gd name="csX337" fmla="*/ 600430 w 786964"/>
                <a:gd name="csY337" fmla="*/ 0 h 1207"/>
                <a:gd name="csX338" fmla="*/ 599826 w 786964"/>
                <a:gd name="csY338" fmla="*/ 604 h 1207"/>
                <a:gd name="csX339" fmla="*/ 600430 w 786964"/>
                <a:gd name="csY339" fmla="*/ 1208 h 1207"/>
                <a:gd name="csX340" fmla="*/ 603666 w 786964"/>
                <a:gd name="csY340" fmla="*/ 1208 h 1207"/>
                <a:gd name="csX341" fmla="*/ 604271 w 786964"/>
                <a:gd name="csY341" fmla="*/ 604 h 1207"/>
                <a:gd name="csX342" fmla="*/ 603666 w 786964"/>
                <a:gd name="csY342" fmla="*/ 0 h 1207"/>
                <a:gd name="csX343" fmla="*/ 623072 w 786964"/>
                <a:gd name="csY343" fmla="*/ 0 h 1207"/>
                <a:gd name="csX344" fmla="*/ 619836 w 786964"/>
                <a:gd name="csY344" fmla="*/ 0 h 1207"/>
                <a:gd name="csX345" fmla="*/ 619231 w 786964"/>
                <a:gd name="csY345" fmla="*/ 604 h 1207"/>
                <a:gd name="csX346" fmla="*/ 619836 w 786964"/>
                <a:gd name="csY346" fmla="*/ 1208 h 1207"/>
                <a:gd name="csX347" fmla="*/ 623072 w 786964"/>
                <a:gd name="csY347" fmla="*/ 1208 h 1207"/>
                <a:gd name="csX348" fmla="*/ 623677 w 786964"/>
                <a:gd name="csY348" fmla="*/ 604 h 1207"/>
                <a:gd name="csX349" fmla="*/ 623072 w 786964"/>
                <a:gd name="csY349" fmla="*/ 0 h 1207"/>
                <a:gd name="csX350" fmla="*/ 632768 w 786964"/>
                <a:gd name="csY350" fmla="*/ 0 h 1207"/>
                <a:gd name="csX351" fmla="*/ 629531 w 786964"/>
                <a:gd name="csY351" fmla="*/ 0 h 1207"/>
                <a:gd name="csX352" fmla="*/ 628927 w 786964"/>
                <a:gd name="csY352" fmla="*/ 604 h 1207"/>
                <a:gd name="csX353" fmla="*/ 629531 w 786964"/>
                <a:gd name="csY353" fmla="*/ 1208 h 1207"/>
                <a:gd name="csX354" fmla="*/ 632768 w 786964"/>
                <a:gd name="csY354" fmla="*/ 1208 h 1207"/>
                <a:gd name="csX355" fmla="*/ 633372 w 786964"/>
                <a:gd name="csY355" fmla="*/ 604 h 1207"/>
                <a:gd name="csX356" fmla="*/ 632768 w 786964"/>
                <a:gd name="csY356" fmla="*/ 0 h 1207"/>
                <a:gd name="csX357" fmla="*/ 710377 w 786964"/>
                <a:gd name="csY357" fmla="*/ 0 h 1207"/>
                <a:gd name="csX358" fmla="*/ 707140 w 786964"/>
                <a:gd name="csY358" fmla="*/ 0 h 1207"/>
                <a:gd name="csX359" fmla="*/ 706536 w 786964"/>
                <a:gd name="csY359" fmla="*/ 604 h 1207"/>
                <a:gd name="csX360" fmla="*/ 707140 w 786964"/>
                <a:gd name="csY360" fmla="*/ 1208 h 1207"/>
                <a:gd name="csX361" fmla="*/ 710377 w 786964"/>
                <a:gd name="csY361" fmla="*/ 1208 h 1207"/>
                <a:gd name="csX362" fmla="*/ 710981 w 786964"/>
                <a:gd name="csY362" fmla="*/ 604 h 1207"/>
                <a:gd name="csX363" fmla="*/ 710377 w 786964"/>
                <a:gd name="csY363" fmla="*/ 0 h 1207"/>
                <a:gd name="csX364" fmla="*/ 749174 w 786964"/>
                <a:gd name="csY364" fmla="*/ 0 h 1207"/>
                <a:gd name="csX365" fmla="*/ 745938 w 786964"/>
                <a:gd name="csY365" fmla="*/ 0 h 1207"/>
                <a:gd name="csX366" fmla="*/ 745333 w 786964"/>
                <a:gd name="csY366" fmla="*/ 604 h 1207"/>
                <a:gd name="csX367" fmla="*/ 745938 w 786964"/>
                <a:gd name="csY367" fmla="*/ 1208 h 1207"/>
                <a:gd name="csX368" fmla="*/ 749174 w 786964"/>
                <a:gd name="csY368" fmla="*/ 1208 h 1207"/>
                <a:gd name="csX369" fmla="*/ 749778 w 786964"/>
                <a:gd name="csY369" fmla="*/ 604 h 1207"/>
                <a:gd name="csX370" fmla="*/ 749174 w 786964"/>
                <a:gd name="csY370" fmla="*/ 0 h 1207"/>
                <a:gd name="csX371" fmla="*/ 758870 w 786964"/>
                <a:gd name="csY371" fmla="*/ 0 h 1207"/>
                <a:gd name="csX372" fmla="*/ 755633 w 786964"/>
                <a:gd name="csY372" fmla="*/ 0 h 1207"/>
                <a:gd name="csX373" fmla="*/ 755029 w 786964"/>
                <a:gd name="csY373" fmla="*/ 604 h 1207"/>
                <a:gd name="csX374" fmla="*/ 755633 w 786964"/>
                <a:gd name="csY374" fmla="*/ 1208 h 1207"/>
                <a:gd name="csX375" fmla="*/ 758870 w 786964"/>
                <a:gd name="csY375" fmla="*/ 1208 h 1207"/>
                <a:gd name="csX376" fmla="*/ 759474 w 786964"/>
                <a:gd name="csY376" fmla="*/ 604 h 1207"/>
                <a:gd name="csX377" fmla="*/ 758870 w 786964"/>
                <a:gd name="csY377" fmla="*/ 0 h 1207"/>
                <a:gd name="csX378" fmla="*/ 700667 w 786964"/>
                <a:gd name="csY378" fmla="*/ 0 h 1207"/>
                <a:gd name="csX379" fmla="*/ 697430 w 786964"/>
                <a:gd name="csY379" fmla="*/ 0 h 1207"/>
                <a:gd name="csX380" fmla="*/ 696826 w 786964"/>
                <a:gd name="csY380" fmla="*/ 604 h 1207"/>
                <a:gd name="csX381" fmla="*/ 697430 w 786964"/>
                <a:gd name="csY381" fmla="*/ 1208 h 1207"/>
                <a:gd name="csX382" fmla="*/ 700667 w 786964"/>
                <a:gd name="csY382" fmla="*/ 1208 h 1207"/>
                <a:gd name="csX383" fmla="*/ 701271 w 786964"/>
                <a:gd name="csY383" fmla="*/ 604 h 1207"/>
                <a:gd name="csX384" fmla="*/ 700667 w 786964"/>
                <a:gd name="csY384" fmla="*/ 0 h 1207"/>
                <a:gd name="csX385" fmla="*/ 778276 w 786964"/>
                <a:gd name="csY385" fmla="*/ 0 h 1207"/>
                <a:gd name="csX386" fmla="*/ 775039 w 786964"/>
                <a:gd name="csY386" fmla="*/ 0 h 1207"/>
                <a:gd name="csX387" fmla="*/ 774435 w 786964"/>
                <a:gd name="csY387" fmla="*/ 604 h 1207"/>
                <a:gd name="csX388" fmla="*/ 775039 w 786964"/>
                <a:gd name="csY388" fmla="*/ 1208 h 1207"/>
                <a:gd name="csX389" fmla="*/ 778276 w 786964"/>
                <a:gd name="csY389" fmla="*/ 1208 h 1207"/>
                <a:gd name="csX390" fmla="*/ 778880 w 786964"/>
                <a:gd name="csY390" fmla="*/ 604 h 1207"/>
                <a:gd name="csX391" fmla="*/ 778276 w 786964"/>
                <a:gd name="csY391" fmla="*/ 0 h 1207"/>
                <a:gd name="csX392" fmla="*/ 768580 w 786964"/>
                <a:gd name="csY392" fmla="*/ 0 h 1207"/>
                <a:gd name="csX393" fmla="*/ 765343 w 786964"/>
                <a:gd name="csY393" fmla="*/ 0 h 1207"/>
                <a:gd name="csX394" fmla="*/ 764739 w 786964"/>
                <a:gd name="csY394" fmla="*/ 604 h 1207"/>
                <a:gd name="csX395" fmla="*/ 765343 w 786964"/>
                <a:gd name="csY395" fmla="*/ 1208 h 1207"/>
                <a:gd name="csX396" fmla="*/ 768580 w 786964"/>
                <a:gd name="csY396" fmla="*/ 1208 h 1207"/>
                <a:gd name="csX397" fmla="*/ 769184 w 786964"/>
                <a:gd name="csY397" fmla="*/ 604 h 1207"/>
                <a:gd name="csX398" fmla="*/ 768580 w 786964"/>
                <a:gd name="csY398" fmla="*/ 0 h 1207"/>
                <a:gd name="csX399" fmla="*/ 720073 w 786964"/>
                <a:gd name="csY399" fmla="*/ 0 h 1207"/>
                <a:gd name="csX400" fmla="*/ 716836 w 786964"/>
                <a:gd name="csY400" fmla="*/ 0 h 1207"/>
                <a:gd name="csX401" fmla="*/ 716232 w 786964"/>
                <a:gd name="csY401" fmla="*/ 604 h 1207"/>
                <a:gd name="csX402" fmla="*/ 716836 w 786964"/>
                <a:gd name="csY402" fmla="*/ 1208 h 1207"/>
                <a:gd name="csX403" fmla="*/ 720073 w 786964"/>
                <a:gd name="csY403" fmla="*/ 1208 h 1207"/>
                <a:gd name="csX404" fmla="*/ 720677 w 786964"/>
                <a:gd name="csY404" fmla="*/ 604 h 1207"/>
                <a:gd name="csX405" fmla="*/ 720073 w 786964"/>
                <a:gd name="csY405" fmla="*/ 0 h 1207"/>
                <a:gd name="csX406" fmla="*/ 739479 w 786964"/>
                <a:gd name="csY406" fmla="*/ 0 h 1207"/>
                <a:gd name="csX407" fmla="*/ 736242 w 786964"/>
                <a:gd name="csY407" fmla="*/ 0 h 1207"/>
                <a:gd name="csX408" fmla="*/ 735638 w 786964"/>
                <a:gd name="csY408" fmla="*/ 604 h 1207"/>
                <a:gd name="csX409" fmla="*/ 736242 w 786964"/>
                <a:gd name="csY409" fmla="*/ 1208 h 1207"/>
                <a:gd name="csX410" fmla="*/ 739479 w 786964"/>
                <a:gd name="csY410" fmla="*/ 1208 h 1207"/>
                <a:gd name="csX411" fmla="*/ 740083 w 786964"/>
                <a:gd name="csY411" fmla="*/ 604 h 1207"/>
                <a:gd name="csX412" fmla="*/ 739479 w 786964"/>
                <a:gd name="csY412" fmla="*/ 0 h 1207"/>
                <a:gd name="csX413" fmla="*/ 593971 w 786964"/>
                <a:gd name="csY413" fmla="*/ 0 h 1207"/>
                <a:gd name="csX414" fmla="*/ 590734 w 786964"/>
                <a:gd name="csY414" fmla="*/ 0 h 1207"/>
                <a:gd name="csX415" fmla="*/ 590130 w 786964"/>
                <a:gd name="csY415" fmla="*/ 604 h 1207"/>
                <a:gd name="csX416" fmla="*/ 590734 w 786964"/>
                <a:gd name="csY416" fmla="*/ 1208 h 1207"/>
                <a:gd name="csX417" fmla="*/ 593971 w 786964"/>
                <a:gd name="csY417" fmla="*/ 1208 h 1207"/>
                <a:gd name="csX418" fmla="*/ 594575 w 786964"/>
                <a:gd name="csY418" fmla="*/ 604 h 1207"/>
                <a:gd name="csX419" fmla="*/ 593971 w 786964"/>
                <a:gd name="csY419" fmla="*/ 0 h 1207"/>
                <a:gd name="csX420" fmla="*/ 729768 w 786964"/>
                <a:gd name="csY420" fmla="*/ 0 h 1207"/>
                <a:gd name="csX421" fmla="*/ 726532 w 786964"/>
                <a:gd name="csY421" fmla="*/ 0 h 1207"/>
                <a:gd name="csX422" fmla="*/ 725928 w 786964"/>
                <a:gd name="csY422" fmla="*/ 604 h 1207"/>
                <a:gd name="csX423" fmla="*/ 726532 w 786964"/>
                <a:gd name="csY423" fmla="*/ 1208 h 1207"/>
                <a:gd name="csX424" fmla="*/ 729768 w 786964"/>
                <a:gd name="csY424" fmla="*/ 1208 h 1207"/>
                <a:gd name="csX425" fmla="*/ 730373 w 786964"/>
                <a:gd name="csY425" fmla="*/ 604 h 1207"/>
                <a:gd name="csX426" fmla="*/ 729768 w 786964"/>
                <a:gd name="csY426" fmla="*/ 0 h 1207"/>
                <a:gd name="csX427" fmla="*/ 613362 w 786964"/>
                <a:gd name="csY427" fmla="*/ 0 h 1207"/>
                <a:gd name="csX428" fmla="*/ 610126 w 786964"/>
                <a:gd name="csY428" fmla="*/ 0 h 1207"/>
                <a:gd name="csX429" fmla="*/ 609521 w 786964"/>
                <a:gd name="csY429" fmla="*/ 604 h 1207"/>
                <a:gd name="csX430" fmla="*/ 610126 w 786964"/>
                <a:gd name="csY430" fmla="*/ 1208 h 1207"/>
                <a:gd name="csX431" fmla="*/ 613362 w 786964"/>
                <a:gd name="csY431" fmla="*/ 1208 h 1207"/>
                <a:gd name="csX432" fmla="*/ 613966 w 786964"/>
                <a:gd name="csY432" fmla="*/ 604 h 1207"/>
                <a:gd name="csX433" fmla="*/ 613362 w 786964"/>
                <a:gd name="csY433" fmla="*/ 0 h 1207"/>
                <a:gd name="csX434" fmla="*/ 458159 w 786964"/>
                <a:gd name="csY434" fmla="*/ 0 h 1207"/>
                <a:gd name="csX435" fmla="*/ 454922 w 786964"/>
                <a:gd name="csY435" fmla="*/ 0 h 1207"/>
                <a:gd name="csX436" fmla="*/ 454318 w 786964"/>
                <a:gd name="csY436" fmla="*/ 604 h 1207"/>
                <a:gd name="csX437" fmla="*/ 454922 w 786964"/>
                <a:gd name="csY437" fmla="*/ 1208 h 1207"/>
                <a:gd name="csX438" fmla="*/ 458159 w 786964"/>
                <a:gd name="csY438" fmla="*/ 1208 h 1207"/>
                <a:gd name="csX439" fmla="*/ 458763 w 786964"/>
                <a:gd name="csY439" fmla="*/ 604 h 1207"/>
                <a:gd name="csX440" fmla="*/ 458159 w 786964"/>
                <a:gd name="csY440" fmla="*/ 0 h 1207"/>
                <a:gd name="csX441" fmla="*/ 487260 w 786964"/>
                <a:gd name="csY441" fmla="*/ 0 h 1207"/>
                <a:gd name="csX442" fmla="*/ 484024 w 786964"/>
                <a:gd name="csY442" fmla="*/ 0 h 1207"/>
                <a:gd name="csX443" fmla="*/ 483419 w 786964"/>
                <a:gd name="csY443" fmla="*/ 604 h 1207"/>
                <a:gd name="csX444" fmla="*/ 484024 w 786964"/>
                <a:gd name="csY444" fmla="*/ 1208 h 1207"/>
                <a:gd name="csX445" fmla="*/ 487260 w 786964"/>
                <a:gd name="csY445" fmla="*/ 1208 h 1207"/>
                <a:gd name="csX446" fmla="*/ 487864 w 786964"/>
                <a:gd name="csY446" fmla="*/ 604 h 1207"/>
                <a:gd name="csX447" fmla="*/ 487260 w 786964"/>
                <a:gd name="csY447" fmla="*/ 0 h 1207"/>
                <a:gd name="csX448" fmla="*/ 448449 w 786964"/>
                <a:gd name="csY448" fmla="*/ 0 h 1207"/>
                <a:gd name="csX449" fmla="*/ 445212 w 786964"/>
                <a:gd name="csY449" fmla="*/ 0 h 1207"/>
                <a:gd name="csX450" fmla="*/ 444608 w 786964"/>
                <a:gd name="csY450" fmla="*/ 604 h 1207"/>
                <a:gd name="csX451" fmla="*/ 445212 w 786964"/>
                <a:gd name="csY451" fmla="*/ 1208 h 1207"/>
                <a:gd name="csX452" fmla="*/ 448449 w 786964"/>
                <a:gd name="csY452" fmla="*/ 1208 h 1207"/>
                <a:gd name="csX453" fmla="*/ 449053 w 786964"/>
                <a:gd name="csY453" fmla="*/ 604 h 1207"/>
                <a:gd name="csX454" fmla="*/ 448449 w 786964"/>
                <a:gd name="csY454" fmla="*/ 0 h 1207"/>
                <a:gd name="csX455" fmla="*/ 477550 w 786964"/>
                <a:gd name="csY455" fmla="*/ 0 h 1207"/>
                <a:gd name="csX456" fmla="*/ 474313 w 786964"/>
                <a:gd name="csY456" fmla="*/ 0 h 1207"/>
                <a:gd name="csX457" fmla="*/ 473709 w 786964"/>
                <a:gd name="csY457" fmla="*/ 604 h 1207"/>
                <a:gd name="csX458" fmla="*/ 474313 w 786964"/>
                <a:gd name="csY458" fmla="*/ 1208 h 1207"/>
                <a:gd name="csX459" fmla="*/ 477550 w 786964"/>
                <a:gd name="csY459" fmla="*/ 1208 h 1207"/>
                <a:gd name="csX460" fmla="*/ 478154 w 786964"/>
                <a:gd name="csY460" fmla="*/ 604 h 1207"/>
                <a:gd name="csX461" fmla="*/ 477550 w 786964"/>
                <a:gd name="csY461" fmla="*/ 0 h 1207"/>
                <a:gd name="csX462" fmla="*/ 467854 w 786964"/>
                <a:gd name="csY462" fmla="*/ 0 h 1207"/>
                <a:gd name="csX463" fmla="*/ 464618 w 786964"/>
                <a:gd name="csY463" fmla="*/ 0 h 1207"/>
                <a:gd name="csX464" fmla="*/ 464014 w 786964"/>
                <a:gd name="csY464" fmla="*/ 604 h 1207"/>
                <a:gd name="csX465" fmla="*/ 464618 w 786964"/>
                <a:gd name="csY465" fmla="*/ 1208 h 1207"/>
                <a:gd name="csX466" fmla="*/ 467854 w 786964"/>
                <a:gd name="csY466" fmla="*/ 1208 h 1207"/>
                <a:gd name="csX467" fmla="*/ 468459 w 786964"/>
                <a:gd name="csY467" fmla="*/ 604 h 1207"/>
                <a:gd name="csX468" fmla="*/ 467854 w 786964"/>
                <a:gd name="csY468" fmla="*/ 0 h 1207"/>
                <a:gd name="csX469" fmla="*/ 409651 w 786964"/>
                <a:gd name="csY469" fmla="*/ 0 h 1207"/>
                <a:gd name="csX470" fmla="*/ 406415 w 786964"/>
                <a:gd name="csY470" fmla="*/ 0 h 1207"/>
                <a:gd name="csX471" fmla="*/ 405810 w 786964"/>
                <a:gd name="csY471" fmla="*/ 604 h 1207"/>
                <a:gd name="csX472" fmla="*/ 406415 w 786964"/>
                <a:gd name="csY472" fmla="*/ 1208 h 1207"/>
                <a:gd name="csX473" fmla="*/ 409651 w 786964"/>
                <a:gd name="csY473" fmla="*/ 1208 h 1207"/>
                <a:gd name="csX474" fmla="*/ 410256 w 786964"/>
                <a:gd name="csY474" fmla="*/ 604 h 1207"/>
                <a:gd name="csX475" fmla="*/ 409651 w 786964"/>
                <a:gd name="csY475" fmla="*/ 0 h 1207"/>
                <a:gd name="csX476" fmla="*/ 419347 w 786964"/>
                <a:gd name="csY476" fmla="*/ 0 h 1207"/>
                <a:gd name="csX477" fmla="*/ 416110 w 786964"/>
                <a:gd name="csY477" fmla="*/ 0 h 1207"/>
                <a:gd name="csX478" fmla="*/ 415506 w 786964"/>
                <a:gd name="csY478" fmla="*/ 604 h 1207"/>
                <a:gd name="csX479" fmla="*/ 416110 w 786964"/>
                <a:gd name="csY479" fmla="*/ 1208 h 1207"/>
                <a:gd name="csX480" fmla="*/ 419347 w 786964"/>
                <a:gd name="csY480" fmla="*/ 1208 h 1207"/>
                <a:gd name="csX481" fmla="*/ 419951 w 786964"/>
                <a:gd name="csY481" fmla="*/ 604 h 1207"/>
                <a:gd name="csX482" fmla="*/ 419347 w 786964"/>
                <a:gd name="csY482" fmla="*/ 0 h 1207"/>
                <a:gd name="csX483" fmla="*/ 429057 w 786964"/>
                <a:gd name="csY483" fmla="*/ 0 h 1207"/>
                <a:gd name="csX484" fmla="*/ 425820 w 786964"/>
                <a:gd name="csY484" fmla="*/ 0 h 1207"/>
                <a:gd name="csX485" fmla="*/ 425216 w 786964"/>
                <a:gd name="csY485" fmla="*/ 604 h 1207"/>
                <a:gd name="csX486" fmla="*/ 425820 w 786964"/>
                <a:gd name="csY486" fmla="*/ 1208 h 1207"/>
                <a:gd name="csX487" fmla="*/ 429057 w 786964"/>
                <a:gd name="csY487" fmla="*/ 1208 h 1207"/>
                <a:gd name="csX488" fmla="*/ 429661 w 786964"/>
                <a:gd name="csY488" fmla="*/ 604 h 1207"/>
                <a:gd name="csX489" fmla="*/ 429057 w 786964"/>
                <a:gd name="csY489" fmla="*/ 0 h 1207"/>
                <a:gd name="csX490" fmla="*/ 438753 w 786964"/>
                <a:gd name="csY490" fmla="*/ 0 h 1207"/>
                <a:gd name="csX491" fmla="*/ 435516 w 786964"/>
                <a:gd name="csY491" fmla="*/ 0 h 1207"/>
                <a:gd name="csX492" fmla="*/ 434912 w 786964"/>
                <a:gd name="csY492" fmla="*/ 604 h 1207"/>
                <a:gd name="csX493" fmla="*/ 435516 w 786964"/>
                <a:gd name="csY493" fmla="*/ 1208 h 1207"/>
                <a:gd name="csX494" fmla="*/ 438753 w 786964"/>
                <a:gd name="csY494" fmla="*/ 1208 h 1207"/>
                <a:gd name="csX495" fmla="*/ 439357 w 786964"/>
                <a:gd name="csY495" fmla="*/ 604 h 1207"/>
                <a:gd name="csX496" fmla="*/ 438753 w 786964"/>
                <a:gd name="csY496" fmla="*/ 0 h 1207"/>
                <a:gd name="csX497" fmla="*/ 584261 w 786964"/>
                <a:gd name="csY497" fmla="*/ 0 h 1207"/>
                <a:gd name="csX498" fmla="*/ 581024 w 786964"/>
                <a:gd name="csY498" fmla="*/ 0 h 1207"/>
                <a:gd name="csX499" fmla="*/ 580420 w 786964"/>
                <a:gd name="csY499" fmla="*/ 604 h 1207"/>
                <a:gd name="csX500" fmla="*/ 581024 w 786964"/>
                <a:gd name="csY500" fmla="*/ 1208 h 1207"/>
                <a:gd name="csX501" fmla="*/ 584261 w 786964"/>
                <a:gd name="csY501" fmla="*/ 1208 h 1207"/>
                <a:gd name="csX502" fmla="*/ 584865 w 786964"/>
                <a:gd name="csY502" fmla="*/ 604 h 1207"/>
                <a:gd name="csX503" fmla="*/ 584261 w 786964"/>
                <a:gd name="csY503" fmla="*/ 0 h 1207"/>
                <a:gd name="csX504" fmla="*/ 564869 w 786964"/>
                <a:gd name="csY504" fmla="*/ 0 h 1207"/>
                <a:gd name="csX505" fmla="*/ 561633 w 786964"/>
                <a:gd name="csY505" fmla="*/ 0 h 1207"/>
                <a:gd name="csX506" fmla="*/ 561028 w 786964"/>
                <a:gd name="csY506" fmla="*/ 604 h 1207"/>
                <a:gd name="csX507" fmla="*/ 561633 w 786964"/>
                <a:gd name="csY507" fmla="*/ 1208 h 1207"/>
                <a:gd name="csX508" fmla="*/ 564869 w 786964"/>
                <a:gd name="csY508" fmla="*/ 1208 h 1207"/>
                <a:gd name="csX509" fmla="*/ 565473 w 786964"/>
                <a:gd name="csY509" fmla="*/ 604 h 1207"/>
                <a:gd name="csX510" fmla="*/ 564869 w 786964"/>
                <a:gd name="csY510" fmla="*/ 0 h 1207"/>
                <a:gd name="csX511" fmla="*/ 555159 w 786964"/>
                <a:gd name="csY511" fmla="*/ 0 h 1207"/>
                <a:gd name="csX512" fmla="*/ 551922 w 786964"/>
                <a:gd name="csY512" fmla="*/ 0 h 1207"/>
                <a:gd name="csX513" fmla="*/ 551318 w 786964"/>
                <a:gd name="csY513" fmla="*/ 604 h 1207"/>
                <a:gd name="csX514" fmla="*/ 551922 w 786964"/>
                <a:gd name="csY514" fmla="*/ 1208 h 1207"/>
                <a:gd name="csX515" fmla="*/ 555159 w 786964"/>
                <a:gd name="csY515" fmla="*/ 1208 h 1207"/>
                <a:gd name="csX516" fmla="*/ 555763 w 786964"/>
                <a:gd name="csY516" fmla="*/ 604 h 1207"/>
                <a:gd name="csX517" fmla="*/ 555159 w 786964"/>
                <a:gd name="csY517" fmla="*/ 0 h 1207"/>
                <a:gd name="csX518" fmla="*/ 496956 w 786964"/>
                <a:gd name="csY518" fmla="*/ 0 h 1207"/>
                <a:gd name="csX519" fmla="*/ 493719 w 786964"/>
                <a:gd name="csY519" fmla="*/ 0 h 1207"/>
                <a:gd name="csX520" fmla="*/ 493115 w 786964"/>
                <a:gd name="csY520" fmla="*/ 604 h 1207"/>
                <a:gd name="csX521" fmla="*/ 493719 w 786964"/>
                <a:gd name="csY521" fmla="*/ 1208 h 1207"/>
                <a:gd name="csX522" fmla="*/ 496956 w 786964"/>
                <a:gd name="csY522" fmla="*/ 1208 h 1207"/>
                <a:gd name="csX523" fmla="*/ 497560 w 786964"/>
                <a:gd name="csY523" fmla="*/ 604 h 1207"/>
                <a:gd name="csX524" fmla="*/ 496956 w 786964"/>
                <a:gd name="csY524" fmla="*/ 0 h 1207"/>
                <a:gd name="csX525" fmla="*/ 574565 w 786964"/>
                <a:gd name="csY525" fmla="*/ 0 h 1207"/>
                <a:gd name="csX526" fmla="*/ 571328 w 786964"/>
                <a:gd name="csY526" fmla="*/ 0 h 1207"/>
                <a:gd name="csX527" fmla="*/ 570724 w 786964"/>
                <a:gd name="csY527" fmla="*/ 604 h 1207"/>
                <a:gd name="csX528" fmla="*/ 571328 w 786964"/>
                <a:gd name="csY528" fmla="*/ 1208 h 1207"/>
                <a:gd name="csX529" fmla="*/ 574565 w 786964"/>
                <a:gd name="csY529" fmla="*/ 1208 h 1207"/>
                <a:gd name="csX530" fmla="*/ 575169 w 786964"/>
                <a:gd name="csY530" fmla="*/ 604 h 1207"/>
                <a:gd name="csX531" fmla="*/ 574565 w 786964"/>
                <a:gd name="csY531" fmla="*/ 0 h 1207"/>
                <a:gd name="csX532" fmla="*/ 545463 w 786964"/>
                <a:gd name="csY532" fmla="*/ 0 h 1207"/>
                <a:gd name="csX533" fmla="*/ 542227 w 786964"/>
                <a:gd name="csY533" fmla="*/ 0 h 1207"/>
                <a:gd name="csX534" fmla="*/ 541622 w 786964"/>
                <a:gd name="csY534" fmla="*/ 604 h 1207"/>
                <a:gd name="csX535" fmla="*/ 542227 w 786964"/>
                <a:gd name="csY535" fmla="*/ 1208 h 1207"/>
                <a:gd name="csX536" fmla="*/ 545463 w 786964"/>
                <a:gd name="csY536" fmla="*/ 1208 h 1207"/>
                <a:gd name="csX537" fmla="*/ 546068 w 786964"/>
                <a:gd name="csY537" fmla="*/ 604 h 1207"/>
                <a:gd name="csX538" fmla="*/ 545463 w 786964"/>
                <a:gd name="csY538" fmla="*/ 0 h 1207"/>
                <a:gd name="csX539" fmla="*/ 506652 w 786964"/>
                <a:gd name="csY539" fmla="*/ 0 h 1207"/>
                <a:gd name="csX540" fmla="*/ 503415 w 786964"/>
                <a:gd name="csY540" fmla="*/ 0 h 1207"/>
                <a:gd name="csX541" fmla="*/ 502811 w 786964"/>
                <a:gd name="csY541" fmla="*/ 604 h 1207"/>
                <a:gd name="csX542" fmla="*/ 503415 w 786964"/>
                <a:gd name="csY542" fmla="*/ 1208 h 1207"/>
                <a:gd name="csX543" fmla="*/ 506652 w 786964"/>
                <a:gd name="csY543" fmla="*/ 1208 h 1207"/>
                <a:gd name="csX544" fmla="*/ 507256 w 786964"/>
                <a:gd name="csY544" fmla="*/ 604 h 1207"/>
                <a:gd name="csX545" fmla="*/ 506652 w 786964"/>
                <a:gd name="csY545" fmla="*/ 0 h 1207"/>
                <a:gd name="csX546" fmla="*/ 516362 w 786964"/>
                <a:gd name="csY546" fmla="*/ 0 h 1207"/>
                <a:gd name="csX547" fmla="*/ 513125 w 786964"/>
                <a:gd name="csY547" fmla="*/ 0 h 1207"/>
                <a:gd name="csX548" fmla="*/ 512521 w 786964"/>
                <a:gd name="csY548" fmla="*/ 604 h 1207"/>
                <a:gd name="csX549" fmla="*/ 513125 w 786964"/>
                <a:gd name="csY549" fmla="*/ 1208 h 1207"/>
                <a:gd name="csX550" fmla="*/ 516362 w 786964"/>
                <a:gd name="csY550" fmla="*/ 1208 h 1207"/>
                <a:gd name="csX551" fmla="*/ 516966 w 786964"/>
                <a:gd name="csY551" fmla="*/ 604 h 1207"/>
                <a:gd name="csX552" fmla="*/ 516362 w 786964"/>
                <a:gd name="csY552" fmla="*/ 0 h 1207"/>
                <a:gd name="csX553" fmla="*/ 535768 w 786964"/>
                <a:gd name="csY553" fmla="*/ 0 h 1207"/>
                <a:gd name="csX554" fmla="*/ 532531 w 786964"/>
                <a:gd name="csY554" fmla="*/ 0 h 1207"/>
                <a:gd name="csX555" fmla="*/ 531927 w 786964"/>
                <a:gd name="csY555" fmla="*/ 604 h 1207"/>
                <a:gd name="csX556" fmla="*/ 532531 w 786964"/>
                <a:gd name="csY556" fmla="*/ 1208 h 1207"/>
                <a:gd name="csX557" fmla="*/ 535768 w 786964"/>
                <a:gd name="csY557" fmla="*/ 1208 h 1207"/>
                <a:gd name="csX558" fmla="*/ 536372 w 786964"/>
                <a:gd name="csY558" fmla="*/ 604 h 1207"/>
                <a:gd name="csX559" fmla="*/ 535768 w 786964"/>
                <a:gd name="csY559" fmla="*/ 0 h 1207"/>
                <a:gd name="csX560" fmla="*/ 526058 w 786964"/>
                <a:gd name="csY560" fmla="*/ 0 h 1207"/>
                <a:gd name="csX561" fmla="*/ 522821 w 786964"/>
                <a:gd name="csY561" fmla="*/ 0 h 1207"/>
                <a:gd name="csX562" fmla="*/ 522217 w 786964"/>
                <a:gd name="csY562" fmla="*/ 604 h 1207"/>
                <a:gd name="csX563" fmla="*/ 522821 w 786964"/>
                <a:gd name="csY563" fmla="*/ 1208 h 1207"/>
                <a:gd name="csX564" fmla="*/ 526058 w 786964"/>
                <a:gd name="csY564" fmla="*/ 1208 h 1207"/>
                <a:gd name="csX565" fmla="*/ 526662 w 786964"/>
                <a:gd name="csY565" fmla="*/ 604 h 1207"/>
                <a:gd name="csX566" fmla="*/ 526058 w 786964"/>
                <a:gd name="csY566" fmla="*/ 0 h 1207"/>
                <a:gd name="csX567" fmla="*/ 786360 w 786964"/>
                <a:gd name="csY567" fmla="*/ 0 h 1207"/>
                <a:gd name="csX568" fmla="*/ 784749 w 786964"/>
                <a:gd name="csY568" fmla="*/ 0 h 1207"/>
                <a:gd name="csX569" fmla="*/ 784145 w 786964"/>
                <a:gd name="csY569" fmla="*/ 604 h 1207"/>
                <a:gd name="csX570" fmla="*/ 784749 w 786964"/>
                <a:gd name="csY570" fmla="*/ 1208 h 1207"/>
                <a:gd name="csX571" fmla="*/ 786360 w 786964"/>
                <a:gd name="csY571" fmla="*/ 1208 h 1207"/>
                <a:gd name="csX572" fmla="*/ 786965 w 786964"/>
                <a:gd name="csY572" fmla="*/ 604 h 1207"/>
                <a:gd name="csX573" fmla="*/ 786360 w 786964"/>
                <a:gd name="csY573" fmla="*/ 0 h 12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</a:cxnLst>
              <a:rect l="l" t="t" r="r" b="b"/>
              <a:pathLst>
                <a:path w="786964" h="1207">
                  <a:moveTo>
                    <a:pt x="2820" y="604"/>
                  </a:moveTo>
                  <a:cubicBezTo>
                    <a:pt x="2820" y="935"/>
                    <a:pt x="2546" y="1208"/>
                    <a:pt x="2215" y="1208"/>
                  </a:cubicBezTo>
                  <a:lnTo>
                    <a:pt x="604" y="1208"/>
                  </a:lnTo>
                  <a:cubicBezTo>
                    <a:pt x="273" y="1208"/>
                    <a:pt x="0" y="935"/>
                    <a:pt x="0" y="604"/>
                  </a:cubicBezTo>
                  <a:cubicBezTo>
                    <a:pt x="0" y="273"/>
                    <a:pt x="273" y="0"/>
                    <a:pt x="604" y="0"/>
                  </a:cubicBezTo>
                  <a:lnTo>
                    <a:pt x="2215" y="0"/>
                  </a:lnTo>
                  <a:cubicBezTo>
                    <a:pt x="2546" y="0"/>
                    <a:pt x="2820" y="273"/>
                    <a:pt x="2820" y="604"/>
                  </a:cubicBezTo>
                  <a:close/>
                  <a:moveTo>
                    <a:pt x="264144" y="0"/>
                  </a:moveTo>
                  <a:lnTo>
                    <a:pt x="260907" y="0"/>
                  </a:lnTo>
                  <a:cubicBezTo>
                    <a:pt x="260576" y="0"/>
                    <a:pt x="260303" y="273"/>
                    <a:pt x="260303" y="604"/>
                  </a:cubicBezTo>
                  <a:cubicBezTo>
                    <a:pt x="260303" y="935"/>
                    <a:pt x="260576" y="1208"/>
                    <a:pt x="260907" y="1208"/>
                  </a:cubicBezTo>
                  <a:lnTo>
                    <a:pt x="264144" y="1208"/>
                  </a:lnTo>
                  <a:cubicBezTo>
                    <a:pt x="264475" y="1208"/>
                    <a:pt x="264748" y="935"/>
                    <a:pt x="264748" y="604"/>
                  </a:cubicBezTo>
                  <a:cubicBezTo>
                    <a:pt x="264748" y="273"/>
                    <a:pt x="264475" y="0"/>
                    <a:pt x="264144" y="0"/>
                  </a:cubicBezTo>
                  <a:close/>
                  <a:moveTo>
                    <a:pt x="380550" y="0"/>
                  </a:moveTo>
                  <a:lnTo>
                    <a:pt x="377313" y="0"/>
                  </a:lnTo>
                  <a:cubicBezTo>
                    <a:pt x="376982" y="0"/>
                    <a:pt x="376709" y="273"/>
                    <a:pt x="376709" y="604"/>
                  </a:cubicBezTo>
                  <a:cubicBezTo>
                    <a:pt x="376709" y="935"/>
                    <a:pt x="376982" y="1208"/>
                    <a:pt x="377313" y="1208"/>
                  </a:cubicBezTo>
                  <a:lnTo>
                    <a:pt x="380550" y="1208"/>
                  </a:lnTo>
                  <a:cubicBezTo>
                    <a:pt x="380881" y="1208"/>
                    <a:pt x="381154" y="935"/>
                    <a:pt x="381154" y="604"/>
                  </a:cubicBezTo>
                  <a:cubicBezTo>
                    <a:pt x="381154" y="273"/>
                    <a:pt x="380881" y="0"/>
                    <a:pt x="380550" y="0"/>
                  </a:cubicBezTo>
                  <a:close/>
                  <a:moveTo>
                    <a:pt x="273839" y="0"/>
                  </a:moveTo>
                  <a:lnTo>
                    <a:pt x="270603" y="0"/>
                  </a:lnTo>
                  <a:cubicBezTo>
                    <a:pt x="270272" y="0"/>
                    <a:pt x="269998" y="273"/>
                    <a:pt x="269998" y="604"/>
                  </a:cubicBezTo>
                  <a:cubicBezTo>
                    <a:pt x="269998" y="935"/>
                    <a:pt x="270272" y="1208"/>
                    <a:pt x="270603" y="1208"/>
                  </a:cubicBezTo>
                  <a:lnTo>
                    <a:pt x="273839" y="1208"/>
                  </a:lnTo>
                  <a:cubicBezTo>
                    <a:pt x="274170" y="1208"/>
                    <a:pt x="274444" y="935"/>
                    <a:pt x="274444" y="604"/>
                  </a:cubicBezTo>
                  <a:cubicBezTo>
                    <a:pt x="274444" y="273"/>
                    <a:pt x="274170" y="0"/>
                    <a:pt x="273839" y="0"/>
                  </a:cubicBezTo>
                  <a:close/>
                  <a:moveTo>
                    <a:pt x="283535" y="0"/>
                  </a:moveTo>
                  <a:lnTo>
                    <a:pt x="280298" y="0"/>
                  </a:lnTo>
                  <a:cubicBezTo>
                    <a:pt x="279968" y="0"/>
                    <a:pt x="279694" y="273"/>
                    <a:pt x="279694" y="604"/>
                  </a:cubicBezTo>
                  <a:cubicBezTo>
                    <a:pt x="279694" y="935"/>
                    <a:pt x="279968" y="1208"/>
                    <a:pt x="280298" y="1208"/>
                  </a:cubicBezTo>
                  <a:lnTo>
                    <a:pt x="283535" y="1208"/>
                  </a:lnTo>
                  <a:cubicBezTo>
                    <a:pt x="283866" y="1208"/>
                    <a:pt x="284139" y="935"/>
                    <a:pt x="284139" y="604"/>
                  </a:cubicBezTo>
                  <a:cubicBezTo>
                    <a:pt x="284139" y="273"/>
                    <a:pt x="283866" y="0"/>
                    <a:pt x="283535" y="0"/>
                  </a:cubicBezTo>
                  <a:close/>
                  <a:moveTo>
                    <a:pt x="254434" y="0"/>
                  </a:moveTo>
                  <a:lnTo>
                    <a:pt x="251197" y="0"/>
                  </a:lnTo>
                  <a:cubicBezTo>
                    <a:pt x="250866" y="0"/>
                    <a:pt x="250593" y="273"/>
                    <a:pt x="250593" y="604"/>
                  </a:cubicBezTo>
                  <a:cubicBezTo>
                    <a:pt x="250593" y="935"/>
                    <a:pt x="250866" y="1208"/>
                    <a:pt x="251197" y="1208"/>
                  </a:cubicBezTo>
                  <a:lnTo>
                    <a:pt x="254434" y="1208"/>
                  </a:lnTo>
                  <a:cubicBezTo>
                    <a:pt x="254764" y="1208"/>
                    <a:pt x="255038" y="935"/>
                    <a:pt x="255038" y="604"/>
                  </a:cubicBezTo>
                  <a:cubicBezTo>
                    <a:pt x="255038" y="273"/>
                    <a:pt x="254764" y="0"/>
                    <a:pt x="254434" y="0"/>
                  </a:cubicBezTo>
                  <a:close/>
                  <a:moveTo>
                    <a:pt x="225332" y="0"/>
                  </a:moveTo>
                  <a:lnTo>
                    <a:pt x="222095" y="0"/>
                  </a:lnTo>
                  <a:cubicBezTo>
                    <a:pt x="221764" y="0"/>
                    <a:pt x="221491" y="273"/>
                    <a:pt x="221491" y="604"/>
                  </a:cubicBezTo>
                  <a:cubicBezTo>
                    <a:pt x="221491" y="935"/>
                    <a:pt x="221764" y="1208"/>
                    <a:pt x="222095" y="1208"/>
                  </a:cubicBezTo>
                  <a:lnTo>
                    <a:pt x="225332" y="1208"/>
                  </a:lnTo>
                  <a:cubicBezTo>
                    <a:pt x="225663" y="1208"/>
                    <a:pt x="225936" y="935"/>
                    <a:pt x="225936" y="604"/>
                  </a:cubicBezTo>
                  <a:cubicBezTo>
                    <a:pt x="225936" y="273"/>
                    <a:pt x="225663" y="0"/>
                    <a:pt x="225332" y="0"/>
                  </a:cubicBezTo>
                  <a:close/>
                  <a:moveTo>
                    <a:pt x="215636" y="0"/>
                  </a:moveTo>
                  <a:lnTo>
                    <a:pt x="212400" y="0"/>
                  </a:lnTo>
                  <a:cubicBezTo>
                    <a:pt x="212069" y="0"/>
                    <a:pt x="211795" y="273"/>
                    <a:pt x="211795" y="604"/>
                  </a:cubicBezTo>
                  <a:cubicBezTo>
                    <a:pt x="211795" y="935"/>
                    <a:pt x="212069" y="1208"/>
                    <a:pt x="212400" y="1208"/>
                  </a:cubicBezTo>
                  <a:lnTo>
                    <a:pt x="215636" y="1208"/>
                  </a:lnTo>
                  <a:cubicBezTo>
                    <a:pt x="215967" y="1208"/>
                    <a:pt x="216240" y="935"/>
                    <a:pt x="216240" y="604"/>
                  </a:cubicBezTo>
                  <a:cubicBezTo>
                    <a:pt x="216240" y="273"/>
                    <a:pt x="215967" y="0"/>
                    <a:pt x="215636" y="0"/>
                  </a:cubicBezTo>
                  <a:close/>
                  <a:moveTo>
                    <a:pt x="244738" y="0"/>
                  </a:moveTo>
                  <a:lnTo>
                    <a:pt x="241501" y="0"/>
                  </a:lnTo>
                  <a:cubicBezTo>
                    <a:pt x="241170" y="0"/>
                    <a:pt x="240897" y="273"/>
                    <a:pt x="240897" y="604"/>
                  </a:cubicBezTo>
                  <a:cubicBezTo>
                    <a:pt x="240897" y="935"/>
                    <a:pt x="241170" y="1208"/>
                    <a:pt x="241501" y="1208"/>
                  </a:cubicBezTo>
                  <a:lnTo>
                    <a:pt x="244738" y="1208"/>
                  </a:lnTo>
                  <a:cubicBezTo>
                    <a:pt x="245069" y="1208"/>
                    <a:pt x="245342" y="935"/>
                    <a:pt x="245342" y="604"/>
                  </a:cubicBezTo>
                  <a:cubicBezTo>
                    <a:pt x="245342" y="273"/>
                    <a:pt x="245069" y="0"/>
                    <a:pt x="244738" y="0"/>
                  </a:cubicBezTo>
                  <a:close/>
                  <a:moveTo>
                    <a:pt x="235042" y="0"/>
                  </a:moveTo>
                  <a:lnTo>
                    <a:pt x="231805" y="0"/>
                  </a:lnTo>
                  <a:cubicBezTo>
                    <a:pt x="231475" y="0"/>
                    <a:pt x="231201" y="273"/>
                    <a:pt x="231201" y="604"/>
                  </a:cubicBezTo>
                  <a:cubicBezTo>
                    <a:pt x="231201" y="935"/>
                    <a:pt x="231475" y="1208"/>
                    <a:pt x="231805" y="1208"/>
                  </a:cubicBezTo>
                  <a:lnTo>
                    <a:pt x="235042" y="1208"/>
                  </a:lnTo>
                  <a:cubicBezTo>
                    <a:pt x="235373" y="1208"/>
                    <a:pt x="235646" y="935"/>
                    <a:pt x="235646" y="604"/>
                  </a:cubicBezTo>
                  <a:cubicBezTo>
                    <a:pt x="235646" y="273"/>
                    <a:pt x="235373" y="0"/>
                    <a:pt x="235042" y="0"/>
                  </a:cubicBezTo>
                  <a:close/>
                  <a:moveTo>
                    <a:pt x="293245" y="0"/>
                  </a:moveTo>
                  <a:lnTo>
                    <a:pt x="290008" y="0"/>
                  </a:lnTo>
                  <a:cubicBezTo>
                    <a:pt x="289678" y="0"/>
                    <a:pt x="289404" y="273"/>
                    <a:pt x="289404" y="604"/>
                  </a:cubicBezTo>
                  <a:cubicBezTo>
                    <a:pt x="289404" y="935"/>
                    <a:pt x="289678" y="1208"/>
                    <a:pt x="290008" y="1208"/>
                  </a:cubicBezTo>
                  <a:lnTo>
                    <a:pt x="293245" y="1208"/>
                  </a:lnTo>
                  <a:cubicBezTo>
                    <a:pt x="293576" y="1208"/>
                    <a:pt x="293849" y="935"/>
                    <a:pt x="293849" y="604"/>
                  </a:cubicBezTo>
                  <a:cubicBezTo>
                    <a:pt x="293849" y="273"/>
                    <a:pt x="293576" y="0"/>
                    <a:pt x="293245" y="0"/>
                  </a:cubicBezTo>
                  <a:close/>
                  <a:moveTo>
                    <a:pt x="341753" y="0"/>
                  </a:moveTo>
                  <a:lnTo>
                    <a:pt x="338516" y="0"/>
                  </a:lnTo>
                  <a:cubicBezTo>
                    <a:pt x="338185" y="0"/>
                    <a:pt x="337912" y="273"/>
                    <a:pt x="337912" y="604"/>
                  </a:cubicBezTo>
                  <a:cubicBezTo>
                    <a:pt x="337912" y="935"/>
                    <a:pt x="338185" y="1208"/>
                    <a:pt x="338516" y="1208"/>
                  </a:cubicBezTo>
                  <a:lnTo>
                    <a:pt x="341753" y="1208"/>
                  </a:lnTo>
                  <a:cubicBezTo>
                    <a:pt x="342083" y="1208"/>
                    <a:pt x="342357" y="935"/>
                    <a:pt x="342357" y="604"/>
                  </a:cubicBezTo>
                  <a:cubicBezTo>
                    <a:pt x="342357" y="273"/>
                    <a:pt x="342083" y="0"/>
                    <a:pt x="341753" y="0"/>
                  </a:cubicBezTo>
                  <a:close/>
                  <a:moveTo>
                    <a:pt x="351448" y="0"/>
                  </a:moveTo>
                  <a:lnTo>
                    <a:pt x="348212" y="0"/>
                  </a:lnTo>
                  <a:cubicBezTo>
                    <a:pt x="347881" y="0"/>
                    <a:pt x="347607" y="273"/>
                    <a:pt x="347607" y="604"/>
                  </a:cubicBezTo>
                  <a:cubicBezTo>
                    <a:pt x="347607" y="935"/>
                    <a:pt x="347881" y="1208"/>
                    <a:pt x="348212" y="1208"/>
                  </a:cubicBezTo>
                  <a:lnTo>
                    <a:pt x="351448" y="1208"/>
                  </a:lnTo>
                  <a:cubicBezTo>
                    <a:pt x="351779" y="1208"/>
                    <a:pt x="352052" y="935"/>
                    <a:pt x="352052" y="604"/>
                  </a:cubicBezTo>
                  <a:cubicBezTo>
                    <a:pt x="352052" y="273"/>
                    <a:pt x="351779" y="0"/>
                    <a:pt x="351448" y="0"/>
                  </a:cubicBezTo>
                  <a:close/>
                  <a:moveTo>
                    <a:pt x="361144" y="0"/>
                  </a:moveTo>
                  <a:lnTo>
                    <a:pt x="357907" y="0"/>
                  </a:lnTo>
                  <a:cubicBezTo>
                    <a:pt x="357576" y="0"/>
                    <a:pt x="357303" y="273"/>
                    <a:pt x="357303" y="604"/>
                  </a:cubicBezTo>
                  <a:cubicBezTo>
                    <a:pt x="357303" y="935"/>
                    <a:pt x="357576" y="1208"/>
                    <a:pt x="357907" y="1208"/>
                  </a:cubicBezTo>
                  <a:lnTo>
                    <a:pt x="361144" y="1208"/>
                  </a:lnTo>
                  <a:cubicBezTo>
                    <a:pt x="361475" y="1208"/>
                    <a:pt x="361748" y="935"/>
                    <a:pt x="361748" y="604"/>
                  </a:cubicBezTo>
                  <a:cubicBezTo>
                    <a:pt x="361748" y="273"/>
                    <a:pt x="361475" y="0"/>
                    <a:pt x="361144" y="0"/>
                  </a:cubicBezTo>
                  <a:close/>
                  <a:moveTo>
                    <a:pt x="370854" y="0"/>
                  </a:moveTo>
                  <a:lnTo>
                    <a:pt x="367617" y="0"/>
                  </a:lnTo>
                  <a:cubicBezTo>
                    <a:pt x="367287" y="0"/>
                    <a:pt x="367013" y="273"/>
                    <a:pt x="367013" y="604"/>
                  </a:cubicBezTo>
                  <a:cubicBezTo>
                    <a:pt x="367013" y="935"/>
                    <a:pt x="367287" y="1208"/>
                    <a:pt x="367617" y="1208"/>
                  </a:cubicBezTo>
                  <a:lnTo>
                    <a:pt x="370854" y="1208"/>
                  </a:lnTo>
                  <a:cubicBezTo>
                    <a:pt x="371185" y="1208"/>
                    <a:pt x="371458" y="935"/>
                    <a:pt x="371458" y="604"/>
                  </a:cubicBezTo>
                  <a:cubicBezTo>
                    <a:pt x="371458" y="273"/>
                    <a:pt x="371185" y="0"/>
                    <a:pt x="370854" y="0"/>
                  </a:cubicBezTo>
                  <a:close/>
                  <a:moveTo>
                    <a:pt x="312637" y="0"/>
                  </a:moveTo>
                  <a:lnTo>
                    <a:pt x="309400" y="0"/>
                  </a:lnTo>
                  <a:cubicBezTo>
                    <a:pt x="309069" y="0"/>
                    <a:pt x="308796" y="273"/>
                    <a:pt x="308796" y="604"/>
                  </a:cubicBezTo>
                  <a:cubicBezTo>
                    <a:pt x="308796" y="935"/>
                    <a:pt x="309069" y="1208"/>
                    <a:pt x="309400" y="1208"/>
                  </a:cubicBezTo>
                  <a:lnTo>
                    <a:pt x="312637" y="1208"/>
                  </a:lnTo>
                  <a:cubicBezTo>
                    <a:pt x="312967" y="1208"/>
                    <a:pt x="313241" y="935"/>
                    <a:pt x="313241" y="604"/>
                  </a:cubicBezTo>
                  <a:cubicBezTo>
                    <a:pt x="313241" y="273"/>
                    <a:pt x="312967" y="0"/>
                    <a:pt x="312637" y="0"/>
                  </a:cubicBezTo>
                  <a:close/>
                  <a:moveTo>
                    <a:pt x="205941" y="0"/>
                  </a:moveTo>
                  <a:lnTo>
                    <a:pt x="202704" y="0"/>
                  </a:lnTo>
                  <a:cubicBezTo>
                    <a:pt x="202373" y="0"/>
                    <a:pt x="202100" y="273"/>
                    <a:pt x="202100" y="604"/>
                  </a:cubicBezTo>
                  <a:cubicBezTo>
                    <a:pt x="202100" y="935"/>
                    <a:pt x="202373" y="1208"/>
                    <a:pt x="202704" y="1208"/>
                  </a:cubicBezTo>
                  <a:lnTo>
                    <a:pt x="205941" y="1208"/>
                  </a:lnTo>
                  <a:cubicBezTo>
                    <a:pt x="206271" y="1208"/>
                    <a:pt x="206545" y="935"/>
                    <a:pt x="206545" y="604"/>
                  </a:cubicBezTo>
                  <a:cubicBezTo>
                    <a:pt x="206545" y="273"/>
                    <a:pt x="206271" y="0"/>
                    <a:pt x="205941" y="0"/>
                  </a:cubicBezTo>
                  <a:close/>
                  <a:moveTo>
                    <a:pt x="302941" y="0"/>
                  </a:moveTo>
                  <a:lnTo>
                    <a:pt x="299704" y="0"/>
                  </a:lnTo>
                  <a:cubicBezTo>
                    <a:pt x="299373" y="0"/>
                    <a:pt x="299100" y="273"/>
                    <a:pt x="299100" y="604"/>
                  </a:cubicBezTo>
                  <a:cubicBezTo>
                    <a:pt x="299100" y="935"/>
                    <a:pt x="299373" y="1208"/>
                    <a:pt x="299704" y="1208"/>
                  </a:cubicBezTo>
                  <a:lnTo>
                    <a:pt x="302941" y="1208"/>
                  </a:lnTo>
                  <a:cubicBezTo>
                    <a:pt x="303272" y="1208"/>
                    <a:pt x="303545" y="935"/>
                    <a:pt x="303545" y="604"/>
                  </a:cubicBezTo>
                  <a:cubicBezTo>
                    <a:pt x="303545" y="273"/>
                    <a:pt x="303272" y="0"/>
                    <a:pt x="302941" y="0"/>
                  </a:cubicBezTo>
                  <a:close/>
                  <a:moveTo>
                    <a:pt x="390246" y="0"/>
                  </a:moveTo>
                  <a:lnTo>
                    <a:pt x="387009" y="0"/>
                  </a:lnTo>
                  <a:cubicBezTo>
                    <a:pt x="386678" y="0"/>
                    <a:pt x="386405" y="273"/>
                    <a:pt x="386405" y="604"/>
                  </a:cubicBezTo>
                  <a:cubicBezTo>
                    <a:pt x="386405" y="935"/>
                    <a:pt x="386678" y="1208"/>
                    <a:pt x="387009" y="1208"/>
                  </a:cubicBezTo>
                  <a:lnTo>
                    <a:pt x="390246" y="1208"/>
                  </a:lnTo>
                  <a:cubicBezTo>
                    <a:pt x="390576" y="1208"/>
                    <a:pt x="390850" y="935"/>
                    <a:pt x="390850" y="604"/>
                  </a:cubicBezTo>
                  <a:cubicBezTo>
                    <a:pt x="390850" y="273"/>
                    <a:pt x="390576" y="0"/>
                    <a:pt x="390246" y="0"/>
                  </a:cubicBezTo>
                  <a:close/>
                  <a:moveTo>
                    <a:pt x="322347" y="0"/>
                  </a:moveTo>
                  <a:lnTo>
                    <a:pt x="319110" y="0"/>
                  </a:lnTo>
                  <a:cubicBezTo>
                    <a:pt x="318779" y="0"/>
                    <a:pt x="318506" y="273"/>
                    <a:pt x="318506" y="604"/>
                  </a:cubicBezTo>
                  <a:cubicBezTo>
                    <a:pt x="318506" y="935"/>
                    <a:pt x="318779" y="1208"/>
                    <a:pt x="319110" y="1208"/>
                  </a:cubicBezTo>
                  <a:lnTo>
                    <a:pt x="322347" y="1208"/>
                  </a:lnTo>
                  <a:cubicBezTo>
                    <a:pt x="322678" y="1208"/>
                    <a:pt x="322951" y="935"/>
                    <a:pt x="322951" y="604"/>
                  </a:cubicBezTo>
                  <a:cubicBezTo>
                    <a:pt x="322951" y="273"/>
                    <a:pt x="322678" y="0"/>
                    <a:pt x="322347" y="0"/>
                  </a:cubicBezTo>
                  <a:close/>
                  <a:moveTo>
                    <a:pt x="332042" y="0"/>
                  </a:moveTo>
                  <a:lnTo>
                    <a:pt x="328806" y="0"/>
                  </a:lnTo>
                  <a:cubicBezTo>
                    <a:pt x="328475" y="0"/>
                    <a:pt x="328202" y="273"/>
                    <a:pt x="328202" y="604"/>
                  </a:cubicBezTo>
                  <a:cubicBezTo>
                    <a:pt x="328202" y="935"/>
                    <a:pt x="328475" y="1208"/>
                    <a:pt x="328806" y="1208"/>
                  </a:cubicBezTo>
                  <a:lnTo>
                    <a:pt x="332042" y="1208"/>
                  </a:lnTo>
                  <a:cubicBezTo>
                    <a:pt x="332373" y="1208"/>
                    <a:pt x="332647" y="935"/>
                    <a:pt x="332647" y="604"/>
                  </a:cubicBezTo>
                  <a:cubicBezTo>
                    <a:pt x="332647" y="273"/>
                    <a:pt x="332373" y="0"/>
                    <a:pt x="332042" y="0"/>
                  </a:cubicBezTo>
                  <a:close/>
                  <a:moveTo>
                    <a:pt x="60418" y="0"/>
                  </a:moveTo>
                  <a:lnTo>
                    <a:pt x="57182" y="0"/>
                  </a:lnTo>
                  <a:cubicBezTo>
                    <a:pt x="56851" y="0"/>
                    <a:pt x="56578" y="273"/>
                    <a:pt x="56578" y="604"/>
                  </a:cubicBezTo>
                  <a:cubicBezTo>
                    <a:pt x="56578" y="935"/>
                    <a:pt x="56851" y="1208"/>
                    <a:pt x="57182" y="1208"/>
                  </a:cubicBezTo>
                  <a:lnTo>
                    <a:pt x="60418" y="1208"/>
                  </a:lnTo>
                  <a:cubicBezTo>
                    <a:pt x="60749" y="1208"/>
                    <a:pt x="61023" y="935"/>
                    <a:pt x="61023" y="604"/>
                  </a:cubicBezTo>
                  <a:cubicBezTo>
                    <a:pt x="61023" y="273"/>
                    <a:pt x="60749" y="0"/>
                    <a:pt x="60418" y="0"/>
                  </a:cubicBezTo>
                  <a:close/>
                  <a:moveTo>
                    <a:pt x="99230" y="0"/>
                  </a:moveTo>
                  <a:lnTo>
                    <a:pt x="95993" y="0"/>
                  </a:lnTo>
                  <a:cubicBezTo>
                    <a:pt x="95663" y="0"/>
                    <a:pt x="95389" y="273"/>
                    <a:pt x="95389" y="604"/>
                  </a:cubicBezTo>
                  <a:cubicBezTo>
                    <a:pt x="95389" y="935"/>
                    <a:pt x="95663" y="1208"/>
                    <a:pt x="95993" y="1208"/>
                  </a:cubicBezTo>
                  <a:lnTo>
                    <a:pt x="99230" y="1208"/>
                  </a:lnTo>
                  <a:cubicBezTo>
                    <a:pt x="99561" y="1208"/>
                    <a:pt x="99834" y="935"/>
                    <a:pt x="99834" y="604"/>
                  </a:cubicBezTo>
                  <a:cubicBezTo>
                    <a:pt x="99834" y="273"/>
                    <a:pt x="99561" y="0"/>
                    <a:pt x="99230" y="0"/>
                  </a:cubicBezTo>
                  <a:close/>
                  <a:moveTo>
                    <a:pt x="50723" y="0"/>
                  </a:moveTo>
                  <a:lnTo>
                    <a:pt x="47486" y="0"/>
                  </a:lnTo>
                  <a:cubicBezTo>
                    <a:pt x="47155" y="0"/>
                    <a:pt x="46882" y="273"/>
                    <a:pt x="46882" y="604"/>
                  </a:cubicBezTo>
                  <a:cubicBezTo>
                    <a:pt x="46882" y="935"/>
                    <a:pt x="47155" y="1208"/>
                    <a:pt x="47486" y="1208"/>
                  </a:cubicBezTo>
                  <a:lnTo>
                    <a:pt x="50723" y="1208"/>
                  </a:lnTo>
                  <a:cubicBezTo>
                    <a:pt x="51054" y="1208"/>
                    <a:pt x="51327" y="935"/>
                    <a:pt x="51327" y="604"/>
                  </a:cubicBezTo>
                  <a:cubicBezTo>
                    <a:pt x="51327" y="273"/>
                    <a:pt x="51054" y="0"/>
                    <a:pt x="50723" y="0"/>
                  </a:cubicBezTo>
                  <a:close/>
                  <a:moveTo>
                    <a:pt x="89520" y="0"/>
                  </a:moveTo>
                  <a:lnTo>
                    <a:pt x="86283" y="0"/>
                  </a:lnTo>
                  <a:cubicBezTo>
                    <a:pt x="85952" y="0"/>
                    <a:pt x="85679" y="273"/>
                    <a:pt x="85679" y="604"/>
                  </a:cubicBezTo>
                  <a:cubicBezTo>
                    <a:pt x="85679" y="935"/>
                    <a:pt x="85952" y="1208"/>
                    <a:pt x="86283" y="1208"/>
                  </a:cubicBezTo>
                  <a:lnTo>
                    <a:pt x="89520" y="1208"/>
                  </a:lnTo>
                  <a:cubicBezTo>
                    <a:pt x="89851" y="1208"/>
                    <a:pt x="90124" y="935"/>
                    <a:pt x="90124" y="604"/>
                  </a:cubicBezTo>
                  <a:cubicBezTo>
                    <a:pt x="90124" y="273"/>
                    <a:pt x="89851" y="0"/>
                    <a:pt x="89520" y="0"/>
                  </a:cubicBezTo>
                  <a:close/>
                  <a:moveTo>
                    <a:pt x="70129" y="0"/>
                  </a:moveTo>
                  <a:lnTo>
                    <a:pt x="66892" y="0"/>
                  </a:lnTo>
                  <a:cubicBezTo>
                    <a:pt x="66561" y="0"/>
                    <a:pt x="66288" y="273"/>
                    <a:pt x="66288" y="604"/>
                  </a:cubicBezTo>
                  <a:cubicBezTo>
                    <a:pt x="66288" y="935"/>
                    <a:pt x="66561" y="1208"/>
                    <a:pt x="66892" y="1208"/>
                  </a:cubicBezTo>
                  <a:lnTo>
                    <a:pt x="70129" y="1208"/>
                  </a:lnTo>
                  <a:cubicBezTo>
                    <a:pt x="70459" y="1208"/>
                    <a:pt x="70733" y="935"/>
                    <a:pt x="70733" y="604"/>
                  </a:cubicBezTo>
                  <a:cubicBezTo>
                    <a:pt x="70733" y="273"/>
                    <a:pt x="70459" y="0"/>
                    <a:pt x="70129" y="0"/>
                  </a:cubicBezTo>
                  <a:close/>
                  <a:moveTo>
                    <a:pt x="41027" y="0"/>
                  </a:moveTo>
                  <a:lnTo>
                    <a:pt x="37790" y="0"/>
                  </a:lnTo>
                  <a:cubicBezTo>
                    <a:pt x="37459" y="0"/>
                    <a:pt x="37186" y="273"/>
                    <a:pt x="37186" y="604"/>
                  </a:cubicBezTo>
                  <a:cubicBezTo>
                    <a:pt x="37186" y="935"/>
                    <a:pt x="37459" y="1208"/>
                    <a:pt x="37790" y="1208"/>
                  </a:cubicBezTo>
                  <a:lnTo>
                    <a:pt x="41027" y="1208"/>
                  </a:lnTo>
                  <a:cubicBezTo>
                    <a:pt x="41358" y="1208"/>
                    <a:pt x="41631" y="935"/>
                    <a:pt x="41631" y="604"/>
                  </a:cubicBezTo>
                  <a:cubicBezTo>
                    <a:pt x="41631" y="273"/>
                    <a:pt x="41358" y="0"/>
                    <a:pt x="41027" y="0"/>
                  </a:cubicBezTo>
                  <a:close/>
                  <a:moveTo>
                    <a:pt x="21621" y="0"/>
                  </a:moveTo>
                  <a:lnTo>
                    <a:pt x="18384" y="0"/>
                  </a:lnTo>
                  <a:cubicBezTo>
                    <a:pt x="18054" y="0"/>
                    <a:pt x="17780" y="273"/>
                    <a:pt x="17780" y="604"/>
                  </a:cubicBezTo>
                  <a:cubicBezTo>
                    <a:pt x="17780" y="935"/>
                    <a:pt x="18054" y="1208"/>
                    <a:pt x="18384" y="1208"/>
                  </a:cubicBezTo>
                  <a:lnTo>
                    <a:pt x="21621" y="1208"/>
                  </a:lnTo>
                  <a:cubicBezTo>
                    <a:pt x="21952" y="1208"/>
                    <a:pt x="22225" y="935"/>
                    <a:pt x="22225" y="604"/>
                  </a:cubicBezTo>
                  <a:cubicBezTo>
                    <a:pt x="22225" y="273"/>
                    <a:pt x="21952" y="0"/>
                    <a:pt x="21621" y="0"/>
                  </a:cubicBezTo>
                  <a:close/>
                  <a:moveTo>
                    <a:pt x="11925" y="0"/>
                  </a:moveTo>
                  <a:lnTo>
                    <a:pt x="8689" y="0"/>
                  </a:lnTo>
                  <a:cubicBezTo>
                    <a:pt x="8358" y="0"/>
                    <a:pt x="8085" y="273"/>
                    <a:pt x="8085" y="604"/>
                  </a:cubicBezTo>
                  <a:cubicBezTo>
                    <a:pt x="8085" y="935"/>
                    <a:pt x="8358" y="1208"/>
                    <a:pt x="8689" y="1208"/>
                  </a:cubicBezTo>
                  <a:lnTo>
                    <a:pt x="11925" y="1208"/>
                  </a:lnTo>
                  <a:cubicBezTo>
                    <a:pt x="12256" y="1208"/>
                    <a:pt x="12530" y="935"/>
                    <a:pt x="12530" y="604"/>
                  </a:cubicBezTo>
                  <a:cubicBezTo>
                    <a:pt x="12530" y="273"/>
                    <a:pt x="12256" y="0"/>
                    <a:pt x="11925" y="0"/>
                  </a:cubicBezTo>
                  <a:close/>
                  <a:moveTo>
                    <a:pt x="196230" y="0"/>
                  </a:moveTo>
                  <a:lnTo>
                    <a:pt x="192994" y="0"/>
                  </a:lnTo>
                  <a:cubicBezTo>
                    <a:pt x="192663" y="0"/>
                    <a:pt x="192390" y="273"/>
                    <a:pt x="192390" y="604"/>
                  </a:cubicBezTo>
                  <a:cubicBezTo>
                    <a:pt x="192390" y="935"/>
                    <a:pt x="192663" y="1208"/>
                    <a:pt x="192994" y="1208"/>
                  </a:cubicBezTo>
                  <a:lnTo>
                    <a:pt x="196230" y="1208"/>
                  </a:lnTo>
                  <a:cubicBezTo>
                    <a:pt x="196561" y="1208"/>
                    <a:pt x="196835" y="935"/>
                    <a:pt x="196835" y="604"/>
                  </a:cubicBezTo>
                  <a:cubicBezTo>
                    <a:pt x="196835" y="273"/>
                    <a:pt x="196561" y="0"/>
                    <a:pt x="196230" y="0"/>
                  </a:cubicBezTo>
                  <a:close/>
                  <a:moveTo>
                    <a:pt x="31317" y="0"/>
                  </a:moveTo>
                  <a:lnTo>
                    <a:pt x="28080" y="0"/>
                  </a:lnTo>
                  <a:cubicBezTo>
                    <a:pt x="27749" y="0"/>
                    <a:pt x="27476" y="273"/>
                    <a:pt x="27476" y="604"/>
                  </a:cubicBezTo>
                  <a:cubicBezTo>
                    <a:pt x="27476" y="935"/>
                    <a:pt x="27749" y="1208"/>
                    <a:pt x="28080" y="1208"/>
                  </a:cubicBezTo>
                  <a:lnTo>
                    <a:pt x="31317" y="1208"/>
                  </a:lnTo>
                  <a:cubicBezTo>
                    <a:pt x="31648" y="1208"/>
                    <a:pt x="31921" y="935"/>
                    <a:pt x="31921" y="604"/>
                  </a:cubicBezTo>
                  <a:cubicBezTo>
                    <a:pt x="31921" y="273"/>
                    <a:pt x="31648" y="0"/>
                    <a:pt x="31317" y="0"/>
                  </a:cubicBezTo>
                  <a:close/>
                  <a:moveTo>
                    <a:pt x="157433" y="0"/>
                  </a:moveTo>
                  <a:lnTo>
                    <a:pt x="154196" y="0"/>
                  </a:lnTo>
                  <a:cubicBezTo>
                    <a:pt x="153866" y="0"/>
                    <a:pt x="153592" y="273"/>
                    <a:pt x="153592" y="604"/>
                  </a:cubicBezTo>
                  <a:cubicBezTo>
                    <a:pt x="153592" y="935"/>
                    <a:pt x="153866" y="1208"/>
                    <a:pt x="154196" y="1208"/>
                  </a:cubicBezTo>
                  <a:lnTo>
                    <a:pt x="157433" y="1208"/>
                  </a:lnTo>
                  <a:cubicBezTo>
                    <a:pt x="157764" y="1208"/>
                    <a:pt x="158037" y="935"/>
                    <a:pt x="158037" y="604"/>
                  </a:cubicBezTo>
                  <a:cubicBezTo>
                    <a:pt x="158037" y="273"/>
                    <a:pt x="157764" y="0"/>
                    <a:pt x="157433" y="0"/>
                  </a:cubicBezTo>
                  <a:close/>
                  <a:moveTo>
                    <a:pt x="167129" y="0"/>
                  </a:moveTo>
                  <a:lnTo>
                    <a:pt x="163892" y="0"/>
                  </a:lnTo>
                  <a:cubicBezTo>
                    <a:pt x="163561" y="0"/>
                    <a:pt x="163288" y="273"/>
                    <a:pt x="163288" y="604"/>
                  </a:cubicBezTo>
                  <a:cubicBezTo>
                    <a:pt x="163288" y="935"/>
                    <a:pt x="163561" y="1208"/>
                    <a:pt x="163892" y="1208"/>
                  </a:cubicBezTo>
                  <a:lnTo>
                    <a:pt x="167129" y="1208"/>
                  </a:lnTo>
                  <a:cubicBezTo>
                    <a:pt x="167460" y="1208"/>
                    <a:pt x="167733" y="935"/>
                    <a:pt x="167733" y="604"/>
                  </a:cubicBezTo>
                  <a:cubicBezTo>
                    <a:pt x="167733" y="273"/>
                    <a:pt x="167460" y="0"/>
                    <a:pt x="167129" y="0"/>
                  </a:cubicBezTo>
                  <a:close/>
                  <a:moveTo>
                    <a:pt x="176839" y="0"/>
                  </a:moveTo>
                  <a:lnTo>
                    <a:pt x="173602" y="0"/>
                  </a:lnTo>
                  <a:cubicBezTo>
                    <a:pt x="173271" y="0"/>
                    <a:pt x="172998" y="273"/>
                    <a:pt x="172998" y="604"/>
                  </a:cubicBezTo>
                  <a:cubicBezTo>
                    <a:pt x="172998" y="935"/>
                    <a:pt x="173271" y="1208"/>
                    <a:pt x="173602" y="1208"/>
                  </a:cubicBezTo>
                  <a:lnTo>
                    <a:pt x="176839" y="1208"/>
                  </a:lnTo>
                  <a:cubicBezTo>
                    <a:pt x="177170" y="1208"/>
                    <a:pt x="177443" y="935"/>
                    <a:pt x="177443" y="604"/>
                  </a:cubicBezTo>
                  <a:cubicBezTo>
                    <a:pt x="177443" y="273"/>
                    <a:pt x="177170" y="0"/>
                    <a:pt x="176839" y="0"/>
                  </a:cubicBezTo>
                  <a:close/>
                  <a:moveTo>
                    <a:pt x="186535" y="0"/>
                  </a:moveTo>
                  <a:lnTo>
                    <a:pt x="183298" y="0"/>
                  </a:lnTo>
                  <a:cubicBezTo>
                    <a:pt x="182967" y="0"/>
                    <a:pt x="182694" y="273"/>
                    <a:pt x="182694" y="604"/>
                  </a:cubicBezTo>
                  <a:cubicBezTo>
                    <a:pt x="182694" y="935"/>
                    <a:pt x="182967" y="1208"/>
                    <a:pt x="183298" y="1208"/>
                  </a:cubicBezTo>
                  <a:lnTo>
                    <a:pt x="186535" y="1208"/>
                  </a:lnTo>
                  <a:cubicBezTo>
                    <a:pt x="186866" y="1208"/>
                    <a:pt x="187139" y="935"/>
                    <a:pt x="187139" y="604"/>
                  </a:cubicBezTo>
                  <a:cubicBezTo>
                    <a:pt x="187139" y="273"/>
                    <a:pt x="186866" y="0"/>
                    <a:pt x="186535" y="0"/>
                  </a:cubicBezTo>
                  <a:close/>
                  <a:moveTo>
                    <a:pt x="108926" y="0"/>
                  </a:moveTo>
                  <a:lnTo>
                    <a:pt x="105689" y="0"/>
                  </a:lnTo>
                  <a:cubicBezTo>
                    <a:pt x="105358" y="0"/>
                    <a:pt x="105085" y="273"/>
                    <a:pt x="105085" y="604"/>
                  </a:cubicBezTo>
                  <a:cubicBezTo>
                    <a:pt x="105085" y="935"/>
                    <a:pt x="105358" y="1208"/>
                    <a:pt x="105689" y="1208"/>
                  </a:cubicBezTo>
                  <a:lnTo>
                    <a:pt x="108926" y="1208"/>
                  </a:lnTo>
                  <a:cubicBezTo>
                    <a:pt x="109257" y="1208"/>
                    <a:pt x="109530" y="935"/>
                    <a:pt x="109530" y="604"/>
                  </a:cubicBezTo>
                  <a:cubicBezTo>
                    <a:pt x="109530" y="273"/>
                    <a:pt x="109257" y="0"/>
                    <a:pt x="108926" y="0"/>
                  </a:cubicBezTo>
                  <a:close/>
                  <a:moveTo>
                    <a:pt x="128332" y="0"/>
                  </a:moveTo>
                  <a:lnTo>
                    <a:pt x="125095" y="0"/>
                  </a:lnTo>
                  <a:cubicBezTo>
                    <a:pt x="124764" y="0"/>
                    <a:pt x="124491" y="273"/>
                    <a:pt x="124491" y="604"/>
                  </a:cubicBezTo>
                  <a:cubicBezTo>
                    <a:pt x="124491" y="935"/>
                    <a:pt x="124764" y="1208"/>
                    <a:pt x="125095" y="1208"/>
                  </a:cubicBezTo>
                  <a:lnTo>
                    <a:pt x="128332" y="1208"/>
                  </a:lnTo>
                  <a:cubicBezTo>
                    <a:pt x="128662" y="1208"/>
                    <a:pt x="128936" y="935"/>
                    <a:pt x="128936" y="604"/>
                  </a:cubicBezTo>
                  <a:cubicBezTo>
                    <a:pt x="128936" y="273"/>
                    <a:pt x="128662" y="0"/>
                    <a:pt x="128332" y="0"/>
                  </a:cubicBezTo>
                  <a:close/>
                  <a:moveTo>
                    <a:pt x="118622" y="0"/>
                  </a:moveTo>
                  <a:lnTo>
                    <a:pt x="115385" y="0"/>
                  </a:lnTo>
                  <a:cubicBezTo>
                    <a:pt x="115054" y="0"/>
                    <a:pt x="114781" y="273"/>
                    <a:pt x="114781" y="604"/>
                  </a:cubicBezTo>
                  <a:cubicBezTo>
                    <a:pt x="114781" y="935"/>
                    <a:pt x="115054" y="1208"/>
                    <a:pt x="115385" y="1208"/>
                  </a:cubicBezTo>
                  <a:lnTo>
                    <a:pt x="118622" y="1208"/>
                  </a:lnTo>
                  <a:cubicBezTo>
                    <a:pt x="118952" y="1208"/>
                    <a:pt x="119226" y="935"/>
                    <a:pt x="119226" y="604"/>
                  </a:cubicBezTo>
                  <a:cubicBezTo>
                    <a:pt x="119226" y="273"/>
                    <a:pt x="118952" y="0"/>
                    <a:pt x="118622" y="0"/>
                  </a:cubicBezTo>
                  <a:close/>
                  <a:moveTo>
                    <a:pt x="147737" y="0"/>
                  </a:moveTo>
                  <a:lnTo>
                    <a:pt x="144501" y="0"/>
                  </a:lnTo>
                  <a:cubicBezTo>
                    <a:pt x="144170" y="0"/>
                    <a:pt x="143897" y="273"/>
                    <a:pt x="143897" y="604"/>
                  </a:cubicBezTo>
                  <a:cubicBezTo>
                    <a:pt x="143897" y="935"/>
                    <a:pt x="144170" y="1208"/>
                    <a:pt x="144501" y="1208"/>
                  </a:cubicBezTo>
                  <a:lnTo>
                    <a:pt x="147737" y="1208"/>
                  </a:lnTo>
                  <a:cubicBezTo>
                    <a:pt x="148068" y="1208"/>
                    <a:pt x="148342" y="935"/>
                    <a:pt x="148342" y="604"/>
                  </a:cubicBezTo>
                  <a:cubicBezTo>
                    <a:pt x="148342" y="273"/>
                    <a:pt x="148068" y="0"/>
                    <a:pt x="147737" y="0"/>
                  </a:cubicBezTo>
                  <a:close/>
                  <a:moveTo>
                    <a:pt x="138027" y="0"/>
                  </a:moveTo>
                  <a:lnTo>
                    <a:pt x="134791" y="0"/>
                  </a:lnTo>
                  <a:cubicBezTo>
                    <a:pt x="134460" y="0"/>
                    <a:pt x="134186" y="273"/>
                    <a:pt x="134186" y="604"/>
                  </a:cubicBezTo>
                  <a:cubicBezTo>
                    <a:pt x="134186" y="935"/>
                    <a:pt x="134460" y="1208"/>
                    <a:pt x="134791" y="1208"/>
                  </a:cubicBezTo>
                  <a:lnTo>
                    <a:pt x="138027" y="1208"/>
                  </a:lnTo>
                  <a:cubicBezTo>
                    <a:pt x="138358" y="1208"/>
                    <a:pt x="138632" y="935"/>
                    <a:pt x="138632" y="604"/>
                  </a:cubicBezTo>
                  <a:cubicBezTo>
                    <a:pt x="138632" y="273"/>
                    <a:pt x="138358" y="0"/>
                    <a:pt x="138027" y="0"/>
                  </a:cubicBezTo>
                  <a:close/>
                  <a:moveTo>
                    <a:pt x="79824" y="0"/>
                  </a:moveTo>
                  <a:lnTo>
                    <a:pt x="76588" y="0"/>
                  </a:lnTo>
                  <a:cubicBezTo>
                    <a:pt x="76257" y="0"/>
                    <a:pt x="75983" y="273"/>
                    <a:pt x="75983" y="604"/>
                  </a:cubicBezTo>
                  <a:cubicBezTo>
                    <a:pt x="75983" y="935"/>
                    <a:pt x="76257" y="1208"/>
                    <a:pt x="76588" y="1208"/>
                  </a:cubicBezTo>
                  <a:lnTo>
                    <a:pt x="79824" y="1208"/>
                  </a:lnTo>
                  <a:cubicBezTo>
                    <a:pt x="80155" y="1208"/>
                    <a:pt x="80428" y="935"/>
                    <a:pt x="80428" y="604"/>
                  </a:cubicBezTo>
                  <a:cubicBezTo>
                    <a:pt x="80428" y="273"/>
                    <a:pt x="80155" y="0"/>
                    <a:pt x="79824" y="0"/>
                  </a:cubicBezTo>
                  <a:close/>
                  <a:moveTo>
                    <a:pt x="652174" y="0"/>
                  </a:moveTo>
                  <a:lnTo>
                    <a:pt x="648937" y="0"/>
                  </a:lnTo>
                  <a:cubicBezTo>
                    <a:pt x="648606" y="0"/>
                    <a:pt x="648333" y="273"/>
                    <a:pt x="648333" y="604"/>
                  </a:cubicBezTo>
                  <a:cubicBezTo>
                    <a:pt x="648333" y="935"/>
                    <a:pt x="648606" y="1208"/>
                    <a:pt x="648937" y="1208"/>
                  </a:cubicBezTo>
                  <a:lnTo>
                    <a:pt x="652174" y="1208"/>
                  </a:lnTo>
                  <a:cubicBezTo>
                    <a:pt x="652505" y="1208"/>
                    <a:pt x="652778" y="935"/>
                    <a:pt x="652778" y="604"/>
                  </a:cubicBezTo>
                  <a:cubicBezTo>
                    <a:pt x="652778" y="273"/>
                    <a:pt x="652505" y="0"/>
                    <a:pt x="652174" y="0"/>
                  </a:cubicBezTo>
                  <a:close/>
                  <a:moveTo>
                    <a:pt x="661870" y="0"/>
                  </a:moveTo>
                  <a:lnTo>
                    <a:pt x="658633" y="0"/>
                  </a:lnTo>
                  <a:cubicBezTo>
                    <a:pt x="658302" y="0"/>
                    <a:pt x="658029" y="273"/>
                    <a:pt x="658029" y="604"/>
                  </a:cubicBezTo>
                  <a:cubicBezTo>
                    <a:pt x="658029" y="935"/>
                    <a:pt x="658302" y="1208"/>
                    <a:pt x="658633" y="1208"/>
                  </a:cubicBezTo>
                  <a:lnTo>
                    <a:pt x="661870" y="1208"/>
                  </a:lnTo>
                  <a:cubicBezTo>
                    <a:pt x="662200" y="1208"/>
                    <a:pt x="662474" y="935"/>
                    <a:pt x="662474" y="604"/>
                  </a:cubicBezTo>
                  <a:cubicBezTo>
                    <a:pt x="662474" y="273"/>
                    <a:pt x="662200" y="0"/>
                    <a:pt x="661870" y="0"/>
                  </a:cubicBezTo>
                  <a:close/>
                  <a:moveTo>
                    <a:pt x="642464" y="0"/>
                  </a:moveTo>
                  <a:lnTo>
                    <a:pt x="639227" y="0"/>
                  </a:lnTo>
                  <a:cubicBezTo>
                    <a:pt x="638896" y="0"/>
                    <a:pt x="638623" y="273"/>
                    <a:pt x="638623" y="604"/>
                  </a:cubicBezTo>
                  <a:cubicBezTo>
                    <a:pt x="638623" y="935"/>
                    <a:pt x="638896" y="1208"/>
                    <a:pt x="639227" y="1208"/>
                  </a:cubicBezTo>
                  <a:lnTo>
                    <a:pt x="642464" y="1208"/>
                  </a:lnTo>
                  <a:cubicBezTo>
                    <a:pt x="642795" y="1208"/>
                    <a:pt x="643068" y="935"/>
                    <a:pt x="643068" y="604"/>
                  </a:cubicBezTo>
                  <a:cubicBezTo>
                    <a:pt x="643068" y="273"/>
                    <a:pt x="642795" y="0"/>
                    <a:pt x="642464" y="0"/>
                  </a:cubicBezTo>
                  <a:close/>
                  <a:moveTo>
                    <a:pt x="681275" y="0"/>
                  </a:moveTo>
                  <a:lnTo>
                    <a:pt x="678039" y="0"/>
                  </a:lnTo>
                  <a:cubicBezTo>
                    <a:pt x="677708" y="0"/>
                    <a:pt x="677435" y="273"/>
                    <a:pt x="677435" y="604"/>
                  </a:cubicBezTo>
                  <a:cubicBezTo>
                    <a:pt x="677435" y="935"/>
                    <a:pt x="677708" y="1208"/>
                    <a:pt x="678039" y="1208"/>
                  </a:cubicBezTo>
                  <a:lnTo>
                    <a:pt x="681275" y="1208"/>
                  </a:lnTo>
                  <a:cubicBezTo>
                    <a:pt x="681606" y="1208"/>
                    <a:pt x="681880" y="935"/>
                    <a:pt x="681880" y="604"/>
                  </a:cubicBezTo>
                  <a:cubicBezTo>
                    <a:pt x="681880" y="273"/>
                    <a:pt x="681606" y="0"/>
                    <a:pt x="681275" y="0"/>
                  </a:cubicBezTo>
                  <a:close/>
                  <a:moveTo>
                    <a:pt x="690971" y="0"/>
                  </a:moveTo>
                  <a:lnTo>
                    <a:pt x="687734" y="0"/>
                  </a:lnTo>
                  <a:cubicBezTo>
                    <a:pt x="687404" y="0"/>
                    <a:pt x="687130" y="273"/>
                    <a:pt x="687130" y="604"/>
                  </a:cubicBezTo>
                  <a:cubicBezTo>
                    <a:pt x="687130" y="935"/>
                    <a:pt x="687404" y="1208"/>
                    <a:pt x="687734" y="1208"/>
                  </a:cubicBezTo>
                  <a:lnTo>
                    <a:pt x="690971" y="1208"/>
                  </a:lnTo>
                  <a:cubicBezTo>
                    <a:pt x="691302" y="1208"/>
                    <a:pt x="691575" y="935"/>
                    <a:pt x="691575" y="604"/>
                  </a:cubicBezTo>
                  <a:cubicBezTo>
                    <a:pt x="691575" y="273"/>
                    <a:pt x="691302" y="0"/>
                    <a:pt x="690971" y="0"/>
                  </a:cubicBezTo>
                  <a:close/>
                  <a:moveTo>
                    <a:pt x="671565" y="0"/>
                  </a:moveTo>
                  <a:lnTo>
                    <a:pt x="668329" y="0"/>
                  </a:lnTo>
                  <a:cubicBezTo>
                    <a:pt x="667998" y="0"/>
                    <a:pt x="667724" y="273"/>
                    <a:pt x="667724" y="604"/>
                  </a:cubicBezTo>
                  <a:cubicBezTo>
                    <a:pt x="667724" y="935"/>
                    <a:pt x="667998" y="1208"/>
                    <a:pt x="668329" y="1208"/>
                  </a:cubicBezTo>
                  <a:lnTo>
                    <a:pt x="671565" y="1208"/>
                  </a:lnTo>
                  <a:cubicBezTo>
                    <a:pt x="671896" y="1208"/>
                    <a:pt x="672169" y="935"/>
                    <a:pt x="672169" y="604"/>
                  </a:cubicBezTo>
                  <a:cubicBezTo>
                    <a:pt x="672169" y="273"/>
                    <a:pt x="671896" y="0"/>
                    <a:pt x="671565" y="0"/>
                  </a:cubicBezTo>
                  <a:close/>
                  <a:moveTo>
                    <a:pt x="399956" y="0"/>
                  </a:moveTo>
                  <a:lnTo>
                    <a:pt x="396719" y="0"/>
                  </a:lnTo>
                  <a:cubicBezTo>
                    <a:pt x="396388" y="0"/>
                    <a:pt x="396115" y="273"/>
                    <a:pt x="396115" y="604"/>
                  </a:cubicBezTo>
                  <a:cubicBezTo>
                    <a:pt x="396115" y="935"/>
                    <a:pt x="396388" y="1208"/>
                    <a:pt x="396719" y="1208"/>
                  </a:cubicBezTo>
                  <a:lnTo>
                    <a:pt x="399956" y="1208"/>
                  </a:lnTo>
                  <a:cubicBezTo>
                    <a:pt x="400287" y="1208"/>
                    <a:pt x="400560" y="935"/>
                    <a:pt x="400560" y="604"/>
                  </a:cubicBezTo>
                  <a:cubicBezTo>
                    <a:pt x="400560" y="273"/>
                    <a:pt x="400287" y="0"/>
                    <a:pt x="399956" y="0"/>
                  </a:cubicBezTo>
                  <a:close/>
                  <a:moveTo>
                    <a:pt x="603666" y="0"/>
                  </a:moveTo>
                  <a:lnTo>
                    <a:pt x="600430" y="0"/>
                  </a:lnTo>
                  <a:cubicBezTo>
                    <a:pt x="600099" y="0"/>
                    <a:pt x="599826" y="273"/>
                    <a:pt x="599826" y="604"/>
                  </a:cubicBezTo>
                  <a:cubicBezTo>
                    <a:pt x="599826" y="935"/>
                    <a:pt x="600099" y="1208"/>
                    <a:pt x="600430" y="1208"/>
                  </a:cubicBezTo>
                  <a:lnTo>
                    <a:pt x="603666" y="1208"/>
                  </a:lnTo>
                  <a:cubicBezTo>
                    <a:pt x="603997" y="1208"/>
                    <a:pt x="604271" y="935"/>
                    <a:pt x="604271" y="604"/>
                  </a:cubicBezTo>
                  <a:cubicBezTo>
                    <a:pt x="604271" y="273"/>
                    <a:pt x="603997" y="0"/>
                    <a:pt x="603666" y="0"/>
                  </a:cubicBezTo>
                  <a:close/>
                  <a:moveTo>
                    <a:pt x="623072" y="0"/>
                  </a:moveTo>
                  <a:lnTo>
                    <a:pt x="619836" y="0"/>
                  </a:lnTo>
                  <a:cubicBezTo>
                    <a:pt x="619505" y="0"/>
                    <a:pt x="619231" y="273"/>
                    <a:pt x="619231" y="604"/>
                  </a:cubicBezTo>
                  <a:cubicBezTo>
                    <a:pt x="619231" y="935"/>
                    <a:pt x="619505" y="1208"/>
                    <a:pt x="619836" y="1208"/>
                  </a:cubicBezTo>
                  <a:lnTo>
                    <a:pt x="623072" y="1208"/>
                  </a:lnTo>
                  <a:cubicBezTo>
                    <a:pt x="623403" y="1208"/>
                    <a:pt x="623677" y="935"/>
                    <a:pt x="623677" y="604"/>
                  </a:cubicBezTo>
                  <a:cubicBezTo>
                    <a:pt x="623677" y="273"/>
                    <a:pt x="623403" y="0"/>
                    <a:pt x="623072" y="0"/>
                  </a:cubicBezTo>
                  <a:close/>
                  <a:moveTo>
                    <a:pt x="632768" y="0"/>
                  </a:moveTo>
                  <a:lnTo>
                    <a:pt x="629531" y="0"/>
                  </a:lnTo>
                  <a:cubicBezTo>
                    <a:pt x="629200" y="0"/>
                    <a:pt x="628927" y="273"/>
                    <a:pt x="628927" y="604"/>
                  </a:cubicBezTo>
                  <a:cubicBezTo>
                    <a:pt x="628927" y="935"/>
                    <a:pt x="629200" y="1208"/>
                    <a:pt x="629531" y="1208"/>
                  </a:cubicBezTo>
                  <a:lnTo>
                    <a:pt x="632768" y="1208"/>
                  </a:lnTo>
                  <a:cubicBezTo>
                    <a:pt x="633099" y="1208"/>
                    <a:pt x="633372" y="935"/>
                    <a:pt x="633372" y="604"/>
                  </a:cubicBezTo>
                  <a:cubicBezTo>
                    <a:pt x="633372" y="273"/>
                    <a:pt x="633099" y="0"/>
                    <a:pt x="632768" y="0"/>
                  </a:cubicBezTo>
                  <a:close/>
                  <a:moveTo>
                    <a:pt x="710377" y="0"/>
                  </a:moveTo>
                  <a:lnTo>
                    <a:pt x="707140" y="0"/>
                  </a:lnTo>
                  <a:cubicBezTo>
                    <a:pt x="706809" y="0"/>
                    <a:pt x="706536" y="273"/>
                    <a:pt x="706536" y="604"/>
                  </a:cubicBezTo>
                  <a:cubicBezTo>
                    <a:pt x="706536" y="935"/>
                    <a:pt x="706809" y="1208"/>
                    <a:pt x="707140" y="1208"/>
                  </a:cubicBezTo>
                  <a:lnTo>
                    <a:pt x="710377" y="1208"/>
                  </a:lnTo>
                  <a:cubicBezTo>
                    <a:pt x="710708" y="1208"/>
                    <a:pt x="710981" y="935"/>
                    <a:pt x="710981" y="604"/>
                  </a:cubicBezTo>
                  <a:cubicBezTo>
                    <a:pt x="710981" y="273"/>
                    <a:pt x="710708" y="0"/>
                    <a:pt x="710377" y="0"/>
                  </a:cubicBezTo>
                  <a:close/>
                  <a:moveTo>
                    <a:pt x="749174" y="0"/>
                  </a:moveTo>
                  <a:lnTo>
                    <a:pt x="745938" y="0"/>
                  </a:lnTo>
                  <a:cubicBezTo>
                    <a:pt x="745607" y="0"/>
                    <a:pt x="745333" y="273"/>
                    <a:pt x="745333" y="604"/>
                  </a:cubicBezTo>
                  <a:cubicBezTo>
                    <a:pt x="745333" y="935"/>
                    <a:pt x="745607" y="1208"/>
                    <a:pt x="745938" y="1208"/>
                  </a:cubicBezTo>
                  <a:lnTo>
                    <a:pt x="749174" y="1208"/>
                  </a:lnTo>
                  <a:cubicBezTo>
                    <a:pt x="749505" y="1208"/>
                    <a:pt x="749778" y="935"/>
                    <a:pt x="749778" y="604"/>
                  </a:cubicBezTo>
                  <a:cubicBezTo>
                    <a:pt x="749778" y="273"/>
                    <a:pt x="749505" y="0"/>
                    <a:pt x="749174" y="0"/>
                  </a:cubicBezTo>
                  <a:close/>
                  <a:moveTo>
                    <a:pt x="758870" y="0"/>
                  </a:moveTo>
                  <a:lnTo>
                    <a:pt x="755633" y="0"/>
                  </a:lnTo>
                  <a:cubicBezTo>
                    <a:pt x="755302" y="0"/>
                    <a:pt x="755029" y="273"/>
                    <a:pt x="755029" y="604"/>
                  </a:cubicBezTo>
                  <a:cubicBezTo>
                    <a:pt x="755029" y="935"/>
                    <a:pt x="755302" y="1208"/>
                    <a:pt x="755633" y="1208"/>
                  </a:cubicBezTo>
                  <a:lnTo>
                    <a:pt x="758870" y="1208"/>
                  </a:lnTo>
                  <a:cubicBezTo>
                    <a:pt x="759201" y="1208"/>
                    <a:pt x="759474" y="935"/>
                    <a:pt x="759474" y="604"/>
                  </a:cubicBezTo>
                  <a:cubicBezTo>
                    <a:pt x="759474" y="273"/>
                    <a:pt x="759201" y="0"/>
                    <a:pt x="758870" y="0"/>
                  </a:cubicBezTo>
                  <a:close/>
                  <a:moveTo>
                    <a:pt x="700667" y="0"/>
                  </a:moveTo>
                  <a:lnTo>
                    <a:pt x="697430" y="0"/>
                  </a:lnTo>
                  <a:cubicBezTo>
                    <a:pt x="697099" y="0"/>
                    <a:pt x="696826" y="273"/>
                    <a:pt x="696826" y="604"/>
                  </a:cubicBezTo>
                  <a:cubicBezTo>
                    <a:pt x="696826" y="935"/>
                    <a:pt x="697099" y="1208"/>
                    <a:pt x="697430" y="1208"/>
                  </a:cubicBezTo>
                  <a:lnTo>
                    <a:pt x="700667" y="1208"/>
                  </a:lnTo>
                  <a:cubicBezTo>
                    <a:pt x="700998" y="1208"/>
                    <a:pt x="701271" y="935"/>
                    <a:pt x="701271" y="604"/>
                  </a:cubicBezTo>
                  <a:cubicBezTo>
                    <a:pt x="701271" y="273"/>
                    <a:pt x="700998" y="0"/>
                    <a:pt x="700667" y="0"/>
                  </a:cubicBezTo>
                  <a:close/>
                  <a:moveTo>
                    <a:pt x="778276" y="0"/>
                  </a:moveTo>
                  <a:lnTo>
                    <a:pt x="775039" y="0"/>
                  </a:lnTo>
                  <a:cubicBezTo>
                    <a:pt x="774708" y="0"/>
                    <a:pt x="774435" y="273"/>
                    <a:pt x="774435" y="604"/>
                  </a:cubicBezTo>
                  <a:cubicBezTo>
                    <a:pt x="774435" y="935"/>
                    <a:pt x="774708" y="1208"/>
                    <a:pt x="775039" y="1208"/>
                  </a:cubicBezTo>
                  <a:lnTo>
                    <a:pt x="778276" y="1208"/>
                  </a:lnTo>
                  <a:cubicBezTo>
                    <a:pt x="778607" y="1208"/>
                    <a:pt x="778880" y="935"/>
                    <a:pt x="778880" y="604"/>
                  </a:cubicBezTo>
                  <a:cubicBezTo>
                    <a:pt x="778880" y="273"/>
                    <a:pt x="778607" y="0"/>
                    <a:pt x="778276" y="0"/>
                  </a:cubicBezTo>
                  <a:close/>
                  <a:moveTo>
                    <a:pt x="768580" y="0"/>
                  </a:moveTo>
                  <a:lnTo>
                    <a:pt x="765343" y="0"/>
                  </a:lnTo>
                  <a:cubicBezTo>
                    <a:pt x="765012" y="0"/>
                    <a:pt x="764739" y="273"/>
                    <a:pt x="764739" y="604"/>
                  </a:cubicBezTo>
                  <a:cubicBezTo>
                    <a:pt x="764739" y="935"/>
                    <a:pt x="765012" y="1208"/>
                    <a:pt x="765343" y="1208"/>
                  </a:cubicBezTo>
                  <a:lnTo>
                    <a:pt x="768580" y="1208"/>
                  </a:lnTo>
                  <a:cubicBezTo>
                    <a:pt x="768911" y="1208"/>
                    <a:pt x="769184" y="935"/>
                    <a:pt x="769184" y="604"/>
                  </a:cubicBezTo>
                  <a:cubicBezTo>
                    <a:pt x="769184" y="273"/>
                    <a:pt x="768911" y="0"/>
                    <a:pt x="768580" y="0"/>
                  </a:cubicBezTo>
                  <a:close/>
                  <a:moveTo>
                    <a:pt x="720073" y="0"/>
                  </a:moveTo>
                  <a:lnTo>
                    <a:pt x="716836" y="0"/>
                  </a:lnTo>
                  <a:cubicBezTo>
                    <a:pt x="716505" y="0"/>
                    <a:pt x="716232" y="273"/>
                    <a:pt x="716232" y="604"/>
                  </a:cubicBezTo>
                  <a:cubicBezTo>
                    <a:pt x="716232" y="935"/>
                    <a:pt x="716505" y="1208"/>
                    <a:pt x="716836" y="1208"/>
                  </a:cubicBezTo>
                  <a:lnTo>
                    <a:pt x="720073" y="1208"/>
                  </a:lnTo>
                  <a:cubicBezTo>
                    <a:pt x="720404" y="1208"/>
                    <a:pt x="720677" y="935"/>
                    <a:pt x="720677" y="604"/>
                  </a:cubicBezTo>
                  <a:cubicBezTo>
                    <a:pt x="720677" y="273"/>
                    <a:pt x="720404" y="0"/>
                    <a:pt x="720073" y="0"/>
                  </a:cubicBezTo>
                  <a:close/>
                  <a:moveTo>
                    <a:pt x="739479" y="0"/>
                  </a:moveTo>
                  <a:lnTo>
                    <a:pt x="736242" y="0"/>
                  </a:lnTo>
                  <a:cubicBezTo>
                    <a:pt x="735911" y="0"/>
                    <a:pt x="735638" y="273"/>
                    <a:pt x="735638" y="604"/>
                  </a:cubicBezTo>
                  <a:cubicBezTo>
                    <a:pt x="735638" y="935"/>
                    <a:pt x="735911" y="1208"/>
                    <a:pt x="736242" y="1208"/>
                  </a:cubicBezTo>
                  <a:lnTo>
                    <a:pt x="739479" y="1208"/>
                  </a:lnTo>
                  <a:cubicBezTo>
                    <a:pt x="739809" y="1208"/>
                    <a:pt x="740083" y="935"/>
                    <a:pt x="740083" y="604"/>
                  </a:cubicBezTo>
                  <a:cubicBezTo>
                    <a:pt x="740083" y="273"/>
                    <a:pt x="739809" y="0"/>
                    <a:pt x="739479" y="0"/>
                  </a:cubicBezTo>
                  <a:close/>
                  <a:moveTo>
                    <a:pt x="593971" y="0"/>
                  </a:moveTo>
                  <a:lnTo>
                    <a:pt x="590734" y="0"/>
                  </a:lnTo>
                  <a:cubicBezTo>
                    <a:pt x="590403" y="0"/>
                    <a:pt x="590130" y="273"/>
                    <a:pt x="590130" y="604"/>
                  </a:cubicBezTo>
                  <a:cubicBezTo>
                    <a:pt x="590130" y="935"/>
                    <a:pt x="590403" y="1208"/>
                    <a:pt x="590734" y="1208"/>
                  </a:cubicBezTo>
                  <a:lnTo>
                    <a:pt x="593971" y="1208"/>
                  </a:lnTo>
                  <a:cubicBezTo>
                    <a:pt x="594302" y="1208"/>
                    <a:pt x="594575" y="935"/>
                    <a:pt x="594575" y="604"/>
                  </a:cubicBezTo>
                  <a:cubicBezTo>
                    <a:pt x="594575" y="273"/>
                    <a:pt x="594302" y="0"/>
                    <a:pt x="593971" y="0"/>
                  </a:cubicBezTo>
                  <a:close/>
                  <a:moveTo>
                    <a:pt x="729768" y="0"/>
                  </a:moveTo>
                  <a:lnTo>
                    <a:pt x="726532" y="0"/>
                  </a:lnTo>
                  <a:cubicBezTo>
                    <a:pt x="726201" y="0"/>
                    <a:pt x="725928" y="273"/>
                    <a:pt x="725928" y="604"/>
                  </a:cubicBezTo>
                  <a:cubicBezTo>
                    <a:pt x="725928" y="935"/>
                    <a:pt x="726201" y="1208"/>
                    <a:pt x="726532" y="1208"/>
                  </a:cubicBezTo>
                  <a:lnTo>
                    <a:pt x="729768" y="1208"/>
                  </a:lnTo>
                  <a:cubicBezTo>
                    <a:pt x="730099" y="1208"/>
                    <a:pt x="730373" y="935"/>
                    <a:pt x="730373" y="604"/>
                  </a:cubicBezTo>
                  <a:cubicBezTo>
                    <a:pt x="730373" y="273"/>
                    <a:pt x="730099" y="0"/>
                    <a:pt x="729768" y="0"/>
                  </a:cubicBezTo>
                  <a:close/>
                  <a:moveTo>
                    <a:pt x="613362" y="0"/>
                  </a:moveTo>
                  <a:lnTo>
                    <a:pt x="610126" y="0"/>
                  </a:lnTo>
                  <a:cubicBezTo>
                    <a:pt x="609795" y="0"/>
                    <a:pt x="609521" y="273"/>
                    <a:pt x="609521" y="604"/>
                  </a:cubicBezTo>
                  <a:cubicBezTo>
                    <a:pt x="609521" y="935"/>
                    <a:pt x="609795" y="1208"/>
                    <a:pt x="610126" y="1208"/>
                  </a:cubicBezTo>
                  <a:lnTo>
                    <a:pt x="613362" y="1208"/>
                  </a:lnTo>
                  <a:cubicBezTo>
                    <a:pt x="613693" y="1208"/>
                    <a:pt x="613966" y="935"/>
                    <a:pt x="613966" y="604"/>
                  </a:cubicBezTo>
                  <a:cubicBezTo>
                    <a:pt x="613966" y="273"/>
                    <a:pt x="613693" y="0"/>
                    <a:pt x="613362" y="0"/>
                  </a:cubicBezTo>
                  <a:close/>
                  <a:moveTo>
                    <a:pt x="458159" y="0"/>
                  </a:moveTo>
                  <a:lnTo>
                    <a:pt x="454922" y="0"/>
                  </a:lnTo>
                  <a:cubicBezTo>
                    <a:pt x="454591" y="0"/>
                    <a:pt x="454318" y="273"/>
                    <a:pt x="454318" y="604"/>
                  </a:cubicBezTo>
                  <a:cubicBezTo>
                    <a:pt x="454318" y="935"/>
                    <a:pt x="454591" y="1208"/>
                    <a:pt x="454922" y="1208"/>
                  </a:cubicBezTo>
                  <a:lnTo>
                    <a:pt x="458159" y="1208"/>
                  </a:lnTo>
                  <a:cubicBezTo>
                    <a:pt x="458490" y="1208"/>
                    <a:pt x="458763" y="935"/>
                    <a:pt x="458763" y="604"/>
                  </a:cubicBezTo>
                  <a:cubicBezTo>
                    <a:pt x="458763" y="273"/>
                    <a:pt x="458490" y="0"/>
                    <a:pt x="458159" y="0"/>
                  </a:cubicBezTo>
                  <a:close/>
                  <a:moveTo>
                    <a:pt x="487260" y="0"/>
                  </a:moveTo>
                  <a:lnTo>
                    <a:pt x="484024" y="0"/>
                  </a:lnTo>
                  <a:cubicBezTo>
                    <a:pt x="483693" y="0"/>
                    <a:pt x="483419" y="273"/>
                    <a:pt x="483419" y="604"/>
                  </a:cubicBezTo>
                  <a:cubicBezTo>
                    <a:pt x="483419" y="935"/>
                    <a:pt x="483693" y="1208"/>
                    <a:pt x="484024" y="1208"/>
                  </a:cubicBezTo>
                  <a:lnTo>
                    <a:pt x="487260" y="1208"/>
                  </a:lnTo>
                  <a:cubicBezTo>
                    <a:pt x="487591" y="1208"/>
                    <a:pt x="487864" y="935"/>
                    <a:pt x="487864" y="604"/>
                  </a:cubicBezTo>
                  <a:cubicBezTo>
                    <a:pt x="487864" y="273"/>
                    <a:pt x="487591" y="0"/>
                    <a:pt x="487260" y="0"/>
                  </a:cubicBezTo>
                  <a:close/>
                  <a:moveTo>
                    <a:pt x="448449" y="0"/>
                  </a:moveTo>
                  <a:lnTo>
                    <a:pt x="445212" y="0"/>
                  </a:lnTo>
                  <a:cubicBezTo>
                    <a:pt x="444881" y="0"/>
                    <a:pt x="444608" y="273"/>
                    <a:pt x="444608" y="604"/>
                  </a:cubicBezTo>
                  <a:cubicBezTo>
                    <a:pt x="444608" y="935"/>
                    <a:pt x="444881" y="1208"/>
                    <a:pt x="445212" y="1208"/>
                  </a:cubicBezTo>
                  <a:lnTo>
                    <a:pt x="448449" y="1208"/>
                  </a:lnTo>
                  <a:cubicBezTo>
                    <a:pt x="448779" y="1208"/>
                    <a:pt x="449053" y="935"/>
                    <a:pt x="449053" y="604"/>
                  </a:cubicBezTo>
                  <a:cubicBezTo>
                    <a:pt x="449053" y="273"/>
                    <a:pt x="448779" y="0"/>
                    <a:pt x="448449" y="0"/>
                  </a:cubicBezTo>
                  <a:close/>
                  <a:moveTo>
                    <a:pt x="477550" y="0"/>
                  </a:moveTo>
                  <a:lnTo>
                    <a:pt x="474313" y="0"/>
                  </a:lnTo>
                  <a:cubicBezTo>
                    <a:pt x="473983" y="0"/>
                    <a:pt x="473709" y="273"/>
                    <a:pt x="473709" y="604"/>
                  </a:cubicBezTo>
                  <a:cubicBezTo>
                    <a:pt x="473709" y="935"/>
                    <a:pt x="473983" y="1208"/>
                    <a:pt x="474313" y="1208"/>
                  </a:cubicBezTo>
                  <a:lnTo>
                    <a:pt x="477550" y="1208"/>
                  </a:lnTo>
                  <a:cubicBezTo>
                    <a:pt x="477881" y="1208"/>
                    <a:pt x="478154" y="935"/>
                    <a:pt x="478154" y="604"/>
                  </a:cubicBezTo>
                  <a:cubicBezTo>
                    <a:pt x="478154" y="273"/>
                    <a:pt x="477881" y="0"/>
                    <a:pt x="477550" y="0"/>
                  </a:cubicBezTo>
                  <a:close/>
                  <a:moveTo>
                    <a:pt x="467854" y="0"/>
                  </a:moveTo>
                  <a:lnTo>
                    <a:pt x="464618" y="0"/>
                  </a:lnTo>
                  <a:cubicBezTo>
                    <a:pt x="464287" y="0"/>
                    <a:pt x="464014" y="273"/>
                    <a:pt x="464014" y="604"/>
                  </a:cubicBezTo>
                  <a:cubicBezTo>
                    <a:pt x="464014" y="935"/>
                    <a:pt x="464287" y="1208"/>
                    <a:pt x="464618" y="1208"/>
                  </a:cubicBezTo>
                  <a:lnTo>
                    <a:pt x="467854" y="1208"/>
                  </a:lnTo>
                  <a:cubicBezTo>
                    <a:pt x="468185" y="1208"/>
                    <a:pt x="468459" y="935"/>
                    <a:pt x="468459" y="604"/>
                  </a:cubicBezTo>
                  <a:cubicBezTo>
                    <a:pt x="468459" y="273"/>
                    <a:pt x="468185" y="0"/>
                    <a:pt x="467854" y="0"/>
                  </a:cubicBezTo>
                  <a:close/>
                  <a:moveTo>
                    <a:pt x="409651" y="0"/>
                  </a:moveTo>
                  <a:lnTo>
                    <a:pt x="406415" y="0"/>
                  </a:lnTo>
                  <a:cubicBezTo>
                    <a:pt x="406084" y="0"/>
                    <a:pt x="405810" y="273"/>
                    <a:pt x="405810" y="604"/>
                  </a:cubicBezTo>
                  <a:cubicBezTo>
                    <a:pt x="405810" y="935"/>
                    <a:pt x="406084" y="1208"/>
                    <a:pt x="406415" y="1208"/>
                  </a:cubicBezTo>
                  <a:lnTo>
                    <a:pt x="409651" y="1208"/>
                  </a:lnTo>
                  <a:cubicBezTo>
                    <a:pt x="409982" y="1208"/>
                    <a:pt x="410256" y="935"/>
                    <a:pt x="410256" y="604"/>
                  </a:cubicBezTo>
                  <a:cubicBezTo>
                    <a:pt x="410256" y="273"/>
                    <a:pt x="409982" y="0"/>
                    <a:pt x="409651" y="0"/>
                  </a:cubicBezTo>
                  <a:close/>
                  <a:moveTo>
                    <a:pt x="419347" y="0"/>
                  </a:moveTo>
                  <a:lnTo>
                    <a:pt x="416110" y="0"/>
                  </a:lnTo>
                  <a:cubicBezTo>
                    <a:pt x="415780" y="0"/>
                    <a:pt x="415506" y="273"/>
                    <a:pt x="415506" y="604"/>
                  </a:cubicBezTo>
                  <a:cubicBezTo>
                    <a:pt x="415506" y="935"/>
                    <a:pt x="415780" y="1208"/>
                    <a:pt x="416110" y="1208"/>
                  </a:cubicBezTo>
                  <a:lnTo>
                    <a:pt x="419347" y="1208"/>
                  </a:lnTo>
                  <a:cubicBezTo>
                    <a:pt x="419678" y="1208"/>
                    <a:pt x="419951" y="935"/>
                    <a:pt x="419951" y="604"/>
                  </a:cubicBezTo>
                  <a:cubicBezTo>
                    <a:pt x="419951" y="273"/>
                    <a:pt x="419678" y="0"/>
                    <a:pt x="419347" y="0"/>
                  </a:cubicBezTo>
                  <a:close/>
                  <a:moveTo>
                    <a:pt x="429057" y="0"/>
                  </a:moveTo>
                  <a:lnTo>
                    <a:pt x="425820" y="0"/>
                  </a:lnTo>
                  <a:cubicBezTo>
                    <a:pt x="425490" y="0"/>
                    <a:pt x="425216" y="273"/>
                    <a:pt x="425216" y="604"/>
                  </a:cubicBezTo>
                  <a:cubicBezTo>
                    <a:pt x="425216" y="935"/>
                    <a:pt x="425490" y="1208"/>
                    <a:pt x="425820" y="1208"/>
                  </a:cubicBezTo>
                  <a:lnTo>
                    <a:pt x="429057" y="1208"/>
                  </a:lnTo>
                  <a:cubicBezTo>
                    <a:pt x="429388" y="1208"/>
                    <a:pt x="429661" y="935"/>
                    <a:pt x="429661" y="604"/>
                  </a:cubicBezTo>
                  <a:cubicBezTo>
                    <a:pt x="429661" y="273"/>
                    <a:pt x="429388" y="0"/>
                    <a:pt x="429057" y="0"/>
                  </a:cubicBezTo>
                  <a:close/>
                  <a:moveTo>
                    <a:pt x="438753" y="0"/>
                  </a:moveTo>
                  <a:lnTo>
                    <a:pt x="435516" y="0"/>
                  </a:lnTo>
                  <a:cubicBezTo>
                    <a:pt x="435185" y="0"/>
                    <a:pt x="434912" y="273"/>
                    <a:pt x="434912" y="604"/>
                  </a:cubicBezTo>
                  <a:cubicBezTo>
                    <a:pt x="434912" y="935"/>
                    <a:pt x="435185" y="1208"/>
                    <a:pt x="435516" y="1208"/>
                  </a:cubicBezTo>
                  <a:lnTo>
                    <a:pt x="438753" y="1208"/>
                  </a:lnTo>
                  <a:cubicBezTo>
                    <a:pt x="439084" y="1208"/>
                    <a:pt x="439357" y="935"/>
                    <a:pt x="439357" y="604"/>
                  </a:cubicBezTo>
                  <a:cubicBezTo>
                    <a:pt x="439357" y="273"/>
                    <a:pt x="439084" y="0"/>
                    <a:pt x="438753" y="0"/>
                  </a:cubicBezTo>
                  <a:close/>
                  <a:moveTo>
                    <a:pt x="584261" y="0"/>
                  </a:moveTo>
                  <a:lnTo>
                    <a:pt x="581024" y="0"/>
                  </a:lnTo>
                  <a:cubicBezTo>
                    <a:pt x="580693" y="0"/>
                    <a:pt x="580420" y="273"/>
                    <a:pt x="580420" y="604"/>
                  </a:cubicBezTo>
                  <a:cubicBezTo>
                    <a:pt x="580420" y="935"/>
                    <a:pt x="580693" y="1208"/>
                    <a:pt x="581024" y="1208"/>
                  </a:cubicBezTo>
                  <a:lnTo>
                    <a:pt x="584261" y="1208"/>
                  </a:lnTo>
                  <a:cubicBezTo>
                    <a:pt x="584592" y="1208"/>
                    <a:pt x="584865" y="935"/>
                    <a:pt x="584865" y="604"/>
                  </a:cubicBezTo>
                  <a:cubicBezTo>
                    <a:pt x="584865" y="273"/>
                    <a:pt x="584592" y="0"/>
                    <a:pt x="584261" y="0"/>
                  </a:cubicBezTo>
                  <a:close/>
                  <a:moveTo>
                    <a:pt x="564869" y="0"/>
                  </a:moveTo>
                  <a:lnTo>
                    <a:pt x="561633" y="0"/>
                  </a:lnTo>
                  <a:cubicBezTo>
                    <a:pt x="561302" y="0"/>
                    <a:pt x="561028" y="273"/>
                    <a:pt x="561028" y="604"/>
                  </a:cubicBezTo>
                  <a:cubicBezTo>
                    <a:pt x="561028" y="935"/>
                    <a:pt x="561302" y="1208"/>
                    <a:pt x="561633" y="1208"/>
                  </a:cubicBezTo>
                  <a:lnTo>
                    <a:pt x="564869" y="1208"/>
                  </a:lnTo>
                  <a:cubicBezTo>
                    <a:pt x="565200" y="1208"/>
                    <a:pt x="565473" y="935"/>
                    <a:pt x="565473" y="604"/>
                  </a:cubicBezTo>
                  <a:cubicBezTo>
                    <a:pt x="565473" y="273"/>
                    <a:pt x="565200" y="0"/>
                    <a:pt x="564869" y="0"/>
                  </a:cubicBezTo>
                  <a:close/>
                  <a:moveTo>
                    <a:pt x="555159" y="0"/>
                  </a:moveTo>
                  <a:lnTo>
                    <a:pt x="551922" y="0"/>
                  </a:lnTo>
                  <a:cubicBezTo>
                    <a:pt x="551592" y="0"/>
                    <a:pt x="551318" y="273"/>
                    <a:pt x="551318" y="604"/>
                  </a:cubicBezTo>
                  <a:cubicBezTo>
                    <a:pt x="551318" y="935"/>
                    <a:pt x="551592" y="1208"/>
                    <a:pt x="551922" y="1208"/>
                  </a:cubicBezTo>
                  <a:lnTo>
                    <a:pt x="555159" y="1208"/>
                  </a:lnTo>
                  <a:cubicBezTo>
                    <a:pt x="555490" y="1208"/>
                    <a:pt x="555763" y="935"/>
                    <a:pt x="555763" y="604"/>
                  </a:cubicBezTo>
                  <a:cubicBezTo>
                    <a:pt x="555763" y="273"/>
                    <a:pt x="555490" y="0"/>
                    <a:pt x="555159" y="0"/>
                  </a:cubicBezTo>
                  <a:close/>
                  <a:moveTo>
                    <a:pt x="496956" y="0"/>
                  </a:moveTo>
                  <a:lnTo>
                    <a:pt x="493719" y="0"/>
                  </a:lnTo>
                  <a:cubicBezTo>
                    <a:pt x="493388" y="0"/>
                    <a:pt x="493115" y="273"/>
                    <a:pt x="493115" y="604"/>
                  </a:cubicBezTo>
                  <a:cubicBezTo>
                    <a:pt x="493115" y="935"/>
                    <a:pt x="493388" y="1208"/>
                    <a:pt x="493719" y="1208"/>
                  </a:cubicBezTo>
                  <a:lnTo>
                    <a:pt x="496956" y="1208"/>
                  </a:lnTo>
                  <a:cubicBezTo>
                    <a:pt x="497287" y="1208"/>
                    <a:pt x="497560" y="935"/>
                    <a:pt x="497560" y="604"/>
                  </a:cubicBezTo>
                  <a:cubicBezTo>
                    <a:pt x="497560" y="273"/>
                    <a:pt x="497287" y="0"/>
                    <a:pt x="496956" y="0"/>
                  </a:cubicBezTo>
                  <a:close/>
                  <a:moveTo>
                    <a:pt x="574565" y="0"/>
                  </a:moveTo>
                  <a:lnTo>
                    <a:pt x="571328" y="0"/>
                  </a:lnTo>
                  <a:cubicBezTo>
                    <a:pt x="570997" y="0"/>
                    <a:pt x="570724" y="273"/>
                    <a:pt x="570724" y="604"/>
                  </a:cubicBezTo>
                  <a:cubicBezTo>
                    <a:pt x="570724" y="935"/>
                    <a:pt x="570997" y="1208"/>
                    <a:pt x="571328" y="1208"/>
                  </a:cubicBezTo>
                  <a:lnTo>
                    <a:pt x="574565" y="1208"/>
                  </a:lnTo>
                  <a:cubicBezTo>
                    <a:pt x="574896" y="1208"/>
                    <a:pt x="575169" y="935"/>
                    <a:pt x="575169" y="604"/>
                  </a:cubicBezTo>
                  <a:cubicBezTo>
                    <a:pt x="575169" y="273"/>
                    <a:pt x="574896" y="0"/>
                    <a:pt x="574565" y="0"/>
                  </a:cubicBezTo>
                  <a:close/>
                  <a:moveTo>
                    <a:pt x="545463" y="0"/>
                  </a:moveTo>
                  <a:lnTo>
                    <a:pt x="542227" y="0"/>
                  </a:lnTo>
                  <a:cubicBezTo>
                    <a:pt x="541896" y="0"/>
                    <a:pt x="541622" y="273"/>
                    <a:pt x="541622" y="604"/>
                  </a:cubicBezTo>
                  <a:cubicBezTo>
                    <a:pt x="541622" y="935"/>
                    <a:pt x="541896" y="1208"/>
                    <a:pt x="542227" y="1208"/>
                  </a:cubicBezTo>
                  <a:lnTo>
                    <a:pt x="545463" y="1208"/>
                  </a:lnTo>
                  <a:cubicBezTo>
                    <a:pt x="545794" y="1208"/>
                    <a:pt x="546068" y="935"/>
                    <a:pt x="546068" y="604"/>
                  </a:cubicBezTo>
                  <a:cubicBezTo>
                    <a:pt x="546068" y="273"/>
                    <a:pt x="545794" y="0"/>
                    <a:pt x="545463" y="0"/>
                  </a:cubicBezTo>
                  <a:close/>
                  <a:moveTo>
                    <a:pt x="506652" y="0"/>
                  </a:moveTo>
                  <a:lnTo>
                    <a:pt x="503415" y="0"/>
                  </a:lnTo>
                  <a:cubicBezTo>
                    <a:pt x="503084" y="0"/>
                    <a:pt x="502811" y="273"/>
                    <a:pt x="502811" y="604"/>
                  </a:cubicBezTo>
                  <a:cubicBezTo>
                    <a:pt x="502811" y="935"/>
                    <a:pt x="503084" y="1208"/>
                    <a:pt x="503415" y="1208"/>
                  </a:cubicBezTo>
                  <a:lnTo>
                    <a:pt x="506652" y="1208"/>
                  </a:lnTo>
                  <a:cubicBezTo>
                    <a:pt x="506983" y="1208"/>
                    <a:pt x="507256" y="935"/>
                    <a:pt x="507256" y="604"/>
                  </a:cubicBezTo>
                  <a:cubicBezTo>
                    <a:pt x="507256" y="273"/>
                    <a:pt x="506983" y="0"/>
                    <a:pt x="506652" y="0"/>
                  </a:cubicBezTo>
                  <a:close/>
                  <a:moveTo>
                    <a:pt x="516362" y="0"/>
                  </a:moveTo>
                  <a:lnTo>
                    <a:pt x="513125" y="0"/>
                  </a:lnTo>
                  <a:cubicBezTo>
                    <a:pt x="512794" y="0"/>
                    <a:pt x="512521" y="273"/>
                    <a:pt x="512521" y="604"/>
                  </a:cubicBezTo>
                  <a:cubicBezTo>
                    <a:pt x="512521" y="935"/>
                    <a:pt x="512794" y="1208"/>
                    <a:pt x="513125" y="1208"/>
                  </a:cubicBezTo>
                  <a:lnTo>
                    <a:pt x="516362" y="1208"/>
                  </a:lnTo>
                  <a:cubicBezTo>
                    <a:pt x="516693" y="1208"/>
                    <a:pt x="516966" y="935"/>
                    <a:pt x="516966" y="604"/>
                  </a:cubicBezTo>
                  <a:cubicBezTo>
                    <a:pt x="516966" y="273"/>
                    <a:pt x="516693" y="0"/>
                    <a:pt x="516362" y="0"/>
                  </a:cubicBezTo>
                  <a:close/>
                  <a:moveTo>
                    <a:pt x="535768" y="0"/>
                  </a:moveTo>
                  <a:lnTo>
                    <a:pt x="532531" y="0"/>
                  </a:lnTo>
                  <a:cubicBezTo>
                    <a:pt x="532200" y="0"/>
                    <a:pt x="531927" y="273"/>
                    <a:pt x="531927" y="604"/>
                  </a:cubicBezTo>
                  <a:cubicBezTo>
                    <a:pt x="531927" y="935"/>
                    <a:pt x="532200" y="1208"/>
                    <a:pt x="532531" y="1208"/>
                  </a:cubicBezTo>
                  <a:lnTo>
                    <a:pt x="535768" y="1208"/>
                  </a:lnTo>
                  <a:cubicBezTo>
                    <a:pt x="536099" y="1208"/>
                    <a:pt x="536372" y="935"/>
                    <a:pt x="536372" y="604"/>
                  </a:cubicBezTo>
                  <a:cubicBezTo>
                    <a:pt x="536372" y="273"/>
                    <a:pt x="536099" y="0"/>
                    <a:pt x="535768" y="0"/>
                  </a:cubicBezTo>
                  <a:close/>
                  <a:moveTo>
                    <a:pt x="526058" y="0"/>
                  </a:moveTo>
                  <a:lnTo>
                    <a:pt x="522821" y="0"/>
                  </a:lnTo>
                  <a:cubicBezTo>
                    <a:pt x="522490" y="0"/>
                    <a:pt x="522217" y="273"/>
                    <a:pt x="522217" y="604"/>
                  </a:cubicBezTo>
                  <a:cubicBezTo>
                    <a:pt x="522217" y="935"/>
                    <a:pt x="522490" y="1208"/>
                    <a:pt x="522821" y="1208"/>
                  </a:cubicBezTo>
                  <a:lnTo>
                    <a:pt x="526058" y="1208"/>
                  </a:lnTo>
                  <a:cubicBezTo>
                    <a:pt x="526388" y="1208"/>
                    <a:pt x="526662" y="935"/>
                    <a:pt x="526662" y="604"/>
                  </a:cubicBezTo>
                  <a:cubicBezTo>
                    <a:pt x="526662" y="273"/>
                    <a:pt x="526388" y="0"/>
                    <a:pt x="526058" y="0"/>
                  </a:cubicBezTo>
                  <a:close/>
                  <a:moveTo>
                    <a:pt x="786360" y="0"/>
                  </a:moveTo>
                  <a:lnTo>
                    <a:pt x="784749" y="0"/>
                  </a:lnTo>
                  <a:cubicBezTo>
                    <a:pt x="784418" y="0"/>
                    <a:pt x="784145" y="273"/>
                    <a:pt x="784145" y="604"/>
                  </a:cubicBezTo>
                  <a:cubicBezTo>
                    <a:pt x="784145" y="935"/>
                    <a:pt x="784418" y="1208"/>
                    <a:pt x="784749" y="1208"/>
                  </a:cubicBezTo>
                  <a:lnTo>
                    <a:pt x="786360" y="1208"/>
                  </a:lnTo>
                  <a:cubicBezTo>
                    <a:pt x="786691" y="1208"/>
                    <a:pt x="786965" y="935"/>
                    <a:pt x="786965" y="604"/>
                  </a:cubicBezTo>
                  <a:cubicBezTo>
                    <a:pt x="786965" y="273"/>
                    <a:pt x="786691" y="0"/>
                    <a:pt x="786360" y="0"/>
                  </a:cubicBezTo>
                  <a:close/>
                </a:path>
              </a:pathLst>
            </a:custGeom>
            <a:grpFill/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  <p:sp>
          <p:nvSpPr>
            <p:cNvPr id="23" name="Forme libre 14">
              <a:extLst>
                <a:ext uri="{FF2B5EF4-FFF2-40B4-BE49-F238E27FC236}">
                  <a16:creationId xmlns:a16="http://schemas.microsoft.com/office/drawing/2014/main" id="{1D3F22DC-AAAC-0B18-7A11-C37ACBDB4F7D}"/>
                </a:ext>
              </a:extLst>
            </p:cNvPr>
            <p:cNvSpPr/>
            <p:nvPr/>
          </p:nvSpPr>
          <p:spPr>
            <a:xfrm>
              <a:off x="2402917" y="3946265"/>
              <a:ext cx="7543073" cy="11579"/>
            </a:xfrm>
            <a:custGeom>
              <a:avLst/>
              <a:gdLst>
                <a:gd name="csX0" fmla="*/ 255038 w 786964"/>
                <a:gd name="csY0" fmla="*/ 604 h 1208"/>
                <a:gd name="csX1" fmla="*/ 254434 w 786964"/>
                <a:gd name="csY1" fmla="*/ 1208 h 1208"/>
                <a:gd name="csX2" fmla="*/ 251197 w 786964"/>
                <a:gd name="csY2" fmla="*/ 1208 h 1208"/>
                <a:gd name="csX3" fmla="*/ 250593 w 786964"/>
                <a:gd name="csY3" fmla="*/ 604 h 1208"/>
                <a:gd name="csX4" fmla="*/ 251197 w 786964"/>
                <a:gd name="csY4" fmla="*/ 0 h 1208"/>
                <a:gd name="csX5" fmla="*/ 254434 w 786964"/>
                <a:gd name="csY5" fmla="*/ 0 h 1208"/>
                <a:gd name="csX6" fmla="*/ 255038 w 786964"/>
                <a:gd name="csY6" fmla="*/ 604 h 1208"/>
                <a:gd name="csX7" fmla="*/ 264144 w 786964"/>
                <a:gd name="csY7" fmla="*/ 0 h 1208"/>
                <a:gd name="csX8" fmla="*/ 260907 w 786964"/>
                <a:gd name="csY8" fmla="*/ 0 h 1208"/>
                <a:gd name="csX9" fmla="*/ 260303 w 786964"/>
                <a:gd name="csY9" fmla="*/ 604 h 1208"/>
                <a:gd name="csX10" fmla="*/ 260907 w 786964"/>
                <a:gd name="csY10" fmla="*/ 1208 h 1208"/>
                <a:gd name="csX11" fmla="*/ 264144 w 786964"/>
                <a:gd name="csY11" fmla="*/ 1208 h 1208"/>
                <a:gd name="csX12" fmla="*/ 264748 w 786964"/>
                <a:gd name="csY12" fmla="*/ 604 h 1208"/>
                <a:gd name="csX13" fmla="*/ 264144 w 786964"/>
                <a:gd name="csY13" fmla="*/ 0 h 1208"/>
                <a:gd name="csX14" fmla="*/ 196230 w 786964"/>
                <a:gd name="csY14" fmla="*/ 0 h 1208"/>
                <a:gd name="csX15" fmla="*/ 192994 w 786964"/>
                <a:gd name="csY15" fmla="*/ 0 h 1208"/>
                <a:gd name="csX16" fmla="*/ 192390 w 786964"/>
                <a:gd name="csY16" fmla="*/ 604 h 1208"/>
                <a:gd name="csX17" fmla="*/ 192994 w 786964"/>
                <a:gd name="csY17" fmla="*/ 1208 h 1208"/>
                <a:gd name="csX18" fmla="*/ 196230 w 786964"/>
                <a:gd name="csY18" fmla="*/ 1208 h 1208"/>
                <a:gd name="csX19" fmla="*/ 196835 w 786964"/>
                <a:gd name="csY19" fmla="*/ 604 h 1208"/>
                <a:gd name="csX20" fmla="*/ 196230 w 786964"/>
                <a:gd name="csY20" fmla="*/ 0 h 1208"/>
                <a:gd name="csX21" fmla="*/ 273839 w 786964"/>
                <a:gd name="csY21" fmla="*/ 0 h 1208"/>
                <a:gd name="csX22" fmla="*/ 270603 w 786964"/>
                <a:gd name="csY22" fmla="*/ 0 h 1208"/>
                <a:gd name="csX23" fmla="*/ 269998 w 786964"/>
                <a:gd name="csY23" fmla="*/ 604 h 1208"/>
                <a:gd name="csX24" fmla="*/ 270603 w 786964"/>
                <a:gd name="csY24" fmla="*/ 1208 h 1208"/>
                <a:gd name="csX25" fmla="*/ 273839 w 786964"/>
                <a:gd name="csY25" fmla="*/ 1208 h 1208"/>
                <a:gd name="csX26" fmla="*/ 274444 w 786964"/>
                <a:gd name="csY26" fmla="*/ 604 h 1208"/>
                <a:gd name="csX27" fmla="*/ 273839 w 786964"/>
                <a:gd name="csY27" fmla="*/ 0 h 1208"/>
                <a:gd name="csX28" fmla="*/ 244738 w 786964"/>
                <a:gd name="csY28" fmla="*/ 0 h 1208"/>
                <a:gd name="csX29" fmla="*/ 241501 w 786964"/>
                <a:gd name="csY29" fmla="*/ 0 h 1208"/>
                <a:gd name="csX30" fmla="*/ 240897 w 786964"/>
                <a:gd name="csY30" fmla="*/ 604 h 1208"/>
                <a:gd name="csX31" fmla="*/ 241501 w 786964"/>
                <a:gd name="csY31" fmla="*/ 1208 h 1208"/>
                <a:gd name="csX32" fmla="*/ 244738 w 786964"/>
                <a:gd name="csY32" fmla="*/ 1208 h 1208"/>
                <a:gd name="csX33" fmla="*/ 245342 w 786964"/>
                <a:gd name="csY33" fmla="*/ 604 h 1208"/>
                <a:gd name="csX34" fmla="*/ 244738 w 786964"/>
                <a:gd name="csY34" fmla="*/ 0 h 1208"/>
                <a:gd name="csX35" fmla="*/ 225332 w 786964"/>
                <a:gd name="csY35" fmla="*/ 0 h 1208"/>
                <a:gd name="csX36" fmla="*/ 222095 w 786964"/>
                <a:gd name="csY36" fmla="*/ 0 h 1208"/>
                <a:gd name="csX37" fmla="*/ 221491 w 786964"/>
                <a:gd name="csY37" fmla="*/ 604 h 1208"/>
                <a:gd name="csX38" fmla="*/ 222095 w 786964"/>
                <a:gd name="csY38" fmla="*/ 1208 h 1208"/>
                <a:gd name="csX39" fmla="*/ 225332 w 786964"/>
                <a:gd name="csY39" fmla="*/ 1208 h 1208"/>
                <a:gd name="csX40" fmla="*/ 225936 w 786964"/>
                <a:gd name="csY40" fmla="*/ 604 h 1208"/>
                <a:gd name="csX41" fmla="*/ 225332 w 786964"/>
                <a:gd name="csY41" fmla="*/ 0 h 1208"/>
                <a:gd name="csX42" fmla="*/ 205941 w 786964"/>
                <a:gd name="csY42" fmla="*/ 0 h 1208"/>
                <a:gd name="csX43" fmla="*/ 202704 w 786964"/>
                <a:gd name="csY43" fmla="*/ 0 h 1208"/>
                <a:gd name="csX44" fmla="*/ 202100 w 786964"/>
                <a:gd name="csY44" fmla="*/ 604 h 1208"/>
                <a:gd name="csX45" fmla="*/ 202704 w 786964"/>
                <a:gd name="csY45" fmla="*/ 1208 h 1208"/>
                <a:gd name="csX46" fmla="*/ 205941 w 786964"/>
                <a:gd name="csY46" fmla="*/ 1208 h 1208"/>
                <a:gd name="csX47" fmla="*/ 206545 w 786964"/>
                <a:gd name="csY47" fmla="*/ 604 h 1208"/>
                <a:gd name="csX48" fmla="*/ 205941 w 786964"/>
                <a:gd name="csY48" fmla="*/ 0 h 1208"/>
                <a:gd name="csX49" fmla="*/ 215636 w 786964"/>
                <a:gd name="csY49" fmla="*/ 0 h 1208"/>
                <a:gd name="csX50" fmla="*/ 212400 w 786964"/>
                <a:gd name="csY50" fmla="*/ 0 h 1208"/>
                <a:gd name="csX51" fmla="*/ 211795 w 786964"/>
                <a:gd name="csY51" fmla="*/ 604 h 1208"/>
                <a:gd name="csX52" fmla="*/ 212400 w 786964"/>
                <a:gd name="csY52" fmla="*/ 1208 h 1208"/>
                <a:gd name="csX53" fmla="*/ 215636 w 786964"/>
                <a:gd name="csY53" fmla="*/ 1208 h 1208"/>
                <a:gd name="csX54" fmla="*/ 216240 w 786964"/>
                <a:gd name="csY54" fmla="*/ 604 h 1208"/>
                <a:gd name="csX55" fmla="*/ 215636 w 786964"/>
                <a:gd name="csY55" fmla="*/ 0 h 1208"/>
                <a:gd name="csX56" fmla="*/ 293245 w 786964"/>
                <a:gd name="csY56" fmla="*/ 0 h 1208"/>
                <a:gd name="csX57" fmla="*/ 290008 w 786964"/>
                <a:gd name="csY57" fmla="*/ 0 h 1208"/>
                <a:gd name="csX58" fmla="*/ 289404 w 786964"/>
                <a:gd name="csY58" fmla="*/ 604 h 1208"/>
                <a:gd name="csX59" fmla="*/ 290008 w 786964"/>
                <a:gd name="csY59" fmla="*/ 1208 h 1208"/>
                <a:gd name="csX60" fmla="*/ 293245 w 786964"/>
                <a:gd name="csY60" fmla="*/ 1208 h 1208"/>
                <a:gd name="csX61" fmla="*/ 293849 w 786964"/>
                <a:gd name="csY61" fmla="*/ 604 h 1208"/>
                <a:gd name="csX62" fmla="*/ 293245 w 786964"/>
                <a:gd name="csY62" fmla="*/ 0 h 1208"/>
                <a:gd name="csX63" fmla="*/ 235042 w 786964"/>
                <a:gd name="csY63" fmla="*/ 0 h 1208"/>
                <a:gd name="csX64" fmla="*/ 231805 w 786964"/>
                <a:gd name="csY64" fmla="*/ 0 h 1208"/>
                <a:gd name="csX65" fmla="*/ 231201 w 786964"/>
                <a:gd name="csY65" fmla="*/ 604 h 1208"/>
                <a:gd name="csX66" fmla="*/ 231805 w 786964"/>
                <a:gd name="csY66" fmla="*/ 1208 h 1208"/>
                <a:gd name="csX67" fmla="*/ 235042 w 786964"/>
                <a:gd name="csY67" fmla="*/ 1208 h 1208"/>
                <a:gd name="csX68" fmla="*/ 235646 w 786964"/>
                <a:gd name="csY68" fmla="*/ 604 h 1208"/>
                <a:gd name="csX69" fmla="*/ 235042 w 786964"/>
                <a:gd name="csY69" fmla="*/ 0 h 1208"/>
                <a:gd name="csX70" fmla="*/ 283535 w 786964"/>
                <a:gd name="csY70" fmla="*/ 0 h 1208"/>
                <a:gd name="csX71" fmla="*/ 280298 w 786964"/>
                <a:gd name="csY71" fmla="*/ 0 h 1208"/>
                <a:gd name="csX72" fmla="*/ 279694 w 786964"/>
                <a:gd name="csY72" fmla="*/ 604 h 1208"/>
                <a:gd name="csX73" fmla="*/ 280298 w 786964"/>
                <a:gd name="csY73" fmla="*/ 1208 h 1208"/>
                <a:gd name="csX74" fmla="*/ 283535 w 786964"/>
                <a:gd name="csY74" fmla="*/ 1208 h 1208"/>
                <a:gd name="csX75" fmla="*/ 284139 w 786964"/>
                <a:gd name="csY75" fmla="*/ 604 h 1208"/>
                <a:gd name="csX76" fmla="*/ 283535 w 786964"/>
                <a:gd name="csY76" fmla="*/ 0 h 1208"/>
                <a:gd name="csX77" fmla="*/ 361144 w 786964"/>
                <a:gd name="csY77" fmla="*/ 0 h 1208"/>
                <a:gd name="csX78" fmla="*/ 357907 w 786964"/>
                <a:gd name="csY78" fmla="*/ 0 h 1208"/>
                <a:gd name="csX79" fmla="*/ 357303 w 786964"/>
                <a:gd name="csY79" fmla="*/ 604 h 1208"/>
                <a:gd name="csX80" fmla="*/ 357907 w 786964"/>
                <a:gd name="csY80" fmla="*/ 1208 h 1208"/>
                <a:gd name="csX81" fmla="*/ 361144 w 786964"/>
                <a:gd name="csY81" fmla="*/ 1208 h 1208"/>
                <a:gd name="csX82" fmla="*/ 361748 w 786964"/>
                <a:gd name="csY82" fmla="*/ 604 h 1208"/>
                <a:gd name="csX83" fmla="*/ 361144 w 786964"/>
                <a:gd name="csY83" fmla="*/ 0 h 1208"/>
                <a:gd name="csX84" fmla="*/ 370854 w 786964"/>
                <a:gd name="csY84" fmla="*/ 0 h 1208"/>
                <a:gd name="csX85" fmla="*/ 367617 w 786964"/>
                <a:gd name="csY85" fmla="*/ 0 h 1208"/>
                <a:gd name="csX86" fmla="*/ 367013 w 786964"/>
                <a:gd name="csY86" fmla="*/ 604 h 1208"/>
                <a:gd name="csX87" fmla="*/ 367617 w 786964"/>
                <a:gd name="csY87" fmla="*/ 1208 h 1208"/>
                <a:gd name="csX88" fmla="*/ 370854 w 786964"/>
                <a:gd name="csY88" fmla="*/ 1208 h 1208"/>
                <a:gd name="csX89" fmla="*/ 371458 w 786964"/>
                <a:gd name="csY89" fmla="*/ 604 h 1208"/>
                <a:gd name="csX90" fmla="*/ 370854 w 786964"/>
                <a:gd name="csY90" fmla="*/ 0 h 1208"/>
                <a:gd name="csX91" fmla="*/ 380550 w 786964"/>
                <a:gd name="csY91" fmla="*/ 0 h 1208"/>
                <a:gd name="csX92" fmla="*/ 377313 w 786964"/>
                <a:gd name="csY92" fmla="*/ 0 h 1208"/>
                <a:gd name="csX93" fmla="*/ 376709 w 786964"/>
                <a:gd name="csY93" fmla="*/ 604 h 1208"/>
                <a:gd name="csX94" fmla="*/ 377313 w 786964"/>
                <a:gd name="csY94" fmla="*/ 1208 h 1208"/>
                <a:gd name="csX95" fmla="*/ 380550 w 786964"/>
                <a:gd name="csY95" fmla="*/ 1208 h 1208"/>
                <a:gd name="csX96" fmla="*/ 381154 w 786964"/>
                <a:gd name="csY96" fmla="*/ 604 h 1208"/>
                <a:gd name="csX97" fmla="*/ 380550 w 786964"/>
                <a:gd name="csY97" fmla="*/ 0 h 1208"/>
                <a:gd name="csX98" fmla="*/ 351448 w 786964"/>
                <a:gd name="csY98" fmla="*/ 0 h 1208"/>
                <a:gd name="csX99" fmla="*/ 348212 w 786964"/>
                <a:gd name="csY99" fmla="*/ 0 h 1208"/>
                <a:gd name="csX100" fmla="*/ 347607 w 786964"/>
                <a:gd name="csY100" fmla="*/ 604 h 1208"/>
                <a:gd name="csX101" fmla="*/ 348212 w 786964"/>
                <a:gd name="csY101" fmla="*/ 1208 h 1208"/>
                <a:gd name="csX102" fmla="*/ 351448 w 786964"/>
                <a:gd name="csY102" fmla="*/ 1208 h 1208"/>
                <a:gd name="csX103" fmla="*/ 352052 w 786964"/>
                <a:gd name="csY103" fmla="*/ 604 h 1208"/>
                <a:gd name="csX104" fmla="*/ 351448 w 786964"/>
                <a:gd name="csY104" fmla="*/ 0 h 1208"/>
                <a:gd name="csX105" fmla="*/ 312637 w 786964"/>
                <a:gd name="csY105" fmla="*/ 0 h 1208"/>
                <a:gd name="csX106" fmla="*/ 309400 w 786964"/>
                <a:gd name="csY106" fmla="*/ 0 h 1208"/>
                <a:gd name="csX107" fmla="*/ 308796 w 786964"/>
                <a:gd name="csY107" fmla="*/ 604 h 1208"/>
                <a:gd name="csX108" fmla="*/ 309400 w 786964"/>
                <a:gd name="csY108" fmla="*/ 1208 h 1208"/>
                <a:gd name="csX109" fmla="*/ 312637 w 786964"/>
                <a:gd name="csY109" fmla="*/ 1208 h 1208"/>
                <a:gd name="csX110" fmla="*/ 313241 w 786964"/>
                <a:gd name="csY110" fmla="*/ 604 h 1208"/>
                <a:gd name="csX111" fmla="*/ 312637 w 786964"/>
                <a:gd name="csY111" fmla="*/ 0 h 1208"/>
                <a:gd name="csX112" fmla="*/ 322347 w 786964"/>
                <a:gd name="csY112" fmla="*/ 0 h 1208"/>
                <a:gd name="csX113" fmla="*/ 319110 w 786964"/>
                <a:gd name="csY113" fmla="*/ 0 h 1208"/>
                <a:gd name="csX114" fmla="*/ 318506 w 786964"/>
                <a:gd name="csY114" fmla="*/ 604 h 1208"/>
                <a:gd name="csX115" fmla="*/ 319110 w 786964"/>
                <a:gd name="csY115" fmla="*/ 1208 h 1208"/>
                <a:gd name="csX116" fmla="*/ 322347 w 786964"/>
                <a:gd name="csY116" fmla="*/ 1208 h 1208"/>
                <a:gd name="csX117" fmla="*/ 322951 w 786964"/>
                <a:gd name="csY117" fmla="*/ 604 h 1208"/>
                <a:gd name="csX118" fmla="*/ 322347 w 786964"/>
                <a:gd name="csY118" fmla="*/ 0 h 1208"/>
                <a:gd name="csX119" fmla="*/ 302941 w 786964"/>
                <a:gd name="csY119" fmla="*/ 0 h 1208"/>
                <a:gd name="csX120" fmla="*/ 299704 w 786964"/>
                <a:gd name="csY120" fmla="*/ 0 h 1208"/>
                <a:gd name="csX121" fmla="*/ 299100 w 786964"/>
                <a:gd name="csY121" fmla="*/ 604 h 1208"/>
                <a:gd name="csX122" fmla="*/ 299704 w 786964"/>
                <a:gd name="csY122" fmla="*/ 1208 h 1208"/>
                <a:gd name="csX123" fmla="*/ 302941 w 786964"/>
                <a:gd name="csY123" fmla="*/ 1208 h 1208"/>
                <a:gd name="csX124" fmla="*/ 303545 w 786964"/>
                <a:gd name="csY124" fmla="*/ 604 h 1208"/>
                <a:gd name="csX125" fmla="*/ 302941 w 786964"/>
                <a:gd name="csY125" fmla="*/ 0 h 1208"/>
                <a:gd name="csX126" fmla="*/ 332042 w 786964"/>
                <a:gd name="csY126" fmla="*/ 0 h 1208"/>
                <a:gd name="csX127" fmla="*/ 328806 w 786964"/>
                <a:gd name="csY127" fmla="*/ 0 h 1208"/>
                <a:gd name="csX128" fmla="*/ 328202 w 786964"/>
                <a:gd name="csY128" fmla="*/ 604 h 1208"/>
                <a:gd name="csX129" fmla="*/ 328806 w 786964"/>
                <a:gd name="csY129" fmla="*/ 1208 h 1208"/>
                <a:gd name="csX130" fmla="*/ 332042 w 786964"/>
                <a:gd name="csY130" fmla="*/ 1208 h 1208"/>
                <a:gd name="csX131" fmla="*/ 332647 w 786964"/>
                <a:gd name="csY131" fmla="*/ 604 h 1208"/>
                <a:gd name="csX132" fmla="*/ 332042 w 786964"/>
                <a:gd name="csY132" fmla="*/ 0 h 1208"/>
                <a:gd name="csX133" fmla="*/ 341753 w 786964"/>
                <a:gd name="csY133" fmla="*/ 0 h 1208"/>
                <a:gd name="csX134" fmla="*/ 338516 w 786964"/>
                <a:gd name="csY134" fmla="*/ 0 h 1208"/>
                <a:gd name="csX135" fmla="*/ 337912 w 786964"/>
                <a:gd name="csY135" fmla="*/ 604 h 1208"/>
                <a:gd name="csX136" fmla="*/ 338516 w 786964"/>
                <a:gd name="csY136" fmla="*/ 1208 h 1208"/>
                <a:gd name="csX137" fmla="*/ 341753 w 786964"/>
                <a:gd name="csY137" fmla="*/ 1208 h 1208"/>
                <a:gd name="csX138" fmla="*/ 342357 w 786964"/>
                <a:gd name="csY138" fmla="*/ 604 h 1208"/>
                <a:gd name="csX139" fmla="*/ 341753 w 786964"/>
                <a:gd name="csY139" fmla="*/ 0 h 1208"/>
                <a:gd name="csX140" fmla="*/ 41027 w 786964"/>
                <a:gd name="csY140" fmla="*/ 0 h 1208"/>
                <a:gd name="csX141" fmla="*/ 37790 w 786964"/>
                <a:gd name="csY141" fmla="*/ 0 h 1208"/>
                <a:gd name="csX142" fmla="*/ 37186 w 786964"/>
                <a:gd name="csY142" fmla="*/ 604 h 1208"/>
                <a:gd name="csX143" fmla="*/ 37790 w 786964"/>
                <a:gd name="csY143" fmla="*/ 1208 h 1208"/>
                <a:gd name="csX144" fmla="*/ 41027 w 786964"/>
                <a:gd name="csY144" fmla="*/ 1208 h 1208"/>
                <a:gd name="csX145" fmla="*/ 41631 w 786964"/>
                <a:gd name="csY145" fmla="*/ 604 h 1208"/>
                <a:gd name="csX146" fmla="*/ 41027 w 786964"/>
                <a:gd name="csY146" fmla="*/ 0 h 1208"/>
                <a:gd name="csX147" fmla="*/ 89520 w 786964"/>
                <a:gd name="csY147" fmla="*/ 0 h 1208"/>
                <a:gd name="csX148" fmla="*/ 86283 w 786964"/>
                <a:gd name="csY148" fmla="*/ 0 h 1208"/>
                <a:gd name="csX149" fmla="*/ 85679 w 786964"/>
                <a:gd name="csY149" fmla="*/ 604 h 1208"/>
                <a:gd name="csX150" fmla="*/ 86283 w 786964"/>
                <a:gd name="csY150" fmla="*/ 1208 h 1208"/>
                <a:gd name="csX151" fmla="*/ 89520 w 786964"/>
                <a:gd name="csY151" fmla="*/ 1208 h 1208"/>
                <a:gd name="csX152" fmla="*/ 90124 w 786964"/>
                <a:gd name="csY152" fmla="*/ 604 h 1208"/>
                <a:gd name="csX153" fmla="*/ 89520 w 786964"/>
                <a:gd name="csY153" fmla="*/ 0 h 1208"/>
                <a:gd name="csX154" fmla="*/ 390246 w 786964"/>
                <a:gd name="csY154" fmla="*/ 0 h 1208"/>
                <a:gd name="csX155" fmla="*/ 387009 w 786964"/>
                <a:gd name="csY155" fmla="*/ 0 h 1208"/>
                <a:gd name="csX156" fmla="*/ 386405 w 786964"/>
                <a:gd name="csY156" fmla="*/ 604 h 1208"/>
                <a:gd name="csX157" fmla="*/ 387009 w 786964"/>
                <a:gd name="csY157" fmla="*/ 1208 h 1208"/>
                <a:gd name="csX158" fmla="*/ 390246 w 786964"/>
                <a:gd name="csY158" fmla="*/ 1208 h 1208"/>
                <a:gd name="csX159" fmla="*/ 390850 w 786964"/>
                <a:gd name="csY159" fmla="*/ 604 h 1208"/>
                <a:gd name="csX160" fmla="*/ 390246 w 786964"/>
                <a:gd name="csY160" fmla="*/ 0 h 1208"/>
                <a:gd name="csX161" fmla="*/ 50723 w 786964"/>
                <a:gd name="csY161" fmla="*/ 0 h 1208"/>
                <a:gd name="csX162" fmla="*/ 47486 w 786964"/>
                <a:gd name="csY162" fmla="*/ 0 h 1208"/>
                <a:gd name="csX163" fmla="*/ 46882 w 786964"/>
                <a:gd name="csY163" fmla="*/ 604 h 1208"/>
                <a:gd name="csX164" fmla="*/ 47486 w 786964"/>
                <a:gd name="csY164" fmla="*/ 1208 h 1208"/>
                <a:gd name="csX165" fmla="*/ 50723 w 786964"/>
                <a:gd name="csY165" fmla="*/ 1208 h 1208"/>
                <a:gd name="csX166" fmla="*/ 51327 w 786964"/>
                <a:gd name="csY166" fmla="*/ 604 h 1208"/>
                <a:gd name="csX167" fmla="*/ 50723 w 786964"/>
                <a:gd name="csY167" fmla="*/ 0 h 1208"/>
                <a:gd name="csX168" fmla="*/ 79824 w 786964"/>
                <a:gd name="csY168" fmla="*/ 0 h 1208"/>
                <a:gd name="csX169" fmla="*/ 76588 w 786964"/>
                <a:gd name="csY169" fmla="*/ 0 h 1208"/>
                <a:gd name="csX170" fmla="*/ 75983 w 786964"/>
                <a:gd name="csY170" fmla="*/ 604 h 1208"/>
                <a:gd name="csX171" fmla="*/ 76588 w 786964"/>
                <a:gd name="csY171" fmla="*/ 1208 h 1208"/>
                <a:gd name="csX172" fmla="*/ 79824 w 786964"/>
                <a:gd name="csY172" fmla="*/ 1208 h 1208"/>
                <a:gd name="csX173" fmla="*/ 80428 w 786964"/>
                <a:gd name="csY173" fmla="*/ 604 h 1208"/>
                <a:gd name="csX174" fmla="*/ 79824 w 786964"/>
                <a:gd name="csY174" fmla="*/ 0 h 1208"/>
                <a:gd name="csX175" fmla="*/ 70129 w 786964"/>
                <a:gd name="csY175" fmla="*/ 0 h 1208"/>
                <a:gd name="csX176" fmla="*/ 66892 w 786964"/>
                <a:gd name="csY176" fmla="*/ 0 h 1208"/>
                <a:gd name="csX177" fmla="*/ 66288 w 786964"/>
                <a:gd name="csY177" fmla="*/ 604 h 1208"/>
                <a:gd name="csX178" fmla="*/ 66892 w 786964"/>
                <a:gd name="csY178" fmla="*/ 1208 h 1208"/>
                <a:gd name="csX179" fmla="*/ 70129 w 786964"/>
                <a:gd name="csY179" fmla="*/ 1208 h 1208"/>
                <a:gd name="csX180" fmla="*/ 70733 w 786964"/>
                <a:gd name="csY180" fmla="*/ 604 h 1208"/>
                <a:gd name="csX181" fmla="*/ 70129 w 786964"/>
                <a:gd name="csY181" fmla="*/ 0 h 1208"/>
                <a:gd name="csX182" fmla="*/ 60418 w 786964"/>
                <a:gd name="csY182" fmla="*/ 0 h 1208"/>
                <a:gd name="csX183" fmla="*/ 57182 w 786964"/>
                <a:gd name="csY183" fmla="*/ 0 h 1208"/>
                <a:gd name="csX184" fmla="*/ 56578 w 786964"/>
                <a:gd name="csY184" fmla="*/ 604 h 1208"/>
                <a:gd name="csX185" fmla="*/ 57182 w 786964"/>
                <a:gd name="csY185" fmla="*/ 1208 h 1208"/>
                <a:gd name="csX186" fmla="*/ 60418 w 786964"/>
                <a:gd name="csY186" fmla="*/ 1208 h 1208"/>
                <a:gd name="csX187" fmla="*/ 61023 w 786964"/>
                <a:gd name="csY187" fmla="*/ 604 h 1208"/>
                <a:gd name="csX188" fmla="*/ 60418 w 786964"/>
                <a:gd name="csY188" fmla="*/ 0 h 1208"/>
                <a:gd name="csX189" fmla="*/ 2215 w 786964"/>
                <a:gd name="csY189" fmla="*/ 0 h 1208"/>
                <a:gd name="csX190" fmla="*/ 604 w 786964"/>
                <a:gd name="csY190" fmla="*/ 0 h 1208"/>
                <a:gd name="csX191" fmla="*/ 0 w 786964"/>
                <a:gd name="csY191" fmla="*/ 604 h 1208"/>
                <a:gd name="csX192" fmla="*/ 604 w 786964"/>
                <a:gd name="csY192" fmla="*/ 1208 h 1208"/>
                <a:gd name="csX193" fmla="*/ 2215 w 786964"/>
                <a:gd name="csY193" fmla="*/ 1208 h 1208"/>
                <a:gd name="csX194" fmla="*/ 2820 w 786964"/>
                <a:gd name="csY194" fmla="*/ 604 h 1208"/>
                <a:gd name="csX195" fmla="*/ 2215 w 786964"/>
                <a:gd name="csY195" fmla="*/ 0 h 1208"/>
                <a:gd name="csX196" fmla="*/ 21621 w 786964"/>
                <a:gd name="csY196" fmla="*/ 0 h 1208"/>
                <a:gd name="csX197" fmla="*/ 18384 w 786964"/>
                <a:gd name="csY197" fmla="*/ 0 h 1208"/>
                <a:gd name="csX198" fmla="*/ 17780 w 786964"/>
                <a:gd name="csY198" fmla="*/ 604 h 1208"/>
                <a:gd name="csX199" fmla="*/ 18384 w 786964"/>
                <a:gd name="csY199" fmla="*/ 1208 h 1208"/>
                <a:gd name="csX200" fmla="*/ 21621 w 786964"/>
                <a:gd name="csY200" fmla="*/ 1208 h 1208"/>
                <a:gd name="csX201" fmla="*/ 22225 w 786964"/>
                <a:gd name="csY201" fmla="*/ 604 h 1208"/>
                <a:gd name="csX202" fmla="*/ 21621 w 786964"/>
                <a:gd name="csY202" fmla="*/ 0 h 1208"/>
                <a:gd name="csX203" fmla="*/ 11925 w 786964"/>
                <a:gd name="csY203" fmla="*/ 0 h 1208"/>
                <a:gd name="csX204" fmla="*/ 8689 w 786964"/>
                <a:gd name="csY204" fmla="*/ 0 h 1208"/>
                <a:gd name="csX205" fmla="*/ 8085 w 786964"/>
                <a:gd name="csY205" fmla="*/ 604 h 1208"/>
                <a:gd name="csX206" fmla="*/ 8689 w 786964"/>
                <a:gd name="csY206" fmla="*/ 1208 h 1208"/>
                <a:gd name="csX207" fmla="*/ 11925 w 786964"/>
                <a:gd name="csY207" fmla="*/ 1208 h 1208"/>
                <a:gd name="csX208" fmla="*/ 12530 w 786964"/>
                <a:gd name="csY208" fmla="*/ 604 h 1208"/>
                <a:gd name="csX209" fmla="*/ 11925 w 786964"/>
                <a:gd name="csY209" fmla="*/ 0 h 1208"/>
                <a:gd name="csX210" fmla="*/ 31317 w 786964"/>
                <a:gd name="csY210" fmla="*/ 0 h 1208"/>
                <a:gd name="csX211" fmla="*/ 28080 w 786964"/>
                <a:gd name="csY211" fmla="*/ 0 h 1208"/>
                <a:gd name="csX212" fmla="*/ 27476 w 786964"/>
                <a:gd name="csY212" fmla="*/ 604 h 1208"/>
                <a:gd name="csX213" fmla="*/ 28080 w 786964"/>
                <a:gd name="csY213" fmla="*/ 1208 h 1208"/>
                <a:gd name="csX214" fmla="*/ 31317 w 786964"/>
                <a:gd name="csY214" fmla="*/ 1208 h 1208"/>
                <a:gd name="csX215" fmla="*/ 31921 w 786964"/>
                <a:gd name="csY215" fmla="*/ 604 h 1208"/>
                <a:gd name="csX216" fmla="*/ 31317 w 786964"/>
                <a:gd name="csY216" fmla="*/ 0 h 1208"/>
                <a:gd name="csX217" fmla="*/ 147737 w 786964"/>
                <a:gd name="csY217" fmla="*/ 0 h 1208"/>
                <a:gd name="csX218" fmla="*/ 144501 w 786964"/>
                <a:gd name="csY218" fmla="*/ 0 h 1208"/>
                <a:gd name="csX219" fmla="*/ 143897 w 786964"/>
                <a:gd name="csY219" fmla="*/ 604 h 1208"/>
                <a:gd name="csX220" fmla="*/ 144501 w 786964"/>
                <a:gd name="csY220" fmla="*/ 1208 h 1208"/>
                <a:gd name="csX221" fmla="*/ 147737 w 786964"/>
                <a:gd name="csY221" fmla="*/ 1208 h 1208"/>
                <a:gd name="csX222" fmla="*/ 148342 w 786964"/>
                <a:gd name="csY222" fmla="*/ 604 h 1208"/>
                <a:gd name="csX223" fmla="*/ 147737 w 786964"/>
                <a:gd name="csY223" fmla="*/ 0 h 1208"/>
                <a:gd name="csX224" fmla="*/ 186535 w 786964"/>
                <a:gd name="csY224" fmla="*/ 0 h 1208"/>
                <a:gd name="csX225" fmla="*/ 183298 w 786964"/>
                <a:gd name="csY225" fmla="*/ 0 h 1208"/>
                <a:gd name="csX226" fmla="*/ 182694 w 786964"/>
                <a:gd name="csY226" fmla="*/ 604 h 1208"/>
                <a:gd name="csX227" fmla="*/ 183298 w 786964"/>
                <a:gd name="csY227" fmla="*/ 1208 h 1208"/>
                <a:gd name="csX228" fmla="*/ 186535 w 786964"/>
                <a:gd name="csY228" fmla="*/ 1208 h 1208"/>
                <a:gd name="csX229" fmla="*/ 187139 w 786964"/>
                <a:gd name="csY229" fmla="*/ 604 h 1208"/>
                <a:gd name="csX230" fmla="*/ 186535 w 786964"/>
                <a:gd name="csY230" fmla="*/ 0 h 1208"/>
                <a:gd name="csX231" fmla="*/ 167129 w 786964"/>
                <a:gd name="csY231" fmla="*/ 0 h 1208"/>
                <a:gd name="csX232" fmla="*/ 163892 w 786964"/>
                <a:gd name="csY232" fmla="*/ 0 h 1208"/>
                <a:gd name="csX233" fmla="*/ 163288 w 786964"/>
                <a:gd name="csY233" fmla="*/ 604 h 1208"/>
                <a:gd name="csX234" fmla="*/ 163892 w 786964"/>
                <a:gd name="csY234" fmla="*/ 1208 h 1208"/>
                <a:gd name="csX235" fmla="*/ 167129 w 786964"/>
                <a:gd name="csY235" fmla="*/ 1208 h 1208"/>
                <a:gd name="csX236" fmla="*/ 167733 w 786964"/>
                <a:gd name="csY236" fmla="*/ 604 h 1208"/>
                <a:gd name="csX237" fmla="*/ 167129 w 786964"/>
                <a:gd name="csY237" fmla="*/ 0 h 1208"/>
                <a:gd name="csX238" fmla="*/ 157433 w 786964"/>
                <a:gd name="csY238" fmla="*/ 0 h 1208"/>
                <a:gd name="csX239" fmla="*/ 154196 w 786964"/>
                <a:gd name="csY239" fmla="*/ 0 h 1208"/>
                <a:gd name="csX240" fmla="*/ 153592 w 786964"/>
                <a:gd name="csY240" fmla="*/ 604 h 1208"/>
                <a:gd name="csX241" fmla="*/ 154196 w 786964"/>
                <a:gd name="csY241" fmla="*/ 1208 h 1208"/>
                <a:gd name="csX242" fmla="*/ 157433 w 786964"/>
                <a:gd name="csY242" fmla="*/ 1208 h 1208"/>
                <a:gd name="csX243" fmla="*/ 158037 w 786964"/>
                <a:gd name="csY243" fmla="*/ 604 h 1208"/>
                <a:gd name="csX244" fmla="*/ 157433 w 786964"/>
                <a:gd name="csY244" fmla="*/ 0 h 1208"/>
                <a:gd name="csX245" fmla="*/ 176839 w 786964"/>
                <a:gd name="csY245" fmla="*/ 0 h 1208"/>
                <a:gd name="csX246" fmla="*/ 173602 w 786964"/>
                <a:gd name="csY246" fmla="*/ 0 h 1208"/>
                <a:gd name="csX247" fmla="*/ 172998 w 786964"/>
                <a:gd name="csY247" fmla="*/ 604 h 1208"/>
                <a:gd name="csX248" fmla="*/ 173602 w 786964"/>
                <a:gd name="csY248" fmla="*/ 1208 h 1208"/>
                <a:gd name="csX249" fmla="*/ 176839 w 786964"/>
                <a:gd name="csY249" fmla="*/ 1208 h 1208"/>
                <a:gd name="csX250" fmla="*/ 177443 w 786964"/>
                <a:gd name="csY250" fmla="*/ 604 h 1208"/>
                <a:gd name="csX251" fmla="*/ 176839 w 786964"/>
                <a:gd name="csY251" fmla="*/ 0 h 1208"/>
                <a:gd name="csX252" fmla="*/ 128332 w 786964"/>
                <a:gd name="csY252" fmla="*/ 0 h 1208"/>
                <a:gd name="csX253" fmla="*/ 125095 w 786964"/>
                <a:gd name="csY253" fmla="*/ 0 h 1208"/>
                <a:gd name="csX254" fmla="*/ 124491 w 786964"/>
                <a:gd name="csY254" fmla="*/ 604 h 1208"/>
                <a:gd name="csX255" fmla="*/ 125095 w 786964"/>
                <a:gd name="csY255" fmla="*/ 1208 h 1208"/>
                <a:gd name="csX256" fmla="*/ 128332 w 786964"/>
                <a:gd name="csY256" fmla="*/ 1208 h 1208"/>
                <a:gd name="csX257" fmla="*/ 128936 w 786964"/>
                <a:gd name="csY257" fmla="*/ 604 h 1208"/>
                <a:gd name="csX258" fmla="*/ 128332 w 786964"/>
                <a:gd name="csY258" fmla="*/ 0 h 1208"/>
                <a:gd name="csX259" fmla="*/ 138027 w 786964"/>
                <a:gd name="csY259" fmla="*/ 0 h 1208"/>
                <a:gd name="csX260" fmla="*/ 134791 w 786964"/>
                <a:gd name="csY260" fmla="*/ 0 h 1208"/>
                <a:gd name="csX261" fmla="*/ 134186 w 786964"/>
                <a:gd name="csY261" fmla="*/ 604 h 1208"/>
                <a:gd name="csX262" fmla="*/ 134791 w 786964"/>
                <a:gd name="csY262" fmla="*/ 1208 h 1208"/>
                <a:gd name="csX263" fmla="*/ 138027 w 786964"/>
                <a:gd name="csY263" fmla="*/ 1208 h 1208"/>
                <a:gd name="csX264" fmla="*/ 138632 w 786964"/>
                <a:gd name="csY264" fmla="*/ 604 h 1208"/>
                <a:gd name="csX265" fmla="*/ 138027 w 786964"/>
                <a:gd name="csY265" fmla="*/ 0 h 1208"/>
                <a:gd name="csX266" fmla="*/ 118622 w 786964"/>
                <a:gd name="csY266" fmla="*/ 0 h 1208"/>
                <a:gd name="csX267" fmla="*/ 115385 w 786964"/>
                <a:gd name="csY267" fmla="*/ 0 h 1208"/>
                <a:gd name="csX268" fmla="*/ 114781 w 786964"/>
                <a:gd name="csY268" fmla="*/ 604 h 1208"/>
                <a:gd name="csX269" fmla="*/ 115385 w 786964"/>
                <a:gd name="csY269" fmla="*/ 1208 h 1208"/>
                <a:gd name="csX270" fmla="*/ 118622 w 786964"/>
                <a:gd name="csY270" fmla="*/ 1208 h 1208"/>
                <a:gd name="csX271" fmla="*/ 119226 w 786964"/>
                <a:gd name="csY271" fmla="*/ 604 h 1208"/>
                <a:gd name="csX272" fmla="*/ 118622 w 786964"/>
                <a:gd name="csY272" fmla="*/ 0 h 1208"/>
                <a:gd name="csX273" fmla="*/ 108926 w 786964"/>
                <a:gd name="csY273" fmla="*/ 0 h 1208"/>
                <a:gd name="csX274" fmla="*/ 105689 w 786964"/>
                <a:gd name="csY274" fmla="*/ 0 h 1208"/>
                <a:gd name="csX275" fmla="*/ 105085 w 786964"/>
                <a:gd name="csY275" fmla="*/ 604 h 1208"/>
                <a:gd name="csX276" fmla="*/ 105689 w 786964"/>
                <a:gd name="csY276" fmla="*/ 1208 h 1208"/>
                <a:gd name="csX277" fmla="*/ 108926 w 786964"/>
                <a:gd name="csY277" fmla="*/ 1208 h 1208"/>
                <a:gd name="csX278" fmla="*/ 109530 w 786964"/>
                <a:gd name="csY278" fmla="*/ 604 h 1208"/>
                <a:gd name="csX279" fmla="*/ 108926 w 786964"/>
                <a:gd name="csY279" fmla="*/ 0 h 1208"/>
                <a:gd name="csX280" fmla="*/ 99230 w 786964"/>
                <a:gd name="csY280" fmla="*/ 0 h 1208"/>
                <a:gd name="csX281" fmla="*/ 95993 w 786964"/>
                <a:gd name="csY281" fmla="*/ 0 h 1208"/>
                <a:gd name="csX282" fmla="*/ 95389 w 786964"/>
                <a:gd name="csY282" fmla="*/ 604 h 1208"/>
                <a:gd name="csX283" fmla="*/ 95993 w 786964"/>
                <a:gd name="csY283" fmla="*/ 1208 h 1208"/>
                <a:gd name="csX284" fmla="*/ 99230 w 786964"/>
                <a:gd name="csY284" fmla="*/ 1208 h 1208"/>
                <a:gd name="csX285" fmla="*/ 99834 w 786964"/>
                <a:gd name="csY285" fmla="*/ 604 h 1208"/>
                <a:gd name="csX286" fmla="*/ 99230 w 786964"/>
                <a:gd name="csY286" fmla="*/ 0 h 1208"/>
                <a:gd name="csX287" fmla="*/ 739479 w 786964"/>
                <a:gd name="csY287" fmla="*/ 0 h 1208"/>
                <a:gd name="csX288" fmla="*/ 736242 w 786964"/>
                <a:gd name="csY288" fmla="*/ 0 h 1208"/>
                <a:gd name="csX289" fmla="*/ 735638 w 786964"/>
                <a:gd name="csY289" fmla="*/ 604 h 1208"/>
                <a:gd name="csX290" fmla="*/ 736242 w 786964"/>
                <a:gd name="csY290" fmla="*/ 1208 h 1208"/>
                <a:gd name="csX291" fmla="*/ 739479 w 786964"/>
                <a:gd name="csY291" fmla="*/ 1208 h 1208"/>
                <a:gd name="csX292" fmla="*/ 740083 w 786964"/>
                <a:gd name="csY292" fmla="*/ 604 h 1208"/>
                <a:gd name="csX293" fmla="*/ 739479 w 786964"/>
                <a:gd name="csY293" fmla="*/ 0 h 1208"/>
                <a:gd name="csX294" fmla="*/ 661870 w 786964"/>
                <a:gd name="csY294" fmla="*/ 0 h 1208"/>
                <a:gd name="csX295" fmla="*/ 658633 w 786964"/>
                <a:gd name="csY295" fmla="*/ 0 h 1208"/>
                <a:gd name="csX296" fmla="*/ 658029 w 786964"/>
                <a:gd name="csY296" fmla="*/ 604 h 1208"/>
                <a:gd name="csX297" fmla="*/ 658633 w 786964"/>
                <a:gd name="csY297" fmla="*/ 1208 h 1208"/>
                <a:gd name="csX298" fmla="*/ 661870 w 786964"/>
                <a:gd name="csY298" fmla="*/ 1208 h 1208"/>
                <a:gd name="csX299" fmla="*/ 662474 w 786964"/>
                <a:gd name="csY299" fmla="*/ 604 h 1208"/>
                <a:gd name="csX300" fmla="*/ 661870 w 786964"/>
                <a:gd name="csY300" fmla="*/ 0 h 1208"/>
                <a:gd name="csX301" fmla="*/ 652174 w 786964"/>
                <a:gd name="csY301" fmla="*/ 0 h 1208"/>
                <a:gd name="csX302" fmla="*/ 648937 w 786964"/>
                <a:gd name="csY302" fmla="*/ 0 h 1208"/>
                <a:gd name="csX303" fmla="*/ 648333 w 786964"/>
                <a:gd name="csY303" fmla="*/ 604 h 1208"/>
                <a:gd name="csX304" fmla="*/ 648937 w 786964"/>
                <a:gd name="csY304" fmla="*/ 1208 h 1208"/>
                <a:gd name="csX305" fmla="*/ 652174 w 786964"/>
                <a:gd name="csY305" fmla="*/ 1208 h 1208"/>
                <a:gd name="csX306" fmla="*/ 652778 w 786964"/>
                <a:gd name="csY306" fmla="*/ 604 h 1208"/>
                <a:gd name="csX307" fmla="*/ 652174 w 786964"/>
                <a:gd name="csY307" fmla="*/ 0 h 1208"/>
                <a:gd name="csX308" fmla="*/ 642464 w 786964"/>
                <a:gd name="csY308" fmla="*/ 0 h 1208"/>
                <a:gd name="csX309" fmla="*/ 639227 w 786964"/>
                <a:gd name="csY309" fmla="*/ 0 h 1208"/>
                <a:gd name="csX310" fmla="*/ 638623 w 786964"/>
                <a:gd name="csY310" fmla="*/ 604 h 1208"/>
                <a:gd name="csX311" fmla="*/ 639227 w 786964"/>
                <a:gd name="csY311" fmla="*/ 1208 h 1208"/>
                <a:gd name="csX312" fmla="*/ 642464 w 786964"/>
                <a:gd name="csY312" fmla="*/ 1208 h 1208"/>
                <a:gd name="csX313" fmla="*/ 643068 w 786964"/>
                <a:gd name="csY313" fmla="*/ 604 h 1208"/>
                <a:gd name="csX314" fmla="*/ 642464 w 786964"/>
                <a:gd name="csY314" fmla="*/ 0 h 1208"/>
                <a:gd name="csX315" fmla="*/ 593971 w 786964"/>
                <a:gd name="csY315" fmla="*/ 0 h 1208"/>
                <a:gd name="csX316" fmla="*/ 590734 w 786964"/>
                <a:gd name="csY316" fmla="*/ 0 h 1208"/>
                <a:gd name="csX317" fmla="*/ 590130 w 786964"/>
                <a:gd name="csY317" fmla="*/ 604 h 1208"/>
                <a:gd name="csX318" fmla="*/ 590734 w 786964"/>
                <a:gd name="csY318" fmla="*/ 1208 h 1208"/>
                <a:gd name="csX319" fmla="*/ 593971 w 786964"/>
                <a:gd name="csY319" fmla="*/ 1208 h 1208"/>
                <a:gd name="csX320" fmla="*/ 594575 w 786964"/>
                <a:gd name="csY320" fmla="*/ 604 h 1208"/>
                <a:gd name="csX321" fmla="*/ 593971 w 786964"/>
                <a:gd name="csY321" fmla="*/ 0 h 1208"/>
                <a:gd name="csX322" fmla="*/ 681275 w 786964"/>
                <a:gd name="csY322" fmla="*/ 0 h 1208"/>
                <a:gd name="csX323" fmla="*/ 678039 w 786964"/>
                <a:gd name="csY323" fmla="*/ 0 h 1208"/>
                <a:gd name="csX324" fmla="*/ 677435 w 786964"/>
                <a:gd name="csY324" fmla="*/ 604 h 1208"/>
                <a:gd name="csX325" fmla="*/ 678039 w 786964"/>
                <a:gd name="csY325" fmla="*/ 1208 h 1208"/>
                <a:gd name="csX326" fmla="*/ 681275 w 786964"/>
                <a:gd name="csY326" fmla="*/ 1208 h 1208"/>
                <a:gd name="csX327" fmla="*/ 681880 w 786964"/>
                <a:gd name="csY327" fmla="*/ 604 h 1208"/>
                <a:gd name="csX328" fmla="*/ 681275 w 786964"/>
                <a:gd name="csY328" fmla="*/ 0 h 1208"/>
                <a:gd name="csX329" fmla="*/ 632768 w 786964"/>
                <a:gd name="csY329" fmla="*/ 0 h 1208"/>
                <a:gd name="csX330" fmla="*/ 629531 w 786964"/>
                <a:gd name="csY330" fmla="*/ 0 h 1208"/>
                <a:gd name="csX331" fmla="*/ 628927 w 786964"/>
                <a:gd name="csY331" fmla="*/ 604 h 1208"/>
                <a:gd name="csX332" fmla="*/ 629531 w 786964"/>
                <a:gd name="csY332" fmla="*/ 1208 h 1208"/>
                <a:gd name="csX333" fmla="*/ 632768 w 786964"/>
                <a:gd name="csY333" fmla="*/ 1208 h 1208"/>
                <a:gd name="csX334" fmla="*/ 633372 w 786964"/>
                <a:gd name="csY334" fmla="*/ 604 h 1208"/>
                <a:gd name="csX335" fmla="*/ 632768 w 786964"/>
                <a:gd name="csY335" fmla="*/ 0 h 1208"/>
                <a:gd name="csX336" fmla="*/ 613362 w 786964"/>
                <a:gd name="csY336" fmla="*/ 0 h 1208"/>
                <a:gd name="csX337" fmla="*/ 610126 w 786964"/>
                <a:gd name="csY337" fmla="*/ 0 h 1208"/>
                <a:gd name="csX338" fmla="*/ 609521 w 786964"/>
                <a:gd name="csY338" fmla="*/ 604 h 1208"/>
                <a:gd name="csX339" fmla="*/ 610126 w 786964"/>
                <a:gd name="csY339" fmla="*/ 1208 h 1208"/>
                <a:gd name="csX340" fmla="*/ 613362 w 786964"/>
                <a:gd name="csY340" fmla="*/ 1208 h 1208"/>
                <a:gd name="csX341" fmla="*/ 613966 w 786964"/>
                <a:gd name="csY341" fmla="*/ 604 h 1208"/>
                <a:gd name="csX342" fmla="*/ 613362 w 786964"/>
                <a:gd name="csY342" fmla="*/ 0 h 1208"/>
                <a:gd name="csX343" fmla="*/ 603666 w 786964"/>
                <a:gd name="csY343" fmla="*/ 0 h 1208"/>
                <a:gd name="csX344" fmla="*/ 600430 w 786964"/>
                <a:gd name="csY344" fmla="*/ 0 h 1208"/>
                <a:gd name="csX345" fmla="*/ 599826 w 786964"/>
                <a:gd name="csY345" fmla="*/ 604 h 1208"/>
                <a:gd name="csX346" fmla="*/ 600430 w 786964"/>
                <a:gd name="csY346" fmla="*/ 1208 h 1208"/>
                <a:gd name="csX347" fmla="*/ 603666 w 786964"/>
                <a:gd name="csY347" fmla="*/ 1208 h 1208"/>
                <a:gd name="csX348" fmla="*/ 604271 w 786964"/>
                <a:gd name="csY348" fmla="*/ 604 h 1208"/>
                <a:gd name="csX349" fmla="*/ 603666 w 786964"/>
                <a:gd name="csY349" fmla="*/ 0 h 1208"/>
                <a:gd name="csX350" fmla="*/ 690971 w 786964"/>
                <a:gd name="csY350" fmla="*/ 0 h 1208"/>
                <a:gd name="csX351" fmla="*/ 687734 w 786964"/>
                <a:gd name="csY351" fmla="*/ 0 h 1208"/>
                <a:gd name="csX352" fmla="*/ 687130 w 786964"/>
                <a:gd name="csY352" fmla="*/ 604 h 1208"/>
                <a:gd name="csX353" fmla="*/ 687734 w 786964"/>
                <a:gd name="csY353" fmla="*/ 1208 h 1208"/>
                <a:gd name="csX354" fmla="*/ 690971 w 786964"/>
                <a:gd name="csY354" fmla="*/ 1208 h 1208"/>
                <a:gd name="csX355" fmla="*/ 691575 w 786964"/>
                <a:gd name="csY355" fmla="*/ 604 h 1208"/>
                <a:gd name="csX356" fmla="*/ 690971 w 786964"/>
                <a:gd name="csY356" fmla="*/ 0 h 1208"/>
                <a:gd name="csX357" fmla="*/ 623072 w 786964"/>
                <a:gd name="csY357" fmla="*/ 0 h 1208"/>
                <a:gd name="csX358" fmla="*/ 619836 w 786964"/>
                <a:gd name="csY358" fmla="*/ 0 h 1208"/>
                <a:gd name="csX359" fmla="*/ 619231 w 786964"/>
                <a:gd name="csY359" fmla="*/ 604 h 1208"/>
                <a:gd name="csX360" fmla="*/ 619836 w 786964"/>
                <a:gd name="csY360" fmla="*/ 1208 h 1208"/>
                <a:gd name="csX361" fmla="*/ 623072 w 786964"/>
                <a:gd name="csY361" fmla="*/ 1208 h 1208"/>
                <a:gd name="csX362" fmla="*/ 623677 w 786964"/>
                <a:gd name="csY362" fmla="*/ 604 h 1208"/>
                <a:gd name="csX363" fmla="*/ 623072 w 786964"/>
                <a:gd name="csY363" fmla="*/ 0 h 1208"/>
                <a:gd name="csX364" fmla="*/ 671565 w 786964"/>
                <a:gd name="csY364" fmla="*/ 0 h 1208"/>
                <a:gd name="csX365" fmla="*/ 668329 w 786964"/>
                <a:gd name="csY365" fmla="*/ 0 h 1208"/>
                <a:gd name="csX366" fmla="*/ 667724 w 786964"/>
                <a:gd name="csY366" fmla="*/ 604 h 1208"/>
                <a:gd name="csX367" fmla="*/ 668329 w 786964"/>
                <a:gd name="csY367" fmla="*/ 1208 h 1208"/>
                <a:gd name="csX368" fmla="*/ 671565 w 786964"/>
                <a:gd name="csY368" fmla="*/ 1208 h 1208"/>
                <a:gd name="csX369" fmla="*/ 672169 w 786964"/>
                <a:gd name="csY369" fmla="*/ 604 h 1208"/>
                <a:gd name="csX370" fmla="*/ 671565 w 786964"/>
                <a:gd name="csY370" fmla="*/ 0 h 1208"/>
                <a:gd name="csX371" fmla="*/ 778276 w 786964"/>
                <a:gd name="csY371" fmla="*/ 0 h 1208"/>
                <a:gd name="csX372" fmla="*/ 775039 w 786964"/>
                <a:gd name="csY372" fmla="*/ 0 h 1208"/>
                <a:gd name="csX373" fmla="*/ 774435 w 786964"/>
                <a:gd name="csY373" fmla="*/ 604 h 1208"/>
                <a:gd name="csX374" fmla="*/ 775039 w 786964"/>
                <a:gd name="csY374" fmla="*/ 1208 h 1208"/>
                <a:gd name="csX375" fmla="*/ 778276 w 786964"/>
                <a:gd name="csY375" fmla="*/ 1208 h 1208"/>
                <a:gd name="csX376" fmla="*/ 778880 w 786964"/>
                <a:gd name="csY376" fmla="*/ 604 h 1208"/>
                <a:gd name="csX377" fmla="*/ 778276 w 786964"/>
                <a:gd name="csY377" fmla="*/ 0 h 1208"/>
                <a:gd name="csX378" fmla="*/ 758870 w 786964"/>
                <a:gd name="csY378" fmla="*/ 0 h 1208"/>
                <a:gd name="csX379" fmla="*/ 755633 w 786964"/>
                <a:gd name="csY379" fmla="*/ 0 h 1208"/>
                <a:gd name="csX380" fmla="*/ 755029 w 786964"/>
                <a:gd name="csY380" fmla="*/ 604 h 1208"/>
                <a:gd name="csX381" fmla="*/ 755633 w 786964"/>
                <a:gd name="csY381" fmla="*/ 1208 h 1208"/>
                <a:gd name="csX382" fmla="*/ 758870 w 786964"/>
                <a:gd name="csY382" fmla="*/ 1208 h 1208"/>
                <a:gd name="csX383" fmla="*/ 759474 w 786964"/>
                <a:gd name="csY383" fmla="*/ 604 h 1208"/>
                <a:gd name="csX384" fmla="*/ 758870 w 786964"/>
                <a:gd name="csY384" fmla="*/ 0 h 1208"/>
                <a:gd name="csX385" fmla="*/ 700667 w 786964"/>
                <a:gd name="csY385" fmla="*/ 0 h 1208"/>
                <a:gd name="csX386" fmla="*/ 697430 w 786964"/>
                <a:gd name="csY386" fmla="*/ 0 h 1208"/>
                <a:gd name="csX387" fmla="*/ 696826 w 786964"/>
                <a:gd name="csY387" fmla="*/ 604 h 1208"/>
                <a:gd name="csX388" fmla="*/ 697430 w 786964"/>
                <a:gd name="csY388" fmla="*/ 1208 h 1208"/>
                <a:gd name="csX389" fmla="*/ 700667 w 786964"/>
                <a:gd name="csY389" fmla="*/ 1208 h 1208"/>
                <a:gd name="csX390" fmla="*/ 701271 w 786964"/>
                <a:gd name="csY390" fmla="*/ 604 h 1208"/>
                <a:gd name="csX391" fmla="*/ 700667 w 786964"/>
                <a:gd name="csY391" fmla="*/ 0 h 1208"/>
                <a:gd name="csX392" fmla="*/ 786360 w 786964"/>
                <a:gd name="csY392" fmla="*/ 0 h 1208"/>
                <a:gd name="csX393" fmla="*/ 784749 w 786964"/>
                <a:gd name="csY393" fmla="*/ 0 h 1208"/>
                <a:gd name="csX394" fmla="*/ 784145 w 786964"/>
                <a:gd name="csY394" fmla="*/ 604 h 1208"/>
                <a:gd name="csX395" fmla="*/ 784749 w 786964"/>
                <a:gd name="csY395" fmla="*/ 1208 h 1208"/>
                <a:gd name="csX396" fmla="*/ 786360 w 786964"/>
                <a:gd name="csY396" fmla="*/ 1208 h 1208"/>
                <a:gd name="csX397" fmla="*/ 786965 w 786964"/>
                <a:gd name="csY397" fmla="*/ 604 h 1208"/>
                <a:gd name="csX398" fmla="*/ 786360 w 786964"/>
                <a:gd name="csY398" fmla="*/ 0 h 1208"/>
                <a:gd name="csX399" fmla="*/ 768580 w 786964"/>
                <a:gd name="csY399" fmla="*/ 0 h 1208"/>
                <a:gd name="csX400" fmla="*/ 765343 w 786964"/>
                <a:gd name="csY400" fmla="*/ 0 h 1208"/>
                <a:gd name="csX401" fmla="*/ 764739 w 786964"/>
                <a:gd name="csY401" fmla="*/ 604 h 1208"/>
                <a:gd name="csX402" fmla="*/ 765343 w 786964"/>
                <a:gd name="csY402" fmla="*/ 1208 h 1208"/>
                <a:gd name="csX403" fmla="*/ 768580 w 786964"/>
                <a:gd name="csY403" fmla="*/ 1208 h 1208"/>
                <a:gd name="csX404" fmla="*/ 769184 w 786964"/>
                <a:gd name="csY404" fmla="*/ 604 h 1208"/>
                <a:gd name="csX405" fmla="*/ 768580 w 786964"/>
                <a:gd name="csY405" fmla="*/ 0 h 1208"/>
                <a:gd name="csX406" fmla="*/ 749174 w 786964"/>
                <a:gd name="csY406" fmla="*/ 0 h 1208"/>
                <a:gd name="csX407" fmla="*/ 745938 w 786964"/>
                <a:gd name="csY407" fmla="*/ 0 h 1208"/>
                <a:gd name="csX408" fmla="*/ 745333 w 786964"/>
                <a:gd name="csY408" fmla="*/ 604 h 1208"/>
                <a:gd name="csX409" fmla="*/ 745938 w 786964"/>
                <a:gd name="csY409" fmla="*/ 1208 h 1208"/>
                <a:gd name="csX410" fmla="*/ 749174 w 786964"/>
                <a:gd name="csY410" fmla="*/ 1208 h 1208"/>
                <a:gd name="csX411" fmla="*/ 749778 w 786964"/>
                <a:gd name="csY411" fmla="*/ 604 h 1208"/>
                <a:gd name="csX412" fmla="*/ 749174 w 786964"/>
                <a:gd name="csY412" fmla="*/ 0 h 1208"/>
                <a:gd name="csX413" fmla="*/ 720073 w 786964"/>
                <a:gd name="csY413" fmla="*/ 0 h 1208"/>
                <a:gd name="csX414" fmla="*/ 716836 w 786964"/>
                <a:gd name="csY414" fmla="*/ 0 h 1208"/>
                <a:gd name="csX415" fmla="*/ 716232 w 786964"/>
                <a:gd name="csY415" fmla="*/ 604 h 1208"/>
                <a:gd name="csX416" fmla="*/ 716836 w 786964"/>
                <a:gd name="csY416" fmla="*/ 1208 h 1208"/>
                <a:gd name="csX417" fmla="*/ 720073 w 786964"/>
                <a:gd name="csY417" fmla="*/ 1208 h 1208"/>
                <a:gd name="csX418" fmla="*/ 720677 w 786964"/>
                <a:gd name="csY418" fmla="*/ 604 h 1208"/>
                <a:gd name="csX419" fmla="*/ 720073 w 786964"/>
                <a:gd name="csY419" fmla="*/ 0 h 1208"/>
                <a:gd name="csX420" fmla="*/ 710377 w 786964"/>
                <a:gd name="csY420" fmla="*/ 0 h 1208"/>
                <a:gd name="csX421" fmla="*/ 707140 w 786964"/>
                <a:gd name="csY421" fmla="*/ 0 h 1208"/>
                <a:gd name="csX422" fmla="*/ 706536 w 786964"/>
                <a:gd name="csY422" fmla="*/ 604 h 1208"/>
                <a:gd name="csX423" fmla="*/ 707140 w 786964"/>
                <a:gd name="csY423" fmla="*/ 1208 h 1208"/>
                <a:gd name="csX424" fmla="*/ 710377 w 786964"/>
                <a:gd name="csY424" fmla="*/ 1208 h 1208"/>
                <a:gd name="csX425" fmla="*/ 710981 w 786964"/>
                <a:gd name="csY425" fmla="*/ 604 h 1208"/>
                <a:gd name="csX426" fmla="*/ 710377 w 786964"/>
                <a:gd name="csY426" fmla="*/ 0 h 1208"/>
                <a:gd name="csX427" fmla="*/ 729768 w 786964"/>
                <a:gd name="csY427" fmla="*/ 0 h 1208"/>
                <a:gd name="csX428" fmla="*/ 726532 w 786964"/>
                <a:gd name="csY428" fmla="*/ 0 h 1208"/>
                <a:gd name="csX429" fmla="*/ 725928 w 786964"/>
                <a:gd name="csY429" fmla="*/ 604 h 1208"/>
                <a:gd name="csX430" fmla="*/ 726532 w 786964"/>
                <a:gd name="csY430" fmla="*/ 1208 h 1208"/>
                <a:gd name="csX431" fmla="*/ 729768 w 786964"/>
                <a:gd name="csY431" fmla="*/ 1208 h 1208"/>
                <a:gd name="csX432" fmla="*/ 730373 w 786964"/>
                <a:gd name="csY432" fmla="*/ 604 h 1208"/>
                <a:gd name="csX433" fmla="*/ 729768 w 786964"/>
                <a:gd name="csY433" fmla="*/ 0 h 1208"/>
                <a:gd name="csX434" fmla="*/ 458159 w 786964"/>
                <a:gd name="csY434" fmla="*/ 0 h 1208"/>
                <a:gd name="csX435" fmla="*/ 454922 w 786964"/>
                <a:gd name="csY435" fmla="*/ 0 h 1208"/>
                <a:gd name="csX436" fmla="*/ 454318 w 786964"/>
                <a:gd name="csY436" fmla="*/ 604 h 1208"/>
                <a:gd name="csX437" fmla="*/ 454922 w 786964"/>
                <a:gd name="csY437" fmla="*/ 1208 h 1208"/>
                <a:gd name="csX438" fmla="*/ 458159 w 786964"/>
                <a:gd name="csY438" fmla="*/ 1208 h 1208"/>
                <a:gd name="csX439" fmla="*/ 458763 w 786964"/>
                <a:gd name="csY439" fmla="*/ 604 h 1208"/>
                <a:gd name="csX440" fmla="*/ 458159 w 786964"/>
                <a:gd name="csY440" fmla="*/ 0 h 1208"/>
                <a:gd name="csX441" fmla="*/ 399956 w 786964"/>
                <a:gd name="csY441" fmla="*/ 0 h 1208"/>
                <a:gd name="csX442" fmla="*/ 396719 w 786964"/>
                <a:gd name="csY442" fmla="*/ 0 h 1208"/>
                <a:gd name="csX443" fmla="*/ 396115 w 786964"/>
                <a:gd name="csY443" fmla="*/ 604 h 1208"/>
                <a:gd name="csX444" fmla="*/ 396719 w 786964"/>
                <a:gd name="csY444" fmla="*/ 1208 h 1208"/>
                <a:gd name="csX445" fmla="*/ 399956 w 786964"/>
                <a:gd name="csY445" fmla="*/ 1208 h 1208"/>
                <a:gd name="csX446" fmla="*/ 400560 w 786964"/>
                <a:gd name="csY446" fmla="*/ 604 h 1208"/>
                <a:gd name="csX447" fmla="*/ 399956 w 786964"/>
                <a:gd name="csY447" fmla="*/ 0 h 1208"/>
                <a:gd name="csX448" fmla="*/ 467854 w 786964"/>
                <a:gd name="csY448" fmla="*/ 0 h 1208"/>
                <a:gd name="csX449" fmla="*/ 464618 w 786964"/>
                <a:gd name="csY449" fmla="*/ 0 h 1208"/>
                <a:gd name="csX450" fmla="*/ 464014 w 786964"/>
                <a:gd name="csY450" fmla="*/ 604 h 1208"/>
                <a:gd name="csX451" fmla="*/ 464618 w 786964"/>
                <a:gd name="csY451" fmla="*/ 1208 h 1208"/>
                <a:gd name="csX452" fmla="*/ 467854 w 786964"/>
                <a:gd name="csY452" fmla="*/ 1208 h 1208"/>
                <a:gd name="csX453" fmla="*/ 468459 w 786964"/>
                <a:gd name="csY453" fmla="*/ 604 h 1208"/>
                <a:gd name="csX454" fmla="*/ 467854 w 786964"/>
                <a:gd name="csY454" fmla="*/ 0 h 1208"/>
                <a:gd name="csX455" fmla="*/ 477550 w 786964"/>
                <a:gd name="csY455" fmla="*/ 0 h 1208"/>
                <a:gd name="csX456" fmla="*/ 474313 w 786964"/>
                <a:gd name="csY456" fmla="*/ 0 h 1208"/>
                <a:gd name="csX457" fmla="*/ 473709 w 786964"/>
                <a:gd name="csY457" fmla="*/ 604 h 1208"/>
                <a:gd name="csX458" fmla="*/ 474313 w 786964"/>
                <a:gd name="csY458" fmla="*/ 1208 h 1208"/>
                <a:gd name="csX459" fmla="*/ 477550 w 786964"/>
                <a:gd name="csY459" fmla="*/ 1208 h 1208"/>
                <a:gd name="csX460" fmla="*/ 478154 w 786964"/>
                <a:gd name="csY460" fmla="*/ 604 h 1208"/>
                <a:gd name="csX461" fmla="*/ 477550 w 786964"/>
                <a:gd name="csY461" fmla="*/ 0 h 1208"/>
                <a:gd name="csX462" fmla="*/ 584261 w 786964"/>
                <a:gd name="csY462" fmla="*/ 0 h 1208"/>
                <a:gd name="csX463" fmla="*/ 581024 w 786964"/>
                <a:gd name="csY463" fmla="*/ 0 h 1208"/>
                <a:gd name="csX464" fmla="*/ 580420 w 786964"/>
                <a:gd name="csY464" fmla="*/ 604 h 1208"/>
                <a:gd name="csX465" fmla="*/ 581024 w 786964"/>
                <a:gd name="csY465" fmla="*/ 1208 h 1208"/>
                <a:gd name="csX466" fmla="*/ 584261 w 786964"/>
                <a:gd name="csY466" fmla="*/ 1208 h 1208"/>
                <a:gd name="csX467" fmla="*/ 584865 w 786964"/>
                <a:gd name="csY467" fmla="*/ 604 h 1208"/>
                <a:gd name="csX468" fmla="*/ 584261 w 786964"/>
                <a:gd name="csY468" fmla="*/ 0 h 1208"/>
                <a:gd name="csX469" fmla="*/ 419347 w 786964"/>
                <a:gd name="csY469" fmla="*/ 0 h 1208"/>
                <a:gd name="csX470" fmla="*/ 416110 w 786964"/>
                <a:gd name="csY470" fmla="*/ 0 h 1208"/>
                <a:gd name="csX471" fmla="*/ 415506 w 786964"/>
                <a:gd name="csY471" fmla="*/ 604 h 1208"/>
                <a:gd name="csX472" fmla="*/ 416110 w 786964"/>
                <a:gd name="csY472" fmla="*/ 1208 h 1208"/>
                <a:gd name="csX473" fmla="*/ 419347 w 786964"/>
                <a:gd name="csY473" fmla="*/ 1208 h 1208"/>
                <a:gd name="csX474" fmla="*/ 419951 w 786964"/>
                <a:gd name="csY474" fmla="*/ 604 h 1208"/>
                <a:gd name="csX475" fmla="*/ 419347 w 786964"/>
                <a:gd name="csY475" fmla="*/ 0 h 1208"/>
                <a:gd name="csX476" fmla="*/ 438753 w 786964"/>
                <a:gd name="csY476" fmla="*/ 0 h 1208"/>
                <a:gd name="csX477" fmla="*/ 435516 w 786964"/>
                <a:gd name="csY477" fmla="*/ 0 h 1208"/>
                <a:gd name="csX478" fmla="*/ 434912 w 786964"/>
                <a:gd name="csY478" fmla="*/ 604 h 1208"/>
                <a:gd name="csX479" fmla="*/ 435516 w 786964"/>
                <a:gd name="csY479" fmla="*/ 1208 h 1208"/>
                <a:gd name="csX480" fmla="*/ 438753 w 786964"/>
                <a:gd name="csY480" fmla="*/ 1208 h 1208"/>
                <a:gd name="csX481" fmla="*/ 439357 w 786964"/>
                <a:gd name="csY481" fmla="*/ 604 h 1208"/>
                <a:gd name="csX482" fmla="*/ 438753 w 786964"/>
                <a:gd name="csY482" fmla="*/ 0 h 1208"/>
                <a:gd name="csX483" fmla="*/ 409651 w 786964"/>
                <a:gd name="csY483" fmla="*/ 0 h 1208"/>
                <a:gd name="csX484" fmla="*/ 406415 w 786964"/>
                <a:gd name="csY484" fmla="*/ 0 h 1208"/>
                <a:gd name="csX485" fmla="*/ 405810 w 786964"/>
                <a:gd name="csY485" fmla="*/ 604 h 1208"/>
                <a:gd name="csX486" fmla="*/ 406415 w 786964"/>
                <a:gd name="csY486" fmla="*/ 1208 h 1208"/>
                <a:gd name="csX487" fmla="*/ 409651 w 786964"/>
                <a:gd name="csY487" fmla="*/ 1208 h 1208"/>
                <a:gd name="csX488" fmla="*/ 410256 w 786964"/>
                <a:gd name="csY488" fmla="*/ 604 h 1208"/>
                <a:gd name="csX489" fmla="*/ 409651 w 786964"/>
                <a:gd name="csY489" fmla="*/ 0 h 1208"/>
                <a:gd name="csX490" fmla="*/ 487260 w 786964"/>
                <a:gd name="csY490" fmla="*/ 0 h 1208"/>
                <a:gd name="csX491" fmla="*/ 484024 w 786964"/>
                <a:gd name="csY491" fmla="*/ 0 h 1208"/>
                <a:gd name="csX492" fmla="*/ 483419 w 786964"/>
                <a:gd name="csY492" fmla="*/ 604 h 1208"/>
                <a:gd name="csX493" fmla="*/ 484024 w 786964"/>
                <a:gd name="csY493" fmla="*/ 1208 h 1208"/>
                <a:gd name="csX494" fmla="*/ 487260 w 786964"/>
                <a:gd name="csY494" fmla="*/ 1208 h 1208"/>
                <a:gd name="csX495" fmla="*/ 487864 w 786964"/>
                <a:gd name="csY495" fmla="*/ 604 h 1208"/>
                <a:gd name="csX496" fmla="*/ 487260 w 786964"/>
                <a:gd name="csY496" fmla="*/ 0 h 1208"/>
                <a:gd name="csX497" fmla="*/ 429057 w 786964"/>
                <a:gd name="csY497" fmla="*/ 0 h 1208"/>
                <a:gd name="csX498" fmla="*/ 425820 w 786964"/>
                <a:gd name="csY498" fmla="*/ 0 h 1208"/>
                <a:gd name="csX499" fmla="*/ 425216 w 786964"/>
                <a:gd name="csY499" fmla="*/ 604 h 1208"/>
                <a:gd name="csX500" fmla="*/ 425820 w 786964"/>
                <a:gd name="csY500" fmla="*/ 1208 h 1208"/>
                <a:gd name="csX501" fmla="*/ 429057 w 786964"/>
                <a:gd name="csY501" fmla="*/ 1208 h 1208"/>
                <a:gd name="csX502" fmla="*/ 429661 w 786964"/>
                <a:gd name="csY502" fmla="*/ 604 h 1208"/>
                <a:gd name="csX503" fmla="*/ 429057 w 786964"/>
                <a:gd name="csY503" fmla="*/ 0 h 1208"/>
                <a:gd name="csX504" fmla="*/ 448449 w 786964"/>
                <a:gd name="csY504" fmla="*/ 0 h 1208"/>
                <a:gd name="csX505" fmla="*/ 445212 w 786964"/>
                <a:gd name="csY505" fmla="*/ 0 h 1208"/>
                <a:gd name="csX506" fmla="*/ 444608 w 786964"/>
                <a:gd name="csY506" fmla="*/ 604 h 1208"/>
                <a:gd name="csX507" fmla="*/ 445212 w 786964"/>
                <a:gd name="csY507" fmla="*/ 1208 h 1208"/>
                <a:gd name="csX508" fmla="*/ 448449 w 786964"/>
                <a:gd name="csY508" fmla="*/ 1208 h 1208"/>
                <a:gd name="csX509" fmla="*/ 449053 w 786964"/>
                <a:gd name="csY509" fmla="*/ 604 h 1208"/>
                <a:gd name="csX510" fmla="*/ 448449 w 786964"/>
                <a:gd name="csY510" fmla="*/ 0 h 1208"/>
                <a:gd name="csX511" fmla="*/ 545463 w 786964"/>
                <a:gd name="csY511" fmla="*/ 0 h 1208"/>
                <a:gd name="csX512" fmla="*/ 542227 w 786964"/>
                <a:gd name="csY512" fmla="*/ 0 h 1208"/>
                <a:gd name="csX513" fmla="*/ 541622 w 786964"/>
                <a:gd name="csY513" fmla="*/ 604 h 1208"/>
                <a:gd name="csX514" fmla="*/ 542227 w 786964"/>
                <a:gd name="csY514" fmla="*/ 1208 h 1208"/>
                <a:gd name="csX515" fmla="*/ 545463 w 786964"/>
                <a:gd name="csY515" fmla="*/ 1208 h 1208"/>
                <a:gd name="csX516" fmla="*/ 546068 w 786964"/>
                <a:gd name="csY516" fmla="*/ 604 h 1208"/>
                <a:gd name="csX517" fmla="*/ 545463 w 786964"/>
                <a:gd name="csY517" fmla="*/ 0 h 1208"/>
                <a:gd name="csX518" fmla="*/ 555159 w 786964"/>
                <a:gd name="csY518" fmla="*/ 0 h 1208"/>
                <a:gd name="csX519" fmla="*/ 551922 w 786964"/>
                <a:gd name="csY519" fmla="*/ 0 h 1208"/>
                <a:gd name="csX520" fmla="*/ 551318 w 786964"/>
                <a:gd name="csY520" fmla="*/ 604 h 1208"/>
                <a:gd name="csX521" fmla="*/ 551922 w 786964"/>
                <a:gd name="csY521" fmla="*/ 1208 h 1208"/>
                <a:gd name="csX522" fmla="*/ 555159 w 786964"/>
                <a:gd name="csY522" fmla="*/ 1208 h 1208"/>
                <a:gd name="csX523" fmla="*/ 555763 w 786964"/>
                <a:gd name="csY523" fmla="*/ 604 h 1208"/>
                <a:gd name="csX524" fmla="*/ 555159 w 786964"/>
                <a:gd name="csY524" fmla="*/ 0 h 1208"/>
                <a:gd name="csX525" fmla="*/ 496956 w 786964"/>
                <a:gd name="csY525" fmla="*/ 0 h 1208"/>
                <a:gd name="csX526" fmla="*/ 493719 w 786964"/>
                <a:gd name="csY526" fmla="*/ 0 h 1208"/>
                <a:gd name="csX527" fmla="*/ 493115 w 786964"/>
                <a:gd name="csY527" fmla="*/ 604 h 1208"/>
                <a:gd name="csX528" fmla="*/ 493719 w 786964"/>
                <a:gd name="csY528" fmla="*/ 1208 h 1208"/>
                <a:gd name="csX529" fmla="*/ 496956 w 786964"/>
                <a:gd name="csY529" fmla="*/ 1208 h 1208"/>
                <a:gd name="csX530" fmla="*/ 497560 w 786964"/>
                <a:gd name="csY530" fmla="*/ 604 h 1208"/>
                <a:gd name="csX531" fmla="*/ 496956 w 786964"/>
                <a:gd name="csY531" fmla="*/ 0 h 1208"/>
                <a:gd name="csX532" fmla="*/ 574565 w 786964"/>
                <a:gd name="csY532" fmla="*/ 0 h 1208"/>
                <a:gd name="csX533" fmla="*/ 571328 w 786964"/>
                <a:gd name="csY533" fmla="*/ 0 h 1208"/>
                <a:gd name="csX534" fmla="*/ 570724 w 786964"/>
                <a:gd name="csY534" fmla="*/ 604 h 1208"/>
                <a:gd name="csX535" fmla="*/ 571328 w 786964"/>
                <a:gd name="csY535" fmla="*/ 1208 h 1208"/>
                <a:gd name="csX536" fmla="*/ 574565 w 786964"/>
                <a:gd name="csY536" fmla="*/ 1208 h 1208"/>
                <a:gd name="csX537" fmla="*/ 575169 w 786964"/>
                <a:gd name="csY537" fmla="*/ 604 h 1208"/>
                <a:gd name="csX538" fmla="*/ 574565 w 786964"/>
                <a:gd name="csY538" fmla="*/ 0 h 1208"/>
                <a:gd name="csX539" fmla="*/ 564869 w 786964"/>
                <a:gd name="csY539" fmla="*/ 0 h 1208"/>
                <a:gd name="csX540" fmla="*/ 561633 w 786964"/>
                <a:gd name="csY540" fmla="*/ 0 h 1208"/>
                <a:gd name="csX541" fmla="*/ 561028 w 786964"/>
                <a:gd name="csY541" fmla="*/ 604 h 1208"/>
                <a:gd name="csX542" fmla="*/ 561633 w 786964"/>
                <a:gd name="csY542" fmla="*/ 1208 h 1208"/>
                <a:gd name="csX543" fmla="*/ 564869 w 786964"/>
                <a:gd name="csY543" fmla="*/ 1208 h 1208"/>
                <a:gd name="csX544" fmla="*/ 565473 w 786964"/>
                <a:gd name="csY544" fmla="*/ 604 h 1208"/>
                <a:gd name="csX545" fmla="*/ 564869 w 786964"/>
                <a:gd name="csY545" fmla="*/ 0 h 1208"/>
                <a:gd name="csX546" fmla="*/ 506652 w 786964"/>
                <a:gd name="csY546" fmla="*/ 0 h 1208"/>
                <a:gd name="csX547" fmla="*/ 503415 w 786964"/>
                <a:gd name="csY547" fmla="*/ 0 h 1208"/>
                <a:gd name="csX548" fmla="*/ 502811 w 786964"/>
                <a:gd name="csY548" fmla="*/ 604 h 1208"/>
                <a:gd name="csX549" fmla="*/ 503415 w 786964"/>
                <a:gd name="csY549" fmla="*/ 1208 h 1208"/>
                <a:gd name="csX550" fmla="*/ 506652 w 786964"/>
                <a:gd name="csY550" fmla="*/ 1208 h 1208"/>
                <a:gd name="csX551" fmla="*/ 507256 w 786964"/>
                <a:gd name="csY551" fmla="*/ 604 h 1208"/>
                <a:gd name="csX552" fmla="*/ 506652 w 786964"/>
                <a:gd name="csY552" fmla="*/ 0 h 1208"/>
                <a:gd name="csX553" fmla="*/ 535753 w 786964"/>
                <a:gd name="csY553" fmla="*/ 0 h 1208"/>
                <a:gd name="csX554" fmla="*/ 532517 w 786964"/>
                <a:gd name="csY554" fmla="*/ 0 h 1208"/>
                <a:gd name="csX555" fmla="*/ 531912 w 786964"/>
                <a:gd name="csY555" fmla="*/ 604 h 1208"/>
                <a:gd name="csX556" fmla="*/ 532517 w 786964"/>
                <a:gd name="csY556" fmla="*/ 1208 h 1208"/>
                <a:gd name="csX557" fmla="*/ 535753 w 786964"/>
                <a:gd name="csY557" fmla="*/ 1208 h 1208"/>
                <a:gd name="csX558" fmla="*/ 536357 w 786964"/>
                <a:gd name="csY558" fmla="*/ 604 h 1208"/>
                <a:gd name="csX559" fmla="*/ 535753 w 786964"/>
                <a:gd name="csY559" fmla="*/ 0 h 1208"/>
                <a:gd name="csX560" fmla="*/ 516362 w 786964"/>
                <a:gd name="csY560" fmla="*/ 0 h 1208"/>
                <a:gd name="csX561" fmla="*/ 513125 w 786964"/>
                <a:gd name="csY561" fmla="*/ 0 h 1208"/>
                <a:gd name="csX562" fmla="*/ 512521 w 786964"/>
                <a:gd name="csY562" fmla="*/ 604 h 1208"/>
                <a:gd name="csX563" fmla="*/ 513125 w 786964"/>
                <a:gd name="csY563" fmla="*/ 1208 h 1208"/>
                <a:gd name="csX564" fmla="*/ 516362 w 786964"/>
                <a:gd name="csY564" fmla="*/ 1208 h 1208"/>
                <a:gd name="csX565" fmla="*/ 516966 w 786964"/>
                <a:gd name="csY565" fmla="*/ 604 h 1208"/>
                <a:gd name="csX566" fmla="*/ 516362 w 786964"/>
                <a:gd name="csY566" fmla="*/ 0 h 1208"/>
                <a:gd name="csX567" fmla="*/ 526058 w 786964"/>
                <a:gd name="csY567" fmla="*/ 0 h 1208"/>
                <a:gd name="csX568" fmla="*/ 522821 w 786964"/>
                <a:gd name="csY568" fmla="*/ 0 h 1208"/>
                <a:gd name="csX569" fmla="*/ 522217 w 786964"/>
                <a:gd name="csY569" fmla="*/ 604 h 1208"/>
                <a:gd name="csX570" fmla="*/ 522821 w 786964"/>
                <a:gd name="csY570" fmla="*/ 1208 h 1208"/>
                <a:gd name="csX571" fmla="*/ 526058 w 786964"/>
                <a:gd name="csY571" fmla="*/ 1208 h 1208"/>
                <a:gd name="csX572" fmla="*/ 526662 w 786964"/>
                <a:gd name="csY572" fmla="*/ 604 h 1208"/>
                <a:gd name="csX573" fmla="*/ 526058 w 786964"/>
                <a:gd name="csY573" fmla="*/ 0 h 12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</a:cxnLst>
              <a:rect l="l" t="t" r="r" b="b"/>
              <a:pathLst>
                <a:path w="786964" h="1208">
                  <a:moveTo>
                    <a:pt x="255038" y="604"/>
                  </a:moveTo>
                  <a:cubicBezTo>
                    <a:pt x="255038" y="935"/>
                    <a:pt x="254764" y="1208"/>
                    <a:pt x="254434" y="1208"/>
                  </a:cubicBezTo>
                  <a:lnTo>
                    <a:pt x="251197" y="1208"/>
                  </a:lnTo>
                  <a:cubicBezTo>
                    <a:pt x="250866" y="1208"/>
                    <a:pt x="250593" y="935"/>
                    <a:pt x="250593" y="604"/>
                  </a:cubicBezTo>
                  <a:cubicBezTo>
                    <a:pt x="250593" y="273"/>
                    <a:pt x="250866" y="0"/>
                    <a:pt x="251197" y="0"/>
                  </a:cubicBezTo>
                  <a:lnTo>
                    <a:pt x="254434" y="0"/>
                  </a:lnTo>
                  <a:cubicBezTo>
                    <a:pt x="254764" y="0"/>
                    <a:pt x="255038" y="273"/>
                    <a:pt x="255038" y="604"/>
                  </a:cubicBezTo>
                  <a:close/>
                  <a:moveTo>
                    <a:pt x="264144" y="0"/>
                  </a:moveTo>
                  <a:lnTo>
                    <a:pt x="260907" y="0"/>
                  </a:lnTo>
                  <a:cubicBezTo>
                    <a:pt x="260576" y="0"/>
                    <a:pt x="260303" y="273"/>
                    <a:pt x="260303" y="604"/>
                  </a:cubicBezTo>
                  <a:cubicBezTo>
                    <a:pt x="260303" y="935"/>
                    <a:pt x="260576" y="1208"/>
                    <a:pt x="260907" y="1208"/>
                  </a:cubicBezTo>
                  <a:lnTo>
                    <a:pt x="264144" y="1208"/>
                  </a:lnTo>
                  <a:cubicBezTo>
                    <a:pt x="264475" y="1208"/>
                    <a:pt x="264748" y="935"/>
                    <a:pt x="264748" y="604"/>
                  </a:cubicBezTo>
                  <a:cubicBezTo>
                    <a:pt x="264748" y="273"/>
                    <a:pt x="264475" y="0"/>
                    <a:pt x="264144" y="0"/>
                  </a:cubicBezTo>
                  <a:close/>
                  <a:moveTo>
                    <a:pt x="196230" y="0"/>
                  </a:moveTo>
                  <a:lnTo>
                    <a:pt x="192994" y="0"/>
                  </a:lnTo>
                  <a:cubicBezTo>
                    <a:pt x="192663" y="0"/>
                    <a:pt x="192390" y="273"/>
                    <a:pt x="192390" y="604"/>
                  </a:cubicBezTo>
                  <a:cubicBezTo>
                    <a:pt x="192390" y="935"/>
                    <a:pt x="192663" y="1208"/>
                    <a:pt x="192994" y="1208"/>
                  </a:cubicBezTo>
                  <a:lnTo>
                    <a:pt x="196230" y="1208"/>
                  </a:lnTo>
                  <a:cubicBezTo>
                    <a:pt x="196561" y="1208"/>
                    <a:pt x="196835" y="935"/>
                    <a:pt x="196835" y="604"/>
                  </a:cubicBezTo>
                  <a:cubicBezTo>
                    <a:pt x="196835" y="273"/>
                    <a:pt x="196561" y="0"/>
                    <a:pt x="196230" y="0"/>
                  </a:cubicBezTo>
                  <a:close/>
                  <a:moveTo>
                    <a:pt x="273839" y="0"/>
                  </a:moveTo>
                  <a:lnTo>
                    <a:pt x="270603" y="0"/>
                  </a:lnTo>
                  <a:cubicBezTo>
                    <a:pt x="270272" y="0"/>
                    <a:pt x="269998" y="273"/>
                    <a:pt x="269998" y="604"/>
                  </a:cubicBezTo>
                  <a:cubicBezTo>
                    <a:pt x="269998" y="935"/>
                    <a:pt x="270272" y="1208"/>
                    <a:pt x="270603" y="1208"/>
                  </a:cubicBezTo>
                  <a:lnTo>
                    <a:pt x="273839" y="1208"/>
                  </a:lnTo>
                  <a:cubicBezTo>
                    <a:pt x="274170" y="1208"/>
                    <a:pt x="274444" y="935"/>
                    <a:pt x="274444" y="604"/>
                  </a:cubicBezTo>
                  <a:cubicBezTo>
                    <a:pt x="274444" y="273"/>
                    <a:pt x="274170" y="0"/>
                    <a:pt x="273839" y="0"/>
                  </a:cubicBezTo>
                  <a:close/>
                  <a:moveTo>
                    <a:pt x="244738" y="0"/>
                  </a:moveTo>
                  <a:lnTo>
                    <a:pt x="241501" y="0"/>
                  </a:lnTo>
                  <a:cubicBezTo>
                    <a:pt x="241170" y="0"/>
                    <a:pt x="240897" y="273"/>
                    <a:pt x="240897" y="604"/>
                  </a:cubicBezTo>
                  <a:cubicBezTo>
                    <a:pt x="240897" y="935"/>
                    <a:pt x="241170" y="1208"/>
                    <a:pt x="241501" y="1208"/>
                  </a:cubicBezTo>
                  <a:lnTo>
                    <a:pt x="244738" y="1208"/>
                  </a:lnTo>
                  <a:cubicBezTo>
                    <a:pt x="245069" y="1208"/>
                    <a:pt x="245342" y="935"/>
                    <a:pt x="245342" y="604"/>
                  </a:cubicBezTo>
                  <a:cubicBezTo>
                    <a:pt x="245342" y="273"/>
                    <a:pt x="245069" y="0"/>
                    <a:pt x="244738" y="0"/>
                  </a:cubicBezTo>
                  <a:close/>
                  <a:moveTo>
                    <a:pt x="225332" y="0"/>
                  </a:moveTo>
                  <a:lnTo>
                    <a:pt x="222095" y="0"/>
                  </a:lnTo>
                  <a:cubicBezTo>
                    <a:pt x="221764" y="0"/>
                    <a:pt x="221491" y="273"/>
                    <a:pt x="221491" y="604"/>
                  </a:cubicBezTo>
                  <a:cubicBezTo>
                    <a:pt x="221491" y="935"/>
                    <a:pt x="221764" y="1208"/>
                    <a:pt x="222095" y="1208"/>
                  </a:cubicBezTo>
                  <a:lnTo>
                    <a:pt x="225332" y="1208"/>
                  </a:lnTo>
                  <a:cubicBezTo>
                    <a:pt x="225663" y="1208"/>
                    <a:pt x="225936" y="935"/>
                    <a:pt x="225936" y="604"/>
                  </a:cubicBezTo>
                  <a:cubicBezTo>
                    <a:pt x="225936" y="273"/>
                    <a:pt x="225663" y="0"/>
                    <a:pt x="225332" y="0"/>
                  </a:cubicBezTo>
                  <a:close/>
                  <a:moveTo>
                    <a:pt x="205941" y="0"/>
                  </a:moveTo>
                  <a:lnTo>
                    <a:pt x="202704" y="0"/>
                  </a:lnTo>
                  <a:cubicBezTo>
                    <a:pt x="202373" y="0"/>
                    <a:pt x="202100" y="273"/>
                    <a:pt x="202100" y="604"/>
                  </a:cubicBezTo>
                  <a:cubicBezTo>
                    <a:pt x="202100" y="935"/>
                    <a:pt x="202373" y="1208"/>
                    <a:pt x="202704" y="1208"/>
                  </a:cubicBezTo>
                  <a:lnTo>
                    <a:pt x="205941" y="1208"/>
                  </a:lnTo>
                  <a:cubicBezTo>
                    <a:pt x="206271" y="1208"/>
                    <a:pt x="206545" y="935"/>
                    <a:pt x="206545" y="604"/>
                  </a:cubicBezTo>
                  <a:cubicBezTo>
                    <a:pt x="206545" y="273"/>
                    <a:pt x="206271" y="0"/>
                    <a:pt x="205941" y="0"/>
                  </a:cubicBezTo>
                  <a:close/>
                  <a:moveTo>
                    <a:pt x="215636" y="0"/>
                  </a:moveTo>
                  <a:lnTo>
                    <a:pt x="212400" y="0"/>
                  </a:lnTo>
                  <a:cubicBezTo>
                    <a:pt x="212069" y="0"/>
                    <a:pt x="211795" y="273"/>
                    <a:pt x="211795" y="604"/>
                  </a:cubicBezTo>
                  <a:cubicBezTo>
                    <a:pt x="211795" y="935"/>
                    <a:pt x="212069" y="1208"/>
                    <a:pt x="212400" y="1208"/>
                  </a:cubicBezTo>
                  <a:lnTo>
                    <a:pt x="215636" y="1208"/>
                  </a:lnTo>
                  <a:cubicBezTo>
                    <a:pt x="215967" y="1208"/>
                    <a:pt x="216240" y="935"/>
                    <a:pt x="216240" y="604"/>
                  </a:cubicBezTo>
                  <a:cubicBezTo>
                    <a:pt x="216240" y="273"/>
                    <a:pt x="215967" y="0"/>
                    <a:pt x="215636" y="0"/>
                  </a:cubicBezTo>
                  <a:close/>
                  <a:moveTo>
                    <a:pt x="293245" y="0"/>
                  </a:moveTo>
                  <a:lnTo>
                    <a:pt x="290008" y="0"/>
                  </a:lnTo>
                  <a:cubicBezTo>
                    <a:pt x="289678" y="0"/>
                    <a:pt x="289404" y="273"/>
                    <a:pt x="289404" y="604"/>
                  </a:cubicBezTo>
                  <a:cubicBezTo>
                    <a:pt x="289404" y="935"/>
                    <a:pt x="289678" y="1208"/>
                    <a:pt x="290008" y="1208"/>
                  </a:cubicBezTo>
                  <a:lnTo>
                    <a:pt x="293245" y="1208"/>
                  </a:lnTo>
                  <a:cubicBezTo>
                    <a:pt x="293576" y="1208"/>
                    <a:pt x="293849" y="935"/>
                    <a:pt x="293849" y="604"/>
                  </a:cubicBezTo>
                  <a:cubicBezTo>
                    <a:pt x="293849" y="273"/>
                    <a:pt x="293576" y="0"/>
                    <a:pt x="293245" y="0"/>
                  </a:cubicBezTo>
                  <a:close/>
                  <a:moveTo>
                    <a:pt x="235042" y="0"/>
                  </a:moveTo>
                  <a:lnTo>
                    <a:pt x="231805" y="0"/>
                  </a:lnTo>
                  <a:cubicBezTo>
                    <a:pt x="231475" y="0"/>
                    <a:pt x="231201" y="273"/>
                    <a:pt x="231201" y="604"/>
                  </a:cubicBezTo>
                  <a:cubicBezTo>
                    <a:pt x="231201" y="935"/>
                    <a:pt x="231475" y="1208"/>
                    <a:pt x="231805" y="1208"/>
                  </a:cubicBezTo>
                  <a:lnTo>
                    <a:pt x="235042" y="1208"/>
                  </a:lnTo>
                  <a:cubicBezTo>
                    <a:pt x="235373" y="1208"/>
                    <a:pt x="235646" y="935"/>
                    <a:pt x="235646" y="604"/>
                  </a:cubicBezTo>
                  <a:cubicBezTo>
                    <a:pt x="235646" y="273"/>
                    <a:pt x="235373" y="0"/>
                    <a:pt x="235042" y="0"/>
                  </a:cubicBezTo>
                  <a:close/>
                  <a:moveTo>
                    <a:pt x="283535" y="0"/>
                  </a:moveTo>
                  <a:lnTo>
                    <a:pt x="280298" y="0"/>
                  </a:lnTo>
                  <a:cubicBezTo>
                    <a:pt x="279968" y="0"/>
                    <a:pt x="279694" y="273"/>
                    <a:pt x="279694" y="604"/>
                  </a:cubicBezTo>
                  <a:cubicBezTo>
                    <a:pt x="279694" y="935"/>
                    <a:pt x="279968" y="1208"/>
                    <a:pt x="280298" y="1208"/>
                  </a:cubicBezTo>
                  <a:lnTo>
                    <a:pt x="283535" y="1208"/>
                  </a:lnTo>
                  <a:cubicBezTo>
                    <a:pt x="283866" y="1208"/>
                    <a:pt x="284139" y="935"/>
                    <a:pt x="284139" y="604"/>
                  </a:cubicBezTo>
                  <a:cubicBezTo>
                    <a:pt x="284139" y="273"/>
                    <a:pt x="283866" y="0"/>
                    <a:pt x="283535" y="0"/>
                  </a:cubicBezTo>
                  <a:close/>
                  <a:moveTo>
                    <a:pt x="361144" y="0"/>
                  </a:moveTo>
                  <a:lnTo>
                    <a:pt x="357907" y="0"/>
                  </a:lnTo>
                  <a:cubicBezTo>
                    <a:pt x="357576" y="0"/>
                    <a:pt x="357303" y="273"/>
                    <a:pt x="357303" y="604"/>
                  </a:cubicBezTo>
                  <a:cubicBezTo>
                    <a:pt x="357303" y="935"/>
                    <a:pt x="357576" y="1208"/>
                    <a:pt x="357907" y="1208"/>
                  </a:cubicBezTo>
                  <a:lnTo>
                    <a:pt x="361144" y="1208"/>
                  </a:lnTo>
                  <a:cubicBezTo>
                    <a:pt x="361475" y="1208"/>
                    <a:pt x="361748" y="935"/>
                    <a:pt x="361748" y="604"/>
                  </a:cubicBezTo>
                  <a:cubicBezTo>
                    <a:pt x="361748" y="273"/>
                    <a:pt x="361475" y="0"/>
                    <a:pt x="361144" y="0"/>
                  </a:cubicBezTo>
                  <a:close/>
                  <a:moveTo>
                    <a:pt x="370854" y="0"/>
                  </a:moveTo>
                  <a:lnTo>
                    <a:pt x="367617" y="0"/>
                  </a:lnTo>
                  <a:cubicBezTo>
                    <a:pt x="367287" y="0"/>
                    <a:pt x="367013" y="273"/>
                    <a:pt x="367013" y="604"/>
                  </a:cubicBezTo>
                  <a:cubicBezTo>
                    <a:pt x="367013" y="935"/>
                    <a:pt x="367287" y="1208"/>
                    <a:pt x="367617" y="1208"/>
                  </a:cubicBezTo>
                  <a:lnTo>
                    <a:pt x="370854" y="1208"/>
                  </a:lnTo>
                  <a:cubicBezTo>
                    <a:pt x="371185" y="1208"/>
                    <a:pt x="371458" y="935"/>
                    <a:pt x="371458" y="604"/>
                  </a:cubicBezTo>
                  <a:cubicBezTo>
                    <a:pt x="371458" y="273"/>
                    <a:pt x="371185" y="0"/>
                    <a:pt x="370854" y="0"/>
                  </a:cubicBezTo>
                  <a:close/>
                  <a:moveTo>
                    <a:pt x="380550" y="0"/>
                  </a:moveTo>
                  <a:lnTo>
                    <a:pt x="377313" y="0"/>
                  </a:lnTo>
                  <a:cubicBezTo>
                    <a:pt x="376982" y="0"/>
                    <a:pt x="376709" y="273"/>
                    <a:pt x="376709" y="604"/>
                  </a:cubicBezTo>
                  <a:cubicBezTo>
                    <a:pt x="376709" y="935"/>
                    <a:pt x="376982" y="1208"/>
                    <a:pt x="377313" y="1208"/>
                  </a:cubicBezTo>
                  <a:lnTo>
                    <a:pt x="380550" y="1208"/>
                  </a:lnTo>
                  <a:cubicBezTo>
                    <a:pt x="380881" y="1208"/>
                    <a:pt x="381154" y="935"/>
                    <a:pt x="381154" y="604"/>
                  </a:cubicBezTo>
                  <a:cubicBezTo>
                    <a:pt x="381154" y="273"/>
                    <a:pt x="380881" y="0"/>
                    <a:pt x="380550" y="0"/>
                  </a:cubicBezTo>
                  <a:close/>
                  <a:moveTo>
                    <a:pt x="351448" y="0"/>
                  </a:moveTo>
                  <a:lnTo>
                    <a:pt x="348212" y="0"/>
                  </a:lnTo>
                  <a:cubicBezTo>
                    <a:pt x="347881" y="0"/>
                    <a:pt x="347607" y="273"/>
                    <a:pt x="347607" y="604"/>
                  </a:cubicBezTo>
                  <a:cubicBezTo>
                    <a:pt x="347607" y="935"/>
                    <a:pt x="347881" y="1208"/>
                    <a:pt x="348212" y="1208"/>
                  </a:cubicBezTo>
                  <a:lnTo>
                    <a:pt x="351448" y="1208"/>
                  </a:lnTo>
                  <a:cubicBezTo>
                    <a:pt x="351779" y="1208"/>
                    <a:pt x="352052" y="935"/>
                    <a:pt x="352052" y="604"/>
                  </a:cubicBezTo>
                  <a:cubicBezTo>
                    <a:pt x="352052" y="273"/>
                    <a:pt x="351779" y="0"/>
                    <a:pt x="351448" y="0"/>
                  </a:cubicBezTo>
                  <a:close/>
                  <a:moveTo>
                    <a:pt x="312637" y="0"/>
                  </a:moveTo>
                  <a:lnTo>
                    <a:pt x="309400" y="0"/>
                  </a:lnTo>
                  <a:cubicBezTo>
                    <a:pt x="309069" y="0"/>
                    <a:pt x="308796" y="273"/>
                    <a:pt x="308796" y="604"/>
                  </a:cubicBezTo>
                  <a:cubicBezTo>
                    <a:pt x="308796" y="935"/>
                    <a:pt x="309069" y="1208"/>
                    <a:pt x="309400" y="1208"/>
                  </a:cubicBezTo>
                  <a:lnTo>
                    <a:pt x="312637" y="1208"/>
                  </a:lnTo>
                  <a:cubicBezTo>
                    <a:pt x="312967" y="1208"/>
                    <a:pt x="313241" y="935"/>
                    <a:pt x="313241" y="604"/>
                  </a:cubicBezTo>
                  <a:cubicBezTo>
                    <a:pt x="313241" y="273"/>
                    <a:pt x="312967" y="0"/>
                    <a:pt x="312637" y="0"/>
                  </a:cubicBezTo>
                  <a:close/>
                  <a:moveTo>
                    <a:pt x="322347" y="0"/>
                  </a:moveTo>
                  <a:lnTo>
                    <a:pt x="319110" y="0"/>
                  </a:lnTo>
                  <a:cubicBezTo>
                    <a:pt x="318779" y="0"/>
                    <a:pt x="318506" y="273"/>
                    <a:pt x="318506" y="604"/>
                  </a:cubicBezTo>
                  <a:cubicBezTo>
                    <a:pt x="318506" y="935"/>
                    <a:pt x="318779" y="1208"/>
                    <a:pt x="319110" y="1208"/>
                  </a:cubicBezTo>
                  <a:lnTo>
                    <a:pt x="322347" y="1208"/>
                  </a:lnTo>
                  <a:cubicBezTo>
                    <a:pt x="322678" y="1208"/>
                    <a:pt x="322951" y="935"/>
                    <a:pt x="322951" y="604"/>
                  </a:cubicBezTo>
                  <a:cubicBezTo>
                    <a:pt x="322951" y="273"/>
                    <a:pt x="322678" y="0"/>
                    <a:pt x="322347" y="0"/>
                  </a:cubicBezTo>
                  <a:close/>
                  <a:moveTo>
                    <a:pt x="302941" y="0"/>
                  </a:moveTo>
                  <a:lnTo>
                    <a:pt x="299704" y="0"/>
                  </a:lnTo>
                  <a:cubicBezTo>
                    <a:pt x="299373" y="0"/>
                    <a:pt x="299100" y="273"/>
                    <a:pt x="299100" y="604"/>
                  </a:cubicBezTo>
                  <a:cubicBezTo>
                    <a:pt x="299100" y="935"/>
                    <a:pt x="299373" y="1208"/>
                    <a:pt x="299704" y="1208"/>
                  </a:cubicBezTo>
                  <a:lnTo>
                    <a:pt x="302941" y="1208"/>
                  </a:lnTo>
                  <a:cubicBezTo>
                    <a:pt x="303272" y="1208"/>
                    <a:pt x="303545" y="935"/>
                    <a:pt x="303545" y="604"/>
                  </a:cubicBezTo>
                  <a:cubicBezTo>
                    <a:pt x="303545" y="273"/>
                    <a:pt x="303272" y="0"/>
                    <a:pt x="302941" y="0"/>
                  </a:cubicBezTo>
                  <a:close/>
                  <a:moveTo>
                    <a:pt x="332042" y="0"/>
                  </a:moveTo>
                  <a:lnTo>
                    <a:pt x="328806" y="0"/>
                  </a:lnTo>
                  <a:cubicBezTo>
                    <a:pt x="328475" y="0"/>
                    <a:pt x="328202" y="273"/>
                    <a:pt x="328202" y="604"/>
                  </a:cubicBezTo>
                  <a:cubicBezTo>
                    <a:pt x="328202" y="935"/>
                    <a:pt x="328475" y="1208"/>
                    <a:pt x="328806" y="1208"/>
                  </a:cubicBezTo>
                  <a:lnTo>
                    <a:pt x="332042" y="1208"/>
                  </a:lnTo>
                  <a:cubicBezTo>
                    <a:pt x="332373" y="1208"/>
                    <a:pt x="332647" y="935"/>
                    <a:pt x="332647" y="604"/>
                  </a:cubicBezTo>
                  <a:cubicBezTo>
                    <a:pt x="332647" y="273"/>
                    <a:pt x="332373" y="0"/>
                    <a:pt x="332042" y="0"/>
                  </a:cubicBezTo>
                  <a:close/>
                  <a:moveTo>
                    <a:pt x="341753" y="0"/>
                  </a:moveTo>
                  <a:lnTo>
                    <a:pt x="338516" y="0"/>
                  </a:lnTo>
                  <a:cubicBezTo>
                    <a:pt x="338185" y="0"/>
                    <a:pt x="337912" y="273"/>
                    <a:pt x="337912" y="604"/>
                  </a:cubicBezTo>
                  <a:cubicBezTo>
                    <a:pt x="337912" y="935"/>
                    <a:pt x="338185" y="1208"/>
                    <a:pt x="338516" y="1208"/>
                  </a:cubicBezTo>
                  <a:lnTo>
                    <a:pt x="341753" y="1208"/>
                  </a:lnTo>
                  <a:cubicBezTo>
                    <a:pt x="342083" y="1208"/>
                    <a:pt x="342357" y="935"/>
                    <a:pt x="342357" y="604"/>
                  </a:cubicBezTo>
                  <a:cubicBezTo>
                    <a:pt x="342357" y="273"/>
                    <a:pt x="342083" y="0"/>
                    <a:pt x="341753" y="0"/>
                  </a:cubicBezTo>
                  <a:close/>
                  <a:moveTo>
                    <a:pt x="41027" y="0"/>
                  </a:moveTo>
                  <a:lnTo>
                    <a:pt x="37790" y="0"/>
                  </a:lnTo>
                  <a:cubicBezTo>
                    <a:pt x="37459" y="0"/>
                    <a:pt x="37186" y="273"/>
                    <a:pt x="37186" y="604"/>
                  </a:cubicBezTo>
                  <a:cubicBezTo>
                    <a:pt x="37186" y="935"/>
                    <a:pt x="37459" y="1208"/>
                    <a:pt x="37790" y="1208"/>
                  </a:cubicBezTo>
                  <a:lnTo>
                    <a:pt x="41027" y="1208"/>
                  </a:lnTo>
                  <a:cubicBezTo>
                    <a:pt x="41358" y="1208"/>
                    <a:pt x="41631" y="935"/>
                    <a:pt x="41631" y="604"/>
                  </a:cubicBezTo>
                  <a:cubicBezTo>
                    <a:pt x="41631" y="273"/>
                    <a:pt x="41358" y="0"/>
                    <a:pt x="41027" y="0"/>
                  </a:cubicBezTo>
                  <a:close/>
                  <a:moveTo>
                    <a:pt x="89520" y="0"/>
                  </a:moveTo>
                  <a:lnTo>
                    <a:pt x="86283" y="0"/>
                  </a:lnTo>
                  <a:cubicBezTo>
                    <a:pt x="85952" y="0"/>
                    <a:pt x="85679" y="273"/>
                    <a:pt x="85679" y="604"/>
                  </a:cubicBezTo>
                  <a:cubicBezTo>
                    <a:pt x="85679" y="935"/>
                    <a:pt x="85952" y="1208"/>
                    <a:pt x="86283" y="1208"/>
                  </a:cubicBezTo>
                  <a:lnTo>
                    <a:pt x="89520" y="1208"/>
                  </a:lnTo>
                  <a:cubicBezTo>
                    <a:pt x="89851" y="1208"/>
                    <a:pt x="90124" y="935"/>
                    <a:pt x="90124" y="604"/>
                  </a:cubicBezTo>
                  <a:cubicBezTo>
                    <a:pt x="90124" y="273"/>
                    <a:pt x="89851" y="0"/>
                    <a:pt x="89520" y="0"/>
                  </a:cubicBezTo>
                  <a:close/>
                  <a:moveTo>
                    <a:pt x="390246" y="0"/>
                  </a:moveTo>
                  <a:lnTo>
                    <a:pt x="387009" y="0"/>
                  </a:lnTo>
                  <a:cubicBezTo>
                    <a:pt x="386678" y="0"/>
                    <a:pt x="386405" y="273"/>
                    <a:pt x="386405" y="604"/>
                  </a:cubicBezTo>
                  <a:cubicBezTo>
                    <a:pt x="386405" y="935"/>
                    <a:pt x="386678" y="1208"/>
                    <a:pt x="387009" y="1208"/>
                  </a:cubicBezTo>
                  <a:lnTo>
                    <a:pt x="390246" y="1208"/>
                  </a:lnTo>
                  <a:cubicBezTo>
                    <a:pt x="390576" y="1208"/>
                    <a:pt x="390850" y="935"/>
                    <a:pt x="390850" y="604"/>
                  </a:cubicBezTo>
                  <a:cubicBezTo>
                    <a:pt x="390850" y="273"/>
                    <a:pt x="390576" y="0"/>
                    <a:pt x="390246" y="0"/>
                  </a:cubicBezTo>
                  <a:close/>
                  <a:moveTo>
                    <a:pt x="50723" y="0"/>
                  </a:moveTo>
                  <a:lnTo>
                    <a:pt x="47486" y="0"/>
                  </a:lnTo>
                  <a:cubicBezTo>
                    <a:pt x="47155" y="0"/>
                    <a:pt x="46882" y="273"/>
                    <a:pt x="46882" y="604"/>
                  </a:cubicBezTo>
                  <a:cubicBezTo>
                    <a:pt x="46882" y="935"/>
                    <a:pt x="47155" y="1208"/>
                    <a:pt x="47486" y="1208"/>
                  </a:cubicBezTo>
                  <a:lnTo>
                    <a:pt x="50723" y="1208"/>
                  </a:lnTo>
                  <a:cubicBezTo>
                    <a:pt x="51054" y="1208"/>
                    <a:pt x="51327" y="935"/>
                    <a:pt x="51327" y="604"/>
                  </a:cubicBezTo>
                  <a:cubicBezTo>
                    <a:pt x="51327" y="273"/>
                    <a:pt x="51054" y="0"/>
                    <a:pt x="50723" y="0"/>
                  </a:cubicBezTo>
                  <a:close/>
                  <a:moveTo>
                    <a:pt x="79824" y="0"/>
                  </a:moveTo>
                  <a:lnTo>
                    <a:pt x="76588" y="0"/>
                  </a:lnTo>
                  <a:cubicBezTo>
                    <a:pt x="76257" y="0"/>
                    <a:pt x="75983" y="273"/>
                    <a:pt x="75983" y="604"/>
                  </a:cubicBezTo>
                  <a:cubicBezTo>
                    <a:pt x="75983" y="935"/>
                    <a:pt x="76257" y="1208"/>
                    <a:pt x="76588" y="1208"/>
                  </a:cubicBezTo>
                  <a:lnTo>
                    <a:pt x="79824" y="1208"/>
                  </a:lnTo>
                  <a:cubicBezTo>
                    <a:pt x="80155" y="1208"/>
                    <a:pt x="80428" y="935"/>
                    <a:pt x="80428" y="604"/>
                  </a:cubicBezTo>
                  <a:cubicBezTo>
                    <a:pt x="80428" y="273"/>
                    <a:pt x="80155" y="0"/>
                    <a:pt x="79824" y="0"/>
                  </a:cubicBezTo>
                  <a:close/>
                  <a:moveTo>
                    <a:pt x="70129" y="0"/>
                  </a:moveTo>
                  <a:lnTo>
                    <a:pt x="66892" y="0"/>
                  </a:lnTo>
                  <a:cubicBezTo>
                    <a:pt x="66561" y="0"/>
                    <a:pt x="66288" y="273"/>
                    <a:pt x="66288" y="604"/>
                  </a:cubicBezTo>
                  <a:cubicBezTo>
                    <a:pt x="66288" y="935"/>
                    <a:pt x="66561" y="1208"/>
                    <a:pt x="66892" y="1208"/>
                  </a:cubicBezTo>
                  <a:lnTo>
                    <a:pt x="70129" y="1208"/>
                  </a:lnTo>
                  <a:cubicBezTo>
                    <a:pt x="70459" y="1208"/>
                    <a:pt x="70733" y="935"/>
                    <a:pt x="70733" y="604"/>
                  </a:cubicBezTo>
                  <a:cubicBezTo>
                    <a:pt x="70733" y="273"/>
                    <a:pt x="70459" y="0"/>
                    <a:pt x="70129" y="0"/>
                  </a:cubicBezTo>
                  <a:close/>
                  <a:moveTo>
                    <a:pt x="60418" y="0"/>
                  </a:moveTo>
                  <a:lnTo>
                    <a:pt x="57182" y="0"/>
                  </a:lnTo>
                  <a:cubicBezTo>
                    <a:pt x="56851" y="0"/>
                    <a:pt x="56578" y="273"/>
                    <a:pt x="56578" y="604"/>
                  </a:cubicBezTo>
                  <a:cubicBezTo>
                    <a:pt x="56578" y="935"/>
                    <a:pt x="56851" y="1208"/>
                    <a:pt x="57182" y="1208"/>
                  </a:cubicBezTo>
                  <a:lnTo>
                    <a:pt x="60418" y="1208"/>
                  </a:lnTo>
                  <a:cubicBezTo>
                    <a:pt x="60749" y="1208"/>
                    <a:pt x="61023" y="935"/>
                    <a:pt x="61023" y="604"/>
                  </a:cubicBezTo>
                  <a:cubicBezTo>
                    <a:pt x="61023" y="273"/>
                    <a:pt x="60749" y="0"/>
                    <a:pt x="60418" y="0"/>
                  </a:cubicBezTo>
                  <a:close/>
                  <a:moveTo>
                    <a:pt x="2215" y="0"/>
                  </a:moveTo>
                  <a:lnTo>
                    <a:pt x="604" y="0"/>
                  </a:lnTo>
                  <a:cubicBezTo>
                    <a:pt x="273" y="0"/>
                    <a:pt x="0" y="273"/>
                    <a:pt x="0" y="604"/>
                  </a:cubicBezTo>
                  <a:cubicBezTo>
                    <a:pt x="0" y="935"/>
                    <a:pt x="273" y="1208"/>
                    <a:pt x="604" y="1208"/>
                  </a:cubicBezTo>
                  <a:lnTo>
                    <a:pt x="2215" y="1208"/>
                  </a:lnTo>
                  <a:cubicBezTo>
                    <a:pt x="2546" y="1208"/>
                    <a:pt x="2820" y="935"/>
                    <a:pt x="2820" y="604"/>
                  </a:cubicBezTo>
                  <a:cubicBezTo>
                    <a:pt x="2820" y="273"/>
                    <a:pt x="2546" y="0"/>
                    <a:pt x="2215" y="0"/>
                  </a:cubicBezTo>
                  <a:close/>
                  <a:moveTo>
                    <a:pt x="21621" y="0"/>
                  </a:moveTo>
                  <a:lnTo>
                    <a:pt x="18384" y="0"/>
                  </a:lnTo>
                  <a:cubicBezTo>
                    <a:pt x="18054" y="0"/>
                    <a:pt x="17780" y="273"/>
                    <a:pt x="17780" y="604"/>
                  </a:cubicBezTo>
                  <a:cubicBezTo>
                    <a:pt x="17780" y="935"/>
                    <a:pt x="18054" y="1208"/>
                    <a:pt x="18384" y="1208"/>
                  </a:cubicBezTo>
                  <a:lnTo>
                    <a:pt x="21621" y="1208"/>
                  </a:lnTo>
                  <a:cubicBezTo>
                    <a:pt x="21952" y="1208"/>
                    <a:pt x="22225" y="935"/>
                    <a:pt x="22225" y="604"/>
                  </a:cubicBezTo>
                  <a:cubicBezTo>
                    <a:pt x="22225" y="273"/>
                    <a:pt x="21952" y="0"/>
                    <a:pt x="21621" y="0"/>
                  </a:cubicBezTo>
                  <a:close/>
                  <a:moveTo>
                    <a:pt x="11925" y="0"/>
                  </a:moveTo>
                  <a:lnTo>
                    <a:pt x="8689" y="0"/>
                  </a:lnTo>
                  <a:cubicBezTo>
                    <a:pt x="8358" y="0"/>
                    <a:pt x="8085" y="273"/>
                    <a:pt x="8085" y="604"/>
                  </a:cubicBezTo>
                  <a:cubicBezTo>
                    <a:pt x="8085" y="935"/>
                    <a:pt x="8358" y="1208"/>
                    <a:pt x="8689" y="1208"/>
                  </a:cubicBezTo>
                  <a:lnTo>
                    <a:pt x="11925" y="1208"/>
                  </a:lnTo>
                  <a:cubicBezTo>
                    <a:pt x="12256" y="1208"/>
                    <a:pt x="12530" y="935"/>
                    <a:pt x="12530" y="604"/>
                  </a:cubicBezTo>
                  <a:cubicBezTo>
                    <a:pt x="12530" y="273"/>
                    <a:pt x="12256" y="0"/>
                    <a:pt x="11925" y="0"/>
                  </a:cubicBezTo>
                  <a:close/>
                  <a:moveTo>
                    <a:pt x="31317" y="0"/>
                  </a:moveTo>
                  <a:lnTo>
                    <a:pt x="28080" y="0"/>
                  </a:lnTo>
                  <a:cubicBezTo>
                    <a:pt x="27749" y="0"/>
                    <a:pt x="27476" y="273"/>
                    <a:pt x="27476" y="604"/>
                  </a:cubicBezTo>
                  <a:cubicBezTo>
                    <a:pt x="27476" y="935"/>
                    <a:pt x="27749" y="1208"/>
                    <a:pt x="28080" y="1208"/>
                  </a:cubicBezTo>
                  <a:lnTo>
                    <a:pt x="31317" y="1208"/>
                  </a:lnTo>
                  <a:cubicBezTo>
                    <a:pt x="31648" y="1208"/>
                    <a:pt x="31921" y="935"/>
                    <a:pt x="31921" y="604"/>
                  </a:cubicBezTo>
                  <a:cubicBezTo>
                    <a:pt x="31921" y="273"/>
                    <a:pt x="31648" y="0"/>
                    <a:pt x="31317" y="0"/>
                  </a:cubicBezTo>
                  <a:close/>
                  <a:moveTo>
                    <a:pt x="147737" y="0"/>
                  </a:moveTo>
                  <a:lnTo>
                    <a:pt x="144501" y="0"/>
                  </a:lnTo>
                  <a:cubicBezTo>
                    <a:pt x="144170" y="0"/>
                    <a:pt x="143897" y="273"/>
                    <a:pt x="143897" y="604"/>
                  </a:cubicBezTo>
                  <a:cubicBezTo>
                    <a:pt x="143897" y="935"/>
                    <a:pt x="144170" y="1208"/>
                    <a:pt x="144501" y="1208"/>
                  </a:cubicBezTo>
                  <a:lnTo>
                    <a:pt x="147737" y="1208"/>
                  </a:lnTo>
                  <a:cubicBezTo>
                    <a:pt x="148068" y="1208"/>
                    <a:pt x="148342" y="935"/>
                    <a:pt x="148342" y="604"/>
                  </a:cubicBezTo>
                  <a:cubicBezTo>
                    <a:pt x="148342" y="273"/>
                    <a:pt x="148068" y="0"/>
                    <a:pt x="147737" y="0"/>
                  </a:cubicBezTo>
                  <a:close/>
                  <a:moveTo>
                    <a:pt x="186535" y="0"/>
                  </a:moveTo>
                  <a:lnTo>
                    <a:pt x="183298" y="0"/>
                  </a:lnTo>
                  <a:cubicBezTo>
                    <a:pt x="182967" y="0"/>
                    <a:pt x="182694" y="273"/>
                    <a:pt x="182694" y="604"/>
                  </a:cubicBezTo>
                  <a:cubicBezTo>
                    <a:pt x="182694" y="935"/>
                    <a:pt x="182967" y="1208"/>
                    <a:pt x="183298" y="1208"/>
                  </a:cubicBezTo>
                  <a:lnTo>
                    <a:pt x="186535" y="1208"/>
                  </a:lnTo>
                  <a:cubicBezTo>
                    <a:pt x="186866" y="1208"/>
                    <a:pt x="187139" y="935"/>
                    <a:pt x="187139" y="604"/>
                  </a:cubicBezTo>
                  <a:cubicBezTo>
                    <a:pt x="187139" y="273"/>
                    <a:pt x="186866" y="0"/>
                    <a:pt x="186535" y="0"/>
                  </a:cubicBezTo>
                  <a:close/>
                  <a:moveTo>
                    <a:pt x="167129" y="0"/>
                  </a:moveTo>
                  <a:lnTo>
                    <a:pt x="163892" y="0"/>
                  </a:lnTo>
                  <a:cubicBezTo>
                    <a:pt x="163561" y="0"/>
                    <a:pt x="163288" y="273"/>
                    <a:pt x="163288" y="604"/>
                  </a:cubicBezTo>
                  <a:cubicBezTo>
                    <a:pt x="163288" y="935"/>
                    <a:pt x="163561" y="1208"/>
                    <a:pt x="163892" y="1208"/>
                  </a:cubicBezTo>
                  <a:lnTo>
                    <a:pt x="167129" y="1208"/>
                  </a:lnTo>
                  <a:cubicBezTo>
                    <a:pt x="167460" y="1208"/>
                    <a:pt x="167733" y="935"/>
                    <a:pt x="167733" y="604"/>
                  </a:cubicBezTo>
                  <a:cubicBezTo>
                    <a:pt x="167733" y="273"/>
                    <a:pt x="167460" y="0"/>
                    <a:pt x="167129" y="0"/>
                  </a:cubicBezTo>
                  <a:close/>
                  <a:moveTo>
                    <a:pt x="157433" y="0"/>
                  </a:moveTo>
                  <a:lnTo>
                    <a:pt x="154196" y="0"/>
                  </a:lnTo>
                  <a:cubicBezTo>
                    <a:pt x="153866" y="0"/>
                    <a:pt x="153592" y="273"/>
                    <a:pt x="153592" y="604"/>
                  </a:cubicBezTo>
                  <a:cubicBezTo>
                    <a:pt x="153592" y="935"/>
                    <a:pt x="153866" y="1208"/>
                    <a:pt x="154196" y="1208"/>
                  </a:cubicBezTo>
                  <a:lnTo>
                    <a:pt x="157433" y="1208"/>
                  </a:lnTo>
                  <a:cubicBezTo>
                    <a:pt x="157764" y="1208"/>
                    <a:pt x="158037" y="935"/>
                    <a:pt x="158037" y="604"/>
                  </a:cubicBezTo>
                  <a:cubicBezTo>
                    <a:pt x="158037" y="273"/>
                    <a:pt x="157764" y="0"/>
                    <a:pt x="157433" y="0"/>
                  </a:cubicBezTo>
                  <a:close/>
                  <a:moveTo>
                    <a:pt x="176839" y="0"/>
                  </a:moveTo>
                  <a:lnTo>
                    <a:pt x="173602" y="0"/>
                  </a:lnTo>
                  <a:cubicBezTo>
                    <a:pt x="173271" y="0"/>
                    <a:pt x="172998" y="273"/>
                    <a:pt x="172998" y="604"/>
                  </a:cubicBezTo>
                  <a:cubicBezTo>
                    <a:pt x="172998" y="935"/>
                    <a:pt x="173271" y="1208"/>
                    <a:pt x="173602" y="1208"/>
                  </a:cubicBezTo>
                  <a:lnTo>
                    <a:pt x="176839" y="1208"/>
                  </a:lnTo>
                  <a:cubicBezTo>
                    <a:pt x="177170" y="1208"/>
                    <a:pt x="177443" y="935"/>
                    <a:pt x="177443" y="604"/>
                  </a:cubicBezTo>
                  <a:cubicBezTo>
                    <a:pt x="177443" y="273"/>
                    <a:pt x="177170" y="0"/>
                    <a:pt x="176839" y="0"/>
                  </a:cubicBezTo>
                  <a:close/>
                  <a:moveTo>
                    <a:pt x="128332" y="0"/>
                  </a:moveTo>
                  <a:lnTo>
                    <a:pt x="125095" y="0"/>
                  </a:lnTo>
                  <a:cubicBezTo>
                    <a:pt x="124764" y="0"/>
                    <a:pt x="124491" y="273"/>
                    <a:pt x="124491" y="604"/>
                  </a:cubicBezTo>
                  <a:cubicBezTo>
                    <a:pt x="124491" y="935"/>
                    <a:pt x="124764" y="1208"/>
                    <a:pt x="125095" y="1208"/>
                  </a:cubicBezTo>
                  <a:lnTo>
                    <a:pt x="128332" y="1208"/>
                  </a:lnTo>
                  <a:cubicBezTo>
                    <a:pt x="128662" y="1208"/>
                    <a:pt x="128936" y="935"/>
                    <a:pt x="128936" y="604"/>
                  </a:cubicBezTo>
                  <a:cubicBezTo>
                    <a:pt x="128936" y="273"/>
                    <a:pt x="128662" y="0"/>
                    <a:pt x="128332" y="0"/>
                  </a:cubicBezTo>
                  <a:close/>
                  <a:moveTo>
                    <a:pt x="138027" y="0"/>
                  </a:moveTo>
                  <a:lnTo>
                    <a:pt x="134791" y="0"/>
                  </a:lnTo>
                  <a:cubicBezTo>
                    <a:pt x="134460" y="0"/>
                    <a:pt x="134186" y="273"/>
                    <a:pt x="134186" y="604"/>
                  </a:cubicBezTo>
                  <a:cubicBezTo>
                    <a:pt x="134186" y="935"/>
                    <a:pt x="134460" y="1208"/>
                    <a:pt x="134791" y="1208"/>
                  </a:cubicBezTo>
                  <a:lnTo>
                    <a:pt x="138027" y="1208"/>
                  </a:lnTo>
                  <a:cubicBezTo>
                    <a:pt x="138358" y="1208"/>
                    <a:pt x="138632" y="935"/>
                    <a:pt x="138632" y="604"/>
                  </a:cubicBezTo>
                  <a:cubicBezTo>
                    <a:pt x="138632" y="273"/>
                    <a:pt x="138358" y="0"/>
                    <a:pt x="138027" y="0"/>
                  </a:cubicBezTo>
                  <a:close/>
                  <a:moveTo>
                    <a:pt x="118622" y="0"/>
                  </a:moveTo>
                  <a:lnTo>
                    <a:pt x="115385" y="0"/>
                  </a:lnTo>
                  <a:cubicBezTo>
                    <a:pt x="115054" y="0"/>
                    <a:pt x="114781" y="273"/>
                    <a:pt x="114781" y="604"/>
                  </a:cubicBezTo>
                  <a:cubicBezTo>
                    <a:pt x="114781" y="935"/>
                    <a:pt x="115054" y="1208"/>
                    <a:pt x="115385" y="1208"/>
                  </a:cubicBezTo>
                  <a:lnTo>
                    <a:pt x="118622" y="1208"/>
                  </a:lnTo>
                  <a:cubicBezTo>
                    <a:pt x="118952" y="1208"/>
                    <a:pt x="119226" y="935"/>
                    <a:pt x="119226" y="604"/>
                  </a:cubicBezTo>
                  <a:cubicBezTo>
                    <a:pt x="119226" y="273"/>
                    <a:pt x="118952" y="0"/>
                    <a:pt x="118622" y="0"/>
                  </a:cubicBezTo>
                  <a:close/>
                  <a:moveTo>
                    <a:pt x="108926" y="0"/>
                  </a:moveTo>
                  <a:lnTo>
                    <a:pt x="105689" y="0"/>
                  </a:lnTo>
                  <a:cubicBezTo>
                    <a:pt x="105358" y="0"/>
                    <a:pt x="105085" y="273"/>
                    <a:pt x="105085" y="604"/>
                  </a:cubicBezTo>
                  <a:cubicBezTo>
                    <a:pt x="105085" y="935"/>
                    <a:pt x="105358" y="1208"/>
                    <a:pt x="105689" y="1208"/>
                  </a:cubicBezTo>
                  <a:lnTo>
                    <a:pt x="108926" y="1208"/>
                  </a:lnTo>
                  <a:cubicBezTo>
                    <a:pt x="109257" y="1208"/>
                    <a:pt x="109530" y="935"/>
                    <a:pt x="109530" y="604"/>
                  </a:cubicBezTo>
                  <a:cubicBezTo>
                    <a:pt x="109530" y="273"/>
                    <a:pt x="109257" y="0"/>
                    <a:pt x="108926" y="0"/>
                  </a:cubicBezTo>
                  <a:close/>
                  <a:moveTo>
                    <a:pt x="99230" y="0"/>
                  </a:moveTo>
                  <a:lnTo>
                    <a:pt x="95993" y="0"/>
                  </a:lnTo>
                  <a:cubicBezTo>
                    <a:pt x="95663" y="0"/>
                    <a:pt x="95389" y="273"/>
                    <a:pt x="95389" y="604"/>
                  </a:cubicBezTo>
                  <a:cubicBezTo>
                    <a:pt x="95389" y="935"/>
                    <a:pt x="95663" y="1208"/>
                    <a:pt x="95993" y="1208"/>
                  </a:cubicBezTo>
                  <a:lnTo>
                    <a:pt x="99230" y="1208"/>
                  </a:lnTo>
                  <a:cubicBezTo>
                    <a:pt x="99561" y="1208"/>
                    <a:pt x="99834" y="935"/>
                    <a:pt x="99834" y="604"/>
                  </a:cubicBezTo>
                  <a:cubicBezTo>
                    <a:pt x="99834" y="273"/>
                    <a:pt x="99561" y="0"/>
                    <a:pt x="99230" y="0"/>
                  </a:cubicBezTo>
                  <a:close/>
                  <a:moveTo>
                    <a:pt x="739479" y="0"/>
                  </a:moveTo>
                  <a:lnTo>
                    <a:pt x="736242" y="0"/>
                  </a:lnTo>
                  <a:cubicBezTo>
                    <a:pt x="735911" y="0"/>
                    <a:pt x="735638" y="273"/>
                    <a:pt x="735638" y="604"/>
                  </a:cubicBezTo>
                  <a:cubicBezTo>
                    <a:pt x="735638" y="935"/>
                    <a:pt x="735911" y="1208"/>
                    <a:pt x="736242" y="1208"/>
                  </a:cubicBezTo>
                  <a:lnTo>
                    <a:pt x="739479" y="1208"/>
                  </a:lnTo>
                  <a:cubicBezTo>
                    <a:pt x="739809" y="1208"/>
                    <a:pt x="740083" y="935"/>
                    <a:pt x="740083" y="604"/>
                  </a:cubicBezTo>
                  <a:cubicBezTo>
                    <a:pt x="740083" y="273"/>
                    <a:pt x="739809" y="0"/>
                    <a:pt x="739479" y="0"/>
                  </a:cubicBezTo>
                  <a:close/>
                  <a:moveTo>
                    <a:pt x="661870" y="0"/>
                  </a:moveTo>
                  <a:lnTo>
                    <a:pt x="658633" y="0"/>
                  </a:lnTo>
                  <a:cubicBezTo>
                    <a:pt x="658302" y="0"/>
                    <a:pt x="658029" y="273"/>
                    <a:pt x="658029" y="604"/>
                  </a:cubicBezTo>
                  <a:cubicBezTo>
                    <a:pt x="658029" y="935"/>
                    <a:pt x="658302" y="1208"/>
                    <a:pt x="658633" y="1208"/>
                  </a:cubicBezTo>
                  <a:lnTo>
                    <a:pt x="661870" y="1208"/>
                  </a:lnTo>
                  <a:cubicBezTo>
                    <a:pt x="662200" y="1208"/>
                    <a:pt x="662474" y="935"/>
                    <a:pt x="662474" y="604"/>
                  </a:cubicBezTo>
                  <a:cubicBezTo>
                    <a:pt x="662474" y="273"/>
                    <a:pt x="662200" y="0"/>
                    <a:pt x="661870" y="0"/>
                  </a:cubicBezTo>
                  <a:close/>
                  <a:moveTo>
                    <a:pt x="652174" y="0"/>
                  </a:moveTo>
                  <a:lnTo>
                    <a:pt x="648937" y="0"/>
                  </a:lnTo>
                  <a:cubicBezTo>
                    <a:pt x="648606" y="0"/>
                    <a:pt x="648333" y="273"/>
                    <a:pt x="648333" y="604"/>
                  </a:cubicBezTo>
                  <a:cubicBezTo>
                    <a:pt x="648333" y="935"/>
                    <a:pt x="648606" y="1208"/>
                    <a:pt x="648937" y="1208"/>
                  </a:cubicBezTo>
                  <a:lnTo>
                    <a:pt x="652174" y="1208"/>
                  </a:lnTo>
                  <a:cubicBezTo>
                    <a:pt x="652505" y="1208"/>
                    <a:pt x="652778" y="935"/>
                    <a:pt x="652778" y="604"/>
                  </a:cubicBezTo>
                  <a:cubicBezTo>
                    <a:pt x="652778" y="273"/>
                    <a:pt x="652505" y="0"/>
                    <a:pt x="652174" y="0"/>
                  </a:cubicBezTo>
                  <a:close/>
                  <a:moveTo>
                    <a:pt x="642464" y="0"/>
                  </a:moveTo>
                  <a:lnTo>
                    <a:pt x="639227" y="0"/>
                  </a:lnTo>
                  <a:cubicBezTo>
                    <a:pt x="638896" y="0"/>
                    <a:pt x="638623" y="273"/>
                    <a:pt x="638623" y="604"/>
                  </a:cubicBezTo>
                  <a:cubicBezTo>
                    <a:pt x="638623" y="935"/>
                    <a:pt x="638896" y="1208"/>
                    <a:pt x="639227" y="1208"/>
                  </a:cubicBezTo>
                  <a:lnTo>
                    <a:pt x="642464" y="1208"/>
                  </a:lnTo>
                  <a:cubicBezTo>
                    <a:pt x="642795" y="1208"/>
                    <a:pt x="643068" y="935"/>
                    <a:pt x="643068" y="604"/>
                  </a:cubicBezTo>
                  <a:cubicBezTo>
                    <a:pt x="643068" y="273"/>
                    <a:pt x="642795" y="0"/>
                    <a:pt x="642464" y="0"/>
                  </a:cubicBezTo>
                  <a:close/>
                  <a:moveTo>
                    <a:pt x="593971" y="0"/>
                  </a:moveTo>
                  <a:lnTo>
                    <a:pt x="590734" y="0"/>
                  </a:lnTo>
                  <a:cubicBezTo>
                    <a:pt x="590403" y="0"/>
                    <a:pt x="590130" y="273"/>
                    <a:pt x="590130" y="604"/>
                  </a:cubicBezTo>
                  <a:cubicBezTo>
                    <a:pt x="590130" y="935"/>
                    <a:pt x="590403" y="1208"/>
                    <a:pt x="590734" y="1208"/>
                  </a:cubicBezTo>
                  <a:lnTo>
                    <a:pt x="593971" y="1208"/>
                  </a:lnTo>
                  <a:cubicBezTo>
                    <a:pt x="594302" y="1208"/>
                    <a:pt x="594575" y="935"/>
                    <a:pt x="594575" y="604"/>
                  </a:cubicBezTo>
                  <a:cubicBezTo>
                    <a:pt x="594575" y="273"/>
                    <a:pt x="594302" y="0"/>
                    <a:pt x="593971" y="0"/>
                  </a:cubicBezTo>
                  <a:close/>
                  <a:moveTo>
                    <a:pt x="681275" y="0"/>
                  </a:moveTo>
                  <a:lnTo>
                    <a:pt x="678039" y="0"/>
                  </a:lnTo>
                  <a:cubicBezTo>
                    <a:pt x="677708" y="0"/>
                    <a:pt x="677435" y="273"/>
                    <a:pt x="677435" y="604"/>
                  </a:cubicBezTo>
                  <a:cubicBezTo>
                    <a:pt x="677435" y="935"/>
                    <a:pt x="677708" y="1208"/>
                    <a:pt x="678039" y="1208"/>
                  </a:cubicBezTo>
                  <a:lnTo>
                    <a:pt x="681275" y="1208"/>
                  </a:lnTo>
                  <a:cubicBezTo>
                    <a:pt x="681606" y="1208"/>
                    <a:pt x="681880" y="935"/>
                    <a:pt x="681880" y="604"/>
                  </a:cubicBezTo>
                  <a:cubicBezTo>
                    <a:pt x="681880" y="273"/>
                    <a:pt x="681606" y="0"/>
                    <a:pt x="681275" y="0"/>
                  </a:cubicBezTo>
                  <a:close/>
                  <a:moveTo>
                    <a:pt x="632768" y="0"/>
                  </a:moveTo>
                  <a:lnTo>
                    <a:pt x="629531" y="0"/>
                  </a:lnTo>
                  <a:cubicBezTo>
                    <a:pt x="629200" y="0"/>
                    <a:pt x="628927" y="273"/>
                    <a:pt x="628927" y="604"/>
                  </a:cubicBezTo>
                  <a:cubicBezTo>
                    <a:pt x="628927" y="935"/>
                    <a:pt x="629200" y="1208"/>
                    <a:pt x="629531" y="1208"/>
                  </a:cubicBezTo>
                  <a:lnTo>
                    <a:pt x="632768" y="1208"/>
                  </a:lnTo>
                  <a:cubicBezTo>
                    <a:pt x="633099" y="1208"/>
                    <a:pt x="633372" y="935"/>
                    <a:pt x="633372" y="604"/>
                  </a:cubicBezTo>
                  <a:cubicBezTo>
                    <a:pt x="633372" y="273"/>
                    <a:pt x="633099" y="0"/>
                    <a:pt x="632768" y="0"/>
                  </a:cubicBezTo>
                  <a:close/>
                  <a:moveTo>
                    <a:pt x="613362" y="0"/>
                  </a:moveTo>
                  <a:lnTo>
                    <a:pt x="610126" y="0"/>
                  </a:lnTo>
                  <a:cubicBezTo>
                    <a:pt x="609795" y="0"/>
                    <a:pt x="609521" y="273"/>
                    <a:pt x="609521" y="604"/>
                  </a:cubicBezTo>
                  <a:cubicBezTo>
                    <a:pt x="609521" y="935"/>
                    <a:pt x="609795" y="1208"/>
                    <a:pt x="610126" y="1208"/>
                  </a:cubicBezTo>
                  <a:lnTo>
                    <a:pt x="613362" y="1208"/>
                  </a:lnTo>
                  <a:cubicBezTo>
                    <a:pt x="613693" y="1208"/>
                    <a:pt x="613966" y="935"/>
                    <a:pt x="613966" y="604"/>
                  </a:cubicBezTo>
                  <a:cubicBezTo>
                    <a:pt x="613966" y="273"/>
                    <a:pt x="613693" y="0"/>
                    <a:pt x="613362" y="0"/>
                  </a:cubicBezTo>
                  <a:close/>
                  <a:moveTo>
                    <a:pt x="603666" y="0"/>
                  </a:moveTo>
                  <a:lnTo>
                    <a:pt x="600430" y="0"/>
                  </a:lnTo>
                  <a:cubicBezTo>
                    <a:pt x="600099" y="0"/>
                    <a:pt x="599826" y="273"/>
                    <a:pt x="599826" y="604"/>
                  </a:cubicBezTo>
                  <a:cubicBezTo>
                    <a:pt x="599826" y="935"/>
                    <a:pt x="600099" y="1208"/>
                    <a:pt x="600430" y="1208"/>
                  </a:cubicBezTo>
                  <a:lnTo>
                    <a:pt x="603666" y="1208"/>
                  </a:lnTo>
                  <a:cubicBezTo>
                    <a:pt x="603997" y="1208"/>
                    <a:pt x="604271" y="935"/>
                    <a:pt x="604271" y="604"/>
                  </a:cubicBezTo>
                  <a:cubicBezTo>
                    <a:pt x="604271" y="273"/>
                    <a:pt x="603997" y="0"/>
                    <a:pt x="603666" y="0"/>
                  </a:cubicBezTo>
                  <a:close/>
                  <a:moveTo>
                    <a:pt x="690971" y="0"/>
                  </a:moveTo>
                  <a:lnTo>
                    <a:pt x="687734" y="0"/>
                  </a:lnTo>
                  <a:cubicBezTo>
                    <a:pt x="687404" y="0"/>
                    <a:pt x="687130" y="273"/>
                    <a:pt x="687130" y="604"/>
                  </a:cubicBezTo>
                  <a:cubicBezTo>
                    <a:pt x="687130" y="935"/>
                    <a:pt x="687404" y="1208"/>
                    <a:pt x="687734" y="1208"/>
                  </a:cubicBezTo>
                  <a:lnTo>
                    <a:pt x="690971" y="1208"/>
                  </a:lnTo>
                  <a:cubicBezTo>
                    <a:pt x="691302" y="1208"/>
                    <a:pt x="691575" y="935"/>
                    <a:pt x="691575" y="604"/>
                  </a:cubicBezTo>
                  <a:cubicBezTo>
                    <a:pt x="691575" y="273"/>
                    <a:pt x="691302" y="0"/>
                    <a:pt x="690971" y="0"/>
                  </a:cubicBezTo>
                  <a:close/>
                  <a:moveTo>
                    <a:pt x="623072" y="0"/>
                  </a:moveTo>
                  <a:lnTo>
                    <a:pt x="619836" y="0"/>
                  </a:lnTo>
                  <a:cubicBezTo>
                    <a:pt x="619505" y="0"/>
                    <a:pt x="619231" y="273"/>
                    <a:pt x="619231" y="604"/>
                  </a:cubicBezTo>
                  <a:cubicBezTo>
                    <a:pt x="619231" y="935"/>
                    <a:pt x="619505" y="1208"/>
                    <a:pt x="619836" y="1208"/>
                  </a:cubicBezTo>
                  <a:lnTo>
                    <a:pt x="623072" y="1208"/>
                  </a:lnTo>
                  <a:cubicBezTo>
                    <a:pt x="623403" y="1208"/>
                    <a:pt x="623677" y="935"/>
                    <a:pt x="623677" y="604"/>
                  </a:cubicBezTo>
                  <a:cubicBezTo>
                    <a:pt x="623677" y="273"/>
                    <a:pt x="623403" y="0"/>
                    <a:pt x="623072" y="0"/>
                  </a:cubicBezTo>
                  <a:close/>
                  <a:moveTo>
                    <a:pt x="671565" y="0"/>
                  </a:moveTo>
                  <a:lnTo>
                    <a:pt x="668329" y="0"/>
                  </a:lnTo>
                  <a:cubicBezTo>
                    <a:pt x="667998" y="0"/>
                    <a:pt x="667724" y="273"/>
                    <a:pt x="667724" y="604"/>
                  </a:cubicBezTo>
                  <a:cubicBezTo>
                    <a:pt x="667724" y="935"/>
                    <a:pt x="667998" y="1208"/>
                    <a:pt x="668329" y="1208"/>
                  </a:cubicBezTo>
                  <a:lnTo>
                    <a:pt x="671565" y="1208"/>
                  </a:lnTo>
                  <a:cubicBezTo>
                    <a:pt x="671896" y="1208"/>
                    <a:pt x="672169" y="935"/>
                    <a:pt x="672169" y="604"/>
                  </a:cubicBezTo>
                  <a:cubicBezTo>
                    <a:pt x="672169" y="273"/>
                    <a:pt x="671896" y="0"/>
                    <a:pt x="671565" y="0"/>
                  </a:cubicBezTo>
                  <a:close/>
                  <a:moveTo>
                    <a:pt x="778276" y="0"/>
                  </a:moveTo>
                  <a:lnTo>
                    <a:pt x="775039" y="0"/>
                  </a:lnTo>
                  <a:cubicBezTo>
                    <a:pt x="774708" y="0"/>
                    <a:pt x="774435" y="273"/>
                    <a:pt x="774435" y="604"/>
                  </a:cubicBezTo>
                  <a:cubicBezTo>
                    <a:pt x="774435" y="935"/>
                    <a:pt x="774708" y="1208"/>
                    <a:pt x="775039" y="1208"/>
                  </a:cubicBezTo>
                  <a:lnTo>
                    <a:pt x="778276" y="1208"/>
                  </a:lnTo>
                  <a:cubicBezTo>
                    <a:pt x="778607" y="1208"/>
                    <a:pt x="778880" y="935"/>
                    <a:pt x="778880" y="604"/>
                  </a:cubicBezTo>
                  <a:cubicBezTo>
                    <a:pt x="778880" y="273"/>
                    <a:pt x="778607" y="0"/>
                    <a:pt x="778276" y="0"/>
                  </a:cubicBezTo>
                  <a:close/>
                  <a:moveTo>
                    <a:pt x="758870" y="0"/>
                  </a:moveTo>
                  <a:lnTo>
                    <a:pt x="755633" y="0"/>
                  </a:lnTo>
                  <a:cubicBezTo>
                    <a:pt x="755302" y="0"/>
                    <a:pt x="755029" y="273"/>
                    <a:pt x="755029" y="604"/>
                  </a:cubicBezTo>
                  <a:cubicBezTo>
                    <a:pt x="755029" y="935"/>
                    <a:pt x="755302" y="1208"/>
                    <a:pt x="755633" y="1208"/>
                  </a:cubicBezTo>
                  <a:lnTo>
                    <a:pt x="758870" y="1208"/>
                  </a:lnTo>
                  <a:cubicBezTo>
                    <a:pt x="759201" y="1208"/>
                    <a:pt x="759474" y="935"/>
                    <a:pt x="759474" y="604"/>
                  </a:cubicBezTo>
                  <a:cubicBezTo>
                    <a:pt x="759474" y="273"/>
                    <a:pt x="759201" y="0"/>
                    <a:pt x="758870" y="0"/>
                  </a:cubicBezTo>
                  <a:close/>
                  <a:moveTo>
                    <a:pt x="700667" y="0"/>
                  </a:moveTo>
                  <a:lnTo>
                    <a:pt x="697430" y="0"/>
                  </a:lnTo>
                  <a:cubicBezTo>
                    <a:pt x="697099" y="0"/>
                    <a:pt x="696826" y="273"/>
                    <a:pt x="696826" y="604"/>
                  </a:cubicBezTo>
                  <a:cubicBezTo>
                    <a:pt x="696826" y="935"/>
                    <a:pt x="697099" y="1208"/>
                    <a:pt x="697430" y="1208"/>
                  </a:cubicBezTo>
                  <a:lnTo>
                    <a:pt x="700667" y="1208"/>
                  </a:lnTo>
                  <a:cubicBezTo>
                    <a:pt x="700998" y="1208"/>
                    <a:pt x="701271" y="935"/>
                    <a:pt x="701271" y="604"/>
                  </a:cubicBezTo>
                  <a:cubicBezTo>
                    <a:pt x="701271" y="273"/>
                    <a:pt x="700998" y="0"/>
                    <a:pt x="700667" y="0"/>
                  </a:cubicBezTo>
                  <a:close/>
                  <a:moveTo>
                    <a:pt x="786360" y="0"/>
                  </a:moveTo>
                  <a:lnTo>
                    <a:pt x="784749" y="0"/>
                  </a:lnTo>
                  <a:cubicBezTo>
                    <a:pt x="784418" y="0"/>
                    <a:pt x="784145" y="273"/>
                    <a:pt x="784145" y="604"/>
                  </a:cubicBezTo>
                  <a:cubicBezTo>
                    <a:pt x="784145" y="935"/>
                    <a:pt x="784418" y="1208"/>
                    <a:pt x="784749" y="1208"/>
                  </a:cubicBezTo>
                  <a:lnTo>
                    <a:pt x="786360" y="1208"/>
                  </a:lnTo>
                  <a:cubicBezTo>
                    <a:pt x="786691" y="1208"/>
                    <a:pt x="786965" y="935"/>
                    <a:pt x="786965" y="604"/>
                  </a:cubicBezTo>
                  <a:cubicBezTo>
                    <a:pt x="786965" y="273"/>
                    <a:pt x="786691" y="0"/>
                    <a:pt x="786360" y="0"/>
                  </a:cubicBezTo>
                  <a:close/>
                  <a:moveTo>
                    <a:pt x="768580" y="0"/>
                  </a:moveTo>
                  <a:lnTo>
                    <a:pt x="765343" y="0"/>
                  </a:lnTo>
                  <a:cubicBezTo>
                    <a:pt x="765012" y="0"/>
                    <a:pt x="764739" y="273"/>
                    <a:pt x="764739" y="604"/>
                  </a:cubicBezTo>
                  <a:cubicBezTo>
                    <a:pt x="764739" y="935"/>
                    <a:pt x="765012" y="1208"/>
                    <a:pt x="765343" y="1208"/>
                  </a:cubicBezTo>
                  <a:lnTo>
                    <a:pt x="768580" y="1208"/>
                  </a:lnTo>
                  <a:cubicBezTo>
                    <a:pt x="768911" y="1208"/>
                    <a:pt x="769184" y="935"/>
                    <a:pt x="769184" y="604"/>
                  </a:cubicBezTo>
                  <a:cubicBezTo>
                    <a:pt x="769184" y="273"/>
                    <a:pt x="768911" y="0"/>
                    <a:pt x="768580" y="0"/>
                  </a:cubicBezTo>
                  <a:close/>
                  <a:moveTo>
                    <a:pt x="749174" y="0"/>
                  </a:moveTo>
                  <a:lnTo>
                    <a:pt x="745938" y="0"/>
                  </a:lnTo>
                  <a:cubicBezTo>
                    <a:pt x="745607" y="0"/>
                    <a:pt x="745333" y="273"/>
                    <a:pt x="745333" y="604"/>
                  </a:cubicBezTo>
                  <a:cubicBezTo>
                    <a:pt x="745333" y="935"/>
                    <a:pt x="745607" y="1208"/>
                    <a:pt x="745938" y="1208"/>
                  </a:cubicBezTo>
                  <a:lnTo>
                    <a:pt x="749174" y="1208"/>
                  </a:lnTo>
                  <a:cubicBezTo>
                    <a:pt x="749505" y="1208"/>
                    <a:pt x="749778" y="935"/>
                    <a:pt x="749778" y="604"/>
                  </a:cubicBezTo>
                  <a:cubicBezTo>
                    <a:pt x="749778" y="273"/>
                    <a:pt x="749505" y="0"/>
                    <a:pt x="749174" y="0"/>
                  </a:cubicBezTo>
                  <a:close/>
                  <a:moveTo>
                    <a:pt x="720073" y="0"/>
                  </a:moveTo>
                  <a:lnTo>
                    <a:pt x="716836" y="0"/>
                  </a:lnTo>
                  <a:cubicBezTo>
                    <a:pt x="716505" y="0"/>
                    <a:pt x="716232" y="273"/>
                    <a:pt x="716232" y="604"/>
                  </a:cubicBezTo>
                  <a:cubicBezTo>
                    <a:pt x="716232" y="935"/>
                    <a:pt x="716505" y="1208"/>
                    <a:pt x="716836" y="1208"/>
                  </a:cubicBezTo>
                  <a:lnTo>
                    <a:pt x="720073" y="1208"/>
                  </a:lnTo>
                  <a:cubicBezTo>
                    <a:pt x="720404" y="1208"/>
                    <a:pt x="720677" y="935"/>
                    <a:pt x="720677" y="604"/>
                  </a:cubicBezTo>
                  <a:cubicBezTo>
                    <a:pt x="720677" y="273"/>
                    <a:pt x="720404" y="0"/>
                    <a:pt x="720073" y="0"/>
                  </a:cubicBezTo>
                  <a:close/>
                  <a:moveTo>
                    <a:pt x="710377" y="0"/>
                  </a:moveTo>
                  <a:lnTo>
                    <a:pt x="707140" y="0"/>
                  </a:lnTo>
                  <a:cubicBezTo>
                    <a:pt x="706809" y="0"/>
                    <a:pt x="706536" y="273"/>
                    <a:pt x="706536" y="604"/>
                  </a:cubicBezTo>
                  <a:cubicBezTo>
                    <a:pt x="706536" y="935"/>
                    <a:pt x="706809" y="1208"/>
                    <a:pt x="707140" y="1208"/>
                  </a:cubicBezTo>
                  <a:lnTo>
                    <a:pt x="710377" y="1208"/>
                  </a:lnTo>
                  <a:cubicBezTo>
                    <a:pt x="710708" y="1208"/>
                    <a:pt x="710981" y="935"/>
                    <a:pt x="710981" y="604"/>
                  </a:cubicBezTo>
                  <a:cubicBezTo>
                    <a:pt x="710981" y="273"/>
                    <a:pt x="710708" y="0"/>
                    <a:pt x="710377" y="0"/>
                  </a:cubicBezTo>
                  <a:close/>
                  <a:moveTo>
                    <a:pt x="729768" y="0"/>
                  </a:moveTo>
                  <a:lnTo>
                    <a:pt x="726532" y="0"/>
                  </a:lnTo>
                  <a:cubicBezTo>
                    <a:pt x="726201" y="0"/>
                    <a:pt x="725928" y="273"/>
                    <a:pt x="725928" y="604"/>
                  </a:cubicBezTo>
                  <a:cubicBezTo>
                    <a:pt x="725928" y="935"/>
                    <a:pt x="726201" y="1208"/>
                    <a:pt x="726532" y="1208"/>
                  </a:cubicBezTo>
                  <a:lnTo>
                    <a:pt x="729768" y="1208"/>
                  </a:lnTo>
                  <a:cubicBezTo>
                    <a:pt x="730099" y="1208"/>
                    <a:pt x="730373" y="935"/>
                    <a:pt x="730373" y="604"/>
                  </a:cubicBezTo>
                  <a:cubicBezTo>
                    <a:pt x="730373" y="273"/>
                    <a:pt x="730099" y="0"/>
                    <a:pt x="729768" y="0"/>
                  </a:cubicBezTo>
                  <a:close/>
                  <a:moveTo>
                    <a:pt x="458159" y="0"/>
                  </a:moveTo>
                  <a:lnTo>
                    <a:pt x="454922" y="0"/>
                  </a:lnTo>
                  <a:cubicBezTo>
                    <a:pt x="454591" y="0"/>
                    <a:pt x="454318" y="273"/>
                    <a:pt x="454318" y="604"/>
                  </a:cubicBezTo>
                  <a:cubicBezTo>
                    <a:pt x="454318" y="935"/>
                    <a:pt x="454591" y="1208"/>
                    <a:pt x="454922" y="1208"/>
                  </a:cubicBezTo>
                  <a:lnTo>
                    <a:pt x="458159" y="1208"/>
                  </a:lnTo>
                  <a:cubicBezTo>
                    <a:pt x="458490" y="1208"/>
                    <a:pt x="458763" y="935"/>
                    <a:pt x="458763" y="604"/>
                  </a:cubicBezTo>
                  <a:cubicBezTo>
                    <a:pt x="458763" y="273"/>
                    <a:pt x="458490" y="0"/>
                    <a:pt x="458159" y="0"/>
                  </a:cubicBezTo>
                  <a:close/>
                  <a:moveTo>
                    <a:pt x="399956" y="0"/>
                  </a:moveTo>
                  <a:lnTo>
                    <a:pt x="396719" y="0"/>
                  </a:lnTo>
                  <a:cubicBezTo>
                    <a:pt x="396388" y="0"/>
                    <a:pt x="396115" y="273"/>
                    <a:pt x="396115" y="604"/>
                  </a:cubicBezTo>
                  <a:cubicBezTo>
                    <a:pt x="396115" y="935"/>
                    <a:pt x="396388" y="1208"/>
                    <a:pt x="396719" y="1208"/>
                  </a:cubicBezTo>
                  <a:lnTo>
                    <a:pt x="399956" y="1208"/>
                  </a:lnTo>
                  <a:cubicBezTo>
                    <a:pt x="400287" y="1208"/>
                    <a:pt x="400560" y="935"/>
                    <a:pt x="400560" y="604"/>
                  </a:cubicBezTo>
                  <a:cubicBezTo>
                    <a:pt x="400560" y="273"/>
                    <a:pt x="400287" y="0"/>
                    <a:pt x="399956" y="0"/>
                  </a:cubicBezTo>
                  <a:close/>
                  <a:moveTo>
                    <a:pt x="467854" y="0"/>
                  </a:moveTo>
                  <a:lnTo>
                    <a:pt x="464618" y="0"/>
                  </a:lnTo>
                  <a:cubicBezTo>
                    <a:pt x="464287" y="0"/>
                    <a:pt x="464014" y="273"/>
                    <a:pt x="464014" y="604"/>
                  </a:cubicBezTo>
                  <a:cubicBezTo>
                    <a:pt x="464014" y="935"/>
                    <a:pt x="464287" y="1208"/>
                    <a:pt x="464618" y="1208"/>
                  </a:cubicBezTo>
                  <a:lnTo>
                    <a:pt x="467854" y="1208"/>
                  </a:lnTo>
                  <a:cubicBezTo>
                    <a:pt x="468185" y="1208"/>
                    <a:pt x="468459" y="935"/>
                    <a:pt x="468459" y="604"/>
                  </a:cubicBezTo>
                  <a:cubicBezTo>
                    <a:pt x="468459" y="273"/>
                    <a:pt x="468185" y="0"/>
                    <a:pt x="467854" y="0"/>
                  </a:cubicBezTo>
                  <a:close/>
                  <a:moveTo>
                    <a:pt x="477550" y="0"/>
                  </a:moveTo>
                  <a:lnTo>
                    <a:pt x="474313" y="0"/>
                  </a:lnTo>
                  <a:cubicBezTo>
                    <a:pt x="473983" y="0"/>
                    <a:pt x="473709" y="273"/>
                    <a:pt x="473709" y="604"/>
                  </a:cubicBezTo>
                  <a:cubicBezTo>
                    <a:pt x="473709" y="935"/>
                    <a:pt x="473983" y="1208"/>
                    <a:pt x="474313" y="1208"/>
                  </a:cubicBezTo>
                  <a:lnTo>
                    <a:pt x="477550" y="1208"/>
                  </a:lnTo>
                  <a:cubicBezTo>
                    <a:pt x="477881" y="1208"/>
                    <a:pt x="478154" y="935"/>
                    <a:pt x="478154" y="604"/>
                  </a:cubicBezTo>
                  <a:cubicBezTo>
                    <a:pt x="478154" y="273"/>
                    <a:pt x="477881" y="0"/>
                    <a:pt x="477550" y="0"/>
                  </a:cubicBezTo>
                  <a:close/>
                  <a:moveTo>
                    <a:pt x="584261" y="0"/>
                  </a:moveTo>
                  <a:lnTo>
                    <a:pt x="581024" y="0"/>
                  </a:lnTo>
                  <a:cubicBezTo>
                    <a:pt x="580693" y="0"/>
                    <a:pt x="580420" y="273"/>
                    <a:pt x="580420" y="604"/>
                  </a:cubicBezTo>
                  <a:cubicBezTo>
                    <a:pt x="580420" y="935"/>
                    <a:pt x="580693" y="1208"/>
                    <a:pt x="581024" y="1208"/>
                  </a:cubicBezTo>
                  <a:lnTo>
                    <a:pt x="584261" y="1208"/>
                  </a:lnTo>
                  <a:cubicBezTo>
                    <a:pt x="584592" y="1208"/>
                    <a:pt x="584865" y="935"/>
                    <a:pt x="584865" y="604"/>
                  </a:cubicBezTo>
                  <a:cubicBezTo>
                    <a:pt x="584865" y="273"/>
                    <a:pt x="584592" y="0"/>
                    <a:pt x="584261" y="0"/>
                  </a:cubicBezTo>
                  <a:close/>
                  <a:moveTo>
                    <a:pt x="419347" y="0"/>
                  </a:moveTo>
                  <a:lnTo>
                    <a:pt x="416110" y="0"/>
                  </a:lnTo>
                  <a:cubicBezTo>
                    <a:pt x="415780" y="0"/>
                    <a:pt x="415506" y="273"/>
                    <a:pt x="415506" y="604"/>
                  </a:cubicBezTo>
                  <a:cubicBezTo>
                    <a:pt x="415506" y="935"/>
                    <a:pt x="415780" y="1208"/>
                    <a:pt x="416110" y="1208"/>
                  </a:cubicBezTo>
                  <a:lnTo>
                    <a:pt x="419347" y="1208"/>
                  </a:lnTo>
                  <a:cubicBezTo>
                    <a:pt x="419678" y="1208"/>
                    <a:pt x="419951" y="935"/>
                    <a:pt x="419951" y="604"/>
                  </a:cubicBezTo>
                  <a:cubicBezTo>
                    <a:pt x="419951" y="273"/>
                    <a:pt x="419678" y="0"/>
                    <a:pt x="419347" y="0"/>
                  </a:cubicBezTo>
                  <a:close/>
                  <a:moveTo>
                    <a:pt x="438753" y="0"/>
                  </a:moveTo>
                  <a:lnTo>
                    <a:pt x="435516" y="0"/>
                  </a:lnTo>
                  <a:cubicBezTo>
                    <a:pt x="435185" y="0"/>
                    <a:pt x="434912" y="273"/>
                    <a:pt x="434912" y="604"/>
                  </a:cubicBezTo>
                  <a:cubicBezTo>
                    <a:pt x="434912" y="935"/>
                    <a:pt x="435185" y="1208"/>
                    <a:pt x="435516" y="1208"/>
                  </a:cubicBezTo>
                  <a:lnTo>
                    <a:pt x="438753" y="1208"/>
                  </a:lnTo>
                  <a:cubicBezTo>
                    <a:pt x="439084" y="1208"/>
                    <a:pt x="439357" y="935"/>
                    <a:pt x="439357" y="604"/>
                  </a:cubicBezTo>
                  <a:cubicBezTo>
                    <a:pt x="439357" y="273"/>
                    <a:pt x="439084" y="0"/>
                    <a:pt x="438753" y="0"/>
                  </a:cubicBezTo>
                  <a:close/>
                  <a:moveTo>
                    <a:pt x="409651" y="0"/>
                  </a:moveTo>
                  <a:lnTo>
                    <a:pt x="406415" y="0"/>
                  </a:lnTo>
                  <a:cubicBezTo>
                    <a:pt x="406084" y="0"/>
                    <a:pt x="405810" y="273"/>
                    <a:pt x="405810" y="604"/>
                  </a:cubicBezTo>
                  <a:cubicBezTo>
                    <a:pt x="405810" y="935"/>
                    <a:pt x="406084" y="1208"/>
                    <a:pt x="406415" y="1208"/>
                  </a:cubicBezTo>
                  <a:lnTo>
                    <a:pt x="409651" y="1208"/>
                  </a:lnTo>
                  <a:cubicBezTo>
                    <a:pt x="409982" y="1208"/>
                    <a:pt x="410256" y="935"/>
                    <a:pt x="410256" y="604"/>
                  </a:cubicBezTo>
                  <a:cubicBezTo>
                    <a:pt x="410256" y="273"/>
                    <a:pt x="409982" y="0"/>
                    <a:pt x="409651" y="0"/>
                  </a:cubicBezTo>
                  <a:close/>
                  <a:moveTo>
                    <a:pt x="487260" y="0"/>
                  </a:moveTo>
                  <a:lnTo>
                    <a:pt x="484024" y="0"/>
                  </a:lnTo>
                  <a:cubicBezTo>
                    <a:pt x="483693" y="0"/>
                    <a:pt x="483419" y="273"/>
                    <a:pt x="483419" y="604"/>
                  </a:cubicBezTo>
                  <a:cubicBezTo>
                    <a:pt x="483419" y="935"/>
                    <a:pt x="483693" y="1208"/>
                    <a:pt x="484024" y="1208"/>
                  </a:cubicBezTo>
                  <a:lnTo>
                    <a:pt x="487260" y="1208"/>
                  </a:lnTo>
                  <a:cubicBezTo>
                    <a:pt x="487591" y="1208"/>
                    <a:pt x="487864" y="935"/>
                    <a:pt x="487864" y="604"/>
                  </a:cubicBezTo>
                  <a:cubicBezTo>
                    <a:pt x="487864" y="273"/>
                    <a:pt x="487591" y="0"/>
                    <a:pt x="487260" y="0"/>
                  </a:cubicBezTo>
                  <a:close/>
                  <a:moveTo>
                    <a:pt x="429057" y="0"/>
                  </a:moveTo>
                  <a:lnTo>
                    <a:pt x="425820" y="0"/>
                  </a:lnTo>
                  <a:cubicBezTo>
                    <a:pt x="425490" y="0"/>
                    <a:pt x="425216" y="273"/>
                    <a:pt x="425216" y="604"/>
                  </a:cubicBezTo>
                  <a:cubicBezTo>
                    <a:pt x="425216" y="935"/>
                    <a:pt x="425490" y="1208"/>
                    <a:pt x="425820" y="1208"/>
                  </a:cubicBezTo>
                  <a:lnTo>
                    <a:pt x="429057" y="1208"/>
                  </a:lnTo>
                  <a:cubicBezTo>
                    <a:pt x="429388" y="1208"/>
                    <a:pt x="429661" y="935"/>
                    <a:pt x="429661" y="604"/>
                  </a:cubicBezTo>
                  <a:cubicBezTo>
                    <a:pt x="429661" y="273"/>
                    <a:pt x="429388" y="0"/>
                    <a:pt x="429057" y="0"/>
                  </a:cubicBezTo>
                  <a:close/>
                  <a:moveTo>
                    <a:pt x="448449" y="0"/>
                  </a:moveTo>
                  <a:lnTo>
                    <a:pt x="445212" y="0"/>
                  </a:lnTo>
                  <a:cubicBezTo>
                    <a:pt x="444881" y="0"/>
                    <a:pt x="444608" y="273"/>
                    <a:pt x="444608" y="604"/>
                  </a:cubicBezTo>
                  <a:cubicBezTo>
                    <a:pt x="444608" y="935"/>
                    <a:pt x="444881" y="1208"/>
                    <a:pt x="445212" y="1208"/>
                  </a:cubicBezTo>
                  <a:lnTo>
                    <a:pt x="448449" y="1208"/>
                  </a:lnTo>
                  <a:cubicBezTo>
                    <a:pt x="448779" y="1208"/>
                    <a:pt x="449053" y="935"/>
                    <a:pt x="449053" y="604"/>
                  </a:cubicBezTo>
                  <a:cubicBezTo>
                    <a:pt x="449053" y="273"/>
                    <a:pt x="448779" y="0"/>
                    <a:pt x="448449" y="0"/>
                  </a:cubicBezTo>
                  <a:close/>
                  <a:moveTo>
                    <a:pt x="545463" y="0"/>
                  </a:moveTo>
                  <a:lnTo>
                    <a:pt x="542227" y="0"/>
                  </a:lnTo>
                  <a:cubicBezTo>
                    <a:pt x="541896" y="0"/>
                    <a:pt x="541622" y="273"/>
                    <a:pt x="541622" y="604"/>
                  </a:cubicBezTo>
                  <a:cubicBezTo>
                    <a:pt x="541622" y="935"/>
                    <a:pt x="541896" y="1208"/>
                    <a:pt x="542227" y="1208"/>
                  </a:cubicBezTo>
                  <a:lnTo>
                    <a:pt x="545463" y="1208"/>
                  </a:lnTo>
                  <a:cubicBezTo>
                    <a:pt x="545794" y="1208"/>
                    <a:pt x="546068" y="935"/>
                    <a:pt x="546068" y="604"/>
                  </a:cubicBezTo>
                  <a:cubicBezTo>
                    <a:pt x="546068" y="273"/>
                    <a:pt x="545794" y="0"/>
                    <a:pt x="545463" y="0"/>
                  </a:cubicBezTo>
                  <a:close/>
                  <a:moveTo>
                    <a:pt x="555159" y="0"/>
                  </a:moveTo>
                  <a:lnTo>
                    <a:pt x="551922" y="0"/>
                  </a:lnTo>
                  <a:cubicBezTo>
                    <a:pt x="551592" y="0"/>
                    <a:pt x="551318" y="273"/>
                    <a:pt x="551318" y="604"/>
                  </a:cubicBezTo>
                  <a:cubicBezTo>
                    <a:pt x="551318" y="935"/>
                    <a:pt x="551592" y="1208"/>
                    <a:pt x="551922" y="1208"/>
                  </a:cubicBezTo>
                  <a:lnTo>
                    <a:pt x="555159" y="1208"/>
                  </a:lnTo>
                  <a:cubicBezTo>
                    <a:pt x="555490" y="1208"/>
                    <a:pt x="555763" y="935"/>
                    <a:pt x="555763" y="604"/>
                  </a:cubicBezTo>
                  <a:cubicBezTo>
                    <a:pt x="555763" y="273"/>
                    <a:pt x="555490" y="0"/>
                    <a:pt x="555159" y="0"/>
                  </a:cubicBezTo>
                  <a:close/>
                  <a:moveTo>
                    <a:pt x="496956" y="0"/>
                  </a:moveTo>
                  <a:lnTo>
                    <a:pt x="493719" y="0"/>
                  </a:lnTo>
                  <a:cubicBezTo>
                    <a:pt x="493388" y="0"/>
                    <a:pt x="493115" y="273"/>
                    <a:pt x="493115" y="604"/>
                  </a:cubicBezTo>
                  <a:cubicBezTo>
                    <a:pt x="493115" y="935"/>
                    <a:pt x="493388" y="1208"/>
                    <a:pt x="493719" y="1208"/>
                  </a:cubicBezTo>
                  <a:lnTo>
                    <a:pt x="496956" y="1208"/>
                  </a:lnTo>
                  <a:cubicBezTo>
                    <a:pt x="497287" y="1208"/>
                    <a:pt x="497560" y="935"/>
                    <a:pt x="497560" y="604"/>
                  </a:cubicBezTo>
                  <a:cubicBezTo>
                    <a:pt x="497560" y="273"/>
                    <a:pt x="497287" y="0"/>
                    <a:pt x="496956" y="0"/>
                  </a:cubicBezTo>
                  <a:close/>
                  <a:moveTo>
                    <a:pt x="574565" y="0"/>
                  </a:moveTo>
                  <a:lnTo>
                    <a:pt x="571328" y="0"/>
                  </a:lnTo>
                  <a:cubicBezTo>
                    <a:pt x="570997" y="0"/>
                    <a:pt x="570724" y="273"/>
                    <a:pt x="570724" y="604"/>
                  </a:cubicBezTo>
                  <a:cubicBezTo>
                    <a:pt x="570724" y="935"/>
                    <a:pt x="570997" y="1208"/>
                    <a:pt x="571328" y="1208"/>
                  </a:cubicBezTo>
                  <a:lnTo>
                    <a:pt x="574565" y="1208"/>
                  </a:lnTo>
                  <a:cubicBezTo>
                    <a:pt x="574896" y="1208"/>
                    <a:pt x="575169" y="935"/>
                    <a:pt x="575169" y="604"/>
                  </a:cubicBezTo>
                  <a:cubicBezTo>
                    <a:pt x="575169" y="273"/>
                    <a:pt x="574896" y="0"/>
                    <a:pt x="574565" y="0"/>
                  </a:cubicBezTo>
                  <a:close/>
                  <a:moveTo>
                    <a:pt x="564869" y="0"/>
                  </a:moveTo>
                  <a:lnTo>
                    <a:pt x="561633" y="0"/>
                  </a:lnTo>
                  <a:cubicBezTo>
                    <a:pt x="561302" y="0"/>
                    <a:pt x="561028" y="273"/>
                    <a:pt x="561028" y="604"/>
                  </a:cubicBezTo>
                  <a:cubicBezTo>
                    <a:pt x="561028" y="935"/>
                    <a:pt x="561302" y="1208"/>
                    <a:pt x="561633" y="1208"/>
                  </a:cubicBezTo>
                  <a:lnTo>
                    <a:pt x="564869" y="1208"/>
                  </a:lnTo>
                  <a:cubicBezTo>
                    <a:pt x="565200" y="1208"/>
                    <a:pt x="565473" y="935"/>
                    <a:pt x="565473" y="604"/>
                  </a:cubicBezTo>
                  <a:cubicBezTo>
                    <a:pt x="565473" y="273"/>
                    <a:pt x="565200" y="0"/>
                    <a:pt x="564869" y="0"/>
                  </a:cubicBezTo>
                  <a:close/>
                  <a:moveTo>
                    <a:pt x="506652" y="0"/>
                  </a:moveTo>
                  <a:lnTo>
                    <a:pt x="503415" y="0"/>
                  </a:lnTo>
                  <a:cubicBezTo>
                    <a:pt x="503084" y="0"/>
                    <a:pt x="502811" y="273"/>
                    <a:pt x="502811" y="604"/>
                  </a:cubicBezTo>
                  <a:cubicBezTo>
                    <a:pt x="502811" y="935"/>
                    <a:pt x="503084" y="1208"/>
                    <a:pt x="503415" y="1208"/>
                  </a:cubicBezTo>
                  <a:lnTo>
                    <a:pt x="506652" y="1208"/>
                  </a:lnTo>
                  <a:cubicBezTo>
                    <a:pt x="506983" y="1208"/>
                    <a:pt x="507256" y="935"/>
                    <a:pt x="507256" y="604"/>
                  </a:cubicBezTo>
                  <a:cubicBezTo>
                    <a:pt x="507256" y="273"/>
                    <a:pt x="506983" y="0"/>
                    <a:pt x="506652" y="0"/>
                  </a:cubicBezTo>
                  <a:close/>
                  <a:moveTo>
                    <a:pt x="535753" y="0"/>
                  </a:moveTo>
                  <a:lnTo>
                    <a:pt x="532517" y="0"/>
                  </a:lnTo>
                  <a:cubicBezTo>
                    <a:pt x="532186" y="0"/>
                    <a:pt x="531912" y="273"/>
                    <a:pt x="531912" y="604"/>
                  </a:cubicBezTo>
                  <a:cubicBezTo>
                    <a:pt x="531912" y="935"/>
                    <a:pt x="532186" y="1208"/>
                    <a:pt x="532517" y="1208"/>
                  </a:cubicBezTo>
                  <a:lnTo>
                    <a:pt x="535753" y="1208"/>
                  </a:lnTo>
                  <a:cubicBezTo>
                    <a:pt x="536084" y="1208"/>
                    <a:pt x="536357" y="935"/>
                    <a:pt x="536357" y="604"/>
                  </a:cubicBezTo>
                  <a:cubicBezTo>
                    <a:pt x="536357" y="273"/>
                    <a:pt x="536084" y="0"/>
                    <a:pt x="535753" y="0"/>
                  </a:cubicBezTo>
                  <a:close/>
                  <a:moveTo>
                    <a:pt x="516362" y="0"/>
                  </a:moveTo>
                  <a:lnTo>
                    <a:pt x="513125" y="0"/>
                  </a:lnTo>
                  <a:cubicBezTo>
                    <a:pt x="512794" y="0"/>
                    <a:pt x="512521" y="273"/>
                    <a:pt x="512521" y="604"/>
                  </a:cubicBezTo>
                  <a:cubicBezTo>
                    <a:pt x="512521" y="935"/>
                    <a:pt x="512794" y="1208"/>
                    <a:pt x="513125" y="1208"/>
                  </a:cubicBezTo>
                  <a:lnTo>
                    <a:pt x="516362" y="1208"/>
                  </a:lnTo>
                  <a:cubicBezTo>
                    <a:pt x="516693" y="1208"/>
                    <a:pt x="516966" y="935"/>
                    <a:pt x="516966" y="604"/>
                  </a:cubicBezTo>
                  <a:cubicBezTo>
                    <a:pt x="516966" y="273"/>
                    <a:pt x="516693" y="0"/>
                    <a:pt x="516362" y="0"/>
                  </a:cubicBezTo>
                  <a:close/>
                  <a:moveTo>
                    <a:pt x="526058" y="0"/>
                  </a:moveTo>
                  <a:lnTo>
                    <a:pt x="522821" y="0"/>
                  </a:lnTo>
                  <a:cubicBezTo>
                    <a:pt x="522490" y="0"/>
                    <a:pt x="522217" y="273"/>
                    <a:pt x="522217" y="604"/>
                  </a:cubicBezTo>
                  <a:cubicBezTo>
                    <a:pt x="522217" y="935"/>
                    <a:pt x="522490" y="1208"/>
                    <a:pt x="522821" y="1208"/>
                  </a:cubicBezTo>
                  <a:lnTo>
                    <a:pt x="526058" y="1208"/>
                  </a:lnTo>
                  <a:cubicBezTo>
                    <a:pt x="526388" y="1208"/>
                    <a:pt x="526662" y="935"/>
                    <a:pt x="526662" y="604"/>
                  </a:cubicBezTo>
                  <a:cubicBezTo>
                    <a:pt x="526662" y="273"/>
                    <a:pt x="526388" y="0"/>
                    <a:pt x="526058" y="0"/>
                  </a:cubicBezTo>
                  <a:close/>
                </a:path>
              </a:pathLst>
            </a:custGeom>
            <a:grpFill/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  <p:sp>
          <p:nvSpPr>
            <p:cNvPr id="30" name="Forme libre 15">
              <a:extLst>
                <a:ext uri="{FF2B5EF4-FFF2-40B4-BE49-F238E27FC236}">
                  <a16:creationId xmlns:a16="http://schemas.microsoft.com/office/drawing/2014/main" id="{8CB9F41D-FC90-5CAB-1DDC-BD9195F56437}"/>
                </a:ext>
              </a:extLst>
            </p:cNvPr>
            <p:cNvSpPr/>
            <p:nvPr/>
          </p:nvSpPr>
          <p:spPr>
            <a:xfrm>
              <a:off x="2402917" y="4524664"/>
              <a:ext cx="7543073" cy="11569"/>
            </a:xfrm>
            <a:custGeom>
              <a:avLst/>
              <a:gdLst>
                <a:gd name="csX0" fmla="*/ 2820 w 786964"/>
                <a:gd name="csY0" fmla="*/ 604 h 1207"/>
                <a:gd name="csX1" fmla="*/ 2215 w 786964"/>
                <a:gd name="csY1" fmla="*/ 1208 h 1207"/>
                <a:gd name="csX2" fmla="*/ 604 w 786964"/>
                <a:gd name="csY2" fmla="*/ 1208 h 1207"/>
                <a:gd name="csX3" fmla="*/ 0 w 786964"/>
                <a:gd name="csY3" fmla="*/ 604 h 1207"/>
                <a:gd name="csX4" fmla="*/ 604 w 786964"/>
                <a:gd name="csY4" fmla="*/ 0 h 1207"/>
                <a:gd name="csX5" fmla="*/ 2215 w 786964"/>
                <a:gd name="csY5" fmla="*/ 0 h 1207"/>
                <a:gd name="csX6" fmla="*/ 2820 w 786964"/>
                <a:gd name="csY6" fmla="*/ 604 h 1207"/>
                <a:gd name="csX7" fmla="*/ 264144 w 786964"/>
                <a:gd name="csY7" fmla="*/ 0 h 1207"/>
                <a:gd name="csX8" fmla="*/ 260907 w 786964"/>
                <a:gd name="csY8" fmla="*/ 0 h 1207"/>
                <a:gd name="csX9" fmla="*/ 260303 w 786964"/>
                <a:gd name="csY9" fmla="*/ 604 h 1207"/>
                <a:gd name="csX10" fmla="*/ 260907 w 786964"/>
                <a:gd name="csY10" fmla="*/ 1208 h 1207"/>
                <a:gd name="csX11" fmla="*/ 264144 w 786964"/>
                <a:gd name="csY11" fmla="*/ 1208 h 1207"/>
                <a:gd name="csX12" fmla="*/ 264748 w 786964"/>
                <a:gd name="csY12" fmla="*/ 604 h 1207"/>
                <a:gd name="csX13" fmla="*/ 264144 w 786964"/>
                <a:gd name="csY13" fmla="*/ 0 h 1207"/>
                <a:gd name="csX14" fmla="*/ 380550 w 786964"/>
                <a:gd name="csY14" fmla="*/ 0 h 1207"/>
                <a:gd name="csX15" fmla="*/ 377313 w 786964"/>
                <a:gd name="csY15" fmla="*/ 0 h 1207"/>
                <a:gd name="csX16" fmla="*/ 376709 w 786964"/>
                <a:gd name="csY16" fmla="*/ 604 h 1207"/>
                <a:gd name="csX17" fmla="*/ 377313 w 786964"/>
                <a:gd name="csY17" fmla="*/ 1208 h 1207"/>
                <a:gd name="csX18" fmla="*/ 380550 w 786964"/>
                <a:gd name="csY18" fmla="*/ 1208 h 1207"/>
                <a:gd name="csX19" fmla="*/ 381154 w 786964"/>
                <a:gd name="csY19" fmla="*/ 604 h 1207"/>
                <a:gd name="csX20" fmla="*/ 380550 w 786964"/>
                <a:gd name="csY20" fmla="*/ 0 h 1207"/>
                <a:gd name="csX21" fmla="*/ 273839 w 786964"/>
                <a:gd name="csY21" fmla="*/ 0 h 1207"/>
                <a:gd name="csX22" fmla="*/ 270603 w 786964"/>
                <a:gd name="csY22" fmla="*/ 0 h 1207"/>
                <a:gd name="csX23" fmla="*/ 269998 w 786964"/>
                <a:gd name="csY23" fmla="*/ 604 h 1207"/>
                <a:gd name="csX24" fmla="*/ 270603 w 786964"/>
                <a:gd name="csY24" fmla="*/ 1208 h 1207"/>
                <a:gd name="csX25" fmla="*/ 273839 w 786964"/>
                <a:gd name="csY25" fmla="*/ 1208 h 1207"/>
                <a:gd name="csX26" fmla="*/ 274444 w 786964"/>
                <a:gd name="csY26" fmla="*/ 604 h 1207"/>
                <a:gd name="csX27" fmla="*/ 273839 w 786964"/>
                <a:gd name="csY27" fmla="*/ 0 h 1207"/>
                <a:gd name="csX28" fmla="*/ 283535 w 786964"/>
                <a:gd name="csY28" fmla="*/ 0 h 1207"/>
                <a:gd name="csX29" fmla="*/ 280298 w 786964"/>
                <a:gd name="csY29" fmla="*/ 0 h 1207"/>
                <a:gd name="csX30" fmla="*/ 279694 w 786964"/>
                <a:gd name="csY30" fmla="*/ 604 h 1207"/>
                <a:gd name="csX31" fmla="*/ 280298 w 786964"/>
                <a:gd name="csY31" fmla="*/ 1208 h 1207"/>
                <a:gd name="csX32" fmla="*/ 283535 w 786964"/>
                <a:gd name="csY32" fmla="*/ 1208 h 1207"/>
                <a:gd name="csX33" fmla="*/ 284139 w 786964"/>
                <a:gd name="csY33" fmla="*/ 604 h 1207"/>
                <a:gd name="csX34" fmla="*/ 283535 w 786964"/>
                <a:gd name="csY34" fmla="*/ 0 h 1207"/>
                <a:gd name="csX35" fmla="*/ 254434 w 786964"/>
                <a:gd name="csY35" fmla="*/ 0 h 1207"/>
                <a:gd name="csX36" fmla="*/ 251197 w 786964"/>
                <a:gd name="csY36" fmla="*/ 0 h 1207"/>
                <a:gd name="csX37" fmla="*/ 250593 w 786964"/>
                <a:gd name="csY37" fmla="*/ 604 h 1207"/>
                <a:gd name="csX38" fmla="*/ 251197 w 786964"/>
                <a:gd name="csY38" fmla="*/ 1208 h 1207"/>
                <a:gd name="csX39" fmla="*/ 254434 w 786964"/>
                <a:gd name="csY39" fmla="*/ 1208 h 1207"/>
                <a:gd name="csX40" fmla="*/ 255038 w 786964"/>
                <a:gd name="csY40" fmla="*/ 604 h 1207"/>
                <a:gd name="csX41" fmla="*/ 254434 w 786964"/>
                <a:gd name="csY41" fmla="*/ 0 h 1207"/>
                <a:gd name="csX42" fmla="*/ 225332 w 786964"/>
                <a:gd name="csY42" fmla="*/ 0 h 1207"/>
                <a:gd name="csX43" fmla="*/ 222095 w 786964"/>
                <a:gd name="csY43" fmla="*/ 0 h 1207"/>
                <a:gd name="csX44" fmla="*/ 221491 w 786964"/>
                <a:gd name="csY44" fmla="*/ 604 h 1207"/>
                <a:gd name="csX45" fmla="*/ 222095 w 786964"/>
                <a:gd name="csY45" fmla="*/ 1208 h 1207"/>
                <a:gd name="csX46" fmla="*/ 225332 w 786964"/>
                <a:gd name="csY46" fmla="*/ 1208 h 1207"/>
                <a:gd name="csX47" fmla="*/ 225936 w 786964"/>
                <a:gd name="csY47" fmla="*/ 604 h 1207"/>
                <a:gd name="csX48" fmla="*/ 225332 w 786964"/>
                <a:gd name="csY48" fmla="*/ 0 h 1207"/>
                <a:gd name="csX49" fmla="*/ 215636 w 786964"/>
                <a:gd name="csY49" fmla="*/ 0 h 1207"/>
                <a:gd name="csX50" fmla="*/ 212400 w 786964"/>
                <a:gd name="csY50" fmla="*/ 0 h 1207"/>
                <a:gd name="csX51" fmla="*/ 211795 w 786964"/>
                <a:gd name="csY51" fmla="*/ 604 h 1207"/>
                <a:gd name="csX52" fmla="*/ 212400 w 786964"/>
                <a:gd name="csY52" fmla="*/ 1208 h 1207"/>
                <a:gd name="csX53" fmla="*/ 215636 w 786964"/>
                <a:gd name="csY53" fmla="*/ 1208 h 1207"/>
                <a:gd name="csX54" fmla="*/ 216240 w 786964"/>
                <a:gd name="csY54" fmla="*/ 604 h 1207"/>
                <a:gd name="csX55" fmla="*/ 215636 w 786964"/>
                <a:gd name="csY55" fmla="*/ 0 h 1207"/>
                <a:gd name="csX56" fmla="*/ 244738 w 786964"/>
                <a:gd name="csY56" fmla="*/ 0 h 1207"/>
                <a:gd name="csX57" fmla="*/ 241501 w 786964"/>
                <a:gd name="csY57" fmla="*/ 0 h 1207"/>
                <a:gd name="csX58" fmla="*/ 240897 w 786964"/>
                <a:gd name="csY58" fmla="*/ 604 h 1207"/>
                <a:gd name="csX59" fmla="*/ 241501 w 786964"/>
                <a:gd name="csY59" fmla="*/ 1208 h 1207"/>
                <a:gd name="csX60" fmla="*/ 244738 w 786964"/>
                <a:gd name="csY60" fmla="*/ 1208 h 1207"/>
                <a:gd name="csX61" fmla="*/ 245342 w 786964"/>
                <a:gd name="csY61" fmla="*/ 604 h 1207"/>
                <a:gd name="csX62" fmla="*/ 244738 w 786964"/>
                <a:gd name="csY62" fmla="*/ 0 h 1207"/>
                <a:gd name="csX63" fmla="*/ 235042 w 786964"/>
                <a:gd name="csY63" fmla="*/ 0 h 1207"/>
                <a:gd name="csX64" fmla="*/ 231805 w 786964"/>
                <a:gd name="csY64" fmla="*/ 0 h 1207"/>
                <a:gd name="csX65" fmla="*/ 231201 w 786964"/>
                <a:gd name="csY65" fmla="*/ 604 h 1207"/>
                <a:gd name="csX66" fmla="*/ 231805 w 786964"/>
                <a:gd name="csY66" fmla="*/ 1208 h 1207"/>
                <a:gd name="csX67" fmla="*/ 235042 w 786964"/>
                <a:gd name="csY67" fmla="*/ 1208 h 1207"/>
                <a:gd name="csX68" fmla="*/ 235646 w 786964"/>
                <a:gd name="csY68" fmla="*/ 604 h 1207"/>
                <a:gd name="csX69" fmla="*/ 235042 w 786964"/>
                <a:gd name="csY69" fmla="*/ 0 h 1207"/>
                <a:gd name="csX70" fmla="*/ 293245 w 786964"/>
                <a:gd name="csY70" fmla="*/ 0 h 1207"/>
                <a:gd name="csX71" fmla="*/ 290008 w 786964"/>
                <a:gd name="csY71" fmla="*/ 0 h 1207"/>
                <a:gd name="csX72" fmla="*/ 289404 w 786964"/>
                <a:gd name="csY72" fmla="*/ 604 h 1207"/>
                <a:gd name="csX73" fmla="*/ 290008 w 786964"/>
                <a:gd name="csY73" fmla="*/ 1208 h 1207"/>
                <a:gd name="csX74" fmla="*/ 293245 w 786964"/>
                <a:gd name="csY74" fmla="*/ 1208 h 1207"/>
                <a:gd name="csX75" fmla="*/ 293849 w 786964"/>
                <a:gd name="csY75" fmla="*/ 604 h 1207"/>
                <a:gd name="csX76" fmla="*/ 293245 w 786964"/>
                <a:gd name="csY76" fmla="*/ 0 h 1207"/>
                <a:gd name="csX77" fmla="*/ 341753 w 786964"/>
                <a:gd name="csY77" fmla="*/ 0 h 1207"/>
                <a:gd name="csX78" fmla="*/ 338516 w 786964"/>
                <a:gd name="csY78" fmla="*/ 0 h 1207"/>
                <a:gd name="csX79" fmla="*/ 337912 w 786964"/>
                <a:gd name="csY79" fmla="*/ 604 h 1207"/>
                <a:gd name="csX80" fmla="*/ 338516 w 786964"/>
                <a:gd name="csY80" fmla="*/ 1208 h 1207"/>
                <a:gd name="csX81" fmla="*/ 341753 w 786964"/>
                <a:gd name="csY81" fmla="*/ 1208 h 1207"/>
                <a:gd name="csX82" fmla="*/ 342357 w 786964"/>
                <a:gd name="csY82" fmla="*/ 604 h 1207"/>
                <a:gd name="csX83" fmla="*/ 341753 w 786964"/>
                <a:gd name="csY83" fmla="*/ 0 h 1207"/>
                <a:gd name="csX84" fmla="*/ 351448 w 786964"/>
                <a:gd name="csY84" fmla="*/ 0 h 1207"/>
                <a:gd name="csX85" fmla="*/ 348212 w 786964"/>
                <a:gd name="csY85" fmla="*/ 0 h 1207"/>
                <a:gd name="csX86" fmla="*/ 347607 w 786964"/>
                <a:gd name="csY86" fmla="*/ 604 h 1207"/>
                <a:gd name="csX87" fmla="*/ 348212 w 786964"/>
                <a:gd name="csY87" fmla="*/ 1208 h 1207"/>
                <a:gd name="csX88" fmla="*/ 351448 w 786964"/>
                <a:gd name="csY88" fmla="*/ 1208 h 1207"/>
                <a:gd name="csX89" fmla="*/ 352052 w 786964"/>
                <a:gd name="csY89" fmla="*/ 604 h 1207"/>
                <a:gd name="csX90" fmla="*/ 351448 w 786964"/>
                <a:gd name="csY90" fmla="*/ 0 h 1207"/>
                <a:gd name="csX91" fmla="*/ 361144 w 786964"/>
                <a:gd name="csY91" fmla="*/ 0 h 1207"/>
                <a:gd name="csX92" fmla="*/ 357907 w 786964"/>
                <a:gd name="csY92" fmla="*/ 0 h 1207"/>
                <a:gd name="csX93" fmla="*/ 357303 w 786964"/>
                <a:gd name="csY93" fmla="*/ 604 h 1207"/>
                <a:gd name="csX94" fmla="*/ 357907 w 786964"/>
                <a:gd name="csY94" fmla="*/ 1208 h 1207"/>
                <a:gd name="csX95" fmla="*/ 361144 w 786964"/>
                <a:gd name="csY95" fmla="*/ 1208 h 1207"/>
                <a:gd name="csX96" fmla="*/ 361748 w 786964"/>
                <a:gd name="csY96" fmla="*/ 604 h 1207"/>
                <a:gd name="csX97" fmla="*/ 361144 w 786964"/>
                <a:gd name="csY97" fmla="*/ 0 h 1207"/>
                <a:gd name="csX98" fmla="*/ 370854 w 786964"/>
                <a:gd name="csY98" fmla="*/ 0 h 1207"/>
                <a:gd name="csX99" fmla="*/ 367617 w 786964"/>
                <a:gd name="csY99" fmla="*/ 0 h 1207"/>
                <a:gd name="csX100" fmla="*/ 367013 w 786964"/>
                <a:gd name="csY100" fmla="*/ 604 h 1207"/>
                <a:gd name="csX101" fmla="*/ 367617 w 786964"/>
                <a:gd name="csY101" fmla="*/ 1208 h 1207"/>
                <a:gd name="csX102" fmla="*/ 370854 w 786964"/>
                <a:gd name="csY102" fmla="*/ 1208 h 1207"/>
                <a:gd name="csX103" fmla="*/ 371458 w 786964"/>
                <a:gd name="csY103" fmla="*/ 604 h 1207"/>
                <a:gd name="csX104" fmla="*/ 370854 w 786964"/>
                <a:gd name="csY104" fmla="*/ 0 h 1207"/>
                <a:gd name="csX105" fmla="*/ 312637 w 786964"/>
                <a:gd name="csY105" fmla="*/ 0 h 1207"/>
                <a:gd name="csX106" fmla="*/ 309400 w 786964"/>
                <a:gd name="csY106" fmla="*/ 0 h 1207"/>
                <a:gd name="csX107" fmla="*/ 308796 w 786964"/>
                <a:gd name="csY107" fmla="*/ 604 h 1207"/>
                <a:gd name="csX108" fmla="*/ 309400 w 786964"/>
                <a:gd name="csY108" fmla="*/ 1208 h 1207"/>
                <a:gd name="csX109" fmla="*/ 312637 w 786964"/>
                <a:gd name="csY109" fmla="*/ 1208 h 1207"/>
                <a:gd name="csX110" fmla="*/ 313241 w 786964"/>
                <a:gd name="csY110" fmla="*/ 604 h 1207"/>
                <a:gd name="csX111" fmla="*/ 312637 w 786964"/>
                <a:gd name="csY111" fmla="*/ 0 h 1207"/>
                <a:gd name="csX112" fmla="*/ 205941 w 786964"/>
                <a:gd name="csY112" fmla="*/ 0 h 1207"/>
                <a:gd name="csX113" fmla="*/ 202704 w 786964"/>
                <a:gd name="csY113" fmla="*/ 0 h 1207"/>
                <a:gd name="csX114" fmla="*/ 202100 w 786964"/>
                <a:gd name="csY114" fmla="*/ 604 h 1207"/>
                <a:gd name="csX115" fmla="*/ 202704 w 786964"/>
                <a:gd name="csY115" fmla="*/ 1208 h 1207"/>
                <a:gd name="csX116" fmla="*/ 205941 w 786964"/>
                <a:gd name="csY116" fmla="*/ 1208 h 1207"/>
                <a:gd name="csX117" fmla="*/ 206545 w 786964"/>
                <a:gd name="csY117" fmla="*/ 604 h 1207"/>
                <a:gd name="csX118" fmla="*/ 205941 w 786964"/>
                <a:gd name="csY118" fmla="*/ 0 h 1207"/>
                <a:gd name="csX119" fmla="*/ 302941 w 786964"/>
                <a:gd name="csY119" fmla="*/ 0 h 1207"/>
                <a:gd name="csX120" fmla="*/ 299704 w 786964"/>
                <a:gd name="csY120" fmla="*/ 0 h 1207"/>
                <a:gd name="csX121" fmla="*/ 299100 w 786964"/>
                <a:gd name="csY121" fmla="*/ 604 h 1207"/>
                <a:gd name="csX122" fmla="*/ 299704 w 786964"/>
                <a:gd name="csY122" fmla="*/ 1208 h 1207"/>
                <a:gd name="csX123" fmla="*/ 302941 w 786964"/>
                <a:gd name="csY123" fmla="*/ 1208 h 1207"/>
                <a:gd name="csX124" fmla="*/ 303545 w 786964"/>
                <a:gd name="csY124" fmla="*/ 604 h 1207"/>
                <a:gd name="csX125" fmla="*/ 302941 w 786964"/>
                <a:gd name="csY125" fmla="*/ 0 h 1207"/>
                <a:gd name="csX126" fmla="*/ 390246 w 786964"/>
                <a:gd name="csY126" fmla="*/ 0 h 1207"/>
                <a:gd name="csX127" fmla="*/ 387009 w 786964"/>
                <a:gd name="csY127" fmla="*/ 0 h 1207"/>
                <a:gd name="csX128" fmla="*/ 386405 w 786964"/>
                <a:gd name="csY128" fmla="*/ 604 h 1207"/>
                <a:gd name="csX129" fmla="*/ 387009 w 786964"/>
                <a:gd name="csY129" fmla="*/ 1208 h 1207"/>
                <a:gd name="csX130" fmla="*/ 390246 w 786964"/>
                <a:gd name="csY130" fmla="*/ 1208 h 1207"/>
                <a:gd name="csX131" fmla="*/ 390850 w 786964"/>
                <a:gd name="csY131" fmla="*/ 604 h 1207"/>
                <a:gd name="csX132" fmla="*/ 390246 w 786964"/>
                <a:gd name="csY132" fmla="*/ 0 h 1207"/>
                <a:gd name="csX133" fmla="*/ 322347 w 786964"/>
                <a:gd name="csY133" fmla="*/ 0 h 1207"/>
                <a:gd name="csX134" fmla="*/ 319110 w 786964"/>
                <a:gd name="csY134" fmla="*/ 0 h 1207"/>
                <a:gd name="csX135" fmla="*/ 318506 w 786964"/>
                <a:gd name="csY135" fmla="*/ 604 h 1207"/>
                <a:gd name="csX136" fmla="*/ 319110 w 786964"/>
                <a:gd name="csY136" fmla="*/ 1208 h 1207"/>
                <a:gd name="csX137" fmla="*/ 322347 w 786964"/>
                <a:gd name="csY137" fmla="*/ 1208 h 1207"/>
                <a:gd name="csX138" fmla="*/ 322951 w 786964"/>
                <a:gd name="csY138" fmla="*/ 604 h 1207"/>
                <a:gd name="csX139" fmla="*/ 322347 w 786964"/>
                <a:gd name="csY139" fmla="*/ 0 h 1207"/>
                <a:gd name="csX140" fmla="*/ 332042 w 786964"/>
                <a:gd name="csY140" fmla="*/ 0 h 1207"/>
                <a:gd name="csX141" fmla="*/ 328806 w 786964"/>
                <a:gd name="csY141" fmla="*/ 0 h 1207"/>
                <a:gd name="csX142" fmla="*/ 328202 w 786964"/>
                <a:gd name="csY142" fmla="*/ 604 h 1207"/>
                <a:gd name="csX143" fmla="*/ 328806 w 786964"/>
                <a:gd name="csY143" fmla="*/ 1208 h 1207"/>
                <a:gd name="csX144" fmla="*/ 332042 w 786964"/>
                <a:gd name="csY144" fmla="*/ 1208 h 1207"/>
                <a:gd name="csX145" fmla="*/ 332647 w 786964"/>
                <a:gd name="csY145" fmla="*/ 604 h 1207"/>
                <a:gd name="csX146" fmla="*/ 332042 w 786964"/>
                <a:gd name="csY146" fmla="*/ 0 h 1207"/>
                <a:gd name="csX147" fmla="*/ 60418 w 786964"/>
                <a:gd name="csY147" fmla="*/ 0 h 1207"/>
                <a:gd name="csX148" fmla="*/ 57182 w 786964"/>
                <a:gd name="csY148" fmla="*/ 0 h 1207"/>
                <a:gd name="csX149" fmla="*/ 56578 w 786964"/>
                <a:gd name="csY149" fmla="*/ 604 h 1207"/>
                <a:gd name="csX150" fmla="*/ 57182 w 786964"/>
                <a:gd name="csY150" fmla="*/ 1208 h 1207"/>
                <a:gd name="csX151" fmla="*/ 60418 w 786964"/>
                <a:gd name="csY151" fmla="*/ 1208 h 1207"/>
                <a:gd name="csX152" fmla="*/ 61023 w 786964"/>
                <a:gd name="csY152" fmla="*/ 604 h 1207"/>
                <a:gd name="csX153" fmla="*/ 60418 w 786964"/>
                <a:gd name="csY153" fmla="*/ 0 h 1207"/>
                <a:gd name="csX154" fmla="*/ 99230 w 786964"/>
                <a:gd name="csY154" fmla="*/ 0 h 1207"/>
                <a:gd name="csX155" fmla="*/ 95993 w 786964"/>
                <a:gd name="csY155" fmla="*/ 0 h 1207"/>
                <a:gd name="csX156" fmla="*/ 95389 w 786964"/>
                <a:gd name="csY156" fmla="*/ 604 h 1207"/>
                <a:gd name="csX157" fmla="*/ 95993 w 786964"/>
                <a:gd name="csY157" fmla="*/ 1208 h 1207"/>
                <a:gd name="csX158" fmla="*/ 99230 w 786964"/>
                <a:gd name="csY158" fmla="*/ 1208 h 1207"/>
                <a:gd name="csX159" fmla="*/ 99834 w 786964"/>
                <a:gd name="csY159" fmla="*/ 604 h 1207"/>
                <a:gd name="csX160" fmla="*/ 99230 w 786964"/>
                <a:gd name="csY160" fmla="*/ 0 h 1207"/>
                <a:gd name="csX161" fmla="*/ 50723 w 786964"/>
                <a:gd name="csY161" fmla="*/ 0 h 1207"/>
                <a:gd name="csX162" fmla="*/ 47486 w 786964"/>
                <a:gd name="csY162" fmla="*/ 0 h 1207"/>
                <a:gd name="csX163" fmla="*/ 46882 w 786964"/>
                <a:gd name="csY163" fmla="*/ 604 h 1207"/>
                <a:gd name="csX164" fmla="*/ 47486 w 786964"/>
                <a:gd name="csY164" fmla="*/ 1208 h 1207"/>
                <a:gd name="csX165" fmla="*/ 50723 w 786964"/>
                <a:gd name="csY165" fmla="*/ 1208 h 1207"/>
                <a:gd name="csX166" fmla="*/ 51327 w 786964"/>
                <a:gd name="csY166" fmla="*/ 604 h 1207"/>
                <a:gd name="csX167" fmla="*/ 50723 w 786964"/>
                <a:gd name="csY167" fmla="*/ 0 h 1207"/>
                <a:gd name="csX168" fmla="*/ 89520 w 786964"/>
                <a:gd name="csY168" fmla="*/ 0 h 1207"/>
                <a:gd name="csX169" fmla="*/ 86283 w 786964"/>
                <a:gd name="csY169" fmla="*/ 0 h 1207"/>
                <a:gd name="csX170" fmla="*/ 85679 w 786964"/>
                <a:gd name="csY170" fmla="*/ 604 h 1207"/>
                <a:gd name="csX171" fmla="*/ 86283 w 786964"/>
                <a:gd name="csY171" fmla="*/ 1208 h 1207"/>
                <a:gd name="csX172" fmla="*/ 89520 w 786964"/>
                <a:gd name="csY172" fmla="*/ 1208 h 1207"/>
                <a:gd name="csX173" fmla="*/ 90124 w 786964"/>
                <a:gd name="csY173" fmla="*/ 604 h 1207"/>
                <a:gd name="csX174" fmla="*/ 89520 w 786964"/>
                <a:gd name="csY174" fmla="*/ 0 h 1207"/>
                <a:gd name="csX175" fmla="*/ 70129 w 786964"/>
                <a:gd name="csY175" fmla="*/ 0 h 1207"/>
                <a:gd name="csX176" fmla="*/ 66892 w 786964"/>
                <a:gd name="csY176" fmla="*/ 0 h 1207"/>
                <a:gd name="csX177" fmla="*/ 66288 w 786964"/>
                <a:gd name="csY177" fmla="*/ 604 h 1207"/>
                <a:gd name="csX178" fmla="*/ 66892 w 786964"/>
                <a:gd name="csY178" fmla="*/ 1208 h 1207"/>
                <a:gd name="csX179" fmla="*/ 70129 w 786964"/>
                <a:gd name="csY179" fmla="*/ 1208 h 1207"/>
                <a:gd name="csX180" fmla="*/ 70733 w 786964"/>
                <a:gd name="csY180" fmla="*/ 604 h 1207"/>
                <a:gd name="csX181" fmla="*/ 70129 w 786964"/>
                <a:gd name="csY181" fmla="*/ 0 h 1207"/>
                <a:gd name="csX182" fmla="*/ 41027 w 786964"/>
                <a:gd name="csY182" fmla="*/ 0 h 1207"/>
                <a:gd name="csX183" fmla="*/ 37790 w 786964"/>
                <a:gd name="csY183" fmla="*/ 0 h 1207"/>
                <a:gd name="csX184" fmla="*/ 37186 w 786964"/>
                <a:gd name="csY184" fmla="*/ 604 h 1207"/>
                <a:gd name="csX185" fmla="*/ 37790 w 786964"/>
                <a:gd name="csY185" fmla="*/ 1208 h 1207"/>
                <a:gd name="csX186" fmla="*/ 41027 w 786964"/>
                <a:gd name="csY186" fmla="*/ 1208 h 1207"/>
                <a:gd name="csX187" fmla="*/ 41631 w 786964"/>
                <a:gd name="csY187" fmla="*/ 604 h 1207"/>
                <a:gd name="csX188" fmla="*/ 41027 w 786964"/>
                <a:gd name="csY188" fmla="*/ 0 h 1207"/>
                <a:gd name="csX189" fmla="*/ 21621 w 786964"/>
                <a:gd name="csY189" fmla="*/ 0 h 1207"/>
                <a:gd name="csX190" fmla="*/ 18384 w 786964"/>
                <a:gd name="csY190" fmla="*/ 0 h 1207"/>
                <a:gd name="csX191" fmla="*/ 17780 w 786964"/>
                <a:gd name="csY191" fmla="*/ 604 h 1207"/>
                <a:gd name="csX192" fmla="*/ 18384 w 786964"/>
                <a:gd name="csY192" fmla="*/ 1208 h 1207"/>
                <a:gd name="csX193" fmla="*/ 21621 w 786964"/>
                <a:gd name="csY193" fmla="*/ 1208 h 1207"/>
                <a:gd name="csX194" fmla="*/ 22225 w 786964"/>
                <a:gd name="csY194" fmla="*/ 604 h 1207"/>
                <a:gd name="csX195" fmla="*/ 21621 w 786964"/>
                <a:gd name="csY195" fmla="*/ 0 h 1207"/>
                <a:gd name="csX196" fmla="*/ 11925 w 786964"/>
                <a:gd name="csY196" fmla="*/ 0 h 1207"/>
                <a:gd name="csX197" fmla="*/ 8689 w 786964"/>
                <a:gd name="csY197" fmla="*/ 0 h 1207"/>
                <a:gd name="csX198" fmla="*/ 8085 w 786964"/>
                <a:gd name="csY198" fmla="*/ 604 h 1207"/>
                <a:gd name="csX199" fmla="*/ 8689 w 786964"/>
                <a:gd name="csY199" fmla="*/ 1208 h 1207"/>
                <a:gd name="csX200" fmla="*/ 11925 w 786964"/>
                <a:gd name="csY200" fmla="*/ 1208 h 1207"/>
                <a:gd name="csX201" fmla="*/ 12530 w 786964"/>
                <a:gd name="csY201" fmla="*/ 604 h 1207"/>
                <a:gd name="csX202" fmla="*/ 11925 w 786964"/>
                <a:gd name="csY202" fmla="*/ 0 h 1207"/>
                <a:gd name="csX203" fmla="*/ 196230 w 786964"/>
                <a:gd name="csY203" fmla="*/ 0 h 1207"/>
                <a:gd name="csX204" fmla="*/ 192994 w 786964"/>
                <a:gd name="csY204" fmla="*/ 0 h 1207"/>
                <a:gd name="csX205" fmla="*/ 192390 w 786964"/>
                <a:gd name="csY205" fmla="*/ 604 h 1207"/>
                <a:gd name="csX206" fmla="*/ 192994 w 786964"/>
                <a:gd name="csY206" fmla="*/ 1208 h 1207"/>
                <a:gd name="csX207" fmla="*/ 196230 w 786964"/>
                <a:gd name="csY207" fmla="*/ 1208 h 1207"/>
                <a:gd name="csX208" fmla="*/ 196835 w 786964"/>
                <a:gd name="csY208" fmla="*/ 604 h 1207"/>
                <a:gd name="csX209" fmla="*/ 196230 w 786964"/>
                <a:gd name="csY209" fmla="*/ 0 h 1207"/>
                <a:gd name="csX210" fmla="*/ 31317 w 786964"/>
                <a:gd name="csY210" fmla="*/ 0 h 1207"/>
                <a:gd name="csX211" fmla="*/ 28080 w 786964"/>
                <a:gd name="csY211" fmla="*/ 0 h 1207"/>
                <a:gd name="csX212" fmla="*/ 27476 w 786964"/>
                <a:gd name="csY212" fmla="*/ 604 h 1207"/>
                <a:gd name="csX213" fmla="*/ 28080 w 786964"/>
                <a:gd name="csY213" fmla="*/ 1208 h 1207"/>
                <a:gd name="csX214" fmla="*/ 31317 w 786964"/>
                <a:gd name="csY214" fmla="*/ 1208 h 1207"/>
                <a:gd name="csX215" fmla="*/ 31921 w 786964"/>
                <a:gd name="csY215" fmla="*/ 604 h 1207"/>
                <a:gd name="csX216" fmla="*/ 31317 w 786964"/>
                <a:gd name="csY216" fmla="*/ 0 h 1207"/>
                <a:gd name="csX217" fmla="*/ 157433 w 786964"/>
                <a:gd name="csY217" fmla="*/ 0 h 1207"/>
                <a:gd name="csX218" fmla="*/ 154196 w 786964"/>
                <a:gd name="csY218" fmla="*/ 0 h 1207"/>
                <a:gd name="csX219" fmla="*/ 153592 w 786964"/>
                <a:gd name="csY219" fmla="*/ 604 h 1207"/>
                <a:gd name="csX220" fmla="*/ 154196 w 786964"/>
                <a:gd name="csY220" fmla="*/ 1208 h 1207"/>
                <a:gd name="csX221" fmla="*/ 157433 w 786964"/>
                <a:gd name="csY221" fmla="*/ 1208 h 1207"/>
                <a:gd name="csX222" fmla="*/ 158037 w 786964"/>
                <a:gd name="csY222" fmla="*/ 604 h 1207"/>
                <a:gd name="csX223" fmla="*/ 157433 w 786964"/>
                <a:gd name="csY223" fmla="*/ 0 h 1207"/>
                <a:gd name="csX224" fmla="*/ 167129 w 786964"/>
                <a:gd name="csY224" fmla="*/ 0 h 1207"/>
                <a:gd name="csX225" fmla="*/ 163892 w 786964"/>
                <a:gd name="csY225" fmla="*/ 0 h 1207"/>
                <a:gd name="csX226" fmla="*/ 163288 w 786964"/>
                <a:gd name="csY226" fmla="*/ 604 h 1207"/>
                <a:gd name="csX227" fmla="*/ 163892 w 786964"/>
                <a:gd name="csY227" fmla="*/ 1208 h 1207"/>
                <a:gd name="csX228" fmla="*/ 167129 w 786964"/>
                <a:gd name="csY228" fmla="*/ 1208 h 1207"/>
                <a:gd name="csX229" fmla="*/ 167733 w 786964"/>
                <a:gd name="csY229" fmla="*/ 604 h 1207"/>
                <a:gd name="csX230" fmla="*/ 167129 w 786964"/>
                <a:gd name="csY230" fmla="*/ 0 h 1207"/>
                <a:gd name="csX231" fmla="*/ 176839 w 786964"/>
                <a:gd name="csY231" fmla="*/ 0 h 1207"/>
                <a:gd name="csX232" fmla="*/ 173602 w 786964"/>
                <a:gd name="csY232" fmla="*/ 0 h 1207"/>
                <a:gd name="csX233" fmla="*/ 172998 w 786964"/>
                <a:gd name="csY233" fmla="*/ 604 h 1207"/>
                <a:gd name="csX234" fmla="*/ 173602 w 786964"/>
                <a:gd name="csY234" fmla="*/ 1208 h 1207"/>
                <a:gd name="csX235" fmla="*/ 176839 w 786964"/>
                <a:gd name="csY235" fmla="*/ 1208 h 1207"/>
                <a:gd name="csX236" fmla="*/ 177443 w 786964"/>
                <a:gd name="csY236" fmla="*/ 604 h 1207"/>
                <a:gd name="csX237" fmla="*/ 176839 w 786964"/>
                <a:gd name="csY237" fmla="*/ 0 h 1207"/>
                <a:gd name="csX238" fmla="*/ 186535 w 786964"/>
                <a:gd name="csY238" fmla="*/ 0 h 1207"/>
                <a:gd name="csX239" fmla="*/ 183298 w 786964"/>
                <a:gd name="csY239" fmla="*/ 0 h 1207"/>
                <a:gd name="csX240" fmla="*/ 182694 w 786964"/>
                <a:gd name="csY240" fmla="*/ 604 h 1207"/>
                <a:gd name="csX241" fmla="*/ 183298 w 786964"/>
                <a:gd name="csY241" fmla="*/ 1208 h 1207"/>
                <a:gd name="csX242" fmla="*/ 186535 w 786964"/>
                <a:gd name="csY242" fmla="*/ 1208 h 1207"/>
                <a:gd name="csX243" fmla="*/ 187139 w 786964"/>
                <a:gd name="csY243" fmla="*/ 604 h 1207"/>
                <a:gd name="csX244" fmla="*/ 186535 w 786964"/>
                <a:gd name="csY244" fmla="*/ 0 h 1207"/>
                <a:gd name="csX245" fmla="*/ 108926 w 786964"/>
                <a:gd name="csY245" fmla="*/ 0 h 1207"/>
                <a:gd name="csX246" fmla="*/ 105689 w 786964"/>
                <a:gd name="csY246" fmla="*/ 0 h 1207"/>
                <a:gd name="csX247" fmla="*/ 105085 w 786964"/>
                <a:gd name="csY247" fmla="*/ 604 h 1207"/>
                <a:gd name="csX248" fmla="*/ 105689 w 786964"/>
                <a:gd name="csY248" fmla="*/ 1208 h 1207"/>
                <a:gd name="csX249" fmla="*/ 108926 w 786964"/>
                <a:gd name="csY249" fmla="*/ 1208 h 1207"/>
                <a:gd name="csX250" fmla="*/ 109530 w 786964"/>
                <a:gd name="csY250" fmla="*/ 604 h 1207"/>
                <a:gd name="csX251" fmla="*/ 108926 w 786964"/>
                <a:gd name="csY251" fmla="*/ 0 h 1207"/>
                <a:gd name="csX252" fmla="*/ 128332 w 786964"/>
                <a:gd name="csY252" fmla="*/ 0 h 1207"/>
                <a:gd name="csX253" fmla="*/ 125095 w 786964"/>
                <a:gd name="csY253" fmla="*/ 0 h 1207"/>
                <a:gd name="csX254" fmla="*/ 124491 w 786964"/>
                <a:gd name="csY254" fmla="*/ 604 h 1207"/>
                <a:gd name="csX255" fmla="*/ 125095 w 786964"/>
                <a:gd name="csY255" fmla="*/ 1208 h 1207"/>
                <a:gd name="csX256" fmla="*/ 128332 w 786964"/>
                <a:gd name="csY256" fmla="*/ 1208 h 1207"/>
                <a:gd name="csX257" fmla="*/ 128936 w 786964"/>
                <a:gd name="csY257" fmla="*/ 604 h 1207"/>
                <a:gd name="csX258" fmla="*/ 128332 w 786964"/>
                <a:gd name="csY258" fmla="*/ 0 h 1207"/>
                <a:gd name="csX259" fmla="*/ 118622 w 786964"/>
                <a:gd name="csY259" fmla="*/ 0 h 1207"/>
                <a:gd name="csX260" fmla="*/ 115385 w 786964"/>
                <a:gd name="csY260" fmla="*/ 0 h 1207"/>
                <a:gd name="csX261" fmla="*/ 114781 w 786964"/>
                <a:gd name="csY261" fmla="*/ 604 h 1207"/>
                <a:gd name="csX262" fmla="*/ 115385 w 786964"/>
                <a:gd name="csY262" fmla="*/ 1208 h 1207"/>
                <a:gd name="csX263" fmla="*/ 118622 w 786964"/>
                <a:gd name="csY263" fmla="*/ 1208 h 1207"/>
                <a:gd name="csX264" fmla="*/ 119226 w 786964"/>
                <a:gd name="csY264" fmla="*/ 604 h 1207"/>
                <a:gd name="csX265" fmla="*/ 118622 w 786964"/>
                <a:gd name="csY265" fmla="*/ 0 h 1207"/>
                <a:gd name="csX266" fmla="*/ 147737 w 786964"/>
                <a:gd name="csY266" fmla="*/ 0 h 1207"/>
                <a:gd name="csX267" fmla="*/ 144501 w 786964"/>
                <a:gd name="csY267" fmla="*/ 0 h 1207"/>
                <a:gd name="csX268" fmla="*/ 143897 w 786964"/>
                <a:gd name="csY268" fmla="*/ 604 h 1207"/>
                <a:gd name="csX269" fmla="*/ 144501 w 786964"/>
                <a:gd name="csY269" fmla="*/ 1208 h 1207"/>
                <a:gd name="csX270" fmla="*/ 147737 w 786964"/>
                <a:gd name="csY270" fmla="*/ 1208 h 1207"/>
                <a:gd name="csX271" fmla="*/ 148342 w 786964"/>
                <a:gd name="csY271" fmla="*/ 604 h 1207"/>
                <a:gd name="csX272" fmla="*/ 147737 w 786964"/>
                <a:gd name="csY272" fmla="*/ 0 h 1207"/>
                <a:gd name="csX273" fmla="*/ 138027 w 786964"/>
                <a:gd name="csY273" fmla="*/ 0 h 1207"/>
                <a:gd name="csX274" fmla="*/ 134791 w 786964"/>
                <a:gd name="csY274" fmla="*/ 0 h 1207"/>
                <a:gd name="csX275" fmla="*/ 134186 w 786964"/>
                <a:gd name="csY275" fmla="*/ 604 h 1207"/>
                <a:gd name="csX276" fmla="*/ 134791 w 786964"/>
                <a:gd name="csY276" fmla="*/ 1208 h 1207"/>
                <a:gd name="csX277" fmla="*/ 138027 w 786964"/>
                <a:gd name="csY277" fmla="*/ 1208 h 1207"/>
                <a:gd name="csX278" fmla="*/ 138632 w 786964"/>
                <a:gd name="csY278" fmla="*/ 604 h 1207"/>
                <a:gd name="csX279" fmla="*/ 138027 w 786964"/>
                <a:gd name="csY279" fmla="*/ 0 h 1207"/>
                <a:gd name="csX280" fmla="*/ 79824 w 786964"/>
                <a:gd name="csY280" fmla="*/ 0 h 1207"/>
                <a:gd name="csX281" fmla="*/ 76588 w 786964"/>
                <a:gd name="csY281" fmla="*/ 0 h 1207"/>
                <a:gd name="csX282" fmla="*/ 75983 w 786964"/>
                <a:gd name="csY282" fmla="*/ 604 h 1207"/>
                <a:gd name="csX283" fmla="*/ 76588 w 786964"/>
                <a:gd name="csY283" fmla="*/ 1208 h 1207"/>
                <a:gd name="csX284" fmla="*/ 79824 w 786964"/>
                <a:gd name="csY284" fmla="*/ 1208 h 1207"/>
                <a:gd name="csX285" fmla="*/ 80428 w 786964"/>
                <a:gd name="csY285" fmla="*/ 604 h 1207"/>
                <a:gd name="csX286" fmla="*/ 79824 w 786964"/>
                <a:gd name="csY286" fmla="*/ 0 h 1207"/>
                <a:gd name="csX287" fmla="*/ 652174 w 786964"/>
                <a:gd name="csY287" fmla="*/ 0 h 1207"/>
                <a:gd name="csX288" fmla="*/ 648937 w 786964"/>
                <a:gd name="csY288" fmla="*/ 0 h 1207"/>
                <a:gd name="csX289" fmla="*/ 648333 w 786964"/>
                <a:gd name="csY289" fmla="*/ 604 h 1207"/>
                <a:gd name="csX290" fmla="*/ 648937 w 786964"/>
                <a:gd name="csY290" fmla="*/ 1208 h 1207"/>
                <a:gd name="csX291" fmla="*/ 652174 w 786964"/>
                <a:gd name="csY291" fmla="*/ 1208 h 1207"/>
                <a:gd name="csX292" fmla="*/ 652778 w 786964"/>
                <a:gd name="csY292" fmla="*/ 604 h 1207"/>
                <a:gd name="csX293" fmla="*/ 652174 w 786964"/>
                <a:gd name="csY293" fmla="*/ 0 h 1207"/>
                <a:gd name="csX294" fmla="*/ 661870 w 786964"/>
                <a:gd name="csY294" fmla="*/ 0 h 1207"/>
                <a:gd name="csX295" fmla="*/ 658633 w 786964"/>
                <a:gd name="csY295" fmla="*/ 0 h 1207"/>
                <a:gd name="csX296" fmla="*/ 658029 w 786964"/>
                <a:gd name="csY296" fmla="*/ 604 h 1207"/>
                <a:gd name="csX297" fmla="*/ 658633 w 786964"/>
                <a:gd name="csY297" fmla="*/ 1208 h 1207"/>
                <a:gd name="csX298" fmla="*/ 661870 w 786964"/>
                <a:gd name="csY298" fmla="*/ 1208 h 1207"/>
                <a:gd name="csX299" fmla="*/ 662474 w 786964"/>
                <a:gd name="csY299" fmla="*/ 604 h 1207"/>
                <a:gd name="csX300" fmla="*/ 661870 w 786964"/>
                <a:gd name="csY300" fmla="*/ 0 h 1207"/>
                <a:gd name="csX301" fmla="*/ 642464 w 786964"/>
                <a:gd name="csY301" fmla="*/ 0 h 1207"/>
                <a:gd name="csX302" fmla="*/ 639227 w 786964"/>
                <a:gd name="csY302" fmla="*/ 0 h 1207"/>
                <a:gd name="csX303" fmla="*/ 638623 w 786964"/>
                <a:gd name="csY303" fmla="*/ 604 h 1207"/>
                <a:gd name="csX304" fmla="*/ 639227 w 786964"/>
                <a:gd name="csY304" fmla="*/ 1208 h 1207"/>
                <a:gd name="csX305" fmla="*/ 642464 w 786964"/>
                <a:gd name="csY305" fmla="*/ 1208 h 1207"/>
                <a:gd name="csX306" fmla="*/ 643068 w 786964"/>
                <a:gd name="csY306" fmla="*/ 604 h 1207"/>
                <a:gd name="csX307" fmla="*/ 642464 w 786964"/>
                <a:gd name="csY307" fmla="*/ 0 h 1207"/>
                <a:gd name="csX308" fmla="*/ 681275 w 786964"/>
                <a:gd name="csY308" fmla="*/ 0 h 1207"/>
                <a:gd name="csX309" fmla="*/ 678039 w 786964"/>
                <a:gd name="csY309" fmla="*/ 0 h 1207"/>
                <a:gd name="csX310" fmla="*/ 677435 w 786964"/>
                <a:gd name="csY310" fmla="*/ 604 h 1207"/>
                <a:gd name="csX311" fmla="*/ 678039 w 786964"/>
                <a:gd name="csY311" fmla="*/ 1208 h 1207"/>
                <a:gd name="csX312" fmla="*/ 681275 w 786964"/>
                <a:gd name="csY312" fmla="*/ 1208 h 1207"/>
                <a:gd name="csX313" fmla="*/ 681880 w 786964"/>
                <a:gd name="csY313" fmla="*/ 604 h 1207"/>
                <a:gd name="csX314" fmla="*/ 681275 w 786964"/>
                <a:gd name="csY314" fmla="*/ 0 h 1207"/>
                <a:gd name="csX315" fmla="*/ 690971 w 786964"/>
                <a:gd name="csY315" fmla="*/ 0 h 1207"/>
                <a:gd name="csX316" fmla="*/ 687734 w 786964"/>
                <a:gd name="csY316" fmla="*/ 0 h 1207"/>
                <a:gd name="csX317" fmla="*/ 687130 w 786964"/>
                <a:gd name="csY317" fmla="*/ 604 h 1207"/>
                <a:gd name="csX318" fmla="*/ 687734 w 786964"/>
                <a:gd name="csY318" fmla="*/ 1208 h 1207"/>
                <a:gd name="csX319" fmla="*/ 690971 w 786964"/>
                <a:gd name="csY319" fmla="*/ 1208 h 1207"/>
                <a:gd name="csX320" fmla="*/ 691575 w 786964"/>
                <a:gd name="csY320" fmla="*/ 604 h 1207"/>
                <a:gd name="csX321" fmla="*/ 690971 w 786964"/>
                <a:gd name="csY321" fmla="*/ 0 h 1207"/>
                <a:gd name="csX322" fmla="*/ 671565 w 786964"/>
                <a:gd name="csY322" fmla="*/ 0 h 1207"/>
                <a:gd name="csX323" fmla="*/ 668329 w 786964"/>
                <a:gd name="csY323" fmla="*/ 0 h 1207"/>
                <a:gd name="csX324" fmla="*/ 667724 w 786964"/>
                <a:gd name="csY324" fmla="*/ 604 h 1207"/>
                <a:gd name="csX325" fmla="*/ 668329 w 786964"/>
                <a:gd name="csY325" fmla="*/ 1208 h 1207"/>
                <a:gd name="csX326" fmla="*/ 671565 w 786964"/>
                <a:gd name="csY326" fmla="*/ 1208 h 1207"/>
                <a:gd name="csX327" fmla="*/ 672169 w 786964"/>
                <a:gd name="csY327" fmla="*/ 604 h 1207"/>
                <a:gd name="csX328" fmla="*/ 671565 w 786964"/>
                <a:gd name="csY328" fmla="*/ 0 h 1207"/>
                <a:gd name="csX329" fmla="*/ 399956 w 786964"/>
                <a:gd name="csY329" fmla="*/ 0 h 1207"/>
                <a:gd name="csX330" fmla="*/ 396719 w 786964"/>
                <a:gd name="csY330" fmla="*/ 0 h 1207"/>
                <a:gd name="csX331" fmla="*/ 396115 w 786964"/>
                <a:gd name="csY331" fmla="*/ 604 h 1207"/>
                <a:gd name="csX332" fmla="*/ 396719 w 786964"/>
                <a:gd name="csY332" fmla="*/ 1208 h 1207"/>
                <a:gd name="csX333" fmla="*/ 399956 w 786964"/>
                <a:gd name="csY333" fmla="*/ 1208 h 1207"/>
                <a:gd name="csX334" fmla="*/ 400560 w 786964"/>
                <a:gd name="csY334" fmla="*/ 604 h 1207"/>
                <a:gd name="csX335" fmla="*/ 399956 w 786964"/>
                <a:gd name="csY335" fmla="*/ 0 h 1207"/>
                <a:gd name="csX336" fmla="*/ 603666 w 786964"/>
                <a:gd name="csY336" fmla="*/ 0 h 1207"/>
                <a:gd name="csX337" fmla="*/ 600430 w 786964"/>
                <a:gd name="csY337" fmla="*/ 0 h 1207"/>
                <a:gd name="csX338" fmla="*/ 599826 w 786964"/>
                <a:gd name="csY338" fmla="*/ 604 h 1207"/>
                <a:gd name="csX339" fmla="*/ 600430 w 786964"/>
                <a:gd name="csY339" fmla="*/ 1208 h 1207"/>
                <a:gd name="csX340" fmla="*/ 603666 w 786964"/>
                <a:gd name="csY340" fmla="*/ 1208 h 1207"/>
                <a:gd name="csX341" fmla="*/ 604271 w 786964"/>
                <a:gd name="csY341" fmla="*/ 604 h 1207"/>
                <a:gd name="csX342" fmla="*/ 603666 w 786964"/>
                <a:gd name="csY342" fmla="*/ 0 h 1207"/>
                <a:gd name="csX343" fmla="*/ 623072 w 786964"/>
                <a:gd name="csY343" fmla="*/ 0 h 1207"/>
                <a:gd name="csX344" fmla="*/ 619836 w 786964"/>
                <a:gd name="csY344" fmla="*/ 0 h 1207"/>
                <a:gd name="csX345" fmla="*/ 619231 w 786964"/>
                <a:gd name="csY345" fmla="*/ 604 h 1207"/>
                <a:gd name="csX346" fmla="*/ 619836 w 786964"/>
                <a:gd name="csY346" fmla="*/ 1208 h 1207"/>
                <a:gd name="csX347" fmla="*/ 623072 w 786964"/>
                <a:gd name="csY347" fmla="*/ 1208 h 1207"/>
                <a:gd name="csX348" fmla="*/ 623677 w 786964"/>
                <a:gd name="csY348" fmla="*/ 604 h 1207"/>
                <a:gd name="csX349" fmla="*/ 623072 w 786964"/>
                <a:gd name="csY349" fmla="*/ 0 h 1207"/>
                <a:gd name="csX350" fmla="*/ 632768 w 786964"/>
                <a:gd name="csY350" fmla="*/ 0 h 1207"/>
                <a:gd name="csX351" fmla="*/ 629531 w 786964"/>
                <a:gd name="csY351" fmla="*/ 0 h 1207"/>
                <a:gd name="csX352" fmla="*/ 628927 w 786964"/>
                <a:gd name="csY352" fmla="*/ 604 h 1207"/>
                <a:gd name="csX353" fmla="*/ 629531 w 786964"/>
                <a:gd name="csY353" fmla="*/ 1208 h 1207"/>
                <a:gd name="csX354" fmla="*/ 632768 w 786964"/>
                <a:gd name="csY354" fmla="*/ 1208 h 1207"/>
                <a:gd name="csX355" fmla="*/ 633372 w 786964"/>
                <a:gd name="csY355" fmla="*/ 604 h 1207"/>
                <a:gd name="csX356" fmla="*/ 632768 w 786964"/>
                <a:gd name="csY356" fmla="*/ 0 h 1207"/>
                <a:gd name="csX357" fmla="*/ 710377 w 786964"/>
                <a:gd name="csY357" fmla="*/ 0 h 1207"/>
                <a:gd name="csX358" fmla="*/ 707140 w 786964"/>
                <a:gd name="csY358" fmla="*/ 0 h 1207"/>
                <a:gd name="csX359" fmla="*/ 706536 w 786964"/>
                <a:gd name="csY359" fmla="*/ 604 h 1207"/>
                <a:gd name="csX360" fmla="*/ 707140 w 786964"/>
                <a:gd name="csY360" fmla="*/ 1208 h 1207"/>
                <a:gd name="csX361" fmla="*/ 710377 w 786964"/>
                <a:gd name="csY361" fmla="*/ 1208 h 1207"/>
                <a:gd name="csX362" fmla="*/ 710981 w 786964"/>
                <a:gd name="csY362" fmla="*/ 604 h 1207"/>
                <a:gd name="csX363" fmla="*/ 710377 w 786964"/>
                <a:gd name="csY363" fmla="*/ 0 h 1207"/>
                <a:gd name="csX364" fmla="*/ 749174 w 786964"/>
                <a:gd name="csY364" fmla="*/ 0 h 1207"/>
                <a:gd name="csX365" fmla="*/ 745938 w 786964"/>
                <a:gd name="csY365" fmla="*/ 0 h 1207"/>
                <a:gd name="csX366" fmla="*/ 745333 w 786964"/>
                <a:gd name="csY366" fmla="*/ 604 h 1207"/>
                <a:gd name="csX367" fmla="*/ 745938 w 786964"/>
                <a:gd name="csY367" fmla="*/ 1208 h 1207"/>
                <a:gd name="csX368" fmla="*/ 749174 w 786964"/>
                <a:gd name="csY368" fmla="*/ 1208 h 1207"/>
                <a:gd name="csX369" fmla="*/ 749778 w 786964"/>
                <a:gd name="csY369" fmla="*/ 604 h 1207"/>
                <a:gd name="csX370" fmla="*/ 749174 w 786964"/>
                <a:gd name="csY370" fmla="*/ 0 h 1207"/>
                <a:gd name="csX371" fmla="*/ 758870 w 786964"/>
                <a:gd name="csY371" fmla="*/ 0 h 1207"/>
                <a:gd name="csX372" fmla="*/ 755633 w 786964"/>
                <a:gd name="csY372" fmla="*/ 0 h 1207"/>
                <a:gd name="csX373" fmla="*/ 755029 w 786964"/>
                <a:gd name="csY373" fmla="*/ 604 h 1207"/>
                <a:gd name="csX374" fmla="*/ 755633 w 786964"/>
                <a:gd name="csY374" fmla="*/ 1208 h 1207"/>
                <a:gd name="csX375" fmla="*/ 758870 w 786964"/>
                <a:gd name="csY375" fmla="*/ 1208 h 1207"/>
                <a:gd name="csX376" fmla="*/ 759474 w 786964"/>
                <a:gd name="csY376" fmla="*/ 604 h 1207"/>
                <a:gd name="csX377" fmla="*/ 758870 w 786964"/>
                <a:gd name="csY377" fmla="*/ 0 h 1207"/>
                <a:gd name="csX378" fmla="*/ 700667 w 786964"/>
                <a:gd name="csY378" fmla="*/ 0 h 1207"/>
                <a:gd name="csX379" fmla="*/ 697430 w 786964"/>
                <a:gd name="csY379" fmla="*/ 0 h 1207"/>
                <a:gd name="csX380" fmla="*/ 696826 w 786964"/>
                <a:gd name="csY380" fmla="*/ 604 h 1207"/>
                <a:gd name="csX381" fmla="*/ 697430 w 786964"/>
                <a:gd name="csY381" fmla="*/ 1208 h 1207"/>
                <a:gd name="csX382" fmla="*/ 700667 w 786964"/>
                <a:gd name="csY382" fmla="*/ 1208 h 1207"/>
                <a:gd name="csX383" fmla="*/ 701271 w 786964"/>
                <a:gd name="csY383" fmla="*/ 604 h 1207"/>
                <a:gd name="csX384" fmla="*/ 700667 w 786964"/>
                <a:gd name="csY384" fmla="*/ 0 h 1207"/>
                <a:gd name="csX385" fmla="*/ 778276 w 786964"/>
                <a:gd name="csY385" fmla="*/ 0 h 1207"/>
                <a:gd name="csX386" fmla="*/ 775039 w 786964"/>
                <a:gd name="csY386" fmla="*/ 0 h 1207"/>
                <a:gd name="csX387" fmla="*/ 774435 w 786964"/>
                <a:gd name="csY387" fmla="*/ 604 h 1207"/>
                <a:gd name="csX388" fmla="*/ 775039 w 786964"/>
                <a:gd name="csY388" fmla="*/ 1208 h 1207"/>
                <a:gd name="csX389" fmla="*/ 778276 w 786964"/>
                <a:gd name="csY389" fmla="*/ 1208 h 1207"/>
                <a:gd name="csX390" fmla="*/ 778880 w 786964"/>
                <a:gd name="csY390" fmla="*/ 604 h 1207"/>
                <a:gd name="csX391" fmla="*/ 778276 w 786964"/>
                <a:gd name="csY391" fmla="*/ 0 h 1207"/>
                <a:gd name="csX392" fmla="*/ 768580 w 786964"/>
                <a:gd name="csY392" fmla="*/ 0 h 1207"/>
                <a:gd name="csX393" fmla="*/ 765343 w 786964"/>
                <a:gd name="csY393" fmla="*/ 0 h 1207"/>
                <a:gd name="csX394" fmla="*/ 764739 w 786964"/>
                <a:gd name="csY394" fmla="*/ 604 h 1207"/>
                <a:gd name="csX395" fmla="*/ 765343 w 786964"/>
                <a:gd name="csY395" fmla="*/ 1208 h 1207"/>
                <a:gd name="csX396" fmla="*/ 768580 w 786964"/>
                <a:gd name="csY396" fmla="*/ 1208 h 1207"/>
                <a:gd name="csX397" fmla="*/ 769184 w 786964"/>
                <a:gd name="csY397" fmla="*/ 604 h 1207"/>
                <a:gd name="csX398" fmla="*/ 768580 w 786964"/>
                <a:gd name="csY398" fmla="*/ 0 h 1207"/>
                <a:gd name="csX399" fmla="*/ 720073 w 786964"/>
                <a:gd name="csY399" fmla="*/ 0 h 1207"/>
                <a:gd name="csX400" fmla="*/ 716836 w 786964"/>
                <a:gd name="csY400" fmla="*/ 0 h 1207"/>
                <a:gd name="csX401" fmla="*/ 716232 w 786964"/>
                <a:gd name="csY401" fmla="*/ 604 h 1207"/>
                <a:gd name="csX402" fmla="*/ 716836 w 786964"/>
                <a:gd name="csY402" fmla="*/ 1208 h 1207"/>
                <a:gd name="csX403" fmla="*/ 720073 w 786964"/>
                <a:gd name="csY403" fmla="*/ 1208 h 1207"/>
                <a:gd name="csX404" fmla="*/ 720677 w 786964"/>
                <a:gd name="csY404" fmla="*/ 604 h 1207"/>
                <a:gd name="csX405" fmla="*/ 720073 w 786964"/>
                <a:gd name="csY405" fmla="*/ 0 h 1207"/>
                <a:gd name="csX406" fmla="*/ 739479 w 786964"/>
                <a:gd name="csY406" fmla="*/ 0 h 1207"/>
                <a:gd name="csX407" fmla="*/ 736242 w 786964"/>
                <a:gd name="csY407" fmla="*/ 0 h 1207"/>
                <a:gd name="csX408" fmla="*/ 735638 w 786964"/>
                <a:gd name="csY408" fmla="*/ 604 h 1207"/>
                <a:gd name="csX409" fmla="*/ 736242 w 786964"/>
                <a:gd name="csY409" fmla="*/ 1208 h 1207"/>
                <a:gd name="csX410" fmla="*/ 739479 w 786964"/>
                <a:gd name="csY410" fmla="*/ 1208 h 1207"/>
                <a:gd name="csX411" fmla="*/ 740083 w 786964"/>
                <a:gd name="csY411" fmla="*/ 604 h 1207"/>
                <a:gd name="csX412" fmla="*/ 739479 w 786964"/>
                <a:gd name="csY412" fmla="*/ 0 h 1207"/>
                <a:gd name="csX413" fmla="*/ 593971 w 786964"/>
                <a:gd name="csY413" fmla="*/ 0 h 1207"/>
                <a:gd name="csX414" fmla="*/ 590734 w 786964"/>
                <a:gd name="csY414" fmla="*/ 0 h 1207"/>
                <a:gd name="csX415" fmla="*/ 590130 w 786964"/>
                <a:gd name="csY415" fmla="*/ 604 h 1207"/>
                <a:gd name="csX416" fmla="*/ 590734 w 786964"/>
                <a:gd name="csY416" fmla="*/ 1208 h 1207"/>
                <a:gd name="csX417" fmla="*/ 593971 w 786964"/>
                <a:gd name="csY417" fmla="*/ 1208 h 1207"/>
                <a:gd name="csX418" fmla="*/ 594575 w 786964"/>
                <a:gd name="csY418" fmla="*/ 604 h 1207"/>
                <a:gd name="csX419" fmla="*/ 593971 w 786964"/>
                <a:gd name="csY419" fmla="*/ 0 h 1207"/>
                <a:gd name="csX420" fmla="*/ 729768 w 786964"/>
                <a:gd name="csY420" fmla="*/ 0 h 1207"/>
                <a:gd name="csX421" fmla="*/ 726532 w 786964"/>
                <a:gd name="csY421" fmla="*/ 0 h 1207"/>
                <a:gd name="csX422" fmla="*/ 725928 w 786964"/>
                <a:gd name="csY422" fmla="*/ 604 h 1207"/>
                <a:gd name="csX423" fmla="*/ 726532 w 786964"/>
                <a:gd name="csY423" fmla="*/ 1208 h 1207"/>
                <a:gd name="csX424" fmla="*/ 729768 w 786964"/>
                <a:gd name="csY424" fmla="*/ 1208 h 1207"/>
                <a:gd name="csX425" fmla="*/ 730373 w 786964"/>
                <a:gd name="csY425" fmla="*/ 604 h 1207"/>
                <a:gd name="csX426" fmla="*/ 729768 w 786964"/>
                <a:gd name="csY426" fmla="*/ 0 h 1207"/>
                <a:gd name="csX427" fmla="*/ 613362 w 786964"/>
                <a:gd name="csY427" fmla="*/ 0 h 1207"/>
                <a:gd name="csX428" fmla="*/ 610126 w 786964"/>
                <a:gd name="csY428" fmla="*/ 0 h 1207"/>
                <a:gd name="csX429" fmla="*/ 609521 w 786964"/>
                <a:gd name="csY429" fmla="*/ 604 h 1207"/>
                <a:gd name="csX430" fmla="*/ 610126 w 786964"/>
                <a:gd name="csY430" fmla="*/ 1208 h 1207"/>
                <a:gd name="csX431" fmla="*/ 613362 w 786964"/>
                <a:gd name="csY431" fmla="*/ 1208 h 1207"/>
                <a:gd name="csX432" fmla="*/ 613966 w 786964"/>
                <a:gd name="csY432" fmla="*/ 604 h 1207"/>
                <a:gd name="csX433" fmla="*/ 613362 w 786964"/>
                <a:gd name="csY433" fmla="*/ 0 h 1207"/>
                <a:gd name="csX434" fmla="*/ 458159 w 786964"/>
                <a:gd name="csY434" fmla="*/ 0 h 1207"/>
                <a:gd name="csX435" fmla="*/ 454922 w 786964"/>
                <a:gd name="csY435" fmla="*/ 0 h 1207"/>
                <a:gd name="csX436" fmla="*/ 454318 w 786964"/>
                <a:gd name="csY436" fmla="*/ 604 h 1207"/>
                <a:gd name="csX437" fmla="*/ 454922 w 786964"/>
                <a:gd name="csY437" fmla="*/ 1208 h 1207"/>
                <a:gd name="csX438" fmla="*/ 458159 w 786964"/>
                <a:gd name="csY438" fmla="*/ 1208 h 1207"/>
                <a:gd name="csX439" fmla="*/ 458763 w 786964"/>
                <a:gd name="csY439" fmla="*/ 604 h 1207"/>
                <a:gd name="csX440" fmla="*/ 458159 w 786964"/>
                <a:gd name="csY440" fmla="*/ 0 h 1207"/>
                <a:gd name="csX441" fmla="*/ 487260 w 786964"/>
                <a:gd name="csY441" fmla="*/ 0 h 1207"/>
                <a:gd name="csX442" fmla="*/ 484024 w 786964"/>
                <a:gd name="csY442" fmla="*/ 0 h 1207"/>
                <a:gd name="csX443" fmla="*/ 483419 w 786964"/>
                <a:gd name="csY443" fmla="*/ 604 h 1207"/>
                <a:gd name="csX444" fmla="*/ 484024 w 786964"/>
                <a:gd name="csY444" fmla="*/ 1208 h 1207"/>
                <a:gd name="csX445" fmla="*/ 487260 w 786964"/>
                <a:gd name="csY445" fmla="*/ 1208 h 1207"/>
                <a:gd name="csX446" fmla="*/ 487864 w 786964"/>
                <a:gd name="csY446" fmla="*/ 604 h 1207"/>
                <a:gd name="csX447" fmla="*/ 487260 w 786964"/>
                <a:gd name="csY447" fmla="*/ 0 h 1207"/>
                <a:gd name="csX448" fmla="*/ 448449 w 786964"/>
                <a:gd name="csY448" fmla="*/ 0 h 1207"/>
                <a:gd name="csX449" fmla="*/ 445212 w 786964"/>
                <a:gd name="csY449" fmla="*/ 0 h 1207"/>
                <a:gd name="csX450" fmla="*/ 444608 w 786964"/>
                <a:gd name="csY450" fmla="*/ 604 h 1207"/>
                <a:gd name="csX451" fmla="*/ 445212 w 786964"/>
                <a:gd name="csY451" fmla="*/ 1208 h 1207"/>
                <a:gd name="csX452" fmla="*/ 448449 w 786964"/>
                <a:gd name="csY452" fmla="*/ 1208 h 1207"/>
                <a:gd name="csX453" fmla="*/ 449053 w 786964"/>
                <a:gd name="csY453" fmla="*/ 604 h 1207"/>
                <a:gd name="csX454" fmla="*/ 448449 w 786964"/>
                <a:gd name="csY454" fmla="*/ 0 h 1207"/>
                <a:gd name="csX455" fmla="*/ 477550 w 786964"/>
                <a:gd name="csY455" fmla="*/ 0 h 1207"/>
                <a:gd name="csX456" fmla="*/ 474313 w 786964"/>
                <a:gd name="csY456" fmla="*/ 0 h 1207"/>
                <a:gd name="csX457" fmla="*/ 473709 w 786964"/>
                <a:gd name="csY457" fmla="*/ 604 h 1207"/>
                <a:gd name="csX458" fmla="*/ 474313 w 786964"/>
                <a:gd name="csY458" fmla="*/ 1208 h 1207"/>
                <a:gd name="csX459" fmla="*/ 477550 w 786964"/>
                <a:gd name="csY459" fmla="*/ 1208 h 1207"/>
                <a:gd name="csX460" fmla="*/ 478154 w 786964"/>
                <a:gd name="csY460" fmla="*/ 604 h 1207"/>
                <a:gd name="csX461" fmla="*/ 477550 w 786964"/>
                <a:gd name="csY461" fmla="*/ 0 h 1207"/>
                <a:gd name="csX462" fmla="*/ 467854 w 786964"/>
                <a:gd name="csY462" fmla="*/ 0 h 1207"/>
                <a:gd name="csX463" fmla="*/ 464618 w 786964"/>
                <a:gd name="csY463" fmla="*/ 0 h 1207"/>
                <a:gd name="csX464" fmla="*/ 464014 w 786964"/>
                <a:gd name="csY464" fmla="*/ 604 h 1207"/>
                <a:gd name="csX465" fmla="*/ 464618 w 786964"/>
                <a:gd name="csY465" fmla="*/ 1208 h 1207"/>
                <a:gd name="csX466" fmla="*/ 467854 w 786964"/>
                <a:gd name="csY466" fmla="*/ 1208 h 1207"/>
                <a:gd name="csX467" fmla="*/ 468459 w 786964"/>
                <a:gd name="csY467" fmla="*/ 604 h 1207"/>
                <a:gd name="csX468" fmla="*/ 467854 w 786964"/>
                <a:gd name="csY468" fmla="*/ 0 h 1207"/>
                <a:gd name="csX469" fmla="*/ 409651 w 786964"/>
                <a:gd name="csY469" fmla="*/ 0 h 1207"/>
                <a:gd name="csX470" fmla="*/ 406415 w 786964"/>
                <a:gd name="csY470" fmla="*/ 0 h 1207"/>
                <a:gd name="csX471" fmla="*/ 405810 w 786964"/>
                <a:gd name="csY471" fmla="*/ 604 h 1207"/>
                <a:gd name="csX472" fmla="*/ 406415 w 786964"/>
                <a:gd name="csY472" fmla="*/ 1208 h 1207"/>
                <a:gd name="csX473" fmla="*/ 409651 w 786964"/>
                <a:gd name="csY473" fmla="*/ 1208 h 1207"/>
                <a:gd name="csX474" fmla="*/ 410256 w 786964"/>
                <a:gd name="csY474" fmla="*/ 604 h 1207"/>
                <a:gd name="csX475" fmla="*/ 409651 w 786964"/>
                <a:gd name="csY475" fmla="*/ 0 h 1207"/>
                <a:gd name="csX476" fmla="*/ 419347 w 786964"/>
                <a:gd name="csY476" fmla="*/ 0 h 1207"/>
                <a:gd name="csX477" fmla="*/ 416110 w 786964"/>
                <a:gd name="csY477" fmla="*/ 0 h 1207"/>
                <a:gd name="csX478" fmla="*/ 415506 w 786964"/>
                <a:gd name="csY478" fmla="*/ 604 h 1207"/>
                <a:gd name="csX479" fmla="*/ 416110 w 786964"/>
                <a:gd name="csY479" fmla="*/ 1208 h 1207"/>
                <a:gd name="csX480" fmla="*/ 419347 w 786964"/>
                <a:gd name="csY480" fmla="*/ 1208 h 1207"/>
                <a:gd name="csX481" fmla="*/ 419951 w 786964"/>
                <a:gd name="csY481" fmla="*/ 604 h 1207"/>
                <a:gd name="csX482" fmla="*/ 419347 w 786964"/>
                <a:gd name="csY482" fmla="*/ 0 h 1207"/>
                <a:gd name="csX483" fmla="*/ 429057 w 786964"/>
                <a:gd name="csY483" fmla="*/ 0 h 1207"/>
                <a:gd name="csX484" fmla="*/ 425820 w 786964"/>
                <a:gd name="csY484" fmla="*/ 0 h 1207"/>
                <a:gd name="csX485" fmla="*/ 425216 w 786964"/>
                <a:gd name="csY485" fmla="*/ 604 h 1207"/>
                <a:gd name="csX486" fmla="*/ 425820 w 786964"/>
                <a:gd name="csY486" fmla="*/ 1208 h 1207"/>
                <a:gd name="csX487" fmla="*/ 429057 w 786964"/>
                <a:gd name="csY487" fmla="*/ 1208 h 1207"/>
                <a:gd name="csX488" fmla="*/ 429661 w 786964"/>
                <a:gd name="csY488" fmla="*/ 604 h 1207"/>
                <a:gd name="csX489" fmla="*/ 429057 w 786964"/>
                <a:gd name="csY489" fmla="*/ 0 h 1207"/>
                <a:gd name="csX490" fmla="*/ 438753 w 786964"/>
                <a:gd name="csY490" fmla="*/ 0 h 1207"/>
                <a:gd name="csX491" fmla="*/ 435516 w 786964"/>
                <a:gd name="csY491" fmla="*/ 0 h 1207"/>
                <a:gd name="csX492" fmla="*/ 434912 w 786964"/>
                <a:gd name="csY492" fmla="*/ 604 h 1207"/>
                <a:gd name="csX493" fmla="*/ 435516 w 786964"/>
                <a:gd name="csY493" fmla="*/ 1208 h 1207"/>
                <a:gd name="csX494" fmla="*/ 438753 w 786964"/>
                <a:gd name="csY494" fmla="*/ 1208 h 1207"/>
                <a:gd name="csX495" fmla="*/ 439357 w 786964"/>
                <a:gd name="csY495" fmla="*/ 604 h 1207"/>
                <a:gd name="csX496" fmla="*/ 438753 w 786964"/>
                <a:gd name="csY496" fmla="*/ 0 h 1207"/>
                <a:gd name="csX497" fmla="*/ 584261 w 786964"/>
                <a:gd name="csY497" fmla="*/ 0 h 1207"/>
                <a:gd name="csX498" fmla="*/ 581024 w 786964"/>
                <a:gd name="csY498" fmla="*/ 0 h 1207"/>
                <a:gd name="csX499" fmla="*/ 580420 w 786964"/>
                <a:gd name="csY499" fmla="*/ 604 h 1207"/>
                <a:gd name="csX500" fmla="*/ 581024 w 786964"/>
                <a:gd name="csY500" fmla="*/ 1208 h 1207"/>
                <a:gd name="csX501" fmla="*/ 584261 w 786964"/>
                <a:gd name="csY501" fmla="*/ 1208 h 1207"/>
                <a:gd name="csX502" fmla="*/ 584865 w 786964"/>
                <a:gd name="csY502" fmla="*/ 604 h 1207"/>
                <a:gd name="csX503" fmla="*/ 584261 w 786964"/>
                <a:gd name="csY503" fmla="*/ 0 h 1207"/>
                <a:gd name="csX504" fmla="*/ 564869 w 786964"/>
                <a:gd name="csY504" fmla="*/ 0 h 1207"/>
                <a:gd name="csX505" fmla="*/ 561633 w 786964"/>
                <a:gd name="csY505" fmla="*/ 0 h 1207"/>
                <a:gd name="csX506" fmla="*/ 561028 w 786964"/>
                <a:gd name="csY506" fmla="*/ 604 h 1207"/>
                <a:gd name="csX507" fmla="*/ 561633 w 786964"/>
                <a:gd name="csY507" fmla="*/ 1208 h 1207"/>
                <a:gd name="csX508" fmla="*/ 564869 w 786964"/>
                <a:gd name="csY508" fmla="*/ 1208 h 1207"/>
                <a:gd name="csX509" fmla="*/ 565473 w 786964"/>
                <a:gd name="csY509" fmla="*/ 604 h 1207"/>
                <a:gd name="csX510" fmla="*/ 564869 w 786964"/>
                <a:gd name="csY510" fmla="*/ 0 h 1207"/>
                <a:gd name="csX511" fmla="*/ 555159 w 786964"/>
                <a:gd name="csY511" fmla="*/ 0 h 1207"/>
                <a:gd name="csX512" fmla="*/ 551922 w 786964"/>
                <a:gd name="csY512" fmla="*/ 0 h 1207"/>
                <a:gd name="csX513" fmla="*/ 551318 w 786964"/>
                <a:gd name="csY513" fmla="*/ 604 h 1207"/>
                <a:gd name="csX514" fmla="*/ 551922 w 786964"/>
                <a:gd name="csY514" fmla="*/ 1208 h 1207"/>
                <a:gd name="csX515" fmla="*/ 555159 w 786964"/>
                <a:gd name="csY515" fmla="*/ 1208 h 1207"/>
                <a:gd name="csX516" fmla="*/ 555763 w 786964"/>
                <a:gd name="csY516" fmla="*/ 604 h 1207"/>
                <a:gd name="csX517" fmla="*/ 555159 w 786964"/>
                <a:gd name="csY517" fmla="*/ 0 h 1207"/>
                <a:gd name="csX518" fmla="*/ 496956 w 786964"/>
                <a:gd name="csY518" fmla="*/ 0 h 1207"/>
                <a:gd name="csX519" fmla="*/ 493719 w 786964"/>
                <a:gd name="csY519" fmla="*/ 0 h 1207"/>
                <a:gd name="csX520" fmla="*/ 493115 w 786964"/>
                <a:gd name="csY520" fmla="*/ 604 h 1207"/>
                <a:gd name="csX521" fmla="*/ 493719 w 786964"/>
                <a:gd name="csY521" fmla="*/ 1208 h 1207"/>
                <a:gd name="csX522" fmla="*/ 496956 w 786964"/>
                <a:gd name="csY522" fmla="*/ 1208 h 1207"/>
                <a:gd name="csX523" fmla="*/ 497560 w 786964"/>
                <a:gd name="csY523" fmla="*/ 604 h 1207"/>
                <a:gd name="csX524" fmla="*/ 496956 w 786964"/>
                <a:gd name="csY524" fmla="*/ 0 h 1207"/>
                <a:gd name="csX525" fmla="*/ 574565 w 786964"/>
                <a:gd name="csY525" fmla="*/ 0 h 1207"/>
                <a:gd name="csX526" fmla="*/ 571328 w 786964"/>
                <a:gd name="csY526" fmla="*/ 0 h 1207"/>
                <a:gd name="csX527" fmla="*/ 570724 w 786964"/>
                <a:gd name="csY527" fmla="*/ 604 h 1207"/>
                <a:gd name="csX528" fmla="*/ 571328 w 786964"/>
                <a:gd name="csY528" fmla="*/ 1208 h 1207"/>
                <a:gd name="csX529" fmla="*/ 574565 w 786964"/>
                <a:gd name="csY529" fmla="*/ 1208 h 1207"/>
                <a:gd name="csX530" fmla="*/ 575169 w 786964"/>
                <a:gd name="csY530" fmla="*/ 604 h 1207"/>
                <a:gd name="csX531" fmla="*/ 574565 w 786964"/>
                <a:gd name="csY531" fmla="*/ 0 h 1207"/>
                <a:gd name="csX532" fmla="*/ 545463 w 786964"/>
                <a:gd name="csY532" fmla="*/ 0 h 1207"/>
                <a:gd name="csX533" fmla="*/ 542227 w 786964"/>
                <a:gd name="csY533" fmla="*/ 0 h 1207"/>
                <a:gd name="csX534" fmla="*/ 541622 w 786964"/>
                <a:gd name="csY534" fmla="*/ 604 h 1207"/>
                <a:gd name="csX535" fmla="*/ 542227 w 786964"/>
                <a:gd name="csY535" fmla="*/ 1208 h 1207"/>
                <a:gd name="csX536" fmla="*/ 545463 w 786964"/>
                <a:gd name="csY536" fmla="*/ 1208 h 1207"/>
                <a:gd name="csX537" fmla="*/ 546068 w 786964"/>
                <a:gd name="csY537" fmla="*/ 604 h 1207"/>
                <a:gd name="csX538" fmla="*/ 545463 w 786964"/>
                <a:gd name="csY538" fmla="*/ 0 h 1207"/>
                <a:gd name="csX539" fmla="*/ 506652 w 786964"/>
                <a:gd name="csY539" fmla="*/ 0 h 1207"/>
                <a:gd name="csX540" fmla="*/ 503415 w 786964"/>
                <a:gd name="csY540" fmla="*/ 0 h 1207"/>
                <a:gd name="csX541" fmla="*/ 502811 w 786964"/>
                <a:gd name="csY541" fmla="*/ 604 h 1207"/>
                <a:gd name="csX542" fmla="*/ 503415 w 786964"/>
                <a:gd name="csY542" fmla="*/ 1208 h 1207"/>
                <a:gd name="csX543" fmla="*/ 506652 w 786964"/>
                <a:gd name="csY543" fmla="*/ 1208 h 1207"/>
                <a:gd name="csX544" fmla="*/ 507256 w 786964"/>
                <a:gd name="csY544" fmla="*/ 604 h 1207"/>
                <a:gd name="csX545" fmla="*/ 506652 w 786964"/>
                <a:gd name="csY545" fmla="*/ 0 h 1207"/>
                <a:gd name="csX546" fmla="*/ 516362 w 786964"/>
                <a:gd name="csY546" fmla="*/ 0 h 1207"/>
                <a:gd name="csX547" fmla="*/ 513125 w 786964"/>
                <a:gd name="csY547" fmla="*/ 0 h 1207"/>
                <a:gd name="csX548" fmla="*/ 512521 w 786964"/>
                <a:gd name="csY548" fmla="*/ 604 h 1207"/>
                <a:gd name="csX549" fmla="*/ 513125 w 786964"/>
                <a:gd name="csY549" fmla="*/ 1208 h 1207"/>
                <a:gd name="csX550" fmla="*/ 516362 w 786964"/>
                <a:gd name="csY550" fmla="*/ 1208 h 1207"/>
                <a:gd name="csX551" fmla="*/ 516966 w 786964"/>
                <a:gd name="csY551" fmla="*/ 604 h 1207"/>
                <a:gd name="csX552" fmla="*/ 516362 w 786964"/>
                <a:gd name="csY552" fmla="*/ 0 h 1207"/>
                <a:gd name="csX553" fmla="*/ 535768 w 786964"/>
                <a:gd name="csY553" fmla="*/ 0 h 1207"/>
                <a:gd name="csX554" fmla="*/ 532531 w 786964"/>
                <a:gd name="csY554" fmla="*/ 0 h 1207"/>
                <a:gd name="csX555" fmla="*/ 531927 w 786964"/>
                <a:gd name="csY555" fmla="*/ 604 h 1207"/>
                <a:gd name="csX556" fmla="*/ 532531 w 786964"/>
                <a:gd name="csY556" fmla="*/ 1208 h 1207"/>
                <a:gd name="csX557" fmla="*/ 535768 w 786964"/>
                <a:gd name="csY557" fmla="*/ 1208 h 1207"/>
                <a:gd name="csX558" fmla="*/ 536372 w 786964"/>
                <a:gd name="csY558" fmla="*/ 604 h 1207"/>
                <a:gd name="csX559" fmla="*/ 535768 w 786964"/>
                <a:gd name="csY559" fmla="*/ 0 h 1207"/>
                <a:gd name="csX560" fmla="*/ 526058 w 786964"/>
                <a:gd name="csY560" fmla="*/ 0 h 1207"/>
                <a:gd name="csX561" fmla="*/ 522821 w 786964"/>
                <a:gd name="csY561" fmla="*/ 0 h 1207"/>
                <a:gd name="csX562" fmla="*/ 522217 w 786964"/>
                <a:gd name="csY562" fmla="*/ 604 h 1207"/>
                <a:gd name="csX563" fmla="*/ 522821 w 786964"/>
                <a:gd name="csY563" fmla="*/ 1208 h 1207"/>
                <a:gd name="csX564" fmla="*/ 526058 w 786964"/>
                <a:gd name="csY564" fmla="*/ 1208 h 1207"/>
                <a:gd name="csX565" fmla="*/ 526662 w 786964"/>
                <a:gd name="csY565" fmla="*/ 604 h 1207"/>
                <a:gd name="csX566" fmla="*/ 526058 w 786964"/>
                <a:gd name="csY566" fmla="*/ 0 h 1207"/>
                <a:gd name="csX567" fmla="*/ 786360 w 786964"/>
                <a:gd name="csY567" fmla="*/ 0 h 1207"/>
                <a:gd name="csX568" fmla="*/ 784749 w 786964"/>
                <a:gd name="csY568" fmla="*/ 0 h 1207"/>
                <a:gd name="csX569" fmla="*/ 784145 w 786964"/>
                <a:gd name="csY569" fmla="*/ 604 h 1207"/>
                <a:gd name="csX570" fmla="*/ 784749 w 786964"/>
                <a:gd name="csY570" fmla="*/ 1208 h 1207"/>
                <a:gd name="csX571" fmla="*/ 786360 w 786964"/>
                <a:gd name="csY571" fmla="*/ 1208 h 1207"/>
                <a:gd name="csX572" fmla="*/ 786965 w 786964"/>
                <a:gd name="csY572" fmla="*/ 604 h 1207"/>
                <a:gd name="csX573" fmla="*/ 786360 w 786964"/>
                <a:gd name="csY573" fmla="*/ 0 h 12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</a:cxnLst>
              <a:rect l="l" t="t" r="r" b="b"/>
              <a:pathLst>
                <a:path w="786964" h="1207">
                  <a:moveTo>
                    <a:pt x="2820" y="604"/>
                  </a:moveTo>
                  <a:cubicBezTo>
                    <a:pt x="2820" y="935"/>
                    <a:pt x="2546" y="1208"/>
                    <a:pt x="2215" y="1208"/>
                  </a:cubicBezTo>
                  <a:lnTo>
                    <a:pt x="604" y="1208"/>
                  </a:lnTo>
                  <a:cubicBezTo>
                    <a:pt x="273" y="1208"/>
                    <a:pt x="0" y="935"/>
                    <a:pt x="0" y="604"/>
                  </a:cubicBezTo>
                  <a:cubicBezTo>
                    <a:pt x="0" y="273"/>
                    <a:pt x="273" y="0"/>
                    <a:pt x="604" y="0"/>
                  </a:cubicBezTo>
                  <a:lnTo>
                    <a:pt x="2215" y="0"/>
                  </a:lnTo>
                  <a:cubicBezTo>
                    <a:pt x="2546" y="0"/>
                    <a:pt x="2820" y="273"/>
                    <a:pt x="2820" y="604"/>
                  </a:cubicBezTo>
                  <a:close/>
                  <a:moveTo>
                    <a:pt x="264144" y="0"/>
                  </a:moveTo>
                  <a:lnTo>
                    <a:pt x="260907" y="0"/>
                  </a:lnTo>
                  <a:cubicBezTo>
                    <a:pt x="260576" y="0"/>
                    <a:pt x="260303" y="273"/>
                    <a:pt x="260303" y="604"/>
                  </a:cubicBezTo>
                  <a:cubicBezTo>
                    <a:pt x="260303" y="935"/>
                    <a:pt x="260576" y="1208"/>
                    <a:pt x="260907" y="1208"/>
                  </a:cubicBezTo>
                  <a:lnTo>
                    <a:pt x="264144" y="1208"/>
                  </a:lnTo>
                  <a:cubicBezTo>
                    <a:pt x="264475" y="1208"/>
                    <a:pt x="264748" y="935"/>
                    <a:pt x="264748" y="604"/>
                  </a:cubicBezTo>
                  <a:cubicBezTo>
                    <a:pt x="264748" y="273"/>
                    <a:pt x="264475" y="0"/>
                    <a:pt x="264144" y="0"/>
                  </a:cubicBezTo>
                  <a:close/>
                  <a:moveTo>
                    <a:pt x="380550" y="0"/>
                  </a:moveTo>
                  <a:lnTo>
                    <a:pt x="377313" y="0"/>
                  </a:lnTo>
                  <a:cubicBezTo>
                    <a:pt x="376982" y="0"/>
                    <a:pt x="376709" y="273"/>
                    <a:pt x="376709" y="604"/>
                  </a:cubicBezTo>
                  <a:cubicBezTo>
                    <a:pt x="376709" y="935"/>
                    <a:pt x="376982" y="1208"/>
                    <a:pt x="377313" y="1208"/>
                  </a:cubicBezTo>
                  <a:lnTo>
                    <a:pt x="380550" y="1208"/>
                  </a:lnTo>
                  <a:cubicBezTo>
                    <a:pt x="380881" y="1208"/>
                    <a:pt x="381154" y="935"/>
                    <a:pt x="381154" y="604"/>
                  </a:cubicBezTo>
                  <a:cubicBezTo>
                    <a:pt x="381154" y="273"/>
                    <a:pt x="380881" y="0"/>
                    <a:pt x="380550" y="0"/>
                  </a:cubicBezTo>
                  <a:close/>
                  <a:moveTo>
                    <a:pt x="273839" y="0"/>
                  </a:moveTo>
                  <a:lnTo>
                    <a:pt x="270603" y="0"/>
                  </a:lnTo>
                  <a:cubicBezTo>
                    <a:pt x="270272" y="0"/>
                    <a:pt x="269998" y="273"/>
                    <a:pt x="269998" y="604"/>
                  </a:cubicBezTo>
                  <a:cubicBezTo>
                    <a:pt x="269998" y="935"/>
                    <a:pt x="270272" y="1208"/>
                    <a:pt x="270603" y="1208"/>
                  </a:cubicBezTo>
                  <a:lnTo>
                    <a:pt x="273839" y="1208"/>
                  </a:lnTo>
                  <a:cubicBezTo>
                    <a:pt x="274170" y="1208"/>
                    <a:pt x="274444" y="935"/>
                    <a:pt x="274444" y="604"/>
                  </a:cubicBezTo>
                  <a:cubicBezTo>
                    <a:pt x="274444" y="273"/>
                    <a:pt x="274170" y="0"/>
                    <a:pt x="273839" y="0"/>
                  </a:cubicBezTo>
                  <a:close/>
                  <a:moveTo>
                    <a:pt x="283535" y="0"/>
                  </a:moveTo>
                  <a:lnTo>
                    <a:pt x="280298" y="0"/>
                  </a:lnTo>
                  <a:cubicBezTo>
                    <a:pt x="279968" y="0"/>
                    <a:pt x="279694" y="273"/>
                    <a:pt x="279694" y="604"/>
                  </a:cubicBezTo>
                  <a:cubicBezTo>
                    <a:pt x="279694" y="935"/>
                    <a:pt x="279968" y="1208"/>
                    <a:pt x="280298" y="1208"/>
                  </a:cubicBezTo>
                  <a:lnTo>
                    <a:pt x="283535" y="1208"/>
                  </a:lnTo>
                  <a:cubicBezTo>
                    <a:pt x="283866" y="1208"/>
                    <a:pt x="284139" y="935"/>
                    <a:pt x="284139" y="604"/>
                  </a:cubicBezTo>
                  <a:cubicBezTo>
                    <a:pt x="284139" y="273"/>
                    <a:pt x="283866" y="0"/>
                    <a:pt x="283535" y="0"/>
                  </a:cubicBezTo>
                  <a:close/>
                  <a:moveTo>
                    <a:pt x="254434" y="0"/>
                  </a:moveTo>
                  <a:lnTo>
                    <a:pt x="251197" y="0"/>
                  </a:lnTo>
                  <a:cubicBezTo>
                    <a:pt x="250866" y="0"/>
                    <a:pt x="250593" y="273"/>
                    <a:pt x="250593" y="604"/>
                  </a:cubicBezTo>
                  <a:cubicBezTo>
                    <a:pt x="250593" y="935"/>
                    <a:pt x="250866" y="1208"/>
                    <a:pt x="251197" y="1208"/>
                  </a:cubicBezTo>
                  <a:lnTo>
                    <a:pt x="254434" y="1208"/>
                  </a:lnTo>
                  <a:cubicBezTo>
                    <a:pt x="254764" y="1208"/>
                    <a:pt x="255038" y="935"/>
                    <a:pt x="255038" y="604"/>
                  </a:cubicBezTo>
                  <a:cubicBezTo>
                    <a:pt x="255038" y="273"/>
                    <a:pt x="254764" y="0"/>
                    <a:pt x="254434" y="0"/>
                  </a:cubicBezTo>
                  <a:close/>
                  <a:moveTo>
                    <a:pt x="225332" y="0"/>
                  </a:moveTo>
                  <a:lnTo>
                    <a:pt x="222095" y="0"/>
                  </a:lnTo>
                  <a:cubicBezTo>
                    <a:pt x="221764" y="0"/>
                    <a:pt x="221491" y="273"/>
                    <a:pt x="221491" y="604"/>
                  </a:cubicBezTo>
                  <a:cubicBezTo>
                    <a:pt x="221491" y="935"/>
                    <a:pt x="221764" y="1208"/>
                    <a:pt x="222095" y="1208"/>
                  </a:cubicBezTo>
                  <a:lnTo>
                    <a:pt x="225332" y="1208"/>
                  </a:lnTo>
                  <a:cubicBezTo>
                    <a:pt x="225663" y="1208"/>
                    <a:pt x="225936" y="935"/>
                    <a:pt x="225936" y="604"/>
                  </a:cubicBezTo>
                  <a:cubicBezTo>
                    <a:pt x="225936" y="273"/>
                    <a:pt x="225663" y="0"/>
                    <a:pt x="225332" y="0"/>
                  </a:cubicBezTo>
                  <a:close/>
                  <a:moveTo>
                    <a:pt x="215636" y="0"/>
                  </a:moveTo>
                  <a:lnTo>
                    <a:pt x="212400" y="0"/>
                  </a:lnTo>
                  <a:cubicBezTo>
                    <a:pt x="212069" y="0"/>
                    <a:pt x="211795" y="273"/>
                    <a:pt x="211795" y="604"/>
                  </a:cubicBezTo>
                  <a:cubicBezTo>
                    <a:pt x="211795" y="935"/>
                    <a:pt x="212069" y="1208"/>
                    <a:pt x="212400" y="1208"/>
                  </a:cubicBezTo>
                  <a:lnTo>
                    <a:pt x="215636" y="1208"/>
                  </a:lnTo>
                  <a:cubicBezTo>
                    <a:pt x="215967" y="1208"/>
                    <a:pt x="216240" y="935"/>
                    <a:pt x="216240" y="604"/>
                  </a:cubicBezTo>
                  <a:cubicBezTo>
                    <a:pt x="216240" y="273"/>
                    <a:pt x="215967" y="0"/>
                    <a:pt x="215636" y="0"/>
                  </a:cubicBezTo>
                  <a:close/>
                  <a:moveTo>
                    <a:pt x="244738" y="0"/>
                  </a:moveTo>
                  <a:lnTo>
                    <a:pt x="241501" y="0"/>
                  </a:lnTo>
                  <a:cubicBezTo>
                    <a:pt x="241170" y="0"/>
                    <a:pt x="240897" y="273"/>
                    <a:pt x="240897" y="604"/>
                  </a:cubicBezTo>
                  <a:cubicBezTo>
                    <a:pt x="240897" y="935"/>
                    <a:pt x="241170" y="1208"/>
                    <a:pt x="241501" y="1208"/>
                  </a:cubicBezTo>
                  <a:lnTo>
                    <a:pt x="244738" y="1208"/>
                  </a:lnTo>
                  <a:cubicBezTo>
                    <a:pt x="245069" y="1208"/>
                    <a:pt x="245342" y="935"/>
                    <a:pt x="245342" y="604"/>
                  </a:cubicBezTo>
                  <a:cubicBezTo>
                    <a:pt x="245342" y="273"/>
                    <a:pt x="245069" y="0"/>
                    <a:pt x="244738" y="0"/>
                  </a:cubicBezTo>
                  <a:close/>
                  <a:moveTo>
                    <a:pt x="235042" y="0"/>
                  </a:moveTo>
                  <a:lnTo>
                    <a:pt x="231805" y="0"/>
                  </a:lnTo>
                  <a:cubicBezTo>
                    <a:pt x="231475" y="0"/>
                    <a:pt x="231201" y="273"/>
                    <a:pt x="231201" y="604"/>
                  </a:cubicBezTo>
                  <a:cubicBezTo>
                    <a:pt x="231201" y="935"/>
                    <a:pt x="231475" y="1208"/>
                    <a:pt x="231805" y="1208"/>
                  </a:cubicBezTo>
                  <a:lnTo>
                    <a:pt x="235042" y="1208"/>
                  </a:lnTo>
                  <a:cubicBezTo>
                    <a:pt x="235373" y="1208"/>
                    <a:pt x="235646" y="935"/>
                    <a:pt x="235646" y="604"/>
                  </a:cubicBezTo>
                  <a:cubicBezTo>
                    <a:pt x="235646" y="273"/>
                    <a:pt x="235373" y="0"/>
                    <a:pt x="235042" y="0"/>
                  </a:cubicBezTo>
                  <a:close/>
                  <a:moveTo>
                    <a:pt x="293245" y="0"/>
                  </a:moveTo>
                  <a:lnTo>
                    <a:pt x="290008" y="0"/>
                  </a:lnTo>
                  <a:cubicBezTo>
                    <a:pt x="289678" y="0"/>
                    <a:pt x="289404" y="273"/>
                    <a:pt x="289404" y="604"/>
                  </a:cubicBezTo>
                  <a:cubicBezTo>
                    <a:pt x="289404" y="935"/>
                    <a:pt x="289678" y="1208"/>
                    <a:pt x="290008" y="1208"/>
                  </a:cubicBezTo>
                  <a:lnTo>
                    <a:pt x="293245" y="1208"/>
                  </a:lnTo>
                  <a:cubicBezTo>
                    <a:pt x="293576" y="1208"/>
                    <a:pt x="293849" y="935"/>
                    <a:pt x="293849" y="604"/>
                  </a:cubicBezTo>
                  <a:cubicBezTo>
                    <a:pt x="293849" y="273"/>
                    <a:pt x="293576" y="0"/>
                    <a:pt x="293245" y="0"/>
                  </a:cubicBezTo>
                  <a:close/>
                  <a:moveTo>
                    <a:pt x="341753" y="0"/>
                  </a:moveTo>
                  <a:lnTo>
                    <a:pt x="338516" y="0"/>
                  </a:lnTo>
                  <a:cubicBezTo>
                    <a:pt x="338185" y="0"/>
                    <a:pt x="337912" y="273"/>
                    <a:pt x="337912" y="604"/>
                  </a:cubicBezTo>
                  <a:cubicBezTo>
                    <a:pt x="337912" y="935"/>
                    <a:pt x="338185" y="1208"/>
                    <a:pt x="338516" y="1208"/>
                  </a:cubicBezTo>
                  <a:lnTo>
                    <a:pt x="341753" y="1208"/>
                  </a:lnTo>
                  <a:cubicBezTo>
                    <a:pt x="342083" y="1208"/>
                    <a:pt x="342357" y="935"/>
                    <a:pt x="342357" y="604"/>
                  </a:cubicBezTo>
                  <a:cubicBezTo>
                    <a:pt x="342357" y="273"/>
                    <a:pt x="342083" y="0"/>
                    <a:pt x="341753" y="0"/>
                  </a:cubicBezTo>
                  <a:close/>
                  <a:moveTo>
                    <a:pt x="351448" y="0"/>
                  </a:moveTo>
                  <a:lnTo>
                    <a:pt x="348212" y="0"/>
                  </a:lnTo>
                  <a:cubicBezTo>
                    <a:pt x="347881" y="0"/>
                    <a:pt x="347607" y="273"/>
                    <a:pt x="347607" y="604"/>
                  </a:cubicBezTo>
                  <a:cubicBezTo>
                    <a:pt x="347607" y="935"/>
                    <a:pt x="347881" y="1208"/>
                    <a:pt x="348212" y="1208"/>
                  </a:cubicBezTo>
                  <a:lnTo>
                    <a:pt x="351448" y="1208"/>
                  </a:lnTo>
                  <a:cubicBezTo>
                    <a:pt x="351779" y="1208"/>
                    <a:pt x="352052" y="935"/>
                    <a:pt x="352052" y="604"/>
                  </a:cubicBezTo>
                  <a:cubicBezTo>
                    <a:pt x="352052" y="273"/>
                    <a:pt x="351779" y="0"/>
                    <a:pt x="351448" y="0"/>
                  </a:cubicBezTo>
                  <a:close/>
                  <a:moveTo>
                    <a:pt x="361144" y="0"/>
                  </a:moveTo>
                  <a:lnTo>
                    <a:pt x="357907" y="0"/>
                  </a:lnTo>
                  <a:cubicBezTo>
                    <a:pt x="357576" y="0"/>
                    <a:pt x="357303" y="273"/>
                    <a:pt x="357303" y="604"/>
                  </a:cubicBezTo>
                  <a:cubicBezTo>
                    <a:pt x="357303" y="935"/>
                    <a:pt x="357576" y="1208"/>
                    <a:pt x="357907" y="1208"/>
                  </a:cubicBezTo>
                  <a:lnTo>
                    <a:pt x="361144" y="1208"/>
                  </a:lnTo>
                  <a:cubicBezTo>
                    <a:pt x="361475" y="1208"/>
                    <a:pt x="361748" y="935"/>
                    <a:pt x="361748" y="604"/>
                  </a:cubicBezTo>
                  <a:cubicBezTo>
                    <a:pt x="361748" y="273"/>
                    <a:pt x="361475" y="0"/>
                    <a:pt x="361144" y="0"/>
                  </a:cubicBezTo>
                  <a:close/>
                  <a:moveTo>
                    <a:pt x="370854" y="0"/>
                  </a:moveTo>
                  <a:lnTo>
                    <a:pt x="367617" y="0"/>
                  </a:lnTo>
                  <a:cubicBezTo>
                    <a:pt x="367287" y="0"/>
                    <a:pt x="367013" y="273"/>
                    <a:pt x="367013" y="604"/>
                  </a:cubicBezTo>
                  <a:cubicBezTo>
                    <a:pt x="367013" y="935"/>
                    <a:pt x="367287" y="1208"/>
                    <a:pt x="367617" y="1208"/>
                  </a:cubicBezTo>
                  <a:lnTo>
                    <a:pt x="370854" y="1208"/>
                  </a:lnTo>
                  <a:cubicBezTo>
                    <a:pt x="371185" y="1208"/>
                    <a:pt x="371458" y="935"/>
                    <a:pt x="371458" y="604"/>
                  </a:cubicBezTo>
                  <a:cubicBezTo>
                    <a:pt x="371458" y="273"/>
                    <a:pt x="371185" y="0"/>
                    <a:pt x="370854" y="0"/>
                  </a:cubicBezTo>
                  <a:close/>
                  <a:moveTo>
                    <a:pt x="312637" y="0"/>
                  </a:moveTo>
                  <a:lnTo>
                    <a:pt x="309400" y="0"/>
                  </a:lnTo>
                  <a:cubicBezTo>
                    <a:pt x="309069" y="0"/>
                    <a:pt x="308796" y="273"/>
                    <a:pt x="308796" y="604"/>
                  </a:cubicBezTo>
                  <a:cubicBezTo>
                    <a:pt x="308796" y="935"/>
                    <a:pt x="309069" y="1208"/>
                    <a:pt x="309400" y="1208"/>
                  </a:cubicBezTo>
                  <a:lnTo>
                    <a:pt x="312637" y="1208"/>
                  </a:lnTo>
                  <a:cubicBezTo>
                    <a:pt x="312967" y="1208"/>
                    <a:pt x="313241" y="935"/>
                    <a:pt x="313241" y="604"/>
                  </a:cubicBezTo>
                  <a:cubicBezTo>
                    <a:pt x="313241" y="273"/>
                    <a:pt x="312967" y="0"/>
                    <a:pt x="312637" y="0"/>
                  </a:cubicBezTo>
                  <a:close/>
                  <a:moveTo>
                    <a:pt x="205941" y="0"/>
                  </a:moveTo>
                  <a:lnTo>
                    <a:pt x="202704" y="0"/>
                  </a:lnTo>
                  <a:cubicBezTo>
                    <a:pt x="202373" y="0"/>
                    <a:pt x="202100" y="273"/>
                    <a:pt x="202100" y="604"/>
                  </a:cubicBezTo>
                  <a:cubicBezTo>
                    <a:pt x="202100" y="935"/>
                    <a:pt x="202373" y="1208"/>
                    <a:pt x="202704" y="1208"/>
                  </a:cubicBezTo>
                  <a:lnTo>
                    <a:pt x="205941" y="1208"/>
                  </a:lnTo>
                  <a:cubicBezTo>
                    <a:pt x="206271" y="1208"/>
                    <a:pt x="206545" y="935"/>
                    <a:pt x="206545" y="604"/>
                  </a:cubicBezTo>
                  <a:cubicBezTo>
                    <a:pt x="206545" y="273"/>
                    <a:pt x="206271" y="0"/>
                    <a:pt x="205941" y="0"/>
                  </a:cubicBezTo>
                  <a:close/>
                  <a:moveTo>
                    <a:pt x="302941" y="0"/>
                  </a:moveTo>
                  <a:lnTo>
                    <a:pt x="299704" y="0"/>
                  </a:lnTo>
                  <a:cubicBezTo>
                    <a:pt x="299373" y="0"/>
                    <a:pt x="299100" y="273"/>
                    <a:pt x="299100" y="604"/>
                  </a:cubicBezTo>
                  <a:cubicBezTo>
                    <a:pt x="299100" y="935"/>
                    <a:pt x="299373" y="1208"/>
                    <a:pt x="299704" y="1208"/>
                  </a:cubicBezTo>
                  <a:lnTo>
                    <a:pt x="302941" y="1208"/>
                  </a:lnTo>
                  <a:cubicBezTo>
                    <a:pt x="303272" y="1208"/>
                    <a:pt x="303545" y="935"/>
                    <a:pt x="303545" y="604"/>
                  </a:cubicBezTo>
                  <a:cubicBezTo>
                    <a:pt x="303545" y="273"/>
                    <a:pt x="303272" y="0"/>
                    <a:pt x="302941" y="0"/>
                  </a:cubicBezTo>
                  <a:close/>
                  <a:moveTo>
                    <a:pt x="390246" y="0"/>
                  </a:moveTo>
                  <a:lnTo>
                    <a:pt x="387009" y="0"/>
                  </a:lnTo>
                  <a:cubicBezTo>
                    <a:pt x="386678" y="0"/>
                    <a:pt x="386405" y="273"/>
                    <a:pt x="386405" y="604"/>
                  </a:cubicBezTo>
                  <a:cubicBezTo>
                    <a:pt x="386405" y="935"/>
                    <a:pt x="386678" y="1208"/>
                    <a:pt x="387009" y="1208"/>
                  </a:cubicBezTo>
                  <a:lnTo>
                    <a:pt x="390246" y="1208"/>
                  </a:lnTo>
                  <a:cubicBezTo>
                    <a:pt x="390576" y="1208"/>
                    <a:pt x="390850" y="935"/>
                    <a:pt x="390850" y="604"/>
                  </a:cubicBezTo>
                  <a:cubicBezTo>
                    <a:pt x="390850" y="273"/>
                    <a:pt x="390576" y="0"/>
                    <a:pt x="390246" y="0"/>
                  </a:cubicBezTo>
                  <a:close/>
                  <a:moveTo>
                    <a:pt x="322347" y="0"/>
                  </a:moveTo>
                  <a:lnTo>
                    <a:pt x="319110" y="0"/>
                  </a:lnTo>
                  <a:cubicBezTo>
                    <a:pt x="318779" y="0"/>
                    <a:pt x="318506" y="273"/>
                    <a:pt x="318506" y="604"/>
                  </a:cubicBezTo>
                  <a:cubicBezTo>
                    <a:pt x="318506" y="935"/>
                    <a:pt x="318779" y="1208"/>
                    <a:pt x="319110" y="1208"/>
                  </a:cubicBezTo>
                  <a:lnTo>
                    <a:pt x="322347" y="1208"/>
                  </a:lnTo>
                  <a:cubicBezTo>
                    <a:pt x="322678" y="1208"/>
                    <a:pt x="322951" y="935"/>
                    <a:pt x="322951" y="604"/>
                  </a:cubicBezTo>
                  <a:cubicBezTo>
                    <a:pt x="322951" y="273"/>
                    <a:pt x="322678" y="0"/>
                    <a:pt x="322347" y="0"/>
                  </a:cubicBezTo>
                  <a:close/>
                  <a:moveTo>
                    <a:pt x="332042" y="0"/>
                  </a:moveTo>
                  <a:lnTo>
                    <a:pt x="328806" y="0"/>
                  </a:lnTo>
                  <a:cubicBezTo>
                    <a:pt x="328475" y="0"/>
                    <a:pt x="328202" y="273"/>
                    <a:pt x="328202" y="604"/>
                  </a:cubicBezTo>
                  <a:cubicBezTo>
                    <a:pt x="328202" y="935"/>
                    <a:pt x="328475" y="1208"/>
                    <a:pt x="328806" y="1208"/>
                  </a:cubicBezTo>
                  <a:lnTo>
                    <a:pt x="332042" y="1208"/>
                  </a:lnTo>
                  <a:cubicBezTo>
                    <a:pt x="332373" y="1208"/>
                    <a:pt x="332647" y="935"/>
                    <a:pt x="332647" y="604"/>
                  </a:cubicBezTo>
                  <a:cubicBezTo>
                    <a:pt x="332647" y="273"/>
                    <a:pt x="332373" y="0"/>
                    <a:pt x="332042" y="0"/>
                  </a:cubicBezTo>
                  <a:close/>
                  <a:moveTo>
                    <a:pt x="60418" y="0"/>
                  </a:moveTo>
                  <a:lnTo>
                    <a:pt x="57182" y="0"/>
                  </a:lnTo>
                  <a:cubicBezTo>
                    <a:pt x="56851" y="0"/>
                    <a:pt x="56578" y="273"/>
                    <a:pt x="56578" y="604"/>
                  </a:cubicBezTo>
                  <a:cubicBezTo>
                    <a:pt x="56578" y="935"/>
                    <a:pt x="56851" y="1208"/>
                    <a:pt x="57182" y="1208"/>
                  </a:cubicBezTo>
                  <a:lnTo>
                    <a:pt x="60418" y="1208"/>
                  </a:lnTo>
                  <a:cubicBezTo>
                    <a:pt x="60749" y="1208"/>
                    <a:pt x="61023" y="935"/>
                    <a:pt x="61023" y="604"/>
                  </a:cubicBezTo>
                  <a:cubicBezTo>
                    <a:pt x="61023" y="273"/>
                    <a:pt x="60749" y="0"/>
                    <a:pt x="60418" y="0"/>
                  </a:cubicBezTo>
                  <a:close/>
                  <a:moveTo>
                    <a:pt x="99230" y="0"/>
                  </a:moveTo>
                  <a:lnTo>
                    <a:pt x="95993" y="0"/>
                  </a:lnTo>
                  <a:cubicBezTo>
                    <a:pt x="95663" y="0"/>
                    <a:pt x="95389" y="273"/>
                    <a:pt x="95389" y="604"/>
                  </a:cubicBezTo>
                  <a:cubicBezTo>
                    <a:pt x="95389" y="935"/>
                    <a:pt x="95663" y="1208"/>
                    <a:pt x="95993" y="1208"/>
                  </a:cubicBezTo>
                  <a:lnTo>
                    <a:pt x="99230" y="1208"/>
                  </a:lnTo>
                  <a:cubicBezTo>
                    <a:pt x="99561" y="1208"/>
                    <a:pt x="99834" y="935"/>
                    <a:pt x="99834" y="604"/>
                  </a:cubicBezTo>
                  <a:cubicBezTo>
                    <a:pt x="99834" y="273"/>
                    <a:pt x="99561" y="0"/>
                    <a:pt x="99230" y="0"/>
                  </a:cubicBezTo>
                  <a:close/>
                  <a:moveTo>
                    <a:pt x="50723" y="0"/>
                  </a:moveTo>
                  <a:lnTo>
                    <a:pt x="47486" y="0"/>
                  </a:lnTo>
                  <a:cubicBezTo>
                    <a:pt x="47155" y="0"/>
                    <a:pt x="46882" y="273"/>
                    <a:pt x="46882" y="604"/>
                  </a:cubicBezTo>
                  <a:cubicBezTo>
                    <a:pt x="46882" y="935"/>
                    <a:pt x="47155" y="1208"/>
                    <a:pt x="47486" y="1208"/>
                  </a:cubicBezTo>
                  <a:lnTo>
                    <a:pt x="50723" y="1208"/>
                  </a:lnTo>
                  <a:cubicBezTo>
                    <a:pt x="51054" y="1208"/>
                    <a:pt x="51327" y="935"/>
                    <a:pt x="51327" y="604"/>
                  </a:cubicBezTo>
                  <a:cubicBezTo>
                    <a:pt x="51327" y="273"/>
                    <a:pt x="51054" y="0"/>
                    <a:pt x="50723" y="0"/>
                  </a:cubicBezTo>
                  <a:close/>
                  <a:moveTo>
                    <a:pt x="89520" y="0"/>
                  </a:moveTo>
                  <a:lnTo>
                    <a:pt x="86283" y="0"/>
                  </a:lnTo>
                  <a:cubicBezTo>
                    <a:pt x="85952" y="0"/>
                    <a:pt x="85679" y="273"/>
                    <a:pt x="85679" y="604"/>
                  </a:cubicBezTo>
                  <a:cubicBezTo>
                    <a:pt x="85679" y="935"/>
                    <a:pt x="85952" y="1208"/>
                    <a:pt x="86283" y="1208"/>
                  </a:cubicBezTo>
                  <a:lnTo>
                    <a:pt x="89520" y="1208"/>
                  </a:lnTo>
                  <a:cubicBezTo>
                    <a:pt x="89851" y="1208"/>
                    <a:pt x="90124" y="935"/>
                    <a:pt x="90124" y="604"/>
                  </a:cubicBezTo>
                  <a:cubicBezTo>
                    <a:pt x="90124" y="273"/>
                    <a:pt x="89851" y="0"/>
                    <a:pt x="89520" y="0"/>
                  </a:cubicBezTo>
                  <a:close/>
                  <a:moveTo>
                    <a:pt x="70129" y="0"/>
                  </a:moveTo>
                  <a:lnTo>
                    <a:pt x="66892" y="0"/>
                  </a:lnTo>
                  <a:cubicBezTo>
                    <a:pt x="66561" y="0"/>
                    <a:pt x="66288" y="273"/>
                    <a:pt x="66288" y="604"/>
                  </a:cubicBezTo>
                  <a:cubicBezTo>
                    <a:pt x="66288" y="935"/>
                    <a:pt x="66561" y="1208"/>
                    <a:pt x="66892" y="1208"/>
                  </a:cubicBezTo>
                  <a:lnTo>
                    <a:pt x="70129" y="1208"/>
                  </a:lnTo>
                  <a:cubicBezTo>
                    <a:pt x="70459" y="1208"/>
                    <a:pt x="70733" y="935"/>
                    <a:pt x="70733" y="604"/>
                  </a:cubicBezTo>
                  <a:cubicBezTo>
                    <a:pt x="70733" y="273"/>
                    <a:pt x="70459" y="0"/>
                    <a:pt x="70129" y="0"/>
                  </a:cubicBezTo>
                  <a:close/>
                  <a:moveTo>
                    <a:pt x="41027" y="0"/>
                  </a:moveTo>
                  <a:lnTo>
                    <a:pt x="37790" y="0"/>
                  </a:lnTo>
                  <a:cubicBezTo>
                    <a:pt x="37459" y="0"/>
                    <a:pt x="37186" y="273"/>
                    <a:pt x="37186" y="604"/>
                  </a:cubicBezTo>
                  <a:cubicBezTo>
                    <a:pt x="37186" y="935"/>
                    <a:pt x="37459" y="1208"/>
                    <a:pt x="37790" y="1208"/>
                  </a:cubicBezTo>
                  <a:lnTo>
                    <a:pt x="41027" y="1208"/>
                  </a:lnTo>
                  <a:cubicBezTo>
                    <a:pt x="41358" y="1208"/>
                    <a:pt x="41631" y="935"/>
                    <a:pt x="41631" y="604"/>
                  </a:cubicBezTo>
                  <a:cubicBezTo>
                    <a:pt x="41631" y="273"/>
                    <a:pt x="41358" y="0"/>
                    <a:pt x="41027" y="0"/>
                  </a:cubicBezTo>
                  <a:close/>
                  <a:moveTo>
                    <a:pt x="21621" y="0"/>
                  </a:moveTo>
                  <a:lnTo>
                    <a:pt x="18384" y="0"/>
                  </a:lnTo>
                  <a:cubicBezTo>
                    <a:pt x="18054" y="0"/>
                    <a:pt x="17780" y="273"/>
                    <a:pt x="17780" y="604"/>
                  </a:cubicBezTo>
                  <a:cubicBezTo>
                    <a:pt x="17780" y="935"/>
                    <a:pt x="18054" y="1208"/>
                    <a:pt x="18384" y="1208"/>
                  </a:cubicBezTo>
                  <a:lnTo>
                    <a:pt x="21621" y="1208"/>
                  </a:lnTo>
                  <a:cubicBezTo>
                    <a:pt x="21952" y="1208"/>
                    <a:pt x="22225" y="935"/>
                    <a:pt x="22225" y="604"/>
                  </a:cubicBezTo>
                  <a:cubicBezTo>
                    <a:pt x="22225" y="273"/>
                    <a:pt x="21952" y="0"/>
                    <a:pt x="21621" y="0"/>
                  </a:cubicBezTo>
                  <a:close/>
                  <a:moveTo>
                    <a:pt x="11925" y="0"/>
                  </a:moveTo>
                  <a:lnTo>
                    <a:pt x="8689" y="0"/>
                  </a:lnTo>
                  <a:cubicBezTo>
                    <a:pt x="8358" y="0"/>
                    <a:pt x="8085" y="273"/>
                    <a:pt x="8085" y="604"/>
                  </a:cubicBezTo>
                  <a:cubicBezTo>
                    <a:pt x="8085" y="935"/>
                    <a:pt x="8358" y="1208"/>
                    <a:pt x="8689" y="1208"/>
                  </a:cubicBezTo>
                  <a:lnTo>
                    <a:pt x="11925" y="1208"/>
                  </a:lnTo>
                  <a:cubicBezTo>
                    <a:pt x="12256" y="1208"/>
                    <a:pt x="12530" y="935"/>
                    <a:pt x="12530" y="604"/>
                  </a:cubicBezTo>
                  <a:cubicBezTo>
                    <a:pt x="12530" y="273"/>
                    <a:pt x="12256" y="0"/>
                    <a:pt x="11925" y="0"/>
                  </a:cubicBezTo>
                  <a:close/>
                  <a:moveTo>
                    <a:pt x="196230" y="0"/>
                  </a:moveTo>
                  <a:lnTo>
                    <a:pt x="192994" y="0"/>
                  </a:lnTo>
                  <a:cubicBezTo>
                    <a:pt x="192663" y="0"/>
                    <a:pt x="192390" y="273"/>
                    <a:pt x="192390" y="604"/>
                  </a:cubicBezTo>
                  <a:cubicBezTo>
                    <a:pt x="192390" y="935"/>
                    <a:pt x="192663" y="1208"/>
                    <a:pt x="192994" y="1208"/>
                  </a:cubicBezTo>
                  <a:lnTo>
                    <a:pt x="196230" y="1208"/>
                  </a:lnTo>
                  <a:cubicBezTo>
                    <a:pt x="196561" y="1208"/>
                    <a:pt x="196835" y="935"/>
                    <a:pt x="196835" y="604"/>
                  </a:cubicBezTo>
                  <a:cubicBezTo>
                    <a:pt x="196835" y="273"/>
                    <a:pt x="196561" y="0"/>
                    <a:pt x="196230" y="0"/>
                  </a:cubicBezTo>
                  <a:close/>
                  <a:moveTo>
                    <a:pt x="31317" y="0"/>
                  </a:moveTo>
                  <a:lnTo>
                    <a:pt x="28080" y="0"/>
                  </a:lnTo>
                  <a:cubicBezTo>
                    <a:pt x="27749" y="0"/>
                    <a:pt x="27476" y="273"/>
                    <a:pt x="27476" y="604"/>
                  </a:cubicBezTo>
                  <a:cubicBezTo>
                    <a:pt x="27476" y="935"/>
                    <a:pt x="27749" y="1208"/>
                    <a:pt x="28080" y="1208"/>
                  </a:cubicBezTo>
                  <a:lnTo>
                    <a:pt x="31317" y="1208"/>
                  </a:lnTo>
                  <a:cubicBezTo>
                    <a:pt x="31648" y="1208"/>
                    <a:pt x="31921" y="935"/>
                    <a:pt x="31921" y="604"/>
                  </a:cubicBezTo>
                  <a:cubicBezTo>
                    <a:pt x="31921" y="273"/>
                    <a:pt x="31648" y="0"/>
                    <a:pt x="31317" y="0"/>
                  </a:cubicBezTo>
                  <a:close/>
                  <a:moveTo>
                    <a:pt x="157433" y="0"/>
                  </a:moveTo>
                  <a:lnTo>
                    <a:pt x="154196" y="0"/>
                  </a:lnTo>
                  <a:cubicBezTo>
                    <a:pt x="153866" y="0"/>
                    <a:pt x="153592" y="273"/>
                    <a:pt x="153592" y="604"/>
                  </a:cubicBezTo>
                  <a:cubicBezTo>
                    <a:pt x="153592" y="935"/>
                    <a:pt x="153866" y="1208"/>
                    <a:pt x="154196" y="1208"/>
                  </a:cubicBezTo>
                  <a:lnTo>
                    <a:pt x="157433" y="1208"/>
                  </a:lnTo>
                  <a:cubicBezTo>
                    <a:pt x="157764" y="1208"/>
                    <a:pt x="158037" y="935"/>
                    <a:pt x="158037" y="604"/>
                  </a:cubicBezTo>
                  <a:cubicBezTo>
                    <a:pt x="158037" y="273"/>
                    <a:pt x="157764" y="0"/>
                    <a:pt x="157433" y="0"/>
                  </a:cubicBezTo>
                  <a:close/>
                  <a:moveTo>
                    <a:pt x="167129" y="0"/>
                  </a:moveTo>
                  <a:lnTo>
                    <a:pt x="163892" y="0"/>
                  </a:lnTo>
                  <a:cubicBezTo>
                    <a:pt x="163561" y="0"/>
                    <a:pt x="163288" y="273"/>
                    <a:pt x="163288" y="604"/>
                  </a:cubicBezTo>
                  <a:cubicBezTo>
                    <a:pt x="163288" y="935"/>
                    <a:pt x="163561" y="1208"/>
                    <a:pt x="163892" y="1208"/>
                  </a:cubicBezTo>
                  <a:lnTo>
                    <a:pt x="167129" y="1208"/>
                  </a:lnTo>
                  <a:cubicBezTo>
                    <a:pt x="167460" y="1208"/>
                    <a:pt x="167733" y="935"/>
                    <a:pt x="167733" y="604"/>
                  </a:cubicBezTo>
                  <a:cubicBezTo>
                    <a:pt x="167733" y="273"/>
                    <a:pt x="167460" y="0"/>
                    <a:pt x="167129" y="0"/>
                  </a:cubicBezTo>
                  <a:close/>
                  <a:moveTo>
                    <a:pt x="176839" y="0"/>
                  </a:moveTo>
                  <a:lnTo>
                    <a:pt x="173602" y="0"/>
                  </a:lnTo>
                  <a:cubicBezTo>
                    <a:pt x="173271" y="0"/>
                    <a:pt x="172998" y="273"/>
                    <a:pt x="172998" y="604"/>
                  </a:cubicBezTo>
                  <a:cubicBezTo>
                    <a:pt x="172998" y="935"/>
                    <a:pt x="173271" y="1208"/>
                    <a:pt x="173602" y="1208"/>
                  </a:cubicBezTo>
                  <a:lnTo>
                    <a:pt x="176839" y="1208"/>
                  </a:lnTo>
                  <a:cubicBezTo>
                    <a:pt x="177170" y="1208"/>
                    <a:pt x="177443" y="935"/>
                    <a:pt x="177443" y="604"/>
                  </a:cubicBezTo>
                  <a:cubicBezTo>
                    <a:pt x="177443" y="273"/>
                    <a:pt x="177170" y="0"/>
                    <a:pt x="176839" y="0"/>
                  </a:cubicBezTo>
                  <a:close/>
                  <a:moveTo>
                    <a:pt x="186535" y="0"/>
                  </a:moveTo>
                  <a:lnTo>
                    <a:pt x="183298" y="0"/>
                  </a:lnTo>
                  <a:cubicBezTo>
                    <a:pt x="182967" y="0"/>
                    <a:pt x="182694" y="273"/>
                    <a:pt x="182694" y="604"/>
                  </a:cubicBezTo>
                  <a:cubicBezTo>
                    <a:pt x="182694" y="935"/>
                    <a:pt x="182967" y="1208"/>
                    <a:pt x="183298" y="1208"/>
                  </a:cubicBezTo>
                  <a:lnTo>
                    <a:pt x="186535" y="1208"/>
                  </a:lnTo>
                  <a:cubicBezTo>
                    <a:pt x="186866" y="1208"/>
                    <a:pt x="187139" y="935"/>
                    <a:pt x="187139" y="604"/>
                  </a:cubicBezTo>
                  <a:cubicBezTo>
                    <a:pt x="187139" y="273"/>
                    <a:pt x="186866" y="0"/>
                    <a:pt x="186535" y="0"/>
                  </a:cubicBezTo>
                  <a:close/>
                  <a:moveTo>
                    <a:pt x="108926" y="0"/>
                  </a:moveTo>
                  <a:lnTo>
                    <a:pt x="105689" y="0"/>
                  </a:lnTo>
                  <a:cubicBezTo>
                    <a:pt x="105358" y="0"/>
                    <a:pt x="105085" y="273"/>
                    <a:pt x="105085" y="604"/>
                  </a:cubicBezTo>
                  <a:cubicBezTo>
                    <a:pt x="105085" y="935"/>
                    <a:pt x="105358" y="1208"/>
                    <a:pt x="105689" y="1208"/>
                  </a:cubicBezTo>
                  <a:lnTo>
                    <a:pt x="108926" y="1208"/>
                  </a:lnTo>
                  <a:cubicBezTo>
                    <a:pt x="109257" y="1208"/>
                    <a:pt x="109530" y="935"/>
                    <a:pt x="109530" y="604"/>
                  </a:cubicBezTo>
                  <a:cubicBezTo>
                    <a:pt x="109530" y="273"/>
                    <a:pt x="109257" y="0"/>
                    <a:pt x="108926" y="0"/>
                  </a:cubicBezTo>
                  <a:close/>
                  <a:moveTo>
                    <a:pt x="128332" y="0"/>
                  </a:moveTo>
                  <a:lnTo>
                    <a:pt x="125095" y="0"/>
                  </a:lnTo>
                  <a:cubicBezTo>
                    <a:pt x="124764" y="0"/>
                    <a:pt x="124491" y="273"/>
                    <a:pt x="124491" y="604"/>
                  </a:cubicBezTo>
                  <a:cubicBezTo>
                    <a:pt x="124491" y="935"/>
                    <a:pt x="124764" y="1208"/>
                    <a:pt x="125095" y="1208"/>
                  </a:cubicBezTo>
                  <a:lnTo>
                    <a:pt x="128332" y="1208"/>
                  </a:lnTo>
                  <a:cubicBezTo>
                    <a:pt x="128662" y="1208"/>
                    <a:pt x="128936" y="935"/>
                    <a:pt x="128936" y="604"/>
                  </a:cubicBezTo>
                  <a:cubicBezTo>
                    <a:pt x="128936" y="273"/>
                    <a:pt x="128662" y="0"/>
                    <a:pt x="128332" y="0"/>
                  </a:cubicBezTo>
                  <a:close/>
                  <a:moveTo>
                    <a:pt x="118622" y="0"/>
                  </a:moveTo>
                  <a:lnTo>
                    <a:pt x="115385" y="0"/>
                  </a:lnTo>
                  <a:cubicBezTo>
                    <a:pt x="115054" y="0"/>
                    <a:pt x="114781" y="273"/>
                    <a:pt x="114781" y="604"/>
                  </a:cubicBezTo>
                  <a:cubicBezTo>
                    <a:pt x="114781" y="935"/>
                    <a:pt x="115054" y="1208"/>
                    <a:pt x="115385" y="1208"/>
                  </a:cubicBezTo>
                  <a:lnTo>
                    <a:pt x="118622" y="1208"/>
                  </a:lnTo>
                  <a:cubicBezTo>
                    <a:pt x="118952" y="1208"/>
                    <a:pt x="119226" y="935"/>
                    <a:pt x="119226" y="604"/>
                  </a:cubicBezTo>
                  <a:cubicBezTo>
                    <a:pt x="119226" y="273"/>
                    <a:pt x="118952" y="0"/>
                    <a:pt x="118622" y="0"/>
                  </a:cubicBezTo>
                  <a:close/>
                  <a:moveTo>
                    <a:pt x="147737" y="0"/>
                  </a:moveTo>
                  <a:lnTo>
                    <a:pt x="144501" y="0"/>
                  </a:lnTo>
                  <a:cubicBezTo>
                    <a:pt x="144170" y="0"/>
                    <a:pt x="143897" y="273"/>
                    <a:pt x="143897" y="604"/>
                  </a:cubicBezTo>
                  <a:cubicBezTo>
                    <a:pt x="143897" y="935"/>
                    <a:pt x="144170" y="1208"/>
                    <a:pt x="144501" y="1208"/>
                  </a:cubicBezTo>
                  <a:lnTo>
                    <a:pt x="147737" y="1208"/>
                  </a:lnTo>
                  <a:cubicBezTo>
                    <a:pt x="148068" y="1208"/>
                    <a:pt x="148342" y="935"/>
                    <a:pt x="148342" y="604"/>
                  </a:cubicBezTo>
                  <a:cubicBezTo>
                    <a:pt x="148342" y="273"/>
                    <a:pt x="148068" y="0"/>
                    <a:pt x="147737" y="0"/>
                  </a:cubicBezTo>
                  <a:close/>
                  <a:moveTo>
                    <a:pt x="138027" y="0"/>
                  </a:moveTo>
                  <a:lnTo>
                    <a:pt x="134791" y="0"/>
                  </a:lnTo>
                  <a:cubicBezTo>
                    <a:pt x="134460" y="0"/>
                    <a:pt x="134186" y="273"/>
                    <a:pt x="134186" y="604"/>
                  </a:cubicBezTo>
                  <a:cubicBezTo>
                    <a:pt x="134186" y="935"/>
                    <a:pt x="134460" y="1208"/>
                    <a:pt x="134791" y="1208"/>
                  </a:cubicBezTo>
                  <a:lnTo>
                    <a:pt x="138027" y="1208"/>
                  </a:lnTo>
                  <a:cubicBezTo>
                    <a:pt x="138358" y="1208"/>
                    <a:pt x="138632" y="935"/>
                    <a:pt x="138632" y="604"/>
                  </a:cubicBezTo>
                  <a:cubicBezTo>
                    <a:pt x="138632" y="273"/>
                    <a:pt x="138358" y="0"/>
                    <a:pt x="138027" y="0"/>
                  </a:cubicBezTo>
                  <a:close/>
                  <a:moveTo>
                    <a:pt x="79824" y="0"/>
                  </a:moveTo>
                  <a:lnTo>
                    <a:pt x="76588" y="0"/>
                  </a:lnTo>
                  <a:cubicBezTo>
                    <a:pt x="76257" y="0"/>
                    <a:pt x="75983" y="273"/>
                    <a:pt x="75983" y="604"/>
                  </a:cubicBezTo>
                  <a:cubicBezTo>
                    <a:pt x="75983" y="935"/>
                    <a:pt x="76257" y="1208"/>
                    <a:pt x="76588" y="1208"/>
                  </a:cubicBezTo>
                  <a:lnTo>
                    <a:pt x="79824" y="1208"/>
                  </a:lnTo>
                  <a:cubicBezTo>
                    <a:pt x="80155" y="1208"/>
                    <a:pt x="80428" y="935"/>
                    <a:pt x="80428" y="604"/>
                  </a:cubicBezTo>
                  <a:cubicBezTo>
                    <a:pt x="80428" y="273"/>
                    <a:pt x="80155" y="0"/>
                    <a:pt x="79824" y="0"/>
                  </a:cubicBezTo>
                  <a:close/>
                  <a:moveTo>
                    <a:pt x="652174" y="0"/>
                  </a:moveTo>
                  <a:lnTo>
                    <a:pt x="648937" y="0"/>
                  </a:lnTo>
                  <a:cubicBezTo>
                    <a:pt x="648606" y="0"/>
                    <a:pt x="648333" y="273"/>
                    <a:pt x="648333" y="604"/>
                  </a:cubicBezTo>
                  <a:cubicBezTo>
                    <a:pt x="648333" y="935"/>
                    <a:pt x="648606" y="1208"/>
                    <a:pt x="648937" y="1208"/>
                  </a:cubicBezTo>
                  <a:lnTo>
                    <a:pt x="652174" y="1208"/>
                  </a:lnTo>
                  <a:cubicBezTo>
                    <a:pt x="652505" y="1208"/>
                    <a:pt x="652778" y="935"/>
                    <a:pt x="652778" y="604"/>
                  </a:cubicBezTo>
                  <a:cubicBezTo>
                    <a:pt x="652778" y="273"/>
                    <a:pt x="652505" y="0"/>
                    <a:pt x="652174" y="0"/>
                  </a:cubicBezTo>
                  <a:close/>
                  <a:moveTo>
                    <a:pt x="661870" y="0"/>
                  </a:moveTo>
                  <a:lnTo>
                    <a:pt x="658633" y="0"/>
                  </a:lnTo>
                  <a:cubicBezTo>
                    <a:pt x="658302" y="0"/>
                    <a:pt x="658029" y="273"/>
                    <a:pt x="658029" y="604"/>
                  </a:cubicBezTo>
                  <a:cubicBezTo>
                    <a:pt x="658029" y="935"/>
                    <a:pt x="658302" y="1208"/>
                    <a:pt x="658633" y="1208"/>
                  </a:cubicBezTo>
                  <a:lnTo>
                    <a:pt x="661870" y="1208"/>
                  </a:lnTo>
                  <a:cubicBezTo>
                    <a:pt x="662200" y="1208"/>
                    <a:pt x="662474" y="935"/>
                    <a:pt x="662474" y="604"/>
                  </a:cubicBezTo>
                  <a:cubicBezTo>
                    <a:pt x="662474" y="273"/>
                    <a:pt x="662200" y="0"/>
                    <a:pt x="661870" y="0"/>
                  </a:cubicBezTo>
                  <a:close/>
                  <a:moveTo>
                    <a:pt x="642464" y="0"/>
                  </a:moveTo>
                  <a:lnTo>
                    <a:pt x="639227" y="0"/>
                  </a:lnTo>
                  <a:cubicBezTo>
                    <a:pt x="638896" y="0"/>
                    <a:pt x="638623" y="273"/>
                    <a:pt x="638623" y="604"/>
                  </a:cubicBezTo>
                  <a:cubicBezTo>
                    <a:pt x="638623" y="935"/>
                    <a:pt x="638896" y="1208"/>
                    <a:pt x="639227" y="1208"/>
                  </a:cubicBezTo>
                  <a:lnTo>
                    <a:pt x="642464" y="1208"/>
                  </a:lnTo>
                  <a:cubicBezTo>
                    <a:pt x="642795" y="1208"/>
                    <a:pt x="643068" y="935"/>
                    <a:pt x="643068" y="604"/>
                  </a:cubicBezTo>
                  <a:cubicBezTo>
                    <a:pt x="643068" y="273"/>
                    <a:pt x="642795" y="0"/>
                    <a:pt x="642464" y="0"/>
                  </a:cubicBezTo>
                  <a:close/>
                  <a:moveTo>
                    <a:pt x="681275" y="0"/>
                  </a:moveTo>
                  <a:lnTo>
                    <a:pt x="678039" y="0"/>
                  </a:lnTo>
                  <a:cubicBezTo>
                    <a:pt x="677708" y="0"/>
                    <a:pt x="677435" y="273"/>
                    <a:pt x="677435" y="604"/>
                  </a:cubicBezTo>
                  <a:cubicBezTo>
                    <a:pt x="677435" y="935"/>
                    <a:pt x="677708" y="1208"/>
                    <a:pt x="678039" y="1208"/>
                  </a:cubicBezTo>
                  <a:lnTo>
                    <a:pt x="681275" y="1208"/>
                  </a:lnTo>
                  <a:cubicBezTo>
                    <a:pt x="681606" y="1208"/>
                    <a:pt x="681880" y="935"/>
                    <a:pt x="681880" y="604"/>
                  </a:cubicBezTo>
                  <a:cubicBezTo>
                    <a:pt x="681880" y="273"/>
                    <a:pt x="681606" y="0"/>
                    <a:pt x="681275" y="0"/>
                  </a:cubicBezTo>
                  <a:close/>
                  <a:moveTo>
                    <a:pt x="690971" y="0"/>
                  </a:moveTo>
                  <a:lnTo>
                    <a:pt x="687734" y="0"/>
                  </a:lnTo>
                  <a:cubicBezTo>
                    <a:pt x="687404" y="0"/>
                    <a:pt x="687130" y="273"/>
                    <a:pt x="687130" y="604"/>
                  </a:cubicBezTo>
                  <a:cubicBezTo>
                    <a:pt x="687130" y="935"/>
                    <a:pt x="687404" y="1208"/>
                    <a:pt x="687734" y="1208"/>
                  </a:cubicBezTo>
                  <a:lnTo>
                    <a:pt x="690971" y="1208"/>
                  </a:lnTo>
                  <a:cubicBezTo>
                    <a:pt x="691302" y="1208"/>
                    <a:pt x="691575" y="935"/>
                    <a:pt x="691575" y="604"/>
                  </a:cubicBezTo>
                  <a:cubicBezTo>
                    <a:pt x="691575" y="273"/>
                    <a:pt x="691302" y="0"/>
                    <a:pt x="690971" y="0"/>
                  </a:cubicBezTo>
                  <a:close/>
                  <a:moveTo>
                    <a:pt x="671565" y="0"/>
                  </a:moveTo>
                  <a:lnTo>
                    <a:pt x="668329" y="0"/>
                  </a:lnTo>
                  <a:cubicBezTo>
                    <a:pt x="667998" y="0"/>
                    <a:pt x="667724" y="273"/>
                    <a:pt x="667724" y="604"/>
                  </a:cubicBezTo>
                  <a:cubicBezTo>
                    <a:pt x="667724" y="935"/>
                    <a:pt x="667998" y="1208"/>
                    <a:pt x="668329" y="1208"/>
                  </a:cubicBezTo>
                  <a:lnTo>
                    <a:pt x="671565" y="1208"/>
                  </a:lnTo>
                  <a:cubicBezTo>
                    <a:pt x="671896" y="1208"/>
                    <a:pt x="672169" y="935"/>
                    <a:pt x="672169" y="604"/>
                  </a:cubicBezTo>
                  <a:cubicBezTo>
                    <a:pt x="672169" y="273"/>
                    <a:pt x="671896" y="0"/>
                    <a:pt x="671565" y="0"/>
                  </a:cubicBezTo>
                  <a:close/>
                  <a:moveTo>
                    <a:pt x="399956" y="0"/>
                  </a:moveTo>
                  <a:lnTo>
                    <a:pt x="396719" y="0"/>
                  </a:lnTo>
                  <a:cubicBezTo>
                    <a:pt x="396388" y="0"/>
                    <a:pt x="396115" y="273"/>
                    <a:pt x="396115" y="604"/>
                  </a:cubicBezTo>
                  <a:cubicBezTo>
                    <a:pt x="396115" y="935"/>
                    <a:pt x="396388" y="1208"/>
                    <a:pt x="396719" y="1208"/>
                  </a:cubicBezTo>
                  <a:lnTo>
                    <a:pt x="399956" y="1208"/>
                  </a:lnTo>
                  <a:cubicBezTo>
                    <a:pt x="400287" y="1208"/>
                    <a:pt x="400560" y="935"/>
                    <a:pt x="400560" y="604"/>
                  </a:cubicBezTo>
                  <a:cubicBezTo>
                    <a:pt x="400560" y="273"/>
                    <a:pt x="400287" y="0"/>
                    <a:pt x="399956" y="0"/>
                  </a:cubicBezTo>
                  <a:close/>
                  <a:moveTo>
                    <a:pt x="603666" y="0"/>
                  </a:moveTo>
                  <a:lnTo>
                    <a:pt x="600430" y="0"/>
                  </a:lnTo>
                  <a:cubicBezTo>
                    <a:pt x="600099" y="0"/>
                    <a:pt x="599826" y="273"/>
                    <a:pt x="599826" y="604"/>
                  </a:cubicBezTo>
                  <a:cubicBezTo>
                    <a:pt x="599826" y="935"/>
                    <a:pt x="600099" y="1208"/>
                    <a:pt x="600430" y="1208"/>
                  </a:cubicBezTo>
                  <a:lnTo>
                    <a:pt x="603666" y="1208"/>
                  </a:lnTo>
                  <a:cubicBezTo>
                    <a:pt x="603997" y="1208"/>
                    <a:pt x="604271" y="935"/>
                    <a:pt x="604271" y="604"/>
                  </a:cubicBezTo>
                  <a:cubicBezTo>
                    <a:pt x="604271" y="273"/>
                    <a:pt x="603997" y="0"/>
                    <a:pt x="603666" y="0"/>
                  </a:cubicBezTo>
                  <a:close/>
                  <a:moveTo>
                    <a:pt x="623072" y="0"/>
                  </a:moveTo>
                  <a:lnTo>
                    <a:pt x="619836" y="0"/>
                  </a:lnTo>
                  <a:cubicBezTo>
                    <a:pt x="619505" y="0"/>
                    <a:pt x="619231" y="273"/>
                    <a:pt x="619231" y="604"/>
                  </a:cubicBezTo>
                  <a:cubicBezTo>
                    <a:pt x="619231" y="935"/>
                    <a:pt x="619505" y="1208"/>
                    <a:pt x="619836" y="1208"/>
                  </a:cubicBezTo>
                  <a:lnTo>
                    <a:pt x="623072" y="1208"/>
                  </a:lnTo>
                  <a:cubicBezTo>
                    <a:pt x="623403" y="1208"/>
                    <a:pt x="623677" y="935"/>
                    <a:pt x="623677" y="604"/>
                  </a:cubicBezTo>
                  <a:cubicBezTo>
                    <a:pt x="623677" y="273"/>
                    <a:pt x="623403" y="0"/>
                    <a:pt x="623072" y="0"/>
                  </a:cubicBezTo>
                  <a:close/>
                  <a:moveTo>
                    <a:pt x="632768" y="0"/>
                  </a:moveTo>
                  <a:lnTo>
                    <a:pt x="629531" y="0"/>
                  </a:lnTo>
                  <a:cubicBezTo>
                    <a:pt x="629200" y="0"/>
                    <a:pt x="628927" y="273"/>
                    <a:pt x="628927" y="604"/>
                  </a:cubicBezTo>
                  <a:cubicBezTo>
                    <a:pt x="628927" y="935"/>
                    <a:pt x="629200" y="1208"/>
                    <a:pt x="629531" y="1208"/>
                  </a:cubicBezTo>
                  <a:lnTo>
                    <a:pt x="632768" y="1208"/>
                  </a:lnTo>
                  <a:cubicBezTo>
                    <a:pt x="633099" y="1208"/>
                    <a:pt x="633372" y="935"/>
                    <a:pt x="633372" y="604"/>
                  </a:cubicBezTo>
                  <a:cubicBezTo>
                    <a:pt x="633372" y="273"/>
                    <a:pt x="633099" y="0"/>
                    <a:pt x="632768" y="0"/>
                  </a:cubicBezTo>
                  <a:close/>
                  <a:moveTo>
                    <a:pt x="710377" y="0"/>
                  </a:moveTo>
                  <a:lnTo>
                    <a:pt x="707140" y="0"/>
                  </a:lnTo>
                  <a:cubicBezTo>
                    <a:pt x="706809" y="0"/>
                    <a:pt x="706536" y="273"/>
                    <a:pt x="706536" y="604"/>
                  </a:cubicBezTo>
                  <a:cubicBezTo>
                    <a:pt x="706536" y="935"/>
                    <a:pt x="706809" y="1208"/>
                    <a:pt x="707140" y="1208"/>
                  </a:cubicBezTo>
                  <a:lnTo>
                    <a:pt x="710377" y="1208"/>
                  </a:lnTo>
                  <a:cubicBezTo>
                    <a:pt x="710708" y="1208"/>
                    <a:pt x="710981" y="935"/>
                    <a:pt x="710981" y="604"/>
                  </a:cubicBezTo>
                  <a:cubicBezTo>
                    <a:pt x="710981" y="273"/>
                    <a:pt x="710708" y="0"/>
                    <a:pt x="710377" y="0"/>
                  </a:cubicBezTo>
                  <a:close/>
                  <a:moveTo>
                    <a:pt x="749174" y="0"/>
                  </a:moveTo>
                  <a:lnTo>
                    <a:pt x="745938" y="0"/>
                  </a:lnTo>
                  <a:cubicBezTo>
                    <a:pt x="745607" y="0"/>
                    <a:pt x="745333" y="273"/>
                    <a:pt x="745333" y="604"/>
                  </a:cubicBezTo>
                  <a:cubicBezTo>
                    <a:pt x="745333" y="935"/>
                    <a:pt x="745607" y="1208"/>
                    <a:pt x="745938" y="1208"/>
                  </a:cubicBezTo>
                  <a:lnTo>
                    <a:pt x="749174" y="1208"/>
                  </a:lnTo>
                  <a:cubicBezTo>
                    <a:pt x="749505" y="1208"/>
                    <a:pt x="749778" y="935"/>
                    <a:pt x="749778" y="604"/>
                  </a:cubicBezTo>
                  <a:cubicBezTo>
                    <a:pt x="749778" y="273"/>
                    <a:pt x="749505" y="0"/>
                    <a:pt x="749174" y="0"/>
                  </a:cubicBezTo>
                  <a:close/>
                  <a:moveTo>
                    <a:pt x="758870" y="0"/>
                  </a:moveTo>
                  <a:lnTo>
                    <a:pt x="755633" y="0"/>
                  </a:lnTo>
                  <a:cubicBezTo>
                    <a:pt x="755302" y="0"/>
                    <a:pt x="755029" y="273"/>
                    <a:pt x="755029" y="604"/>
                  </a:cubicBezTo>
                  <a:cubicBezTo>
                    <a:pt x="755029" y="935"/>
                    <a:pt x="755302" y="1208"/>
                    <a:pt x="755633" y="1208"/>
                  </a:cubicBezTo>
                  <a:lnTo>
                    <a:pt x="758870" y="1208"/>
                  </a:lnTo>
                  <a:cubicBezTo>
                    <a:pt x="759201" y="1208"/>
                    <a:pt x="759474" y="935"/>
                    <a:pt x="759474" y="604"/>
                  </a:cubicBezTo>
                  <a:cubicBezTo>
                    <a:pt x="759474" y="273"/>
                    <a:pt x="759201" y="0"/>
                    <a:pt x="758870" y="0"/>
                  </a:cubicBezTo>
                  <a:close/>
                  <a:moveTo>
                    <a:pt x="700667" y="0"/>
                  </a:moveTo>
                  <a:lnTo>
                    <a:pt x="697430" y="0"/>
                  </a:lnTo>
                  <a:cubicBezTo>
                    <a:pt x="697099" y="0"/>
                    <a:pt x="696826" y="273"/>
                    <a:pt x="696826" y="604"/>
                  </a:cubicBezTo>
                  <a:cubicBezTo>
                    <a:pt x="696826" y="935"/>
                    <a:pt x="697099" y="1208"/>
                    <a:pt x="697430" y="1208"/>
                  </a:cubicBezTo>
                  <a:lnTo>
                    <a:pt x="700667" y="1208"/>
                  </a:lnTo>
                  <a:cubicBezTo>
                    <a:pt x="700998" y="1208"/>
                    <a:pt x="701271" y="935"/>
                    <a:pt x="701271" y="604"/>
                  </a:cubicBezTo>
                  <a:cubicBezTo>
                    <a:pt x="701271" y="273"/>
                    <a:pt x="700998" y="0"/>
                    <a:pt x="700667" y="0"/>
                  </a:cubicBezTo>
                  <a:close/>
                  <a:moveTo>
                    <a:pt x="778276" y="0"/>
                  </a:moveTo>
                  <a:lnTo>
                    <a:pt x="775039" y="0"/>
                  </a:lnTo>
                  <a:cubicBezTo>
                    <a:pt x="774708" y="0"/>
                    <a:pt x="774435" y="273"/>
                    <a:pt x="774435" y="604"/>
                  </a:cubicBezTo>
                  <a:cubicBezTo>
                    <a:pt x="774435" y="935"/>
                    <a:pt x="774708" y="1208"/>
                    <a:pt x="775039" y="1208"/>
                  </a:cubicBezTo>
                  <a:lnTo>
                    <a:pt x="778276" y="1208"/>
                  </a:lnTo>
                  <a:cubicBezTo>
                    <a:pt x="778607" y="1208"/>
                    <a:pt x="778880" y="935"/>
                    <a:pt x="778880" y="604"/>
                  </a:cubicBezTo>
                  <a:cubicBezTo>
                    <a:pt x="778880" y="273"/>
                    <a:pt x="778607" y="0"/>
                    <a:pt x="778276" y="0"/>
                  </a:cubicBezTo>
                  <a:close/>
                  <a:moveTo>
                    <a:pt x="768580" y="0"/>
                  </a:moveTo>
                  <a:lnTo>
                    <a:pt x="765343" y="0"/>
                  </a:lnTo>
                  <a:cubicBezTo>
                    <a:pt x="765012" y="0"/>
                    <a:pt x="764739" y="273"/>
                    <a:pt x="764739" y="604"/>
                  </a:cubicBezTo>
                  <a:cubicBezTo>
                    <a:pt x="764739" y="935"/>
                    <a:pt x="765012" y="1208"/>
                    <a:pt x="765343" y="1208"/>
                  </a:cubicBezTo>
                  <a:lnTo>
                    <a:pt x="768580" y="1208"/>
                  </a:lnTo>
                  <a:cubicBezTo>
                    <a:pt x="768911" y="1208"/>
                    <a:pt x="769184" y="935"/>
                    <a:pt x="769184" y="604"/>
                  </a:cubicBezTo>
                  <a:cubicBezTo>
                    <a:pt x="769184" y="273"/>
                    <a:pt x="768911" y="0"/>
                    <a:pt x="768580" y="0"/>
                  </a:cubicBezTo>
                  <a:close/>
                  <a:moveTo>
                    <a:pt x="720073" y="0"/>
                  </a:moveTo>
                  <a:lnTo>
                    <a:pt x="716836" y="0"/>
                  </a:lnTo>
                  <a:cubicBezTo>
                    <a:pt x="716505" y="0"/>
                    <a:pt x="716232" y="273"/>
                    <a:pt x="716232" y="604"/>
                  </a:cubicBezTo>
                  <a:cubicBezTo>
                    <a:pt x="716232" y="935"/>
                    <a:pt x="716505" y="1208"/>
                    <a:pt x="716836" y="1208"/>
                  </a:cubicBezTo>
                  <a:lnTo>
                    <a:pt x="720073" y="1208"/>
                  </a:lnTo>
                  <a:cubicBezTo>
                    <a:pt x="720404" y="1208"/>
                    <a:pt x="720677" y="935"/>
                    <a:pt x="720677" y="604"/>
                  </a:cubicBezTo>
                  <a:cubicBezTo>
                    <a:pt x="720677" y="273"/>
                    <a:pt x="720404" y="0"/>
                    <a:pt x="720073" y="0"/>
                  </a:cubicBezTo>
                  <a:close/>
                  <a:moveTo>
                    <a:pt x="739479" y="0"/>
                  </a:moveTo>
                  <a:lnTo>
                    <a:pt x="736242" y="0"/>
                  </a:lnTo>
                  <a:cubicBezTo>
                    <a:pt x="735911" y="0"/>
                    <a:pt x="735638" y="273"/>
                    <a:pt x="735638" y="604"/>
                  </a:cubicBezTo>
                  <a:cubicBezTo>
                    <a:pt x="735638" y="935"/>
                    <a:pt x="735911" y="1208"/>
                    <a:pt x="736242" y="1208"/>
                  </a:cubicBezTo>
                  <a:lnTo>
                    <a:pt x="739479" y="1208"/>
                  </a:lnTo>
                  <a:cubicBezTo>
                    <a:pt x="739809" y="1208"/>
                    <a:pt x="740083" y="935"/>
                    <a:pt x="740083" y="604"/>
                  </a:cubicBezTo>
                  <a:cubicBezTo>
                    <a:pt x="740083" y="273"/>
                    <a:pt x="739809" y="0"/>
                    <a:pt x="739479" y="0"/>
                  </a:cubicBezTo>
                  <a:close/>
                  <a:moveTo>
                    <a:pt x="593971" y="0"/>
                  </a:moveTo>
                  <a:lnTo>
                    <a:pt x="590734" y="0"/>
                  </a:lnTo>
                  <a:cubicBezTo>
                    <a:pt x="590403" y="0"/>
                    <a:pt x="590130" y="273"/>
                    <a:pt x="590130" y="604"/>
                  </a:cubicBezTo>
                  <a:cubicBezTo>
                    <a:pt x="590130" y="935"/>
                    <a:pt x="590403" y="1208"/>
                    <a:pt x="590734" y="1208"/>
                  </a:cubicBezTo>
                  <a:lnTo>
                    <a:pt x="593971" y="1208"/>
                  </a:lnTo>
                  <a:cubicBezTo>
                    <a:pt x="594302" y="1208"/>
                    <a:pt x="594575" y="935"/>
                    <a:pt x="594575" y="604"/>
                  </a:cubicBezTo>
                  <a:cubicBezTo>
                    <a:pt x="594575" y="273"/>
                    <a:pt x="594302" y="0"/>
                    <a:pt x="593971" y="0"/>
                  </a:cubicBezTo>
                  <a:close/>
                  <a:moveTo>
                    <a:pt x="729768" y="0"/>
                  </a:moveTo>
                  <a:lnTo>
                    <a:pt x="726532" y="0"/>
                  </a:lnTo>
                  <a:cubicBezTo>
                    <a:pt x="726201" y="0"/>
                    <a:pt x="725928" y="273"/>
                    <a:pt x="725928" y="604"/>
                  </a:cubicBezTo>
                  <a:cubicBezTo>
                    <a:pt x="725928" y="935"/>
                    <a:pt x="726201" y="1208"/>
                    <a:pt x="726532" y="1208"/>
                  </a:cubicBezTo>
                  <a:lnTo>
                    <a:pt x="729768" y="1208"/>
                  </a:lnTo>
                  <a:cubicBezTo>
                    <a:pt x="730099" y="1208"/>
                    <a:pt x="730373" y="935"/>
                    <a:pt x="730373" y="604"/>
                  </a:cubicBezTo>
                  <a:cubicBezTo>
                    <a:pt x="730373" y="273"/>
                    <a:pt x="730099" y="0"/>
                    <a:pt x="729768" y="0"/>
                  </a:cubicBezTo>
                  <a:close/>
                  <a:moveTo>
                    <a:pt x="613362" y="0"/>
                  </a:moveTo>
                  <a:lnTo>
                    <a:pt x="610126" y="0"/>
                  </a:lnTo>
                  <a:cubicBezTo>
                    <a:pt x="609795" y="0"/>
                    <a:pt x="609521" y="273"/>
                    <a:pt x="609521" y="604"/>
                  </a:cubicBezTo>
                  <a:cubicBezTo>
                    <a:pt x="609521" y="935"/>
                    <a:pt x="609795" y="1208"/>
                    <a:pt x="610126" y="1208"/>
                  </a:cubicBezTo>
                  <a:lnTo>
                    <a:pt x="613362" y="1208"/>
                  </a:lnTo>
                  <a:cubicBezTo>
                    <a:pt x="613693" y="1208"/>
                    <a:pt x="613966" y="935"/>
                    <a:pt x="613966" y="604"/>
                  </a:cubicBezTo>
                  <a:cubicBezTo>
                    <a:pt x="613966" y="273"/>
                    <a:pt x="613693" y="0"/>
                    <a:pt x="613362" y="0"/>
                  </a:cubicBezTo>
                  <a:close/>
                  <a:moveTo>
                    <a:pt x="458159" y="0"/>
                  </a:moveTo>
                  <a:lnTo>
                    <a:pt x="454922" y="0"/>
                  </a:lnTo>
                  <a:cubicBezTo>
                    <a:pt x="454591" y="0"/>
                    <a:pt x="454318" y="273"/>
                    <a:pt x="454318" y="604"/>
                  </a:cubicBezTo>
                  <a:cubicBezTo>
                    <a:pt x="454318" y="935"/>
                    <a:pt x="454591" y="1208"/>
                    <a:pt x="454922" y="1208"/>
                  </a:cubicBezTo>
                  <a:lnTo>
                    <a:pt x="458159" y="1208"/>
                  </a:lnTo>
                  <a:cubicBezTo>
                    <a:pt x="458490" y="1208"/>
                    <a:pt x="458763" y="935"/>
                    <a:pt x="458763" y="604"/>
                  </a:cubicBezTo>
                  <a:cubicBezTo>
                    <a:pt x="458763" y="273"/>
                    <a:pt x="458490" y="0"/>
                    <a:pt x="458159" y="0"/>
                  </a:cubicBezTo>
                  <a:close/>
                  <a:moveTo>
                    <a:pt x="487260" y="0"/>
                  </a:moveTo>
                  <a:lnTo>
                    <a:pt x="484024" y="0"/>
                  </a:lnTo>
                  <a:cubicBezTo>
                    <a:pt x="483693" y="0"/>
                    <a:pt x="483419" y="273"/>
                    <a:pt x="483419" y="604"/>
                  </a:cubicBezTo>
                  <a:cubicBezTo>
                    <a:pt x="483419" y="935"/>
                    <a:pt x="483693" y="1208"/>
                    <a:pt x="484024" y="1208"/>
                  </a:cubicBezTo>
                  <a:lnTo>
                    <a:pt x="487260" y="1208"/>
                  </a:lnTo>
                  <a:cubicBezTo>
                    <a:pt x="487591" y="1208"/>
                    <a:pt x="487864" y="935"/>
                    <a:pt x="487864" y="604"/>
                  </a:cubicBezTo>
                  <a:cubicBezTo>
                    <a:pt x="487864" y="273"/>
                    <a:pt x="487591" y="0"/>
                    <a:pt x="487260" y="0"/>
                  </a:cubicBezTo>
                  <a:close/>
                  <a:moveTo>
                    <a:pt x="448449" y="0"/>
                  </a:moveTo>
                  <a:lnTo>
                    <a:pt x="445212" y="0"/>
                  </a:lnTo>
                  <a:cubicBezTo>
                    <a:pt x="444881" y="0"/>
                    <a:pt x="444608" y="273"/>
                    <a:pt x="444608" y="604"/>
                  </a:cubicBezTo>
                  <a:cubicBezTo>
                    <a:pt x="444608" y="935"/>
                    <a:pt x="444881" y="1208"/>
                    <a:pt x="445212" y="1208"/>
                  </a:cubicBezTo>
                  <a:lnTo>
                    <a:pt x="448449" y="1208"/>
                  </a:lnTo>
                  <a:cubicBezTo>
                    <a:pt x="448779" y="1208"/>
                    <a:pt x="449053" y="935"/>
                    <a:pt x="449053" y="604"/>
                  </a:cubicBezTo>
                  <a:cubicBezTo>
                    <a:pt x="449053" y="273"/>
                    <a:pt x="448779" y="0"/>
                    <a:pt x="448449" y="0"/>
                  </a:cubicBezTo>
                  <a:close/>
                  <a:moveTo>
                    <a:pt x="477550" y="0"/>
                  </a:moveTo>
                  <a:lnTo>
                    <a:pt x="474313" y="0"/>
                  </a:lnTo>
                  <a:cubicBezTo>
                    <a:pt x="473983" y="0"/>
                    <a:pt x="473709" y="273"/>
                    <a:pt x="473709" y="604"/>
                  </a:cubicBezTo>
                  <a:cubicBezTo>
                    <a:pt x="473709" y="935"/>
                    <a:pt x="473983" y="1208"/>
                    <a:pt x="474313" y="1208"/>
                  </a:cubicBezTo>
                  <a:lnTo>
                    <a:pt x="477550" y="1208"/>
                  </a:lnTo>
                  <a:cubicBezTo>
                    <a:pt x="477881" y="1208"/>
                    <a:pt x="478154" y="935"/>
                    <a:pt x="478154" y="604"/>
                  </a:cubicBezTo>
                  <a:cubicBezTo>
                    <a:pt x="478154" y="273"/>
                    <a:pt x="477881" y="0"/>
                    <a:pt x="477550" y="0"/>
                  </a:cubicBezTo>
                  <a:close/>
                  <a:moveTo>
                    <a:pt x="467854" y="0"/>
                  </a:moveTo>
                  <a:lnTo>
                    <a:pt x="464618" y="0"/>
                  </a:lnTo>
                  <a:cubicBezTo>
                    <a:pt x="464287" y="0"/>
                    <a:pt x="464014" y="273"/>
                    <a:pt x="464014" y="604"/>
                  </a:cubicBezTo>
                  <a:cubicBezTo>
                    <a:pt x="464014" y="935"/>
                    <a:pt x="464287" y="1208"/>
                    <a:pt x="464618" y="1208"/>
                  </a:cubicBezTo>
                  <a:lnTo>
                    <a:pt x="467854" y="1208"/>
                  </a:lnTo>
                  <a:cubicBezTo>
                    <a:pt x="468185" y="1208"/>
                    <a:pt x="468459" y="935"/>
                    <a:pt x="468459" y="604"/>
                  </a:cubicBezTo>
                  <a:cubicBezTo>
                    <a:pt x="468459" y="273"/>
                    <a:pt x="468185" y="0"/>
                    <a:pt x="467854" y="0"/>
                  </a:cubicBezTo>
                  <a:close/>
                  <a:moveTo>
                    <a:pt x="409651" y="0"/>
                  </a:moveTo>
                  <a:lnTo>
                    <a:pt x="406415" y="0"/>
                  </a:lnTo>
                  <a:cubicBezTo>
                    <a:pt x="406084" y="0"/>
                    <a:pt x="405810" y="273"/>
                    <a:pt x="405810" y="604"/>
                  </a:cubicBezTo>
                  <a:cubicBezTo>
                    <a:pt x="405810" y="935"/>
                    <a:pt x="406084" y="1208"/>
                    <a:pt x="406415" y="1208"/>
                  </a:cubicBezTo>
                  <a:lnTo>
                    <a:pt x="409651" y="1208"/>
                  </a:lnTo>
                  <a:cubicBezTo>
                    <a:pt x="409982" y="1208"/>
                    <a:pt x="410256" y="935"/>
                    <a:pt x="410256" y="604"/>
                  </a:cubicBezTo>
                  <a:cubicBezTo>
                    <a:pt x="410256" y="273"/>
                    <a:pt x="409982" y="0"/>
                    <a:pt x="409651" y="0"/>
                  </a:cubicBezTo>
                  <a:close/>
                  <a:moveTo>
                    <a:pt x="419347" y="0"/>
                  </a:moveTo>
                  <a:lnTo>
                    <a:pt x="416110" y="0"/>
                  </a:lnTo>
                  <a:cubicBezTo>
                    <a:pt x="415780" y="0"/>
                    <a:pt x="415506" y="273"/>
                    <a:pt x="415506" y="604"/>
                  </a:cubicBezTo>
                  <a:cubicBezTo>
                    <a:pt x="415506" y="935"/>
                    <a:pt x="415780" y="1208"/>
                    <a:pt x="416110" y="1208"/>
                  </a:cubicBezTo>
                  <a:lnTo>
                    <a:pt x="419347" y="1208"/>
                  </a:lnTo>
                  <a:cubicBezTo>
                    <a:pt x="419678" y="1208"/>
                    <a:pt x="419951" y="935"/>
                    <a:pt x="419951" y="604"/>
                  </a:cubicBezTo>
                  <a:cubicBezTo>
                    <a:pt x="419951" y="273"/>
                    <a:pt x="419678" y="0"/>
                    <a:pt x="419347" y="0"/>
                  </a:cubicBezTo>
                  <a:close/>
                  <a:moveTo>
                    <a:pt x="429057" y="0"/>
                  </a:moveTo>
                  <a:lnTo>
                    <a:pt x="425820" y="0"/>
                  </a:lnTo>
                  <a:cubicBezTo>
                    <a:pt x="425490" y="0"/>
                    <a:pt x="425216" y="273"/>
                    <a:pt x="425216" y="604"/>
                  </a:cubicBezTo>
                  <a:cubicBezTo>
                    <a:pt x="425216" y="935"/>
                    <a:pt x="425490" y="1208"/>
                    <a:pt x="425820" y="1208"/>
                  </a:cubicBezTo>
                  <a:lnTo>
                    <a:pt x="429057" y="1208"/>
                  </a:lnTo>
                  <a:cubicBezTo>
                    <a:pt x="429388" y="1208"/>
                    <a:pt x="429661" y="935"/>
                    <a:pt x="429661" y="604"/>
                  </a:cubicBezTo>
                  <a:cubicBezTo>
                    <a:pt x="429661" y="273"/>
                    <a:pt x="429388" y="0"/>
                    <a:pt x="429057" y="0"/>
                  </a:cubicBezTo>
                  <a:close/>
                  <a:moveTo>
                    <a:pt x="438753" y="0"/>
                  </a:moveTo>
                  <a:lnTo>
                    <a:pt x="435516" y="0"/>
                  </a:lnTo>
                  <a:cubicBezTo>
                    <a:pt x="435185" y="0"/>
                    <a:pt x="434912" y="273"/>
                    <a:pt x="434912" y="604"/>
                  </a:cubicBezTo>
                  <a:cubicBezTo>
                    <a:pt x="434912" y="935"/>
                    <a:pt x="435185" y="1208"/>
                    <a:pt x="435516" y="1208"/>
                  </a:cubicBezTo>
                  <a:lnTo>
                    <a:pt x="438753" y="1208"/>
                  </a:lnTo>
                  <a:cubicBezTo>
                    <a:pt x="439084" y="1208"/>
                    <a:pt x="439357" y="935"/>
                    <a:pt x="439357" y="604"/>
                  </a:cubicBezTo>
                  <a:cubicBezTo>
                    <a:pt x="439357" y="273"/>
                    <a:pt x="439084" y="0"/>
                    <a:pt x="438753" y="0"/>
                  </a:cubicBezTo>
                  <a:close/>
                  <a:moveTo>
                    <a:pt x="584261" y="0"/>
                  </a:moveTo>
                  <a:lnTo>
                    <a:pt x="581024" y="0"/>
                  </a:lnTo>
                  <a:cubicBezTo>
                    <a:pt x="580693" y="0"/>
                    <a:pt x="580420" y="273"/>
                    <a:pt x="580420" y="604"/>
                  </a:cubicBezTo>
                  <a:cubicBezTo>
                    <a:pt x="580420" y="935"/>
                    <a:pt x="580693" y="1208"/>
                    <a:pt x="581024" y="1208"/>
                  </a:cubicBezTo>
                  <a:lnTo>
                    <a:pt x="584261" y="1208"/>
                  </a:lnTo>
                  <a:cubicBezTo>
                    <a:pt x="584592" y="1208"/>
                    <a:pt x="584865" y="935"/>
                    <a:pt x="584865" y="604"/>
                  </a:cubicBezTo>
                  <a:cubicBezTo>
                    <a:pt x="584865" y="273"/>
                    <a:pt x="584592" y="0"/>
                    <a:pt x="584261" y="0"/>
                  </a:cubicBezTo>
                  <a:close/>
                  <a:moveTo>
                    <a:pt x="564869" y="0"/>
                  </a:moveTo>
                  <a:lnTo>
                    <a:pt x="561633" y="0"/>
                  </a:lnTo>
                  <a:cubicBezTo>
                    <a:pt x="561302" y="0"/>
                    <a:pt x="561028" y="273"/>
                    <a:pt x="561028" y="604"/>
                  </a:cubicBezTo>
                  <a:cubicBezTo>
                    <a:pt x="561028" y="935"/>
                    <a:pt x="561302" y="1208"/>
                    <a:pt x="561633" y="1208"/>
                  </a:cubicBezTo>
                  <a:lnTo>
                    <a:pt x="564869" y="1208"/>
                  </a:lnTo>
                  <a:cubicBezTo>
                    <a:pt x="565200" y="1208"/>
                    <a:pt x="565473" y="935"/>
                    <a:pt x="565473" y="604"/>
                  </a:cubicBezTo>
                  <a:cubicBezTo>
                    <a:pt x="565473" y="273"/>
                    <a:pt x="565200" y="0"/>
                    <a:pt x="564869" y="0"/>
                  </a:cubicBezTo>
                  <a:close/>
                  <a:moveTo>
                    <a:pt x="555159" y="0"/>
                  </a:moveTo>
                  <a:lnTo>
                    <a:pt x="551922" y="0"/>
                  </a:lnTo>
                  <a:cubicBezTo>
                    <a:pt x="551592" y="0"/>
                    <a:pt x="551318" y="273"/>
                    <a:pt x="551318" y="604"/>
                  </a:cubicBezTo>
                  <a:cubicBezTo>
                    <a:pt x="551318" y="935"/>
                    <a:pt x="551592" y="1208"/>
                    <a:pt x="551922" y="1208"/>
                  </a:cubicBezTo>
                  <a:lnTo>
                    <a:pt x="555159" y="1208"/>
                  </a:lnTo>
                  <a:cubicBezTo>
                    <a:pt x="555490" y="1208"/>
                    <a:pt x="555763" y="935"/>
                    <a:pt x="555763" y="604"/>
                  </a:cubicBezTo>
                  <a:cubicBezTo>
                    <a:pt x="555763" y="273"/>
                    <a:pt x="555490" y="0"/>
                    <a:pt x="555159" y="0"/>
                  </a:cubicBezTo>
                  <a:close/>
                  <a:moveTo>
                    <a:pt x="496956" y="0"/>
                  </a:moveTo>
                  <a:lnTo>
                    <a:pt x="493719" y="0"/>
                  </a:lnTo>
                  <a:cubicBezTo>
                    <a:pt x="493388" y="0"/>
                    <a:pt x="493115" y="273"/>
                    <a:pt x="493115" y="604"/>
                  </a:cubicBezTo>
                  <a:cubicBezTo>
                    <a:pt x="493115" y="935"/>
                    <a:pt x="493388" y="1208"/>
                    <a:pt x="493719" y="1208"/>
                  </a:cubicBezTo>
                  <a:lnTo>
                    <a:pt x="496956" y="1208"/>
                  </a:lnTo>
                  <a:cubicBezTo>
                    <a:pt x="497287" y="1208"/>
                    <a:pt x="497560" y="935"/>
                    <a:pt x="497560" y="604"/>
                  </a:cubicBezTo>
                  <a:cubicBezTo>
                    <a:pt x="497560" y="273"/>
                    <a:pt x="497287" y="0"/>
                    <a:pt x="496956" y="0"/>
                  </a:cubicBezTo>
                  <a:close/>
                  <a:moveTo>
                    <a:pt x="574565" y="0"/>
                  </a:moveTo>
                  <a:lnTo>
                    <a:pt x="571328" y="0"/>
                  </a:lnTo>
                  <a:cubicBezTo>
                    <a:pt x="570997" y="0"/>
                    <a:pt x="570724" y="273"/>
                    <a:pt x="570724" y="604"/>
                  </a:cubicBezTo>
                  <a:cubicBezTo>
                    <a:pt x="570724" y="935"/>
                    <a:pt x="570997" y="1208"/>
                    <a:pt x="571328" y="1208"/>
                  </a:cubicBezTo>
                  <a:lnTo>
                    <a:pt x="574565" y="1208"/>
                  </a:lnTo>
                  <a:cubicBezTo>
                    <a:pt x="574896" y="1208"/>
                    <a:pt x="575169" y="935"/>
                    <a:pt x="575169" y="604"/>
                  </a:cubicBezTo>
                  <a:cubicBezTo>
                    <a:pt x="575169" y="273"/>
                    <a:pt x="574896" y="0"/>
                    <a:pt x="574565" y="0"/>
                  </a:cubicBezTo>
                  <a:close/>
                  <a:moveTo>
                    <a:pt x="545463" y="0"/>
                  </a:moveTo>
                  <a:lnTo>
                    <a:pt x="542227" y="0"/>
                  </a:lnTo>
                  <a:cubicBezTo>
                    <a:pt x="541896" y="0"/>
                    <a:pt x="541622" y="273"/>
                    <a:pt x="541622" y="604"/>
                  </a:cubicBezTo>
                  <a:cubicBezTo>
                    <a:pt x="541622" y="935"/>
                    <a:pt x="541896" y="1208"/>
                    <a:pt x="542227" y="1208"/>
                  </a:cubicBezTo>
                  <a:lnTo>
                    <a:pt x="545463" y="1208"/>
                  </a:lnTo>
                  <a:cubicBezTo>
                    <a:pt x="545794" y="1208"/>
                    <a:pt x="546068" y="935"/>
                    <a:pt x="546068" y="604"/>
                  </a:cubicBezTo>
                  <a:cubicBezTo>
                    <a:pt x="546068" y="273"/>
                    <a:pt x="545794" y="0"/>
                    <a:pt x="545463" y="0"/>
                  </a:cubicBezTo>
                  <a:close/>
                  <a:moveTo>
                    <a:pt x="506652" y="0"/>
                  </a:moveTo>
                  <a:lnTo>
                    <a:pt x="503415" y="0"/>
                  </a:lnTo>
                  <a:cubicBezTo>
                    <a:pt x="503084" y="0"/>
                    <a:pt x="502811" y="273"/>
                    <a:pt x="502811" y="604"/>
                  </a:cubicBezTo>
                  <a:cubicBezTo>
                    <a:pt x="502811" y="935"/>
                    <a:pt x="503084" y="1208"/>
                    <a:pt x="503415" y="1208"/>
                  </a:cubicBezTo>
                  <a:lnTo>
                    <a:pt x="506652" y="1208"/>
                  </a:lnTo>
                  <a:cubicBezTo>
                    <a:pt x="506983" y="1208"/>
                    <a:pt x="507256" y="935"/>
                    <a:pt x="507256" y="604"/>
                  </a:cubicBezTo>
                  <a:cubicBezTo>
                    <a:pt x="507256" y="273"/>
                    <a:pt x="506983" y="0"/>
                    <a:pt x="506652" y="0"/>
                  </a:cubicBezTo>
                  <a:close/>
                  <a:moveTo>
                    <a:pt x="516362" y="0"/>
                  </a:moveTo>
                  <a:lnTo>
                    <a:pt x="513125" y="0"/>
                  </a:lnTo>
                  <a:cubicBezTo>
                    <a:pt x="512794" y="0"/>
                    <a:pt x="512521" y="273"/>
                    <a:pt x="512521" y="604"/>
                  </a:cubicBezTo>
                  <a:cubicBezTo>
                    <a:pt x="512521" y="935"/>
                    <a:pt x="512794" y="1208"/>
                    <a:pt x="513125" y="1208"/>
                  </a:cubicBezTo>
                  <a:lnTo>
                    <a:pt x="516362" y="1208"/>
                  </a:lnTo>
                  <a:cubicBezTo>
                    <a:pt x="516693" y="1208"/>
                    <a:pt x="516966" y="935"/>
                    <a:pt x="516966" y="604"/>
                  </a:cubicBezTo>
                  <a:cubicBezTo>
                    <a:pt x="516966" y="273"/>
                    <a:pt x="516693" y="0"/>
                    <a:pt x="516362" y="0"/>
                  </a:cubicBezTo>
                  <a:close/>
                  <a:moveTo>
                    <a:pt x="535768" y="0"/>
                  </a:moveTo>
                  <a:lnTo>
                    <a:pt x="532531" y="0"/>
                  </a:lnTo>
                  <a:cubicBezTo>
                    <a:pt x="532200" y="0"/>
                    <a:pt x="531927" y="273"/>
                    <a:pt x="531927" y="604"/>
                  </a:cubicBezTo>
                  <a:cubicBezTo>
                    <a:pt x="531927" y="935"/>
                    <a:pt x="532200" y="1208"/>
                    <a:pt x="532531" y="1208"/>
                  </a:cubicBezTo>
                  <a:lnTo>
                    <a:pt x="535768" y="1208"/>
                  </a:lnTo>
                  <a:cubicBezTo>
                    <a:pt x="536099" y="1208"/>
                    <a:pt x="536372" y="935"/>
                    <a:pt x="536372" y="604"/>
                  </a:cubicBezTo>
                  <a:cubicBezTo>
                    <a:pt x="536372" y="273"/>
                    <a:pt x="536099" y="0"/>
                    <a:pt x="535768" y="0"/>
                  </a:cubicBezTo>
                  <a:close/>
                  <a:moveTo>
                    <a:pt x="526058" y="0"/>
                  </a:moveTo>
                  <a:lnTo>
                    <a:pt x="522821" y="0"/>
                  </a:lnTo>
                  <a:cubicBezTo>
                    <a:pt x="522490" y="0"/>
                    <a:pt x="522217" y="273"/>
                    <a:pt x="522217" y="604"/>
                  </a:cubicBezTo>
                  <a:cubicBezTo>
                    <a:pt x="522217" y="935"/>
                    <a:pt x="522490" y="1208"/>
                    <a:pt x="522821" y="1208"/>
                  </a:cubicBezTo>
                  <a:lnTo>
                    <a:pt x="526058" y="1208"/>
                  </a:lnTo>
                  <a:cubicBezTo>
                    <a:pt x="526388" y="1208"/>
                    <a:pt x="526662" y="935"/>
                    <a:pt x="526662" y="604"/>
                  </a:cubicBezTo>
                  <a:cubicBezTo>
                    <a:pt x="526662" y="273"/>
                    <a:pt x="526388" y="0"/>
                    <a:pt x="526058" y="0"/>
                  </a:cubicBezTo>
                  <a:close/>
                  <a:moveTo>
                    <a:pt x="786360" y="0"/>
                  </a:moveTo>
                  <a:lnTo>
                    <a:pt x="784749" y="0"/>
                  </a:lnTo>
                  <a:cubicBezTo>
                    <a:pt x="784418" y="0"/>
                    <a:pt x="784145" y="273"/>
                    <a:pt x="784145" y="604"/>
                  </a:cubicBezTo>
                  <a:cubicBezTo>
                    <a:pt x="784145" y="935"/>
                    <a:pt x="784418" y="1208"/>
                    <a:pt x="784749" y="1208"/>
                  </a:cubicBezTo>
                  <a:lnTo>
                    <a:pt x="786360" y="1208"/>
                  </a:lnTo>
                  <a:cubicBezTo>
                    <a:pt x="786691" y="1208"/>
                    <a:pt x="786965" y="935"/>
                    <a:pt x="786965" y="604"/>
                  </a:cubicBezTo>
                  <a:cubicBezTo>
                    <a:pt x="786965" y="273"/>
                    <a:pt x="786691" y="0"/>
                    <a:pt x="786360" y="0"/>
                  </a:cubicBezTo>
                  <a:close/>
                </a:path>
              </a:pathLst>
            </a:custGeom>
            <a:grpFill/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646355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9507</TotalTime>
  <Words>354</Words>
  <Application>Microsoft Office PowerPoint</Application>
  <PresentationFormat>Widescreen</PresentationFormat>
  <Paragraphs>67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Four-Tier Pricing Table – Slide Template</vt:lpstr>
      <vt:lpstr>Four-Tier Pricing Table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Four-Tier Pricing Table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2026-02-25T22:00:29Z</dcterms:modified>
  <cp:category>Charts &amp; Diagrams</cp:category>
</cp:coreProperties>
</file>