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2" d="100"/>
          <a:sy n="92" d="100"/>
        </p:scale>
        <p:origin x="71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9E3A8-D404-457D-2E4A-6C7DC332A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A8237C-6804-5D45-A656-80A693B0C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EAC319-F930-B1A0-B9BF-478992FB4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38118-6945-3ABD-E6BC-11FFAACFD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19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Circle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1D0880-E2C9-0DCB-F518-C743096ED4F1}"/>
              </a:ext>
            </a:extLst>
          </p:cNvPr>
          <p:cNvGrpSpPr/>
          <p:nvPr/>
        </p:nvGrpSpPr>
        <p:grpSpPr>
          <a:xfrm>
            <a:off x="4473366" y="2112698"/>
            <a:ext cx="3245269" cy="1725294"/>
            <a:chOff x="4473355" y="2112698"/>
            <a:chExt cx="3245269" cy="1725294"/>
          </a:xfrm>
        </p:grpSpPr>
        <p:sp>
          <p:nvSpPr>
            <p:cNvPr id="3" name="Ellipse 507">
              <a:extLst>
                <a:ext uri="{FF2B5EF4-FFF2-40B4-BE49-F238E27FC236}">
                  <a16:creationId xmlns:a16="http://schemas.microsoft.com/office/drawing/2014/main" id="{2E62AB67-A0F4-A9CB-9DC8-0990F716905B}"/>
                </a:ext>
              </a:extLst>
            </p:cNvPr>
            <p:cNvSpPr/>
            <p:nvPr/>
          </p:nvSpPr>
          <p:spPr>
            <a:xfrm>
              <a:off x="4473355" y="2112698"/>
              <a:ext cx="1725767" cy="1725294"/>
            </a:xfrm>
            <a:prstGeom prst="ellipse">
              <a:avLst/>
            </a:prstGeom>
            <a:solidFill>
              <a:schemeClr val="accent5">
                <a:alpha val="73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F7230C2-A93F-6317-A43F-956940361465}"/>
                </a:ext>
              </a:extLst>
            </p:cNvPr>
            <p:cNvGrpSpPr/>
            <p:nvPr/>
          </p:nvGrpSpPr>
          <p:grpSpPr>
            <a:xfrm>
              <a:off x="4789420" y="2393973"/>
              <a:ext cx="2929204" cy="1162744"/>
              <a:chOff x="4789420" y="2407203"/>
              <a:chExt cx="2929204" cy="1162744"/>
            </a:xfrm>
          </p:grpSpPr>
          <p:sp>
            <p:nvSpPr>
              <p:cNvPr id="4" name="Forme libre 508">
                <a:extLst>
                  <a:ext uri="{FF2B5EF4-FFF2-40B4-BE49-F238E27FC236}">
                    <a16:creationId xmlns:a16="http://schemas.microsoft.com/office/drawing/2014/main" id="{0EF4BADC-BBE1-C30A-0633-C68308FBDA19}"/>
                  </a:ext>
                </a:extLst>
              </p:cNvPr>
              <p:cNvSpPr/>
              <p:nvPr/>
            </p:nvSpPr>
            <p:spPr>
              <a:xfrm>
                <a:off x="4789420" y="2407203"/>
                <a:ext cx="2862219" cy="835578"/>
              </a:xfrm>
              <a:custGeom>
                <a:avLst/>
                <a:gdLst>
                  <a:gd name="csX0" fmla="*/ 1280 w 272271"/>
                  <a:gd name="csY0" fmla="*/ 56577 h 79485"/>
                  <a:gd name="csX1" fmla="*/ 1280 w 272271"/>
                  <a:gd name="csY1" fmla="*/ 56577 h 79485"/>
                  <a:gd name="csX2" fmla="*/ 55326 w 272271"/>
                  <a:gd name="csY2" fmla="*/ 2546 h 79485"/>
                  <a:gd name="csX3" fmla="*/ 224599 w 272271"/>
                  <a:gd name="csY3" fmla="*/ 2546 h 79485"/>
                  <a:gd name="csX4" fmla="*/ 272271 w 272271"/>
                  <a:gd name="csY4" fmla="*/ 31121 h 79485"/>
                  <a:gd name="csX5" fmla="*/ 223318 w 272271"/>
                  <a:gd name="csY5" fmla="*/ 0 h 79485"/>
                  <a:gd name="csX6" fmla="*/ 54046 w 272271"/>
                  <a:gd name="csY6" fmla="*/ 0 h 79485"/>
                  <a:gd name="csX7" fmla="*/ 0 w 272271"/>
                  <a:gd name="csY7" fmla="*/ 54031 h 79485"/>
                  <a:gd name="csX8" fmla="*/ 0 w 272271"/>
                  <a:gd name="csY8" fmla="*/ 54031 h 79485"/>
                  <a:gd name="csX9" fmla="*/ 6373 w 272271"/>
                  <a:gd name="csY9" fmla="*/ 79486 h 79485"/>
                  <a:gd name="csX10" fmla="*/ 1280 w 272271"/>
                  <a:gd name="csY10" fmla="*/ 56577 h 79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2271" h="79485">
                    <a:moveTo>
                      <a:pt x="1280" y="56577"/>
                    </a:moveTo>
                    <a:lnTo>
                      <a:pt x="1280" y="56577"/>
                    </a:lnTo>
                    <a:cubicBezTo>
                      <a:pt x="1280" y="26735"/>
                      <a:pt x="25476" y="2546"/>
                      <a:pt x="55326" y="2546"/>
                    </a:cubicBezTo>
                    <a:lnTo>
                      <a:pt x="224599" y="2546"/>
                    </a:lnTo>
                    <a:cubicBezTo>
                      <a:pt x="245241" y="2546"/>
                      <a:pt x="263180" y="14123"/>
                      <a:pt x="272271" y="31121"/>
                    </a:cubicBezTo>
                    <a:cubicBezTo>
                      <a:pt x="263640" y="12742"/>
                      <a:pt x="244982" y="0"/>
                      <a:pt x="223318" y="0"/>
                    </a:cubicBezTo>
                    <a:lnTo>
                      <a:pt x="54046" y="0"/>
                    </a:lnTo>
                    <a:cubicBezTo>
                      <a:pt x="24196" y="0"/>
                      <a:pt x="0" y="24190"/>
                      <a:pt x="0" y="54031"/>
                    </a:cubicBezTo>
                    <a:lnTo>
                      <a:pt x="0" y="54031"/>
                    </a:lnTo>
                    <a:cubicBezTo>
                      <a:pt x="0" y="63235"/>
                      <a:pt x="2302" y="71893"/>
                      <a:pt x="6373" y="79486"/>
                    </a:cubicBezTo>
                    <a:cubicBezTo>
                      <a:pt x="3107" y="72525"/>
                      <a:pt x="1280" y="64774"/>
                      <a:pt x="1280" y="56577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Forme libre 509">
                <a:extLst>
                  <a:ext uri="{FF2B5EF4-FFF2-40B4-BE49-F238E27FC236}">
                    <a16:creationId xmlns:a16="http://schemas.microsoft.com/office/drawing/2014/main" id="{E7B3F3E8-D932-D3F7-69E0-E49C79059AEE}"/>
                  </a:ext>
                </a:extLst>
              </p:cNvPr>
              <p:cNvSpPr/>
              <p:nvPr/>
            </p:nvSpPr>
            <p:spPr>
              <a:xfrm>
                <a:off x="4802876" y="2433967"/>
                <a:ext cx="2915748" cy="1135980"/>
              </a:xfrm>
              <a:custGeom>
                <a:avLst/>
                <a:gdLst>
                  <a:gd name="csX0" fmla="*/ 277364 w 277363"/>
                  <a:gd name="csY0" fmla="*/ 54031 h 108061"/>
                  <a:gd name="csX1" fmla="*/ 277364 w 277363"/>
                  <a:gd name="csY1" fmla="*/ 54031 h 108061"/>
                  <a:gd name="csX2" fmla="*/ 223318 w 277363"/>
                  <a:gd name="csY2" fmla="*/ 108062 h 108061"/>
                  <a:gd name="csX3" fmla="*/ 54045 w 277363"/>
                  <a:gd name="csY3" fmla="*/ 108062 h 108061"/>
                  <a:gd name="csX4" fmla="*/ 0 w 277363"/>
                  <a:gd name="csY4" fmla="*/ 54031 h 108061"/>
                  <a:gd name="csX5" fmla="*/ 0 w 277363"/>
                  <a:gd name="csY5" fmla="*/ 54031 h 108061"/>
                  <a:gd name="csX6" fmla="*/ 54045 w 277363"/>
                  <a:gd name="csY6" fmla="*/ 0 h 108061"/>
                  <a:gd name="csX7" fmla="*/ 223318 w 277363"/>
                  <a:gd name="csY7" fmla="*/ 0 h 108061"/>
                  <a:gd name="csX8" fmla="*/ 277364 w 277363"/>
                  <a:gd name="csY8" fmla="*/ 54031 h 10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7363" h="108061">
                    <a:moveTo>
                      <a:pt x="277364" y="54031"/>
                    </a:moveTo>
                    <a:lnTo>
                      <a:pt x="277364" y="54031"/>
                    </a:lnTo>
                    <a:cubicBezTo>
                      <a:pt x="277364" y="83872"/>
                      <a:pt x="253168" y="108062"/>
                      <a:pt x="223318" y="108062"/>
                    </a:cubicBezTo>
                    <a:lnTo>
                      <a:pt x="54045" y="108062"/>
                    </a:lnTo>
                    <a:cubicBezTo>
                      <a:pt x="24196" y="108062"/>
                      <a:pt x="0" y="83872"/>
                      <a:pt x="0" y="54031"/>
                    </a:cubicBezTo>
                    <a:lnTo>
                      <a:pt x="0" y="54031"/>
                    </a:lnTo>
                    <a:cubicBezTo>
                      <a:pt x="0" y="24190"/>
                      <a:pt x="24196" y="0"/>
                      <a:pt x="54045" y="0"/>
                    </a:cubicBezTo>
                    <a:lnTo>
                      <a:pt x="223318" y="0"/>
                    </a:lnTo>
                    <a:cubicBezTo>
                      <a:pt x="253168" y="0"/>
                      <a:pt x="277364" y="24190"/>
                      <a:pt x="277364" y="5403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29000"/>
                    </a:schemeClr>
                  </a:gs>
                  <a:gs pos="43000">
                    <a:schemeClr val="accent5"/>
                  </a:gs>
                </a:gsLst>
                <a:lin ang="0" scaled="0"/>
                <a:tileRect/>
              </a:gra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44">
              <a:extLst>
                <a:ext uri="{FF2B5EF4-FFF2-40B4-BE49-F238E27FC236}">
                  <a16:creationId xmlns:a16="http://schemas.microsoft.com/office/drawing/2014/main" id="{A4F29FB0-2F19-8542-4BB7-394D76209E68}"/>
                </a:ext>
              </a:extLst>
            </p:cNvPr>
            <p:cNvGrpSpPr/>
            <p:nvPr/>
          </p:nvGrpSpPr>
          <p:grpSpPr>
            <a:xfrm>
              <a:off x="5637064" y="2561101"/>
              <a:ext cx="1828824" cy="828488"/>
              <a:chOff x="6128022" y="4480994"/>
              <a:chExt cx="1691640" cy="828488"/>
            </a:xfrm>
          </p:grpSpPr>
          <p:sp>
            <p:nvSpPr>
              <p:cNvPr id="16" name="TextBox 36">
                <a:extLst>
                  <a:ext uri="{FF2B5EF4-FFF2-40B4-BE49-F238E27FC236}">
                    <a16:creationId xmlns:a16="http://schemas.microsoft.com/office/drawing/2014/main" id="{13C14470-460F-C256-F6F7-D7CF38C98368}"/>
                  </a:ext>
                </a:extLst>
              </p:cNvPr>
              <p:cNvSpPr txBox="1"/>
              <p:nvPr/>
            </p:nvSpPr>
            <p:spPr>
              <a:xfrm>
                <a:off x="6128022" y="4480994"/>
                <a:ext cx="169164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512F831C-31EE-EA50-6630-CFCA5E12453C}"/>
                  </a:ext>
                </a:extLst>
              </p:cNvPr>
              <p:cNvSpPr txBox="1"/>
              <p:nvPr/>
            </p:nvSpPr>
            <p:spPr>
              <a:xfrm>
                <a:off x="6128022" y="4847817"/>
                <a:ext cx="169164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maecenas.</a:t>
                </a:r>
              </a:p>
            </p:txBody>
          </p:sp>
        </p:grpSp>
        <p:pic>
          <p:nvPicPr>
            <p:cNvPr id="21" name="Graphic 13" descr="Bullseye with solid fill">
              <a:extLst>
                <a:ext uri="{FF2B5EF4-FFF2-40B4-BE49-F238E27FC236}">
                  <a16:creationId xmlns:a16="http://schemas.microsoft.com/office/drawing/2014/main" id="{0B975B2D-B848-4315-27D9-BFDAAF804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21740" y="2573842"/>
              <a:ext cx="803006" cy="803006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C4C5345-2E8E-FD09-B95F-70071AE61C16}"/>
              </a:ext>
            </a:extLst>
          </p:cNvPr>
          <p:cNvGrpSpPr/>
          <p:nvPr/>
        </p:nvGrpSpPr>
        <p:grpSpPr>
          <a:xfrm>
            <a:off x="7927766" y="2112698"/>
            <a:ext cx="3245269" cy="1725294"/>
            <a:chOff x="7893889" y="2112698"/>
            <a:chExt cx="3245269" cy="1725294"/>
          </a:xfrm>
        </p:grpSpPr>
        <p:sp>
          <p:nvSpPr>
            <p:cNvPr id="9" name="Ellipse 516">
              <a:extLst>
                <a:ext uri="{FF2B5EF4-FFF2-40B4-BE49-F238E27FC236}">
                  <a16:creationId xmlns:a16="http://schemas.microsoft.com/office/drawing/2014/main" id="{CA810665-B0C1-253B-89B7-63D1C3D6204A}"/>
                </a:ext>
              </a:extLst>
            </p:cNvPr>
            <p:cNvSpPr/>
            <p:nvPr/>
          </p:nvSpPr>
          <p:spPr>
            <a:xfrm>
              <a:off x="7893889" y="2112698"/>
              <a:ext cx="1725767" cy="1725294"/>
            </a:xfrm>
            <a:prstGeom prst="ellipse">
              <a:avLst/>
            </a:prstGeom>
            <a:solidFill>
              <a:schemeClr val="accent2">
                <a:alpha val="73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F26C17C-D892-316E-C15B-8CAAA51A20BC}"/>
                </a:ext>
              </a:extLst>
            </p:cNvPr>
            <p:cNvGrpSpPr/>
            <p:nvPr/>
          </p:nvGrpSpPr>
          <p:grpSpPr>
            <a:xfrm>
              <a:off x="8209954" y="2393973"/>
              <a:ext cx="2929204" cy="1162744"/>
              <a:chOff x="8209954" y="2407203"/>
              <a:chExt cx="2929204" cy="1162744"/>
            </a:xfrm>
          </p:grpSpPr>
          <p:sp>
            <p:nvSpPr>
              <p:cNvPr id="10" name="Forme libre 517">
                <a:extLst>
                  <a:ext uri="{FF2B5EF4-FFF2-40B4-BE49-F238E27FC236}">
                    <a16:creationId xmlns:a16="http://schemas.microsoft.com/office/drawing/2014/main" id="{B83E6186-F554-47E2-F1F8-84F50FB998DD}"/>
                  </a:ext>
                </a:extLst>
              </p:cNvPr>
              <p:cNvSpPr/>
              <p:nvPr/>
            </p:nvSpPr>
            <p:spPr>
              <a:xfrm>
                <a:off x="8209954" y="2407203"/>
                <a:ext cx="2862219" cy="835578"/>
              </a:xfrm>
              <a:custGeom>
                <a:avLst/>
                <a:gdLst>
                  <a:gd name="csX0" fmla="*/ 1280 w 272271"/>
                  <a:gd name="csY0" fmla="*/ 56577 h 79485"/>
                  <a:gd name="csX1" fmla="*/ 1280 w 272271"/>
                  <a:gd name="csY1" fmla="*/ 56577 h 79485"/>
                  <a:gd name="csX2" fmla="*/ 55326 w 272271"/>
                  <a:gd name="csY2" fmla="*/ 2546 h 79485"/>
                  <a:gd name="csX3" fmla="*/ 224599 w 272271"/>
                  <a:gd name="csY3" fmla="*/ 2546 h 79485"/>
                  <a:gd name="csX4" fmla="*/ 272271 w 272271"/>
                  <a:gd name="csY4" fmla="*/ 31121 h 79485"/>
                  <a:gd name="csX5" fmla="*/ 223318 w 272271"/>
                  <a:gd name="csY5" fmla="*/ 0 h 79485"/>
                  <a:gd name="csX6" fmla="*/ 54046 w 272271"/>
                  <a:gd name="csY6" fmla="*/ 0 h 79485"/>
                  <a:gd name="csX7" fmla="*/ 0 w 272271"/>
                  <a:gd name="csY7" fmla="*/ 54031 h 79485"/>
                  <a:gd name="csX8" fmla="*/ 0 w 272271"/>
                  <a:gd name="csY8" fmla="*/ 54031 h 79485"/>
                  <a:gd name="csX9" fmla="*/ 6373 w 272271"/>
                  <a:gd name="csY9" fmla="*/ 79486 h 79485"/>
                  <a:gd name="csX10" fmla="*/ 1280 w 272271"/>
                  <a:gd name="csY10" fmla="*/ 56577 h 79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2271" h="79485">
                    <a:moveTo>
                      <a:pt x="1280" y="56577"/>
                    </a:moveTo>
                    <a:lnTo>
                      <a:pt x="1280" y="56577"/>
                    </a:lnTo>
                    <a:cubicBezTo>
                      <a:pt x="1280" y="26735"/>
                      <a:pt x="25476" y="2546"/>
                      <a:pt x="55326" y="2546"/>
                    </a:cubicBezTo>
                    <a:lnTo>
                      <a:pt x="224599" y="2546"/>
                    </a:lnTo>
                    <a:cubicBezTo>
                      <a:pt x="245241" y="2546"/>
                      <a:pt x="263180" y="14123"/>
                      <a:pt x="272271" y="31121"/>
                    </a:cubicBezTo>
                    <a:cubicBezTo>
                      <a:pt x="263640" y="12742"/>
                      <a:pt x="244982" y="0"/>
                      <a:pt x="223318" y="0"/>
                    </a:cubicBezTo>
                    <a:lnTo>
                      <a:pt x="54046" y="0"/>
                    </a:lnTo>
                    <a:cubicBezTo>
                      <a:pt x="24196" y="0"/>
                      <a:pt x="0" y="24190"/>
                      <a:pt x="0" y="54031"/>
                    </a:cubicBezTo>
                    <a:lnTo>
                      <a:pt x="0" y="54031"/>
                    </a:lnTo>
                    <a:cubicBezTo>
                      <a:pt x="0" y="63235"/>
                      <a:pt x="2302" y="71893"/>
                      <a:pt x="6373" y="79486"/>
                    </a:cubicBezTo>
                    <a:cubicBezTo>
                      <a:pt x="3107" y="72525"/>
                      <a:pt x="1280" y="64774"/>
                      <a:pt x="1280" y="56577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orme libre 518">
                <a:extLst>
                  <a:ext uri="{FF2B5EF4-FFF2-40B4-BE49-F238E27FC236}">
                    <a16:creationId xmlns:a16="http://schemas.microsoft.com/office/drawing/2014/main" id="{627CE73F-42F4-FFFE-2727-42C8D4520980}"/>
                  </a:ext>
                </a:extLst>
              </p:cNvPr>
              <p:cNvSpPr/>
              <p:nvPr/>
            </p:nvSpPr>
            <p:spPr>
              <a:xfrm>
                <a:off x="8223410" y="2433967"/>
                <a:ext cx="2915748" cy="1135980"/>
              </a:xfrm>
              <a:custGeom>
                <a:avLst/>
                <a:gdLst>
                  <a:gd name="csX0" fmla="*/ 277364 w 277363"/>
                  <a:gd name="csY0" fmla="*/ 54031 h 108061"/>
                  <a:gd name="csX1" fmla="*/ 277364 w 277363"/>
                  <a:gd name="csY1" fmla="*/ 54031 h 108061"/>
                  <a:gd name="csX2" fmla="*/ 223318 w 277363"/>
                  <a:gd name="csY2" fmla="*/ 108062 h 108061"/>
                  <a:gd name="csX3" fmla="*/ 54045 w 277363"/>
                  <a:gd name="csY3" fmla="*/ 108062 h 108061"/>
                  <a:gd name="csX4" fmla="*/ 0 w 277363"/>
                  <a:gd name="csY4" fmla="*/ 54031 h 108061"/>
                  <a:gd name="csX5" fmla="*/ 0 w 277363"/>
                  <a:gd name="csY5" fmla="*/ 54031 h 108061"/>
                  <a:gd name="csX6" fmla="*/ 54045 w 277363"/>
                  <a:gd name="csY6" fmla="*/ 0 h 108061"/>
                  <a:gd name="csX7" fmla="*/ 223318 w 277363"/>
                  <a:gd name="csY7" fmla="*/ 0 h 108061"/>
                  <a:gd name="csX8" fmla="*/ 277364 w 277363"/>
                  <a:gd name="csY8" fmla="*/ 54031 h 10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7363" h="108061">
                    <a:moveTo>
                      <a:pt x="277364" y="54031"/>
                    </a:moveTo>
                    <a:lnTo>
                      <a:pt x="277364" y="54031"/>
                    </a:lnTo>
                    <a:cubicBezTo>
                      <a:pt x="277364" y="83872"/>
                      <a:pt x="253168" y="108062"/>
                      <a:pt x="223318" y="108062"/>
                    </a:cubicBezTo>
                    <a:lnTo>
                      <a:pt x="54045" y="108062"/>
                    </a:lnTo>
                    <a:cubicBezTo>
                      <a:pt x="24196" y="108062"/>
                      <a:pt x="0" y="83872"/>
                      <a:pt x="0" y="54031"/>
                    </a:cubicBezTo>
                    <a:lnTo>
                      <a:pt x="0" y="54031"/>
                    </a:lnTo>
                    <a:cubicBezTo>
                      <a:pt x="0" y="24190"/>
                      <a:pt x="24196" y="0"/>
                      <a:pt x="54045" y="0"/>
                    </a:cubicBezTo>
                    <a:lnTo>
                      <a:pt x="223318" y="0"/>
                    </a:lnTo>
                    <a:cubicBezTo>
                      <a:pt x="253168" y="0"/>
                      <a:pt x="277364" y="24190"/>
                      <a:pt x="277364" y="5403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29000"/>
                    </a:schemeClr>
                  </a:gs>
                  <a:gs pos="43000">
                    <a:schemeClr val="accent2"/>
                  </a:gs>
                </a:gsLst>
                <a:lin ang="0" scaled="0"/>
                <a:tileRect/>
              </a:gra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44">
              <a:extLst>
                <a:ext uri="{FF2B5EF4-FFF2-40B4-BE49-F238E27FC236}">
                  <a16:creationId xmlns:a16="http://schemas.microsoft.com/office/drawing/2014/main" id="{9FB5280D-BB54-4B2A-CDF0-18E58DCB3085}"/>
                </a:ext>
              </a:extLst>
            </p:cNvPr>
            <p:cNvGrpSpPr/>
            <p:nvPr/>
          </p:nvGrpSpPr>
          <p:grpSpPr>
            <a:xfrm>
              <a:off x="9089101" y="2561101"/>
              <a:ext cx="1828824" cy="828488"/>
              <a:chOff x="6128022" y="4480994"/>
              <a:chExt cx="1691640" cy="828488"/>
            </a:xfrm>
          </p:grpSpPr>
          <p:sp>
            <p:nvSpPr>
              <p:cNvPr id="19" name="TextBox 36">
                <a:extLst>
                  <a:ext uri="{FF2B5EF4-FFF2-40B4-BE49-F238E27FC236}">
                    <a16:creationId xmlns:a16="http://schemas.microsoft.com/office/drawing/2014/main" id="{C35F6F9A-C4D7-8AE0-8649-25E80491AB22}"/>
                  </a:ext>
                </a:extLst>
              </p:cNvPr>
              <p:cNvSpPr txBox="1"/>
              <p:nvPr/>
            </p:nvSpPr>
            <p:spPr>
              <a:xfrm>
                <a:off x="6128022" y="4480994"/>
                <a:ext cx="169164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37">
                <a:extLst>
                  <a:ext uri="{FF2B5EF4-FFF2-40B4-BE49-F238E27FC236}">
                    <a16:creationId xmlns:a16="http://schemas.microsoft.com/office/drawing/2014/main" id="{BECC5D0F-BF00-D262-1109-AB719E78D543}"/>
                  </a:ext>
                </a:extLst>
              </p:cNvPr>
              <p:cNvSpPr txBox="1"/>
              <p:nvPr/>
            </p:nvSpPr>
            <p:spPr>
              <a:xfrm>
                <a:off x="6128022" y="4847817"/>
                <a:ext cx="169164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maecenas.</a:t>
                </a:r>
              </a:p>
            </p:txBody>
          </p:sp>
        </p:grpSp>
        <p:pic>
          <p:nvPicPr>
            <p:cNvPr id="22" name="Graphic 15" descr="Gears with solid fill">
              <a:extLst>
                <a:ext uri="{FF2B5EF4-FFF2-40B4-BE49-F238E27FC236}">
                  <a16:creationId xmlns:a16="http://schemas.microsoft.com/office/drawing/2014/main" id="{594DD8AB-53BF-771F-D37E-11E64CB2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03370" y="2573842"/>
              <a:ext cx="803006" cy="803006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BB53A0-9A81-A206-BF0A-9E8BD5475190}"/>
              </a:ext>
            </a:extLst>
          </p:cNvPr>
          <p:cNvGrpSpPr/>
          <p:nvPr/>
        </p:nvGrpSpPr>
        <p:grpSpPr>
          <a:xfrm>
            <a:off x="1018966" y="2112698"/>
            <a:ext cx="3245269" cy="1725294"/>
            <a:chOff x="985089" y="2112698"/>
            <a:chExt cx="3245269" cy="1725294"/>
          </a:xfrm>
        </p:grpSpPr>
        <p:sp>
          <p:nvSpPr>
            <p:cNvPr id="6" name="Ellipse 513">
              <a:extLst>
                <a:ext uri="{FF2B5EF4-FFF2-40B4-BE49-F238E27FC236}">
                  <a16:creationId xmlns:a16="http://schemas.microsoft.com/office/drawing/2014/main" id="{8860678A-723E-E102-635F-179579735EAE}"/>
                </a:ext>
              </a:extLst>
            </p:cNvPr>
            <p:cNvSpPr/>
            <p:nvPr/>
          </p:nvSpPr>
          <p:spPr>
            <a:xfrm>
              <a:off x="985089" y="2112698"/>
              <a:ext cx="1725767" cy="1725294"/>
            </a:xfrm>
            <a:prstGeom prst="ellipse">
              <a:avLst/>
            </a:prstGeom>
            <a:solidFill>
              <a:schemeClr val="accent4">
                <a:alpha val="73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9509DF7-7F35-B113-0D7F-E6C8F757D2CE}"/>
                </a:ext>
              </a:extLst>
            </p:cNvPr>
            <p:cNvGrpSpPr/>
            <p:nvPr/>
          </p:nvGrpSpPr>
          <p:grpSpPr>
            <a:xfrm>
              <a:off x="1301154" y="2393973"/>
              <a:ext cx="2929204" cy="1162744"/>
              <a:chOff x="1301154" y="2407203"/>
              <a:chExt cx="2929204" cy="1162744"/>
            </a:xfrm>
          </p:grpSpPr>
          <p:sp>
            <p:nvSpPr>
              <p:cNvPr id="7" name="Forme libre 514">
                <a:extLst>
                  <a:ext uri="{FF2B5EF4-FFF2-40B4-BE49-F238E27FC236}">
                    <a16:creationId xmlns:a16="http://schemas.microsoft.com/office/drawing/2014/main" id="{5C154149-E720-4CF3-6FAE-6DDBD2AA1A4A}"/>
                  </a:ext>
                </a:extLst>
              </p:cNvPr>
              <p:cNvSpPr/>
              <p:nvPr/>
            </p:nvSpPr>
            <p:spPr>
              <a:xfrm>
                <a:off x="1301154" y="2407203"/>
                <a:ext cx="2862219" cy="835578"/>
              </a:xfrm>
              <a:custGeom>
                <a:avLst/>
                <a:gdLst>
                  <a:gd name="csX0" fmla="*/ 1280 w 272271"/>
                  <a:gd name="csY0" fmla="*/ 56577 h 79485"/>
                  <a:gd name="csX1" fmla="*/ 1280 w 272271"/>
                  <a:gd name="csY1" fmla="*/ 56577 h 79485"/>
                  <a:gd name="csX2" fmla="*/ 55326 w 272271"/>
                  <a:gd name="csY2" fmla="*/ 2546 h 79485"/>
                  <a:gd name="csX3" fmla="*/ 224599 w 272271"/>
                  <a:gd name="csY3" fmla="*/ 2546 h 79485"/>
                  <a:gd name="csX4" fmla="*/ 272271 w 272271"/>
                  <a:gd name="csY4" fmla="*/ 31121 h 79485"/>
                  <a:gd name="csX5" fmla="*/ 223318 w 272271"/>
                  <a:gd name="csY5" fmla="*/ 0 h 79485"/>
                  <a:gd name="csX6" fmla="*/ 54046 w 272271"/>
                  <a:gd name="csY6" fmla="*/ 0 h 79485"/>
                  <a:gd name="csX7" fmla="*/ 0 w 272271"/>
                  <a:gd name="csY7" fmla="*/ 54031 h 79485"/>
                  <a:gd name="csX8" fmla="*/ 0 w 272271"/>
                  <a:gd name="csY8" fmla="*/ 54031 h 79485"/>
                  <a:gd name="csX9" fmla="*/ 6373 w 272271"/>
                  <a:gd name="csY9" fmla="*/ 79486 h 79485"/>
                  <a:gd name="csX10" fmla="*/ 1280 w 272271"/>
                  <a:gd name="csY10" fmla="*/ 56577 h 79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2271" h="79485">
                    <a:moveTo>
                      <a:pt x="1280" y="56577"/>
                    </a:moveTo>
                    <a:lnTo>
                      <a:pt x="1280" y="56577"/>
                    </a:lnTo>
                    <a:cubicBezTo>
                      <a:pt x="1280" y="26735"/>
                      <a:pt x="25476" y="2546"/>
                      <a:pt x="55326" y="2546"/>
                    </a:cubicBezTo>
                    <a:lnTo>
                      <a:pt x="224599" y="2546"/>
                    </a:lnTo>
                    <a:cubicBezTo>
                      <a:pt x="245241" y="2546"/>
                      <a:pt x="263180" y="14123"/>
                      <a:pt x="272271" y="31121"/>
                    </a:cubicBezTo>
                    <a:cubicBezTo>
                      <a:pt x="263640" y="12742"/>
                      <a:pt x="244982" y="0"/>
                      <a:pt x="223318" y="0"/>
                    </a:cubicBezTo>
                    <a:lnTo>
                      <a:pt x="54046" y="0"/>
                    </a:lnTo>
                    <a:cubicBezTo>
                      <a:pt x="24196" y="0"/>
                      <a:pt x="0" y="24190"/>
                      <a:pt x="0" y="54031"/>
                    </a:cubicBezTo>
                    <a:lnTo>
                      <a:pt x="0" y="54031"/>
                    </a:lnTo>
                    <a:cubicBezTo>
                      <a:pt x="0" y="63235"/>
                      <a:pt x="2302" y="71893"/>
                      <a:pt x="6373" y="79486"/>
                    </a:cubicBezTo>
                    <a:cubicBezTo>
                      <a:pt x="3107" y="72525"/>
                      <a:pt x="1280" y="64774"/>
                      <a:pt x="1280" y="56577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515">
                <a:extLst>
                  <a:ext uri="{FF2B5EF4-FFF2-40B4-BE49-F238E27FC236}">
                    <a16:creationId xmlns:a16="http://schemas.microsoft.com/office/drawing/2014/main" id="{64CEFBD2-491B-BEDD-8D86-601DA57CAC87}"/>
                  </a:ext>
                </a:extLst>
              </p:cNvPr>
              <p:cNvSpPr/>
              <p:nvPr/>
            </p:nvSpPr>
            <p:spPr>
              <a:xfrm>
                <a:off x="1314610" y="2433967"/>
                <a:ext cx="2915748" cy="1135980"/>
              </a:xfrm>
              <a:custGeom>
                <a:avLst/>
                <a:gdLst>
                  <a:gd name="csX0" fmla="*/ 277364 w 277363"/>
                  <a:gd name="csY0" fmla="*/ 54031 h 108061"/>
                  <a:gd name="csX1" fmla="*/ 277364 w 277363"/>
                  <a:gd name="csY1" fmla="*/ 54031 h 108061"/>
                  <a:gd name="csX2" fmla="*/ 223318 w 277363"/>
                  <a:gd name="csY2" fmla="*/ 108062 h 108061"/>
                  <a:gd name="csX3" fmla="*/ 54045 w 277363"/>
                  <a:gd name="csY3" fmla="*/ 108062 h 108061"/>
                  <a:gd name="csX4" fmla="*/ 0 w 277363"/>
                  <a:gd name="csY4" fmla="*/ 54031 h 108061"/>
                  <a:gd name="csX5" fmla="*/ 0 w 277363"/>
                  <a:gd name="csY5" fmla="*/ 54031 h 108061"/>
                  <a:gd name="csX6" fmla="*/ 54045 w 277363"/>
                  <a:gd name="csY6" fmla="*/ 0 h 108061"/>
                  <a:gd name="csX7" fmla="*/ 223318 w 277363"/>
                  <a:gd name="csY7" fmla="*/ 0 h 108061"/>
                  <a:gd name="csX8" fmla="*/ 277364 w 277363"/>
                  <a:gd name="csY8" fmla="*/ 54031 h 10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7363" h="108061">
                    <a:moveTo>
                      <a:pt x="277364" y="54031"/>
                    </a:moveTo>
                    <a:lnTo>
                      <a:pt x="277364" y="54031"/>
                    </a:lnTo>
                    <a:cubicBezTo>
                      <a:pt x="277364" y="83872"/>
                      <a:pt x="253168" y="108062"/>
                      <a:pt x="223318" y="108062"/>
                    </a:cubicBezTo>
                    <a:lnTo>
                      <a:pt x="54045" y="108062"/>
                    </a:lnTo>
                    <a:cubicBezTo>
                      <a:pt x="24196" y="108062"/>
                      <a:pt x="0" y="83872"/>
                      <a:pt x="0" y="54031"/>
                    </a:cubicBezTo>
                    <a:lnTo>
                      <a:pt x="0" y="54031"/>
                    </a:lnTo>
                    <a:cubicBezTo>
                      <a:pt x="0" y="24190"/>
                      <a:pt x="24196" y="0"/>
                      <a:pt x="54045" y="0"/>
                    </a:cubicBezTo>
                    <a:lnTo>
                      <a:pt x="223318" y="0"/>
                    </a:lnTo>
                    <a:cubicBezTo>
                      <a:pt x="253168" y="0"/>
                      <a:pt x="277364" y="24190"/>
                      <a:pt x="277364" y="5403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29000"/>
                    </a:schemeClr>
                  </a:gs>
                  <a:gs pos="43000">
                    <a:schemeClr val="accent4"/>
                  </a:gs>
                </a:gsLst>
                <a:lin ang="0" scaled="0"/>
                <a:tileRect/>
              </a:gra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44">
              <a:extLst>
                <a:ext uri="{FF2B5EF4-FFF2-40B4-BE49-F238E27FC236}">
                  <a16:creationId xmlns:a16="http://schemas.microsoft.com/office/drawing/2014/main" id="{3D468557-3233-BEE2-718A-AC9AD7DE8DB3}"/>
                </a:ext>
              </a:extLst>
            </p:cNvPr>
            <p:cNvGrpSpPr/>
            <p:nvPr/>
          </p:nvGrpSpPr>
          <p:grpSpPr>
            <a:xfrm>
              <a:off x="2213381" y="2561101"/>
              <a:ext cx="1828824" cy="828488"/>
              <a:chOff x="6128022" y="4480994"/>
              <a:chExt cx="1691640" cy="828488"/>
            </a:xfrm>
          </p:grpSpPr>
          <p:sp>
            <p:nvSpPr>
              <p:cNvPr id="13" name="TextBox 36">
                <a:extLst>
                  <a:ext uri="{FF2B5EF4-FFF2-40B4-BE49-F238E27FC236}">
                    <a16:creationId xmlns:a16="http://schemas.microsoft.com/office/drawing/2014/main" id="{70C32024-F126-971C-FBAB-1EBACBFA95A8}"/>
                  </a:ext>
                </a:extLst>
              </p:cNvPr>
              <p:cNvSpPr txBox="1"/>
              <p:nvPr/>
            </p:nvSpPr>
            <p:spPr>
              <a:xfrm>
                <a:off x="6128022" y="4480994"/>
                <a:ext cx="169164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4" name="TextBox 37">
                <a:extLst>
                  <a:ext uri="{FF2B5EF4-FFF2-40B4-BE49-F238E27FC236}">
                    <a16:creationId xmlns:a16="http://schemas.microsoft.com/office/drawing/2014/main" id="{7761BEFA-2A83-D170-1ED3-594D0CA40716}"/>
                  </a:ext>
                </a:extLst>
              </p:cNvPr>
              <p:cNvSpPr txBox="1"/>
              <p:nvPr/>
            </p:nvSpPr>
            <p:spPr>
              <a:xfrm>
                <a:off x="6128022" y="4847817"/>
                <a:ext cx="169164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maecenas.</a:t>
                </a:r>
              </a:p>
            </p:txBody>
          </p:sp>
        </p:grpSp>
        <p:pic>
          <p:nvPicPr>
            <p:cNvPr id="23" name="Graphic 16" descr="Hourglass 30% with solid fill">
              <a:extLst>
                <a:ext uri="{FF2B5EF4-FFF2-40B4-BE49-F238E27FC236}">
                  <a16:creationId xmlns:a16="http://schemas.microsoft.com/office/drawing/2014/main" id="{32C5DB3B-EDDB-FD87-B9C6-BA09B5339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17444" y="2573842"/>
              <a:ext cx="803006" cy="803006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3F5805-33CE-4197-D7CB-FEAA2EC8C047}"/>
              </a:ext>
            </a:extLst>
          </p:cNvPr>
          <p:cNvGrpSpPr/>
          <p:nvPr/>
        </p:nvGrpSpPr>
        <p:grpSpPr>
          <a:xfrm>
            <a:off x="1178560" y="419207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D68B7F-5999-787B-6AF9-273254685B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383539-BB4C-90E6-CF95-CA03C996E8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E3149C0-925E-18E5-4F0D-796DFBD78069}"/>
              </a:ext>
            </a:extLst>
          </p:cNvPr>
          <p:cNvGrpSpPr/>
          <p:nvPr/>
        </p:nvGrpSpPr>
        <p:grpSpPr>
          <a:xfrm>
            <a:off x="4632960" y="4192074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7EFC8D-F587-E9D0-63C6-5A2CE91A0A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E6D0BC-38AE-3488-CE82-68B615B05D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29DE6AF-335B-F923-02AB-C5BB0BB0D0D6}"/>
              </a:ext>
            </a:extLst>
          </p:cNvPr>
          <p:cNvGrpSpPr/>
          <p:nvPr/>
        </p:nvGrpSpPr>
        <p:grpSpPr>
          <a:xfrm>
            <a:off x="8087360" y="4192074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10886E-A82C-AD5D-0066-6A22EDA7AA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481164D-81F8-8E1F-FB90-3CC880C274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6D885-300E-FF30-CD6B-B933538DA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CEC0-8D56-DCD8-A535-A85C69A5D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Gradient Circle Process </a:t>
            </a:r>
            <a:r>
              <a:rPr lang="en-US" dirty="0"/>
              <a:t>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C7C233E-3818-8FF7-012B-20D0DEE75A11}"/>
              </a:ext>
            </a:extLst>
          </p:cNvPr>
          <p:cNvGrpSpPr/>
          <p:nvPr/>
        </p:nvGrpSpPr>
        <p:grpSpPr>
          <a:xfrm>
            <a:off x="4473366" y="2112698"/>
            <a:ext cx="3245269" cy="1725294"/>
            <a:chOff x="4473355" y="2112698"/>
            <a:chExt cx="3245269" cy="1725294"/>
          </a:xfrm>
        </p:grpSpPr>
        <p:sp>
          <p:nvSpPr>
            <p:cNvPr id="3" name="Ellipse 507">
              <a:extLst>
                <a:ext uri="{FF2B5EF4-FFF2-40B4-BE49-F238E27FC236}">
                  <a16:creationId xmlns:a16="http://schemas.microsoft.com/office/drawing/2014/main" id="{955128EB-C457-71AE-E0F7-113895E23EF4}"/>
                </a:ext>
              </a:extLst>
            </p:cNvPr>
            <p:cNvSpPr/>
            <p:nvPr/>
          </p:nvSpPr>
          <p:spPr>
            <a:xfrm>
              <a:off x="4473355" y="2112698"/>
              <a:ext cx="1725767" cy="1725294"/>
            </a:xfrm>
            <a:prstGeom prst="ellipse">
              <a:avLst/>
            </a:prstGeom>
            <a:solidFill>
              <a:schemeClr val="accent5">
                <a:alpha val="73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B12F93-0B45-069D-7EAB-D8CD95966EE8}"/>
                </a:ext>
              </a:extLst>
            </p:cNvPr>
            <p:cNvGrpSpPr/>
            <p:nvPr/>
          </p:nvGrpSpPr>
          <p:grpSpPr>
            <a:xfrm>
              <a:off x="4789420" y="2393973"/>
              <a:ext cx="2929204" cy="1162744"/>
              <a:chOff x="4789420" y="2407203"/>
              <a:chExt cx="2929204" cy="1162744"/>
            </a:xfrm>
          </p:grpSpPr>
          <p:sp>
            <p:nvSpPr>
              <p:cNvPr id="4" name="Forme libre 508">
                <a:extLst>
                  <a:ext uri="{FF2B5EF4-FFF2-40B4-BE49-F238E27FC236}">
                    <a16:creationId xmlns:a16="http://schemas.microsoft.com/office/drawing/2014/main" id="{7878203E-2FA0-0417-0E34-73E2714B7CAF}"/>
                  </a:ext>
                </a:extLst>
              </p:cNvPr>
              <p:cNvSpPr/>
              <p:nvPr/>
            </p:nvSpPr>
            <p:spPr>
              <a:xfrm>
                <a:off x="4789420" y="2407203"/>
                <a:ext cx="2862219" cy="835578"/>
              </a:xfrm>
              <a:custGeom>
                <a:avLst/>
                <a:gdLst>
                  <a:gd name="csX0" fmla="*/ 1280 w 272271"/>
                  <a:gd name="csY0" fmla="*/ 56577 h 79485"/>
                  <a:gd name="csX1" fmla="*/ 1280 w 272271"/>
                  <a:gd name="csY1" fmla="*/ 56577 h 79485"/>
                  <a:gd name="csX2" fmla="*/ 55326 w 272271"/>
                  <a:gd name="csY2" fmla="*/ 2546 h 79485"/>
                  <a:gd name="csX3" fmla="*/ 224599 w 272271"/>
                  <a:gd name="csY3" fmla="*/ 2546 h 79485"/>
                  <a:gd name="csX4" fmla="*/ 272271 w 272271"/>
                  <a:gd name="csY4" fmla="*/ 31121 h 79485"/>
                  <a:gd name="csX5" fmla="*/ 223318 w 272271"/>
                  <a:gd name="csY5" fmla="*/ 0 h 79485"/>
                  <a:gd name="csX6" fmla="*/ 54046 w 272271"/>
                  <a:gd name="csY6" fmla="*/ 0 h 79485"/>
                  <a:gd name="csX7" fmla="*/ 0 w 272271"/>
                  <a:gd name="csY7" fmla="*/ 54031 h 79485"/>
                  <a:gd name="csX8" fmla="*/ 0 w 272271"/>
                  <a:gd name="csY8" fmla="*/ 54031 h 79485"/>
                  <a:gd name="csX9" fmla="*/ 6373 w 272271"/>
                  <a:gd name="csY9" fmla="*/ 79486 h 79485"/>
                  <a:gd name="csX10" fmla="*/ 1280 w 272271"/>
                  <a:gd name="csY10" fmla="*/ 56577 h 79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2271" h="79485">
                    <a:moveTo>
                      <a:pt x="1280" y="56577"/>
                    </a:moveTo>
                    <a:lnTo>
                      <a:pt x="1280" y="56577"/>
                    </a:lnTo>
                    <a:cubicBezTo>
                      <a:pt x="1280" y="26735"/>
                      <a:pt x="25476" y="2546"/>
                      <a:pt x="55326" y="2546"/>
                    </a:cubicBezTo>
                    <a:lnTo>
                      <a:pt x="224599" y="2546"/>
                    </a:lnTo>
                    <a:cubicBezTo>
                      <a:pt x="245241" y="2546"/>
                      <a:pt x="263180" y="14123"/>
                      <a:pt x="272271" y="31121"/>
                    </a:cubicBezTo>
                    <a:cubicBezTo>
                      <a:pt x="263640" y="12742"/>
                      <a:pt x="244982" y="0"/>
                      <a:pt x="223318" y="0"/>
                    </a:cubicBezTo>
                    <a:lnTo>
                      <a:pt x="54046" y="0"/>
                    </a:lnTo>
                    <a:cubicBezTo>
                      <a:pt x="24196" y="0"/>
                      <a:pt x="0" y="24190"/>
                      <a:pt x="0" y="54031"/>
                    </a:cubicBezTo>
                    <a:lnTo>
                      <a:pt x="0" y="54031"/>
                    </a:lnTo>
                    <a:cubicBezTo>
                      <a:pt x="0" y="63235"/>
                      <a:pt x="2302" y="71893"/>
                      <a:pt x="6373" y="79486"/>
                    </a:cubicBezTo>
                    <a:cubicBezTo>
                      <a:pt x="3107" y="72525"/>
                      <a:pt x="1280" y="64774"/>
                      <a:pt x="1280" y="56577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Forme libre 509">
                <a:extLst>
                  <a:ext uri="{FF2B5EF4-FFF2-40B4-BE49-F238E27FC236}">
                    <a16:creationId xmlns:a16="http://schemas.microsoft.com/office/drawing/2014/main" id="{A4B89D90-4BB8-13F5-82F5-0F9619A79864}"/>
                  </a:ext>
                </a:extLst>
              </p:cNvPr>
              <p:cNvSpPr/>
              <p:nvPr/>
            </p:nvSpPr>
            <p:spPr>
              <a:xfrm>
                <a:off x="4802876" y="2433967"/>
                <a:ext cx="2915748" cy="1135980"/>
              </a:xfrm>
              <a:custGeom>
                <a:avLst/>
                <a:gdLst>
                  <a:gd name="csX0" fmla="*/ 277364 w 277363"/>
                  <a:gd name="csY0" fmla="*/ 54031 h 108061"/>
                  <a:gd name="csX1" fmla="*/ 277364 w 277363"/>
                  <a:gd name="csY1" fmla="*/ 54031 h 108061"/>
                  <a:gd name="csX2" fmla="*/ 223318 w 277363"/>
                  <a:gd name="csY2" fmla="*/ 108062 h 108061"/>
                  <a:gd name="csX3" fmla="*/ 54045 w 277363"/>
                  <a:gd name="csY3" fmla="*/ 108062 h 108061"/>
                  <a:gd name="csX4" fmla="*/ 0 w 277363"/>
                  <a:gd name="csY4" fmla="*/ 54031 h 108061"/>
                  <a:gd name="csX5" fmla="*/ 0 w 277363"/>
                  <a:gd name="csY5" fmla="*/ 54031 h 108061"/>
                  <a:gd name="csX6" fmla="*/ 54045 w 277363"/>
                  <a:gd name="csY6" fmla="*/ 0 h 108061"/>
                  <a:gd name="csX7" fmla="*/ 223318 w 277363"/>
                  <a:gd name="csY7" fmla="*/ 0 h 108061"/>
                  <a:gd name="csX8" fmla="*/ 277364 w 277363"/>
                  <a:gd name="csY8" fmla="*/ 54031 h 10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7363" h="108061">
                    <a:moveTo>
                      <a:pt x="277364" y="54031"/>
                    </a:moveTo>
                    <a:lnTo>
                      <a:pt x="277364" y="54031"/>
                    </a:lnTo>
                    <a:cubicBezTo>
                      <a:pt x="277364" y="83872"/>
                      <a:pt x="253168" y="108062"/>
                      <a:pt x="223318" y="108062"/>
                    </a:cubicBezTo>
                    <a:lnTo>
                      <a:pt x="54045" y="108062"/>
                    </a:lnTo>
                    <a:cubicBezTo>
                      <a:pt x="24196" y="108062"/>
                      <a:pt x="0" y="83872"/>
                      <a:pt x="0" y="54031"/>
                    </a:cubicBezTo>
                    <a:lnTo>
                      <a:pt x="0" y="54031"/>
                    </a:lnTo>
                    <a:cubicBezTo>
                      <a:pt x="0" y="24190"/>
                      <a:pt x="24196" y="0"/>
                      <a:pt x="54045" y="0"/>
                    </a:cubicBezTo>
                    <a:lnTo>
                      <a:pt x="223318" y="0"/>
                    </a:lnTo>
                    <a:cubicBezTo>
                      <a:pt x="253168" y="0"/>
                      <a:pt x="277364" y="24190"/>
                      <a:pt x="277364" y="5403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29000"/>
                    </a:schemeClr>
                  </a:gs>
                  <a:gs pos="43000">
                    <a:schemeClr val="accent5"/>
                  </a:gs>
                </a:gsLst>
                <a:lin ang="0" scaled="0"/>
                <a:tileRect/>
              </a:gra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44">
              <a:extLst>
                <a:ext uri="{FF2B5EF4-FFF2-40B4-BE49-F238E27FC236}">
                  <a16:creationId xmlns:a16="http://schemas.microsoft.com/office/drawing/2014/main" id="{A419C9E9-766A-C24E-95B9-263366EF7B48}"/>
                </a:ext>
              </a:extLst>
            </p:cNvPr>
            <p:cNvGrpSpPr/>
            <p:nvPr/>
          </p:nvGrpSpPr>
          <p:grpSpPr>
            <a:xfrm>
              <a:off x="5637064" y="2561101"/>
              <a:ext cx="1828824" cy="828488"/>
              <a:chOff x="6128022" y="4480994"/>
              <a:chExt cx="1691640" cy="828488"/>
            </a:xfrm>
          </p:grpSpPr>
          <p:sp>
            <p:nvSpPr>
              <p:cNvPr id="16" name="TextBox 36">
                <a:extLst>
                  <a:ext uri="{FF2B5EF4-FFF2-40B4-BE49-F238E27FC236}">
                    <a16:creationId xmlns:a16="http://schemas.microsoft.com/office/drawing/2014/main" id="{7B524DD7-8278-330A-DDFD-77421C98843C}"/>
                  </a:ext>
                </a:extLst>
              </p:cNvPr>
              <p:cNvSpPr txBox="1"/>
              <p:nvPr/>
            </p:nvSpPr>
            <p:spPr>
              <a:xfrm>
                <a:off x="6128022" y="4480994"/>
                <a:ext cx="169164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10787D56-C79B-C5AB-8A77-00FB617E57F4}"/>
                  </a:ext>
                </a:extLst>
              </p:cNvPr>
              <p:cNvSpPr txBox="1"/>
              <p:nvPr/>
            </p:nvSpPr>
            <p:spPr>
              <a:xfrm>
                <a:off x="6128022" y="4847817"/>
                <a:ext cx="169164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maecenas.</a:t>
                </a:r>
              </a:p>
            </p:txBody>
          </p:sp>
        </p:grpSp>
        <p:pic>
          <p:nvPicPr>
            <p:cNvPr id="21" name="Graphic 13" descr="Bullseye with solid fill">
              <a:extLst>
                <a:ext uri="{FF2B5EF4-FFF2-40B4-BE49-F238E27FC236}">
                  <a16:creationId xmlns:a16="http://schemas.microsoft.com/office/drawing/2014/main" id="{3D6BCAB7-3B0F-7D8E-BD2C-4DFD2105E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21740" y="2573842"/>
              <a:ext cx="803006" cy="803006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7D3F502-822B-ADA3-FCA3-373D3070D063}"/>
              </a:ext>
            </a:extLst>
          </p:cNvPr>
          <p:cNvGrpSpPr/>
          <p:nvPr/>
        </p:nvGrpSpPr>
        <p:grpSpPr>
          <a:xfrm>
            <a:off x="7927766" y="2112698"/>
            <a:ext cx="3245269" cy="1725294"/>
            <a:chOff x="7893889" y="2112698"/>
            <a:chExt cx="3245269" cy="1725294"/>
          </a:xfrm>
        </p:grpSpPr>
        <p:sp>
          <p:nvSpPr>
            <p:cNvPr id="9" name="Ellipse 516">
              <a:extLst>
                <a:ext uri="{FF2B5EF4-FFF2-40B4-BE49-F238E27FC236}">
                  <a16:creationId xmlns:a16="http://schemas.microsoft.com/office/drawing/2014/main" id="{A93075A6-058C-F859-AE7E-7AADD0341661}"/>
                </a:ext>
              </a:extLst>
            </p:cNvPr>
            <p:cNvSpPr/>
            <p:nvPr/>
          </p:nvSpPr>
          <p:spPr>
            <a:xfrm>
              <a:off x="7893889" y="2112698"/>
              <a:ext cx="1725767" cy="1725294"/>
            </a:xfrm>
            <a:prstGeom prst="ellipse">
              <a:avLst/>
            </a:prstGeom>
            <a:solidFill>
              <a:schemeClr val="accent2">
                <a:alpha val="73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BC3B5DA-2E3F-F209-58C5-86AD6653BFB2}"/>
                </a:ext>
              </a:extLst>
            </p:cNvPr>
            <p:cNvGrpSpPr/>
            <p:nvPr/>
          </p:nvGrpSpPr>
          <p:grpSpPr>
            <a:xfrm>
              <a:off x="8209954" y="2393973"/>
              <a:ext cx="2929204" cy="1162744"/>
              <a:chOff x="8209954" y="2407203"/>
              <a:chExt cx="2929204" cy="1162744"/>
            </a:xfrm>
          </p:grpSpPr>
          <p:sp>
            <p:nvSpPr>
              <p:cNvPr id="10" name="Forme libre 517">
                <a:extLst>
                  <a:ext uri="{FF2B5EF4-FFF2-40B4-BE49-F238E27FC236}">
                    <a16:creationId xmlns:a16="http://schemas.microsoft.com/office/drawing/2014/main" id="{DFB959BD-F589-0950-09CF-F6AFEAC076E0}"/>
                  </a:ext>
                </a:extLst>
              </p:cNvPr>
              <p:cNvSpPr/>
              <p:nvPr/>
            </p:nvSpPr>
            <p:spPr>
              <a:xfrm>
                <a:off x="8209954" y="2407203"/>
                <a:ext cx="2862219" cy="835578"/>
              </a:xfrm>
              <a:custGeom>
                <a:avLst/>
                <a:gdLst>
                  <a:gd name="csX0" fmla="*/ 1280 w 272271"/>
                  <a:gd name="csY0" fmla="*/ 56577 h 79485"/>
                  <a:gd name="csX1" fmla="*/ 1280 w 272271"/>
                  <a:gd name="csY1" fmla="*/ 56577 h 79485"/>
                  <a:gd name="csX2" fmla="*/ 55326 w 272271"/>
                  <a:gd name="csY2" fmla="*/ 2546 h 79485"/>
                  <a:gd name="csX3" fmla="*/ 224599 w 272271"/>
                  <a:gd name="csY3" fmla="*/ 2546 h 79485"/>
                  <a:gd name="csX4" fmla="*/ 272271 w 272271"/>
                  <a:gd name="csY4" fmla="*/ 31121 h 79485"/>
                  <a:gd name="csX5" fmla="*/ 223318 w 272271"/>
                  <a:gd name="csY5" fmla="*/ 0 h 79485"/>
                  <a:gd name="csX6" fmla="*/ 54046 w 272271"/>
                  <a:gd name="csY6" fmla="*/ 0 h 79485"/>
                  <a:gd name="csX7" fmla="*/ 0 w 272271"/>
                  <a:gd name="csY7" fmla="*/ 54031 h 79485"/>
                  <a:gd name="csX8" fmla="*/ 0 w 272271"/>
                  <a:gd name="csY8" fmla="*/ 54031 h 79485"/>
                  <a:gd name="csX9" fmla="*/ 6373 w 272271"/>
                  <a:gd name="csY9" fmla="*/ 79486 h 79485"/>
                  <a:gd name="csX10" fmla="*/ 1280 w 272271"/>
                  <a:gd name="csY10" fmla="*/ 56577 h 79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2271" h="79485">
                    <a:moveTo>
                      <a:pt x="1280" y="56577"/>
                    </a:moveTo>
                    <a:lnTo>
                      <a:pt x="1280" y="56577"/>
                    </a:lnTo>
                    <a:cubicBezTo>
                      <a:pt x="1280" y="26735"/>
                      <a:pt x="25476" y="2546"/>
                      <a:pt x="55326" y="2546"/>
                    </a:cubicBezTo>
                    <a:lnTo>
                      <a:pt x="224599" y="2546"/>
                    </a:lnTo>
                    <a:cubicBezTo>
                      <a:pt x="245241" y="2546"/>
                      <a:pt x="263180" y="14123"/>
                      <a:pt x="272271" y="31121"/>
                    </a:cubicBezTo>
                    <a:cubicBezTo>
                      <a:pt x="263640" y="12742"/>
                      <a:pt x="244982" y="0"/>
                      <a:pt x="223318" y="0"/>
                    </a:cubicBezTo>
                    <a:lnTo>
                      <a:pt x="54046" y="0"/>
                    </a:lnTo>
                    <a:cubicBezTo>
                      <a:pt x="24196" y="0"/>
                      <a:pt x="0" y="24190"/>
                      <a:pt x="0" y="54031"/>
                    </a:cubicBezTo>
                    <a:lnTo>
                      <a:pt x="0" y="54031"/>
                    </a:lnTo>
                    <a:cubicBezTo>
                      <a:pt x="0" y="63235"/>
                      <a:pt x="2302" y="71893"/>
                      <a:pt x="6373" y="79486"/>
                    </a:cubicBezTo>
                    <a:cubicBezTo>
                      <a:pt x="3107" y="72525"/>
                      <a:pt x="1280" y="64774"/>
                      <a:pt x="1280" y="56577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orme libre 518">
                <a:extLst>
                  <a:ext uri="{FF2B5EF4-FFF2-40B4-BE49-F238E27FC236}">
                    <a16:creationId xmlns:a16="http://schemas.microsoft.com/office/drawing/2014/main" id="{1CC67C42-6465-90A7-A1E1-FA336013EF99}"/>
                  </a:ext>
                </a:extLst>
              </p:cNvPr>
              <p:cNvSpPr/>
              <p:nvPr/>
            </p:nvSpPr>
            <p:spPr>
              <a:xfrm>
                <a:off x="8223410" y="2433967"/>
                <a:ext cx="2915748" cy="1135980"/>
              </a:xfrm>
              <a:custGeom>
                <a:avLst/>
                <a:gdLst>
                  <a:gd name="csX0" fmla="*/ 277364 w 277363"/>
                  <a:gd name="csY0" fmla="*/ 54031 h 108061"/>
                  <a:gd name="csX1" fmla="*/ 277364 w 277363"/>
                  <a:gd name="csY1" fmla="*/ 54031 h 108061"/>
                  <a:gd name="csX2" fmla="*/ 223318 w 277363"/>
                  <a:gd name="csY2" fmla="*/ 108062 h 108061"/>
                  <a:gd name="csX3" fmla="*/ 54045 w 277363"/>
                  <a:gd name="csY3" fmla="*/ 108062 h 108061"/>
                  <a:gd name="csX4" fmla="*/ 0 w 277363"/>
                  <a:gd name="csY4" fmla="*/ 54031 h 108061"/>
                  <a:gd name="csX5" fmla="*/ 0 w 277363"/>
                  <a:gd name="csY5" fmla="*/ 54031 h 108061"/>
                  <a:gd name="csX6" fmla="*/ 54045 w 277363"/>
                  <a:gd name="csY6" fmla="*/ 0 h 108061"/>
                  <a:gd name="csX7" fmla="*/ 223318 w 277363"/>
                  <a:gd name="csY7" fmla="*/ 0 h 108061"/>
                  <a:gd name="csX8" fmla="*/ 277364 w 277363"/>
                  <a:gd name="csY8" fmla="*/ 54031 h 10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7363" h="108061">
                    <a:moveTo>
                      <a:pt x="277364" y="54031"/>
                    </a:moveTo>
                    <a:lnTo>
                      <a:pt x="277364" y="54031"/>
                    </a:lnTo>
                    <a:cubicBezTo>
                      <a:pt x="277364" y="83872"/>
                      <a:pt x="253168" y="108062"/>
                      <a:pt x="223318" y="108062"/>
                    </a:cubicBezTo>
                    <a:lnTo>
                      <a:pt x="54045" y="108062"/>
                    </a:lnTo>
                    <a:cubicBezTo>
                      <a:pt x="24196" y="108062"/>
                      <a:pt x="0" y="83872"/>
                      <a:pt x="0" y="54031"/>
                    </a:cubicBezTo>
                    <a:lnTo>
                      <a:pt x="0" y="54031"/>
                    </a:lnTo>
                    <a:cubicBezTo>
                      <a:pt x="0" y="24190"/>
                      <a:pt x="24196" y="0"/>
                      <a:pt x="54045" y="0"/>
                    </a:cubicBezTo>
                    <a:lnTo>
                      <a:pt x="223318" y="0"/>
                    </a:lnTo>
                    <a:cubicBezTo>
                      <a:pt x="253168" y="0"/>
                      <a:pt x="277364" y="24190"/>
                      <a:pt x="277364" y="5403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29000"/>
                    </a:schemeClr>
                  </a:gs>
                  <a:gs pos="43000">
                    <a:schemeClr val="accent2"/>
                  </a:gs>
                </a:gsLst>
                <a:lin ang="0" scaled="0"/>
                <a:tileRect/>
              </a:gra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44">
              <a:extLst>
                <a:ext uri="{FF2B5EF4-FFF2-40B4-BE49-F238E27FC236}">
                  <a16:creationId xmlns:a16="http://schemas.microsoft.com/office/drawing/2014/main" id="{D3A90903-51C2-B2E3-3EE0-7054A043CCCF}"/>
                </a:ext>
              </a:extLst>
            </p:cNvPr>
            <p:cNvGrpSpPr/>
            <p:nvPr/>
          </p:nvGrpSpPr>
          <p:grpSpPr>
            <a:xfrm>
              <a:off x="9089101" y="2561101"/>
              <a:ext cx="1828824" cy="828488"/>
              <a:chOff x="6128022" y="4480994"/>
              <a:chExt cx="1691640" cy="828488"/>
            </a:xfrm>
          </p:grpSpPr>
          <p:sp>
            <p:nvSpPr>
              <p:cNvPr id="19" name="TextBox 36">
                <a:extLst>
                  <a:ext uri="{FF2B5EF4-FFF2-40B4-BE49-F238E27FC236}">
                    <a16:creationId xmlns:a16="http://schemas.microsoft.com/office/drawing/2014/main" id="{64D6EC1F-35EA-7408-1A4A-FDE39916F3FE}"/>
                  </a:ext>
                </a:extLst>
              </p:cNvPr>
              <p:cNvSpPr txBox="1"/>
              <p:nvPr/>
            </p:nvSpPr>
            <p:spPr>
              <a:xfrm>
                <a:off x="6128022" y="4480994"/>
                <a:ext cx="169164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37">
                <a:extLst>
                  <a:ext uri="{FF2B5EF4-FFF2-40B4-BE49-F238E27FC236}">
                    <a16:creationId xmlns:a16="http://schemas.microsoft.com/office/drawing/2014/main" id="{CD26FAF7-4CA6-D843-0D8D-6DA370535706}"/>
                  </a:ext>
                </a:extLst>
              </p:cNvPr>
              <p:cNvSpPr txBox="1"/>
              <p:nvPr/>
            </p:nvSpPr>
            <p:spPr>
              <a:xfrm>
                <a:off x="6128022" y="4847817"/>
                <a:ext cx="169164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maecenas.</a:t>
                </a:r>
              </a:p>
            </p:txBody>
          </p:sp>
        </p:grpSp>
        <p:pic>
          <p:nvPicPr>
            <p:cNvPr id="22" name="Graphic 15" descr="Gears with solid fill">
              <a:extLst>
                <a:ext uri="{FF2B5EF4-FFF2-40B4-BE49-F238E27FC236}">
                  <a16:creationId xmlns:a16="http://schemas.microsoft.com/office/drawing/2014/main" id="{45739286-58E7-93FD-AAC1-86DAC61E1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03370" y="2573842"/>
              <a:ext cx="803006" cy="803006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B0225F-01CB-201E-CC07-39A4B7BAFFAD}"/>
              </a:ext>
            </a:extLst>
          </p:cNvPr>
          <p:cNvGrpSpPr/>
          <p:nvPr/>
        </p:nvGrpSpPr>
        <p:grpSpPr>
          <a:xfrm>
            <a:off x="1018966" y="2112698"/>
            <a:ext cx="3245269" cy="1725294"/>
            <a:chOff x="985089" y="2112698"/>
            <a:chExt cx="3245269" cy="1725294"/>
          </a:xfrm>
        </p:grpSpPr>
        <p:sp>
          <p:nvSpPr>
            <p:cNvPr id="6" name="Ellipse 513">
              <a:extLst>
                <a:ext uri="{FF2B5EF4-FFF2-40B4-BE49-F238E27FC236}">
                  <a16:creationId xmlns:a16="http://schemas.microsoft.com/office/drawing/2014/main" id="{B61AD0C3-019F-67C4-7F98-3B712AF594FA}"/>
                </a:ext>
              </a:extLst>
            </p:cNvPr>
            <p:cNvSpPr/>
            <p:nvPr/>
          </p:nvSpPr>
          <p:spPr>
            <a:xfrm>
              <a:off x="985089" y="2112698"/>
              <a:ext cx="1725767" cy="1725294"/>
            </a:xfrm>
            <a:prstGeom prst="ellipse">
              <a:avLst/>
            </a:prstGeom>
            <a:solidFill>
              <a:schemeClr val="accent4">
                <a:alpha val="73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E457DFE-7002-9F57-2AD4-1145E9A34541}"/>
                </a:ext>
              </a:extLst>
            </p:cNvPr>
            <p:cNvGrpSpPr/>
            <p:nvPr/>
          </p:nvGrpSpPr>
          <p:grpSpPr>
            <a:xfrm>
              <a:off x="1301154" y="2393973"/>
              <a:ext cx="2929204" cy="1162744"/>
              <a:chOff x="1301154" y="2407203"/>
              <a:chExt cx="2929204" cy="1162744"/>
            </a:xfrm>
          </p:grpSpPr>
          <p:sp>
            <p:nvSpPr>
              <p:cNvPr id="7" name="Forme libre 514">
                <a:extLst>
                  <a:ext uri="{FF2B5EF4-FFF2-40B4-BE49-F238E27FC236}">
                    <a16:creationId xmlns:a16="http://schemas.microsoft.com/office/drawing/2014/main" id="{A8E2C43F-28B1-F47C-8671-0C839B686FA6}"/>
                  </a:ext>
                </a:extLst>
              </p:cNvPr>
              <p:cNvSpPr/>
              <p:nvPr/>
            </p:nvSpPr>
            <p:spPr>
              <a:xfrm>
                <a:off x="1301154" y="2407203"/>
                <a:ext cx="2862219" cy="835578"/>
              </a:xfrm>
              <a:custGeom>
                <a:avLst/>
                <a:gdLst>
                  <a:gd name="csX0" fmla="*/ 1280 w 272271"/>
                  <a:gd name="csY0" fmla="*/ 56577 h 79485"/>
                  <a:gd name="csX1" fmla="*/ 1280 w 272271"/>
                  <a:gd name="csY1" fmla="*/ 56577 h 79485"/>
                  <a:gd name="csX2" fmla="*/ 55326 w 272271"/>
                  <a:gd name="csY2" fmla="*/ 2546 h 79485"/>
                  <a:gd name="csX3" fmla="*/ 224599 w 272271"/>
                  <a:gd name="csY3" fmla="*/ 2546 h 79485"/>
                  <a:gd name="csX4" fmla="*/ 272271 w 272271"/>
                  <a:gd name="csY4" fmla="*/ 31121 h 79485"/>
                  <a:gd name="csX5" fmla="*/ 223318 w 272271"/>
                  <a:gd name="csY5" fmla="*/ 0 h 79485"/>
                  <a:gd name="csX6" fmla="*/ 54046 w 272271"/>
                  <a:gd name="csY6" fmla="*/ 0 h 79485"/>
                  <a:gd name="csX7" fmla="*/ 0 w 272271"/>
                  <a:gd name="csY7" fmla="*/ 54031 h 79485"/>
                  <a:gd name="csX8" fmla="*/ 0 w 272271"/>
                  <a:gd name="csY8" fmla="*/ 54031 h 79485"/>
                  <a:gd name="csX9" fmla="*/ 6373 w 272271"/>
                  <a:gd name="csY9" fmla="*/ 79486 h 79485"/>
                  <a:gd name="csX10" fmla="*/ 1280 w 272271"/>
                  <a:gd name="csY10" fmla="*/ 56577 h 794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2271" h="79485">
                    <a:moveTo>
                      <a:pt x="1280" y="56577"/>
                    </a:moveTo>
                    <a:lnTo>
                      <a:pt x="1280" y="56577"/>
                    </a:lnTo>
                    <a:cubicBezTo>
                      <a:pt x="1280" y="26735"/>
                      <a:pt x="25476" y="2546"/>
                      <a:pt x="55326" y="2546"/>
                    </a:cubicBezTo>
                    <a:lnTo>
                      <a:pt x="224599" y="2546"/>
                    </a:lnTo>
                    <a:cubicBezTo>
                      <a:pt x="245241" y="2546"/>
                      <a:pt x="263180" y="14123"/>
                      <a:pt x="272271" y="31121"/>
                    </a:cubicBezTo>
                    <a:cubicBezTo>
                      <a:pt x="263640" y="12742"/>
                      <a:pt x="244982" y="0"/>
                      <a:pt x="223318" y="0"/>
                    </a:cubicBezTo>
                    <a:lnTo>
                      <a:pt x="54046" y="0"/>
                    </a:lnTo>
                    <a:cubicBezTo>
                      <a:pt x="24196" y="0"/>
                      <a:pt x="0" y="24190"/>
                      <a:pt x="0" y="54031"/>
                    </a:cubicBezTo>
                    <a:lnTo>
                      <a:pt x="0" y="54031"/>
                    </a:lnTo>
                    <a:cubicBezTo>
                      <a:pt x="0" y="63235"/>
                      <a:pt x="2302" y="71893"/>
                      <a:pt x="6373" y="79486"/>
                    </a:cubicBezTo>
                    <a:cubicBezTo>
                      <a:pt x="3107" y="72525"/>
                      <a:pt x="1280" y="64774"/>
                      <a:pt x="1280" y="56577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515">
                <a:extLst>
                  <a:ext uri="{FF2B5EF4-FFF2-40B4-BE49-F238E27FC236}">
                    <a16:creationId xmlns:a16="http://schemas.microsoft.com/office/drawing/2014/main" id="{E58F59DB-49B0-055E-7ECC-B6EDD10F88BE}"/>
                  </a:ext>
                </a:extLst>
              </p:cNvPr>
              <p:cNvSpPr/>
              <p:nvPr/>
            </p:nvSpPr>
            <p:spPr>
              <a:xfrm>
                <a:off x="1314610" y="2433967"/>
                <a:ext cx="2915748" cy="1135980"/>
              </a:xfrm>
              <a:custGeom>
                <a:avLst/>
                <a:gdLst>
                  <a:gd name="csX0" fmla="*/ 277364 w 277363"/>
                  <a:gd name="csY0" fmla="*/ 54031 h 108061"/>
                  <a:gd name="csX1" fmla="*/ 277364 w 277363"/>
                  <a:gd name="csY1" fmla="*/ 54031 h 108061"/>
                  <a:gd name="csX2" fmla="*/ 223318 w 277363"/>
                  <a:gd name="csY2" fmla="*/ 108062 h 108061"/>
                  <a:gd name="csX3" fmla="*/ 54045 w 277363"/>
                  <a:gd name="csY3" fmla="*/ 108062 h 108061"/>
                  <a:gd name="csX4" fmla="*/ 0 w 277363"/>
                  <a:gd name="csY4" fmla="*/ 54031 h 108061"/>
                  <a:gd name="csX5" fmla="*/ 0 w 277363"/>
                  <a:gd name="csY5" fmla="*/ 54031 h 108061"/>
                  <a:gd name="csX6" fmla="*/ 54045 w 277363"/>
                  <a:gd name="csY6" fmla="*/ 0 h 108061"/>
                  <a:gd name="csX7" fmla="*/ 223318 w 277363"/>
                  <a:gd name="csY7" fmla="*/ 0 h 108061"/>
                  <a:gd name="csX8" fmla="*/ 277364 w 277363"/>
                  <a:gd name="csY8" fmla="*/ 54031 h 10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7363" h="108061">
                    <a:moveTo>
                      <a:pt x="277364" y="54031"/>
                    </a:moveTo>
                    <a:lnTo>
                      <a:pt x="277364" y="54031"/>
                    </a:lnTo>
                    <a:cubicBezTo>
                      <a:pt x="277364" y="83872"/>
                      <a:pt x="253168" y="108062"/>
                      <a:pt x="223318" y="108062"/>
                    </a:cubicBezTo>
                    <a:lnTo>
                      <a:pt x="54045" y="108062"/>
                    </a:lnTo>
                    <a:cubicBezTo>
                      <a:pt x="24196" y="108062"/>
                      <a:pt x="0" y="83872"/>
                      <a:pt x="0" y="54031"/>
                    </a:cubicBezTo>
                    <a:lnTo>
                      <a:pt x="0" y="54031"/>
                    </a:lnTo>
                    <a:cubicBezTo>
                      <a:pt x="0" y="24190"/>
                      <a:pt x="24196" y="0"/>
                      <a:pt x="54045" y="0"/>
                    </a:cubicBezTo>
                    <a:lnTo>
                      <a:pt x="223318" y="0"/>
                    </a:lnTo>
                    <a:cubicBezTo>
                      <a:pt x="253168" y="0"/>
                      <a:pt x="277364" y="24190"/>
                      <a:pt x="277364" y="5403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>
                      <a:alpha val="29000"/>
                    </a:schemeClr>
                  </a:gs>
                  <a:gs pos="43000">
                    <a:schemeClr val="accent4"/>
                  </a:gs>
                </a:gsLst>
                <a:lin ang="0" scaled="0"/>
                <a:tileRect/>
              </a:gra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grpSp>
          <p:nvGrpSpPr>
            <p:cNvPr id="12" name="Group 44">
              <a:extLst>
                <a:ext uri="{FF2B5EF4-FFF2-40B4-BE49-F238E27FC236}">
                  <a16:creationId xmlns:a16="http://schemas.microsoft.com/office/drawing/2014/main" id="{2811E107-658A-BB9A-6439-4113EF12B8B9}"/>
                </a:ext>
              </a:extLst>
            </p:cNvPr>
            <p:cNvGrpSpPr/>
            <p:nvPr/>
          </p:nvGrpSpPr>
          <p:grpSpPr>
            <a:xfrm>
              <a:off x="2213381" y="2561101"/>
              <a:ext cx="1828824" cy="828488"/>
              <a:chOff x="6128022" y="4480994"/>
              <a:chExt cx="1691640" cy="828488"/>
            </a:xfrm>
          </p:grpSpPr>
          <p:sp>
            <p:nvSpPr>
              <p:cNvPr id="13" name="TextBox 36">
                <a:extLst>
                  <a:ext uri="{FF2B5EF4-FFF2-40B4-BE49-F238E27FC236}">
                    <a16:creationId xmlns:a16="http://schemas.microsoft.com/office/drawing/2014/main" id="{9555D487-AC0F-C129-FF82-4ED959385129}"/>
                  </a:ext>
                </a:extLst>
              </p:cNvPr>
              <p:cNvSpPr txBox="1"/>
              <p:nvPr/>
            </p:nvSpPr>
            <p:spPr>
              <a:xfrm>
                <a:off x="6128022" y="4480994"/>
                <a:ext cx="169164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4" name="TextBox 37">
                <a:extLst>
                  <a:ext uri="{FF2B5EF4-FFF2-40B4-BE49-F238E27FC236}">
                    <a16:creationId xmlns:a16="http://schemas.microsoft.com/office/drawing/2014/main" id="{9668973D-F724-1426-FBA7-B6F7CE651468}"/>
                  </a:ext>
                </a:extLst>
              </p:cNvPr>
              <p:cNvSpPr txBox="1"/>
              <p:nvPr/>
            </p:nvSpPr>
            <p:spPr>
              <a:xfrm>
                <a:off x="6128022" y="4847817"/>
                <a:ext cx="169164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maecenas.</a:t>
                </a:r>
              </a:p>
            </p:txBody>
          </p:sp>
        </p:grpSp>
        <p:pic>
          <p:nvPicPr>
            <p:cNvPr id="23" name="Graphic 16" descr="Hourglass 30% with solid fill">
              <a:extLst>
                <a:ext uri="{FF2B5EF4-FFF2-40B4-BE49-F238E27FC236}">
                  <a16:creationId xmlns:a16="http://schemas.microsoft.com/office/drawing/2014/main" id="{7C8D1317-2E40-FF3D-E1E9-89439E268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17444" y="2573842"/>
              <a:ext cx="803006" cy="803006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32B462E-9F35-A9F4-029C-50B6F99C22E3}"/>
              </a:ext>
            </a:extLst>
          </p:cNvPr>
          <p:cNvGrpSpPr/>
          <p:nvPr/>
        </p:nvGrpSpPr>
        <p:grpSpPr>
          <a:xfrm>
            <a:off x="1178560" y="419207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D4A5A0-2BC1-44CB-970E-FD540A58E0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5D605E6-12CF-6ABF-CA17-4C5A779E35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AA3498-25C3-A05B-89E7-E5D4DF37FA35}"/>
              </a:ext>
            </a:extLst>
          </p:cNvPr>
          <p:cNvGrpSpPr/>
          <p:nvPr/>
        </p:nvGrpSpPr>
        <p:grpSpPr>
          <a:xfrm>
            <a:off x="4632960" y="4192074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041F2D-2C9A-59B8-5830-1086DBA924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5FB07A-7541-B881-6720-B2C1AD9393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03D25DE-FA17-7105-AD22-1BC558B881B4}"/>
              </a:ext>
            </a:extLst>
          </p:cNvPr>
          <p:cNvGrpSpPr/>
          <p:nvPr/>
        </p:nvGrpSpPr>
        <p:grpSpPr>
          <a:xfrm>
            <a:off x="8087360" y="4192074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20FEC8-B5E6-8969-6EAD-4EC539F971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B0A3682-4F17-6E7B-C847-674B79C568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401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396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Gradient Circle Process – Slide Template</vt:lpstr>
      <vt:lpstr>Gradient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Gradient Circle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2026-02-25T18:55:15Z</dcterms:modified>
  <cp:category>Charts &amp; Diagrams</cp:category>
</cp:coreProperties>
</file>