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70C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6" d="100"/>
          <a:sy n="86" d="100"/>
        </p:scale>
        <p:origin x="65" y="28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4F0B5-7B63-DE10-B8D5-A4885F9FF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C04167-1B37-0449-4CAD-93A009C34E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0086C8-816E-15A3-7E8D-2ABF62864B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124402-6758-F68F-B9E6-95F0F95FA6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6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Segmented Progress Grid – Slide Template</a:t>
            </a:r>
          </a:p>
        </p:txBody>
      </p:sp>
      <p:sp>
        <p:nvSpPr>
          <p:cNvPr id="13" name="Forme libre 15">
            <a:extLst>
              <a:ext uri="{FF2B5EF4-FFF2-40B4-BE49-F238E27FC236}">
                <a16:creationId xmlns:a16="http://schemas.microsoft.com/office/drawing/2014/main" id="{3E694921-0351-B6F6-ECCE-F78135F79464}"/>
              </a:ext>
            </a:extLst>
          </p:cNvPr>
          <p:cNvSpPr/>
          <p:nvPr/>
        </p:nvSpPr>
        <p:spPr>
          <a:xfrm>
            <a:off x="3120204" y="2765560"/>
            <a:ext cx="7935530" cy="628144"/>
          </a:xfrm>
          <a:custGeom>
            <a:avLst/>
            <a:gdLst>
              <a:gd name="csX0" fmla="*/ 711398 w 740715"/>
              <a:gd name="csY0" fmla="*/ 0 h 58632"/>
              <a:gd name="csX1" fmla="*/ 0 w 740715"/>
              <a:gd name="csY1" fmla="*/ 0 h 58632"/>
              <a:gd name="csX2" fmla="*/ 0 w 740715"/>
              <a:gd name="csY2" fmla="*/ 58633 h 58632"/>
              <a:gd name="csX3" fmla="*/ 711398 w 740715"/>
              <a:gd name="csY3" fmla="*/ 58633 h 58632"/>
              <a:gd name="csX4" fmla="*/ 740716 w 740715"/>
              <a:gd name="csY4" fmla="*/ 29324 h 58632"/>
              <a:gd name="csX5" fmla="*/ 740716 w 740715"/>
              <a:gd name="csY5" fmla="*/ 29324 h 58632"/>
              <a:gd name="csX6" fmla="*/ 711398 w 740715"/>
              <a:gd name="csY6" fmla="*/ 14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40715" h="58632">
                <a:moveTo>
                  <a:pt x="711398" y="0"/>
                </a:moveTo>
                <a:lnTo>
                  <a:pt x="0" y="0"/>
                </a:lnTo>
                <a:lnTo>
                  <a:pt x="0" y="58633"/>
                </a:lnTo>
                <a:lnTo>
                  <a:pt x="711398" y="58633"/>
                </a:lnTo>
                <a:cubicBezTo>
                  <a:pt x="727596" y="58633"/>
                  <a:pt x="740716" y="45503"/>
                  <a:pt x="740716" y="29324"/>
                </a:cubicBezTo>
                <a:lnTo>
                  <a:pt x="740716" y="29324"/>
                </a:lnTo>
                <a:cubicBezTo>
                  <a:pt x="740716" y="13130"/>
                  <a:pt x="727582" y="14"/>
                  <a:pt x="711398" y="14"/>
                </a:cubicBezTo>
                <a:close/>
              </a:path>
            </a:pathLst>
          </a:custGeom>
          <a:solidFill>
            <a:schemeClr val="bg1">
              <a:lumMod val="85000"/>
              <a:alpha val="41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14" name="Forme libre 16">
            <a:extLst>
              <a:ext uri="{FF2B5EF4-FFF2-40B4-BE49-F238E27FC236}">
                <a16:creationId xmlns:a16="http://schemas.microsoft.com/office/drawing/2014/main" id="{496CB504-1213-FC8A-E7BD-D7F2E4C58C52}"/>
              </a:ext>
            </a:extLst>
          </p:cNvPr>
          <p:cNvSpPr/>
          <p:nvPr/>
        </p:nvSpPr>
        <p:spPr>
          <a:xfrm>
            <a:off x="3120204" y="3519212"/>
            <a:ext cx="7935530" cy="628144"/>
          </a:xfrm>
          <a:custGeom>
            <a:avLst/>
            <a:gdLst>
              <a:gd name="csX0" fmla="*/ 711398 w 740715"/>
              <a:gd name="csY0" fmla="*/ 0 h 58632"/>
              <a:gd name="csX1" fmla="*/ 0 w 740715"/>
              <a:gd name="csY1" fmla="*/ 0 h 58632"/>
              <a:gd name="csX2" fmla="*/ 0 w 740715"/>
              <a:gd name="csY2" fmla="*/ 58633 h 58632"/>
              <a:gd name="csX3" fmla="*/ 711398 w 740715"/>
              <a:gd name="csY3" fmla="*/ 58633 h 58632"/>
              <a:gd name="csX4" fmla="*/ 740716 w 740715"/>
              <a:gd name="csY4" fmla="*/ 29324 h 58632"/>
              <a:gd name="csX5" fmla="*/ 740716 w 740715"/>
              <a:gd name="csY5" fmla="*/ 29324 h 58632"/>
              <a:gd name="csX6" fmla="*/ 711398 w 740715"/>
              <a:gd name="csY6" fmla="*/ 14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40715" h="58632">
                <a:moveTo>
                  <a:pt x="711398" y="0"/>
                </a:moveTo>
                <a:lnTo>
                  <a:pt x="0" y="0"/>
                </a:lnTo>
                <a:lnTo>
                  <a:pt x="0" y="58633"/>
                </a:lnTo>
                <a:lnTo>
                  <a:pt x="711398" y="58633"/>
                </a:lnTo>
                <a:cubicBezTo>
                  <a:pt x="727596" y="58633"/>
                  <a:pt x="740716" y="45503"/>
                  <a:pt x="740716" y="29324"/>
                </a:cubicBezTo>
                <a:lnTo>
                  <a:pt x="740716" y="29324"/>
                </a:lnTo>
                <a:cubicBezTo>
                  <a:pt x="740716" y="13130"/>
                  <a:pt x="727582" y="14"/>
                  <a:pt x="711398" y="14"/>
                </a:cubicBezTo>
                <a:close/>
              </a:path>
            </a:pathLst>
          </a:custGeom>
          <a:solidFill>
            <a:schemeClr val="bg1">
              <a:lumMod val="85000"/>
              <a:alpha val="41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15" name="Forme libre 17">
            <a:extLst>
              <a:ext uri="{FF2B5EF4-FFF2-40B4-BE49-F238E27FC236}">
                <a16:creationId xmlns:a16="http://schemas.microsoft.com/office/drawing/2014/main" id="{F18986AB-D488-6E0B-D5B8-B08E80C791D9}"/>
              </a:ext>
            </a:extLst>
          </p:cNvPr>
          <p:cNvSpPr/>
          <p:nvPr/>
        </p:nvSpPr>
        <p:spPr>
          <a:xfrm>
            <a:off x="3120204" y="4272852"/>
            <a:ext cx="7935530" cy="628144"/>
          </a:xfrm>
          <a:custGeom>
            <a:avLst/>
            <a:gdLst>
              <a:gd name="csX0" fmla="*/ 711398 w 740715"/>
              <a:gd name="csY0" fmla="*/ 0 h 58632"/>
              <a:gd name="csX1" fmla="*/ 0 w 740715"/>
              <a:gd name="csY1" fmla="*/ 0 h 58632"/>
              <a:gd name="csX2" fmla="*/ 0 w 740715"/>
              <a:gd name="csY2" fmla="*/ 58633 h 58632"/>
              <a:gd name="csX3" fmla="*/ 711398 w 740715"/>
              <a:gd name="csY3" fmla="*/ 58633 h 58632"/>
              <a:gd name="csX4" fmla="*/ 740716 w 740715"/>
              <a:gd name="csY4" fmla="*/ 29324 h 58632"/>
              <a:gd name="csX5" fmla="*/ 711398 w 740715"/>
              <a:gd name="csY5" fmla="*/ 14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740715" h="58632">
                <a:moveTo>
                  <a:pt x="711398" y="0"/>
                </a:moveTo>
                <a:lnTo>
                  <a:pt x="0" y="0"/>
                </a:lnTo>
                <a:lnTo>
                  <a:pt x="0" y="58633"/>
                </a:lnTo>
                <a:lnTo>
                  <a:pt x="711398" y="58633"/>
                </a:lnTo>
                <a:cubicBezTo>
                  <a:pt x="727596" y="58633"/>
                  <a:pt x="740716" y="45503"/>
                  <a:pt x="740716" y="29324"/>
                </a:cubicBezTo>
                <a:cubicBezTo>
                  <a:pt x="740716" y="13145"/>
                  <a:pt x="727582" y="14"/>
                  <a:pt x="711398" y="14"/>
                </a:cubicBezTo>
                <a:close/>
              </a:path>
            </a:pathLst>
          </a:custGeom>
          <a:solidFill>
            <a:schemeClr val="bg1">
              <a:lumMod val="85000"/>
              <a:alpha val="41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16" name="Forme libre 18">
            <a:extLst>
              <a:ext uri="{FF2B5EF4-FFF2-40B4-BE49-F238E27FC236}">
                <a16:creationId xmlns:a16="http://schemas.microsoft.com/office/drawing/2014/main" id="{A74C50BA-DB4B-CA07-4D49-925C14BB371B}"/>
              </a:ext>
            </a:extLst>
          </p:cNvPr>
          <p:cNvSpPr/>
          <p:nvPr/>
        </p:nvSpPr>
        <p:spPr>
          <a:xfrm>
            <a:off x="3120204" y="5026579"/>
            <a:ext cx="7935530" cy="628144"/>
          </a:xfrm>
          <a:custGeom>
            <a:avLst/>
            <a:gdLst>
              <a:gd name="csX0" fmla="*/ 711398 w 740715"/>
              <a:gd name="csY0" fmla="*/ 0 h 58632"/>
              <a:gd name="csX1" fmla="*/ 0 w 740715"/>
              <a:gd name="csY1" fmla="*/ 0 h 58632"/>
              <a:gd name="csX2" fmla="*/ 0 w 740715"/>
              <a:gd name="csY2" fmla="*/ 58633 h 58632"/>
              <a:gd name="csX3" fmla="*/ 711398 w 740715"/>
              <a:gd name="csY3" fmla="*/ 58633 h 58632"/>
              <a:gd name="csX4" fmla="*/ 740716 w 740715"/>
              <a:gd name="csY4" fmla="*/ 29324 h 58632"/>
              <a:gd name="csX5" fmla="*/ 711398 w 740715"/>
              <a:gd name="csY5" fmla="*/ 14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740715" h="58632">
                <a:moveTo>
                  <a:pt x="711398" y="0"/>
                </a:moveTo>
                <a:lnTo>
                  <a:pt x="0" y="0"/>
                </a:lnTo>
                <a:lnTo>
                  <a:pt x="0" y="58633"/>
                </a:lnTo>
                <a:lnTo>
                  <a:pt x="711398" y="58633"/>
                </a:lnTo>
                <a:cubicBezTo>
                  <a:pt x="727596" y="58633"/>
                  <a:pt x="740716" y="45503"/>
                  <a:pt x="740716" y="29324"/>
                </a:cubicBezTo>
                <a:cubicBezTo>
                  <a:pt x="740716" y="13145"/>
                  <a:pt x="727582" y="14"/>
                  <a:pt x="711398" y="14"/>
                </a:cubicBezTo>
                <a:close/>
              </a:path>
            </a:pathLst>
          </a:custGeom>
          <a:solidFill>
            <a:schemeClr val="bg1">
              <a:lumMod val="85000"/>
              <a:alpha val="41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17" name="Forme libre 19">
            <a:extLst>
              <a:ext uri="{FF2B5EF4-FFF2-40B4-BE49-F238E27FC236}">
                <a16:creationId xmlns:a16="http://schemas.microsoft.com/office/drawing/2014/main" id="{438B2720-1170-3F7E-13E3-2FE3FF5DEBFF}"/>
              </a:ext>
            </a:extLst>
          </p:cNvPr>
          <p:cNvSpPr/>
          <p:nvPr/>
        </p:nvSpPr>
        <p:spPr>
          <a:xfrm>
            <a:off x="3120204" y="1258113"/>
            <a:ext cx="7935530" cy="628144"/>
          </a:xfrm>
          <a:custGeom>
            <a:avLst/>
            <a:gdLst>
              <a:gd name="csX0" fmla="*/ 711398 w 740715"/>
              <a:gd name="csY0" fmla="*/ 0 h 58632"/>
              <a:gd name="csX1" fmla="*/ 0 w 740715"/>
              <a:gd name="csY1" fmla="*/ 0 h 58632"/>
              <a:gd name="csX2" fmla="*/ 0 w 740715"/>
              <a:gd name="csY2" fmla="*/ 58633 h 58632"/>
              <a:gd name="csX3" fmla="*/ 711398 w 740715"/>
              <a:gd name="csY3" fmla="*/ 58633 h 58632"/>
              <a:gd name="csX4" fmla="*/ 740716 w 740715"/>
              <a:gd name="csY4" fmla="*/ 29324 h 58632"/>
              <a:gd name="csX5" fmla="*/ 740716 w 740715"/>
              <a:gd name="csY5" fmla="*/ 29324 h 58632"/>
              <a:gd name="csX6" fmla="*/ 711398 w 740715"/>
              <a:gd name="csY6" fmla="*/ 14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40715" h="58632">
                <a:moveTo>
                  <a:pt x="711398" y="0"/>
                </a:moveTo>
                <a:lnTo>
                  <a:pt x="0" y="0"/>
                </a:lnTo>
                <a:lnTo>
                  <a:pt x="0" y="58633"/>
                </a:lnTo>
                <a:lnTo>
                  <a:pt x="711398" y="58633"/>
                </a:lnTo>
                <a:cubicBezTo>
                  <a:pt x="727596" y="58633"/>
                  <a:pt x="740716" y="45503"/>
                  <a:pt x="740716" y="29324"/>
                </a:cubicBezTo>
                <a:lnTo>
                  <a:pt x="740716" y="29324"/>
                </a:lnTo>
                <a:cubicBezTo>
                  <a:pt x="740716" y="13130"/>
                  <a:pt x="727582" y="14"/>
                  <a:pt x="711398" y="1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18" name="Forme libre 20">
            <a:extLst>
              <a:ext uri="{FF2B5EF4-FFF2-40B4-BE49-F238E27FC236}">
                <a16:creationId xmlns:a16="http://schemas.microsoft.com/office/drawing/2014/main" id="{EE2EA0E7-FD79-348A-F84A-03CDA1BD65ED}"/>
              </a:ext>
            </a:extLst>
          </p:cNvPr>
          <p:cNvSpPr/>
          <p:nvPr/>
        </p:nvSpPr>
        <p:spPr>
          <a:xfrm>
            <a:off x="3120204" y="2011834"/>
            <a:ext cx="7935530" cy="628144"/>
          </a:xfrm>
          <a:custGeom>
            <a:avLst/>
            <a:gdLst>
              <a:gd name="csX0" fmla="*/ 711398 w 740715"/>
              <a:gd name="csY0" fmla="*/ 0 h 58632"/>
              <a:gd name="csX1" fmla="*/ 0 w 740715"/>
              <a:gd name="csY1" fmla="*/ 0 h 58632"/>
              <a:gd name="csX2" fmla="*/ 0 w 740715"/>
              <a:gd name="csY2" fmla="*/ 58633 h 58632"/>
              <a:gd name="csX3" fmla="*/ 711398 w 740715"/>
              <a:gd name="csY3" fmla="*/ 58633 h 58632"/>
              <a:gd name="csX4" fmla="*/ 740716 w 740715"/>
              <a:gd name="csY4" fmla="*/ 29324 h 58632"/>
              <a:gd name="csX5" fmla="*/ 740716 w 740715"/>
              <a:gd name="csY5" fmla="*/ 29324 h 58632"/>
              <a:gd name="csX6" fmla="*/ 711398 w 740715"/>
              <a:gd name="csY6" fmla="*/ 14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40715" h="58632">
                <a:moveTo>
                  <a:pt x="711398" y="0"/>
                </a:moveTo>
                <a:lnTo>
                  <a:pt x="0" y="0"/>
                </a:lnTo>
                <a:lnTo>
                  <a:pt x="0" y="58633"/>
                </a:lnTo>
                <a:lnTo>
                  <a:pt x="711398" y="58633"/>
                </a:lnTo>
                <a:cubicBezTo>
                  <a:pt x="727596" y="58633"/>
                  <a:pt x="740716" y="45503"/>
                  <a:pt x="740716" y="29324"/>
                </a:cubicBezTo>
                <a:lnTo>
                  <a:pt x="740716" y="29324"/>
                </a:lnTo>
                <a:cubicBezTo>
                  <a:pt x="740716" y="13130"/>
                  <a:pt x="727582" y="14"/>
                  <a:pt x="711398" y="14"/>
                </a:cubicBezTo>
                <a:close/>
              </a:path>
            </a:pathLst>
          </a:custGeom>
          <a:solidFill>
            <a:schemeClr val="bg1">
              <a:lumMod val="85000"/>
              <a:alpha val="41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19" name="Forme libre 9">
            <a:extLst>
              <a:ext uri="{FF2B5EF4-FFF2-40B4-BE49-F238E27FC236}">
                <a16:creationId xmlns:a16="http://schemas.microsoft.com/office/drawing/2014/main" id="{6F7459D8-9811-32C4-3060-0FE47067E6D0}"/>
              </a:ext>
            </a:extLst>
          </p:cNvPr>
          <p:cNvSpPr/>
          <p:nvPr/>
        </p:nvSpPr>
        <p:spPr>
          <a:xfrm>
            <a:off x="1136276" y="2765560"/>
            <a:ext cx="1983917" cy="628144"/>
          </a:xfrm>
          <a:custGeom>
            <a:avLst/>
            <a:gdLst>
              <a:gd name="csX0" fmla="*/ 0 w 185182"/>
              <a:gd name="csY0" fmla="*/ 29324 h 58632"/>
              <a:gd name="csX1" fmla="*/ 0 w 185182"/>
              <a:gd name="csY1" fmla="*/ 29324 h 58632"/>
              <a:gd name="csX2" fmla="*/ 29317 w 185182"/>
              <a:gd name="csY2" fmla="*/ 58633 h 58632"/>
              <a:gd name="csX3" fmla="*/ 185182 w 185182"/>
              <a:gd name="csY3" fmla="*/ 58633 h 58632"/>
              <a:gd name="csX4" fmla="*/ 185182 w 185182"/>
              <a:gd name="csY4" fmla="*/ 0 h 58632"/>
              <a:gd name="csX5" fmla="*/ 29317 w 185182"/>
              <a:gd name="csY5" fmla="*/ 0 h 58632"/>
              <a:gd name="csX6" fmla="*/ 0 w 185182"/>
              <a:gd name="csY6" fmla="*/ 29309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5182" h="58632">
                <a:moveTo>
                  <a:pt x="0" y="29324"/>
                </a:moveTo>
                <a:lnTo>
                  <a:pt x="0" y="29324"/>
                </a:lnTo>
                <a:cubicBezTo>
                  <a:pt x="0" y="45517"/>
                  <a:pt x="13134" y="58633"/>
                  <a:pt x="29317" y="58633"/>
                </a:cubicBezTo>
                <a:lnTo>
                  <a:pt x="185182" y="58633"/>
                </a:lnTo>
                <a:lnTo>
                  <a:pt x="185182" y="0"/>
                </a:lnTo>
                <a:lnTo>
                  <a:pt x="29317" y="0"/>
                </a:lnTo>
                <a:cubicBezTo>
                  <a:pt x="13119" y="0"/>
                  <a:pt x="0" y="13130"/>
                  <a:pt x="0" y="2930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20" name="Forme libre 10">
            <a:extLst>
              <a:ext uri="{FF2B5EF4-FFF2-40B4-BE49-F238E27FC236}">
                <a16:creationId xmlns:a16="http://schemas.microsoft.com/office/drawing/2014/main" id="{393DBA34-C214-5B04-FD8A-D2C1DF6CF243}"/>
              </a:ext>
            </a:extLst>
          </p:cNvPr>
          <p:cNvSpPr/>
          <p:nvPr/>
        </p:nvSpPr>
        <p:spPr>
          <a:xfrm>
            <a:off x="1136276" y="3519212"/>
            <a:ext cx="1983917" cy="628144"/>
          </a:xfrm>
          <a:custGeom>
            <a:avLst/>
            <a:gdLst>
              <a:gd name="csX0" fmla="*/ 0 w 185182"/>
              <a:gd name="csY0" fmla="*/ 29324 h 58632"/>
              <a:gd name="csX1" fmla="*/ 0 w 185182"/>
              <a:gd name="csY1" fmla="*/ 29324 h 58632"/>
              <a:gd name="csX2" fmla="*/ 29317 w 185182"/>
              <a:gd name="csY2" fmla="*/ 58633 h 58632"/>
              <a:gd name="csX3" fmla="*/ 185182 w 185182"/>
              <a:gd name="csY3" fmla="*/ 58633 h 58632"/>
              <a:gd name="csX4" fmla="*/ 185182 w 185182"/>
              <a:gd name="csY4" fmla="*/ 0 h 58632"/>
              <a:gd name="csX5" fmla="*/ 29317 w 185182"/>
              <a:gd name="csY5" fmla="*/ 0 h 58632"/>
              <a:gd name="csX6" fmla="*/ 0 w 185182"/>
              <a:gd name="csY6" fmla="*/ 29309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5182" h="58632">
                <a:moveTo>
                  <a:pt x="0" y="29324"/>
                </a:moveTo>
                <a:lnTo>
                  <a:pt x="0" y="29324"/>
                </a:lnTo>
                <a:cubicBezTo>
                  <a:pt x="0" y="45517"/>
                  <a:pt x="13134" y="58633"/>
                  <a:pt x="29317" y="58633"/>
                </a:cubicBezTo>
                <a:lnTo>
                  <a:pt x="185182" y="58633"/>
                </a:lnTo>
                <a:lnTo>
                  <a:pt x="185182" y="0"/>
                </a:lnTo>
                <a:lnTo>
                  <a:pt x="29317" y="0"/>
                </a:lnTo>
                <a:cubicBezTo>
                  <a:pt x="13119" y="0"/>
                  <a:pt x="0" y="13130"/>
                  <a:pt x="0" y="29309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21" name="Forme libre 11">
            <a:extLst>
              <a:ext uri="{FF2B5EF4-FFF2-40B4-BE49-F238E27FC236}">
                <a16:creationId xmlns:a16="http://schemas.microsoft.com/office/drawing/2014/main" id="{E48A947A-52F5-D7ED-F779-8789D7E691A0}"/>
              </a:ext>
            </a:extLst>
          </p:cNvPr>
          <p:cNvSpPr/>
          <p:nvPr/>
        </p:nvSpPr>
        <p:spPr>
          <a:xfrm>
            <a:off x="1136276" y="4272852"/>
            <a:ext cx="1983917" cy="628144"/>
          </a:xfrm>
          <a:custGeom>
            <a:avLst/>
            <a:gdLst>
              <a:gd name="csX0" fmla="*/ 0 w 185182"/>
              <a:gd name="csY0" fmla="*/ 29324 h 58632"/>
              <a:gd name="csX1" fmla="*/ 29317 w 185182"/>
              <a:gd name="csY1" fmla="*/ 58633 h 58632"/>
              <a:gd name="csX2" fmla="*/ 185182 w 185182"/>
              <a:gd name="csY2" fmla="*/ 58633 h 58632"/>
              <a:gd name="csX3" fmla="*/ 185182 w 185182"/>
              <a:gd name="csY3" fmla="*/ 0 h 58632"/>
              <a:gd name="csX4" fmla="*/ 29317 w 185182"/>
              <a:gd name="csY4" fmla="*/ 0 h 58632"/>
              <a:gd name="csX5" fmla="*/ 0 w 185182"/>
              <a:gd name="csY5" fmla="*/ 29309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85182" h="58632">
                <a:moveTo>
                  <a:pt x="0" y="29324"/>
                </a:moveTo>
                <a:cubicBezTo>
                  <a:pt x="0" y="45517"/>
                  <a:pt x="13134" y="58633"/>
                  <a:pt x="29317" y="58633"/>
                </a:cubicBezTo>
                <a:lnTo>
                  <a:pt x="185182" y="58633"/>
                </a:lnTo>
                <a:lnTo>
                  <a:pt x="185182" y="0"/>
                </a:lnTo>
                <a:lnTo>
                  <a:pt x="29317" y="0"/>
                </a:lnTo>
                <a:cubicBezTo>
                  <a:pt x="13119" y="0"/>
                  <a:pt x="0" y="13130"/>
                  <a:pt x="0" y="2930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22" name="Forme libre 12">
            <a:extLst>
              <a:ext uri="{FF2B5EF4-FFF2-40B4-BE49-F238E27FC236}">
                <a16:creationId xmlns:a16="http://schemas.microsoft.com/office/drawing/2014/main" id="{19965FCA-671E-D390-D6CC-0A7674CAD19F}"/>
              </a:ext>
            </a:extLst>
          </p:cNvPr>
          <p:cNvSpPr/>
          <p:nvPr/>
        </p:nvSpPr>
        <p:spPr>
          <a:xfrm>
            <a:off x="1136276" y="5026579"/>
            <a:ext cx="1983917" cy="628144"/>
          </a:xfrm>
          <a:custGeom>
            <a:avLst/>
            <a:gdLst>
              <a:gd name="csX0" fmla="*/ 0 w 185182"/>
              <a:gd name="csY0" fmla="*/ 29324 h 58632"/>
              <a:gd name="csX1" fmla="*/ 29317 w 185182"/>
              <a:gd name="csY1" fmla="*/ 58633 h 58632"/>
              <a:gd name="csX2" fmla="*/ 185182 w 185182"/>
              <a:gd name="csY2" fmla="*/ 58633 h 58632"/>
              <a:gd name="csX3" fmla="*/ 185182 w 185182"/>
              <a:gd name="csY3" fmla="*/ 0 h 58632"/>
              <a:gd name="csX4" fmla="*/ 29317 w 185182"/>
              <a:gd name="csY4" fmla="*/ 0 h 58632"/>
              <a:gd name="csX5" fmla="*/ 0 w 185182"/>
              <a:gd name="csY5" fmla="*/ 29309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85182" h="58632">
                <a:moveTo>
                  <a:pt x="0" y="29324"/>
                </a:moveTo>
                <a:cubicBezTo>
                  <a:pt x="0" y="45517"/>
                  <a:pt x="13134" y="58633"/>
                  <a:pt x="29317" y="58633"/>
                </a:cubicBezTo>
                <a:lnTo>
                  <a:pt x="185182" y="58633"/>
                </a:lnTo>
                <a:lnTo>
                  <a:pt x="185182" y="0"/>
                </a:lnTo>
                <a:lnTo>
                  <a:pt x="29317" y="0"/>
                </a:lnTo>
                <a:cubicBezTo>
                  <a:pt x="13119" y="0"/>
                  <a:pt x="0" y="13130"/>
                  <a:pt x="0" y="2930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23" name="Forme libre 13">
            <a:extLst>
              <a:ext uri="{FF2B5EF4-FFF2-40B4-BE49-F238E27FC236}">
                <a16:creationId xmlns:a16="http://schemas.microsoft.com/office/drawing/2014/main" id="{422BB90C-6C11-7755-D58B-2DB59FB5F4BF}"/>
              </a:ext>
            </a:extLst>
          </p:cNvPr>
          <p:cNvSpPr/>
          <p:nvPr/>
        </p:nvSpPr>
        <p:spPr>
          <a:xfrm>
            <a:off x="1136276" y="1258113"/>
            <a:ext cx="1983917" cy="628144"/>
          </a:xfrm>
          <a:custGeom>
            <a:avLst/>
            <a:gdLst>
              <a:gd name="csX0" fmla="*/ 29317 w 185182"/>
              <a:gd name="csY0" fmla="*/ 14 h 58632"/>
              <a:gd name="csX1" fmla="*/ 0 w 185182"/>
              <a:gd name="csY1" fmla="*/ 29324 h 58632"/>
              <a:gd name="csX2" fmla="*/ 0 w 185182"/>
              <a:gd name="csY2" fmla="*/ 29324 h 58632"/>
              <a:gd name="csX3" fmla="*/ 29317 w 185182"/>
              <a:gd name="csY3" fmla="*/ 58633 h 58632"/>
              <a:gd name="csX4" fmla="*/ 185182 w 185182"/>
              <a:gd name="csY4" fmla="*/ 58633 h 58632"/>
              <a:gd name="csX5" fmla="*/ 185182 w 185182"/>
              <a:gd name="csY5" fmla="*/ 0 h 58632"/>
              <a:gd name="csX6" fmla="*/ 29317 w 185182"/>
              <a:gd name="csY6" fmla="*/ 0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5182" h="58632">
                <a:moveTo>
                  <a:pt x="29317" y="14"/>
                </a:moveTo>
                <a:cubicBezTo>
                  <a:pt x="13119" y="14"/>
                  <a:pt x="0" y="13145"/>
                  <a:pt x="0" y="29324"/>
                </a:cubicBezTo>
                <a:lnTo>
                  <a:pt x="0" y="29324"/>
                </a:lnTo>
                <a:cubicBezTo>
                  <a:pt x="0" y="45517"/>
                  <a:pt x="13134" y="58633"/>
                  <a:pt x="29317" y="58633"/>
                </a:cubicBezTo>
                <a:lnTo>
                  <a:pt x="185182" y="58633"/>
                </a:lnTo>
                <a:lnTo>
                  <a:pt x="185182" y="0"/>
                </a:lnTo>
                <a:lnTo>
                  <a:pt x="29317" y="0"/>
                </a:lnTo>
                <a:close/>
              </a:path>
            </a:pathLst>
          </a:custGeom>
          <a:solidFill>
            <a:schemeClr val="tx2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30" name="Forme libre 14">
            <a:extLst>
              <a:ext uri="{FF2B5EF4-FFF2-40B4-BE49-F238E27FC236}">
                <a16:creationId xmlns:a16="http://schemas.microsoft.com/office/drawing/2014/main" id="{45A3A2AB-061C-4281-ABE9-49640940CA14}"/>
              </a:ext>
            </a:extLst>
          </p:cNvPr>
          <p:cNvSpPr/>
          <p:nvPr/>
        </p:nvSpPr>
        <p:spPr>
          <a:xfrm>
            <a:off x="1136276" y="2011834"/>
            <a:ext cx="1983917" cy="628144"/>
          </a:xfrm>
          <a:custGeom>
            <a:avLst/>
            <a:gdLst>
              <a:gd name="csX0" fmla="*/ 0 w 185182"/>
              <a:gd name="csY0" fmla="*/ 29324 h 58632"/>
              <a:gd name="csX1" fmla="*/ 0 w 185182"/>
              <a:gd name="csY1" fmla="*/ 29324 h 58632"/>
              <a:gd name="csX2" fmla="*/ 29317 w 185182"/>
              <a:gd name="csY2" fmla="*/ 58633 h 58632"/>
              <a:gd name="csX3" fmla="*/ 185182 w 185182"/>
              <a:gd name="csY3" fmla="*/ 58633 h 58632"/>
              <a:gd name="csX4" fmla="*/ 185182 w 185182"/>
              <a:gd name="csY4" fmla="*/ 0 h 58632"/>
              <a:gd name="csX5" fmla="*/ 29317 w 185182"/>
              <a:gd name="csY5" fmla="*/ 0 h 58632"/>
              <a:gd name="csX6" fmla="*/ 0 w 185182"/>
              <a:gd name="csY6" fmla="*/ 29309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5182" h="58632">
                <a:moveTo>
                  <a:pt x="0" y="29324"/>
                </a:moveTo>
                <a:lnTo>
                  <a:pt x="0" y="29324"/>
                </a:lnTo>
                <a:cubicBezTo>
                  <a:pt x="0" y="45517"/>
                  <a:pt x="13134" y="58633"/>
                  <a:pt x="29317" y="58633"/>
                </a:cubicBezTo>
                <a:lnTo>
                  <a:pt x="185182" y="58633"/>
                </a:lnTo>
                <a:lnTo>
                  <a:pt x="185182" y="0"/>
                </a:lnTo>
                <a:lnTo>
                  <a:pt x="29317" y="0"/>
                </a:lnTo>
                <a:cubicBezTo>
                  <a:pt x="13119" y="0"/>
                  <a:pt x="0" y="13130"/>
                  <a:pt x="0" y="29309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3FEB9CD-9771-5E9D-7197-E2629E802733}"/>
              </a:ext>
            </a:extLst>
          </p:cNvPr>
          <p:cNvSpPr/>
          <p:nvPr/>
        </p:nvSpPr>
        <p:spPr>
          <a:xfrm>
            <a:off x="5103971" y="1258033"/>
            <a:ext cx="1983917" cy="4396615"/>
          </a:xfrm>
          <a:prstGeom prst="rect">
            <a:avLst/>
          </a:prstGeom>
          <a:gradFill>
            <a:gsLst>
              <a:gs pos="9000">
                <a:schemeClr val="bg1">
                  <a:alpha val="0"/>
                </a:schemeClr>
              </a:gs>
              <a:gs pos="0">
                <a:schemeClr val="bg1">
                  <a:lumMod val="50000"/>
                  <a:alpha val="18000"/>
                </a:schemeClr>
              </a:gs>
            </a:gsLst>
            <a:lin ang="0" scaled="0"/>
          </a:gradFill>
          <a:ln w="1439" cap="flat">
            <a:noFill/>
            <a:prstDash val="solid"/>
            <a:miter/>
          </a:ln>
          <a:effectLst/>
        </p:spPr>
        <p:txBody>
          <a:bodyPr anchor="ctr"/>
          <a:lstStyle/>
          <a:p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380FDF-7557-8A9A-E25F-48F04D302209}"/>
              </a:ext>
            </a:extLst>
          </p:cNvPr>
          <p:cNvSpPr/>
          <p:nvPr/>
        </p:nvSpPr>
        <p:spPr>
          <a:xfrm>
            <a:off x="7087888" y="1258033"/>
            <a:ext cx="1983917" cy="4396615"/>
          </a:xfrm>
          <a:prstGeom prst="rect">
            <a:avLst/>
          </a:prstGeom>
          <a:gradFill>
            <a:gsLst>
              <a:gs pos="9000">
                <a:schemeClr val="bg1">
                  <a:alpha val="0"/>
                </a:schemeClr>
              </a:gs>
              <a:gs pos="0">
                <a:schemeClr val="bg1">
                  <a:lumMod val="50000"/>
                  <a:alpha val="18000"/>
                </a:schemeClr>
              </a:gs>
            </a:gsLst>
            <a:lin ang="0" scaled="0"/>
          </a:gradFill>
          <a:ln w="1439" cap="flat">
            <a:noFill/>
            <a:prstDash val="solid"/>
            <a:miter/>
          </a:ln>
          <a:effectLst/>
        </p:spPr>
        <p:txBody>
          <a:bodyPr anchor="ctr"/>
          <a:lstStyle/>
          <a:p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DDF5F12-9D10-F8FC-AD85-1216AE9128ED}"/>
              </a:ext>
            </a:extLst>
          </p:cNvPr>
          <p:cNvSpPr/>
          <p:nvPr/>
        </p:nvSpPr>
        <p:spPr>
          <a:xfrm>
            <a:off x="9071816" y="1258033"/>
            <a:ext cx="1983917" cy="4396615"/>
          </a:xfrm>
          <a:prstGeom prst="rect">
            <a:avLst/>
          </a:prstGeom>
          <a:gradFill>
            <a:gsLst>
              <a:gs pos="9000">
                <a:schemeClr val="bg1">
                  <a:alpha val="0"/>
                </a:schemeClr>
              </a:gs>
              <a:gs pos="0">
                <a:schemeClr val="bg1">
                  <a:lumMod val="50000"/>
                  <a:alpha val="18000"/>
                </a:schemeClr>
              </a:gs>
            </a:gsLst>
            <a:lin ang="0" scaled="0"/>
          </a:gradFill>
          <a:ln w="1439" cap="flat">
            <a:noFill/>
            <a:prstDash val="solid"/>
            <a:miter/>
          </a:ln>
          <a:effectLst/>
        </p:spPr>
        <p:txBody>
          <a:bodyPr anchor="ctr"/>
          <a:lstStyle/>
          <a:p>
            <a:endParaRPr lang="fr-FR"/>
          </a:p>
        </p:txBody>
      </p:sp>
      <p:sp>
        <p:nvSpPr>
          <p:cNvPr id="36" name="TextBox 64">
            <a:extLst>
              <a:ext uri="{FF2B5EF4-FFF2-40B4-BE49-F238E27FC236}">
                <a16:creationId xmlns:a16="http://schemas.microsoft.com/office/drawing/2014/main" id="{B4325BE5-1F88-3791-7E71-1DE422EB1284}"/>
              </a:ext>
            </a:extLst>
          </p:cNvPr>
          <p:cNvSpPr txBox="1"/>
          <p:nvPr/>
        </p:nvSpPr>
        <p:spPr>
          <a:xfrm>
            <a:off x="1354599" y="1372130"/>
            <a:ext cx="139568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64">
            <a:extLst>
              <a:ext uri="{FF2B5EF4-FFF2-40B4-BE49-F238E27FC236}">
                <a16:creationId xmlns:a16="http://schemas.microsoft.com/office/drawing/2014/main" id="{E49AFDDA-576B-E7A0-3E8F-B3D253399D29}"/>
              </a:ext>
            </a:extLst>
          </p:cNvPr>
          <p:cNvSpPr txBox="1"/>
          <p:nvPr/>
        </p:nvSpPr>
        <p:spPr>
          <a:xfrm>
            <a:off x="3410227" y="1402909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8" name="TextBox 64">
            <a:extLst>
              <a:ext uri="{FF2B5EF4-FFF2-40B4-BE49-F238E27FC236}">
                <a16:creationId xmlns:a16="http://schemas.microsoft.com/office/drawing/2014/main" id="{0007A5B1-F23C-BB7B-8D55-BD40B294FF43}"/>
              </a:ext>
            </a:extLst>
          </p:cNvPr>
          <p:cNvSpPr txBox="1"/>
          <p:nvPr/>
        </p:nvSpPr>
        <p:spPr>
          <a:xfrm>
            <a:off x="5416236" y="1402909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" name="TextBox 64">
            <a:extLst>
              <a:ext uri="{FF2B5EF4-FFF2-40B4-BE49-F238E27FC236}">
                <a16:creationId xmlns:a16="http://schemas.microsoft.com/office/drawing/2014/main" id="{2D356325-686F-CC54-CBFD-F9891E5D7E2E}"/>
              </a:ext>
            </a:extLst>
          </p:cNvPr>
          <p:cNvSpPr txBox="1"/>
          <p:nvPr/>
        </p:nvSpPr>
        <p:spPr>
          <a:xfrm>
            <a:off x="7379715" y="1402909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0" name="TextBox 64">
            <a:extLst>
              <a:ext uri="{FF2B5EF4-FFF2-40B4-BE49-F238E27FC236}">
                <a16:creationId xmlns:a16="http://schemas.microsoft.com/office/drawing/2014/main" id="{96F51ED8-AD90-2663-4DB1-5ADCF0A7573B}"/>
              </a:ext>
            </a:extLst>
          </p:cNvPr>
          <p:cNvSpPr txBox="1"/>
          <p:nvPr/>
        </p:nvSpPr>
        <p:spPr>
          <a:xfrm>
            <a:off x="9314841" y="1402909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TextBox 64">
            <a:extLst>
              <a:ext uri="{FF2B5EF4-FFF2-40B4-BE49-F238E27FC236}">
                <a16:creationId xmlns:a16="http://schemas.microsoft.com/office/drawing/2014/main" id="{F1A38E98-7899-CF74-6387-0C8222663223}"/>
              </a:ext>
            </a:extLst>
          </p:cNvPr>
          <p:cNvSpPr txBox="1"/>
          <p:nvPr/>
        </p:nvSpPr>
        <p:spPr>
          <a:xfrm>
            <a:off x="1354599" y="2125851"/>
            <a:ext cx="139568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8" name="TextBox 64">
            <a:extLst>
              <a:ext uri="{FF2B5EF4-FFF2-40B4-BE49-F238E27FC236}">
                <a16:creationId xmlns:a16="http://schemas.microsoft.com/office/drawing/2014/main" id="{A413AAB3-E696-32D8-B78F-DBE4AC04557B}"/>
              </a:ext>
            </a:extLst>
          </p:cNvPr>
          <p:cNvSpPr txBox="1"/>
          <p:nvPr/>
        </p:nvSpPr>
        <p:spPr>
          <a:xfrm>
            <a:off x="3410227" y="2156630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52" name="TextBox 64">
            <a:extLst>
              <a:ext uri="{FF2B5EF4-FFF2-40B4-BE49-F238E27FC236}">
                <a16:creationId xmlns:a16="http://schemas.microsoft.com/office/drawing/2014/main" id="{D3C121CE-2895-BFF1-BDF6-E47639F10473}"/>
              </a:ext>
            </a:extLst>
          </p:cNvPr>
          <p:cNvSpPr txBox="1"/>
          <p:nvPr/>
        </p:nvSpPr>
        <p:spPr>
          <a:xfrm>
            <a:off x="5416236" y="2156630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54" name="TextBox 64">
            <a:extLst>
              <a:ext uri="{FF2B5EF4-FFF2-40B4-BE49-F238E27FC236}">
                <a16:creationId xmlns:a16="http://schemas.microsoft.com/office/drawing/2014/main" id="{C2D0B52E-80BD-345F-0701-0AD06AD9FE52}"/>
              </a:ext>
            </a:extLst>
          </p:cNvPr>
          <p:cNvSpPr txBox="1"/>
          <p:nvPr/>
        </p:nvSpPr>
        <p:spPr>
          <a:xfrm>
            <a:off x="7379715" y="2156630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55" name="TextBox 64">
            <a:extLst>
              <a:ext uri="{FF2B5EF4-FFF2-40B4-BE49-F238E27FC236}">
                <a16:creationId xmlns:a16="http://schemas.microsoft.com/office/drawing/2014/main" id="{D33608BC-DB4E-A8C6-6107-CFC4563AD63F}"/>
              </a:ext>
            </a:extLst>
          </p:cNvPr>
          <p:cNvSpPr txBox="1"/>
          <p:nvPr/>
        </p:nvSpPr>
        <p:spPr>
          <a:xfrm>
            <a:off x="9314841" y="2156630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56" name="TextBox 64">
            <a:extLst>
              <a:ext uri="{FF2B5EF4-FFF2-40B4-BE49-F238E27FC236}">
                <a16:creationId xmlns:a16="http://schemas.microsoft.com/office/drawing/2014/main" id="{9739E089-EBF8-475D-420D-7B60F716921D}"/>
              </a:ext>
            </a:extLst>
          </p:cNvPr>
          <p:cNvSpPr txBox="1"/>
          <p:nvPr/>
        </p:nvSpPr>
        <p:spPr>
          <a:xfrm>
            <a:off x="1354599" y="2879577"/>
            <a:ext cx="139568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7" name="TextBox 64">
            <a:extLst>
              <a:ext uri="{FF2B5EF4-FFF2-40B4-BE49-F238E27FC236}">
                <a16:creationId xmlns:a16="http://schemas.microsoft.com/office/drawing/2014/main" id="{28BF7F92-CB0B-1489-D6FD-D1200AC08DF7}"/>
              </a:ext>
            </a:extLst>
          </p:cNvPr>
          <p:cNvSpPr txBox="1"/>
          <p:nvPr/>
        </p:nvSpPr>
        <p:spPr>
          <a:xfrm>
            <a:off x="3410227" y="2910356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58" name="TextBox 64">
            <a:extLst>
              <a:ext uri="{FF2B5EF4-FFF2-40B4-BE49-F238E27FC236}">
                <a16:creationId xmlns:a16="http://schemas.microsoft.com/office/drawing/2014/main" id="{426E99EE-2BFD-CE08-CC2D-A4CE99C3689B}"/>
              </a:ext>
            </a:extLst>
          </p:cNvPr>
          <p:cNvSpPr txBox="1"/>
          <p:nvPr/>
        </p:nvSpPr>
        <p:spPr>
          <a:xfrm>
            <a:off x="5416236" y="2910356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60" name="TextBox 64">
            <a:extLst>
              <a:ext uri="{FF2B5EF4-FFF2-40B4-BE49-F238E27FC236}">
                <a16:creationId xmlns:a16="http://schemas.microsoft.com/office/drawing/2014/main" id="{0B09F3AB-7EC8-AA0A-AFE0-D2DBB11BE7F0}"/>
              </a:ext>
            </a:extLst>
          </p:cNvPr>
          <p:cNvSpPr txBox="1"/>
          <p:nvPr/>
        </p:nvSpPr>
        <p:spPr>
          <a:xfrm>
            <a:off x="7379715" y="2910356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61" name="TextBox 64">
            <a:extLst>
              <a:ext uri="{FF2B5EF4-FFF2-40B4-BE49-F238E27FC236}">
                <a16:creationId xmlns:a16="http://schemas.microsoft.com/office/drawing/2014/main" id="{6DC1801B-290F-5EA5-7174-C33EC58BF5C7}"/>
              </a:ext>
            </a:extLst>
          </p:cNvPr>
          <p:cNvSpPr txBox="1"/>
          <p:nvPr/>
        </p:nvSpPr>
        <p:spPr>
          <a:xfrm>
            <a:off x="9314841" y="2910356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62" name="TextBox 64">
            <a:extLst>
              <a:ext uri="{FF2B5EF4-FFF2-40B4-BE49-F238E27FC236}">
                <a16:creationId xmlns:a16="http://schemas.microsoft.com/office/drawing/2014/main" id="{48D2D18A-A190-220A-3022-079341FDEA75}"/>
              </a:ext>
            </a:extLst>
          </p:cNvPr>
          <p:cNvSpPr txBox="1"/>
          <p:nvPr/>
        </p:nvSpPr>
        <p:spPr>
          <a:xfrm>
            <a:off x="1354599" y="3633229"/>
            <a:ext cx="139568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63" name="TextBox 64">
            <a:extLst>
              <a:ext uri="{FF2B5EF4-FFF2-40B4-BE49-F238E27FC236}">
                <a16:creationId xmlns:a16="http://schemas.microsoft.com/office/drawing/2014/main" id="{92244984-D3AD-6BE5-DD94-1312D03AD442}"/>
              </a:ext>
            </a:extLst>
          </p:cNvPr>
          <p:cNvSpPr txBox="1"/>
          <p:nvPr/>
        </p:nvSpPr>
        <p:spPr>
          <a:xfrm>
            <a:off x="3410227" y="3664008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64" name="TextBox 64">
            <a:extLst>
              <a:ext uri="{FF2B5EF4-FFF2-40B4-BE49-F238E27FC236}">
                <a16:creationId xmlns:a16="http://schemas.microsoft.com/office/drawing/2014/main" id="{9A5784DA-4FA2-F306-28DE-5E289CA71447}"/>
              </a:ext>
            </a:extLst>
          </p:cNvPr>
          <p:cNvSpPr txBox="1"/>
          <p:nvPr/>
        </p:nvSpPr>
        <p:spPr>
          <a:xfrm>
            <a:off x="5416236" y="3664008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DD67EFC-AD32-9667-AF16-5777DA903D50}"/>
              </a:ext>
            </a:extLst>
          </p:cNvPr>
          <p:cNvSpPr txBox="1"/>
          <p:nvPr/>
        </p:nvSpPr>
        <p:spPr>
          <a:xfrm>
            <a:off x="7379715" y="3664008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66" name="TextBox 64">
            <a:extLst>
              <a:ext uri="{FF2B5EF4-FFF2-40B4-BE49-F238E27FC236}">
                <a16:creationId xmlns:a16="http://schemas.microsoft.com/office/drawing/2014/main" id="{46CAEF3F-DB24-A648-BA03-27E9574A786A}"/>
              </a:ext>
            </a:extLst>
          </p:cNvPr>
          <p:cNvSpPr txBox="1"/>
          <p:nvPr/>
        </p:nvSpPr>
        <p:spPr>
          <a:xfrm>
            <a:off x="9314841" y="3664008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67" name="TextBox 64">
            <a:extLst>
              <a:ext uri="{FF2B5EF4-FFF2-40B4-BE49-F238E27FC236}">
                <a16:creationId xmlns:a16="http://schemas.microsoft.com/office/drawing/2014/main" id="{830E8AEA-DC84-B113-A124-6005785E2CB1}"/>
              </a:ext>
            </a:extLst>
          </p:cNvPr>
          <p:cNvSpPr txBox="1"/>
          <p:nvPr/>
        </p:nvSpPr>
        <p:spPr>
          <a:xfrm>
            <a:off x="1354599" y="4386869"/>
            <a:ext cx="139568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68" name="TextBox 64">
            <a:extLst>
              <a:ext uri="{FF2B5EF4-FFF2-40B4-BE49-F238E27FC236}">
                <a16:creationId xmlns:a16="http://schemas.microsoft.com/office/drawing/2014/main" id="{9F03AFA3-263B-2524-2B27-2A45A9405C3E}"/>
              </a:ext>
            </a:extLst>
          </p:cNvPr>
          <p:cNvSpPr txBox="1"/>
          <p:nvPr/>
        </p:nvSpPr>
        <p:spPr>
          <a:xfrm>
            <a:off x="3410227" y="4417648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69" name="TextBox 64">
            <a:extLst>
              <a:ext uri="{FF2B5EF4-FFF2-40B4-BE49-F238E27FC236}">
                <a16:creationId xmlns:a16="http://schemas.microsoft.com/office/drawing/2014/main" id="{980C8293-C09D-BC88-1790-0782E1A74ADF}"/>
              </a:ext>
            </a:extLst>
          </p:cNvPr>
          <p:cNvSpPr txBox="1"/>
          <p:nvPr/>
        </p:nvSpPr>
        <p:spPr>
          <a:xfrm>
            <a:off x="5416236" y="4417648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70" name="TextBox 64">
            <a:extLst>
              <a:ext uri="{FF2B5EF4-FFF2-40B4-BE49-F238E27FC236}">
                <a16:creationId xmlns:a16="http://schemas.microsoft.com/office/drawing/2014/main" id="{10659B48-850D-2311-2179-5281A346B6BA}"/>
              </a:ext>
            </a:extLst>
          </p:cNvPr>
          <p:cNvSpPr txBox="1"/>
          <p:nvPr/>
        </p:nvSpPr>
        <p:spPr>
          <a:xfrm>
            <a:off x="7379715" y="4417648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71" name="TextBox 64">
            <a:extLst>
              <a:ext uri="{FF2B5EF4-FFF2-40B4-BE49-F238E27FC236}">
                <a16:creationId xmlns:a16="http://schemas.microsoft.com/office/drawing/2014/main" id="{AE8F2E4B-665C-7430-DD02-B3A9A11B5851}"/>
              </a:ext>
            </a:extLst>
          </p:cNvPr>
          <p:cNvSpPr txBox="1"/>
          <p:nvPr/>
        </p:nvSpPr>
        <p:spPr>
          <a:xfrm>
            <a:off x="9314841" y="4417648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72" name="TextBox 64">
            <a:extLst>
              <a:ext uri="{FF2B5EF4-FFF2-40B4-BE49-F238E27FC236}">
                <a16:creationId xmlns:a16="http://schemas.microsoft.com/office/drawing/2014/main" id="{004AAF37-59EA-F41C-86C1-8E11008F50C1}"/>
              </a:ext>
            </a:extLst>
          </p:cNvPr>
          <p:cNvSpPr txBox="1"/>
          <p:nvPr/>
        </p:nvSpPr>
        <p:spPr>
          <a:xfrm>
            <a:off x="1354599" y="5140596"/>
            <a:ext cx="139568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73" name="TextBox 64">
            <a:extLst>
              <a:ext uri="{FF2B5EF4-FFF2-40B4-BE49-F238E27FC236}">
                <a16:creationId xmlns:a16="http://schemas.microsoft.com/office/drawing/2014/main" id="{5EE1F08E-0AAA-FF0D-9169-E7D871915A59}"/>
              </a:ext>
            </a:extLst>
          </p:cNvPr>
          <p:cNvSpPr txBox="1"/>
          <p:nvPr/>
        </p:nvSpPr>
        <p:spPr>
          <a:xfrm>
            <a:off x="3410227" y="5171375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74" name="TextBox 64">
            <a:extLst>
              <a:ext uri="{FF2B5EF4-FFF2-40B4-BE49-F238E27FC236}">
                <a16:creationId xmlns:a16="http://schemas.microsoft.com/office/drawing/2014/main" id="{449468D4-2C6C-94DB-F76F-E89886F07922}"/>
              </a:ext>
            </a:extLst>
          </p:cNvPr>
          <p:cNvSpPr txBox="1"/>
          <p:nvPr/>
        </p:nvSpPr>
        <p:spPr>
          <a:xfrm>
            <a:off x="5416236" y="5171375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75" name="TextBox 64">
            <a:extLst>
              <a:ext uri="{FF2B5EF4-FFF2-40B4-BE49-F238E27FC236}">
                <a16:creationId xmlns:a16="http://schemas.microsoft.com/office/drawing/2014/main" id="{6605C985-3A11-3D46-4A4C-6D1963CF0624}"/>
              </a:ext>
            </a:extLst>
          </p:cNvPr>
          <p:cNvSpPr txBox="1"/>
          <p:nvPr/>
        </p:nvSpPr>
        <p:spPr>
          <a:xfrm>
            <a:off x="7379715" y="5171375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76" name="TextBox 64">
            <a:extLst>
              <a:ext uri="{FF2B5EF4-FFF2-40B4-BE49-F238E27FC236}">
                <a16:creationId xmlns:a16="http://schemas.microsoft.com/office/drawing/2014/main" id="{EC8F7E53-5D60-28F1-9AAB-6D393EFFCA15}"/>
              </a:ext>
            </a:extLst>
          </p:cNvPr>
          <p:cNvSpPr txBox="1"/>
          <p:nvPr/>
        </p:nvSpPr>
        <p:spPr>
          <a:xfrm>
            <a:off x="9314841" y="5171375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65E53-AC93-0EC8-1AF2-ADA7CF51D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83D03-092D-3580-B5D1-FE5E3E84D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Segmented Progress Grid – Slide Template</a:t>
            </a:r>
          </a:p>
        </p:txBody>
      </p:sp>
      <p:sp>
        <p:nvSpPr>
          <p:cNvPr id="13" name="Forme libre 15">
            <a:extLst>
              <a:ext uri="{FF2B5EF4-FFF2-40B4-BE49-F238E27FC236}">
                <a16:creationId xmlns:a16="http://schemas.microsoft.com/office/drawing/2014/main" id="{233ADC31-FA8E-B74B-2766-80B5A0083FC4}"/>
              </a:ext>
            </a:extLst>
          </p:cNvPr>
          <p:cNvSpPr/>
          <p:nvPr/>
        </p:nvSpPr>
        <p:spPr>
          <a:xfrm>
            <a:off x="3120204" y="2765560"/>
            <a:ext cx="7935530" cy="628144"/>
          </a:xfrm>
          <a:custGeom>
            <a:avLst/>
            <a:gdLst>
              <a:gd name="csX0" fmla="*/ 711398 w 740715"/>
              <a:gd name="csY0" fmla="*/ 0 h 58632"/>
              <a:gd name="csX1" fmla="*/ 0 w 740715"/>
              <a:gd name="csY1" fmla="*/ 0 h 58632"/>
              <a:gd name="csX2" fmla="*/ 0 w 740715"/>
              <a:gd name="csY2" fmla="*/ 58633 h 58632"/>
              <a:gd name="csX3" fmla="*/ 711398 w 740715"/>
              <a:gd name="csY3" fmla="*/ 58633 h 58632"/>
              <a:gd name="csX4" fmla="*/ 740716 w 740715"/>
              <a:gd name="csY4" fmla="*/ 29324 h 58632"/>
              <a:gd name="csX5" fmla="*/ 740716 w 740715"/>
              <a:gd name="csY5" fmla="*/ 29324 h 58632"/>
              <a:gd name="csX6" fmla="*/ 711398 w 740715"/>
              <a:gd name="csY6" fmla="*/ 14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40715" h="58632">
                <a:moveTo>
                  <a:pt x="711398" y="0"/>
                </a:moveTo>
                <a:lnTo>
                  <a:pt x="0" y="0"/>
                </a:lnTo>
                <a:lnTo>
                  <a:pt x="0" y="58633"/>
                </a:lnTo>
                <a:lnTo>
                  <a:pt x="711398" y="58633"/>
                </a:lnTo>
                <a:cubicBezTo>
                  <a:pt x="727596" y="58633"/>
                  <a:pt x="740716" y="45503"/>
                  <a:pt x="740716" y="29324"/>
                </a:cubicBezTo>
                <a:lnTo>
                  <a:pt x="740716" y="29324"/>
                </a:lnTo>
                <a:cubicBezTo>
                  <a:pt x="740716" y="13130"/>
                  <a:pt x="727582" y="14"/>
                  <a:pt x="711398" y="14"/>
                </a:cubicBezTo>
                <a:close/>
              </a:path>
            </a:pathLst>
          </a:custGeom>
          <a:solidFill>
            <a:schemeClr val="bg1">
              <a:alpha val="41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14" name="Forme libre 16">
            <a:extLst>
              <a:ext uri="{FF2B5EF4-FFF2-40B4-BE49-F238E27FC236}">
                <a16:creationId xmlns:a16="http://schemas.microsoft.com/office/drawing/2014/main" id="{650663D5-E160-27A7-AB05-EA867109FB34}"/>
              </a:ext>
            </a:extLst>
          </p:cNvPr>
          <p:cNvSpPr/>
          <p:nvPr/>
        </p:nvSpPr>
        <p:spPr>
          <a:xfrm>
            <a:off x="3120204" y="3519212"/>
            <a:ext cx="7935530" cy="628144"/>
          </a:xfrm>
          <a:custGeom>
            <a:avLst/>
            <a:gdLst>
              <a:gd name="csX0" fmla="*/ 711398 w 740715"/>
              <a:gd name="csY0" fmla="*/ 0 h 58632"/>
              <a:gd name="csX1" fmla="*/ 0 w 740715"/>
              <a:gd name="csY1" fmla="*/ 0 h 58632"/>
              <a:gd name="csX2" fmla="*/ 0 w 740715"/>
              <a:gd name="csY2" fmla="*/ 58633 h 58632"/>
              <a:gd name="csX3" fmla="*/ 711398 w 740715"/>
              <a:gd name="csY3" fmla="*/ 58633 h 58632"/>
              <a:gd name="csX4" fmla="*/ 740716 w 740715"/>
              <a:gd name="csY4" fmla="*/ 29324 h 58632"/>
              <a:gd name="csX5" fmla="*/ 740716 w 740715"/>
              <a:gd name="csY5" fmla="*/ 29324 h 58632"/>
              <a:gd name="csX6" fmla="*/ 711398 w 740715"/>
              <a:gd name="csY6" fmla="*/ 14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40715" h="58632">
                <a:moveTo>
                  <a:pt x="711398" y="0"/>
                </a:moveTo>
                <a:lnTo>
                  <a:pt x="0" y="0"/>
                </a:lnTo>
                <a:lnTo>
                  <a:pt x="0" y="58633"/>
                </a:lnTo>
                <a:lnTo>
                  <a:pt x="711398" y="58633"/>
                </a:lnTo>
                <a:cubicBezTo>
                  <a:pt x="727596" y="58633"/>
                  <a:pt x="740716" y="45503"/>
                  <a:pt x="740716" y="29324"/>
                </a:cubicBezTo>
                <a:lnTo>
                  <a:pt x="740716" y="29324"/>
                </a:lnTo>
                <a:cubicBezTo>
                  <a:pt x="740716" y="13130"/>
                  <a:pt x="727582" y="14"/>
                  <a:pt x="711398" y="14"/>
                </a:cubicBezTo>
                <a:close/>
              </a:path>
            </a:pathLst>
          </a:custGeom>
          <a:solidFill>
            <a:schemeClr val="bg1">
              <a:alpha val="41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15" name="Forme libre 17">
            <a:extLst>
              <a:ext uri="{FF2B5EF4-FFF2-40B4-BE49-F238E27FC236}">
                <a16:creationId xmlns:a16="http://schemas.microsoft.com/office/drawing/2014/main" id="{EB66306C-4A86-9D4B-92E4-C62E5615B581}"/>
              </a:ext>
            </a:extLst>
          </p:cNvPr>
          <p:cNvSpPr/>
          <p:nvPr/>
        </p:nvSpPr>
        <p:spPr>
          <a:xfrm>
            <a:off x="3120204" y="4272852"/>
            <a:ext cx="7935530" cy="628144"/>
          </a:xfrm>
          <a:custGeom>
            <a:avLst/>
            <a:gdLst>
              <a:gd name="csX0" fmla="*/ 711398 w 740715"/>
              <a:gd name="csY0" fmla="*/ 0 h 58632"/>
              <a:gd name="csX1" fmla="*/ 0 w 740715"/>
              <a:gd name="csY1" fmla="*/ 0 h 58632"/>
              <a:gd name="csX2" fmla="*/ 0 w 740715"/>
              <a:gd name="csY2" fmla="*/ 58633 h 58632"/>
              <a:gd name="csX3" fmla="*/ 711398 w 740715"/>
              <a:gd name="csY3" fmla="*/ 58633 h 58632"/>
              <a:gd name="csX4" fmla="*/ 740716 w 740715"/>
              <a:gd name="csY4" fmla="*/ 29324 h 58632"/>
              <a:gd name="csX5" fmla="*/ 711398 w 740715"/>
              <a:gd name="csY5" fmla="*/ 14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740715" h="58632">
                <a:moveTo>
                  <a:pt x="711398" y="0"/>
                </a:moveTo>
                <a:lnTo>
                  <a:pt x="0" y="0"/>
                </a:lnTo>
                <a:lnTo>
                  <a:pt x="0" y="58633"/>
                </a:lnTo>
                <a:lnTo>
                  <a:pt x="711398" y="58633"/>
                </a:lnTo>
                <a:cubicBezTo>
                  <a:pt x="727596" y="58633"/>
                  <a:pt x="740716" y="45503"/>
                  <a:pt x="740716" y="29324"/>
                </a:cubicBezTo>
                <a:cubicBezTo>
                  <a:pt x="740716" y="13145"/>
                  <a:pt x="727582" y="14"/>
                  <a:pt x="711398" y="14"/>
                </a:cubicBezTo>
                <a:close/>
              </a:path>
            </a:pathLst>
          </a:custGeom>
          <a:solidFill>
            <a:schemeClr val="bg1">
              <a:alpha val="41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16" name="Forme libre 18">
            <a:extLst>
              <a:ext uri="{FF2B5EF4-FFF2-40B4-BE49-F238E27FC236}">
                <a16:creationId xmlns:a16="http://schemas.microsoft.com/office/drawing/2014/main" id="{6A7623F6-4FC2-9078-5F2F-1211AE4F2A01}"/>
              </a:ext>
            </a:extLst>
          </p:cNvPr>
          <p:cNvSpPr/>
          <p:nvPr/>
        </p:nvSpPr>
        <p:spPr>
          <a:xfrm>
            <a:off x="3120204" y="5026579"/>
            <a:ext cx="7935530" cy="628144"/>
          </a:xfrm>
          <a:custGeom>
            <a:avLst/>
            <a:gdLst>
              <a:gd name="csX0" fmla="*/ 711398 w 740715"/>
              <a:gd name="csY0" fmla="*/ 0 h 58632"/>
              <a:gd name="csX1" fmla="*/ 0 w 740715"/>
              <a:gd name="csY1" fmla="*/ 0 h 58632"/>
              <a:gd name="csX2" fmla="*/ 0 w 740715"/>
              <a:gd name="csY2" fmla="*/ 58633 h 58632"/>
              <a:gd name="csX3" fmla="*/ 711398 w 740715"/>
              <a:gd name="csY3" fmla="*/ 58633 h 58632"/>
              <a:gd name="csX4" fmla="*/ 740716 w 740715"/>
              <a:gd name="csY4" fmla="*/ 29324 h 58632"/>
              <a:gd name="csX5" fmla="*/ 711398 w 740715"/>
              <a:gd name="csY5" fmla="*/ 14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740715" h="58632">
                <a:moveTo>
                  <a:pt x="711398" y="0"/>
                </a:moveTo>
                <a:lnTo>
                  <a:pt x="0" y="0"/>
                </a:lnTo>
                <a:lnTo>
                  <a:pt x="0" y="58633"/>
                </a:lnTo>
                <a:lnTo>
                  <a:pt x="711398" y="58633"/>
                </a:lnTo>
                <a:cubicBezTo>
                  <a:pt x="727596" y="58633"/>
                  <a:pt x="740716" y="45503"/>
                  <a:pt x="740716" y="29324"/>
                </a:cubicBezTo>
                <a:cubicBezTo>
                  <a:pt x="740716" y="13145"/>
                  <a:pt x="727582" y="14"/>
                  <a:pt x="711398" y="14"/>
                </a:cubicBezTo>
                <a:close/>
              </a:path>
            </a:pathLst>
          </a:custGeom>
          <a:solidFill>
            <a:schemeClr val="bg1">
              <a:alpha val="41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17" name="Forme libre 19">
            <a:extLst>
              <a:ext uri="{FF2B5EF4-FFF2-40B4-BE49-F238E27FC236}">
                <a16:creationId xmlns:a16="http://schemas.microsoft.com/office/drawing/2014/main" id="{0DE2808E-562E-E742-9BDF-B78C8CE872B3}"/>
              </a:ext>
            </a:extLst>
          </p:cNvPr>
          <p:cNvSpPr/>
          <p:nvPr/>
        </p:nvSpPr>
        <p:spPr>
          <a:xfrm>
            <a:off x="3120204" y="1258113"/>
            <a:ext cx="7935530" cy="628144"/>
          </a:xfrm>
          <a:custGeom>
            <a:avLst/>
            <a:gdLst>
              <a:gd name="csX0" fmla="*/ 711398 w 740715"/>
              <a:gd name="csY0" fmla="*/ 0 h 58632"/>
              <a:gd name="csX1" fmla="*/ 0 w 740715"/>
              <a:gd name="csY1" fmla="*/ 0 h 58632"/>
              <a:gd name="csX2" fmla="*/ 0 w 740715"/>
              <a:gd name="csY2" fmla="*/ 58633 h 58632"/>
              <a:gd name="csX3" fmla="*/ 711398 w 740715"/>
              <a:gd name="csY3" fmla="*/ 58633 h 58632"/>
              <a:gd name="csX4" fmla="*/ 740716 w 740715"/>
              <a:gd name="csY4" fmla="*/ 29324 h 58632"/>
              <a:gd name="csX5" fmla="*/ 740716 w 740715"/>
              <a:gd name="csY5" fmla="*/ 29324 h 58632"/>
              <a:gd name="csX6" fmla="*/ 711398 w 740715"/>
              <a:gd name="csY6" fmla="*/ 14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40715" h="58632">
                <a:moveTo>
                  <a:pt x="711398" y="0"/>
                </a:moveTo>
                <a:lnTo>
                  <a:pt x="0" y="0"/>
                </a:lnTo>
                <a:lnTo>
                  <a:pt x="0" y="58633"/>
                </a:lnTo>
                <a:lnTo>
                  <a:pt x="711398" y="58633"/>
                </a:lnTo>
                <a:cubicBezTo>
                  <a:pt x="727596" y="58633"/>
                  <a:pt x="740716" y="45503"/>
                  <a:pt x="740716" y="29324"/>
                </a:cubicBezTo>
                <a:lnTo>
                  <a:pt x="740716" y="29324"/>
                </a:lnTo>
                <a:cubicBezTo>
                  <a:pt x="740716" y="13130"/>
                  <a:pt x="727582" y="14"/>
                  <a:pt x="711398" y="1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18" name="Forme libre 20">
            <a:extLst>
              <a:ext uri="{FF2B5EF4-FFF2-40B4-BE49-F238E27FC236}">
                <a16:creationId xmlns:a16="http://schemas.microsoft.com/office/drawing/2014/main" id="{3490B462-7AE6-B6DF-4029-5F8CD49392DF}"/>
              </a:ext>
            </a:extLst>
          </p:cNvPr>
          <p:cNvSpPr/>
          <p:nvPr/>
        </p:nvSpPr>
        <p:spPr>
          <a:xfrm>
            <a:off x="3120204" y="2011834"/>
            <a:ext cx="7935530" cy="628144"/>
          </a:xfrm>
          <a:custGeom>
            <a:avLst/>
            <a:gdLst>
              <a:gd name="csX0" fmla="*/ 711398 w 740715"/>
              <a:gd name="csY0" fmla="*/ 0 h 58632"/>
              <a:gd name="csX1" fmla="*/ 0 w 740715"/>
              <a:gd name="csY1" fmla="*/ 0 h 58632"/>
              <a:gd name="csX2" fmla="*/ 0 w 740715"/>
              <a:gd name="csY2" fmla="*/ 58633 h 58632"/>
              <a:gd name="csX3" fmla="*/ 711398 w 740715"/>
              <a:gd name="csY3" fmla="*/ 58633 h 58632"/>
              <a:gd name="csX4" fmla="*/ 740716 w 740715"/>
              <a:gd name="csY4" fmla="*/ 29324 h 58632"/>
              <a:gd name="csX5" fmla="*/ 740716 w 740715"/>
              <a:gd name="csY5" fmla="*/ 29324 h 58632"/>
              <a:gd name="csX6" fmla="*/ 711398 w 740715"/>
              <a:gd name="csY6" fmla="*/ 14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40715" h="58632">
                <a:moveTo>
                  <a:pt x="711398" y="0"/>
                </a:moveTo>
                <a:lnTo>
                  <a:pt x="0" y="0"/>
                </a:lnTo>
                <a:lnTo>
                  <a:pt x="0" y="58633"/>
                </a:lnTo>
                <a:lnTo>
                  <a:pt x="711398" y="58633"/>
                </a:lnTo>
                <a:cubicBezTo>
                  <a:pt x="727596" y="58633"/>
                  <a:pt x="740716" y="45503"/>
                  <a:pt x="740716" y="29324"/>
                </a:cubicBezTo>
                <a:lnTo>
                  <a:pt x="740716" y="29324"/>
                </a:lnTo>
                <a:cubicBezTo>
                  <a:pt x="740716" y="13130"/>
                  <a:pt x="727582" y="14"/>
                  <a:pt x="711398" y="14"/>
                </a:cubicBezTo>
                <a:close/>
              </a:path>
            </a:pathLst>
          </a:custGeom>
          <a:solidFill>
            <a:schemeClr val="bg1">
              <a:alpha val="41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19" name="Forme libre 9">
            <a:extLst>
              <a:ext uri="{FF2B5EF4-FFF2-40B4-BE49-F238E27FC236}">
                <a16:creationId xmlns:a16="http://schemas.microsoft.com/office/drawing/2014/main" id="{0DEC1ECB-667A-3681-DF37-553D5A25C1D0}"/>
              </a:ext>
            </a:extLst>
          </p:cNvPr>
          <p:cNvSpPr/>
          <p:nvPr/>
        </p:nvSpPr>
        <p:spPr>
          <a:xfrm>
            <a:off x="1136276" y="2765560"/>
            <a:ext cx="1983917" cy="628144"/>
          </a:xfrm>
          <a:custGeom>
            <a:avLst/>
            <a:gdLst>
              <a:gd name="csX0" fmla="*/ 0 w 185182"/>
              <a:gd name="csY0" fmla="*/ 29324 h 58632"/>
              <a:gd name="csX1" fmla="*/ 0 w 185182"/>
              <a:gd name="csY1" fmla="*/ 29324 h 58632"/>
              <a:gd name="csX2" fmla="*/ 29317 w 185182"/>
              <a:gd name="csY2" fmla="*/ 58633 h 58632"/>
              <a:gd name="csX3" fmla="*/ 185182 w 185182"/>
              <a:gd name="csY3" fmla="*/ 58633 h 58632"/>
              <a:gd name="csX4" fmla="*/ 185182 w 185182"/>
              <a:gd name="csY4" fmla="*/ 0 h 58632"/>
              <a:gd name="csX5" fmla="*/ 29317 w 185182"/>
              <a:gd name="csY5" fmla="*/ 0 h 58632"/>
              <a:gd name="csX6" fmla="*/ 0 w 185182"/>
              <a:gd name="csY6" fmla="*/ 29309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5182" h="58632">
                <a:moveTo>
                  <a:pt x="0" y="29324"/>
                </a:moveTo>
                <a:lnTo>
                  <a:pt x="0" y="29324"/>
                </a:lnTo>
                <a:cubicBezTo>
                  <a:pt x="0" y="45517"/>
                  <a:pt x="13134" y="58633"/>
                  <a:pt x="29317" y="58633"/>
                </a:cubicBezTo>
                <a:lnTo>
                  <a:pt x="185182" y="58633"/>
                </a:lnTo>
                <a:lnTo>
                  <a:pt x="185182" y="0"/>
                </a:lnTo>
                <a:lnTo>
                  <a:pt x="29317" y="0"/>
                </a:lnTo>
                <a:cubicBezTo>
                  <a:pt x="13119" y="0"/>
                  <a:pt x="0" y="13130"/>
                  <a:pt x="0" y="2930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20" name="Forme libre 10">
            <a:extLst>
              <a:ext uri="{FF2B5EF4-FFF2-40B4-BE49-F238E27FC236}">
                <a16:creationId xmlns:a16="http://schemas.microsoft.com/office/drawing/2014/main" id="{D68AF027-B18F-19C6-8F07-2727188DEA8B}"/>
              </a:ext>
            </a:extLst>
          </p:cNvPr>
          <p:cNvSpPr/>
          <p:nvPr/>
        </p:nvSpPr>
        <p:spPr>
          <a:xfrm>
            <a:off x="1136276" y="3519212"/>
            <a:ext cx="1983917" cy="628144"/>
          </a:xfrm>
          <a:custGeom>
            <a:avLst/>
            <a:gdLst>
              <a:gd name="csX0" fmla="*/ 0 w 185182"/>
              <a:gd name="csY0" fmla="*/ 29324 h 58632"/>
              <a:gd name="csX1" fmla="*/ 0 w 185182"/>
              <a:gd name="csY1" fmla="*/ 29324 h 58632"/>
              <a:gd name="csX2" fmla="*/ 29317 w 185182"/>
              <a:gd name="csY2" fmla="*/ 58633 h 58632"/>
              <a:gd name="csX3" fmla="*/ 185182 w 185182"/>
              <a:gd name="csY3" fmla="*/ 58633 h 58632"/>
              <a:gd name="csX4" fmla="*/ 185182 w 185182"/>
              <a:gd name="csY4" fmla="*/ 0 h 58632"/>
              <a:gd name="csX5" fmla="*/ 29317 w 185182"/>
              <a:gd name="csY5" fmla="*/ 0 h 58632"/>
              <a:gd name="csX6" fmla="*/ 0 w 185182"/>
              <a:gd name="csY6" fmla="*/ 29309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5182" h="58632">
                <a:moveTo>
                  <a:pt x="0" y="29324"/>
                </a:moveTo>
                <a:lnTo>
                  <a:pt x="0" y="29324"/>
                </a:lnTo>
                <a:cubicBezTo>
                  <a:pt x="0" y="45517"/>
                  <a:pt x="13134" y="58633"/>
                  <a:pt x="29317" y="58633"/>
                </a:cubicBezTo>
                <a:lnTo>
                  <a:pt x="185182" y="58633"/>
                </a:lnTo>
                <a:lnTo>
                  <a:pt x="185182" y="0"/>
                </a:lnTo>
                <a:lnTo>
                  <a:pt x="29317" y="0"/>
                </a:lnTo>
                <a:cubicBezTo>
                  <a:pt x="13119" y="0"/>
                  <a:pt x="0" y="13130"/>
                  <a:pt x="0" y="29309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21" name="Forme libre 11">
            <a:extLst>
              <a:ext uri="{FF2B5EF4-FFF2-40B4-BE49-F238E27FC236}">
                <a16:creationId xmlns:a16="http://schemas.microsoft.com/office/drawing/2014/main" id="{D43BA7CE-4AAE-B089-5BF6-7A43869B64B5}"/>
              </a:ext>
            </a:extLst>
          </p:cNvPr>
          <p:cNvSpPr/>
          <p:nvPr/>
        </p:nvSpPr>
        <p:spPr>
          <a:xfrm>
            <a:off x="1136276" y="4272852"/>
            <a:ext cx="1983917" cy="628144"/>
          </a:xfrm>
          <a:custGeom>
            <a:avLst/>
            <a:gdLst>
              <a:gd name="csX0" fmla="*/ 0 w 185182"/>
              <a:gd name="csY0" fmla="*/ 29324 h 58632"/>
              <a:gd name="csX1" fmla="*/ 29317 w 185182"/>
              <a:gd name="csY1" fmla="*/ 58633 h 58632"/>
              <a:gd name="csX2" fmla="*/ 185182 w 185182"/>
              <a:gd name="csY2" fmla="*/ 58633 h 58632"/>
              <a:gd name="csX3" fmla="*/ 185182 w 185182"/>
              <a:gd name="csY3" fmla="*/ 0 h 58632"/>
              <a:gd name="csX4" fmla="*/ 29317 w 185182"/>
              <a:gd name="csY4" fmla="*/ 0 h 58632"/>
              <a:gd name="csX5" fmla="*/ 0 w 185182"/>
              <a:gd name="csY5" fmla="*/ 29309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85182" h="58632">
                <a:moveTo>
                  <a:pt x="0" y="29324"/>
                </a:moveTo>
                <a:cubicBezTo>
                  <a:pt x="0" y="45517"/>
                  <a:pt x="13134" y="58633"/>
                  <a:pt x="29317" y="58633"/>
                </a:cubicBezTo>
                <a:lnTo>
                  <a:pt x="185182" y="58633"/>
                </a:lnTo>
                <a:lnTo>
                  <a:pt x="185182" y="0"/>
                </a:lnTo>
                <a:lnTo>
                  <a:pt x="29317" y="0"/>
                </a:lnTo>
                <a:cubicBezTo>
                  <a:pt x="13119" y="0"/>
                  <a:pt x="0" y="13130"/>
                  <a:pt x="0" y="2930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22" name="Forme libre 12">
            <a:extLst>
              <a:ext uri="{FF2B5EF4-FFF2-40B4-BE49-F238E27FC236}">
                <a16:creationId xmlns:a16="http://schemas.microsoft.com/office/drawing/2014/main" id="{A6F70A36-940F-19E6-740E-8A62799C946F}"/>
              </a:ext>
            </a:extLst>
          </p:cNvPr>
          <p:cNvSpPr/>
          <p:nvPr/>
        </p:nvSpPr>
        <p:spPr>
          <a:xfrm>
            <a:off x="1136276" y="5026579"/>
            <a:ext cx="1983917" cy="628144"/>
          </a:xfrm>
          <a:custGeom>
            <a:avLst/>
            <a:gdLst>
              <a:gd name="csX0" fmla="*/ 0 w 185182"/>
              <a:gd name="csY0" fmla="*/ 29324 h 58632"/>
              <a:gd name="csX1" fmla="*/ 29317 w 185182"/>
              <a:gd name="csY1" fmla="*/ 58633 h 58632"/>
              <a:gd name="csX2" fmla="*/ 185182 w 185182"/>
              <a:gd name="csY2" fmla="*/ 58633 h 58632"/>
              <a:gd name="csX3" fmla="*/ 185182 w 185182"/>
              <a:gd name="csY3" fmla="*/ 0 h 58632"/>
              <a:gd name="csX4" fmla="*/ 29317 w 185182"/>
              <a:gd name="csY4" fmla="*/ 0 h 58632"/>
              <a:gd name="csX5" fmla="*/ 0 w 185182"/>
              <a:gd name="csY5" fmla="*/ 29309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85182" h="58632">
                <a:moveTo>
                  <a:pt x="0" y="29324"/>
                </a:moveTo>
                <a:cubicBezTo>
                  <a:pt x="0" y="45517"/>
                  <a:pt x="13134" y="58633"/>
                  <a:pt x="29317" y="58633"/>
                </a:cubicBezTo>
                <a:lnTo>
                  <a:pt x="185182" y="58633"/>
                </a:lnTo>
                <a:lnTo>
                  <a:pt x="185182" y="0"/>
                </a:lnTo>
                <a:lnTo>
                  <a:pt x="29317" y="0"/>
                </a:lnTo>
                <a:cubicBezTo>
                  <a:pt x="13119" y="0"/>
                  <a:pt x="0" y="13130"/>
                  <a:pt x="0" y="2930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23" name="Forme libre 13">
            <a:extLst>
              <a:ext uri="{FF2B5EF4-FFF2-40B4-BE49-F238E27FC236}">
                <a16:creationId xmlns:a16="http://schemas.microsoft.com/office/drawing/2014/main" id="{35F510A0-B9D8-6AF7-597A-90C43973F79C}"/>
              </a:ext>
            </a:extLst>
          </p:cNvPr>
          <p:cNvSpPr/>
          <p:nvPr/>
        </p:nvSpPr>
        <p:spPr>
          <a:xfrm>
            <a:off x="1136276" y="1258113"/>
            <a:ext cx="1983917" cy="628144"/>
          </a:xfrm>
          <a:custGeom>
            <a:avLst/>
            <a:gdLst>
              <a:gd name="csX0" fmla="*/ 29317 w 185182"/>
              <a:gd name="csY0" fmla="*/ 14 h 58632"/>
              <a:gd name="csX1" fmla="*/ 0 w 185182"/>
              <a:gd name="csY1" fmla="*/ 29324 h 58632"/>
              <a:gd name="csX2" fmla="*/ 0 w 185182"/>
              <a:gd name="csY2" fmla="*/ 29324 h 58632"/>
              <a:gd name="csX3" fmla="*/ 29317 w 185182"/>
              <a:gd name="csY3" fmla="*/ 58633 h 58632"/>
              <a:gd name="csX4" fmla="*/ 185182 w 185182"/>
              <a:gd name="csY4" fmla="*/ 58633 h 58632"/>
              <a:gd name="csX5" fmla="*/ 185182 w 185182"/>
              <a:gd name="csY5" fmla="*/ 0 h 58632"/>
              <a:gd name="csX6" fmla="*/ 29317 w 185182"/>
              <a:gd name="csY6" fmla="*/ 0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5182" h="58632">
                <a:moveTo>
                  <a:pt x="29317" y="14"/>
                </a:moveTo>
                <a:cubicBezTo>
                  <a:pt x="13119" y="14"/>
                  <a:pt x="0" y="13145"/>
                  <a:pt x="0" y="29324"/>
                </a:cubicBezTo>
                <a:lnTo>
                  <a:pt x="0" y="29324"/>
                </a:lnTo>
                <a:cubicBezTo>
                  <a:pt x="0" y="45517"/>
                  <a:pt x="13134" y="58633"/>
                  <a:pt x="29317" y="58633"/>
                </a:cubicBezTo>
                <a:lnTo>
                  <a:pt x="185182" y="58633"/>
                </a:lnTo>
                <a:lnTo>
                  <a:pt x="185182" y="0"/>
                </a:lnTo>
                <a:lnTo>
                  <a:pt x="29317" y="0"/>
                </a:lnTo>
                <a:close/>
              </a:path>
            </a:pathLst>
          </a:custGeom>
          <a:solidFill>
            <a:srgbClr val="00070C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30" name="Forme libre 14">
            <a:extLst>
              <a:ext uri="{FF2B5EF4-FFF2-40B4-BE49-F238E27FC236}">
                <a16:creationId xmlns:a16="http://schemas.microsoft.com/office/drawing/2014/main" id="{3D82F39A-22C2-CA9E-2523-642950451147}"/>
              </a:ext>
            </a:extLst>
          </p:cNvPr>
          <p:cNvSpPr/>
          <p:nvPr/>
        </p:nvSpPr>
        <p:spPr>
          <a:xfrm>
            <a:off x="1136276" y="2011834"/>
            <a:ext cx="1983917" cy="628144"/>
          </a:xfrm>
          <a:custGeom>
            <a:avLst/>
            <a:gdLst>
              <a:gd name="csX0" fmla="*/ 0 w 185182"/>
              <a:gd name="csY0" fmla="*/ 29324 h 58632"/>
              <a:gd name="csX1" fmla="*/ 0 w 185182"/>
              <a:gd name="csY1" fmla="*/ 29324 h 58632"/>
              <a:gd name="csX2" fmla="*/ 29317 w 185182"/>
              <a:gd name="csY2" fmla="*/ 58633 h 58632"/>
              <a:gd name="csX3" fmla="*/ 185182 w 185182"/>
              <a:gd name="csY3" fmla="*/ 58633 h 58632"/>
              <a:gd name="csX4" fmla="*/ 185182 w 185182"/>
              <a:gd name="csY4" fmla="*/ 0 h 58632"/>
              <a:gd name="csX5" fmla="*/ 29317 w 185182"/>
              <a:gd name="csY5" fmla="*/ 0 h 58632"/>
              <a:gd name="csX6" fmla="*/ 0 w 185182"/>
              <a:gd name="csY6" fmla="*/ 29309 h 5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5182" h="58632">
                <a:moveTo>
                  <a:pt x="0" y="29324"/>
                </a:moveTo>
                <a:lnTo>
                  <a:pt x="0" y="29324"/>
                </a:lnTo>
                <a:cubicBezTo>
                  <a:pt x="0" y="45517"/>
                  <a:pt x="13134" y="58633"/>
                  <a:pt x="29317" y="58633"/>
                </a:cubicBezTo>
                <a:lnTo>
                  <a:pt x="185182" y="58633"/>
                </a:lnTo>
                <a:lnTo>
                  <a:pt x="185182" y="0"/>
                </a:lnTo>
                <a:lnTo>
                  <a:pt x="29317" y="0"/>
                </a:lnTo>
                <a:cubicBezTo>
                  <a:pt x="13119" y="0"/>
                  <a:pt x="0" y="13130"/>
                  <a:pt x="0" y="29309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58FF6E3-C878-2F7A-C3EA-992F57083DEE}"/>
              </a:ext>
            </a:extLst>
          </p:cNvPr>
          <p:cNvSpPr/>
          <p:nvPr/>
        </p:nvSpPr>
        <p:spPr>
          <a:xfrm>
            <a:off x="5103971" y="1258033"/>
            <a:ext cx="1983917" cy="4396615"/>
          </a:xfrm>
          <a:prstGeom prst="rect">
            <a:avLst/>
          </a:prstGeom>
          <a:gradFill>
            <a:gsLst>
              <a:gs pos="9000">
                <a:schemeClr val="bg1">
                  <a:alpha val="0"/>
                </a:schemeClr>
              </a:gs>
              <a:gs pos="0">
                <a:schemeClr val="bg1">
                  <a:lumMod val="50000"/>
                  <a:alpha val="18000"/>
                </a:schemeClr>
              </a:gs>
            </a:gsLst>
            <a:lin ang="0" scaled="0"/>
          </a:gradFill>
          <a:ln w="1439" cap="flat">
            <a:noFill/>
            <a:prstDash val="solid"/>
            <a:miter/>
          </a:ln>
          <a:effectLst/>
        </p:spPr>
        <p:txBody>
          <a:bodyPr anchor="ctr"/>
          <a:lstStyle/>
          <a:p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788C50-79CD-FFCE-593B-39CBAC45CEF3}"/>
              </a:ext>
            </a:extLst>
          </p:cNvPr>
          <p:cNvSpPr/>
          <p:nvPr/>
        </p:nvSpPr>
        <p:spPr>
          <a:xfrm>
            <a:off x="7087888" y="1258033"/>
            <a:ext cx="1983917" cy="4396615"/>
          </a:xfrm>
          <a:prstGeom prst="rect">
            <a:avLst/>
          </a:prstGeom>
          <a:gradFill>
            <a:gsLst>
              <a:gs pos="9000">
                <a:schemeClr val="bg1">
                  <a:alpha val="0"/>
                </a:schemeClr>
              </a:gs>
              <a:gs pos="0">
                <a:schemeClr val="bg1">
                  <a:lumMod val="50000"/>
                  <a:alpha val="18000"/>
                </a:schemeClr>
              </a:gs>
            </a:gsLst>
            <a:lin ang="0" scaled="0"/>
          </a:gradFill>
          <a:ln w="1439" cap="flat">
            <a:noFill/>
            <a:prstDash val="solid"/>
            <a:miter/>
          </a:ln>
          <a:effectLst/>
        </p:spPr>
        <p:txBody>
          <a:bodyPr anchor="ctr"/>
          <a:lstStyle/>
          <a:p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D66744E-6644-FCBB-3B80-13C33C68C02B}"/>
              </a:ext>
            </a:extLst>
          </p:cNvPr>
          <p:cNvSpPr/>
          <p:nvPr/>
        </p:nvSpPr>
        <p:spPr>
          <a:xfrm>
            <a:off x="9071816" y="1258033"/>
            <a:ext cx="1983917" cy="4396615"/>
          </a:xfrm>
          <a:prstGeom prst="rect">
            <a:avLst/>
          </a:prstGeom>
          <a:gradFill>
            <a:gsLst>
              <a:gs pos="9000">
                <a:schemeClr val="bg1">
                  <a:alpha val="0"/>
                </a:schemeClr>
              </a:gs>
              <a:gs pos="0">
                <a:schemeClr val="bg1">
                  <a:lumMod val="50000"/>
                  <a:alpha val="18000"/>
                </a:schemeClr>
              </a:gs>
            </a:gsLst>
            <a:lin ang="0" scaled="0"/>
          </a:gradFill>
          <a:ln w="1439" cap="flat">
            <a:noFill/>
            <a:prstDash val="solid"/>
            <a:miter/>
          </a:ln>
          <a:effectLst/>
        </p:spPr>
        <p:txBody>
          <a:bodyPr anchor="ctr"/>
          <a:lstStyle/>
          <a:p>
            <a:endParaRPr lang="fr-FR"/>
          </a:p>
        </p:txBody>
      </p:sp>
      <p:sp>
        <p:nvSpPr>
          <p:cNvPr id="36" name="TextBox 64">
            <a:extLst>
              <a:ext uri="{FF2B5EF4-FFF2-40B4-BE49-F238E27FC236}">
                <a16:creationId xmlns:a16="http://schemas.microsoft.com/office/drawing/2014/main" id="{A5692074-0209-5B4C-5D89-8126FD880C48}"/>
              </a:ext>
            </a:extLst>
          </p:cNvPr>
          <p:cNvSpPr txBox="1"/>
          <p:nvPr/>
        </p:nvSpPr>
        <p:spPr>
          <a:xfrm>
            <a:off x="1481470" y="1372130"/>
            <a:ext cx="139568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64">
            <a:extLst>
              <a:ext uri="{FF2B5EF4-FFF2-40B4-BE49-F238E27FC236}">
                <a16:creationId xmlns:a16="http://schemas.microsoft.com/office/drawing/2014/main" id="{DB694F3D-2425-6F75-E5FC-720C1BFB8478}"/>
              </a:ext>
            </a:extLst>
          </p:cNvPr>
          <p:cNvSpPr txBox="1"/>
          <p:nvPr/>
        </p:nvSpPr>
        <p:spPr>
          <a:xfrm>
            <a:off x="3410227" y="1402909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  <p:sp>
        <p:nvSpPr>
          <p:cNvPr id="38" name="TextBox 64">
            <a:extLst>
              <a:ext uri="{FF2B5EF4-FFF2-40B4-BE49-F238E27FC236}">
                <a16:creationId xmlns:a16="http://schemas.microsoft.com/office/drawing/2014/main" id="{4F69D892-5D12-37BD-4F05-C1FC270F1CEE}"/>
              </a:ext>
            </a:extLst>
          </p:cNvPr>
          <p:cNvSpPr txBox="1"/>
          <p:nvPr/>
        </p:nvSpPr>
        <p:spPr>
          <a:xfrm>
            <a:off x="5416236" y="1402909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  <p:sp>
        <p:nvSpPr>
          <p:cNvPr id="39" name="TextBox 64">
            <a:extLst>
              <a:ext uri="{FF2B5EF4-FFF2-40B4-BE49-F238E27FC236}">
                <a16:creationId xmlns:a16="http://schemas.microsoft.com/office/drawing/2014/main" id="{0FA3430D-7375-6C8A-DEB1-CD74977576B8}"/>
              </a:ext>
            </a:extLst>
          </p:cNvPr>
          <p:cNvSpPr txBox="1"/>
          <p:nvPr/>
        </p:nvSpPr>
        <p:spPr>
          <a:xfrm>
            <a:off x="7379715" y="1402909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  <p:sp>
        <p:nvSpPr>
          <p:cNvPr id="40" name="TextBox 64">
            <a:extLst>
              <a:ext uri="{FF2B5EF4-FFF2-40B4-BE49-F238E27FC236}">
                <a16:creationId xmlns:a16="http://schemas.microsoft.com/office/drawing/2014/main" id="{F7137467-7CC8-B079-3434-7512599E154B}"/>
              </a:ext>
            </a:extLst>
          </p:cNvPr>
          <p:cNvSpPr txBox="1"/>
          <p:nvPr/>
        </p:nvSpPr>
        <p:spPr>
          <a:xfrm>
            <a:off x="9314841" y="1402909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/>
              <a:t>Lorem Ipsum</a:t>
            </a:r>
          </a:p>
        </p:txBody>
      </p:sp>
      <p:sp>
        <p:nvSpPr>
          <p:cNvPr id="47" name="TextBox 64">
            <a:extLst>
              <a:ext uri="{FF2B5EF4-FFF2-40B4-BE49-F238E27FC236}">
                <a16:creationId xmlns:a16="http://schemas.microsoft.com/office/drawing/2014/main" id="{AC2BB9D5-123D-D95B-F557-E5726AF2596F}"/>
              </a:ext>
            </a:extLst>
          </p:cNvPr>
          <p:cNvSpPr txBox="1"/>
          <p:nvPr/>
        </p:nvSpPr>
        <p:spPr>
          <a:xfrm>
            <a:off x="1481470" y="2125851"/>
            <a:ext cx="139568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8" name="TextBox 64">
            <a:extLst>
              <a:ext uri="{FF2B5EF4-FFF2-40B4-BE49-F238E27FC236}">
                <a16:creationId xmlns:a16="http://schemas.microsoft.com/office/drawing/2014/main" id="{3175738B-45E8-A0D4-FCB2-A9D38B12C903}"/>
              </a:ext>
            </a:extLst>
          </p:cNvPr>
          <p:cNvSpPr txBox="1"/>
          <p:nvPr/>
        </p:nvSpPr>
        <p:spPr>
          <a:xfrm>
            <a:off x="3410227" y="2156630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2" name="TextBox 64">
            <a:extLst>
              <a:ext uri="{FF2B5EF4-FFF2-40B4-BE49-F238E27FC236}">
                <a16:creationId xmlns:a16="http://schemas.microsoft.com/office/drawing/2014/main" id="{D94E8E54-4AD2-8D1E-E34B-9B808136E476}"/>
              </a:ext>
            </a:extLst>
          </p:cNvPr>
          <p:cNvSpPr txBox="1"/>
          <p:nvPr/>
        </p:nvSpPr>
        <p:spPr>
          <a:xfrm>
            <a:off x="5416236" y="2156630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4" name="TextBox 64">
            <a:extLst>
              <a:ext uri="{FF2B5EF4-FFF2-40B4-BE49-F238E27FC236}">
                <a16:creationId xmlns:a16="http://schemas.microsoft.com/office/drawing/2014/main" id="{8CE27EDF-B2EA-C5E6-7A8E-0537DED53880}"/>
              </a:ext>
            </a:extLst>
          </p:cNvPr>
          <p:cNvSpPr txBox="1"/>
          <p:nvPr/>
        </p:nvSpPr>
        <p:spPr>
          <a:xfrm>
            <a:off x="7379715" y="2156630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5" name="TextBox 64">
            <a:extLst>
              <a:ext uri="{FF2B5EF4-FFF2-40B4-BE49-F238E27FC236}">
                <a16:creationId xmlns:a16="http://schemas.microsoft.com/office/drawing/2014/main" id="{7C00463D-1471-67EE-518F-8C2C9AC079E7}"/>
              </a:ext>
            </a:extLst>
          </p:cNvPr>
          <p:cNvSpPr txBox="1"/>
          <p:nvPr/>
        </p:nvSpPr>
        <p:spPr>
          <a:xfrm>
            <a:off x="9314841" y="2156630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6" name="TextBox 64">
            <a:extLst>
              <a:ext uri="{FF2B5EF4-FFF2-40B4-BE49-F238E27FC236}">
                <a16:creationId xmlns:a16="http://schemas.microsoft.com/office/drawing/2014/main" id="{5E9824A0-C7BD-B7B4-8328-1D2557EC51D0}"/>
              </a:ext>
            </a:extLst>
          </p:cNvPr>
          <p:cNvSpPr txBox="1"/>
          <p:nvPr/>
        </p:nvSpPr>
        <p:spPr>
          <a:xfrm>
            <a:off x="1481470" y="2879577"/>
            <a:ext cx="139568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7" name="TextBox 64">
            <a:extLst>
              <a:ext uri="{FF2B5EF4-FFF2-40B4-BE49-F238E27FC236}">
                <a16:creationId xmlns:a16="http://schemas.microsoft.com/office/drawing/2014/main" id="{E35E3E83-1B3D-5CFD-6158-609AA96BF539}"/>
              </a:ext>
            </a:extLst>
          </p:cNvPr>
          <p:cNvSpPr txBox="1"/>
          <p:nvPr/>
        </p:nvSpPr>
        <p:spPr>
          <a:xfrm>
            <a:off x="3410227" y="2910356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8" name="TextBox 64">
            <a:extLst>
              <a:ext uri="{FF2B5EF4-FFF2-40B4-BE49-F238E27FC236}">
                <a16:creationId xmlns:a16="http://schemas.microsoft.com/office/drawing/2014/main" id="{E7D96C64-57D2-FA4A-3BBB-D073C6684B52}"/>
              </a:ext>
            </a:extLst>
          </p:cNvPr>
          <p:cNvSpPr txBox="1"/>
          <p:nvPr/>
        </p:nvSpPr>
        <p:spPr>
          <a:xfrm>
            <a:off x="5416236" y="2910356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0" name="TextBox 64">
            <a:extLst>
              <a:ext uri="{FF2B5EF4-FFF2-40B4-BE49-F238E27FC236}">
                <a16:creationId xmlns:a16="http://schemas.microsoft.com/office/drawing/2014/main" id="{6084DB13-F9AF-F895-3DEF-B79A960886A4}"/>
              </a:ext>
            </a:extLst>
          </p:cNvPr>
          <p:cNvSpPr txBox="1"/>
          <p:nvPr/>
        </p:nvSpPr>
        <p:spPr>
          <a:xfrm>
            <a:off x="7379715" y="2910356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1" name="TextBox 64">
            <a:extLst>
              <a:ext uri="{FF2B5EF4-FFF2-40B4-BE49-F238E27FC236}">
                <a16:creationId xmlns:a16="http://schemas.microsoft.com/office/drawing/2014/main" id="{C280C5EB-8A5D-5F04-9F53-AD38F60A38FE}"/>
              </a:ext>
            </a:extLst>
          </p:cNvPr>
          <p:cNvSpPr txBox="1"/>
          <p:nvPr/>
        </p:nvSpPr>
        <p:spPr>
          <a:xfrm>
            <a:off x="9314841" y="2910356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2" name="TextBox 64">
            <a:extLst>
              <a:ext uri="{FF2B5EF4-FFF2-40B4-BE49-F238E27FC236}">
                <a16:creationId xmlns:a16="http://schemas.microsoft.com/office/drawing/2014/main" id="{63793720-311D-44E7-1056-5B3914A0209A}"/>
              </a:ext>
            </a:extLst>
          </p:cNvPr>
          <p:cNvSpPr txBox="1"/>
          <p:nvPr/>
        </p:nvSpPr>
        <p:spPr>
          <a:xfrm>
            <a:off x="1481470" y="3633229"/>
            <a:ext cx="139568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63" name="TextBox 64">
            <a:extLst>
              <a:ext uri="{FF2B5EF4-FFF2-40B4-BE49-F238E27FC236}">
                <a16:creationId xmlns:a16="http://schemas.microsoft.com/office/drawing/2014/main" id="{FB73C755-7C86-B7A5-BC13-27D835D7B944}"/>
              </a:ext>
            </a:extLst>
          </p:cNvPr>
          <p:cNvSpPr txBox="1"/>
          <p:nvPr/>
        </p:nvSpPr>
        <p:spPr>
          <a:xfrm>
            <a:off x="3410227" y="3664008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4" name="TextBox 64">
            <a:extLst>
              <a:ext uri="{FF2B5EF4-FFF2-40B4-BE49-F238E27FC236}">
                <a16:creationId xmlns:a16="http://schemas.microsoft.com/office/drawing/2014/main" id="{7DE5D604-4A78-05A9-5336-BBF51CA86008}"/>
              </a:ext>
            </a:extLst>
          </p:cNvPr>
          <p:cNvSpPr txBox="1"/>
          <p:nvPr/>
        </p:nvSpPr>
        <p:spPr>
          <a:xfrm>
            <a:off x="5416236" y="3664008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65F2096-B542-CBEE-488C-2AB8CE0678DD}"/>
              </a:ext>
            </a:extLst>
          </p:cNvPr>
          <p:cNvSpPr txBox="1"/>
          <p:nvPr/>
        </p:nvSpPr>
        <p:spPr>
          <a:xfrm>
            <a:off x="7379715" y="3664008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6" name="TextBox 64">
            <a:extLst>
              <a:ext uri="{FF2B5EF4-FFF2-40B4-BE49-F238E27FC236}">
                <a16:creationId xmlns:a16="http://schemas.microsoft.com/office/drawing/2014/main" id="{3F8582FC-ACEC-9780-710D-466C99024D9A}"/>
              </a:ext>
            </a:extLst>
          </p:cNvPr>
          <p:cNvSpPr txBox="1"/>
          <p:nvPr/>
        </p:nvSpPr>
        <p:spPr>
          <a:xfrm>
            <a:off x="9314841" y="3664008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7" name="TextBox 64">
            <a:extLst>
              <a:ext uri="{FF2B5EF4-FFF2-40B4-BE49-F238E27FC236}">
                <a16:creationId xmlns:a16="http://schemas.microsoft.com/office/drawing/2014/main" id="{8F0FCFD5-868C-A1CF-6898-F3A5F2683DBD}"/>
              </a:ext>
            </a:extLst>
          </p:cNvPr>
          <p:cNvSpPr txBox="1"/>
          <p:nvPr/>
        </p:nvSpPr>
        <p:spPr>
          <a:xfrm>
            <a:off x="1481470" y="4386869"/>
            <a:ext cx="139568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68" name="TextBox 64">
            <a:extLst>
              <a:ext uri="{FF2B5EF4-FFF2-40B4-BE49-F238E27FC236}">
                <a16:creationId xmlns:a16="http://schemas.microsoft.com/office/drawing/2014/main" id="{CCAB9441-434F-554D-CAB2-09C6A7B876E8}"/>
              </a:ext>
            </a:extLst>
          </p:cNvPr>
          <p:cNvSpPr txBox="1"/>
          <p:nvPr/>
        </p:nvSpPr>
        <p:spPr>
          <a:xfrm>
            <a:off x="3410227" y="4417648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9" name="TextBox 64">
            <a:extLst>
              <a:ext uri="{FF2B5EF4-FFF2-40B4-BE49-F238E27FC236}">
                <a16:creationId xmlns:a16="http://schemas.microsoft.com/office/drawing/2014/main" id="{6C7D994B-BA7F-5408-4B35-620F1504938D}"/>
              </a:ext>
            </a:extLst>
          </p:cNvPr>
          <p:cNvSpPr txBox="1"/>
          <p:nvPr/>
        </p:nvSpPr>
        <p:spPr>
          <a:xfrm>
            <a:off x="5416236" y="4417648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0" name="TextBox 64">
            <a:extLst>
              <a:ext uri="{FF2B5EF4-FFF2-40B4-BE49-F238E27FC236}">
                <a16:creationId xmlns:a16="http://schemas.microsoft.com/office/drawing/2014/main" id="{84F72FC7-4C7D-87CD-D0C8-9D5A0F798024}"/>
              </a:ext>
            </a:extLst>
          </p:cNvPr>
          <p:cNvSpPr txBox="1"/>
          <p:nvPr/>
        </p:nvSpPr>
        <p:spPr>
          <a:xfrm>
            <a:off x="7379715" y="4417648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1" name="TextBox 64">
            <a:extLst>
              <a:ext uri="{FF2B5EF4-FFF2-40B4-BE49-F238E27FC236}">
                <a16:creationId xmlns:a16="http://schemas.microsoft.com/office/drawing/2014/main" id="{AC20462C-601F-8E8A-FECC-7CB38A994486}"/>
              </a:ext>
            </a:extLst>
          </p:cNvPr>
          <p:cNvSpPr txBox="1"/>
          <p:nvPr/>
        </p:nvSpPr>
        <p:spPr>
          <a:xfrm>
            <a:off x="9314841" y="4417648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2" name="TextBox 64">
            <a:extLst>
              <a:ext uri="{FF2B5EF4-FFF2-40B4-BE49-F238E27FC236}">
                <a16:creationId xmlns:a16="http://schemas.microsoft.com/office/drawing/2014/main" id="{A901D0DB-5739-F228-5F05-6F3B61C9BAFB}"/>
              </a:ext>
            </a:extLst>
          </p:cNvPr>
          <p:cNvSpPr txBox="1"/>
          <p:nvPr/>
        </p:nvSpPr>
        <p:spPr>
          <a:xfrm>
            <a:off x="1481470" y="5140596"/>
            <a:ext cx="139568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73" name="TextBox 64">
            <a:extLst>
              <a:ext uri="{FF2B5EF4-FFF2-40B4-BE49-F238E27FC236}">
                <a16:creationId xmlns:a16="http://schemas.microsoft.com/office/drawing/2014/main" id="{9E259B4A-0F45-E258-A10B-A64219856E6B}"/>
              </a:ext>
            </a:extLst>
          </p:cNvPr>
          <p:cNvSpPr txBox="1"/>
          <p:nvPr/>
        </p:nvSpPr>
        <p:spPr>
          <a:xfrm>
            <a:off x="3410227" y="5171375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4" name="TextBox 64">
            <a:extLst>
              <a:ext uri="{FF2B5EF4-FFF2-40B4-BE49-F238E27FC236}">
                <a16:creationId xmlns:a16="http://schemas.microsoft.com/office/drawing/2014/main" id="{3B2E18ED-D3C2-6613-7A1B-0FBD007E2E8C}"/>
              </a:ext>
            </a:extLst>
          </p:cNvPr>
          <p:cNvSpPr txBox="1"/>
          <p:nvPr/>
        </p:nvSpPr>
        <p:spPr>
          <a:xfrm>
            <a:off x="5416236" y="5171375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5" name="TextBox 64">
            <a:extLst>
              <a:ext uri="{FF2B5EF4-FFF2-40B4-BE49-F238E27FC236}">
                <a16:creationId xmlns:a16="http://schemas.microsoft.com/office/drawing/2014/main" id="{670DA9EA-4404-4164-459B-8C9C7DD09127}"/>
              </a:ext>
            </a:extLst>
          </p:cNvPr>
          <p:cNvSpPr txBox="1"/>
          <p:nvPr/>
        </p:nvSpPr>
        <p:spPr>
          <a:xfrm>
            <a:off x="7379715" y="5171375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TextBox 64">
            <a:extLst>
              <a:ext uri="{FF2B5EF4-FFF2-40B4-BE49-F238E27FC236}">
                <a16:creationId xmlns:a16="http://schemas.microsoft.com/office/drawing/2014/main" id="{2616A7F0-6449-E2B1-897A-6D6C6543AD41}"/>
              </a:ext>
            </a:extLst>
          </p:cNvPr>
          <p:cNvSpPr txBox="1"/>
          <p:nvPr/>
        </p:nvSpPr>
        <p:spPr>
          <a:xfrm>
            <a:off x="9314841" y="5171375"/>
            <a:ext cx="1395689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300230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9516</TotalTime>
  <Words>192</Words>
  <Application>Microsoft Office PowerPoint</Application>
  <PresentationFormat>Widescreen</PresentationFormat>
  <Paragraphs>69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Segmented Progress Grid – Slide Template</vt:lpstr>
      <vt:lpstr>Segmented Progress Grid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Segmented Progress Grid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2026-02-18T17:27:54Z</dcterms:modified>
  <cp:category>Text &amp; Tables</cp:category>
</cp:coreProperties>
</file>