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A6CC7-C694-A97F-1FBF-9243CC3DD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13F2EB-DC99-F804-374B-9005CF30F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35A8C9-44E1-41D8-3B01-65C1BF748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535326-72D2-37B6-9952-65B3E9917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02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5-Step Capsule Process Diagram </a:t>
            </a:r>
            <a:r>
              <a:rPr lang="en-US" dirty="0"/>
              <a:t>– Slide Template</a:t>
            </a:r>
          </a:p>
        </p:txBody>
      </p:sp>
      <p:sp>
        <p:nvSpPr>
          <p:cNvPr id="11" name="Forme libre 510">
            <a:extLst>
              <a:ext uri="{FF2B5EF4-FFF2-40B4-BE49-F238E27FC236}">
                <a16:creationId xmlns:a16="http://schemas.microsoft.com/office/drawing/2014/main" id="{1C92AE49-48FC-496E-494A-7444E8BDBDDD}"/>
              </a:ext>
            </a:extLst>
          </p:cNvPr>
          <p:cNvSpPr/>
          <p:nvPr/>
        </p:nvSpPr>
        <p:spPr>
          <a:xfrm>
            <a:off x="3185080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510">
            <a:extLst>
              <a:ext uri="{FF2B5EF4-FFF2-40B4-BE49-F238E27FC236}">
                <a16:creationId xmlns:a16="http://schemas.microsoft.com/office/drawing/2014/main" id="{855B1CFC-AC8A-F2B3-0B97-75A9F11412E5}"/>
              </a:ext>
            </a:extLst>
          </p:cNvPr>
          <p:cNvSpPr/>
          <p:nvPr/>
        </p:nvSpPr>
        <p:spPr>
          <a:xfrm>
            <a:off x="5132327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10">
            <a:extLst>
              <a:ext uri="{FF2B5EF4-FFF2-40B4-BE49-F238E27FC236}">
                <a16:creationId xmlns:a16="http://schemas.microsoft.com/office/drawing/2014/main" id="{BB95A164-8B08-A43E-3851-A7B29BF27336}"/>
              </a:ext>
            </a:extLst>
          </p:cNvPr>
          <p:cNvSpPr/>
          <p:nvPr/>
        </p:nvSpPr>
        <p:spPr>
          <a:xfrm>
            <a:off x="7079574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510">
            <a:extLst>
              <a:ext uri="{FF2B5EF4-FFF2-40B4-BE49-F238E27FC236}">
                <a16:creationId xmlns:a16="http://schemas.microsoft.com/office/drawing/2014/main" id="{45162568-F20E-8E5E-8D0E-912CA263A6CC}"/>
              </a:ext>
            </a:extLst>
          </p:cNvPr>
          <p:cNvSpPr/>
          <p:nvPr/>
        </p:nvSpPr>
        <p:spPr>
          <a:xfrm>
            <a:off x="9026820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510">
            <a:extLst>
              <a:ext uri="{FF2B5EF4-FFF2-40B4-BE49-F238E27FC236}">
                <a16:creationId xmlns:a16="http://schemas.microsoft.com/office/drawing/2014/main" id="{A3682465-00A6-0921-D719-51CDF1D8A2CD}"/>
              </a:ext>
            </a:extLst>
          </p:cNvPr>
          <p:cNvSpPr/>
          <p:nvPr/>
        </p:nvSpPr>
        <p:spPr>
          <a:xfrm>
            <a:off x="1237834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504">
            <a:extLst>
              <a:ext uri="{FF2B5EF4-FFF2-40B4-BE49-F238E27FC236}">
                <a16:creationId xmlns:a16="http://schemas.microsoft.com/office/drawing/2014/main" id="{2F1BFF11-399A-3680-F85A-A81DAA631D1E}"/>
              </a:ext>
            </a:extLst>
          </p:cNvPr>
          <p:cNvSpPr/>
          <p:nvPr/>
        </p:nvSpPr>
        <p:spPr>
          <a:xfrm>
            <a:off x="503754" y="1355270"/>
            <a:ext cx="11223956" cy="1987122"/>
          </a:xfrm>
          <a:prstGeom prst="roundRect">
            <a:avLst/>
          </a:prstGeom>
          <a:solidFill>
            <a:schemeClr val="accent5">
              <a:alpha val="84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ZoneTexte 540">
            <a:extLst>
              <a:ext uri="{FF2B5EF4-FFF2-40B4-BE49-F238E27FC236}">
                <a16:creationId xmlns:a16="http://schemas.microsoft.com/office/drawing/2014/main" id="{1E0121A8-FB86-D02C-A2AE-67F2D96BA248}"/>
              </a:ext>
            </a:extLst>
          </p:cNvPr>
          <p:cNvSpPr txBox="1"/>
          <p:nvPr/>
        </p:nvSpPr>
        <p:spPr>
          <a:xfrm>
            <a:off x="1920803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C2E813C-8DB4-71A5-E3E0-57339E8E2FAC}"/>
              </a:ext>
            </a:extLst>
          </p:cNvPr>
          <p:cNvSpPr/>
          <p:nvPr/>
        </p:nvSpPr>
        <p:spPr>
          <a:xfrm>
            <a:off x="1373634" y="2251010"/>
            <a:ext cx="1695785" cy="3168010"/>
          </a:xfrm>
          <a:custGeom>
            <a:avLst/>
            <a:gdLst>
              <a:gd name="csX0" fmla="*/ 0 w 1695785"/>
              <a:gd name="csY0" fmla="*/ 1091382 h 3168010"/>
              <a:gd name="csX1" fmla="*/ 1695785 w 1695785"/>
              <a:gd name="csY1" fmla="*/ 1091382 h 3168010"/>
              <a:gd name="csX2" fmla="*/ 1695785 w 1695785"/>
              <a:gd name="csY2" fmla="*/ 2696218 h 3168010"/>
              <a:gd name="csX3" fmla="*/ 1223863 w 1695785"/>
              <a:gd name="csY3" fmla="*/ 3168010 h 3168010"/>
              <a:gd name="csX4" fmla="*/ 471922 w 1695785"/>
              <a:gd name="csY4" fmla="*/ 3168010 h 3168010"/>
              <a:gd name="csX5" fmla="*/ 0 w 1695785"/>
              <a:gd name="csY5" fmla="*/ 2696218 h 3168010"/>
              <a:gd name="csX6" fmla="*/ 1677786 w 1695785"/>
              <a:gd name="csY6" fmla="*/ 349623 h 3168010"/>
              <a:gd name="csX7" fmla="*/ 1686197 w 1695785"/>
              <a:gd name="csY7" fmla="*/ 376712 h 3168010"/>
              <a:gd name="csX8" fmla="*/ 1686197 w 1695785"/>
              <a:gd name="csY8" fmla="*/ 376713 h 3168010"/>
              <a:gd name="csX9" fmla="*/ 1657447 w 1695785"/>
              <a:gd name="csY9" fmla="*/ 285848 h 3168010"/>
              <a:gd name="csX10" fmla="*/ 1658699 w 1695785"/>
              <a:gd name="csY10" fmla="*/ 288154 h 3168010"/>
              <a:gd name="csX11" fmla="*/ 1658699 w 1695785"/>
              <a:gd name="csY11" fmla="*/ 288154 h 3168010"/>
              <a:gd name="csX12" fmla="*/ 1608944 w 1695785"/>
              <a:gd name="csY12" fmla="*/ 200446 h 3168010"/>
              <a:gd name="csX13" fmla="*/ 1615189 w 1695785"/>
              <a:gd name="csY13" fmla="*/ 208013 h 3168010"/>
              <a:gd name="csX14" fmla="*/ 1615189 w 1695785"/>
              <a:gd name="csY14" fmla="*/ 208013 h 3168010"/>
              <a:gd name="csX15" fmla="*/ 1223863 w 1695785"/>
              <a:gd name="csY15" fmla="*/ 0 h 3168010"/>
              <a:gd name="csX16" fmla="*/ 1318972 w 1695785"/>
              <a:gd name="csY16" fmla="*/ 9586 h 3168010"/>
              <a:gd name="csX17" fmla="*/ 1318972 w 1695785"/>
              <a:gd name="csY17" fmla="*/ 9586 h 3168010"/>
              <a:gd name="csX18" fmla="*/ 471922 w 1695785"/>
              <a:gd name="csY18" fmla="*/ 0 h 3168010"/>
              <a:gd name="csX19" fmla="*/ 0 w 1695785"/>
              <a:gd name="csY19" fmla="*/ 471792 h 3168010"/>
              <a:gd name="csX20" fmla="*/ 471922 w 1695785"/>
              <a:gd name="csY20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695785" h="3168010">
                <a:moveTo>
                  <a:pt x="0" y="1091382"/>
                </a:moveTo>
                <a:lnTo>
                  <a:pt x="1695785" y="1091382"/>
                </a:lnTo>
                <a:lnTo>
                  <a:pt x="1695785" y="2696218"/>
                </a:lnTo>
                <a:cubicBezTo>
                  <a:pt x="1695785" y="2956783"/>
                  <a:pt x="1484499" y="3168010"/>
                  <a:pt x="1223863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close/>
                <a:moveTo>
                  <a:pt x="1677786" y="349623"/>
                </a:moveTo>
                <a:lnTo>
                  <a:pt x="1686197" y="376712"/>
                </a:lnTo>
                <a:lnTo>
                  <a:pt x="1686197" y="376713"/>
                </a:lnTo>
                <a:close/>
                <a:moveTo>
                  <a:pt x="1657447" y="285848"/>
                </a:moveTo>
                <a:lnTo>
                  <a:pt x="1658699" y="288154"/>
                </a:lnTo>
                <a:lnTo>
                  <a:pt x="1658699" y="288154"/>
                </a:lnTo>
                <a:close/>
                <a:moveTo>
                  <a:pt x="1608944" y="200446"/>
                </a:moveTo>
                <a:lnTo>
                  <a:pt x="1615189" y="208013"/>
                </a:lnTo>
                <a:lnTo>
                  <a:pt x="1615189" y="208013"/>
                </a:lnTo>
                <a:close/>
                <a:moveTo>
                  <a:pt x="1223863" y="0"/>
                </a:moveTo>
                <a:cubicBezTo>
                  <a:pt x="1256443" y="0"/>
                  <a:pt x="1288251" y="3301"/>
                  <a:pt x="1318972" y="9586"/>
                </a:cubicBezTo>
                <a:lnTo>
                  <a:pt x="1318972" y="9586"/>
                </a:lnTo>
                <a:close/>
                <a:moveTo>
                  <a:pt x="471922" y="0"/>
                </a:moveTo>
                <a:cubicBezTo>
                  <a:pt x="211286" y="0"/>
                  <a:pt x="0" y="211239"/>
                  <a:pt x="0" y="471792"/>
                </a:cubicBez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0" name="ZoneTexte 541">
            <a:extLst>
              <a:ext uri="{FF2B5EF4-FFF2-40B4-BE49-F238E27FC236}">
                <a16:creationId xmlns:a16="http://schemas.microsoft.com/office/drawing/2014/main" id="{B1608651-4CF1-8E7A-151D-F914E08079C9}"/>
              </a:ext>
            </a:extLst>
          </p:cNvPr>
          <p:cNvSpPr txBox="1"/>
          <p:nvPr/>
        </p:nvSpPr>
        <p:spPr>
          <a:xfrm>
            <a:off x="3867906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A6CCF30-C047-EE23-0848-7A531278DC29}"/>
              </a:ext>
            </a:extLst>
          </p:cNvPr>
          <p:cNvSpPr/>
          <p:nvPr/>
        </p:nvSpPr>
        <p:spPr>
          <a:xfrm>
            <a:off x="3320742" y="2251010"/>
            <a:ext cx="1695786" cy="3168010"/>
          </a:xfrm>
          <a:custGeom>
            <a:avLst/>
            <a:gdLst>
              <a:gd name="csX0" fmla="*/ 1223858 w 1695786"/>
              <a:gd name="csY0" fmla="*/ 0 h 3168010"/>
              <a:gd name="csX1" fmla="*/ 1223864 w 1695786"/>
              <a:gd name="csY1" fmla="*/ 0 h 3168010"/>
              <a:gd name="csX2" fmla="*/ 1695786 w 1695786"/>
              <a:gd name="csY2" fmla="*/ 471792 h 3168010"/>
              <a:gd name="csX3" fmla="*/ 1695786 w 1695786"/>
              <a:gd name="csY3" fmla="*/ 2696218 h 3168010"/>
              <a:gd name="csX4" fmla="*/ 1223864 w 1695786"/>
              <a:gd name="csY4" fmla="*/ 3168010 h 3168010"/>
              <a:gd name="csX5" fmla="*/ 471922 w 1695786"/>
              <a:gd name="csY5" fmla="*/ 3168010 h 3168010"/>
              <a:gd name="csX6" fmla="*/ 0 w 1695786"/>
              <a:gd name="csY6" fmla="*/ 2696218 h 3168010"/>
              <a:gd name="csX7" fmla="*/ 0 w 1695786"/>
              <a:gd name="csY7" fmla="*/ 1091382 h 3168010"/>
              <a:gd name="csX8" fmla="*/ 1695780 w 1695786"/>
              <a:gd name="csY8" fmla="*/ 1091382 h 3168010"/>
              <a:gd name="csX9" fmla="*/ 1695780 w 1695786"/>
              <a:gd name="csY9" fmla="*/ 471792 h 3168010"/>
              <a:gd name="csX10" fmla="*/ 1223858 w 1695786"/>
              <a:gd name="csY10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95786" h="3168010">
                <a:moveTo>
                  <a:pt x="1223858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2696218"/>
                </a:lnTo>
                <a:cubicBezTo>
                  <a:pt x="1695786" y="2956783"/>
                  <a:pt x="1484488" y="3168010"/>
                  <a:pt x="1223864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lnTo>
                  <a:pt x="0" y="1091382"/>
                </a:lnTo>
                <a:lnTo>
                  <a:pt x="1695780" y="1091382"/>
                </a:lnTo>
                <a:lnTo>
                  <a:pt x="1695780" y="471792"/>
                </a:lnTo>
                <a:cubicBezTo>
                  <a:pt x="1695780" y="211239"/>
                  <a:pt x="1484482" y="0"/>
                  <a:pt x="1223858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3" name="ZoneTexte 542">
            <a:extLst>
              <a:ext uri="{FF2B5EF4-FFF2-40B4-BE49-F238E27FC236}">
                <a16:creationId xmlns:a16="http://schemas.microsoft.com/office/drawing/2014/main" id="{CDA5E88A-4482-7E02-B400-E5D7BDE2A562}"/>
              </a:ext>
            </a:extLst>
          </p:cNvPr>
          <p:cNvSpPr txBox="1"/>
          <p:nvPr/>
        </p:nvSpPr>
        <p:spPr>
          <a:xfrm>
            <a:off x="5815008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CEF87C6C-A3D2-7847-4DA7-8A2D51D2CC1F}"/>
              </a:ext>
            </a:extLst>
          </p:cNvPr>
          <p:cNvSpPr/>
          <p:nvPr/>
        </p:nvSpPr>
        <p:spPr>
          <a:xfrm>
            <a:off x="5267839" y="2251010"/>
            <a:ext cx="1695785" cy="3168010"/>
          </a:xfrm>
          <a:custGeom>
            <a:avLst/>
            <a:gdLst>
              <a:gd name="csX0" fmla="*/ 0 w 1695785"/>
              <a:gd name="csY0" fmla="*/ 1091382 h 3168010"/>
              <a:gd name="csX1" fmla="*/ 1695785 w 1695785"/>
              <a:gd name="csY1" fmla="*/ 1091382 h 3168010"/>
              <a:gd name="csX2" fmla="*/ 1695785 w 1695785"/>
              <a:gd name="csY2" fmla="*/ 2696218 h 3168010"/>
              <a:gd name="csX3" fmla="*/ 1223863 w 1695785"/>
              <a:gd name="csY3" fmla="*/ 3168010 h 3168010"/>
              <a:gd name="csX4" fmla="*/ 471922 w 1695785"/>
              <a:gd name="csY4" fmla="*/ 3168010 h 3168010"/>
              <a:gd name="csX5" fmla="*/ 0 w 1695785"/>
              <a:gd name="csY5" fmla="*/ 2696218 h 3168010"/>
              <a:gd name="csX6" fmla="*/ 1671859 w 1695785"/>
              <a:gd name="csY6" fmla="*/ 330540 h 3168010"/>
              <a:gd name="csX7" fmla="*/ 1686197 w 1695785"/>
              <a:gd name="csY7" fmla="*/ 376712 h 3168010"/>
              <a:gd name="csX8" fmla="*/ 1686197 w 1695785"/>
              <a:gd name="csY8" fmla="*/ 376713 h 3168010"/>
              <a:gd name="csX9" fmla="*/ 1571107 w 1695785"/>
              <a:gd name="csY9" fmla="*/ 154605 h 3168010"/>
              <a:gd name="csX10" fmla="*/ 1615186 w 1695785"/>
              <a:gd name="csY10" fmla="*/ 208013 h 3168010"/>
              <a:gd name="csX11" fmla="*/ 1658698 w 1695785"/>
              <a:gd name="csY11" fmla="*/ 288154 h 3168010"/>
              <a:gd name="csX12" fmla="*/ 1658698 w 1695785"/>
              <a:gd name="csY12" fmla="*/ 288154 h 3168010"/>
              <a:gd name="csX13" fmla="*/ 1615186 w 1695785"/>
              <a:gd name="csY13" fmla="*/ 208013 h 3168010"/>
              <a:gd name="csX14" fmla="*/ 1523833 w 1695785"/>
              <a:gd name="csY14" fmla="*/ 110370 h 3168010"/>
              <a:gd name="csX15" fmla="*/ 1557558 w 1695785"/>
              <a:gd name="csY15" fmla="*/ 138189 h 3168010"/>
              <a:gd name="csX16" fmla="*/ 1557559 w 1695785"/>
              <a:gd name="csY16" fmla="*/ 138189 h 3168010"/>
              <a:gd name="csX17" fmla="*/ 1456791 w 1695785"/>
              <a:gd name="csY17" fmla="*/ 63797 h 3168010"/>
              <a:gd name="csX18" fmla="*/ 1487715 w 1695785"/>
              <a:gd name="csY18" fmla="*/ 80577 h 3168010"/>
              <a:gd name="csX19" fmla="*/ 1487715 w 1695785"/>
              <a:gd name="csY19" fmla="*/ 80578 h 3168010"/>
              <a:gd name="csX20" fmla="*/ 1223863 w 1695785"/>
              <a:gd name="csY20" fmla="*/ 0 h 3168010"/>
              <a:gd name="csX21" fmla="*/ 1407552 w 1695785"/>
              <a:gd name="csY21" fmla="*/ 37077 h 3168010"/>
              <a:gd name="csX22" fmla="*/ 1407552 w 1695785"/>
              <a:gd name="csY22" fmla="*/ 37077 h 3168010"/>
              <a:gd name="csX23" fmla="*/ 1318969 w 1695785"/>
              <a:gd name="csY23" fmla="*/ 9586 h 3168010"/>
              <a:gd name="csX24" fmla="*/ 1223863 w 1695785"/>
              <a:gd name="csY24" fmla="*/ 0 h 3168010"/>
              <a:gd name="csX25" fmla="*/ 471922 w 1695785"/>
              <a:gd name="csY25" fmla="*/ 0 h 3168010"/>
              <a:gd name="csX26" fmla="*/ 0 w 1695785"/>
              <a:gd name="csY26" fmla="*/ 471792 h 3168010"/>
              <a:gd name="csX27" fmla="*/ 471922 w 1695785"/>
              <a:gd name="csY27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695785" h="3168010">
                <a:moveTo>
                  <a:pt x="0" y="1091382"/>
                </a:moveTo>
                <a:lnTo>
                  <a:pt x="1695785" y="1091382"/>
                </a:lnTo>
                <a:lnTo>
                  <a:pt x="1695785" y="2696218"/>
                </a:lnTo>
                <a:cubicBezTo>
                  <a:pt x="1695785" y="2956783"/>
                  <a:pt x="1484488" y="3168010"/>
                  <a:pt x="1223863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close/>
                <a:moveTo>
                  <a:pt x="1671859" y="330540"/>
                </a:moveTo>
                <a:lnTo>
                  <a:pt x="1686197" y="376712"/>
                </a:lnTo>
                <a:lnTo>
                  <a:pt x="1686197" y="376713"/>
                </a:lnTo>
                <a:close/>
                <a:moveTo>
                  <a:pt x="1571107" y="154605"/>
                </a:moveTo>
                <a:lnTo>
                  <a:pt x="1615186" y="208013"/>
                </a:lnTo>
                <a:cubicBezTo>
                  <a:pt x="1632148" y="233113"/>
                  <a:pt x="1646757" y="259932"/>
                  <a:pt x="1658698" y="288154"/>
                </a:cubicBezTo>
                <a:lnTo>
                  <a:pt x="1658698" y="288154"/>
                </a:lnTo>
                <a:lnTo>
                  <a:pt x="1615186" y="208013"/>
                </a:lnTo>
                <a:close/>
                <a:moveTo>
                  <a:pt x="1523833" y="110370"/>
                </a:moveTo>
                <a:lnTo>
                  <a:pt x="1557558" y="138189"/>
                </a:lnTo>
                <a:lnTo>
                  <a:pt x="1557559" y="138189"/>
                </a:lnTo>
                <a:close/>
                <a:moveTo>
                  <a:pt x="1456791" y="63797"/>
                </a:moveTo>
                <a:lnTo>
                  <a:pt x="1487715" y="80577"/>
                </a:lnTo>
                <a:lnTo>
                  <a:pt x="1487715" y="80578"/>
                </a:lnTo>
                <a:close/>
                <a:moveTo>
                  <a:pt x="1223863" y="0"/>
                </a:moveTo>
                <a:cubicBezTo>
                  <a:pt x="1289019" y="0"/>
                  <a:pt x="1351093" y="13203"/>
                  <a:pt x="1407552" y="37077"/>
                </a:cubicBezTo>
                <a:lnTo>
                  <a:pt x="1407552" y="37077"/>
                </a:lnTo>
                <a:lnTo>
                  <a:pt x="1318969" y="9586"/>
                </a:lnTo>
                <a:cubicBezTo>
                  <a:pt x="1288249" y="3301"/>
                  <a:pt x="1256441" y="0"/>
                  <a:pt x="1223863" y="0"/>
                </a:cubicBezTo>
                <a:close/>
                <a:moveTo>
                  <a:pt x="471922" y="0"/>
                </a:moveTo>
                <a:cubicBezTo>
                  <a:pt x="211286" y="0"/>
                  <a:pt x="0" y="211239"/>
                  <a:pt x="0" y="471792"/>
                </a:cubicBez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4" name="ZoneTexte 543">
            <a:extLst>
              <a:ext uri="{FF2B5EF4-FFF2-40B4-BE49-F238E27FC236}">
                <a16:creationId xmlns:a16="http://schemas.microsoft.com/office/drawing/2014/main" id="{390282C1-2CC4-4826-B297-C39A50863C64}"/>
              </a:ext>
            </a:extLst>
          </p:cNvPr>
          <p:cNvSpPr txBox="1"/>
          <p:nvPr/>
        </p:nvSpPr>
        <p:spPr>
          <a:xfrm>
            <a:off x="7762111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44CCFCC-06B7-234B-D3E7-41CF8E04F4B0}"/>
              </a:ext>
            </a:extLst>
          </p:cNvPr>
          <p:cNvSpPr/>
          <p:nvPr/>
        </p:nvSpPr>
        <p:spPr>
          <a:xfrm>
            <a:off x="7214947" y="2251010"/>
            <a:ext cx="1695786" cy="3168010"/>
          </a:xfrm>
          <a:custGeom>
            <a:avLst/>
            <a:gdLst>
              <a:gd name="csX0" fmla="*/ 1223858 w 1695786"/>
              <a:gd name="csY0" fmla="*/ 0 h 3168010"/>
              <a:gd name="csX1" fmla="*/ 1223864 w 1695786"/>
              <a:gd name="csY1" fmla="*/ 0 h 3168010"/>
              <a:gd name="csX2" fmla="*/ 1695786 w 1695786"/>
              <a:gd name="csY2" fmla="*/ 471792 h 3168010"/>
              <a:gd name="csX3" fmla="*/ 1695786 w 1695786"/>
              <a:gd name="csY3" fmla="*/ 2696218 h 3168010"/>
              <a:gd name="csX4" fmla="*/ 1223864 w 1695786"/>
              <a:gd name="csY4" fmla="*/ 3168010 h 3168010"/>
              <a:gd name="csX5" fmla="*/ 471922 w 1695786"/>
              <a:gd name="csY5" fmla="*/ 3168010 h 3168010"/>
              <a:gd name="csX6" fmla="*/ 0 w 1695786"/>
              <a:gd name="csY6" fmla="*/ 2696218 h 3168010"/>
              <a:gd name="csX7" fmla="*/ 0 w 1695786"/>
              <a:gd name="csY7" fmla="*/ 1091382 h 3168010"/>
              <a:gd name="csX8" fmla="*/ 1695780 w 1695786"/>
              <a:gd name="csY8" fmla="*/ 1091382 h 3168010"/>
              <a:gd name="csX9" fmla="*/ 1695780 w 1695786"/>
              <a:gd name="csY9" fmla="*/ 471792 h 3168010"/>
              <a:gd name="csX10" fmla="*/ 1223858 w 1695786"/>
              <a:gd name="csY10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95786" h="3168010">
                <a:moveTo>
                  <a:pt x="1223858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2696218"/>
                </a:lnTo>
                <a:cubicBezTo>
                  <a:pt x="1695786" y="2956783"/>
                  <a:pt x="1484488" y="3168010"/>
                  <a:pt x="1223864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lnTo>
                  <a:pt x="0" y="1091382"/>
                </a:lnTo>
                <a:lnTo>
                  <a:pt x="1695780" y="1091382"/>
                </a:lnTo>
                <a:lnTo>
                  <a:pt x="1695780" y="471792"/>
                </a:lnTo>
                <a:cubicBezTo>
                  <a:pt x="1695780" y="211239"/>
                  <a:pt x="1484482" y="0"/>
                  <a:pt x="1223858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7" name="ZoneTexte 544">
            <a:extLst>
              <a:ext uri="{FF2B5EF4-FFF2-40B4-BE49-F238E27FC236}">
                <a16:creationId xmlns:a16="http://schemas.microsoft.com/office/drawing/2014/main" id="{85AC6F87-6349-37AB-0B68-AA4D7AFCFC93}"/>
              </a:ext>
            </a:extLst>
          </p:cNvPr>
          <p:cNvSpPr txBox="1"/>
          <p:nvPr/>
        </p:nvSpPr>
        <p:spPr>
          <a:xfrm>
            <a:off x="9709214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879AACD6-0754-9EBF-16E1-26D19E8BDCC6}"/>
              </a:ext>
            </a:extLst>
          </p:cNvPr>
          <p:cNvSpPr/>
          <p:nvPr/>
        </p:nvSpPr>
        <p:spPr>
          <a:xfrm>
            <a:off x="9162045" y="2251010"/>
            <a:ext cx="1695785" cy="3168010"/>
          </a:xfrm>
          <a:custGeom>
            <a:avLst/>
            <a:gdLst>
              <a:gd name="csX0" fmla="*/ 0 w 1695785"/>
              <a:gd name="csY0" fmla="*/ 1091382 h 3168010"/>
              <a:gd name="csX1" fmla="*/ 1695785 w 1695785"/>
              <a:gd name="csY1" fmla="*/ 1091382 h 3168010"/>
              <a:gd name="csX2" fmla="*/ 1695785 w 1695785"/>
              <a:gd name="csY2" fmla="*/ 2696218 h 3168010"/>
              <a:gd name="csX3" fmla="*/ 1223863 w 1695785"/>
              <a:gd name="csY3" fmla="*/ 3168010 h 3168010"/>
              <a:gd name="csX4" fmla="*/ 471922 w 1695785"/>
              <a:gd name="csY4" fmla="*/ 3168010 h 3168010"/>
              <a:gd name="csX5" fmla="*/ 0 w 1695785"/>
              <a:gd name="csY5" fmla="*/ 2696218 h 3168010"/>
              <a:gd name="csX6" fmla="*/ 1223863 w 1695785"/>
              <a:gd name="csY6" fmla="*/ 0 h 3168010"/>
              <a:gd name="csX7" fmla="*/ 1695785 w 1695785"/>
              <a:gd name="csY7" fmla="*/ 471792 h 3168010"/>
              <a:gd name="csX8" fmla="*/ 1223863 w 1695785"/>
              <a:gd name="csY8" fmla="*/ 0 h 3168010"/>
              <a:gd name="csX9" fmla="*/ 471922 w 1695785"/>
              <a:gd name="csY9" fmla="*/ 0 h 3168010"/>
              <a:gd name="csX10" fmla="*/ 0 w 1695785"/>
              <a:gd name="csY10" fmla="*/ 471792 h 3168010"/>
              <a:gd name="csX11" fmla="*/ 471922 w 1695785"/>
              <a:gd name="csY11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95785" h="3168010">
                <a:moveTo>
                  <a:pt x="0" y="1091382"/>
                </a:moveTo>
                <a:lnTo>
                  <a:pt x="1695785" y="1091382"/>
                </a:lnTo>
                <a:lnTo>
                  <a:pt x="1695785" y="2696218"/>
                </a:lnTo>
                <a:cubicBezTo>
                  <a:pt x="1695785" y="2956783"/>
                  <a:pt x="1484499" y="3168010"/>
                  <a:pt x="1223863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close/>
                <a:moveTo>
                  <a:pt x="1223863" y="0"/>
                </a:moveTo>
                <a:cubicBezTo>
                  <a:pt x="1484499" y="0"/>
                  <a:pt x="1695785" y="211239"/>
                  <a:pt x="1695785" y="471792"/>
                </a:cubicBezTo>
                <a:cubicBezTo>
                  <a:pt x="1695785" y="211239"/>
                  <a:pt x="1484499" y="0"/>
                  <a:pt x="1223863" y="0"/>
                </a:cubicBezTo>
                <a:close/>
                <a:moveTo>
                  <a:pt x="471922" y="0"/>
                </a:moveTo>
                <a:cubicBezTo>
                  <a:pt x="211286" y="0"/>
                  <a:pt x="0" y="211239"/>
                  <a:pt x="0" y="471792"/>
                </a:cubicBez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grpSp>
        <p:nvGrpSpPr>
          <p:cNvPr id="61" name="Group 44">
            <a:extLst>
              <a:ext uri="{FF2B5EF4-FFF2-40B4-BE49-F238E27FC236}">
                <a16:creationId xmlns:a16="http://schemas.microsoft.com/office/drawing/2014/main" id="{19C25EF7-2650-5DB6-62EE-08D1E272DA2F}"/>
              </a:ext>
            </a:extLst>
          </p:cNvPr>
          <p:cNvGrpSpPr/>
          <p:nvPr/>
        </p:nvGrpSpPr>
        <p:grpSpPr>
          <a:xfrm>
            <a:off x="1467112" y="3614526"/>
            <a:ext cx="1508827" cy="1351708"/>
            <a:chOff x="6128022" y="4450216"/>
            <a:chExt cx="1691640" cy="1351708"/>
          </a:xfrm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3452773A-BAFA-C11A-5E63-2D999D709D30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253D40B5-B89D-6FCA-A9FA-1D6A2BC5945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4" name="Group 44">
            <a:extLst>
              <a:ext uri="{FF2B5EF4-FFF2-40B4-BE49-F238E27FC236}">
                <a16:creationId xmlns:a16="http://schemas.microsoft.com/office/drawing/2014/main" id="{4D01E3F9-17A7-C96B-BAAB-C636671DE8B4}"/>
              </a:ext>
            </a:extLst>
          </p:cNvPr>
          <p:cNvGrpSpPr/>
          <p:nvPr/>
        </p:nvGrpSpPr>
        <p:grpSpPr>
          <a:xfrm>
            <a:off x="3414215" y="3614526"/>
            <a:ext cx="1508827" cy="1351708"/>
            <a:chOff x="6128022" y="4450216"/>
            <a:chExt cx="1691640" cy="1351708"/>
          </a:xfrm>
        </p:grpSpPr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FC05CDF3-EB0B-4887-D1A0-76FCBF28D9D1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37">
              <a:extLst>
                <a:ext uri="{FF2B5EF4-FFF2-40B4-BE49-F238E27FC236}">
                  <a16:creationId xmlns:a16="http://schemas.microsoft.com/office/drawing/2014/main" id="{2CA90154-FCB1-570A-18FF-D21DA1595F8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" name="Group 44">
            <a:extLst>
              <a:ext uri="{FF2B5EF4-FFF2-40B4-BE49-F238E27FC236}">
                <a16:creationId xmlns:a16="http://schemas.microsoft.com/office/drawing/2014/main" id="{56EA55B9-693B-C158-DB7E-C25D316C68B9}"/>
              </a:ext>
            </a:extLst>
          </p:cNvPr>
          <p:cNvGrpSpPr/>
          <p:nvPr/>
        </p:nvGrpSpPr>
        <p:grpSpPr>
          <a:xfrm>
            <a:off x="5361318" y="3614526"/>
            <a:ext cx="1508827" cy="1351708"/>
            <a:chOff x="6128022" y="4450216"/>
            <a:chExt cx="1691640" cy="1351708"/>
          </a:xfrm>
        </p:grpSpPr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018C7B1F-A600-5D04-1221-B539A8120F12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6F486CDA-41C0-1E49-EC9F-CCEA3464F9E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0" name="Group 44">
            <a:extLst>
              <a:ext uri="{FF2B5EF4-FFF2-40B4-BE49-F238E27FC236}">
                <a16:creationId xmlns:a16="http://schemas.microsoft.com/office/drawing/2014/main" id="{7558DBAF-415F-58AF-8C28-FB58E7ADE147}"/>
              </a:ext>
            </a:extLst>
          </p:cNvPr>
          <p:cNvGrpSpPr/>
          <p:nvPr/>
        </p:nvGrpSpPr>
        <p:grpSpPr>
          <a:xfrm>
            <a:off x="7308421" y="3614526"/>
            <a:ext cx="1508827" cy="1351708"/>
            <a:chOff x="6128022" y="4450216"/>
            <a:chExt cx="1691640" cy="1351708"/>
          </a:xfrm>
        </p:grpSpPr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0F7A2287-8F9F-FB03-C7AE-478BC15C860A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37">
              <a:extLst>
                <a:ext uri="{FF2B5EF4-FFF2-40B4-BE49-F238E27FC236}">
                  <a16:creationId xmlns:a16="http://schemas.microsoft.com/office/drawing/2014/main" id="{A745C0C4-2E9D-FF38-DF14-2BF07EFCD36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3" name="Group 44">
            <a:extLst>
              <a:ext uri="{FF2B5EF4-FFF2-40B4-BE49-F238E27FC236}">
                <a16:creationId xmlns:a16="http://schemas.microsoft.com/office/drawing/2014/main" id="{E078C13F-66FE-178A-9066-1B79E3768BD5}"/>
              </a:ext>
            </a:extLst>
          </p:cNvPr>
          <p:cNvGrpSpPr/>
          <p:nvPr/>
        </p:nvGrpSpPr>
        <p:grpSpPr>
          <a:xfrm>
            <a:off x="9255523" y="3606190"/>
            <a:ext cx="1508827" cy="1351708"/>
            <a:chOff x="6128022" y="4450216"/>
            <a:chExt cx="1691640" cy="135170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9758E55-BE48-E1DE-1D16-D8441A02908A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C4DACF9-FB9C-2948-8565-9396DD6F2F41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62BFADF-9EFF-4770-9D93-5F698C8BC3BC}"/>
              </a:ext>
            </a:extLst>
          </p:cNvPr>
          <p:cNvSpPr/>
          <p:nvPr/>
        </p:nvSpPr>
        <p:spPr>
          <a:xfrm>
            <a:off x="1373634" y="2251010"/>
            <a:ext cx="1695785" cy="1091382"/>
          </a:xfrm>
          <a:custGeom>
            <a:avLst/>
            <a:gdLst>
              <a:gd name="csX0" fmla="*/ 471922 w 1695785"/>
              <a:gd name="csY0" fmla="*/ 0 h 1091382"/>
              <a:gd name="csX1" fmla="*/ 1223863 w 1695785"/>
              <a:gd name="csY1" fmla="*/ 0 h 1091382"/>
              <a:gd name="csX2" fmla="*/ 1695785 w 1695785"/>
              <a:gd name="csY2" fmla="*/ 471792 h 1091382"/>
              <a:gd name="csX3" fmla="*/ 1695785 w 1695785"/>
              <a:gd name="csY3" fmla="*/ 1091382 h 1091382"/>
              <a:gd name="csX4" fmla="*/ 0 w 1695785"/>
              <a:gd name="csY4" fmla="*/ 1091382 h 1091382"/>
              <a:gd name="csX5" fmla="*/ 0 w 1695785"/>
              <a:gd name="csY5" fmla="*/ 471792 h 1091382"/>
              <a:gd name="csX6" fmla="*/ 471922 w 1695785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5" h="1091382">
                <a:moveTo>
                  <a:pt x="471922" y="0"/>
                </a:moveTo>
                <a:lnTo>
                  <a:pt x="1223863" y="0"/>
                </a:lnTo>
                <a:cubicBezTo>
                  <a:pt x="1484500" y="0"/>
                  <a:pt x="1695785" y="211239"/>
                  <a:pt x="1695785" y="471792"/>
                </a:cubicBezTo>
                <a:lnTo>
                  <a:pt x="1695785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2738C36-FF94-22DA-855E-2615BF2FE5F0}"/>
              </a:ext>
            </a:extLst>
          </p:cNvPr>
          <p:cNvSpPr/>
          <p:nvPr/>
        </p:nvSpPr>
        <p:spPr>
          <a:xfrm>
            <a:off x="3320736" y="2251010"/>
            <a:ext cx="1695786" cy="1091382"/>
          </a:xfrm>
          <a:custGeom>
            <a:avLst/>
            <a:gdLst>
              <a:gd name="csX0" fmla="*/ 471923 w 1695786"/>
              <a:gd name="csY0" fmla="*/ 0 h 1091382"/>
              <a:gd name="csX1" fmla="*/ 1223864 w 1695786"/>
              <a:gd name="csY1" fmla="*/ 0 h 1091382"/>
              <a:gd name="csX2" fmla="*/ 1695786 w 1695786"/>
              <a:gd name="csY2" fmla="*/ 471792 h 1091382"/>
              <a:gd name="csX3" fmla="*/ 1695786 w 1695786"/>
              <a:gd name="csY3" fmla="*/ 1091382 h 1091382"/>
              <a:gd name="csX4" fmla="*/ 0 w 1695786"/>
              <a:gd name="csY4" fmla="*/ 1091382 h 1091382"/>
              <a:gd name="csX5" fmla="*/ 0 w 1695786"/>
              <a:gd name="csY5" fmla="*/ 471792 h 1091382"/>
              <a:gd name="csX6" fmla="*/ 471923 w 1695786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6" h="1091382">
                <a:moveTo>
                  <a:pt x="471923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5E2D3C5-3558-D4FE-90C2-5C1E8E884349}"/>
              </a:ext>
            </a:extLst>
          </p:cNvPr>
          <p:cNvSpPr/>
          <p:nvPr/>
        </p:nvSpPr>
        <p:spPr>
          <a:xfrm>
            <a:off x="5267839" y="2251010"/>
            <a:ext cx="1695785" cy="1091382"/>
          </a:xfrm>
          <a:custGeom>
            <a:avLst/>
            <a:gdLst>
              <a:gd name="csX0" fmla="*/ 471922 w 1695785"/>
              <a:gd name="csY0" fmla="*/ 0 h 1091382"/>
              <a:gd name="csX1" fmla="*/ 1223863 w 1695785"/>
              <a:gd name="csY1" fmla="*/ 0 h 1091382"/>
              <a:gd name="csX2" fmla="*/ 1695785 w 1695785"/>
              <a:gd name="csY2" fmla="*/ 471792 h 1091382"/>
              <a:gd name="csX3" fmla="*/ 1695785 w 1695785"/>
              <a:gd name="csY3" fmla="*/ 1091382 h 1091382"/>
              <a:gd name="csX4" fmla="*/ 0 w 1695785"/>
              <a:gd name="csY4" fmla="*/ 1091382 h 1091382"/>
              <a:gd name="csX5" fmla="*/ 0 w 1695785"/>
              <a:gd name="csY5" fmla="*/ 471792 h 1091382"/>
              <a:gd name="csX6" fmla="*/ 471922 w 1695785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5" h="1091382">
                <a:moveTo>
                  <a:pt x="471922" y="0"/>
                </a:moveTo>
                <a:lnTo>
                  <a:pt x="1223863" y="0"/>
                </a:lnTo>
                <a:cubicBezTo>
                  <a:pt x="1484488" y="0"/>
                  <a:pt x="1695785" y="211239"/>
                  <a:pt x="1695785" y="471792"/>
                </a:cubicBezTo>
                <a:lnTo>
                  <a:pt x="1695785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1533597D-3078-F236-277F-501AC2D18BEE}"/>
              </a:ext>
            </a:extLst>
          </p:cNvPr>
          <p:cNvSpPr/>
          <p:nvPr/>
        </p:nvSpPr>
        <p:spPr>
          <a:xfrm>
            <a:off x="7214941" y="2251010"/>
            <a:ext cx="1695786" cy="1091382"/>
          </a:xfrm>
          <a:custGeom>
            <a:avLst/>
            <a:gdLst>
              <a:gd name="csX0" fmla="*/ 471922 w 1695786"/>
              <a:gd name="csY0" fmla="*/ 0 h 1091382"/>
              <a:gd name="csX1" fmla="*/ 1223864 w 1695786"/>
              <a:gd name="csY1" fmla="*/ 0 h 1091382"/>
              <a:gd name="csX2" fmla="*/ 1695786 w 1695786"/>
              <a:gd name="csY2" fmla="*/ 471792 h 1091382"/>
              <a:gd name="csX3" fmla="*/ 1695786 w 1695786"/>
              <a:gd name="csY3" fmla="*/ 1091382 h 1091382"/>
              <a:gd name="csX4" fmla="*/ 0 w 1695786"/>
              <a:gd name="csY4" fmla="*/ 1091382 h 1091382"/>
              <a:gd name="csX5" fmla="*/ 0 w 1695786"/>
              <a:gd name="csY5" fmla="*/ 471792 h 1091382"/>
              <a:gd name="csX6" fmla="*/ 471922 w 1695786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6" h="1091382">
                <a:moveTo>
                  <a:pt x="471922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6239ADC-8DBB-E5DE-8641-C166B51A0F16}"/>
              </a:ext>
            </a:extLst>
          </p:cNvPr>
          <p:cNvSpPr/>
          <p:nvPr/>
        </p:nvSpPr>
        <p:spPr>
          <a:xfrm>
            <a:off x="9162045" y="2251010"/>
            <a:ext cx="1695785" cy="1091382"/>
          </a:xfrm>
          <a:custGeom>
            <a:avLst/>
            <a:gdLst>
              <a:gd name="csX0" fmla="*/ 471922 w 1695785"/>
              <a:gd name="csY0" fmla="*/ 0 h 1091382"/>
              <a:gd name="csX1" fmla="*/ 1223863 w 1695785"/>
              <a:gd name="csY1" fmla="*/ 0 h 1091382"/>
              <a:gd name="csX2" fmla="*/ 1695785 w 1695785"/>
              <a:gd name="csY2" fmla="*/ 471792 h 1091382"/>
              <a:gd name="csX3" fmla="*/ 1695785 w 1695785"/>
              <a:gd name="csY3" fmla="*/ 1091382 h 1091382"/>
              <a:gd name="csX4" fmla="*/ 0 w 1695785"/>
              <a:gd name="csY4" fmla="*/ 1091382 h 1091382"/>
              <a:gd name="csX5" fmla="*/ 0 w 1695785"/>
              <a:gd name="csY5" fmla="*/ 471792 h 1091382"/>
              <a:gd name="csX6" fmla="*/ 471922 w 1695785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5" h="1091382">
                <a:moveTo>
                  <a:pt x="471922" y="0"/>
                </a:moveTo>
                <a:lnTo>
                  <a:pt x="1223863" y="0"/>
                </a:lnTo>
                <a:cubicBezTo>
                  <a:pt x="1484499" y="0"/>
                  <a:pt x="1695785" y="211239"/>
                  <a:pt x="1695785" y="471792"/>
                </a:cubicBezTo>
                <a:lnTo>
                  <a:pt x="1695785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Ellipse 515">
            <a:extLst>
              <a:ext uri="{FF2B5EF4-FFF2-40B4-BE49-F238E27FC236}">
                <a16:creationId xmlns:a16="http://schemas.microsoft.com/office/drawing/2014/main" id="{9B55ED27-0F53-1778-B7AA-6DBCC885AA6E}"/>
              </a:ext>
            </a:extLst>
          </p:cNvPr>
          <p:cNvSpPr/>
          <p:nvPr/>
        </p:nvSpPr>
        <p:spPr>
          <a:xfrm>
            <a:off x="1838921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47" name="Graphic 13" descr="Bullseye with solid fill">
            <a:extLst>
              <a:ext uri="{FF2B5EF4-FFF2-40B4-BE49-F238E27FC236}">
                <a16:creationId xmlns:a16="http://schemas.microsoft.com/office/drawing/2014/main" id="{6DE6EF44-23A5-D96C-9667-C7C10B5F5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7206" y="2522381"/>
            <a:ext cx="548640" cy="548640"/>
          </a:xfrm>
          <a:prstGeom prst="rect">
            <a:avLst/>
          </a:prstGeom>
        </p:spPr>
      </p:pic>
      <p:sp>
        <p:nvSpPr>
          <p:cNvPr id="48" name="Ellipse 516">
            <a:extLst>
              <a:ext uri="{FF2B5EF4-FFF2-40B4-BE49-F238E27FC236}">
                <a16:creationId xmlns:a16="http://schemas.microsoft.com/office/drawing/2014/main" id="{F2625673-ED23-14D2-9B4A-8428F9A520A0}"/>
              </a:ext>
            </a:extLst>
          </p:cNvPr>
          <p:cNvSpPr/>
          <p:nvPr/>
        </p:nvSpPr>
        <p:spPr>
          <a:xfrm>
            <a:off x="3786024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52" name="Graphic 16" descr="Hourglass 30% with solid fill">
            <a:extLst>
              <a:ext uri="{FF2B5EF4-FFF2-40B4-BE49-F238E27FC236}">
                <a16:creationId xmlns:a16="http://schemas.microsoft.com/office/drawing/2014/main" id="{9ED714DC-ADD6-A382-4DBB-B173897C11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4309" y="2522381"/>
            <a:ext cx="548640" cy="548640"/>
          </a:xfrm>
          <a:prstGeom prst="rect">
            <a:avLst/>
          </a:prstGeom>
        </p:spPr>
      </p:pic>
      <p:sp>
        <p:nvSpPr>
          <p:cNvPr id="54" name="Ellipse 517">
            <a:extLst>
              <a:ext uri="{FF2B5EF4-FFF2-40B4-BE49-F238E27FC236}">
                <a16:creationId xmlns:a16="http://schemas.microsoft.com/office/drawing/2014/main" id="{B1C1E99D-209B-E46F-A6A3-540665E094BC}"/>
              </a:ext>
            </a:extLst>
          </p:cNvPr>
          <p:cNvSpPr/>
          <p:nvPr/>
        </p:nvSpPr>
        <p:spPr>
          <a:xfrm>
            <a:off x="5733126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55" name="Graphic 18" descr="Research with solid fill">
            <a:extLst>
              <a:ext uri="{FF2B5EF4-FFF2-40B4-BE49-F238E27FC236}">
                <a16:creationId xmlns:a16="http://schemas.microsoft.com/office/drawing/2014/main" id="{7FE8E243-057B-7CC3-29B4-E3A0C3EF71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1411" y="2522381"/>
            <a:ext cx="548640" cy="548640"/>
          </a:xfrm>
          <a:prstGeom prst="rect">
            <a:avLst/>
          </a:prstGeom>
        </p:spPr>
      </p:pic>
      <p:sp>
        <p:nvSpPr>
          <p:cNvPr id="56" name="Ellipse 518">
            <a:extLst>
              <a:ext uri="{FF2B5EF4-FFF2-40B4-BE49-F238E27FC236}">
                <a16:creationId xmlns:a16="http://schemas.microsoft.com/office/drawing/2014/main" id="{7E63AB1C-F774-0782-AB05-C74CEF699A63}"/>
              </a:ext>
            </a:extLst>
          </p:cNvPr>
          <p:cNvSpPr/>
          <p:nvPr/>
        </p:nvSpPr>
        <p:spPr>
          <a:xfrm>
            <a:off x="7680229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57" name="Graphic 17" descr="Lightbulb with solid fill">
            <a:extLst>
              <a:ext uri="{FF2B5EF4-FFF2-40B4-BE49-F238E27FC236}">
                <a16:creationId xmlns:a16="http://schemas.microsoft.com/office/drawing/2014/main" id="{C0D58790-75CA-4737-5DA6-128E9DEF83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8514" y="2522381"/>
            <a:ext cx="548640" cy="548640"/>
          </a:xfrm>
          <a:prstGeom prst="rect">
            <a:avLst/>
          </a:prstGeom>
        </p:spPr>
      </p:pic>
      <p:sp>
        <p:nvSpPr>
          <p:cNvPr id="58" name="Ellipse 519">
            <a:extLst>
              <a:ext uri="{FF2B5EF4-FFF2-40B4-BE49-F238E27FC236}">
                <a16:creationId xmlns:a16="http://schemas.microsoft.com/office/drawing/2014/main" id="{CC4ABDA9-B230-17EE-9521-D611AE212EB7}"/>
              </a:ext>
            </a:extLst>
          </p:cNvPr>
          <p:cNvSpPr/>
          <p:nvPr/>
        </p:nvSpPr>
        <p:spPr>
          <a:xfrm>
            <a:off x="9627332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60" name="Graphic 15" descr="Gears with solid fill">
            <a:extLst>
              <a:ext uri="{FF2B5EF4-FFF2-40B4-BE49-F238E27FC236}">
                <a16:creationId xmlns:a16="http://schemas.microsoft.com/office/drawing/2014/main" id="{F310AF97-40FA-5C70-27AB-7F49C7E994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35617" y="2522381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D1640-3829-6849-39EB-9EA38E55F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B1B5-DB4A-8E8E-B9FA-4B6F5174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Capsule Process Diagram – Slide Template</a:t>
            </a:r>
          </a:p>
        </p:txBody>
      </p:sp>
      <p:sp>
        <p:nvSpPr>
          <p:cNvPr id="3" name="Forme libre 510">
            <a:extLst>
              <a:ext uri="{FF2B5EF4-FFF2-40B4-BE49-F238E27FC236}">
                <a16:creationId xmlns:a16="http://schemas.microsoft.com/office/drawing/2014/main" id="{2B64FBB1-A24B-4C9D-4971-CE442C813D6C}"/>
              </a:ext>
            </a:extLst>
          </p:cNvPr>
          <p:cNvSpPr/>
          <p:nvPr/>
        </p:nvSpPr>
        <p:spPr>
          <a:xfrm>
            <a:off x="3185080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" name="Forme libre 510">
            <a:extLst>
              <a:ext uri="{FF2B5EF4-FFF2-40B4-BE49-F238E27FC236}">
                <a16:creationId xmlns:a16="http://schemas.microsoft.com/office/drawing/2014/main" id="{D043AA5C-40A1-B848-9240-9C06D1C54F5C}"/>
              </a:ext>
            </a:extLst>
          </p:cNvPr>
          <p:cNvSpPr/>
          <p:nvPr/>
        </p:nvSpPr>
        <p:spPr>
          <a:xfrm>
            <a:off x="5132327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510">
            <a:extLst>
              <a:ext uri="{FF2B5EF4-FFF2-40B4-BE49-F238E27FC236}">
                <a16:creationId xmlns:a16="http://schemas.microsoft.com/office/drawing/2014/main" id="{052F0545-7E94-ED6F-4A00-57A20F1B2880}"/>
              </a:ext>
            </a:extLst>
          </p:cNvPr>
          <p:cNvSpPr/>
          <p:nvPr/>
        </p:nvSpPr>
        <p:spPr>
          <a:xfrm>
            <a:off x="7079574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10">
            <a:extLst>
              <a:ext uri="{FF2B5EF4-FFF2-40B4-BE49-F238E27FC236}">
                <a16:creationId xmlns:a16="http://schemas.microsoft.com/office/drawing/2014/main" id="{2168136F-0C97-FDFB-9CDF-E51E910F129D}"/>
              </a:ext>
            </a:extLst>
          </p:cNvPr>
          <p:cNvSpPr/>
          <p:nvPr/>
        </p:nvSpPr>
        <p:spPr>
          <a:xfrm>
            <a:off x="9026820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510">
            <a:extLst>
              <a:ext uri="{FF2B5EF4-FFF2-40B4-BE49-F238E27FC236}">
                <a16:creationId xmlns:a16="http://schemas.microsoft.com/office/drawing/2014/main" id="{A461C46F-AA27-222E-242E-9A6930BBFEBD}"/>
              </a:ext>
            </a:extLst>
          </p:cNvPr>
          <p:cNvSpPr/>
          <p:nvPr/>
        </p:nvSpPr>
        <p:spPr>
          <a:xfrm>
            <a:off x="1237834" y="2053087"/>
            <a:ext cx="1966232" cy="3519738"/>
          </a:xfrm>
          <a:custGeom>
            <a:avLst/>
            <a:gdLst>
              <a:gd name="csX0" fmla="*/ 143393 w 143393"/>
              <a:gd name="csY0" fmla="*/ 39894 h 267882"/>
              <a:gd name="csX1" fmla="*/ 143393 w 143393"/>
              <a:gd name="csY1" fmla="*/ 227988 h 267882"/>
              <a:gd name="csX2" fmla="*/ 103488 w 143393"/>
              <a:gd name="csY2" fmla="*/ 267882 h 267882"/>
              <a:gd name="csX3" fmla="*/ 39905 w 143393"/>
              <a:gd name="csY3" fmla="*/ 267882 h 267882"/>
              <a:gd name="csX4" fmla="*/ 0 w 143393"/>
              <a:gd name="csY4" fmla="*/ 227988 h 267882"/>
              <a:gd name="csX5" fmla="*/ 0 w 143393"/>
              <a:gd name="csY5" fmla="*/ 39894 h 267882"/>
              <a:gd name="csX6" fmla="*/ 39905 w 143393"/>
              <a:gd name="csY6" fmla="*/ 0 h 267882"/>
              <a:gd name="csX7" fmla="*/ 103488 w 143393"/>
              <a:gd name="csY7" fmla="*/ 0 h 267882"/>
              <a:gd name="csX8" fmla="*/ 143393 w 143393"/>
              <a:gd name="csY8" fmla="*/ 39894 h 267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3393" h="267882">
                <a:moveTo>
                  <a:pt x="143393" y="39894"/>
                </a:moveTo>
                <a:lnTo>
                  <a:pt x="143393" y="227988"/>
                </a:lnTo>
                <a:cubicBezTo>
                  <a:pt x="143393" y="250021"/>
                  <a:pt x="125527" y="267882"/>
                  <a:pt x="103488" y="267882"/>
                </a:cubicBezTo>
                <a:lnTo>
                  <a:pt x="39905" y="267882"/>
                </a:lnTo>
                <a:cubicBezTo>
                  <a:pt x="17866" y="267882"/>
                  <a:pt x="0" y="250021"/>
                  <a:pt x="0" y="227988"/>
                </a:cubicBezTo>
                <a:lnTo>
                  <a:pt x="0" y="39894"/>
                </a:lnTo>
                <a:cubicBezTo>
                  <a:pt x="0" y="17862"/>
                  <a:pt x="17866" y="0"/>
                  <a:pt x="39905" y="0"/>
                </a:cubicBezTo>
                <a:lnTo>
                  <a:pt x="103488" y="0"/>
                </a:lnTo>
                <a:cubicBezTo>
                  <a:pt x="125527" y="0"/>
                  <a:pt x="143393" y="17862"/>
                  <a:pt x="143393" y="398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504">
            <a:extLst>
              <a:ext uri="{FF2B5EF4-FFF2-40B4-BE49-F238E27FC236}">
                <a16:creationId xmlns:a16="http://schemas.microsoft.com/office/drawing/2014/main" id="{6415B6CE-F72B-082A-45B7-9833D4F762EF}"/>
              </a:ext>
            </a:extLst>
          </p:cNvPr>
          <p:cNvSpPr/>
          <p:nvPr/>
        </p:nvSpPr>
        <p:spPr>
          <a:xfrm>
            <a:off x="503754" y="1355270"/>
            <a:ext cx="11223956" cy="1987122"/>
          </a:xfrm>
          <a:prstGeom prst="roundRect">
            <a:avLst/>
          </a:prstGeom>
          <a:solidFill>
            <a:schemeClr val="accent5">
              <a:alpha val="84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ZoneTexte 540">
            <a:extLst>
              <a:ext uri="{FF2B5EF4-FFF2-40B4-BE49-F238E27FC236}">
                <a16:creationId xmlns:a16="http://schemas.microsoft.com/office/drawing/2014/main" id="{0008E063-60DF-E238-E01C-DFFA08F62D46}"/>
              </a:ext>
            </a:extLst>
          </p:cNvPr>
          <p:cNvSpPr txBox="1"/>
          <p:nvPr/>
        </p:nvSpPr>
        <p:spPr>
          <a:xfrm>
            <a:off x="1920803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543A83E-38F8-5942-60F7-45560684292E}"/>
              </a:ext>
            </a:extLst>
          </p:cNvPr>
          <p:cNvSpPr/>
          <p:nvPr/>
        </p:nvSpPr>
        <p:spPr>
          <a:xfrm>
            <a:off x="1373634" y="2251010"/>
            <a:ext cx="1695785" cy="3168010"/>
          </a:xfrm>
          <a:custGeom>
            <a:avLst/>
            <a:gdLst>
              <a:gd name="csX0" fmla="*/ 0 w 1695785"/>
              <a:gd name="csY0" fmla="*/ 1091382 h 3168010"/>
              <a:gd name="csX1" fmla="*/ 1695785 w 1695785"/>
              <a:gd name="csY1" fmla="*/ 1091382 h 3168010"/>
              <a:gd name="csX2" fmla="*/ 1695785 w 1695785"/>
              <a:gd name="csY2" fmla="*/ 2696218 h 3168010"/>
              <a:gd name="csX3" fmla="*/ 1223863 w 1695785"/>
              <a:gd name="csY3" fmla="*/ 3168010 h 3168010"/>
              <a:gd name="csX4" fmla="*/ 471922 w 1695785"/>
              <a:gd name="csY4" fmla="*/ 3168010 h 3168010"/>
              <a:gd name="csX5" fmla="*/ 0 w 1695785"/>
              <a:gd name="csY5" fmla="*/ 2696218 h 3168010"/>
              <a:gd name="csX6" fmla="*/ 1677786 w 1695785"/>
              <a:gd name="csY6" fmla="*/ 349623 h 3168010"/>
              <a:gd name="csX7" fmla="*/ 1686197 w 1695785"/>
              <a:gd name="csY7" fmla="*/ 376712 h 3168010"/>
              <a:gd name="csX8" fmla="*/ 1686197 w 1695785"/>
              <a:gd name="csY8" fmla="*/ 376713 h 3168010"/>
              <a:gd name="csX9" fmla="*/ 1657447 w 1695785"/>
              <a:gd name="csY9" fmla="*/ 285848 h 3168010"/>
              <a:gd name="csX10" fmla="*/ 1658699 w 1695785"/>
              <a:gd name="csY10" fmla="*/ 288154 h 3168010"/>
              <a:gd name="csX11" fmla="*/ 1658699 w 1695785"/>
              <a:gd name="csY11" fmla="*/ 288154 h 3168010"/>
              <a:gd name="csX12" fmla="*/ 1608944 w 1695785"/>
              <a:gd name="csY12" fmla="*/ 200446 h 3168010"/>
              <a:gd name="csX13" fmla="*/ 1615189 w 1695785"/>
              <a:gd name="csY13" fmla="*/ 208013 h 3168010"/>
              <a:gd name="csX14" fmla="*/ 1615189 w 1695785"/>
              <a:gd name="csY14" fmla="*/ 208013 h 3168010"/>
              <a:gd name="csX15" fmla="*/ 1223863 w 1695785"/>
              <a:gd name="csY15" fmla="*/ 0 h 3168010"/>
              <a:gd name="csX16" fmla="*/ 1318972 w 1695785"/>
              <a:gd name="csY16" fmla="*/ 9586 h 3168010"/>
              <a:gd name="csX17" fmla="*/ 1318972 w 1695785"/>
              <a:gd name="csY17" fmla="*/ 9586 h 3168010"/>
              <a:gd name="csX18" fmla="*/ 471922 w 1695785"/>
              <a:gd name="csY18" fmla="*/ 0 h 3168010"/>
              <a:gd name="csX19" fmla="*/ 0 w 1695785"/>
              <a:gd name="csY19" fmla="*/ 471792 h 3168010"/>
              <a:gd name="csX20" fmla="*/ 471922 w 1695785"/>
              <a:gd name="csY20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695785" h="3168010">
                <a:moveTo>
                  <a:pt x="0" y="1091382"/>
                </a:moveTo>
                <a:lnTo>
                  <a:pt x="1695785" y="1091382"/>
                </a:lnTo>
                <a:lnTo>
                  <a:pt x="1695785" y="2696218"/>
                </a:lnTo>
                <a:cubicBezTo>
                  <a:pt x="1695785" y="2956783"/>
                  <a:pt x="1484499" y="3168010"/>
                  <a:pt x="1223863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close/>
                <a:moveTo>
                  <a:pt x="1677786" y="349623"/>
                </a:moveTo>
                <a:lnTo>
                  <a:pt x="1686197" y="376712"/>
                </a:lnTo>
                <a:lnTo>
                  <a:pt x="1686197" y="376713"/>
                </a:lnTo>
                <a:close/>
                <a:moveTo>
                  <a:pt x="1657447" y="285848"/>
                </a:moveTo>
                <a:lnTo>
                  <a:pt x="1658699" y="288154"/>
                </a:lnTo>
                <a:lnTo>
                  <a:pt x="1658699" y="288154"/>
                </a:lnTo>
                <a:close/>
                <a:moveTo>
                  <a:pt x="1608944" y="200446"/>
                </a:moveTo>
                <a:lnTo>
                  <a:pt x="1615189" y="208013"/>
                </a:lnTo>
                <a:lnTo>
                  <a:pt x="1615189" y="208013"/>
                </a:lnTo>
                <a:close/>
                <a:moveTo>
                  <a:pt x="1223863" y="0"/>
                </a:moveTo>
                <a:cubicBezTo>
                  <a:pt x="1256443" y="0"/>
                  <a:pt x="1288251" y="3301"/>
                  <a:pt x="1318972" y="9586"/>
                </a:cubicBezTo>
                <a:lnTo>
                  <a:pt x="1318972" y="9586"/>
                </a:lnTo>
                <a:close/>
                <a:moveTo>
                  <a:pt x="471922" y="0"/>
                </a:moveTo>
                <a:cubicBezTo>
                  <a:pt x="211286" y="0"/>
                  <a:pt x="0" y="211239"/>
                  <a:pt x="0" y="471792"/>
                </a:cubicBez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4" name="ZoneTexte 541">
            <a:extLst>
              <a:ext uri="{FF2B5EF4-FFF2-40B4-BE49-F238E27FC236}">
                <a16:creationId xmlns:a16="http://schemas.microsoft.com/office/drawing/2014/main" id="{74EC5972-9353-E7E4-C37E-B07F7AFFE7F8}"/>
              </a:ext>
            </a:extLst>
          </p:cNvPr>
          <p:cNvSpPr txBox="1"/>
          <p:nvPr/>
        </p:nvSpPr>
        <p:spPr>
          <a:xfrm>
            <a:off x="3867906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7102AC-D757-21D2-BB07-C63B8F15EE8E}"/>
              </a:ext>
            </a:extLst>
          </p:cNvPr>
          <p:cNvSpPr/>
          <p:nvPr/>
        </p:nvSpPr>
        <p:spPr>
          <a:xfrm>
            <a:off x="3320742" y="2251010"/>
            <a:ext cx="1695786" cy="3168010"/>
          </a:xfrm>
          <a:custGeom>
            <a:avLst/>
            <a:gdLst>
              <a:gd name="csX0" fmla="*/ 1223858 w 1695786"/>
              <a:gd name="csY0" fmla="*/ 0 h 3168010"/>
              <a:gd name="csX1" fmla="*/ 1223864 w 1695786"/>
              <a:gd name="csY1" fmla="*/ 0 h 3168010"/>
              <a:gd name="csX2" fmla="*/ 1695786 w 1695786"/>
              <a:gd name="csY2" fmla="*/ 471792 h 3168010"/>
              <a:gd name="csX3" fmla="*/ 1695786 w 1695786"/>
              <a:gd name="csY3" fmla="*/ 2696218 h 3168010"/>
              <a:gd name="csX4" fmla="*/ 1223864 w 1695786"/>
              <a:gd name="csY4" fmla="*/ 3168010 h 3168010"/>
              <a:gd name="csX5" fmla="*/ 471922 w 1695786"/>
              <a:gd name="csY5" fmla="*/ 3168010 h 3168010"/>
              <a:gd name="csX6" fmla="*/ 0 w 1695786"/>
              <a:gd name="csY6" fmla="*/ 2696218 h 3168010"/>
              <a:gd name="csX7" fmla="*/ 0 w 1695786"/>
              <a:gd name="csY7" fmla="*/ 1091382 h 3168010"/>
              <a:gd name="csX8" fmla="*/ 1695780 w 1695786"/>
              <a:gd name="csY8" fmla="*/ 1091382 h 3168010"/>
              <a:gd name="csX9" fmla="*/ 1695780 w 1695786"/>
              <a:gd name="csY9" fmla="*/ 471792 h 3168010"/>
              <a:gd name="csX10" fmla="*/ 1223858 w 1695786"/>
              <a:gd name="csY10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95786" h="3168010">
                <a:moveTo>
                  <a:pt x="1223858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2696218"/>
                </a:lnTo>
                <a:cubicBezTo>
                  <a:pt x="1695786" y="2956783"/>
                  <a:pt x="1484488" y="3168010"/>
                  <a:pt x="1223864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lnTo>
                  <a:pt x="0" y="1091382"/>
                </a:lnTo>
                <a:lnTo>
                  <a:pt x="1695780" y="1091382"/>
                </a:lnTo>
                <a:lnTo>
                  <a:pt x="1695780" y="471792"/>
                </a:lnTo>
                <a:cubicBezTo>
                  <a:pt x="1695780" y="211239"/>
                  <a:pt x="1484482" y="0"/>
                  <a:pt x="1223858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6" name="ZoneTexte 542">
            <a:extLst>
              <a:ext uri="{FF2B5EF4-FFF2-40B4-BE49-F238E27FC236}">
                <a16:creationId xmlns:a16="http://schemas.microsoft.com/office/drawing/2014/main" id="{7DE39F70-DA1C-A9FF-3E0E-B10245E9242D}"/>
              </a:ext>
            </a:extLst>
          </p:cNvPr>
          <p:cNvSpPr txBox="1"/>
          <p:nvPr/>
        </p:nvSpPr>
        <p:spPr>
          <a:xfrm>
            <a:off x="5815008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1EB3679-6AC5-7335-03C6-3BD236B57B11}"/>
              </a:ext>
            </a:extLst>
          </p:cNvPr>
          <p:cNvSpPr/>
          <p:nvPr/>
        </p:nvSpPr>
        <p:spPr>
          <a:xfrm>
            <a:off x="5267839" y="2251010"/>
            <a:ext cx="1695785" cy="3168010"/>
          </a:xfrm>
          <a:custGeom>
            <a:avLst/>
            <a:gdLst>
              <a:gd name="csX0" fmla="*/ 0 w 1695785"/>
              <a:gd name="csY0" fmla="*/ 1091382 h 3168010"/>
              <a:gd name="csX1" fmla="*/ 1695785 w 1695785"/>
              <a:gd name="csY1" fmla="*/ 1091382 h 3168010"/>
              <a:gd name="csX2" fmla="*/ 1695785 w 1695785"/>
              <a:gd name="csY2" fmla="*/ 2696218 h 3168010"/>
              <a:gd name="csX3" fmla="*/ 1223863 w 1695785"/>
              <a:gd name="csY3" fmla="*/ 3168010 h 3168010"/>
              <a:gd name="csX4" fmla="*/ 471922 w 1695785"/>
              <a:gd name="csY4" fmla="*/ 3168010 h 3168010"/>
              <a:gd name="csX5" fmla="*/ 0 w 1695785"/>
              <a:gd name="csY5" fmla="*/ 2696218 h 3168010"/>
              <a:gd name="csX6" fmla="*/ 1671859 w 1695785"/>
              <a:gd name="csY6" fmla="*/ 330540 h 3168010"/>
              <a:gd name="csX7" fmla="*/ 1686197 w 1695785"/>
              <a:gd name="csY7" fmla="*/ 376712 h 3168010"/>
              <a:gd name="csX8" fmla="*/ 1686197 w 1695785"/>
              <a:gd name="csY8" fmla="*/ 376713 h 3168010"/>
              <a:gd name="csX9" fmla="*/ 1571107 w 1695785"/>
              <a:gd name="csY9" fmla="*/ 154605 h 3168010"/>
              <a:gd name="csX10" fmla="*/ 1615186 w 1695785"/>
              <a:gd name="csY10" fmla="*/ 208013 h 3168010"/>
              <a:gd name="csX11" fmla="*/ 1658698 w 1695785"/>
              <a:gd name="csY11" fmla="*/ 288154 h 3168010"/>
              <a:gd name="csX12" fmla="*/ 1658698 w 1695785"/>
              <a:gd name="csY12" fmla="*/ 288154 h 3168010"/>
              <a:gd name="csX13" fmla="*/ 1615186 w 1695785"/>
              <a:gd name="csY13" fmla="*/ 208013 h 3168010"/>
              <a:gd name="csX14" fmla="*/ 1523833 w 1695785"/>
              <a:gd name="csY14" fmla="*/ 110370 h 3168010"/>
              <a:gd name="csX15" fmla="*/ 1557558 w 1695785"/>
              <a:gd name="csY15" fmla="*/ 138189 h 3168010"/>
              <a:gd name="csX16" fmla="*/ 1557559 w 1695785"/>
              <a:gd name="csY16" fmla="*/ 138189 h 3168010"/>
              <a:gd name="csX17" fmla="*/ 1456791 w 1695785"/>
              <a:gd name="csY17" fmla="*/ 63797 h 3168010"/>
              <a:gd name="csX18" fmla="*/ 1487715 w 1695785"/>
              <a:gd name="csY18" fmla="*/ 80577 h 3168010"/>
              <a:gd name="csX19" fmla="*/ 1487715 w 1695785"/>
              <a:gd name="csY19" fmla="*/ 80578 h 3168010"/>
              <a:gd name="csX20" fmla="*/ 1223863 w 1695785"/>
              <a:gd name="csY20" fmla="*/ 0 h 3168010"/>
              <a:gd name="csX21" fmla="*/ 1407552 w 1695785"/>
              <a:gd name="csY21" fmla="*/ 37077 h 3168010"/>
              <a:gd name="csX22" fmla="*/ 1407552 w 1695785"/>
              <a:gd name="csY22" fmla="*/ 37077 h 3168010"/>
              <a:gd name="csX23" fmla="*/ 1318969 w 1695785"/>
              <a:gd name="csY23" fmla="*/ 9586 h 3168010"/>
              <a:gd name="csX24" fmla="*/ 1223863 w 1695785"/>
              <a:gd name="csY24" fmla="*/ 0 h 3168010"/>
              <a:gd name="csX25" fmla="*/ 471922 w 1695785"/>
              <a:gd name="csY25" fmla="*/ 0 h 3168010"/>
              <a:gd name="csX26" fmla="*/ 0 w 1695785"/>
              <a:gd name="csY26" fmla="*/ 471792 h 3168010"/>
              <a:gd name="csX27" fmla="*/ 471922 w 1695785"/>
              <a:gd name="csY27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1695785" h="3168010">
                <a:moveTo>
                  <a:pt x="0" y="1091382"/>
                </a:moveTo>
                <a:lnTo>
                  <a:pt x="1695785" y="1091382"/>
                </a:lnTo>
                <a:lnTo>
                  <a:pt x="1695785" y="2696218"/>
                </a:lnTo>
                <a:cubicBezTo>
                  <a:pt x="1695785" y="2956783"/>
                  <a:pt x="1484488" y="3168010"/>
                  <a:pt x="1223863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close/>
                <a:moveTo>
                  <a:pt x="1671859" y="330540"/>
                </a:moveTo>
                <a:lnTo>
                  <a:pt x="1686197" y="376712"/>
                </a:lnTo>
                <a:lnTo>
                  <a:pt x="1686197" y="376713"/>
                </a:lnTo>
                <a:close/>
                <a:moveTo>
                  <a:pt x="1571107" y="154605"/>
                </a:moveTo>
                <a:lnTo>
                  <a:pt x="1615186" y="208013"/>
                </a:lnTo>
                <a:cubicBezTo>
                  <a:pt x="1632148" y="233113"/>
                  <a:pt x="1646757" y="259932"/>
                  <a:pt x="1658698" y="288154"/>
                </a:cubicBezTo>
                <a:lnTo>
                  <a:pt x="1658698" y="288154"/>
                </a:lnTo>
                <a:lnTo>
                  <a:pt x="1615186" y="208013"/>
                </a:lnTo>
                <a:close/>
                <a:moveTo>
                  <a:pt x="1523833" y="110370"/>
                </a:moveTo>
                <a:lnTo>
                  <a:pt x="1557558" y="138189"/>
                </a:lnTo>
                <a:lnTo>
                  <a:pt x="1557559" y="138189"/>
                </a:lnTo>
                <a:close/>
                <a:moveTo>
                  <a:pt x="1456791" y="63797"/>
                </a:moveTo>
                <a:lnTo>
                  <a:pt x="1487715" y="80577"/>
                </a:lnTo>
                <a:lnTo>
                  <a:pt x="1487715" y="80578"/>
                </a:lnTo>
                <a:close/>
                <a:moveTo>
                  <a:pt x="1223863" y="0"/>
                </a:moveTo>
                <a:cubicBezTo>
                  <a:pt x="1289019" y="0"/>
                  <a:pt x="1351093" y="13203"/>
                  <a:pt x="1407552" y="37077"/>
                </a:cubicBezTo>
                <a:lnTo>
                  <a:pt x="1407552" y="37077"/>
                </a:lnTo>
                <a:lnTo>
                  <a:pt x="1318969" y="9586"/>
                </a:lnTo>
                <a:cubicBezTo>
                  <a:pt x="1288249" y="3301"/>
                  <a:pt x="1256441" y="0"/>
                  <a:pt x="1223863" y="0"/>
                </a:cubicBezTo>
                <a:close/>
                <a:moveTo>
                  <a:pt x="471922" y="0"/>
                </a:moveTo>
                <a:cubicBezTo>
                  <a:pt x="211286" y="0"/>
                  <a:pt x="0" y="211239"/>
                  <a:pt x="0" y="471792"/>
                </a:cubicBez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28" name="ZoneTexte 543">
            <a:extLst>
              <a:ext uri="{FF2B5EF4-FFF2-40B4-BE49-F238E27FC236}">
                <a16:creationId xmlns:a16="http://schemas.microsoft.com/office/drawing/2014/main" id="{230A96C2-0B2D-3550-D12F-BE6BCE9AA945}"/>
              </a:ext>
            </a:extLst>
          </p:cNvPr>
          <p:cNvSpPr txBox="1"/>
          <p:nvPr/>
        </p:nvSpPr>
        <p:spPr>
          <a:xfrm>
            <a:off x="7762111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EF736EF-60E2-5143-A6F7-7F467490F07A}"/>
              </a:ext>
            </a:extLst>
          </p:cNvPr>
          <p:cNvSpPr/>
          <p:nvPr/>
        </p:nvSpPr>
        <p:spPr>
          <a:xfrm>
            <a:off x="7214947" y="2251010"/>
            <a:ext cx="1695786" cy="3168010"/>
          </a:xfrm>
          <a:custGeom>
            <a:avLst/>
            <a:gdLst>
              <a:gd name="csX0" fmla="*/ 1223858 w 1695786"/>
              <a:gd name="csY0" fmla="*/ 0 h 3168010"/>
              <a:gd name="csX1" fmla="*/ 1223864 w 1695786"/>
              <a:gd name="csY1" fmla="*/ 0 h 3168010"/>
              <a:gd name="csX2" fmla="*/ 1695786 w 1695786"/>
              <a:gd name="csY2" fmla="*/ 471792 h 3168010"/>
              <a:gd name="csX3" fmla="*/ 1695786 w 1695786"/>
              <a:gd name="csY3" fmla="*/ 2696218 h 3168010"/>
              <a:gd name="csX4" fmla="*/ 1223864 w 1695786"/>
              <a:gd name="csY4" fmla="*/ 3168010 h 3168010"/>
              <a:gd name="csX5" fmla="*/ 471922 w 1695786"/>
              <a:gd name="csY5" fmla="*/ 3168010 h 3168010"/>
              <a:gd name="csX6" fmla="*/ 0 w 1695786"/>
              <a:gd name="csY6" fmla="*/ 2696218 h 3168010"/>
              <a:gd name="csX7" fmla="*/ 0 w 1695786"/>
              <a:gd name="csY7" fmla="*/ 1091382 h 3168010"/>
              <a:gd name="csX8" fmla="*/ 1695780 w 1695786"/>
              <a:gd name="csY8" fmla="*/ 1091382 h 3168010"/>
              <a:gd name="csX9" fmla="*/ 1695780 w 1695786"/>
              <a:gd name="csY9" fmla="*/ 471792 h 3168010"/>
              <a:gd name="csX10" fmla="*/ 1223858 w 1695786"/>
              <a:gd name="csY10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695786" h="3168010">
                <a:moveTo>
                  <a:pt x="1223858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2696218"/>
                </a:lnTo>
                <a:cubicBezTo>
                  <a:pt x="1695786" y="2956783"/>
                  <a:pt x="1484488" y="3168010"/>
                  <a:pt x="1223864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lnTo>
                  <a:pt x="0" y="1091382"/>
                </a:lnTo>
                <a:lnTo>
                  <a:pt x="1695780" y="1091382"/>
                </a:lnTo>
                <a:lnTo>
                  <a:pt x="1695780" y="471792"/>
                </a:lnTo>
                <a:cubicBezTo>
                  <a:pt x="1695780" y="211239"/>
                  <a:pt x="1484482" y="0"/>
                  <a:pt x="1223858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32" name="ZoneTexte 544">
            <a:extLst>
              <a:ext uri="{FF2B5EF4-FFF2-40B4-BE49-F238E27FC236}">
                <a16:creationId xmlns:a16="http://schemas.microsoft.com/office/drawing/2014/main" id="{AD156066-FEC7-B536-51E1-913B0455B50C}"/>
              </a:ext>
            </a:extLst>
          </p:cNvPr>
          <p:cNvSpPr txBox="1"/>
          <p:nvPr/>
        </p:nvSpPr>
        <p:spPr>
          <a:xfrm>
            <a:off x="9709214" y="142508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989DA47-FC4C-333E-88FD-81D40F0892F3}"/>
              </a:ext>
            </a:extLst>
          </p:cNvPr>
          <p:cNvSpPr/>
          <p:nvPr/>
        </p:nvSpPr>
        <p:spPr>
          <a:xfrm>
            <a:off x="9162045" y="2251010"/>
            <a:ext cx="1695785" cy="3168010"/>
          </a:xfrm>
          <a:custGeom>
            <a:avLst/>
            <a:gdLst>
              <a:gd name="csX0" fmla="*/ 0 w 1695785"/>
              <a:gd name="csY0" fmla="*/ 1091382 h 3168010"/>
              <a:gd name="csX1" fmla="*/ 1695785 w 1695785"/>
              <a:gd name="csY1" fmla="*/ 1091382 h 3168010"/>
              <a:gd name="csX2" fmla="*/ 1695785 w 1695785"/>
              <a:gd name="csY2" fmla="*/ 2696218 h 3168010"/>
              <a:gd name="csX3" fmla="*/ 1223863 w 1695785"/>
              <a:gd name="csY3" fmla="*/ 3168010 h 3168010"/>
              <a:gd name="csX4" fmla="*/ 471922 w 1695785"/>
              <a:gd name="csY4" fmla="*/ 3168010 h 3168010"/>
              <a:gd name="csX5" fmla="*/ 0 w 1695785"/>
              <a:gd name="csY5" fmla="*/ 2696218 h 3168010"/>
              <a:gd name="csX6" fmla="*/ 1223863 w 1695785"/>
              <a:gd name="csY6" fmla="*/ 0 h 3168010"/>
              <a:gd name="csX7" fmla="*/ 1695785 w 1695785"/>
              <a:gd name="csY7" fmla="*/ 471792 h 3168010"/>
              <a:gd name="csX8" fmla="*/ 1223863 w 1695785"/>
              <a:gd name="csY8" fmla="*/ 0 h 3168010"/>
              <a:gd name="csX9" fmla="*/ 471922 w 1695785"/>
              <a:gd name="csY9" fmla="*/ 0 h 3168010"/>
              <a:gd name="csX10" fmla="*/ 0 w 1695785"/>
              <a:gd name="csY10" fmla="*/ 471792 h 3168010"/>
              <a:gd name="csX11" fmla="*/ 471922 w 1695785"/>
              <a:gd name="csY11" fmla="*/ 0 h 31680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95785" h="3168010">
                <a:moveTo>
                  <a:pt x="0" y="1091382"/>
                </a:moveTo>
                <a:lnTo>
                  <a:pt x="1695785" y="1091382"/>
                </a:lnTo>
                <a:lnTo>
                  <a:pt x="1695785" y="2696218"/>
                </a:lnTo>
                <a:cubicBezTo>
                  <a:pt x="1695785" y="2956783"/>
                  <a:pt x="1484499" y="3168010"/>
                  <a:pt x="1223863" y="3168010"/>
                </a:cubicBezTo>
                <a:lnTo>
                  <a:pt x="471922" y="3168010"/>
                </a:lnTo>
                <a:cubicBezTo>
                  <a:pt x="211286" y="3168010"/>
                  <a:pt x="0" y="2956783"/>
                  <a:pt x="0" y="2696218"/>
                </a:cubicBezTo>
                <a:close/>
                <a:moveTo>
                  <a:pt x="1223863" y="0"/>
                </a:moveTo>
                <a:cubicBezTo>
                  <a:pt x="1484499" y="0"/>
                  <a:pt x="1695785" y="211239"/>
                  <a:pt x="1695785" y="471792"/>
                </a:cubicBezTo>
                <a:cubicBezTo>
                  <a:pt x="1695785" y="211239"/>
                  <a:pt x="1484499" y="0"/>
                  <a:pt x="1223863" y="0"/>
                </a:cubicBezTo>
                <a:close/>
                <a:moveTo>
                  <a:pt x="471922" y="0"/>
                </a:moveTo>
                <a:cubicBezTo>
                  <a:pt x="211286" y="0"/>
                  <a:pt x="0" y="211239"/>
                  <a:pt x="0" y="471792"/>
                </a:cubicBez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bg1"/>
          </a:solidFill>
          <a:ln w="1439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grpSp>
        <p:nvGrpSpPr>
          <p:cNvPr id="41" name="Group 44">
            <a:extLst>
              <a:ext uri="{FF2B5EF4-FFF2-40B4-BE49-F238E27FC236}">
                <a16:creationId xmlns:a16="http://schemas.microsoft.com/office/drawing/2014/main" id="{313C1EAF-B7C4-EEDF-C05D-E5B68E84F8A8}"/>
              </a:ext>
            </a:extLst>
          </p:cNvPr>
          <p:cNvGrpSpPr/>
          <p:nvPr/>
        </p:nvGrpSpPr>
        <p:grpSpPr>
          <a:xfrm>
            <a:off x="1467112" y="3614526"/>
            <a:ext cx="1508827" cy="1351708"/>
            <a:chOff x="6128022" y="4450216"/>
            <a:chExt cx="1691640" cy="1351708"/>
          </a:xfrm>
        </p:grpSpPr>
        <p:sp>
          <p:nvSpPr>
            <p:cNvPr id="42" name="TextBox 36">
              <a:extLst>
                <a:ext uri="{FF2B5EF4-FFF2-40B4-BE49-F238E27FC236}">
                  <a16:creationId xmlns:a16="http://schemas.microsoft.com/office/drawing/2014/main" id="{C53F7FF5-0768-5060-2C55-358DB03B60E5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37">
              <a:extLst>
                <a:ext uri="{FF2B5EF4-FFF2-40B4-BE49-F238E27FC236}">
                  <a16:creationId xmlns:a16="http://schemas.microsoft.com/office/drawing/2014/main" id="{CA728D09-BE6B-FAE7-7E48-EA3B9E14557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4" name="Group 44">
            <a:extLst>
              <a:ext uri="{FF2B5EF4-FFF2-40B4-BE49-F238E27FC236}">
                <a16:creationId xmlns:a16="http://schemas.microsoft.com/office/drawing/2014/main" id="{22F219FF-2BEA-27BA-2C15-A5D489CACC96}"/>
              </a:ext>
            </a:extLst>
          </p:cNvPr>
          <p:cNvGrpSpPr/>
          <p:nvPr/>
        </p:nvGrpSpPr>
        <p:grpSpPr>
          <a:xfrm>
            <a:off x="3414215" y="3614526"/>
            <a:ext cx="1508827" cy="1351708"/>
            <a:chOff x="6128022" y="4450216"/>
            <a:chExt cx="1691640" cy="1351708"/>
          </a:xfrm>
        </p:grpSpPr>
        <p:sp>
          <p:nvSpPr>
            <p:cNvPr id="45" name="TextBox 36">
              <a:extLst>
                <a:ext uri="{FF2B5EF4-FFF2-40B4-BE49-F238E27FC236}">
                  <a16:creationId xmlns:a16="http://schemas.microsoft.com/office/drawing/2014/main" id="{90F91349-A53B-61E8-5923-839367226B23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37">
              <a:extLst>
                <a:ext uri="{FF2B5EF4-FFF2-40B4-BE49-F238E27FC236}">
                  <a16:creationId xmlns:a16="http://schemas.microsoft.com/office/drawing/2014/main" id="{16EA7AF0-CA5B-9455-3C3C-DD4B5BABB542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9" name="Group 44">
            <a:extLst>
              <a:ext uri="{FF2B5EF4-FFF2-40B4-BE49-F238E27FC236}">
                <a16:creationId xmlns:a16="http://schemas.microsoft.com/office/drawing/2014/main" id="{5BE9881E-68CE-8C77-C2E1-0CD86E498ED3}"/>
              </a:ext>
            </a:extLst>
          </p:cNvPr>
          <p:cNvGrpSpPr/>
          <p:nvPr/>
        </p:nvGrpSpPr>
        <p:grpSpPr>
          <a:xfrm>
            <a:off x="5361318" y="3614526"/>
            <a:ext cx="1508827" cy="1351708"/>
            <a:chOff x="6128022" y="4450216"/>
            <a:chExt cx="1691640" cy="1351708"/>
          </a:xfrm>
        </p:grpSpPr>
        <p:sp>
          <p:nvSpPr>
            <p:cNvPr id="50" name="TextBox 36">
              <a:extLst>
                <a:ext uri="{FF2B5EF4-FFF2-40B4-BE49-F238E27FC236}">
                  <a16:creationId xmlns:a16="http://schemas.microsoft.com/office/drawing/2014/main" id="{9B615EB2-F334-C86D-5E78-0E7C8BB73D47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37">
              <a:extLst>
                <a:ext uri="{FF2B5EF4-FFF2-40B4-BE49-F238E27FC236}">
                  <a16:creationId xmlns:a16="http://schemas.microsoft.com/office/drawing/2014/main" id="{D0A38FD4-98E9-B8AF-48AD-99AB74C0077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3" name="Group 44">
            <a:extLst>
              <a:ext uri="{FF2B5EF4-FFF2-40B4-BE49-F238E27FC236}">
                <a16:creationId xmlns:a16="http://schemas.microsoft.com/office/drawing/2014/main" id="{B18DA655-EBCC-9324-CC58-4443A9886EF9}"/>
              </a:ext>
            </a:extLst>
          </p:cNvPr>
          <p:cNvGrpSpPr/>
          <p:nvPr/>
        </p:nvGrpSpPr>
        <p:grpSpPr>
          <a:xfrm>
            <a:off x="7308421" y="3614526"/>
            <a:ext cx="1508827" cy="1351708"/>
            <a:chOff x="6128022" y="4450216"/>
            <a:chExt cx="1691640" cy="1351708"/>
          </a:xfrm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1AA42421-D3C0-6F1D-111D-FEA7CB91A117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37">
              <a:extLst>
                <a:ext uri="{FF2B5EF4-FFF2-40B4-BE49-F238E27FC236}">
                  <a16:creationId xmlns:a16="http://schemas.microsoft.com/office/drawing/2014/main" id="{1A410037-693B-5D2F-D5BB-5279B9D3F9F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7" name="Group 44">
            <a:extLst>
              <a:ext uri="{FF2B5EF4-FFF2-40B4-BE49-F238E27FC236}">
                <a16:creationId xmlns:a16="http://schemas.microsoft.com/office/drawing/2014/main" id="{5EE6BE51-5CDC-2C86-406B-FFECAF880592}"/>
              </a:ext>
            </a:extLst>
          </p:cNvPr>
          <p:cNvGrpSpPr/>
          <p:nvPr/>
        </p:nvGrpSpPr>
        <p:grpSpPr>
          <a:xfrm>
            <a:off x="9255523" y="3606190"/>
            <a:ext cx="1508827" cy="1351708"/>
            <a:chOff x="6128022" y="4450216"/>
            <a:chExt cx="1691640" cy="135170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F5C2970-A23B-6FED-4175-B8B63F9610F5}"/>
                </a:ext>
              </a:extLst>
            </p:cNvPr>
            <p:cNvSpPr txBox="1"/>
            <p:nvPr/>
          </p:nvSpPr>
          <p:spPr>
            <a:xfrm>
              <a:off x="6128022" y="4450216"/>
              <a:ext cx="169164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543A952-471B-D320-048A-225CF1078B3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01066A7C-A793-726D-F953-BCD519C9824B}"/>
              </a:ext>
            </a:extLst>
          </p:cNvPr>
          <p:cNvSpPr/>
          <p:nvPr/>
        </p:nvSpPr>
        <p:spPr>
          <a:xfrm>
            <a:off x="1373634" y="2251010"/>
            <a:ext cx="1695785" cy="1091382"/>
          </a:xfrm>
          <a:custGeom>
            <a:avLst/>
            <a:gdLst>
              <a:gd name="csX0" fmla="*/ 471922 w 1695785"/>
              <a:gd name="csY0" fmla="*/ 0 h 1091382"/>
              <a:gd name="csX1" fmla="*/ 1223863 w 1695785"/>
              <a:gd name="csY1" fmla="*/ 0 h 1091382"/>
              <a:gd name="csX2" fmla="*/ 1695785 w 1695785"/>
              <a:gd name="csY2" fmla="*/ 471792 h 1091382"/>
              <a:gd name="csX3" fmla="*/ 1695785 w 1695785"/>
              <a:gd name="csY3" fmla="*/ 1091382 h 1091382"/>
              <a:gd name="csX4" fmla="*/ 0 w 1695785"/>
              <a:gd name="csY4" fmla="*/ 1091382 h 1091382"/>
              <a:gd name="csX5" fmla="*/ 0 w 1695785"/>
              <a:gd name="csY5" fmla="*/ 471792 h 1091382"/>
              <a:gd name="csX6" fmla="*/ 471922 w 1695785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5" h="1091382">
                <a:moveTo>
                  <a:pt x="471922" y="0"/>
                </a:moveTo>
                <a:lnTo>
                  <a:pt x="1223863" y="0"/>
                </a:lnTo>
                <a:cubicBezTo>
                  <a:pt x="1484500" y="0"/>
                  <a:pt x="1695785" y="211239"/>
                  <a:pt x="1695785" y="471792"/>
                </a:cubicBezTo>
                <a:lnTo>
                  <a:pt x="1695785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FAC5D562-1164-09DB-105A-7AD1747AE1FE}"/>
              </a:ext>
            </a:extLst>
          </p:cNvPr>
          <p:cNvSpPr/>
          <p:nvPr/>
        </p:nvSpPr>
        <p:spPr>
          <a:xfrm>
            <a:off x="3320736" y="2251010"/>
            <a:ext cx="1695786" cy="1091382"/>
          </a:xfrm>
          <a:custGeom>
            <a:avLst/>
            <a:gdLst>
              <a:gd name="csX0" fmla="*/ 471923 w 1695786"/>
              <a:gd name="csY0" fmla="*/ 0 h 1091382"/>
              <a:gd name="csX1" fmla="*/ 1223864 w 1695786"/>
              <a:gd name="csY1" fmla="*/ 0 h 1091382"/>
              <a:gd name="csX2" fmla="*/ 1695786 w 1695786"/>
              <a:gd name="csY2" fmla="*/ 471792 h 1091382"/>
              <a:gd name="csX3" fmla="*/ 1695786 w 1695786"/>
              <a:gd name="csY3" fmla="*/ 1091382 h 1091382"/>
              <a:gd name="csX4" fmla="*/ 0 w 1695786"/>
              <a:gd name="csY4" fmla="*/ 1091382 h 1091382"/>
              <a:gd name="csX5" fmla="*/ 0 w 1695786"/>
              <a:gd name="csY5" fmla="*/ 471792 h 1091382"/>
              <a:gd name="csX6" fmla="*/ 471923 w 1695786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6" h="1091382">
                <a:moveTo>
                  <a:pt x="471923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58BF8D3-3493-311E-577F-89EEA42452CA}"/>
              </a:ext>
            </a:extLst>
          </p:cNvPr>
          <p:cNvSpPr/>
          <p:nvPr/>
        </p:nvSpPr>
        <p:spPr>
          <a:xfrm>
            <a:off x="5267839" y="2251010"/>
            <a:ext cx="1695785" cy="1091382"/>
          </a:xfrm>
          <a:custGeom>
            <a:avLst/>
            <a:gdLst>
              <a:gd name="csX0" fmla="*/ 471922 w 1695785"/>
              <a:gd name="csY0" fmla="*/ 0 h 1091382"/>
              <a:gd name="csX1" fmla="*/ 1223863 w 1695785"/>
              <a:gd name="csY1" fmla="*/ 0 h 1091382"/>
              <a:gd name="csX2" fmla="*/ 1695785 w 1695785"/>
              <a:gd name="csY2" fmla="*/ 471792 h 1091382"/>
              <a:gd name="csX3" fmla="*/ 1695785 w 1695785"/>
              <a:gd name="csY3" fmla="*/ 1091382 h 1091382"/>
              <a:gd name="csX4" fmla="*/ 0 w 1695785"/>
              <a:gd name="csY4" fmla="*/ 1091382 h 1091382"/>
              <a:gd name="csX5" fmla="*/ 0 w 1695785"/>
              <a:gd name="csY5" fmla="*/ 471792 h 1091382"/>
              <a:gd name="csX6" fmla="*/ 471922 w 1695785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5" h="1091382">
                <a:moveTo>
                  <a:pt x="471922" y="0"/>
                </a:moveTo>
                <a:lnTo>
                  <a:pt x="1223863" y="0"/>
                </a:lnTo>
                <a:cubicBezTo>
                  <a:pt x="1484488" y="0"/>
                  <a:pt x="1695785" y="211239"/>
                  <a:pt x="1695785" y="471792"/>
                </a:cubicBezTo>
                <a:lnTo>
                  <a:pt x="1695785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59A7B2EB-A986-B86A-A4AE-245368E3A890}"/>
              </a:ext>
            </a:extLst>
          </p:cNvPr>
          <p:cNvSpPr/>
          <p:nvPr/>
        </p:nvSpPr>
        <p:spPr>
          <a:xfrm>
            <a:off x="7214941" y="2251010"/>
            <a:ext cx="1695786" cy="1091382"/>
          </a:xfrm>
          <a:custGeom>
            <a:avLst/>
            <a:gdLst>
              <a:gd name="csX0" fmla="*/ 471922 w 1695786"/>
              <a:gd name="csY0" fmla="*/ 0 h 1091382"/>
              <a:gd name="csX1" fmla="*/ 1223864 w 1695786"/>
              <a:gd name="csY1" fmla="*/ 0 h 1091382"/>
              <a:gd name="csX2" fmla="*/ 1695786 w 1695786"/>
              <a:gd name="csY2" fmla="*/ 471792 h 1091382"/>
              <a:gd name="csX3" fmla="*/ 1695786 w 1695786"/>
              <a:gd name="csY3" fmla="*/ 1091382 h 1091382"/>
              <a:gd name="csX4" fmla="*/ 0 w 1695786"/>
              <a:gd name="csY4" fmla="*/ 1091382 h 1091382"/>
              <a:gd name="csX5" fmla="*/ 0 w 1695786"/>
              <a:gd name="csY5" fmla="*/ 471792 h 1091382"/>
              <a:gd name="csX6" fmla="*/ 471922 w 1695786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6" h="1091382">
                <a:moveTo>
                  <a:pt x="471922" y="0"/>
                </a:moveTo>
                <a:lnTo>
                  <a:pt x="1223864" y="0"/>
                </a:lnTo>
                <a:cubicBezTo>
                  <a:pt x="1484488" y="0"/>
                  <a:pt x="1695786" y="211239"/>
                  <a:pt x="1695786" y="471792"/>
                </a:cubicBezTo>
                <a:lnTo>
                  <a:pt x="1695786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18E5C0F-C737-C1BA-0F24-55EB29A3A890}"/>
              </a:ext>
            </a:extLst>
          </p:cNvPr>
          <p:cNvSpPr/>
          <p:nvPr/>
        </p:nvSpPr>
        <p:spPr>
          <a:xfrm>
            <a:off x="9162045" y="2251010"/>
            <a:ext cx="1695785" cy="1091382"/>
          </a:xfrm>
          <a:custGeom>
            <a:avLst/>
            <a:gdLst>
              <a:gd name="csX0" fmla="*/ 471922 w 1695785"/>
              <a:gd name="csY0" fmla="*/ 0 h 1091382"/>
              <a:gd name="csX1" fmla="*/ 1223863 w 1695785"/>
              <a:gd name="csY1" fmla="*/ 0 h 1091382"/>
              <a:gd name="csX2" fmla="*/ 1695785 w 1695785"/>
              <a:gd name="csY2" fmla="*/ 471792 h 1091382"/>
              <a:gd name="csX3" fmla="*/ 1695785 w 1695785"/>
              <a:gd name="csY3" fmla="*/ 1091382 h 1091382"/>
              <a:gd name="csX4" fmla="*/ 0 w 1695785"/>
              <a:gd name="csY4" fmla="*/ 1091382 h 1091382"/>
              <a:gd name="csX5" fmla="*/ 0 w 1695785"/>
              <a:gd name="csY5" fmla="*/ 471792 h 1091382"/>
              <a:gd name="csX6" fmla="*/ 471922 w 1695785"/>
              <a:gd name="csY6" fmla="*/ 0 h 10913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695785" h="1091382">
                <a:moveTo>
                  <a:pt x="471922" y="0"/>
                </a:moveTo>
                <a:lnTo>
                  <a:pt x="1223863" y="0"/>
                </a:lnTo>
                <a:cubicBezTo>
                  <a:pt x="1484499" y="0"/>
                  <a:pt x="1695785" y="211239"/>
                  <a:pt x="1695785" y="471792"/>
                </a:cubicBezTo>
                <a:lnTo>
                  <a:pt x="1695785" y="1091382"/>
                </a:lnTo>
                <a:lnTo>
                  <a:pt x="0" y="1091382"/>
                </a:lnTo>
                <a:lnTo>
                  <a:pt x="0" y="471792"/>
                </a:lnTo>
                <a:cubicBezTo>
                  <a:pt x="0" y="211239"/>
                  <a:pt x="211286" y="0"/>
                  <a:pt x="4719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Ellipse 515">
            <a:extLst>
              <a:ext uri="{FF2B5EF4-FFF2-40B4-BE49-F238E27FC236}">
                <a16:creationId xmlns:a16="http://schemas.microsoft.com/office/drawing/2014/main" id="{FB05CA7D-BB2B-54F7-9D1B-8E51EB2F28FA}"/>
              </a:ext>
            </a:extLst>
          </p:cNvPr>
          <p:cNvSpPr/>
          <p:nvPr/>
        </p:nvSpPr>
        <p:spPr>
          <a:xfrm>
            <a:off x="1838921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86" name="Graphic 13" descr="Bullseye with solid fill">
            <a:extLst>
              <a:ext uri="{FF2B5EF4-FFF2-40B4-BE49-F238E27FC236}">
                <a16:creationId xmlns:a16="http://schemas.microsoft.com/office/drawing/2014/main" id="{ABB1DF69-A283-A434-F37E-15A3C865D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7206" y="2522381"/>
            <a:ext cx="548640" cy="548640"/>
          </a:xfrm>
          <a:prstGeom prst="rect">
            <a:avLst/>
          </a:prstGeom>
        </p:spPr>
      </p:pic>
      <p:sp>
        <p:nvSpPr>
          <p:cNvPr id="87" name="Ellipse 516">
            <a:extLst>
              <a:ext uri="{FF2B5EF4-FFF2-40B4-BE49-F238E27FC236}">
                <a16:creationId xmlns:a16="http://schemas.microsoft.com/office/drawing/2014/main" id="{DFCCB66B-A0FF-5424-1BF0-B05387A69BD4}"/>
              </a:ext>
            </a:extLst>
          </p:cNvPr>
          <p:cNvSpPr/>
          <p:nvPr/>
        </p:nvSpPr>
        <p:spPr>
          <a:xfrm>
            <a:off x="3786024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88" name="Graphic 16" descr="Hourglass 30% with solid fill">
            <a:extLst>
              <a:ext uri="{FF2B5EF4-FFF2-40B4-BE49-F238E27FC236}">
                <a16:creationId xmlns:a16="http://schemas.microsoft.com/office/drawing/2014/main" id="{FD6F29B1-B9F9-7E1A-AC2F-7F482AF62D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4309" y="2522381"/>
            <a:ext cx="548640" cy="548640"/>
          </a:xfrm>
          <a:prstGeom prst="rect">
            <a:avLst/>
          </a:prstGeom>
        </p:spPr>
      </p:pic>
      <p:sp>
        <p:nvSpPr>
          <p:cNvPr id="89" name="Ellipse 517">
            <a:extLst>
              <a:ext uri="{FF2B5EF4-FFF2-40B4-BE49-F238E27FC236}">
                <a16:creationId xmlns:a16="http://schemas.microsoft.com/office/drawing/2014/main" id="{90931C53-2B5E-ACDC-7065-480285151660}"/>
              </a:ext>
            </a:extLst>
          </p:cNvPr>
          <p:cNvSpPr/>
          <p:nvPr/>
        </p:nvSpPr>
        <p:spPr>
          <a:xfrm>
            <a:off x="5733126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90" name="Graphic 18" descr="Research with solid fill">
            <a:extLst>
              <a:ext uri="{FF2B5EF4-FFF2-40B4-BE49-F238E27FC236}">
                <a16:creationId xmlns:a16="http://schemas.microsoft.com/office/drawing/2014/main" id="{F7CD5496-AD0F-8E18-4072-D589954BE3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1411" y="2522381"/>
            <a:ext cx="548640" cy="548640"/>
          </a:xfrm>
          <a:prstGeom prst="rect">
            <a:avLst/>
          </a:prstGeom>
        </p:spPr>
      </p:pic>
      <p:sp>
        <p:nvSpPr>
          <p:cNvPr id="91" name="Ellipse 518">
            <a:extLst>
              <a:ext uri="{FF2B5EF4-FFF2-40B4-BE49-F238E27FC236}">
                <a16:creationId xmlns:a16="http://schemas.microsoft.com/office/drawing/2014/main" id="{DB11C127-E96C-FA45-0D8D-B466A8105ABE}"/>
              </a:ext>
            </a:extLst>
          </p:cNvPr>
          <p:cNvSpPr/>
          <p:nvPr/>
        </p:nvSpPr>
        <p:spPr>
          <a:xfrm>
            <a:off x="7680229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92" name="Graphic 17" descr="Lightbulb with solid fill">
            <a:extLst>
              <a:ext uri="{FF2B5EF4-FFF2-40B4-BE49-F238E27FC236}">
                <a16:creationId xmlns:a16="http://schemas.microsoft.com/office/drawing/2014/main" id="{EC3477A0-E81A-1678-7377-DF01154EB3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88514" y="2522381"/>
            <a:ext cx="548640" cy="548640"/>
          </a:xfrm>
          <a:prstGeom prst="rect">
            <a:avLst/>
          </a:prstGeom>
        </p:spPr>
      </p:pic>
      <p:sp>
        <p:nvSpPr>
          <p:cNvPr id="93" name="Ellipse 519">
            <a:extLst>
              <a:ext uri="{FF2B5EF4-FFF2-40B4-BE49-F238E27FC236}">
                <a16:creationId xmlns:a16="http://schemas.microsoft.com/office/drawing/2014/main" id="{8E9AEEA8-2658-D792-8611-92E9589CC016}"/>
              </a:ext>
            </a:extLst>
          </p:cNvPr>
          <p:cNvSpPr/>
          <p:nvPr/>
        </p:nvSpPr>
        <p:spPr>
          <a:xfrm>
            <a:off x="9627332" y="2414203"/>
            <a:ext cx="765210" cy="764997"/>
          </a:xfrm>
          <a:prstGeom prst="ellipse">
            <a:avLst/>
          </a:prstGeom>
          <a:solidFill>
            <a:schemeClr val="bg2"/>
          </a:solidFill>
          <a:ln w="143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94" name="Graphic 15" descr="Gears with solid fill">
            <a:extLst>
              <a:ext uri="{FF2B5EF4-FFF2-40B4-BE49-F238E27FC236}">
                <a16:creationId xmlns:a16="http://schemas.microsoft.com/office/drawing/2014/main" id="{70F3DC56-A8FF-73E4-54B8-6FF75F6525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35617" y="2522381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86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264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Capsule Process Diagram – Slide Template</vt:lpstr>
      <vt:lpstr>5-Step Capsule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Capsule Process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2026-02-18T16:46:09Z</dcterms:modified>
  <cp:category>Charts &amp; Diagrams</cp:category>
</cp:coreProperties>
</file>