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078FA-9595-DCDB-ACAB-34253EFD6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6E4583-7781-9428-F254-C93A4354D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C39A8-A42C-063E-E7F4-1CABA5E6B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909B9-C1C6-EEC7-2593-823FF7EA3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31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58EB-A792-248B-9615-08E05B1EB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E49259-5499-A74B-ED76-01E505C57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EFF395-51E1-3FEF-84CC-6CAB36581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0B43D-85CA-486A-1696-0E45F4EB8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85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C5724-C755-FB36-FE99-FB12A80FF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53BA7-CAA2-9964-43DB-D7F38C977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Pillar Process – Slide Template</a:t>
            </a:r>
          </a:p>
        </p:txBody>
      </p:sp>
      <p:sp>
        <p:nvSpPr>
          <p:cNvPr id="4" name="Forme libre 512">
            <a:extLst>
              <a:ext uri="{FF2B5EF4-FFF2-40B4-BE49-F238E27FC236}">
                <a16:creationId xmlns:a16="http://schemas.microsoft.com/office/drawing/2014/main" id="{1908B995-095F-089F-37E3-677FACC648EE}"/>
              </a:ext>
            </a:extLst>
          </p:cNvPr>
          <p:cNvSpPr/>
          <p:nvPr/>
        </p:nvSpPr>
        <p:spPr>
          <a:xfrm>
            <a:off x="8616676" y="198371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" name="Forme libre 508">
            <a:extLst>
              <a:ext uri="{FF2B5EF4-FFF2-40B4-BE49-F238E27FC236}">
                <a16:creationId xmlns:a16="http://schemas.microsoft.com/office/drawing/2014/main" id="{02C045A5-4B05-0EA7-55D5-96B49978F537}"/>
              </a:ext>
            </a:extLst>
          </p:cNvPr>
          <p:cNvSpPr/>
          <p:nvPr/>
        </p:nvSpPr>
        <p:spPr>
          <a:xfrm>
            <a:off x="5147334" y="198371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" name="Forme libre 504">
            <a:extLst>
              <a:ext uri="{FF2B5EF4-FFF2-40B4-BE49-F238E27FC236}">
                <a16:creationId xmlns:a16="http://schemas.microsoft.com/office/drawing/2014/main" id="{DC3C60BE-FC2D-F861-7628-4C02A17F2C99}"/>
              </a:ext>
            </a:extLst>
          </p:cNvPr>
          <p:cNvSpPr/>
          <p:nvPr/>
        </p:nvSpPr>
        <p:spPr>
          <a:xfrm>
            <a:off x="1677993" y="198371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4105079-284B-3322-FFE8-0A8B0F8510F4}"/>
              </a:ext>
            </a:extLst>
          </p:cNvPr>
          <p:cNvSpPr/>
          <p:nvPr/>
        </p:nvSpPr>
        <p:spPr>
          <a:xfrm>
            <a:off x="1677993" y="4416357"/>
            <a:ext cx="1755176" cy="1384281"/>
          </a:xfrm>
          <a:custGeom>
            <a:avLst/>
            <a:gdLst>
              <a:gd name="csX0" fmla="*/ 0 w 1755176"/>
              <a:gd name="csY0" fmla="*/ 0 h 1384281"/>
              <a:gd name="csX1" fmla="*/ 1755176 w 1755176"/>
              <a:gd name="csY1" fmla="*/ 0 h 1384281"/>
              <a:gd name="csX2" fmla="*/ 1755176 w 1755176"/>
              <a:gd name="csY2" fmla="*/ 816416 h 1384281"/>
              <a:gd name="csX3" fmla="*/ 1715717 w 1755176"/>
              <a:gd name="csY3" fmla="*/ 1077294 h 1384281"/>
              <a:gd name="csX4" fmla="*/ 1693295 w 1755176"/>
              <a:gd name="csY4" fmla="*/ 1138532 h 1384281"/>
              <a:gd name="csX5" fmla="*/ 1523348 w 1755176"/>
              <a:gd name="csY5" fmla="*/ 1236186 h 1384281"/>
              <a:gd name="csX6" fmla="*/ 872070 w 1755176"/>
              <a:gd name="csY6" fmla="*/ 1384281 h 1384281"/>
              <a:gd name="csX7" fmla="*/ 220792 w 1755176"/>
              <a:gd name="csY7" fmla="*/ 1236186 h 1384281"/>
              <a:gd name="csX8" fmla="*/ 64824 w 1755176"/>
              <a:gd name="csY8" fmla="*/ 1146565 h 1384281"/>
              <a:gd name="csX9" fmla="*/ 39460 w 1755176"/>
              <a:gd name="csY9" fmla="*/ 1077294 h 1384281"/>
              <a:gd name="csX10" fmla="*/ 0 w 1755176"/>
              <a:gd name="csY10" fmla="*/ 816416 h 1384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755176" h="1384281">
                <a:moveTo>
                  <a:pt x="0" y="0"/>
                </a:moveTo>
                <a:lnTo>
                  <a:pt x="1755176" y="0"/>
                </a:lnTo>
                <a:lnTo>
                  <a:pt x="1755176" y="816416"/>
                </a:lnTo>
                <a:cubicBezTo>
                  <a:pt x="1755176" y="907258"/>
                  <a:pt x="1741361" y="994880"/>
                  <a:pt x="1715717" y="1077294"/>
                </a:cubicBezTo>
                <a:lnTo>
                  <a:pt x="1693295" y="1138532"/>
                </a:lnTo>
                <a:lnTo>
                  <a:pt x="1523348" y="1236186"/>
                </a:lnTo>
                <a:cubicBezTo>
                  <a:pt x="1326327" y="1331095"/>
                  <a:pt x="1105412" y="1384281"/>
                  <a:pt x="872070" y="1384281"/>
                </a:cubicBezTo>
                <a:cubicBezTo>
                  <a:pt x="638729" y="1384281"/>
                  <a:pt x="417813" y="1331095"/>
                  <a:pt x="220792" y="1236186"/>
                </a:cubicBezTo>
                <a:lnTo>
                  <a:pt x="64824" y="1146565"/>
                </a:lnTo>
                <a:lnTo>
                  <a:pt x="39460" y="1077294"/>
                </a:lnTo>
                <a:cubicBezTo>
                  <a:pt x="13816" y="994880"/>
                  <a:pt x="0" y="907258"/>
                  <a:pt x="0" y="816416"/>
                </a:cubicBez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257A793-AFAE-257A-0584-718872D2A637}"/>
              </a:ext>
            </a:extLst>
          </p:cNvPr>
          <p:cNvSpPr/>
          <p:nvPr/>
        </p:nvSpPr>
        <p:spPr>
          <a:xfrm>
            <a:off x="5147334" y="4416357"/>
            <a:ext cx="1755176" cy="1384281"/>
          </a:xfrm>
          <a:custGeom>
            <a:avLst/>
            <a:gdLst>
              <a:gd name="csX0" fmla="*/ 0 w 1755176"/>
              <a:gd name="csY0" fmla="*/ 0 h 1384281"/>
              <a:gd name="csX1" fmla="*/ 1755176 w 1755176"/>
              <a:gd name="csY1" fmla="*/ 0 h 1384281"/>
              <a:gd name="csX2" fmla="*/ 1755176 w 1755176"/>
              <a:gd name="csY2" fmla="*/ 816416 h 1384281"/>
              <a:gd name="csX3" fmla="*/ 1715717 w 1755176"/>
              <a:gd name="csY3" fmla="*/ 1077294 h 1384281"/>
              <a:gd name="csX4" fmla="*/ 1693295 w 1755176"/>
              <a:gd name="csY4" fmla="*/ 1138532 h 1384281"/>
              <a:gd name="csX5" fmla="*/ 1523348 w 1755176"/>
              <a:gd name="csY5" fmla="*/ 1236186 h 1384281"/>
              <a:gd name="csX6" fmla="*/ 872070 w 1755176"/>
              <a:gd name="csY6" fmla="*/ 1384281 h 1384281"/>
              <a:gd name="csX7" fmla="*/ 220792 w 1755176"/>
              <a:gd name="csY7" fmla="*/ 1236186 h 1384281"/>
              <a:gd name="csX8" fmla="*/ 64825 w 1755176"/>
              <a:gd name="csY8" fmla="*/ 1146565 h 1384281"/>
              <a:gd name="csX9" fmla="*/ 39460 w 1755176"/>
              <a:gd name="csY9" fmla="*/ 1077294 h 1384281"/>
              <a:gd name="csX10" fmla="*/ 0 w 1755176"/>
              <a:gd name="csY10" fmla="*/ 816416 h 1384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755176" h="1384281">
                <a:moveTo>
                  <a:pt x="0" y="0"/>
                </a:moveTo>
                <a:lnTo>
                  <a:pt x="1755176" y="0"/>
                </a:lnTo>
                <a:lnTo>
                  <a:pt x="1755176" y="816416"/>
                </a:lnTo>
                <a:cubicBezTo>
                  <a:pt x="1755176" y="907258"/>
                  <a:pt x="1741361" y="994880"/>
                  <a:pt x="1715717" y="1077294"/>
                </a:cubicBezTo>
                <a:lnTo>
                  <a:pt x="1693295" y="1138532"/>
                </a:lnTo>
                <a:lnTo>
                  <a:pt x="1523348" y="1236186"/>
                </a:lnTo>
                <a:cubicBezTo>
                  <a:pt x="1326327" y="1331095"/>
                  <a:pt x="1105412" y="1384281"/>
                  <a:pt x="872070" y="1384281"/>
                </a:cubicBezTo>
                <a:cubicBezTo>
                  <a:pt x="638729" y="1384281"/>
                  <a:pt x="417813" y="1331095"/>
                  <a:pt x="220792" y="1236186"/>
                </a:cubicBezTo>
                <a:lnTo>
                  <a:pt x="64825" y="1146565"/>
                </a:lnTo>
                <a:lnTo>
                  <a:pt x="39460" y="1077294"/>
                </a:lnTo>
                <a:cubicBezTo>
                  <a:pt x="13816" y="994880"/>
                  <a:pt x="0" y="907258"/>
                  <a:pt x="0" y="816416"/>
                </a:cubicBez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4A7C639-6B70-56D3-126D-2A8C1A89C636}"/>
              </a:ext>
            </a:extLst>
          </p:cNvPr>
          <p:cNvSpPr/>
          <p:nvPr/>
        </p:nvSpPr>
        <p:spPr>
          <a:xfrm>
            <a:off x="8616676" y="4416357"/>
            <a:ext cx="1755176" cy="1384281"/>
          </a:xfrm>
          <a:custGeom>
            <a:avLst/>
            <a:gdLst>
              <a:gd name="csX0" fmla="*/ 0 w 1755176"/>
              <a:gd name="csY0" fmla="*/ 0 h 1384281"/>
              <a:gd name="csX1" fmla="*/ 1755176 w 1755176"/>
              <a:gd name="csY1" fmla="*/ 0 h 1384281"/>
              <a:gd name="csX2" fmla="*/ 1755176 w 1755176"/>
              <a:gd name="csY2" fmla="*/ 816416 h 1384281"/>
              <a:gd name="csX3" fmla="*/ 1715717 w 1755176"/>
              <a:gd name="csY3" fmla="*/ 1077294 h 1384281"/>
              <a:gd name="csX4" fmla="*/ 1693295 w 1755176"/>
              <a:gd name="csY4" fmla="*/ 1138532 h 1384281"/>
              <a:gd name="csX5" fmla="*/ 1523348 w 1755176"/>
              <a:gd name="csY5" fmla="*/ 1236186 h 1384281"/>
              <a:gd name="csX6" fmla="*/ 872070 w 1755176"/>
              <a:gd name="csY6" fmla="*/ 1384281 h 1384281"/>
              <a:gd name="csX7" fmla="*/ 220792 w 1755176"/>
              <a:gd name="csY7" fmla="*/ 1236186 h 1384281"/>
              <a:gd name="csX8" fmla="*/ 64824 w 1755176"/>
              <a:gd name="csY8" fmla="*/ 1146565 h 1384281"/>
              <a:gd name="csX9" fmla="*/ 39460 w 1755176"/>
              <a:gd name="csY9" fmla="*/ 1077294 h 1384281"/>
              <a:gd name="csX10" fmla="*/ 0 w 1755176"/>
              <a:gd name="csY10" fmla="*/ 816416 h 1384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755176" h="1384281">
                <a:moveTo>
                  <a:pt x="0" y="0"/>
                </a:moveTo>
                <a:lnTo>
                  <a:pt x="1755176" y="0"/>
                </a:lnTo>
                <a:lnTo>
                  <a:pt x="1755176" y="816416"/>
                </a:lnTo>
                <a:cubicBezTo>
                  <a:pt x="1755176" y="907258"/>
                  <a:pt x="1741361" y="994880"/>
                  <a:pt x="1715717" y="1077294"/>
                </a:cubicBezTo>
                <a:lnTo>
                  <a:pt x="1693295" y="1138532"/>
                </a:lnTo>
                <a:lnTo>
                  <a:pt x="1523348" y="1236186"/>
                </a:lnTo>
                <a:cubicBezTo>
                  <a:pt x="1326327" y="1331095"/>
                  <a:pt x="1105412" y="1384281"/>
                  <a:pt x="872070" y="1384281"/>
                </a:cubicBezTo>
                <a:cubicBezTo>
                  <a:pt x="638729" y="1384281"/>
                  <a:pt x="417813" y="1331095"/>
                  <a:pt x="220792" y="1236186"/>
                </a:cubicBezTo>
                <a:lnTo>
                  <a:pt x="64824" y="1146565"/>
                </a:lnTo>
                <a:lnTo>
                  <a:pt x="39460" y="1077294"/>
                </a:lnTo>
                <a:cubicBezTo>
                  <a:pt x="13815" y="994880"/>
                  <a:pt x="0" y="907258"/>
                  <a:pt x="0" y="816416"/>
                </a:cubicBez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E5E7F1B-6CD0-20B0-A188-203B8C887C0B}"/>
              </a:ext>
            </a:extLst>
          </p:cNvPr>
          <p:cNvSpPr/>
          <p:nvPr/>
        </p:nvSpPr>
        <p:spPr>
          <a:xfrm>
            <a:off x="1053353" y="3146802"/>
            <a:ext cx="3004456" cy="1971642"/>
          </a:xfrm>
          <a:custGeom>
            <a:avLst/>
            <a:gdLst>
              <a:gd name="csX0" fmla="*/ 370787 w 3004456"/>
              <a:gd name="csY0" fmla="*/ 508242 h 2479884"/>
              <a:gd name="csX1" fmla="*/ 370787 w 3004456"/>
              <a:gd name="csY1" fmla="*/ 1067677 h 2479884"/>
              <a:gd name="csX2" fmla="*/ 2644703 w 3004456"/>
              <a:gd name="csY2" fmla="*/ 1067677 h 2479884"/>
              <a:gd name="csX3" fmla="*/ 2644703 w 3004456"/>
              <a:gd name="csY3" fmla="*/ 520379 h 2479884"/>
              <a:gd name="csX4" fmla="*/ 2661420 w 3004456"/>
              <a:gd name="csY4" fmla="*/ 538768 h 2479884"/>
              <a:gd name="csX5" fmla="*/ 3004456 w 3004456"/>
              <a:gd name="csY5" fmla="*/ 1494063 h 2479884"/>
              <a:gd name="csX6" fmla="*/ 2661420 w 3004456"/>
              <a:gd name="csY6" fmla="*/ 2449358 h 2479884"/>
              <a:gd name="csX7" fmla="*/ 2644703 w 3004456"/>
              <a:gd name="csY7" fmla="*/ 2467747 h 2479884"/>
              <a:gd name="csX8" fmla="*/ 2644703 w 3004456"/>
              <a:gd name="csY8" fmla="*/ 2118264 h 2479884"/>
              <a:gd name="csX9" fmla="*/ 370787 w 3004456"/>
              <a:gd name="csY9" fmla="*/ 2118264 h 2479884"/>
              <a:gd name="csX10" fmla="*/ 370787 w 3004456"/>
              <a:gd name="csY10" fmla="*/ 2479884 h 2479884"/>
              <a:gd name="csX11" fmla="*/ 343036 w 3004456"/>
              <a:gd name="csY11" fmla="*/ 2449358 h 2479884"/>
              <a:gd name="csX12" fmla="*/ 0 w 3004456"/>
              <a:gd name="csY12" fmla="*/ 1494063 h 2479884"/>
              <a:gd name="csX13" fmla="*/ 343036 w 3004456"/>
              <a:gd name="csY13" fmla="*/ 538768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1067677 h 2479884"/>
              <a:gd name="csX2" fmla="*/ 2644703 w 3004456"/>
              <a:gd name="csY2" fmla="*/ 520379 h 2479884"/>
              <a:gd name="csX3" fmla="*/ 2661420 w 3004456"/>
              <a:gd name="csY3" fmla="*/ 538768 h 2479884"/>
              <a:gd name="csX4" fmla="*/ 3004456 w 3004456"/>
              <a:gd name="csY4" fmla="*/ 1494063 h 2479884"/>
              <a:gd name="csX5" fmla="*/ 2661420 w 3004456"/>
              <a:gd name="csY5" fmla="*/ 2449358 h 2479884"/>
              <a:gd name="csX6" fmla="*/ 2644703 w 3004456"/>
              <a:gd name="csY6" fmla="*/ 2467747 h 2479884"/>
              <a:gd name="csX7" fmla="*/ 2644703 w 3004456"/>
              <a:gd name="csY7" fmla="*/ 2118264 h 2479884"/>
              <a:gd name="csX8" fmla="*/ 370787 w 3004456"/>
              <a:gd name="csY8" fmla="*/ 2118264 h 2479884"/>
              <a:gd name="csX9" fmla="*/ 370787 w 3004456"/>
              <a:gd name="csY9" fmla="*/ 2479884 h 2479884"/>
              <a:gd name="csX10" fmla="*/ 343036 w 3004456"/>
              <a:gd name="csY10" fmla="*/ 2449358 h 2479884"/>
              <a:gd name="csX11" fmla="*/ 0 w 3004456"/>
              <a:gd name="csY11" fmla="*/ 1494063 h 2479884"/>
              <a:gd name="csX12" fmla="*/ 343036 w 3004456"/>
              <a:gd name="csY12" fmla="*/ 538768 h 2479884"/>
              <a:gd name="csX13" fmla="*/ 370787 w 3004456"/>
              <a:gd name="csY13" fmla="*/ 508242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118264 h 2479884"/>
              <a:gd name="csX8" fmla="*/ 370787 w 3004456"/>
              <a:gd name="csY8" fmla="*/ 2479884 h 2479884"/>
              <a:gd name="csX9" fmla="*/ 343036 w 3004456"/>
              <a:gd name="csY9" fmla="*/ 2449358 h 2479884"/>
              <a:gd name="csX10" fmla="*/ 0 w 3004456"/>
              <a:gd name="csY10" fmla="*/ 1494063 h 2479884"/>
              <a:gd name="csX11" fmla="*/ 343036 w 3004456"/>
              <a:gd name="csY11" fmla="*/ 538768 h 2479884"/>
              <a:gd name="csX12" fmla="*/ 370787 w 3004456"/>
              <a:gd name="csY12" fmla="*/ 508242 h 2479884"/>
              <a:gd name="csX13" fmla="*/ 1655822 w 3004456"/>
              <a:gd name="csY13" fmla="*/ 0 h 2479884"/>
              <a:gd name="csX14" fmla="*/ 2457785 w 3004456"/>
              <a:gd name="csY14" fmla="*/ 335188 h 2479884"/>
              <a:gd name="csX15" fmla="*/ 1655822 w 3004456"/>
              <a:gd name="csY15" fmla="*/ 0 h 2479884"/>
              <a:gd name="csX16" fmla="*/ 1348634 w 3004456"/>
              <a:gd name="csY16" fmla="*/ 0 h 2479884"/>
              <a:gd name="csX17" fmla="*/ 546671 w 3004456"/>
              <a:gd name="csY17" fmla="*/ 335188 h 2479884"/>
              <a:gd name="csX18" fmla="*/ 1348634 w 3004456"/>
              <a:gd name="csY18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479884 h 2479884"/>
              <a:gd name="csX8" fmla="*/ 343036 w 3004456"/>
              <a:gd name="csY8" fmla="*/ 2449358 h 2479884"/>
              <a:gd name="csX9" fmla="*/ 0 w 3004456"/>
              <a:gd name="csY9" fmla="*/ 1494063 h 2479884"/>
              <a:gd name="csX10" fmla="*/ 343036 w 3004456"/>
              <a:gd name="csY10" fmla="*/ 538768 h 2479884"/>
              <a:gd name="csX11" fmla="*/ 370787 w 3004456"/>
              <a:gd name="csY11" fmla="*/ 508242 h 2479884"/>
              <a:gd name="csX12" fmla="*/ 1655822 w 3004456"/>
              <a:gd name="csY12" fmla="*/ 0 h 2479884"/>
              <a:gd name="csX13" fmla="*/ 2457785 w 3004456"/>
              <a:gd name="csY13" fmla="*/ 335188 h 2479884"/>
              <a:gd name="csX14" fmla="*/ 1655822 w 3004456"/>
              <a:gd name="csY14" fmla="*/ 0 h 2479884"/>
              <a:gd name="csX15" fmla="*/ 1348634 w 3004456"/>
              <a:gd name="csY15" fmla="*/ 0 h 2479884"/>
              <a:gd name="csX16" fmla="*/ 546671 w 3004456"/>
              <a:gd name="csY16" fmla="*/ 335188 h 2479884"/>
              <a:gd name="csX17" fmla="*/ 1348634 w 3004456"/>
              <a:gd name="csY17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655822 w 3004456"/>
              <a:gd name="csY11" fmla="*/ 0 h 2479884"/>
              <a:gd name="csX12" fmla="*/ 2457785 w 3004456"/>
              <a:gd name="csY12" fmla="*/ 335188 h 2479884"/>
              <a:gd name="csX13" fmla="*/ 1655822 w 3004456"/>
              <a:gd name="csY13" fmla="*/ 0 h 2479884"/>
              <a:gd name="csX14" fmla="*/ 1348634 w 3004456"/>
              <a:gd name="csY14" fmla="*/ 0 h 2479884"/>
              <a:gd name="csX15" fmla="*/ 546671 w 3004456"/>
              <a:gd name="csY15" fmla="*/ 335188 h 2479884"/>
              <a:gd name="csX16" fmla="*/ 1348634 w 3004456"/>
              <a:gd name="csY16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348634 w 3004456"/>
              <a:gd name="csY11" fmla="*/ 0 h 2479884"/>
              <a:gd name="csX12" fmla="*/ 546671 w 3004456"/>
              <a:gd name="csY12" fmla="*/ 335188 h 2479884"/>
              <a:gd name="csX13" fmla="*/ 1348634 w 3004456"/>
              <a:gd name="csY13" fmla="*/ 0 h 2479884"/>
              <a:gd name="csX0" fmla="*/ 370787 w 3004456"/>
              <a:gd name="csY0" fmla="*/ 0 h 1971642"/>
              <a:gd name="csX1" fmla="*/ 2644703 w 3004456"/>
              <a:gd name="csY1" fmla="*/ 12137 h 1971642"/>
              <a:gd name="csX2" fmla="*/ 2661420 w 3004456"/>
              <a:gd name="csY2" fmla="*/ 30526 h 1971642"/>
              <a:gd name="csX3" fmla="*/ 3004456 w 3004456"/>
              <a:gd name="csY3" fmla="*/ 985821 h 1971642"/>
              <a:gd name="csX4" fmla="*/ 2661420 w 3004456"/>
              <a:gd name="csY4" fmla="*/ 1941116 h 1971642"/>
              <a:gd name="csX5" fmla="*/ 2644703 w 3004456"/>
              <a:gd name="csY5" fmla="*/ 1959505 h 1971642"/>
              <a:gd name="csX6" fmla="*/ 370787 w 3004456"/>
              <a:gd name="csY6" fmla="*/ 1971642 h 1971642"/>
              <a:gd name="csX7" fmla="*/ 343036 w 3004456"/>
              <a:gd name="csY7" fmla="*/ 1941116 h 1971642"/>
              <a:gd name="csX8" fmla="*/ 0 w 3004456"/>
              <a:gd name="csY8" fmla="*/ 985821 h 1971642"/>
              <a:gd name="csX9" fmla="*/ 343036 w 3004456"/>
              <a:gd name="csY9" fmla="*/ 30526 h 1971642"/>
              <a:gd name="csX10" fmla="*/ 370787 w 3004456"/>
              <a:gd name="csY10" fmla="*/ 0 h 1971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004456" h="1971642">
                <a:moveTo>
                  <a:pt x="370787" y="0"/>
                </a:moveTo>
                <a:lnTo>
                  <a:pt x="2644703" y="12137"/>
                </a:lnTo>
                <a:lnTo>
                  <a:pt x="2661420" y="30526"/>
                </a:lnTo>
                <a:cubicBezTo>
                  <a:pt x="2875722" y="290128"/>
                  <a:pt x="3004456" y="622945"/>
                  <a:pt x="3004456" y="985821"/>
                </a:cubicBezTo>
                <a:cubicBezTo>
                  <a:pt x="3004456" y="1348697"/>
                  <a:pt x="2875722" y="1681514"/>
                  <a:pt x="2661420" y="1941116"/>
                </a:cubicBezTo>
                <a:lnTo>
                  <a:pt x="2644703" y="1959505"/>
                </a:lnTo>
                <a:lnTo>
                  <a:pt x="370787" y="1971642"/>
                </a:lnTo>
                <a:lnTo>
                  <a:pt x="343036" y="1941116"/>
                </a:lnTo>
                <a:cubicBezTo>
                  <a:pt x="128734" y="1681514"/>
                  <a:pt x="0" y="1348697"/>
                  <a:pt x="0" y="985821"/>
                </a:cubicBezTo>
                <a:cubicBezTo>
                  <a:pt x="0" y="622945"/>
                  <a:pt x="128734" y="290128"/>
                  <a:pt x="343036" y="30526"/>
                </a:cubicBezTo>
                <a:lnTo>
                  <a:pt x="370787" y="0"/>
                </a:ln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DF62899-44EF-2652-26D9-C5867CEACD73}"/>
              </a:ext>
            </a:extLst>
          </p:cNvPr>
          <p:cNvSpPr/>
          <p:nvPr/>
        </p:nvSpPr>
        <p:spPr>
          <a:xfrm>
            <a:off x="4522694" y="3146802"/>
            <a:ext cx="3004456" cy="1971642"/>
          </a:xfrm>
          <a:custGeom>
            <a:avLst/>
            <a:gdLst>
              <a:gd name="csX0" fmla="*/ 370787 w 3004456"/>
              <a:gd name="csY0" fmla="*/ 508242 h 2479884"/>
              <a:gd name="csX1" fmla="*/ 370787 w 3004456"/>
              <a:gd name="csY1" fmla="*/ 1067677 h 2479884"/>
              <a:gd name="csX2" fmla="*/ 2644703 w 3004456"/>
              <a:gd name="csY2" fmla="*/ 1067677 h 2479884"/>
              <a:gd name="csX3" fmla="*/ 2644703 w 3004456"/>
              <a:gd name="csY3" fmla="*/ 520379 h 2479884"/>
              <a:gd name="csX4" fmla="*/ 2661420 w 3004456"/>
              <a:gd name="csY4" fmla="*/ 538768 h 2479884"/>
              <a:gd name="csX5" fmla="*/ 3004456 w 3004456"/>
              <a:gd name="csY5" fmla="*/ 1494063 h 2479884"/>
              <a:gd name="csX6" fmla="*/ 2661420 w 3004456"/>
              <a:gd name="csY6" fmla="*/ 2449358 h 2479884"/>
              <a:gd name="csX7" fmla="*/ 2644703 w 3004456"/>
              <a:gd name="csY7" fmla="*/ 2467747 h 2479884"/>
              <a:gd name="csX8" fmla="*/ 2644703 w 3004456"/>
              <a:gd name="csY8" fmla="*/ 2118264 h 2479884"/>
              <a:gd name="csX9" fmla="*/ 370787 w 3004456"/>
              <a:gd name="csY9" fmla="*/ 2118264 h 2479884"/>
              <a:gd name="csX10" fmla="*/ 370787 w 3004456"/>
              <a:gd name="csY10" fmla="*/ 2479884 h 2479884"/>
              <a:gd name="csX11" fmla="*/ 343036 w 3004456"/>
              <a:gd name="csY11" fmla="*/ 2449358 h 2479884"/>
              <a:gd name="csX12" fmla="*/ 0 w 3004456"/>
              <a:gd name="csY12" fmla="*/ 1494063 h 2479884"/>
              <a:gd name="csX13" fmla="*/ 343036 w 3004456"/>
              <a:gd name="csY13" fmla="*/ 538768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1067677 h 2479884"/>
              <a:gd name="csX2" fmla="*/ 2644703 w 3004456"/>
              <a:gd name="csY2" fmla="*/ 520379 h 2479884"/>
              <a:gd name="csX3" fmla="*/ 2661420 w 3004456"/>
              <a:gd name="csY3" fmla="*/ 538768 h 2479884"/>
              <a:gd name="csX4" fmla="*/ 3004456 w 3004456"/>
              <a:gd name="csY4" fmla="*/ 1494063 h 2479884"/>
              <a:gd name="csX5" fmla="*/ 2661420 w 3004456"/>
              <a:gd name="csY5" fmla="*/ 2449358 h 2479884"/>
              <a:gd name="csX6" fmla="*/ 2644703 w 3004456"/>
              <a:gd name="csY6" fmla="*/ 2467747 h 2479884"/>
              <a:gd name="csX7" fmla="*/ 2644703 w 3004456"/>
              <a:gd name="csY7" fmla="*/ 2118264 h 2479884"/>
              <a:gd name="csX8" fmla="*/ 370787 w 3004456"/>
              <a:gd name="csY8" fmla="*/ 2118264 h 2479884"/>
              <a:gd name="csX9" fmla="*/ 370787 w 3004456"/>
              <a:gd name="csY9" fmla="*/ 2479884 h 2479884"/>
              <a:gd name="csX10" fmla="*/ 343036 w 3004456"/>
              <a:gd name="csY10" fmla="*/ 2449358 h 2479884"/>
              <a:gd name="csX11" fmla="*/ 0 w 3004456"/>
              <a:gd name="csY11" fmla="*/ 1494063 h 2479884"/>
              <a:gd name="csX12" fmla="*/ 343036 w 3004456"/>
              <a:gd name="csY12" fmla="*/ 538768 h 2479884"/>
              <a:gd name="csX13" fmla="*/ 370787 w 3004456"/>
              <a:gd name="csY13" fmla="*/ 508242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118264 h 2479884"/>
              <a:gd name="csX8" fmla="*/ 370787 w 3004456"/>
              <a:gd name="csY8" fmla="*/ 2479884 h 2479884"/>
              <a:gd name="csX9" fmla="*/ 343036 w 3004456"/>
              <a:gd name="csY9" fmla="*/ 2449358 h 2479884"/>
              <a:gd name="csX10" fmla="*/ 0 w 3004456"/>
              <a:gd name="csY10" fmla="*/ 1494063 h 2479884"/>
              <a:gd name="csX11" fmla="*/ 343036 w 3004456"/>
              <a:gd name="csY11" fmla="*/ 538768 h 2479884"/>
              <a:gd name="csX12" fmla="*/ 370787 w 3004456"/>
              <a:gd name="csY12" fmla="*/ 508242 h 2479884"/>
              <a:gd name="csX13" fmla="*/ 1655822 w 3004456"/>
              <a:gd name="csY13" fmla="*/ 0 h 2479884"/>
              <a:gd name="csX14" fmla="*/ 2457785 w 3004456"/>
              <a:gd name="csY14" fmla="*/ 335188 h 2479884"/>
              <a:gd name="csX15" fmla="*/ 1655822 w 3004456"/>
              <a:gd name="csY15" fmla="*/ 0 h 2479884"/>
              <a:gd name="csX16" fmla="*/ 1348634 w 3004456"/>
              <a:gd name="csY16" fmla="*/ 0 h 2479884"/>
              <a:gd name="csX17" fmla="*/ 546671 w 3004456"/>
              <a:gd name="csY17" fmla="*/ 335188 h 2479884"/>
              <a:gd name="csX18" fmla="*/ 1348634 w 3004456"/>
              <a:gd name="csY18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479884 h 2479884"/>
              <a:gd name="csX8" fmla="*/ 343036 w 3004456"/>
              <a:gd name="csY8" fmla="*/ 2449358 h 2479884"/>
              <a:gd name="csX9" fmla="*/ 0 w 3004456"/>
              <a:gd name="csY9" fmla="*/ 1494063 h 2479884"/>
              <a:gd name="csX10" fmla="*/ 343036 w 3004456"/>
              <a:gd name="csY10" fmla="*/ 538768 h 2479884"/>
              <a:gd name="csX11" fmla="*/ 370787 w 3004456"/>
              <a:gd name="csY11" fmla="*/ 508242 h 2479884"/>
              <a:gd name="csX12" fmla="*/ 1655822 w 3004456"/>
              <a:gd name="csY12" fmla="*/ 0 h 2479884"/>
              <a:gd name="csX13" fmla="*/ 2457785 w 3004456"/>
              <a:gd name="csY13" fmla="*/ 335188 h 2479884"/>
              <a:gd name="csX14" fmla="*/ 1655822 w 3004456"/>
              <a:gd name="csY14" fmla="*/ 0 h 2479884"/>
              <a:gd name="csX15" fmla="*/ 1348634 w 3004456"/>
              <a:gd name="csY15" fmla="*/ 0 h 2479884"/>
              <a:gd name="csX16" fmla="*/ 546671 w 3004456"/>
              <a:gd name="csY16" fmla="*/ 335188 h 2479884"/>
              <a:gd name="csX17" fmla="*/ 1348634 w 3004456"/>
              <a:gd name="csY17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655822 w 3004456"/>
              <a:gd name="csY11" fmla="*/ 0 h 2479884"/>
              <a:gd name="csX12" fmla="*/ 2457785 w 3004456"/>
              <a:gd name="csY12" fmla="*/ 335188 h 2479884"/>
              <a:gd name="csX13" fmla="*/ 1655822 w 3004456"/>
              <a:gd name="csY13" fmla="*/ 0 h 2479884"/>
              <a:gd name="csX14" fmla="*/ 1348634 w 3004456"/>
              <a:gd name="csY14" fmla="*/ 0 h 2479884"/>
              <a:gd name="csX15" fmla="*/ 546671 w 3004456"/>
              <a:gd name="csY15" fmla="*/ 335188 h 2479884"/>
              <a:gd name="csX16" fmla="*/ 1348634 w 3004456"/>
              <a:gd name="csY16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348634 w 3004456"/>
              <a:gd name="csY11" fmla="*/ 0 h 2479884"/>
              <a:gd name="csX12" fmla="*/ 546671 w 3004456"/>
              <a:gd name="csY12" fmla="*/ 335188 h 2479884"/>
              <a:gd name="csX13" fmla="*/ 1348634 w 3004456"/>
              <a:gd name="csY13" fmla="*/ 0 h 2479884"/>
              <a:gd name="csX0" fmla="*/ 370787 w 3004456"/>
              <a:gd name="csY0" fmla="*/ 0 h 1971642"/>
              <a:gd name="csX1" fmla="*/ 2644703 w 3004456"/>
              <a:gd name="csY1" fmla="*/ 12137 h 1971642"/>
              <a:gd name="csX2" fmla="*/ 2661420 w 3004456"/>
              <a:gd name="csY2" fmla="*/ 30526 h 1971642"/>
              <a:gd name="csX3" fmla="*/ 3004456 w 3004456"/>
              <a:gd name="csY3" fmla="*/ 985821 h 1971642"/>
              <a:gd name="csX4" fmla="*/ 2661420 w 3004456"/>
              <a:gd name="csY4" fmla="*/ 1941116 h 1971642"/>
              <a:gd name="csX5" fmla="*/ 2644703 w 3004456"/>
              <a:gd name="csY5" fmla="*/ 1959505 h 1971642"/>
              <a:gd name="csX6" fmla="*/ 370787 w 3004456"/>
              <a:gd name="csY6" fmla="*/ 1971642 h 1971642"/>
              <a:gd name="csX7" fmla="*/ 343036 w 3004456"/>
              <a:gd name="csY7" fmla="*/ 1941116 h 1971642"/>
              <a:gd name="csX8" fmla="*/ 0 w 3004456"/>
              <a:gd name="csY8" fmla="*/ 985821 h 1971642"/>
              <a:gd name="csX9" fmla="*/ 343036 w 3004456"/>
              <a:gd name="csY9" fmla="*/ 30526 h 1971642"/>
              <a:gd name="csX10" fmla="*/ 370787 w 3004456"/>
              <a:gd name="csY10" fmla="*/ 0 h 1971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004456" h="1971642">
                <a:moveTo>
                  <a:pt x="370787" y="0"/>
                </a:moveTo>
                <a:lnTo>
                  <a:pt x="2644703" y="12137"/>
                </a:lnTo>
                <a:lnTo>
                  <a:pt x="2661420" y="30526"/>
                </a:lnTo>
                <a:cubicBezTo>
                  <a:pt x="2875722" y="290128"/>
                  <a:pt x="3004456" y="622945"/>
                  <a:pt x="3004456" y="985821"/>
                </a:cubicBezTo>
                <a:cubicBezTo>
                  <a:pt x="3004456" y="1348697"/>
                  <a:pt x="2875722" y="1681514"/>
                  <a:pt x="2661420" y="1941116"/>
                </a:cubicBezTo>
                <a:lnTo>
                  <a:pt x="2644703" y="1959505"/>
                </a:lnTo>
                <a:lnTo>
                  <a:pt x="370787" y="1971642"/>
                </a:lnTo>
                <a:lnTo>
                  <a:pt x="343036" y="1941116"/>
                </a:lnTo>
                <a:cubicBezTo>
                  <a:pt x="128734" y="1681514"/>
                  <a:pt x="0" y="1348697"/>
                  <a:pt x="0" y="985821"/>
                </a:cubicBezTo>
                <a:cubicBezTo>
                  <a:pt x="0" y="622945"/>
                  <a:pt x="128734" y="290128"/>
                  <a:pt x="343036" y="30526"/>
                </a:cubicBezTo>
                <a:lnTo>
                  <a:pt x="370787" y="0"/>
                </a:ln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78F9E22-2DA4-DBB4-85CA-B7D122537226}"/>
              </a:ext>
            </a:extLst>
          </p:cNvPr>
          <p:cNvSpPr/>
          <p:nvPr/>
        </p:nvSpPr>
        <p:spPr>
          <a:xfrm>
            <a:off x="7992036" y="3146802"/>
            <a:ext cx="3004456" cy="1971642"/>
          </a:xfrm>
          <a:custGeom>
            <a:avLst/>
            <a:gdLst>
              <a:gd name="csX0" fmla="*/ 370787 w 3004456"/>
              <a:gd name="csY0" fmla="*/ 508242 h 2479884"/>
              <a:gd name="csX1" fmla="*/ 370787 w 3004456"/>
              <a:gd name="csY1" fmla="*/ 1067677 h 2479884"/>
              <a:gd name="csX2" fmla="*/ 2644703 w 3004456"/>
              <a:gd name="csY2" fmla="*/ 1067677 h 2479884"/>
              <a:gd name="csX3" fmla="*/ 2644703 w 3004456"/>
              <a:gd name="csY3" fmla="*/ 520379 h 2479884"/>
              <a:gd name="csX4" fmla="*/ 2661420 w 3004456"/>
              <a:gd name="csY4" fmla="*/ 538768 h 2479884"/>
              <a:gd name="csX5" fmla="*/ 3004456 w 3004456"/>
              <a:gd name="csY5" fmla="*/ 1494063 h 2479884"/>
              <a:gd name="csX6" fmla="*/ 2661420 w 3004456"/>
              <a:gd name="csY6" fmla="*/ 2449358 h 2479884"/>
              <a:gd name="csX7" fmla="*/ 2644703 w 3004456"/>
              <a:gd name="csY7" fmla="*/ 2467747 h 2479884"/>
              <a:gd name="csX8" fmla="*/ 2644703 w 3004456"/>
              <a:gd name="csY8" fmla="*/ 2118264 h 2479884"/>
              <a:gd name="csX9" fmla="*/ 370787 w 3004456"/>
              <a:gd name="csY9" fmla="*/ 2118264 h 2479884"/>
              <a:gd name="csX10" fmla="*/ 370787 w 3004456"/>
              <a:gd name="csY10" fmla="*/ 2479884 h 2479884"/>
              <a:gd name="csX11" fmla="*/ 343036 w 3004456"/>
              <a:gd name="csY11" fmla="*/ 2449358 h 2479884"/>
              <a:gd name="csX12" fmla="*/ 0 w 3004456"/>
              <a:gd name="csY12" fmla="*/ 1494063 h 2479884"/>
              <a:gd name="csX13" fmla="*/ 343036 w 3004456"/>
              <a:gd name="csY13" fmla="*/ 538768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1067677 h 2479884"/>
              <a:gd name="csX2" fmla="*/ 2644703 w 3004456"/>
              <a:gd name="csY2" fmla="*/ 520379 h 2479884"/>
              <a:gd name="csX3" fmla="*/ 2661420 w 3004456"/>
              <a:gd name="csY3" fmla="*/ 538768 h 2479884"/>
              <a:gd name="csX4" fmla="*/ 3004456 w 3004456"/>
              <a:gd name="csY4" fmla="*/ 1494063 h 2479884"/>
              <a:gd name="csX5" fmla="*/ 2661420 w 3004456"/>
              <a:gd name="csY5" fmla="*/ 2449358 h 2479884"/>
              <a:gd name="csX6" fmla="*/ 2644703 w 3004456"/>
              <a:gd name="csY6" fmla="*/ 2467747 h 2479884"/>
              <a:gd name="csX7" fmla="*/ 2644703 w 3004456"/>
              <a:gd name="csY7" fmla="*/ 2118264 h 2479884"/>
              <a:gd name="csX8" fmla="*/ 370787 w 3004456"/>
              <a:gd name="csY8" fmla="*/ 2118264 h 2479884"/>
              <a:gd name="csX9" fmla="*/ 370787 w 3004456"/>
              <a:gd name="csY9" fmla="*/ 2479884 h 2479884"/>
              <a:gd name="csX10" fmla="*/ 343036 w 3004456"/>
              <a:gd name="csY10" fmla="*/ 2449358 h 2479884"/>
              <a:gd name="csX11" fmla="*/ 0 w 3004456"/>
              <a:gd name="csY11" fmla="*/ 1494063 h 2479884"/>
              <a:gd name="csX12" fmla="*/ 343036 w 3004456"/>
              <a:gd name="csY12" fmla="*/ 538768 h 2479884"/>
              <a:gd name="csX13" fmla="*/ 370787 w 3004456"/>
              <a:gd name="csY13" fmla="*/ 508242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118264 h 2479884"/>
              <a:gd name="csX8" fmla="*/ 370787 w 3004456"/>
              <a:gd name="csY8" fmla="*/ 2479884 h 2479884"/>
              <a:gd name="csX9" fmla="*/ 343036 w 3004456"/>
              <a:gd name="csY9" fmla="*/ 2449358 h 2479884"/>
              <a:gd name="csX10" fmla="*/ 0 w 3004456"/>
              <a:gd name="csY10" fmla="*/ 1494063 h 2479884"/>
              <a:gd name="csX11" fmla="*/ 343036 w 3004456"/>
              <a:gd name="csY11" fmla="*/ 538768 h 2479884"/>
              <a:gd name="csX12" fmla="*/ 370787 w 3004456"/>
              <a:gd name="csY12" fmla="*/ 508242 h 2479884"/>
              <a:gd name="csX13" fmla="*/ 1655822 w 3004456"/>
              <a:gd name="csY13" fmla="*/ 0 h 2479884"/>
              <a:gd name="csX14" fmla="*/ 2457785 w 3004456"/>
              <a:gd name="csY14" fmla="*/ 335188 h 2479884"/>
              <a:gd name="csX15" fmla="*/ 1655822 w 3004456"/>
              <a:gd name="csY15" fmla="*/ 0 h 2479884"/>
              <a:gd name="csX16" fmla="*/ 1348634 w 3004456"/>
              <a:gd name="csY16" fmla="*/ 0 h 2479884"/>
              <a:gd name="csX17" fmla="*/ 546671 w 3004456"/>
              <a:gd name="csY17" fmla="*/ 335188 h 2479884"/>
              <a:gd name="csX18" fmla="*/ 1348634 w 3004456"/>
              <a:gd name="csY18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479884 h 2479884"/>
              <a:gd name="csX8" fmla="*/ 343036 w 3004456"/>
              <a:gd name="csY8" fmla="*/ 2449358 h 2479884"/>
              <a:gd name="csX9" fmla="*/ 0 w 3004456"/>
              <a:gd name="csY9" fmla="*/ 1494063 h 2479884"/>
              <a:gd name="csX10" fmla="*/ 343036 w 3004456"/>
              <a:gd name="csY10" fmla="*/ 538768 h 2479884"/>
              <a:gd name="csX11" fmla="*/ 370787 w 3004456"/>
              <a:gd name="csY11" fmla="*/ 508242 h 2479884"/>
              <a:gd name="csX12" fmla="*/ 1655822 w 3004456"/>
              <a:gd name="csY12" fmla="*/ 0 h 2479884"/>
              <a:gd name="csX13" fmla="*/ 2457785 w 3004456"/>
              <a:gd name="csY13" fmla="*/ 335188 h 2479884"/>
              <a:gd name="csX14" fmla="*/ 1655822 w 3004456"/>
              <a:gd name="csY14" fmla="*/ 0 h 2479884"/>
              <a:gd name="csX15" fmla="*/ 1348634 w 3004456"/>
              <a:gd name="csY15" fmla="*/ 0 h 2479884"/>
              <a:gd name="csX16" fmla="*/ 546671 w 3004456"/>
              <a:gd name="csY16" fmla="*/ 335188 h 2479884"/>
              <a:gd name="csX17" fmla="*/ 1348634 w 3004456"/>
              <a:gd name="csY17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655822 w 3004456"/>
              <a:gd name="csY11" fmla="*/ 0 h 2479884"/>
              <a:gd name="csX12" fmla="*/ 2457785 w 3004456"/>
              <a:gd name="csY12" fmla="*/ 335188 h 2479884"/>
              <a:gd name="csX13" fmla="*/ 1655822 w 3004456"/>
              <a:gd name="csY13" fmla="*/ 0 h 2479884"/>
              <a:gd name="csX14" fmla="*/ 1348634 w 3004456"/>
              <a:gd name="csY14" fmla="*/ 0 h 2479884"/>
              <a:gd name="csX15" fmla="*/ 546671 w 3004456"/>
              <a:gd name="csY15" fmla="*/ 335188 h 2479884"/>
              <a:gd name="csX16" fmla="*/ 1348634 w 3004456"/>
              <a:gd name="csY16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348634 w 3004456"/>
              <a:gd name="csY11" fmla="*/ 0 h 2479884"/>
              <a:gd name="csX12" fmla="*/ 546671 w 3004456"/>
              <a:gd name="csY12" fmla="*/ 335188 h 2479884"/>
              <a:gd name="csX13" fmla="*/ 1348634 w 3004456"/>
              <a:gd name="csY13" fmla="*/ 0 h 2479884"/>
              <a:gd name="csX0" fmla="*/ 370787 w 3004456"/>
              <a:gd name="csY0" fmla="*/ 0 h 1971642"/>
              <a:gd name="csX1" fmla="*/ 2644703 w 3004456"/>
              <a:gd name="csY1" fmla="*/ 12137 h 1971642"/>
              <a:gd name="csX2" fmla="*/ 2661420 w 3004456"/>
              <a:gd name="csY2" fmla="*/ 30526 h 1971642"/>
              <a:gd name="csX3" fmla="*/ 3004456 w 3004456"/>
              <a:gd name="csY3" fmla="*/ 985821 h 1971642"/>
              <a:gd name="csX4" fmla="*/ 2661420 w 3004456"/>
              <a:gd name="csY4" fmla="*/ 1941116 h 1971642"/>
              <a:gd name="csX5" fmla="*/ 2644703 w 3004456"/>
              <a:gd name="csY5" fmla="*/ 1959505 h 1971642"/>
              <a:gd name="csX6" fmla="*/ 370787 w 3004456"/>
              <a:gd name="csY6" fmla="*/ 1971642 h 1971642"/>
              <a:gd name="csX7" fmla="*/ 343036 w 3004456"/>
              <a:gd name="csY7" fmla="*/ 1941116 h 1971642"/>
              <a:gd name="csX8" fmla="*/ 0 w 3004456"/>
              <a:gd name="csY8" fmla="*/ 985821 h 1971642"/>
              <a:gd name="csX9" fmla="*/ 343036 w 3004456"/>
              <a:gd name="csY9" fmla="*/ 30526 h 1971642"/>
              <a:gd name="csX10" fmla="*/ 370787 w 3004456"/>
              <a:gd name="csY10" fmla="*/ 0 h 1971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004456" h="1971642">
                <a:moveTo>
                  <a:pt x="370787" y="0"/>
                </a:moveTo>
                <a:lnTo>
                  <a:pt x="2644703" y="12137"/>
                </a:lnTo>
                <a:lnTo>
                  <a:pt x="2661420" y="30526"/>
                </a:lnTo>
                <a:cubicBezTo>
                  <a:pt x="2875722" y="290128"/>
                  <a:pt x="3004456" y="622945"/>
                  <a:pt x="3004456" y="985821"/>
                </a:cubicBezTo>
                <a:cubicBezTo>
                  <a:pt x="3004456" y="1348697"/>
                  <a:pt x="2875722" y="1681514"/>
                  <a:pt x="2661420" y="1941116"/>
                </a:cubicBezTo>
                <a:lnTo>
                  <a:pt x="2644703" y="1959505"/>
                </a:lnTo>
                <a:lnTo>
                  <a:pt x="370787" y="1971642"/>
                </a:lnTo>
                <a:lnTo>
                  <a:pt x="343036" y="1941116"/>
                </a:lnTo>
                <a:cubicBezTo>
                  <a:pt x="128734" y="1681514"/>
                  <a:pt x="0" y="1348697"/>
                  <a:pt x="0" y="985821"/>
                </a:cubicBezTo>
                <a:cubicBezTo>
                  <a:pt x="0" y="622945"/>
                  <a:pt x="128734" y="290128"/>
                  <a:pt x="343036" y="30526"/>
                </a:cubicBezTo>
                <a:lnTo>
                  <a:pt x="370787" y="0"/>
                </a:ln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4" name="Forme libre 504">
            <a:extLst>
              <a:ext uri="{FF2B5EF4-FFF2-40B4-BE49-F238E27FC236}">
                <a16:creationId xmlns:a16="http://schemas.microsoft.com/office/drawing/2014/main" id="{5B649151-F196-91E1-554E-E14ED2B8B74D}"/>
              </a:ext>
            </a:extLst>
          </p:cNvPr>
          <p:cNvSpPr/>
          <p:nvPr/>
        </p:nvSpPr>
        <p:spPr>
          <a:xfrm>
            <a:off x="1677993" y="97669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0" name="Forme libre 508">
            <a:extLst>
              <a:ext uri="{FF2B5EF4-FFF2-40B4-BE49-F238E27FC236}">
                <a16:creationId xmlns:a16="http://schemas.microsoft.com/office/drawing/2014/main" id="{37BB3465-948E-1D0D-DF42-28D651C84B1F}"/>
              </a:ext>
            </a:extLst>
          </p:cNvPr>
          <p:cNvSpPr/>
          <p:nvPr/>
        </p:nvSpPr>
        <p:spPr>
          <a:xfrm>
            <a:off x="5147334" y="97669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7" name="Ellipse 510">
            <a:extLst>
              <a:ext uri="{FF2B5EF4-FFF2-40B4-BE49-F238E27FC236}">
                <a16:creationId xmlns:a16="http://schemas.microsoft.com/office/drawing/2014/main" id="{03D820A3-BABD-8D5E-07B6-B5389F1390C5}"/>
              </a:ext>
            </a:extLst>
          </p:cNvPr>
          <p:cNvSpPr/>
          <p:nvPr/>
        </p:nvSpPr>
        <p:spPr>
          <a:xfrm>
            <a:off x="5338094" y="1167939"/>
            <a:ext cx="1373656" cy="1373289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8" name="Forme libre 512">
            <a:extLst>
              <a:ext uri="{FF2B5EF4-FFF2-40B4-BE49-F238E27FC236}">
                <a16:creationId xmlns:a16="http://schemas.microsoft.com/office/drawing/2014/main" id="{D1C6DCB1-1B09-FD9C-9D34-2D5967F148B2}"/>
              </a:ext>
            </a:extLst>
          </p:cNvPr>
          <p:cNvSpPr/>
          <p:nvPr/>
        </p:nvSpPr>
        <p:spPr>
          <a:xfrm>
            <a:off x="8616676" y="97669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9" name="Ellipse 514">
            <a:extLst>
              <a:ext uri="{FF2B5EF4-FFF2-40B4-BE49-F238E27FC236}">
                <a16:creationId xmlns:a16="http://schemas.microsoft.com/office/drawing/2014/main" id="{8EC763B3-462F-04C3-146C-D9E06015A4D8}"/>
              </a:ext>
            </a:extLst>
          </p:cNvPr>
          <p:cNvSpPr/>
          <p:nvPr/>
        </p:nvSpPr>
        <p:spPr>
          <a:xfrm>
            <a:off x="8807436" y="1167939"/>
            <a:ext cx="1373656" cy="1373289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1CDB048-A644-4448-202E-D58D262B2F7A}"/>
              </a:ext>
            </a:extLst>
          </p:cNvPr>
          <p:cNvSpPr/>
          <p:nvPr/>
        </p:nvSpPr>
        <p:spPr>
          <a:xfrm>
            <a:off x="1424140" y="2630806"/>
            <a:ext cx="2273916" cy="3003634"/>
          </a:xfrm>
          <a:custGeom>
            <a:avLst/>
            <a:gdLst>
              <a:gd name="csX0" fmla="*/ 1131441 w 2273916"/>
              <a:gd name="csY0" fmla="*/ 0 h 3003634"/>
              <a:gd name="csX1" fmla="*/ 2193677 w 2273916"/>
              <a:gd name="csY1" fmla="*/ 439872 h 3003634"/>
              <a:gd name="csX2" fmla="*/ 2273916 w 2273916"/>
              <a:gd name="csY2" fmla="*/ 528133 h 3003634"/>
              <a:gd name="csX3" fmla="*/ 2273916 w 2273916"/>
              <a:gd name="csY3" fmla="*/ 2475501 h 3003634"/>
              <a:gd name="csX4" fmla="*/ 2193677 w 2273916"/>
              <a:gd name="csY4" fmla="*/ 2563762 h 3003634"/>
              <a:gd name="csX5" fmla="*/ 1131441 w 2273916"/>
              <a:gd name="csY5" fmla="*/ 3003634 h 3003634"/>
              <a:gd name="csX6" fmla="*/ 69205 w 2273916"/>
              <a:gd name="csY6" fmla="*/ 2563762 h 3003634"/>
              <a:gd name="csX7" fmla="*/ 0 w 2273916"/>
              <a:gd name="csY7" fmla="*/ 2487638 h 3003634"/>
              <a:gd name="csX8" fmla="*/ 0 w 2273916"/>
              <a:gd name="csY8" fmla="*/ 515996 h 3003634"/>
              <a:gd name="csX9" fmla="*/ 69205 w 2273916"/>
              <a:gd name="csY9" fmla="*/ 439872 h 3003634"/>
              <a:gd name="csX10" fmla="*/ 1131441 w 2273916"/>
              <a:gd name="csY10" fmla="*/ 0 h 3003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3916" h="3003634">
                <a:moveTo>
                  <a:pt x="1131441" y="0"/>
                </a:moveTo>
                <a:cubicBezTo>
                  <a:pt x="1546270" y="0"/>
                  <a:pt x="1921827" y="168097"/>
                  <a:pt x="2193677" y="439872"/>
                </a:cubicBezTo>
                <a:lnTo>
                  <a:pt x="2273916" y="528133"/>
                </a:lnTo>
                <a:lnTo>
                  <a:pt x="2273916" y="2475501"/>
                </a:lnTo>
                <a:lnTo>
                  <a:pt x="2193677" y="2563762"/>
                </a:lnTo>
                <a:cubicBezTo>
                  <a:pt x="1921827" y="2835538"/>
                  <a:pt x="1546270" y="3003634"/>
                  <a:pt x="1131441" y="3003634"/>
                </a:cubicBezTo>
                <a:cubicBezTo>
                  <a:pt x="716612" y="3003634"/>
                  <a:pt x="341055" y="2835538"/>
                  <a:pt x="69205" y="2563762"/>
                </a:cubicBezTo>
                <a:lnTo>
                  <a:pt x="0" y="2487638"/>
                </a:lnTo>
                <a:lnTo>
                  <a:pt x="0" y="515996"/>
                </a:lnTo>
                <a:lnTo>
                  <a:pt x="69205" y="439872"/>
                </a:lnTo>
                <a:cubicBezTo>
                  <a:pt x="341055" y="168097"/>
                  <a:pt x="716612" y="0"/>
                  <a:pt x="1131441" y="0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pic>
        <p:nvPicPr>
          <p:cNvPr id="51" name="Graphic 13" descr="Bullseye with solid fill">
            <a:extLst>
              <a:ext uri="{FF2B5EF4-FFF2-40B4-BE49-F238E27FC236}">
                <a16:creationId xmlns:a16="http://schemas.microsoft.com/office/drawing/2014/main" id="{344BFBF9-7ACE-C3D1-D1A0-F7AAB6B16C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3419" y="1453080"/>
            <a:ext cx="803006" cy="803006"/>
          </a:xfrm>
          <a:prstGeom prst="rect">
            <a:avLst/>
          </a:prstGeom>
          <a:effectLst/>
        </p:spPr>
      </p:pic>
      <p:pic>
        <p:nvPicPr>
          <p:cNvPr id="52" name="Graphic 15" descr="Gears with solid fill">
            <a:extLst>
              <a:ext uri="{FF2B5EF4-FFF2-40B4-BE49-F238E27FC236}">
                <a16:creationId xmlns:a16="http://schemas.microsoft.com/office/drawing/2014/main" id="{6C893CBC-A831-1120-5D25-272F9F7D09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2761" y="1453080"/>
            <a:ext cx="803006" cy="803006"/>
          </a:xfrm>
          <a:prstGeom prst="rect">
            <a:avLst/>
          </a:prstGeom>
          <a:effectLst/>
        </p:spPr>
      </p:pic>
      <p:sp>
        <p:nvSpPr>
          <p:cNvPr id="53" name="Ellipse 506">
            <a:extLst>
              <a:ext uri="{FF2B5EF4-FFF2-40B4-BE49-F238E27FC236}">
                <a16:creationId xmlns:a16="http://schemas.microsoft.com/office/drawing/2014/main" id="{DF8428BA-2FEA-C753-3AC6-646DCFB3C2B6}"/>
              </a:ext>
            </a:extLst>
          </p:cNvPr>
          <p:cNvSpPr/>
          <p:nvPr/>
        </p:nvSpPr>
        <p:spPr>
          <a:xfrm>
            <a:off x="1868753" y="1167939"/>
            <a:ext cx="1373656" cy="1373289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54" name="Graphic 16" descr="Hourglass 30% with solid fill">
            <a:extLst>
              <a:ext uri="{FF2B5EF4-FFF2-40B4-BE49-F238E27FC236}">
                <a16:creationId xmlns:a16="http://schemas.microsoft.com/office/drawing/2014/main" id="{82D9BA91-D01C-F1D0-6B82-8B34D9F66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4078" y="1453080"/>
            <a:ext cx="803006" cy="803006"/>
          </a:xfrm>
          <a:prstGeom prst="rect">
            <a:avLst/>
          </a:prstGeom>
          <a:effectLst/>
        </p:spPr>
      </p:pic>
      <p:sp>
        <p:nvSpPr>
          <p:cNvPr id="55" name="ZoneTexte 524">
            <a:extLst>
              <a:ext uri="{FF2B5EF4-FFF2-40B4-BE49-F238E27FC236}">
                <a16:creationId xmlns:a16="http://schemas.microsoft.com/office/drawing/2014/main" id="{F551A145-191E-80CB-530B-888FB97B185A}"/>
              </a:ext>
            </a:extLst>
          </p:cNvPr>
          <p:cNvSpPr txBox="1"/>
          <p:nvPr/>
        </p:nvSpPr>
        <p:spPr>
          <a:xfrm>
            <a:off x="2254858" y="4939179"/>
            <a:ext cx="601447" cy="58477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FECE80F-B042-CFC7-D49B-7C3FD9249C2B}"/>
              </a:ext>
            </a:extLst>
          </p:cNvPr>
          <p:cNvSpPr/>
          <p:nvPr/>
        </p:nvSpPr>
        <p:spPr>
          <a:xfrm>
            <a:off x="4887964" y="2630806"/>
            <a:ext cx="2273916" cy="3003634"/>
          </a:xfrm>
          <a:custGeom>
            <a:avLst/>
            <a:gdLst>
              <a:gd name="csX0" fmla="*/ 1131441 w 2273916"/>
              <a:gd name="csY0" fmla="*/ 0 h 3003634"/>
              <a:gd name="csX1" fmla="*/ 2193677 w 2273916"/>
              <a:gd name="csY1" fmla="*/ 439872 h 3003634"/>
              <a:gd name="csX2" fmla="*/ 2273916 w 2273916"/>
              <a:gd name="csY2" fmla="*/ 528133 h 3003634"/>
              <a:gd name="csX3" fmla="*/ 2273916 w 2273916"/>
              <a:gd name="csY3" fmla="*/ 2475501 h 3003634"/>
              <a:gd name="csX4" fmla="*/ 2193677 w 2273916"/>
              <a:gd name="csY4" fmla="*/ 2563762 h 3003634"/>
              <a:gd name="csX5" fmla="*/ 1131441 w 2273916"/>
              <a:gd name="csY5" fmla="*/ 3003634 h 3003634"/>
              <a:gd name="csX6" fmla="*/ 69205 w 2273916"/>
              <a:gd name="csY6" fmla="*/ 2563762 h 3003634"/>
              <a:gd name="csX7" fmla="*/ 0 w 2273916"/>
              <a:gd name="csY7" fmla="*/ 2487638 h 3003634"/>
              <a:gd name="csX8" fmla="*/ 0 w 2273916"/>
              <a:gd name="csY8" fmla="*/ 515996 h 3003634"/>
              <a:gd name="csX9" fmla="*/ 69205 w 2273916"/>
              <a:gd name="csY9" fmla="*/ 439872 h 3003634"/>
              <a:gd name="csX10" fmla="*/ 1131441 w 2273916"/>
              <a:gd name="csY10" fmla="*/ 0 h 3003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3916" h="3003634">
                <a:moveTo>
                  <a:pt x="1131441" y="0"/>
                </a:moveTo>
                <a:cubicBezTo>
                  <a:pt x="1546270" y="0"/>
                  <a:pt x="1921827" y="168097"/>
                  <a:pt x="2193677" y="439872"/>
                </a:cubicBezTo>
                <a:lnTo>
                  <a:pt x="2273916" y="528133"/>
                </a:lnTo>
                <a:lnTo>
                  <a:pt x="2273916" y="2475501"/>
                </a:lnTo>
                <a:lnTo>
                  <a:pt x="2193677" y="2563762"/>
                </a:lnTo>
                <a:cubicBezTo>
                  <a:pt x="1921827" y="2835538"/>
                  <a:pt x="1546270" y="3003634"/>
                  <a:pt x="1131441" y="3003634"/>
                </a:cubicBezTo>
                <a:cubicBezTo>
                  <a:pt x="716612" y="3003634"/>
                  <a:pt x="341055" y="2835538"/>
                  <a:pt x="69205" y="2563762"/>
                </a:cubicBezTo>
                <a:lnTo>
                  <a:pt x="0" y="2487638"/>
                </a:lnTo>
                <a:lnTo>
                  <a:pt x="0" y="515996"/>
                </a:lnTo>
                <a:lnTo>
                  <a:pt x="69205" y="439872"/>
                </a:lnTo>
                <a:cubicBezTo>
                  <a:pt x="341055" y="168097"/>
                  <a:pt x="716612" y="0"/>
                  <a:pt x="1131441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7BA6B51-D791-7EB4-69D3-FF2D982EAC69}"/>
              </a:ext>
            </a:extLst>
          </p:cNvPr>
          <p:cNvSpPr/>
          <p:nvPr/>
        </p:nvSpPr>
        <p:spPr>
          <a:xfrm>
            <a:off x="8357306" y="2630806"/>
            <a:ext cx="2273916" cy="3003634"/>
          </a:xfrm>
          <a:custGeom>
            <a:avLst/>
            <a:gdLst>
              <a:gd name="csX0" fmla="*/ 1131441 w 2273916"/>
              <a:gd name="csY0" fmla="*/ 0 h 3003634"/>
              <a:gd name="csX1" fmla="*/ 2193677 w 2273916"/>
              <a:gd name="csY1" fmla="*/ 439872 h 3003634"/>
              <a:gd name="csX2" fmla="*/ 2273916 w 2273916"/>
              <a:gd name="csY2" fmla="*/ 528133 h 3003634"/>
              <a:gd name="csX3" fmla="*/ 2273916 w 2273916"/>
              <a:gd name="csY3" fmla="*/ 2475501 h 3003634"/>
              <a:gd name="csX4" fmla="*/ 2193677 w 2273916"/>
              <a:gd name="csY4" fmla="*/ 2563762 h 3003634"/>
              <a:gd name="csX5" fmla="*/ 1131441 w 2273916"/>
              <a:gd name="csY5" fmla="*/ 3003634 h 3003634"/>
              <a:gd name="csX6" fmla="*/ 69205 w 2273916"/>
              <a:gd name="csY6" fmla="*/ 2563762 h 3003634"/>
              <a:gd name="csX7" fmla="*/ 0 w 2273916"/>
              <a:gd name="csY7" fmla="*/ 2487638 h 3003634"/>
              <a:gd name="csX8" fmla="*/ 0 w 2273916"/>
              <a:gd name="csY8" fmla="*/ 515996 h 3003634"/>
              <a:gd name="csX9" fmla="*/ 69205 w 2273916"/>
              <a:gd name="csY9" fmla="*/ 439872 h 3003634"/>
              <a:gd name="csX10" fmla="*/ 1131441 w 2273916"/>
              <a:gd name="csY10" fmla="*/ 0 h 3003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3916" h="3003634">
                <a:moveTo>
                  <a:pt x="1131441" y="0"/>
                </a:moveTo>
                <a:cubicBezTo>
                  <a:pt x="1546270" y="0"/>
                  <a:pt x="1921827" y="168097"/>
                  <a:pt x="2193677" y="439872"/>
                </a:cubicBezTo>
                <a:lnTo>
                  <a:pt x="2273916" y="528133"/>
                </a:lnTo>
                <a:lnTo>
                  <a:pt x="2273916" y="2475501"/>
                </a:lnTo>
                <a:lnTo>
                  <a:pt x="2193677" y="2563762"/>
                </a:lnTo>
                <a:cubicBezTo>
                  <a:pt x="1921827" y="2835538"/>
                  <a:pt x="1546270" y="3003634"/>
                  <a:pt x="1131441" y="3003634"/>
                </a:cubicBezTo>
                <a:cubicBezTo>
                  <a:pt x="716612" y="3003634"/>
                  <a:pt x="341055" y="2835538"/>
                  <a:pt x="69205" y="2563762"/>
                </a:cubicBezTo>
                <a:lnTo>
                  <a:pt x="0" y="2487638"/>
                </a:lnTo>
                <a:lnTo>
                  <a:pt x="0" y="515996"/>
                </a:lnTo>
                <a:lnTo>
                  <a:pt x="69205" y="439872"/>
                </a:lnTo>
                <a:cubicBezTo>
                  <a:pt x="341055" y="168097"/>
                  <a:pt x="716612" y="0"/>
                  <a:pt x="1131441" y="0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grpSp>
        <p:nvGrpSpPr>
          <p:cNvPr id="58" name="Group 44">
            <a:extLst>
              <a:ext uri="{FF2B5EF4-FFF2-40B4-BE49-F238E27FC236}">
                <a16:creationId xmlns:a16="http://schemas.microsoft.com/office/drawing/2014/main" id="{5EDD19AA-CE55-A37A-883A-096948BBA4F2}"/>
              </a:ext>
            </a:extLst>
          </p:cNvPr>
          <p:cNvGrpSpPr/>
          <p:nvPr/>
        </p:nvGrpSpPr>
        <p:grpSpPr>
          <a:xfrm>
            <a:off x="1677993" y="3209801"/>
            <a:ext cx="1755175" cy="1536374"/>
            <a:chOff x="6128022" y="4388661"/>
            <a:chExt cx="1691640" cy="1536374"/>
          </a:xfrm>
          <a:effectLst/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6E1E18DF-0F29-4D8C-3200-1A3678AE793F}"/>
                </a:ext>
              </a:extLst>
            </p:cNvPr>
            <p:cNvSpPr txBox="1"/>
            <p:nvPr/>
          </p:nvSpPr>
          <p:spPr>
            <a:xfrm>
              <a:off x="6128022" y="4388661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37">
              <a:extLst>
                <a:ext uri="{FF2B5EF4-FFF2-40B4-BE49-F238E27FC236}">
                  <a16:creationId xmlns:a16="http://schemas.microsoft.com/office/drawing/2014/main" id="{93442535-C77C-5896-B99B-44F435B19E7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1" name="Group 44">
            <a:extLst>
              <a:ext uri="{FF2B5EF4-FFF2-40B4-BE49-F238E27FC236}">
                <a16:creationId xmlns:a16="http://schemas.microsoft.com/office/drawing/2014/main" id="{B22609F9-9A7B-5900-97A4-396986F65264}"/>
              </a:ext>
            </a:extLst>
          </p:cNvPr>
          <p:cNvGrpSpPr/>
          <p:nvPr/>
        </p:nvGrpSpPr>
        <p:grpSpPr>
          <a:xfrm>
            <a:off x="5147335" y="3209801"/>
            <a:ext cx="1755175" cy="1536374"/>
            <a:chOff x="6128022" y="4388661"/>
            <a:chExt cx="1691640" cy="1536374"/>
          </a:xfrm>
          <a:effectLst/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713843F1-936E-B3D8-FE22-C5F77ABA4442}"/>
                </a:ext>
              </a:extLst>
            </p:cNvPr>
            <p:cNvSpPr txBox="1"/>
            <p:nvPr/>
          </p:nvSpPr>
          <p:spPr>
            <a:xfrm>
              <a:off x="6128022" y="4388661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0A7D5ACD-4433-5000-E9E6-CE0E6D1B717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4" name="Group 44">
            <a:extLst>
              <a:ext uri="{FF2B5EF4-FFF2-40B4-BE49-F238E27FC236}">
                <a16:creationId xmlns:a16="http://schemas.microsoft.com/office/drawing/2014/main" id="{0A6D9C72-F8F0-E586-4C37-3B19F0C9DC24}"/>
              </a:ext>
            </a:extLst>
          </p:cNvPr>
          <p:cNvGrpSpPr/>
          <p:nvPr/>
        </p:nvGrpSpPr>
        <p:grpSpPr>
          <a:xfrm>
            <a:off x="8616677" y="3209801"/>
            <a:ext cx="1755175" cy="1536374"/>
            <a:chOff x="6128022" y="4388661"/>
            <a:chExt cx="1691640" cy="1536374"/>
          </a:xfrm>
          <a:effectLst/>
        </p:grpSpPr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932C77B7-EAFD-42A7-0409-88C7F22107B5}"/>
                </a:ext>
              </a:extLst>
            </p:cNvPr>
            <p:cNvSpPr txBox="1"/>
            <p:nvPr/>
          </p:nvSpPr>
          <p:spPr>
            <a:xfrm>
              <a:off x="6128022" y="4388661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37">
              <a:extLst>
                <a:ext uri="{FF2B5EF4-FFF2-40B4-BE49-F238E27FC236}">
                  <a16:creationId xmlns:a16="http://schemas.microsoft.com/office/drawing/2014/main" id="{B7DF517D-A1BE-2F42-3C62-31F1FC9720F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7" name="ZoneTexte 525">
            <a:extLst>
              <a:ext uri="{FF2B5EF4-FFF2-40B4-BE49-F238E27FC236}">
                <a16:creationId xmlns:a16="http://schemas.microsoft.com/office/drawing/2014/main" id="{0834F505-54DB-E530-A67C-6D121363857B}"/>
              </a:ext>
            </a:extLst>
          </p:cNvPr>
          <p:cNvSpPr txBox="1"/>
          <p:nvPr/>
        </p:nvSpPr>
        <p:spPr>
          <a:xfrm>
            <a:off x="5724199" y="4939179"/>
            <a:ext cx="601447" cy="58477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8" name="ZoneTexte 526">
            <a:extLst>
              <a:ext uri="{FF2B5EF4-FFF2-40B4-BE49-F238E27FC236}">
                <a16:creationId xmlns:a16="http://schemas.microsoft.com/office/drawing/2014/main" id="{01EFEDB0-27A3-92D9-4E5A-DD922E3B4B37}"/>
              </a:ext>
            </a:extLst>
          </p:cNvPr>
          <p:cNvSpPr txBox="1"/>
          <p:nvPr/>
        </p:nvSpPr>
        <p:spPr>
          <a:xfrm>
            <a:off x="9193541" y="4939179"/>
            <a:ext cx="601447" cy="58477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8879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978A2-E4CF-6FBD-1437-971BB57DB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03D12-165E-202A-0CA6-0BF69F2C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Pillar Process – Slide Template</a:t>
            </a:r>
          </a:p>
        </p:txBody>
      </p:sp>
      <p:sp>
        <p:nvSpPr>
          <p:cNvPr id="4" name="Forme libre 512">
            <a:extLst>
              <a:ext uri="{FF2B5EF4-FFF2-40B4-BE49-F238E27FC236}">
                <a16:creationId xmlns:a16="http://schemas.microsoft.com/office/drawing/2014/main" id="{8F5A3B9E-C8A2-2492-5546-9A625E469300}"/>
              </a:ext>
            </a:extLst>
          </p:cNvPr>
          <p:cNvSpPr/>
          <p:nvPr/>
        </p:nvSpPr>
        <p:spPr>
          <a:xfrm>
            <a:off x="8616676" y="198371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7" name="Forme libre 508">
            <a:extLst>
              <a:ext uri="{FF2B5EF4-FFF2-40B4-BE49-F238E27FC236}">
                <a16:creationId xmlns:a16="http://schemas.microsoft.com/office/drawing/2014/main" id="{00F19AE6-6744-F005-1279-B6A74F07A377}"/>
              </a:ext>
            </a:extLst>
          </p:cNvPr>
          <p:cNvSpPr/>
          <p:nvPr/>
        </p:nvSpPr>
        <p:spPr>
          <a:xfrm>
            <a:off x="5147334" y="198371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10" name="Forme libre 504">
            <a:extLst>
              <a:ext uri="{FF2B5EF4-FFF2-40B4-BE49-F238E27FC236}">
                <a16:creationId xmlns:a16="http://schemas.microsoft.com/office/drawing/2014/main" id="{BD2BF5AF-E7A3-3FF1-7FD3-0852DF9EF74C}"/>
              </a:ext>
            </a:extLst>
          </p:cNvPr>
          <p:cNvSpPr/>
          <p:nvPr/>
        </p:nvSpPr>
        <p:spPr>
          <a:xfrm>
            <a:off x="1677993" y="198371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2DEC497-24FD-1E7B-9CFB-7A72D3F2AEEE}"/>
              </a:ext>
            </a:extLst>
          </p:cNvPr>
          <p:cNvSpPr/>
          <p:nvPr/>
        </p:nvSpPr>
        <p:spPr>
          <a:xfrm>
            <a:off x="1677993" y="4416357"/>
            <a:ext cx="1755176" cy="1384281"/>
          </a:xfrm>
          <a:custGeom>
            <a:avLst/>
            <a:gdLst>
              <a:gd name="csX0" fmla="*/ 0 w 1755176"/>
              <a:gd name="csY0" fmla="*/ 0 h 1384281"/>
              <a:gd name="csX1" fmla="*/ 1755176 w 1755176"/>
              <a:gd name="csY1" fmla="*/ 0 h 1384281"/>
              <a:gd name="csX2" fmla="*/ 1755176 w 1755176"/>
              <a:gd name="csY2" fmla="*/ 816416 h 1384281"/>
              <a:gd name="csX3" fmla="*/ 1715717 w 1755176"/>
              <a:gd name="csY3" fmla="*/ 1077294 h 1384281"/>
              <a:gd name="csX4" fmla="*/ 1693295 w 1755176"/>
              <a:gd name="csY4" fmla="*/ 1138532 h 1384281"/>
              <a:gd name="csX5" fmla="*/ 1523348 w 1755176"/>
              <a:gd name="csY5" fmla="*/ 1236186 h 1384281"/>
              <a:gd name="csX6" fmla="*/ 872070 w 1755176"/>
              <a:gd name="csY6" fmla="*/ 1384281 h 1384281"/>
              <a:gd name="csX7" fmla="*/ 220792 w 1755176"/>
              <a:gd name="csY7" fmla="*/ 1236186 h 1384281"/>
              <a:gd name="csX8" fmla="*/ 64824 w 1755176"/>
              <a:gd name="csY8" fmla="*/ 1146565 h 1384281"/>
              <a:gd name="csX9" fmla="*/ 39460 w 1755176"/>
              <a:gd name="csY9" fmla="*/ 1077294 h 1384281"/>
              <a:gd name="csX10" fmla="*/ 0 w 1755176"/>
              <a:gd name="csY10" fmla="*/ 816416 h 1384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755176" h="1384281">
                <a:moveTo>
                  <a:pt x="0" y="0"/>
                </a:moveTo>
                <a:lnTo>
                  <a:pt x="1755176" y="0"/>
                </a:lnTo>
                <a:lnTo>
                  <a:pt x="1755176" y="816416"/>
                </a:lnTo>
                <a:cubicBezTo>
                  <a:pt x="1755176" y="907258"/>
                  <a:pt x="1741361" y="994880"/>
                  <a:pt x="1715717" y="1077294"/>
                </a:cubicBezTo>
                <a:lnTo>
                  <a:pt x="1693295" y="1138532"/>
                </a:lnTo>
                <a:lnTo>
                  <a:pt x="1523348" y="1236186"/>
                </a:lnTo>
                <a:cubicBezTo>
                  <a:pt x="1326327" y="1331095"/>
                  <a:pt x="1105412" y="1384281"/>
                  <a:pt x="872070" y="1384281"/>
                </a:cubicBezTo>
                <a:cubicBezTo>
                  <a:pt x="638729" y="1384281"/>
                  <a:pt x="417813" y="1331095"/>
                  <a:pt x="220792" y="1236186"/>
                </a:cubicBezTo>
                <a:lnTo>
                  <a:pt x="64824" y="1146565"/>
                </a:lnTo>
                <a:lnTo>
                  <a:pt x="39460" y="1077294"/>
                </a:lnTo>
                <a:cubicBezTo>
                  <a:pt x="13816" y="994880"/>
                  <a:pt x="0" y="907258"/>
                  <a:pt x="0" y="816416"/>
                </a:cubicBez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5452B03-710B-81B8-1A72-DBA0CFA397AE}"/>
              </a:ext>
            </a:extLst>
          </p:cNvPr>
          <p:cNvSpPr/>
          <p:nvPr/>
        </p:nvSpPr>
        <p:spPr>
          <a:xfrm>
            <a:off x="5147334" y="4416357"/>
            <a:ext cx="1755176" cy="1384281"/>
          </a:xfrm>
          <a:custGeom>
            <a:avLst/>
            <a:gdLst>
              <a:gd name="csX0" fmla="*/ 0 w 1755176"/>
              <a:gd name="csY0" fmla="*/ 0 h 1384281"/>
              <a:gd name="csX1" fmla="*/ 1755176 w 1755176"/>
              <a:gd name="csY1" fmla="*/ 0 h 1384281"/>
              <a:gd name="csX2" fmla="*/ 1755176 w 1755176"/>
              <a:gd name="csY2" fmla="*/ 816416 h 1384281"/>
              <a:gd name="csX3" fmla="*/ 1715717 w 1755176"/>
              <a:gd name="csY3" fmla="*/ 1077294 h 1384281"/>
              <a:gd name="csX4" fmla="*/ 1693295 w 1755176"/>
              <a:gd name="csY4" fmla="*/ 1138532 h 1384281"/>
              <a:gd name="csX5" fmla="*/ 1523348 w 1755176"/>
              <a:gd name="csY5" fmla="*/ 1236186 h 1384281"/>
              <a:gd name="csX6" fmla="*/ 872070 w 1755176"/>
              <a:gd name="csY6" fmla="*/ 1384281 h 1384281"/>
              <a:gd name="csX7" fmla="*/ 220792 w 1755176"/>
              <a:gd name="csY7" fmla="*/ 1236186 h 1384281"/>
              <a:gd name="csX8" fmla="*/ 64825 w 1755176"/>
              <a:gd name="csY8" fmla="*/ 1146565 h 1384281"/>
              <a:gd name="csX9" fmla="*/ 39460 w 1755176"/>
              <a:gd name="csY9" fmla="*/ 1077294 h 1384281"/>
              <a:gd name="csX10" fmla="*/ 0 w 1755176"/>
              <a:gd name="csY10" fmla="*/ 816416 h 1384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755176" h="1384281">
                <a:moveTo>
                  <a:pt x="0" y="0"/>
                </a:moveTo>
                <a:lnTo>
                  <a:pt x="1755176" y="0"/>
                </a:lnTo>
                <a:lnTo>
                  <a:pt x="1755176" y="816416"/>
                </a:lnTo>
                <a:cubicBezTo>
                  <a:pt x="1755176" y="907258"/>
                  <a:pt x="1741361" y="994880"/>
                  <a:pt x="1715717" y="1077294"/>
                </a:cubicBezTo>
                <a:lnTo>
                  <a:pt x="1693295" y="1138532"/>
                </a:lnTo>
                <a:lnTo>
                  <a:pt x="1523348" y="1236186"/>
                </a:lnTo>
                <a:cubicBezTo>
                  <a:pt x="1326327" y="1331095"/>
                  <a:pt x="1105412" y="1384281"/>
                  <a:pt x="872070" y="1384281"/>
                </a:cubicBezTo>
                <a:cubicBezTo>
                  <a:pt x="638729" y="1384281"/>
                  <a:pt x="417813" y="1331095"/>
                  <a:pt x="220792" y="1236186"/>
                </a:cubicBezTo>
                <a:lnTo>
                  <a:pt x="64825" y="1146565"/>
                </a:lnTo>
                <a:lnTo>
                  <a:pt x="39460" y="1077294"/>
                </a:lnTo>
                <a:cubicBezTo>
                  <a:pt x="13816" y="994880"/>
                  <a:pt x="0" y="907258"/>
                  <a:pt x="0" y="816416"/>
                </a:cubicBez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185D549-D6B5-9BBE-C739-5C81AA09FD63}"/>
              </a:ext>
            </a:extLst>
          </p:cNvPr>
          <p:cNvSpPr/>
          <p:nvPr/>
        </p:nvSpPr>
        <p:spPr>
          <a:xfrm>
            <a:off x="8616676" y="4416357"/>
            <a:ext cx="1755176" cy="1384281"/>
          </a:xfrm>
          <a:custGeom>
            <a:avLst/>
            <a:gdLst>
              <a:gd name="csX0" fmla="*/ 0 w 1755176"/>
              <a:gd name="csY0" fmla="*/ 0 h 1384281"/>
              <a:gd name="csX1" fmla="*/ 1755176 w 1755176"/>
              <a:gd name="csY1" fmla="*/ 0 h 1384281"/>
              <a:gd name="csX2" fmla="*/ 1755176 w 1755176"/>
              <a:gd name="csY2" fmla="*/ 816416 h 1384281"/>
              <a:gd name="csX3" fmla="*/ 1715717 w 1755176"/>
              <a:gd name="csY3" fmla="*/ 1077294 h 1384281"/>
              <a:gd name="csX4" fmla="*/ 1693295 w 1755176"/>
              <a:gd name="csY4" fmla="*/ 1138532 h 1384281"/>
              <a:gd name="csX5" fmla="*/ 1523348 w 1755176"/>
              <a:gd name="csY5" fmla="*/ 1236186 h 1384281"/>
              <a:gd name="csX6" fmla="*/ 872070 w 1755176"/>
              <a:gd name="csY6" fmla="*/ 1384281 h 1384281"/>
              <a:gd name="csX7" fmla="*/ 220792 w 1755176"/>
              <a:gd name="csY7" fmla="*/ 1236186 h 1384281"/>
              <a:gd name="csX8" fmla="*/ 64824 w 1755176"/>
              <a:gd name="csY8" fmla="*/ 1146565 h 1384281"/>
              <a:gd name="csX9" fmla="*/ 39460 w 1755176"/>
              <a:gd name="csY9" fmla="*/ 1077294 h 1384281"/>
              <a:gd name="csX10" fmla="*/ 0 w 1755176"/>
              <a:gd name="csY10" fmla="*/ 816416 h 13842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755176" h="1384281">
                <a:moveTo>
                  <a:pt x="0" y="0"/>
                </a:moveTo>
                <a:lnTo>
                  <a:pt x="1755176" y="0"/>
                </a:lnTo>
                <a:lnTo>
                  <a:pt x="1755176" y="816416"/>
                </a:lnTo>
                <a:cubicBezTo>
                  <a:pt x="1755176" y="907258"/>
                  <a:pt x="1741361" y="994880"/>
                  <a:pt x="1715717" y="1077294"/>
                </a:cubicBezTo>
                <a:lnTo>
                  <a:pt x="1693295" y="1138532"/>
                </a:lnTo>
                <a:lnTo>
                  <a:pt x="1523348" y="1236186"/>
                </a:lnTo>
                <a:cubicBezTo>
                  <a:pt x="1326327" y="1331095"/>
                  <a:pt x="1105412" y="1384281"/>
                  <a:pt x="872070" y="1384281"/>
                </a:cubicBezTo>
                <a:cubicBezTo>
                  <a:pt x="638729" y="1384281"/>
                  <a:pt x="417813" y="1331095"/>
                  <a:pt x="220792" y="1236186"/>
                </a:cubicBezTo>
                <a:lnTo>
                  <a:pt x="64824" y="1146565"/>
                </a:lnTo>
                <a:lnTo>
                  <a:pt x="39460" y="1077294"/>
                </a:lnTo>
                <a:cubicBezTo>
                  <a:pt x="13815" y="994880"/>
                  <a:pt x="0" y="907258"/>
                  <a:pt x="0" y="816416"/>
                </a:cubicBezTo>
                <a:close/>
              </a:path>
            </a:pathLst>
          </a:custGeom>
          <a:solidFill>
            <a:schemeClr val="tx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00704BD-D547-F7F3-A638-F3936E07D243}"/>
              </a:ext>
            </a:extLst>
          </p:cNvPr>
          <p:cNvSpPr/>
          <p:nvPr/>
        </p:nvSpPr>
        <p:spPr>
          <a:xfrm>
            <a:off x="1053353" y="3146802"/>
            <a:ext cx="3004456" cy="1971642"/>
          </a:xfrm>
          <a:custGeom>
            <a:avLst/>
            <a:gdLst>
              <a:gd name="csX0" fmla="*/ 370787 w 3004456"/>
              <a:gd name="csY0" fmla="*/ 508242 h 2479884"/>
              <a:gd name="csX1" fmla="*/ 370787 w 3004456"/>
              <a:gd name="csY1" fmla="*/ 1067677 h 2479884"/>
              <a:gd name="csX2" fmla="*/ 2644703 w 3004456"/>
              <a:gd name="csY2" fmla="*/ 1067677 h 2479884"/>
              <a:gd name="csX3" fmla="*/ 2644703 w 3004456"/>
              <a:gd name="csY3" fmla="*/ 520379 h 2479884"/>
              <a:gd name="csX4" fmla="*/ 2661420 w 3004456"/>
              <a:gd name="csY4" fmla="*/ 538768 h 2479884"/>
              <a:gd name="csX5" fmla="*/ 3004456 w 3004456"/>
              <a:gd name="csY5" fmla="*/ 1494063 h 2479884"/>
              <a:gd name="csX6" fmla="*/ 2661420 w 3004456"/>
              <a:gd name="csY6" fmla="*/ 2449358 h 2479884"/>
              <a:gd name="csX7" fmla="*/ 2644703 w 3004456"/>
              <a:gd name="csY7" fmla="*/ 2467747 h 2479884"/>
              <a:gd name="csX8" fmla="*/ 2644703 w 3004456"/>
              <a:gd name="csY8" fmla="*/ 2118264 h 2479884"/>
              <a:gd name="csX9" fmla="*/ 370787 w 3004456"/>
              <a:gd name="csY9" fmla="*/ 2118264 h 2479884"/>
              <a:gd name="csX10" fmla="*/ 370787 w 3004456"/>
              <a:gd name="csY10" fmla="*/ 2479884 h 2479884"/>
              <a:gd name="csX11" fmla="*/ 343036 w 3004456"/>
              <a:gd name="csY11" fmla="*/ 2449358 h 2479884"/>
              <a:gd name="csX12" fmla="*/ 0 w 3004456"/>
              <a:gd name="csY12" fmla="*/ 1494063 h 2479884"/>
              <a:gd name="csX13" fmla="*/ 343036 w 3004456"/>
              <a:gd name="csY13" fmla="*/ 538768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1067677 h 2479884"/>
              <a:gd name="csX2" fmla="*/ 2644703 w 3004456"/>
              <a:gd name="csY2" fmla="*/ 520379 h 2479884"/>
              <a:gd name="csX3" fmla="*/ 2661420 w 3004456"/>
              <a:gd name="csY3" fmla="*/ 538768 h 2479884"/>
              <a:gd name="csX4" fmla="*/ 3004456 w 3004456"/>
              <a:gd name="csY4" fmla="*/ 1494063 h 2479884"/>
              <a:gd name="csX5" fmla="*/ 2661420 w 3004456"/>
              <a:gd name="csY5" fmla="*/ 2449358 h 2479884"/>
              <a:gd name="csX6" fmla="*/ 2644703 w 3004456"/>
              <a:gd name="csY6" fmla="*/ 2467747 h 2479884"/>
              <a:gd name="csX7" fmla="*/ 2644703 w 3004456"/>
              <a:gd name="csY7" fmla="*/ 2118264 h 2479884"/>
              <a:gd name="csX8" fmla="*/ 370787 w 3004456"/>
              <a:gd name="csY8" fmla="*/ 2118264 h 2479884"/>
              <a:gd name="csX9" fmla="*/ 370787 w 3004456"/>
              <a:gd name="csY9" fmla="*/ 2479884 h 2479884"/>
              <a:gd name="csX10" fmla="*/ 343036 w 3004456"/>
              <a:gd name="csY10" fmla="*/ 2449358 h 2479884"/>
              <a:gd name="csX11" fmla="*/ 0 w 3004456"/>
              <a:gd name="csY11" fmla="*/ 1494063 h 2479884"/>
              <a:gd name="csX12" fmla="*/ 343036 w 3004456"/>
              <a:gd name="csY12" fmla="*/ 538768 h 2479884"/>
              <a:gd name="csX13" fmla="*/ 370787 w 3004456"/>
              <a:gd name="csY13" fmla="*/ 508242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118264 h 2479884"/>
              <a:gd name="csX8" fmla="*/ 370787 w 3004456"/>
              <a:gd name="csY8" fmla="*/ 2479884 h 2479884"/>
              <a:gd name="csX9" fmla="*/ 343036 w 3004456"/>
              <a:gd name="csY9" fmla="*/ 2449358 h 2479884"/>
              <a:gd name="csX10" fmla="*/ 0 w 3004456"/>
              <a:gd name="csY10" fmla="*/ 1494063 h 2479884"/>
              <a:gd name="csX11" fmla="*/ 343036 w 3004456"/>
              <a:gd name="csY11" fmla="*/ 538768 h 2479884"/>
              <a:gd name="csX12" fmla="*/ 370787 w 3004456"/>
              <a:gd name="csY12" fmla="*/ 508242 h 2479884"/>
              <a:gd name="csX13" fmla="*/ 1655822 w 3004456"/>
              <a:gd name="csY13" fmla="*/ 0 h 2479884"/>
              <a:gd name="csX14" fmla="*/ 2457785 w 3004456"/>
              <a:gd name="csY14" fmla="*/ 335188 h 2479884"/>
              <a:gd name="csX15" fmla="*/ 1655822 w 3004456"/>
              <a:gd name="csY15" fmla="*/ 0 h 2479884"/>
              <a:gd name="csX16" fmla="*/ 1348634 w 3004456"/>
              <a:gd name="csY16" fmla="*/ 0 h 2479884"/>
              <a:gd name="csX17" fmla="*/ 546671 w 3004456"/>
              <a:gd name="csY17" fmla="*/ 335188 h 2479884"/>
              <a:gd name="csX18" fmla="*/ 1348634 w 3004456"/>
              <a:gd name="csY18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479884 h 2479884"/>
              <a:gd name="csX8" fmla="*/ 343036 w 3004456"/>
              <a:gd name="csY8" fmla="*/ 2449358 h 2479884"/>
              <a:gd name="csX9" fmla="*/ 0 w 3004456"/>
              <a:gd name="csY9" fmla="*/ 1494063 h 2479884"/>
              <a:gd name="csX10" fmla="*/ 343036 w 3004456"/>
              <a:gd name="csY10" fmla="*/ 538768 h 2479884"/>
              <a:gd name="csX11" fmla="*/ 370787 w 3004456"/>
              <a:gd name="csY11" fmla="*/ 508242 h 2479884"/>
              <a:gd name="csX12" fmla="*/ 1655822 w 3004456"/>
              <a:gd name="csY12" fmla="*/ 0 h 2479884"/>
              <a:gd name="csX13" fmla="*/ 2457785 w 3004456"/>
              <a:gd name="csY13" fmla="*/ 335188 h 2479884"/>
              <a:gd name="csX14" fmla="*/ 1655822 w 3004456"/>
              <a:gd name="csY14" fmla="*/ 0 h 2479884"/>
              <a:gd name="csX15" fmla="*/ 1348634 w 3004456"/>
              <a:gd name="csY15" fmla="*/ 0 h 2479884"/>
              <a:gd name="csX16" fmla="*/ 546671 w 3004456"/>
              <a:gd name="csY16" fmla="*/ 335188 h 2479884"/>
              <a:gd name="csX17" fmla="*/ 1348634 w 3004456"/>
              <a:gd name="csY17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655822 w 3004456"/>
              <a:gd name="csY11" fmla="*/ 0 h 2479884"/>
              <a:gd name="csX12" fmla="*/ 2457785 w 3004456"/>
              <a:gd name="csY12" fmla="*/ 335188 h 2479884"/>
              <a:gd name="csX13" fmla="*/ 1655822 w 3004456"/>
              <a:gd name="csY13" fmla="*/ 0 h 2479884"/>
              <a:gd name="csX14" fmla="*/ 1348634 w 3004456"/>
              <a:gd name="csY14" fmla="*/ 0 h 2479884"/>
              <a:gd name="csX15" fmla="*/ 546671 w 3004456"/>
              <a:gd name="csY15" fmla="*/ 335188 h 2479884"/>
              <a:gd name="csX16" fmla="*/ 1348634 w 3004456"/>
              <a:gd name="csY16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348634 w 3004456"/>
              <a:gd name="csY11" fmla="*/ 0 h 2479884"/>
              <a:gd name="csX12" fmla="*/ 546671 w 3004456"/>
              <a:gd name="csY12" fmla="*/ 335188 h 2479884"/>
              <a:gd name="csX13" fmla="*/ 1348634 w 3004456"/>
              <a:gd name="csY13" fmla="*/ 0 h 2479884"/>
              <a:gd name="csX0" fmla="*/ 370787 w 3004456"/>
              <a:gd name="csY0" fmla="*/ 0 h 1971642"/>
              <a:gd name="csX1" fmla="*/ 2644703 w 3004456"/>
              <a:gd name="csY1" fmla="*/ 12137 h 1971642"/>
              <a:gd name="csX2" fmla="*/ 2661420 w 3004456"/>
              <a:gd name="csY2" fmla="*/ 30526 h 1971642"/>
              <a:gd name="csX3" fmla="*/ 3004456 w 3004456"/>
              <a:gd name="csY3" fmla="*/ 985821 h 1971642"/>
              <a:gd name="csX4" fmla="*/ 2661420 w 3004456"/>
              <a:gd name="csY4" fmla="*/ 1941116 h 1971642"/>
              <a:gd name="csX5" fmla="*/ 2644703 w 3004456"/>
              <a:gd name="csY5" fmla="*/ 1959505 h 1971642"/>
              <a:gd name="csX6" fmla="*/ 370787 w 3004456"/>
              <a:gd name="csY6" fmla="*/ 1971642 h 1971642"/>
              <a:gd name="csX7" fmla="*/ 343036 w 3004456"/>
              <a:gd name="csY7" fmla="*/ 1941116 h 1971642"/>
              <a:gd name="csX8" fmla="*/ 0 w 3004456"/>
              <a:gd name="csY8" fmla="*/ 985821 h 1971642"/>
              <a:gd name="csX9" fmla="*/ 343036 w 3004456"/>
              <a:gd name="csY9" fmla="*/ 30526 h 1971642"/>
              <a:gd name="csX10" fmla="*/ 370787 w 3004456"/>
              <a:gd name="csY10" fmla="*/ 0 h 1971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004456" h="1971642">
                <a:moveTo>
                  <a:pt x="370787" y="0"/>
                </a:moveTo>
                <a:lnTo>
                  <a:pt x="2644703" y="12137"/>
                </a:lnTo>
                <a:lnTo>
                  <a:pt x="2661420" y="30526"/>
                </a:lnTo>
                <a:cubicBezTo>
                  <a:pt x="2875722" y="290128"/>
                  <a:pt x="3004456" y="622945"/>
                  <a:pt x="3004456" y="985821"/>
                </a:cubicBezTo>
                <a:cubicBezTo>
                  <a:pt x="3004456" y="1348697"/>
                  <a:pt x="2875722" y="1681514"/>
                  <a:pt x="2661420" y="1941116"/>
                </a:cubicBezTo>
                <a:lnTo>
                  <a:pt x="2644703" y="1959505"/>
                </a:lnTo>
                <a:lnTo>
                  <a:pt x="370787" y="1971642"/>
                </a:lnTo>
                <a:lnTo>
                  <a:pt x="343036" y="1941116"/>
                </a:lnTo>
                <a:cubicBezTo>
                  <a:pt x="128734" y="1681514"/>
                  <a:pt x="0" y="1348697"/>
                  <a:pt x="0" y="985821"/>
                </a:cubicBezTo>
                <a:cubicBezTo>
                  <a:pt x="0" y="622945"/>
                  <a:pt x="128734" y="290128"/>
                  <a:pt x="343036" y="30526"/>
                </a:cubicBezTo>
                <a:lnTo>
                  <a:pt x="370787" y="0"/>
                </a:ln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4ECD3A2-7188-2A10-9BAF-C286D008FBFF}"/>
              </a:ext>
            </a:extLst>
          </p:cNvPr>
          <p:cNvSpPr/>
          <p:nvPr/>
        </p:nvSpPr>
        <p:spPr>
          <a:xfrm>
            <a:off x="4522694" y="3146802"/>
            <a:ext cx="3004456" cy="1971642"/>
          </a:xfrm>
          <a:custGeom>
            <a:avLst/>
            <a:gdLst>
              <a:gd name="csX0" fmla="*/ 370787 w 3004456"/>
              <a:gd name="csY0" fmla="*/ 508242 h 2479884"/>
              <a:gd name="csX1" fmla="*/ 370787 w 3004456"/>
              <a:gd name="csY1" fmla="*/ 1067677 h 2479884"/>
              <a:gd name="csX2" fmla="*/ 2644703 w 3004456"/>
              <a:gd name="csY2" fmla="*/ 1067677 h 2479884"/>
              <a:gd name="csX3" fmla="*/ 2644703 w 3004456"/>
              <a:gd name="csY3" fmla="*/ 520379 h 2479884"/>
              <a:gd name="csX4" fmla="*/ 2661420 w 3004456"/>
              <a:gd name="csY4" fmla="*/ 538768 h 2479884"/>
              <a:gd name="csX5" fmla="*/ 3004456 w 3004456"/>
              <a:gd name="csY5" fmla="*/ 1494063 h 2479884"/>
              <a:gd name="csX6" fmla="*/ 2661420 w 3004456"/>
              <a:gd name="csY6" fmla="*/ 2449358 h 2479884"/>
              <a:gd name="csX7" fmla="*/ 2644703 w 3004456"/>
              <a:gd name="csY7" fmla="*/ 2467747 h 2479884"/>
              <a:gd name="csX8" fmla="*/ 2644703 w 3004456"/>
              <a:gd name="csY8" fmla="*/ 2118264 h 2479884"/>
              <a:gd name="csX9" fmla="*/ 370787 w 3004456"/>
              <a:gd name="csY9" fmla="*/ 2118264 h 2479884"/>
              <a:gd name="csX10" fmla="*/ 370787 w 3004456"/>
              <a:gd name="csY10" fmla="*/ 2479884 h 2479884"/>
              <a:gd name="csX11" fmla="*/ 343036 w 3004456"/>
              <a:gd name="csY11" fmla="*/ 2449358 h 2479884"/>
              <a:gd name="csX12" fmla="*/ 0 w 3004456"/>
              <a:gd name="csY12" fmla="*/ 1494063 h 2479884"/>
              <a:gd name="csX13" fmla="*/ 343036 w 3004456"/>
              <a:gd name="csY13" fmla="*/ 538768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1067677 h 2479884"/>
              <a:gd name="csX2" fmla="*/ 2644703 w 3004456"/>
              <a:gd name="csY2" fmla="*/ 520379 h 2479884"/>
              <a:gd name="csX3" fmla="*/ 2661420 w 3004456"/>
              <a:gd name="csY3" fmla="*/ 538768 h 2479884"/>
              <a:gd name="csX4" fmla="*/ 3004456 w 3004456"/>
              <a:gd name="csY4" fmla="*/ 1494063 h 2479884"/>
              <a:gd name="csX5" fmla="*/ 2661420 w 3004456"/>
              <a:gd name="csY5" fmla="*/ 2449358 h 2479884"/>
              <a:gd name="csX6" fmla="*/ 2644703 w 3004456"/>
              <a:gd name="csY6" fmla="*/ 2467747 h 2479884"/>
              <a:gd name="csX7" fmla="*/ 2644703 w 3004456"/>
              <a:gd name="csY7" fmla="*/ 2118264 h 2479884"/>
              <a:gd name="csX8" fmla="*/ 370787 w 3004456"/>
              <a:gd name="csY8" fmla="*/ 2118264 h 2479884"/>
              <a:gd name="csX9" fmla="*/ 370787 w 3004456"/>
              <a:gd name="csY9" fmla="*/ 2479884 h 2479884"/>
              <a:gd name="csX10" fmla="*/ 343036 w 3004456"/>
              <a:gd name="csY10" fmla="*/ 2449358 h 2479884"/>
              <a:gd name="csX11" fmla="*/ 0 w 3004456"/>
              <a:gd name="csY11" fmla="*/ 1494063 h 2479884"/>
              <a:gd name="csX12" fmla="*/ 343036 w 3004456"/>
              <a:gd name="csY12" fmla="*/ 538768 h 2479884"/>
              <a:gd name="csX13" fmla="*/ 370787 w 3004456"/>
              <a:gd name="csY13" fmla="*/ 508242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118264 h 2479884"/>
              <a:gd name="csX8" fmla="*/ 370787 w 3004456"/>
              <a:gd name="csY8" fmla="*/ 2479884 h 2479884"/>
              <a:gd name="csX9" fmla="*/ 343036 w 3004456"/>
              <a:gd name="csY9" fmla="*/ 2449358 h 2479884"/>
              <a:gd name="csX10" fmla="*/ 0 w 3004456"/>
              <a:gd name="csY10" fmla="*/ 1494063 h 2479884"/>
              <a:gd name="csX11" fmla="*/ 343036 w 3004456"/>
              <a:gd name="csY11" fmla="*/ 538768 h 2479884"/>
              <a:gd name="csX12" fmla="*/ 370787 w 3004456"/>
              <a:gd name="csY12" fmla="*/ 508242 h 2479884"/>
              <a:gd name="csX13" fmla="*/ 1655822 w 3004456"/>
              <a:gd name="csY13" fmla="*/ 0 h 2479884"/>
              <a:gd name="csX14" fmla="*/ 2457785 w 3004456"/>
              <a:gd name="csY14" fmla="*/ 335188 h 2479884"/>
              <a:gd name="csX15" fmla="*/ 1655822 w 3004456"/>
              <a:gd name="csY15" fmla="*/ 0 h 2479884"/>
              <a:gd name="csX16" fmla="*/ 1348634 w 3004456"/>
              <a:gd name="csY16" fmla="*/ 0 h 2479884"/>
              <a:gd name="csX17" fmla="*/ 546671 w 3004456"/>
              <a:gd name="csY17" fmla="*/ 335188 h 2479884"/>
              <a:gd name="csX18" fmla="*/ 1348634 w 3004456"/>
              <a:gd name="csY18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479884 h 2479884"/>
              <a:gd name="csX8" fmla="*/ 343036 w 3004456"/>
              <a:gd name="csY8" fmla="*/ 2449358 h 2479884"/>
              <a:gd name="csX9" fmla="*/ 0 w 3004456"/>
              <a:gd name="csY9" fmla="*/ 1494063 h 2479884"/>
              <a:gd name="csX10" fmla="*/ 343036 w 3004456"/>
              <a:gd name="csY10" fmla="*/ 538768 h 2479884"/>
              <a:gd name="csX11" fmla="*/ 370787 w 3004456"/>
              <a:gd name="csY11" fmla="*/ 508242 h 2479884"/>
              <a:gd name="csX12" fmla="*/ 1655822 w 3004456"/>
              <a:gd name="csY12" fmla="*/ 0 h 2479884"/>
              <a:gd name="csX13" fmla="*/ 2457785 w 3004456"/>
              <a:gd name="csY13" fmla="*/ 335188 h 2479884"/>
              <a:gd name="csX14" fmla="*/ 1655822 w 3004456"/>
              <a:gd name="csY14" fmla="*/ 0 h 2479884"/>
              <a:gd name="csX15" fmla="*/ 1348634 w 3004456"/>
              <a:gd name="csY15" fmla="*/ 0 h 2479884"/>
              <a:gd name="csX16" fmla="*/ 546671 w 3004456"/>
              <a:gd name="csY16" fmla="*/ 335188 h 2479884"/>
              <a:gd name="csX17" fmla="*/ 1348634 w 3004456"/>
              <a:gd name="csY17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655822 w 3004456"/>
              <a:gd name="csY11" fmla="*/ 0 h 2479884"/>
              <a:gd name="csX12" fmla="*/ 2457785 w 3004456"/>
              <a:gd name="csY12" fmla="*/ 335188 h 2479884"/>
              <a:gd name="csX13" fmla="*/ 1655822 w 3004456"/>
              <a:gd name="csY13" fmla="*/ 0 h 2479884"/>
              <a:gd name="csX14" fmla="*/ 1348634 w 3004456"/>
              <a:gd name="csY14" fmla="*/ 0 h 2479884"/>
              <a:gd name="csX15" fmla="*/ 546671 w 3004456"/>
              <a:gd name="csY15" fmla="*/ 335188 h 2479884"/>
              <a:gd name="csX16" fmla="*/ 1348634 w 3004456"/>
              <a:gd name="csY16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348634 w 3004456"/>
              <a:gd name="csY11" fmla="*/ 0 h 2479884"/>
              <a:gd name="csX12" fmla="*/ 546671 w 3004456"/>
              <a:gd name="csY12" fmla="*/ 335188 h 2479884"/>
              <a:gd name="csX13" fmla="*/ 1348634 w 3004456"/>
              <a:gd name="csY13" fmla="*/ 0 h 2479884"/>
              <a:gd name="csX0" fmla="*/ 370787 w 3004456"/>
              <a:gd name="csY0" fmla="*/ 0 h 1971642"/>
              <a:gd name="csX1" fmla="*/ 2644703 w 3004456"/>
              <a:gd name="csY1" fmla="*/ 12137 h 1971642"/>
              <a:gd name="csX2" fmla="*/ 2661420 w 3004456"/>
              <a:gd name="csY2" fmla="*/ 30526 h 1971642"/>
              <a:gd name="csX3" fmla="*/ 3004456 w 3004456"/>
              <a:gd name="csY3" fmla="*/ 985821 h 1971642"/>
              <a:gd name="csX4" fmla="*/ 2661420 w 3004456"/>
              <a:gd name="csY4" fmla="*/ 1941116 h 1971642"/>
              <a:gd name="csX5" fmla="*/ 2644703 w 3004456"/>
              <a:gd name="csY5" fmla="*/ 1959505 h 1971642"/>
              <a:gd name="csX6" fmla="*/ 370787 w 3004456"/>
              <a:gd name="csY6" fmla="*/ 1971642 h 1971642"/>
              <a:gd name="csX7" fmla="*/ 343036 w 3004456"/>
              <a:gd name="csY7" fmla="*/ 1941116 h 1971642"/>
              <a:gd name="csX8" fmla="*/ 0 w 3004456"/>
              <a:gd name="csY8" fmla="*/ 985821 h 1971642"/>
              <a:gd name="csX9" fmla="*/ 343036 w 3004456"/>
              <a:gd name="csY9" fmla="*/ 30526 h 1971642"/>
              <a:gd name="csX10" fmla="*/ 370787 w 3004456"/>
              <a:gd name="csY10" fmla="*/ 0 h 1971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004456" h="1971642">
                <a:moveTo>
                  <a:pt x="370787" y="0"/>
                </a:moveTo>
                <a:lnTo>
                  <a:pt x="2644703" y="12137"/>
                </a:lnTo>
                <a:lnTo>
                  <a:pt x="2661420" y="30526"/>
                </a:lnTo>
                <a:cubicBezTo>
                  <a:pt x="2875722" y="290128"/>
                  <a:pt x="3004456" y="622945"/>
                  <a:pt x="3004456" y="985821"/>
                </a:cubicBezTo>
                <a:cubicBezTo>
                  <a:pt x="3004456" y="1348697"/>
                  <a:pt x="2875722" y="1681514"/>
                  <a:pt x="2661420" y="1941116"/>
                </a:cubicBezTo>
                <a:lnTo>
                  <a:pt x="2644703" y="1959505"/>
                </a:lnTo>
                <a:lnTo>
                  <a:pt x="370787" y="1971642"/>
                </a:lnTo>
                <a:lnTo>
                  <a:pt x="343036" y="1941116"/>
                </a:lnTo>
                <a:cubicBezTo>
                  <a:pt x="128734" y="1681514"/>
                  <a:pt x="0" y="1348697"/>
                  <a:pt x="0" y="985821"/>
                </a:cubicBezTo>
                <a:cubicBezTo>
                  <a:pt x="0" y="622945"/>
                  <a:pt x="128734" y="290128"/>
                  <a:pt x="343036" y="30526"/>
                </a:cubicBezTo>
                <a:lnTo>
                  <a:pt x="370787" y="0"/>
                </a:ln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50E069F-E2A5-C6F5-209C-DC04215541F3}"/>
              </a:ext>
            </a:extLst>
          </p:cNvPr>
          <p:cNvSpPr/>
          <p:nvPr/>
        </p:nvSpPr>
        <p:spPr>
          <a:xfrm>
            <a:off x="7992036" y="3146802"/>
            <a:ext cx="3004456" cy="1971642"/>
          </a:xfrm>
          <a:custGeom>
            <a:avLst/>
            <a:gdLst>
              <a:gd name="csX0" fmla="*/ 370787 w 3004456"/>
              <a:gd name="csY0" fmla="*/ 508242 h 2479884"/>
              <a:gd name="csX1" fmla="*/ 370787 w 3004456"/>
              <a:gd name="csY1" fmla="*/ 1067677 h 2479884"/>
              <a:gd name="csX2" fmla="*/ 2644703 w 3004456"/>
              <a:gd name="csY2" fmla="*/ 1067677 h 2479884"/>
              <a:gd name="csX3" fmla="*/ 2644703 w 3004456"/>
              <a:gd name="csY3" fmla="*/ 520379 h 2479884"/>
              <a:gd name="csX4" fmla="*/ 2661420 w 3004456"/>
              <a:gd name="csY4" fmla="*/ 538768 h 2479884"/>
              <a:gd name="csX5" fmla="*/ 3004456 w 3004456"/>
              <a:gd name="csY5" fmla="*/ 1494063 h 2479884"/>
              <a:gd name="csX6" fmla="*/ 2661420 w 3004456"/>
              <a:gd name="csY6" fmla="*/ 2449358 h 2479884"/>
              <a:gd name="csX7" fmla="*/ 2644703 w 3004456"/>
              <a:gd name="csY7" fmla="*/ 2467747 h 2479884"/>
              <a:gd name="csX8" fmla="*/ 2644703 w 3004456"/>
              <a:gd name="csY8" fmla="*/ 2118264 h 2479884"/>
              <a:gd name="csX9" fmla="*/ 370787 w 3004456"/>
              <a:gd name="csY9" fmla="*/ 2118264 h 2479884"/>
              <a:gd name="csX10" fmla="*/ 370787 w 3004456"/>
              <a:gd name="csY10" fmla="*/ 2479884 h 2479884"/>
              <a:gd name="csX11" fmla="*/ 343036 w 3004456"/>
              <a:gd name="csY11" fmla="*/ 2449358 h 2479884"/>
              <a:gd name="csX12" fmla="*/ 0 w 3004456"/>
              <a:gd name="csY12" fmla="*/ 1494063 h 2479884"/>
              <a:gd name="csX13" fmla="*/ 343036 w 3004456"/>
              <a:gd name="csY13" fmla="*/ 538768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1067677 h 2479884"/>
              <a:gd name="csX2" fmla="*/ 2644703 w 3004456"/>
              <a:gd name="csY2" fmla="*/ 520379 h 2479884"/>
              <a:gd name="csX3" fmla="*/ 2661420 w 3004456"/>
              <a:gd name="csY3" fmla="*/ 538768 h 2479884"/>
              <a:gd name="csX4" fmla="*/ 3004456 w 3004456"/>
              <a:gd name="csY4" fmla="*/ 1494063 h 2479884"/>
              <a:gd name="csX5" fmla="*/ 2661420 w 3004456"/>
              <a:gd name="csY5" fmla="*/ 2449358 h 2479884"/>
              <a:gd name="csX6" fmla="*/ 2644703 w 3004456"/>
              <a:gd name="csY6" fmla="*/ 2467747 h 2479884"/>
              <a:gd name="csX7" fmla="*/ 2644703 w 3004456"/>
              <a:gd name="csY7" fmla="*/ 2118264 h 2479884"/>
              <a:gd name="csX8" fmla="*/ 370787 w 3004456"/>
              <a:gd name="csY8" fmla="*/ 2118264 h 2479884"/>
              <a:gd name="csX9" fmla="*/ 370787 w 3004456"/>
              <a:gd name="csY9" fmla="*/ 2479884 h 2479884"/>
              <a:gd name="csX10" fmla="*/ 343036 w 3004456"/>
              <a:gd name="csY10" fmla="*/ 2449358 h 2479884"/>
              <a:gd name="csX11" fmla="*/ 0 w 3004456"/>
              <a:gd name="csY11" fmla="*/ 1494063 h 2479884"/>
              <a:gd name="csX12" fmla="*/ 343036 w 3004456"/>
              <a:gd name="csY12" fmla="*/ 538768 h 2479884"/>
              <a:gd name="csX13" fmla="*/ 370787 w 3004456"/>
              <a:gd name="csY13" fmla="*/ 508242 h 2479884"/>
              <a:gd name="csX14" fmla="*/ 1655822 w 3004456"/>
              <a:gd name="csY14" fmla="*/ 0 h 2479884"/>
              <a:gd name="csX15" fmla="*/ 2457785 w 3004456"/>
              <a:gd name="csY15" fmla="*/ 335188 h 2479884"/>
              <a:gd name="csX16" fmla="*/ 1655822 w 3004456"/>
              <a:gd name="csY16" fmla="*/ 0 h 2479884"/>
              <a:gd name="csX17" fmla="*/ 1348634 w 3004456"/>
              <a:gd name="csY17" fmla="*/ 0 h 2479884"/>
              <a:gd name="csX18" fmla="*/ 546671 w 3004456"/>
              <a:gd name="csY18" fmla="*/ 335188 h 2479884"/>
              <a:gd name="csX19" fmla="*/ 1348634 w 3004456"/>
              <a:gd name="csY19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118264 h 2479884"/>
              <a:gd name="csX8" fmla="*/ 370787 w 3004456"/>
              <a:gd name="csY8" fmla="*/ 2479884 h 2479884"/>
              <a:gd name="csX9" fmla="*/ 343036 w 3004456"/>
              <a:gd name="csY9" fmla="*/ 2449358 h 2479884"/>
              <a:gd name="csX10" fmla="*/ 0 w 3004456"/>
              <a:gd name="csY10" fmla="*/ 1494063 h 2479884"/>
              <a:gd name="csX11" fmla="*/ 343036 w 3004456"/>
              <a:gd name="csY11" fmla="*/ 538768 h 2479884"/>
              <a:gd name="csX12" fmla="*/ 370787 w 3004456"/>
              <a:gd name="csY12" fmla="*/ 508242 h 2479884"/>
              <a:gd name="csX13" fmla="*/ 1655822 w 3004456"/>
              <a:gd name="csY13" fmla="*/ 0 h 2479884"/>
              <a:gd name="csX14" fmla="*/ 2457785 w 3004456"/>
              <a:gd name="csY14" fmla="*/ 335188 h 2479884"/>
              <a:gd name="csX15" fmla="*/ 1655822 w 3004456"/>
              <a:gd name="csY15" fmla="*/ 0 h 2479884"/>
              <a:gd name="csX16" fmla="*/ 1348634 w 3004456"/>
              <a:gd name="csY16" fmla="*/ 0 h 2479884"/>
              <a:gd name="csX17" fmla="*/ 546671 w 3004456"/>
              <a:gd name="csY17" fmla="*/ 335188 h 2479884"/>
              <a:gd name="csX18" fmla="*/ 1348634 w 3004456"/>
              <a:gd name="csY18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2644703 w 3004456"/>
              <a:gd name="csY6" fmla="*/ 2118264 h 2479884"/>
              <a:gd name="csX7" fmla="*/ 370787 w 3004456"/>
              <a:gd name="csY7" fmla="*/ 2479884 h 2479884"/>
              <a:gd name="csX8" fmla="*/ 343036 w 3004456"/>
              <a:gd name="csY8" fmla="*/ 2449358 h 2479884"/>
              <a:gd name="csX9" fmla="*/ 0 w 3004456"/>
              <a:gd name="csY9" fmla="*/ 1494063 h 2479884"/>
              <a:gd name="csX10" fmla="*/ 343036 w 3004456"/>
              <a:gd name="csY10" fmla="*/ 538768 h 2479884"/>
              <a:gd name="csX11" fmla="*/ 370787 w 3004456"/>
              <a:gd name="csY11" fmla="*/ 508242 h 2479884"/>
              <a:gd name="csX12" fmla="*/ 1655822 w 3004456"/>
              <a:gd name="csY12" fmla="*/ 0 h 2479884"/>
              <a:gd name="csX13" fmla="*/ 2457785 w 3004456"/>
              <a:gd name="csY13" fmla="*/ 335188 h 2479884"/>
              <a:gd name="csX14" fmla="*/ 1655822 w 3004456"/>
              <a:gd name="csY14" fmla="*/ 0 h 2479884"/>
              <a:gd name="csX15" fmla="*/ 1348634 w 3004456"/>
              <a:gd name="csY15" fmla="*/ 0 h 2479884"/>
              <a:gd name="csX16" fmla="*/ 546671 w 3004456"/>
              <a:gd name="csY16" fmla="*/ 335188 h 2479884"/>
              <a:gd name="csX17" fmla="*/ 1348634 w 3004456"/>
              <a:gd name="csY17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655822 w 3004456"/>
              <a:gd name="csY11" fmla="*/ 0 h 2479884"/>
              <a:gd name="csX12" fmla="*/ 2457785 w 3004456"/>
              <a:gd name="csY12" fmla="*/ 335188 h 2479884"/>
              <a:gd name="csX13" fmla="*/ 1655822 w 3004456"/>
              <a:gd name="csY13" fmla="*/ 0 h 2479884"/>
              <a:gd name="csX14" fmla="*/ 1348634 w 3004456"/>
              <a:gd name="csY14" fmla="*/ 0 h 2479884"/>
              <a:gd name="csX15" fmla="*/ 546671 w 3004456"/>
              <a:gd name="csY15" fmla="*/ 335188 h 2479884"/>
              <a:gd name="csX16" fmla="*/ 1348634 w 3004456"/>
              <a:gd name="csY16" fmla="*/ 0 h 2479884"/>
              <a:gd name="csX0" fmla="*/ 370787 w 3004456"/>
              <a:gd name="csY0" fmla="*/ 508242 h 2479884"/>
              <a:gd name="csX1" fmla="*/ 2644703 w 3004456"/>
              <a:gd name="csY1" fmla="*/ 520379 h 2479884"/>
              <a:gd name="csX2" fmla="*/ 2661420 w 3004456"/>
              <a:gd name="csY2" fmla="*/ 538768 h 2479884"/>
              <a:gd name="csX3" fmla="*/ 3004456 w 3004456"/>
              <a:gd name="csY3" fmla="*/ 1494063 h 2479884"/>
              <a:gd name="csX4" fmla="*/ 2661420 w 3004456"/>
              <a:gd name="csY4" fmla="*/ 2449358 h 2479884"/>
              <a:gd name="csX5" fmla="*/ 2644703 w 3004456"/>
              <a:gd name="csY5" fmla="*/ 2467747 h 2479884"/>
              <a:gd name="csX6" fmla="*/ 370787 w 3004456"/>
              <a:gd name="csY6" fmla="*/ 2479884 h 2479884"/>
              <a:gd name="csX7" fmla="*/ 343036 w 3004456"/>
              <a:gd name="csY7" fmla="*/ 2449358 h 2479884"/>
              <a:gd name="csX8" fmla="*/ 0 w 3004456"/>
              <a:gd name="csY8" fmla="*/ 1494063 h 2479884"/>
              <a:gd name="csX9" fmla="*/ 343036 w 3004456"/>
              <a:gd name="csY9" fmla="*/ 538768 h 2479884"/>
              <a:gd name="csX10" fmla="*/ 370787 w 3004456"/>
              <a:gd name="csY10" fmla="*/ 508242 h 2479884"/>
              <a:gd name="csX11" fmla="*/ 1348634 w 3004456"/>
              <a:gd name="csY11" fmla="*/ 0 h 2479884"/>
              <a:gd name="csX12" fmla="*/ 546671 w 3004456"/>
              <a:gd name="csY12" fmla="*/ 335188 h 2479884"/>
              <a:gd name="csX13" fmla="*/ 1348634 w 3004456"/>
              <a:gd name="csY13" fmla="*/ 0 h 2479884"/>
              <a:gd name="csX0" fmla="*/ 370787 w 3004456"/>
              <a:gd name="csY0" fmla="*/ 0 h 1971642"/>
              <a:gd name="csX1" fmla="*/ 2644703 w 3004456"/>
              <a:gd name="csY1" fmla="*/ 12137 h 1971642"/>
              <a:gd name="csX2" fmla="*/ 2661420 w 3004456"/>
              <a:gd name="csY2" fmla="*/ 30526 h 1971642"/>
              <a:gd name="csX3" fmla="*/ 3004456 w 3004456"/>
              <a:gd name="csY3" fmla="*/ 985821 h 1971642"/>
              <a:gd name="csX4" fmla="*/ 2661420 w 3004456"/>
              <a:gd name="csY4" fmla="*/ 1941116 h 1971642"/>
              <a:gd name="csX5" fmla="*/ 2644703 w 3004456"/>
              <a:gd name="csY5" fmla="*/ 1959505 h 1971642"/>
              <a:gd name="csX6" fmla="*/ 370787 w 3004456"/>
              <a:gd name="csY6" fmla="*/ 1971642 h 1971642"/>
              <a:gd name="csX7" fmla="*/ 343036 w 3004456"/>
              <a:gd name="csY7" fmla="*/ 1941116 h 1971642"/>
              <a:gd name="csX8" fmla="*/ 0 w 3004456"/>
              <a:gd name="csY8" fmla="*/ 985821 h 1971642"/>
              <a:gd name="csX9" fmla="*/ 343036 w 3004456"/>
              <a:gd name="csY9" fmla="*/ 30526 h 1971642"/>
              <a:gd name="csX10" fmla="*/ 370787 w 3004456"/>
              <a:gd name="csY10" fmla="*/ 0 h 1971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004456" h="1971642">
                <a:moveTo>
                  <a:pt x="370787" y="0"/>
                </a:moveTo>
                <a:lnTo>
                  <a:pt x="2644703" y="12137"/>
                </a:lnTo>
                <a:lnTo>
                  <a:pt x="2661420" y="30526"/>
                </a:lnTo>
                <a:cubicBezTo>
                  <a:pt x="2875722" y="290128"/>
                  <a:pt x="3004456" y="622945"/>
                  <a:pt x="3004456" y="985821"/>
                </a:cubicBezTo>
                <a:cubicBezTo>
                  <a:pt x="3004456" y="1348697"/>
                  <a:pt x="2875722" y="1681514"/>
                  <a:pt x="2661420" y="1941116"/>
                </a:cubicBezTo>
                <a:lnTo>
                  <a:pt x="2644703" y="1959505"/>
                </a:lnTo>
                <a:lnTo>
                  <a:pt x="370787" y="1971642"/>
                </a:lnTo>
                <a:lnTo>
                  <a:pt x="343036" y="1941116"/>
                </a:lnTo>
                <a:cubicBezTo>
                  <a:pt x="128734" y="1681514"/>
                  <a:pt x="0" y="1348697"/>
                  <a:pt x="0" y="985821"/>
                </a:cubicBezTo>
                <a:cubicBezTo>
                  <a:pt x="0" y="622945"/>
                  <a:pt x="128734" y="290128"/>
                  <a:pt x="343036" y="30526"/>
                </a:cubicBezTo>
                <a:lnTo>
                  <a:pt x="370787" y="0"/>
                </a:ln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4" name="Forme libre 504">
            <a:extLst>
              <a:ext uri="{FF2B5EF4-FFF2-40B4-BE49-F238E27FC236}">
                <a16:creationId xmlns:a16="http://schemas.microsoft.com/office/drawing/2014/main" id="{49863988-1932-1AA3-4D99-E56845C79390}"/>
              </a:ext>
            </a:extLst>
          </p:cNvPr>
          <p:cNvSpPr/>
          <p:nvPr/>
        </p:nvSpPr>
        <p:spPr>
          <a:xfrm>
            <a:off x="1677993" y="97669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0" name="Forme libre 508">
            <a:extLst>
              <a:ext uri="{FF2B5EF4-FFF2-40B4-BE49-F238E27FC236}">
                <a16:creationId xmlns:a16="http://schemas.microsoft.com/office/drawing/2014/main" id="{6F27CC47-DF82-6F7B-8E21-8FC3D2A6E638}"/>
              </a:ext>
            </a:extLst>
          </p:cNvPr>
          <p:cNvSpPr/>
          <p:nvPr/>
        </p:nvSpPr>
        <p:spPr>
          <a:xfrm>
            <a:off x="5147334" y="97669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7" name="Ellipse 510">
            <a:extLst>
              <a:ext uri="{FF2B5EF4-FFF2-40B4-BE49-F238E27FC236}">
                <a16:creationId xmlns:a16="http://schemas.microsoft.com/office/drawing/2014/main" id="{64635FDB-B328-B54E-A9F1-6E24566E64A9}"/>
              </a:ext>
            </a:extLst>
          </p:cNvPr>
          <p:cNvSpPr/>
          <p:nvPr/>
        </p:nvSpPr>
        <p:spPr>
          <a:xfrm>
            <a:off x="5338094" y="1167939"/>
            <a:ext cx="1373656" cy="1373289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8" name="Forme libre 512">
            <a:extLst>
              <a:ext uri="{FF2B5EF4-FFF2-40B4-BE49-F238E27FC236}">
                <a16:creationId xmlns:a16="http://schemas.microsoft.com/office/drawing/2014/main" id="{66A5CD7C-3FFB-9CDA-3B14-E73CAA1D0E24}"/>
              </a:ext>
            </a:extLst>
          </p:cNvPr>
          <p:cNvSpPr/>
          <p:nvPr/>
        </p:nvSpPr>
        <p:spPr>
          <a:xfrm>
            <a:off x="8616676" y="976692"/>
            <a:ext cx="1755176" cy="4126402"/>
          </a:xfrm>
          <a:custGeom>
            <a:avLst/>
            <a:gdLst>
              <a:gd name="csX0" fmla="*/ 138847 w 138847"/>
              <a:gd name="csY0" fmla="*/ 69405 h 326428"/>
              <a:gd name="csX1" fmla="*/ 138847 w 138847"/>
              <a:gd name="csY1" fmla="*/ 257024 h 326428"/>
              <a:gd name="csX2" fmla="*/ 69424 w 138847"/>
              <a:gd name="csY2" fmla="*/ 326429 h 326428"/>
              <a:gd name="csX3" fmla="*/ 69424 w 138847"/>
              <a:gd name="csY3" fmla="*/ 326429 h 326428"/>
              <a:gd name="csX4" fmla="*/ 0 w 138847"/>
              <a:gd name="csY4" fmla="*/ 257024 h 326428"/>
              <a:gd name="csX5" fmla="*/ 0 w 138847"/>
              <a:gd name="csY5" fmla="*/ 69405 h 326428"/>
              <a:gd name="csX6" fmla="*/ 69424 w 138847"/>
              <a:gd name="csY6" fmla="*/ 0 h 326428"/>
              <a:gd name="csX7" fmla="*/ 69424 w 138847"/>
              <a:gd name="csY7" fmla="*/ 0 h 326428"/>
              <a:gd name="csX8" fmla="*/ 138847 w 138847"/>
              <a:gd name="csY8" fmla="*/ 69405 h 3264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8847" h="326428">
                <a:moveTo>
                  <a:pt x="138847" y="69405"/>
                </a:moveTo>
                <a:lnTo>
                  <a:pt x="138847" y="257024"/>
                </a:lnTo>
                <a:cubicBezTo>
                  <a:pt x="138847" y="295351"/>
                  <a:pt x="107761" y="326429"/>
                  <a:pt x="69424" y="326429"/>
                </a:cubicBezTo>
                <a:lnTo>
                  <a:pt x="69424" y="326429"/>
                </a:lnTo>
                <a:cubicBezTo>
                  <a:pt x="31087" y="326429"/>
                  <a:pt x="0" y="295351"/>
                  <a:pt x="0" y="257024"/>
                </a:cubicBezTo>
                <a:lnTo>
                  <a:pt x="0" y="69405"/>
                </a:lnTo>
                <a:cubicBezTo>
                  <a:pt x="0" y="31078"/>
                  <a:pt x="31087" y="0"/>
                  <a:pt x="69424" y="0"/>
                </a:cubicBezTo>
                <a:lnTo>
                  <a:pt x="69424" y="0"/>
                </a:lnTo>
                <a:cubicBezTo>
                  <a:pt x="107761" y="0"/>
                  <a:pt x="138847" y="31078"/>
                  <a:pt x="138847" y="6940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49" name="Ellipse 514">
            <a:extLst>
              <a:ext uri="{FF2B5EF4-FFF2-40B4-BE49-F238E27FC236}">
                <a16:creationId xmlns:a16="http://schemas.microsoft.com/office/drawing/2014/main" id="{D2967F1D-9C74-1FCC-ED03-CC70B539F59A}"/>
              </a:ext>
            </a:extLst>
          </p:cNvPr>
          <p:cNvSpPr/>
          <p:nvPr/>
        </p:nvSpPr>
        <p:spPr>
          <a:xfrm>
            <a:off x="8807436" y="1167939"/>
            <a:ext cx="1373656" cy="1373289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02BF536-AAB7-550C-BFF2-7E67E158DE9A}"/>
              </a:ext>
            </a:extLst>
          </p:cNvPr>
          <p:cNvSpPr/>
          <p:nvPr/>
        </p:nvSpPr>
        <p:spPr>
          <a:xfrm>
            <a:off x="1424140" y="2630806"/>
            <a:ext cx="2273916" cy="3003634"/>
          </a:xfrm>
          <a:custGeom>
            <a:avLst/>
            <a:gdLst>
              <a:gd name="csX0" fmla="*/ 1131441 w 2273916"/>
              <a:gd name="csY0" fmla="*/ 0 h 3003634"/>
              <a:gd name="csX1" fmla="*/ 2193677 w 2273916"/>
              <a:gd name="csY1" fmla="*/ 439872 h 3003634"/>
              <a:gd name="csX2" fmla="*/ 2273916 w 2273916"/>
              <a:gd name="csY2" fmla="*/ 528133 h 3003634"/>
              <a:gd name="csX3" fmla="*/ 2273916 w 2273916"/>
              <a:gd name="csY3" fmla="*/ 2475501 h 3003634"/>
              <a:gd name="csX4" fmla="*/ 2193677 w 2273916"/>
              <a:gd name="csY4" fmla="*/ 2563762 h 3003634"/>
              <a:gd name="csX5" fmla="*/ 1131441 w 2273916"/>
              <a:gd name="csY5" fmla="*/ 3003634 h 3003634"/>
              <a:gd name="csX6" fmla="*/ 69205 w 2273916"/>
              <a:gd name="csY6" fmla="*/ 2563762 h 3003634"/>
              <a:gd name="csX7" fmla="*/ 0 w 2273916"/>
              <a:gd name="csY7" fmla="*/ 2487638 h 3003634"/>
              <a:gd name="csX8" fmla="*/ 0 w 2273916"/>
              <a:gd name="csY8" fmla="*/ 515996 h 3003634"/>
              <a:gd name="csX9" fmla="*/ 69205 w 2273916"/>
              <a:gd name="csY9" fmla="*/ 439872 h 3003634"/>
              <a:gd name="csX10" fmla="*/ 1131441 w 2273916"/>
              <a:gd name="csY10" fmla="*/ 0 h 3003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3916" h="3003634">
                <a:moveTo>
                  <a:pt x="1131441" y="0"/>
                </a:moveTo>
                <a:cubicBezTo>
                  <a:pt x="1546270" y="0"/>
                  <a:pt x="1921827" y="168097"/>
                  <a:pt x="2193677" y="439872"/>
                </a:cubicBezTo>
                <a:lnTo>
                  <a:pt x="2273916" y="528133"/>
                </a:lnTo>
                <a:lnTo>
                  <a:pt x="2273916" y="2475501"/>
                </a:lnTo>
                <a:lnTo>
                  <a:pt x="2193677" y="2563762"/>
                </a:lnTo>
                <a:cubicBezTo>
                  <a:pt x="1921827" y="2835538"/>
                  <a:pt x="1546270" y="3003634"/>
                  <a:pt x="1131441" y="3003634"/>
                </a:cubicBezTo>
                <a:cubicBezTo>
                  <a:pt x="716612" y="3003634"/>
                  <a:pt x="341055" y="2835538"/>
                  <a:pt x="69205" y="2563762"/>
                </a:cubicBezTo>
                <a:lnTo>
                  <a:pt x="0" y="2487638"/>
                </a:lnTo>
                <a:lnTo>
                  <a:pt x="0" y="515996"/>
                </a:lnTo>
                <a:lnTo>
                  <a:pt x="69205" y="439872"/>
                </a:lnTo>
                <a:cubicBezTo>
                  <a:pt x="341055" y="168097"/>
                  <a:pt x="716612" y="0"/>
                  <a:pt x="1131441" y="0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pic>
        <p:nvPicPr>
          <p:cNvPr id="51" name="Graphic 13" descr="Bullseye with solid fill">
            <a:extLst>
              <a:ext uri="{FF2B5EF4-FFF2-40B4-BE49-F238E27FC236}">
                <a16:creationId xmlns:a16="http://schemas.microsoft.com/office/drawing/2014/main" id="{3D6E6338-2642-23F0-C7C8-1AACB5D45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23419" y="1453080"/>
            <a:ext cx="803006" cy="803006"/>
          </a:xfrm>
          <a:prstGeom prst="rect">
            <a:avLst/>
          </a:prstGeom>
          <a:effectLst/>
        </p:spPr>
      </p:pic>
      <p:pic>
        <p:nvPicPr>
          <p:cNvPr id="52" name="Graphic 15" descr="Gears with solid fill">
            <a:extLst>
              <a:ext uri="{FF2B5EF4-FFF2-40B4-BE49-F238E27FC236}">
                <a16:creationId xmlns:a16="http://schemas.microsoft.com/office/drawing/2014/main" id="{84E1726D-07A2-6274-51F4-1E2BEDE638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2761" y="1453080"/>
            <a:ext cx="803006" cy="803006"/>
          </a:xfrm>
          <a:prstGeom prst="rect">
            <a:avLst/>
          </a:prstGeom>
          <a:effectLst/>
        </p:spPr>
      </p:pic>
      <p:sp>
        <p:nvSpPr>
          <p:cNvPr id="53" name="Ellipse 506">
            <a:extLst>
              <a:ext uri="{FF2B5EF4-FFF2-40B4-BE49-F238E27FC236}">
                <a16:creationId xmlns:a16="http://schemas.microsoft.com/office/drawing/2014/main" id="{5F4F37C7-C86C-EFED-4E80-25BFA9FBD272}"/>
              </a:ext>
            </a:extLst>
          </p:cNvPr>
          <p:cNvSpPr/>
          <p:nvPr/>
        </p:nvSpPr>
        <p:spPr>
          <a:xfrm>
            <a:off x="1868753" y="1167939"/>
            <a:ext cx="1373656" cy="1373289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54" name="Graphic 16" descr="Hourglass 30% with solid fill">
            <a:extLst>
              <a:ext uri="{FF2B5EF4-FFF2-40B4-BE49-F238E27FC236}">
                <a16:creationId xmlns:a16="http://schemas.microsoft.com/office/drawing/2014/main" id="{66146A1E-7E44-097C-CB01-F268F24229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54078" y="1453080"/>
            <a:ext cx="803006" cy="803006"/>
          </a:xfrm>
          <a:prstGeom prst="rect">
            <a:avLst/>
          </a:prstGeom>
          <a:effectLst/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03FD6AA4-4CBC-035D-1F55-47F4673ECFFB}"/>
              </a:ext>
            </a:extLst>
          </p:cNvPr>
          <p:cNvSpPr/>
          <p:nvPr/>
        </p:nvSpPr>
        <p:spPr>
          <a:xfrm>
            <a:off x="4887964" y="2630806"/>
            <a:ext cx="2273916" cy="3003634"/>
          </a:xfrm>
          <a:custGeom>
            <a:avLst/>
            <a:gdLst>
              <a:gd name="csX0" fmla="*/ 1131441 w 2273916"/>
              <a:gd name="csY0" fmla="*/ 0 h 3003634"/>
              <a:gd name="csX1" fmla="*/ 2193677 w 2273916"/>
              <a:gd name="csY1" fmla="*/ 439872 h 3003634"/>
              <a:gd name="csX2" fmla="*/ 2273916 w 2273916"/>
              <a:gd name="csY2" fmla="*/ 528133 h 3003634"/>
              <a:gd name="csX3" fmla="*/ 2273916 w 2273916"/>
              <a:gd name="csY3" fmla="*/ 2475501 h 3003634"/>
              <a:gd name="csX4" fmla="*/ 2193677 w 2273916"/>
              <a:gd name="csY4" fmla="*/ 2563762 h 3003634"/>
              <a:gd name="csX5" fmla="*/ 1131441 w 2273916"/>
              <a:gd name="csY5" fmla="*/ 3003634 h 3003634"/>
              <a:gd name="csX6" fmla="*/ 69205 w 2273916"/>
              <a:gd name="csY6" fmla="*/ 2563762 h 3003634"/>
              <a:gd name="csX7" fmla="*/ 0 w 2273916"/>
              <a:gd name="csY7" fmla="*/ 2487638 h 3003634"/>
              <a:gd name="csX8" fmla="*/ 0 w 2273916"/>
              <a:gd name="csY8" fmla="*/ 515996 h 3003634"/>
              <a:gd name="csX9" fmla="*/ 69205 w 2273916"/>
              <a:gd name="csY9" fmla="*/ 439872 h 3003634"/>
              <a:gd name="csX10" fmla="*/ 1131441 w 2273916"/>
              <a:gd name="csY10" fmla="*/ 0 h 3003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3916" h="3003634">
                <a:moveTo>
                  <a:pt x="1131441" y="0"/>
                </a:moveTo>
                <a:cubicBezTo>
                  <a:pt x="1546270" y="0"/>
                  <a:pt x="1921827" y="168097"/>
                  <a:pt x="2193677" y="439872"/>
                </a:cubicBezTo>
                <a:lnTo>
                  <a:pt x="2273916" y="528133"/>
                </a:lnTo>
                <a:lnTo>
                  <a:pt x="2273916" y="2475501"/>
                </a:lnTo>
                <a:lnTo>
                  <a:pt x="2193677" y="2563762"/>
                </a:lnTo>
                <a:cubicBezTo>
                  <a:pt x="1921827" y="2835538"/>
                  <a:pt x="1546270" y="3003634"/>
                  <a:pt x="1131441" y="3003634"/>
                </a:cubicBezTo>
                <a:cubicBezTo>
                  <a:pt x="716612" y="3003634"/>
                  <a:pt x="341055" y="2835538"/>
                  <a:pt x="69205" y="2563762"/>
                </a:cubicBezTo>
                <a:lnTo>
                  <a:pt x="0" y="2487638"/>
                </a:lnTo>
                <a:lnTo>
                  <a:pt x="0" y="515996"/>
                </a:lnTo>
                <a:lnTo>
                  <a:pt x="69205" y="439872"/>
                </a:lnTo>
                <a:cubicBezTo>
                  <a:pt x="341055" y="168097"/>
                  <a:pt x="716612" y="0"/>
                  <a:pt x="1131441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0827CAB-AA4C-62C4-CE6A-998DA7D516F4}"/>
              </a:ext>
            </a:extLst>
          </p:cNvPr>
          <p:cNvSpPr/>
          <p:nvPr/>
        </p:nvSpPr>
        <p:spPr>
          <a:xfrm>
            <a:off x="8357306" y="2630806"/>
            <a:ext cx="2273916" cy="3003634"/>
          </a:xfrm>
          <a:custGeom>
            <a:avLst/>
            <a:gdLst>
              <a:gd name="csX0" fmla="*/ 1131441 w 2273916"/>
              <a:gd name="csY0" fmla="*/ 0 h 3003634"/>
              <a:gd name="csX1" fmla="*/ 2193677 w 2273916"/>
              <a:gd name="csY1" fmla="*/ 439872 h 3003634"/>
              <a:gd name="csX2" fmla="*/ 2273916 w 2273916"/>
              <a:gd name="csY2" fmla="*/ 528133 h 3003634"/>
              <a:gd name="csX3" fmla="*/ 2273916 w 2273916"/>
              <a:gd name="csY3" fmla="*/ 2475501 h 3003634"/>
              <a:gd name="csX4" fmla="*/ 2193677 w 2273916"/>
              <a:gd name="csY4" fmla="*/ 2563762 h 3003634"/>
              <a:gd name="csX5" fmla="*/ 1131441 w 2273916"/>
              <a:gd name="csY5" fmla="*/ 3003634 h 3003634"/>
              <a:gd name="csX6" fmla="*/ 69205 w 2273916"/>
              <a:gd name="csY6" fmla="*/ 2563762 h 3003634"/>
              <a:gd name="csX7" fmla="*/ 0 w 2273916"/>
              <a:gd name="csY7" fmla="*/ 2487638 h 3003634"/>
              <a:gd name="csX8" fmla="*/ 0 w 2273916"/>
              <a:gd name="csY8" fmla="*/ 515996 h 3003634"/>
              <a:gd name="csX9" fmla="*/ 69205 w 2273916"/>
              <a:gd name="csY9" fmla="*/ 439872 h 3003634"/>
              <a:gd name="csX10" fmla="*/ 1131441 w 2273916"/>
              <a:gd name="csY10" fmla="*/ 0 h 3003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273916" h="3003634">
                <a:moveTo>
                  <a:pt x="1131441" y="0"/>
                </a:moveTo>
                <a:cubicBezTo>
                  <a:pt x="1546270" y="0"/>
                  <a:pt x="1921827" y="168097"/>
                  <a:pt x="2193677" y="439872"/>
                </a:cubicBezTo>
                <a:lnTo>
                  <a:pt x="2273916" y="528133"/>
                </a:lnTo>
                <a:lnTo>
                  <a:pt x="2273916" y="2475501"/>
                </a:lnTo>
                <a:lnTo>
                  <a:pt x="2193677" y="2563762"/>
                </a:lnTo>
                <a:cubicBezTo>
                  <a:pt x="1921827" y="2835538"/>
                  <a:pt x="1546270" y="3003634"/>
                  <a:pt x="1131441" y="3003634"/>
                </a:cubicBezTo>
                <a:cubicBezTo>
                  <a:pt x="716612" y="3003634"/>
                  <a:pt x="341055" y="2835538"/>
                  <a:pt x="69205" y="2563762"/>
                </a:cubicBezTo>
                <a:lnTo>
                  <a:pt x="0" y="2487638"/>
                </a:lnTo>
                <a:lnTo>
                  <a:pt x="0" y="515996"/>
                </a:lnTo>
                <a:lnTo>
                  <a:pt x="69205" y="439872"/>
                </a:lnTo>
                <a:cubicBezTo>
                  <a:pt x="341055" y="168097"/>
                  <a:pt x="716612" y="0"/>
                  <a:pt x="1131441" y="0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  <a:effectLst/>
        </p:spPr>
        <p:txBody>
          <a:bodyPr wrap="square">
            <a:noAutofit/>
          </a:bodyPr>
          <a:lstStyle/>
          <a:p>
            <a:endParaRPr lang="fr-FR"/>
          </a:p>
        </p:txBody>
      </p:sp>
      <p:grpSp>
        <p:nvGrpSpPr>
          <p:cNvPr id="58" name="Group 44">
            <a:extLst>
              <a:ext uri="{FF2B5EF4-FFF2-40B4-BE49-F238E27FC236}">
                <a16:creationId xmlns:a16="http://schemas.microsoft.com/office/drawing/2014/main" id="{EB17611A-7DFE-F99F-1EF3-763002B4C449}"/>
              </a:ext>
            </a:extLst>
          </p:cNvPr>
          <p:cNvGrpSpPr/>
          <p:nvPr/>
        </p:nvGrpSpPr>
        <p:grpSpPr>
          <a:xfrm>
            <a:off x="1677993" y="3209801"/>
            <a:ext cx="1755175" cy="1536374"/>
            <a:chOff x="6128022" y="4388661"/>
            <a:chExt cx="1691640" cy="1536374"/>
          </a:xfrm>
          <a:effectLst/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7E00CDA6-AC0C-1A1F-88C6-9C7E8A1E4637}"/>
                </a:ext>
              </a:extLst>
            </p:cNvPr>
            <p:cNvSpPr txBox="1"/>
            <p:nvPr/>
          </p:nvSpPr>
          <p:spPr>
            <a:xfrm>
              <a:off x="6128022" y="4388661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37">
              <a:extLst>
                <a:ext uri="{FF2B5EF4-FFF2-40B4-BE49-F238E27FC236}">
                  <a16:creationId xmlns:a16="http://schemas.microsoft.com/office/drawing/2014/main" id="{FC57696F-9786-8CA3-656E-DF5C7A0A2D6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1" name="Group 44">
            <a:extLst>
              <a:ext uri="{FF2B5EF4-FFF2-40B4-BE49-F238E27FC236}">
                <a16:creationId xmlns:a16="http://schemas.microsoft.com/office/drawing/2014/main" id="{662036A0-2E2F-6E82-32B6-E628F2236C30}"/>
              </a:ext>
            </a:extLst>
          </p:cNvPr>
          <p:cNvGrpSpPr/>
          <p:nvPr/>
        </p:nvGrpSpPr>
        <p:grpSpPr>
          <a:xfrm>
            <a:off x="5147335" y="3209801"/>
            <a:ext cx="1755175" cy="1536374"/>
            <a:chOff x="6128022" y="4388661"/>
            <a:chExt cx="1691640" cy="1536374"/>
          </a:xfrm>
          <a:effectLst/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3FF50598-808C-C5B7-257B-6E91E6E37024}"/>
                </a:ext>
              </a:extLst>
            </p:cNvPr>
            <p:cNvSpPr txBox="1"/>
            <p:nvPr/>
          </p:nvSpPr>
          <p:spPr>
            <a:xfrm>
              <a:off x="6128022" y="4388661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14AC7841-899B-54E2-4D99-5C1BA284AC2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4" name="Group 44">
            <a:extLst>
              <a:ext uri="{FF2B5EF4-FFF2-40B4-BE49-F238E27FC236}">
                <a16:creationId xmlns:a16="http://schemas.microsoft.com/office/drawing/2014/main" id="{1E713DEC-FCBF-6773-633B-4D85A4789449}"/>
              </a:ext>
            </a:extLst>
          </p:cNvPr>
          <p:cNvGrpSpPr/>
          <p:nvPr/>
        </p:nvGrpSpPr>
        <p:grpSpPr>
          <a:xfrm>
            <a:off x="8616677" y="3209801"/>
            <a:ext cx="1755175" cy="1536374"/>
            <a:chOff x="6128022" y="4388661"/>
            <a:chExt cx="1691640" cy="1536374"/>
          </a:xfrm>
          <a:effectLst/>
        </p:grpSpPr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24C8606C-F7F9-E59E-C405-29FDD16ABCF4}"/>
                </a:ext>
              </a:extLst>
            </p:cNvPr>
            <p:cNvSpPr txBox="1"/>
            <p:nvPr/>
          </p:nvSpPr>
          <p:spPr>
            <a:xfrm>
              <a:off x="6128022" y="4388661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37">
              <a:extLst>
                <a:ext uri="{FF2B5EF4-FFF2-40B4-BE49-F238E27FC236}">
                  <a16:creationId xmlns:a16="http://schemas.microsoft.com/office/drawing/2014/main" id="{E7F59988-B9F0-9EA7-473C-923308935A7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9" name="ZoneTexte 524">
            <a:extLst>
              <a:ext uri="{FF2B5EF4-FFF2-40B4-BE49-F238E27FC236}">
                <a16:creationId xmlns:a16="http://schemas.microsoft.com/office/drawing/2014/main" id="{F72F6BBD-FB02-489E-A447-743E4C7C64B8}"/>
              </a:ext>
            </a:extLst>
          </p:cNvPr>
          <p:cNvSpPr txBox="1"/>
          <p:nvPr/>
        </p:nvSpPr>
        <p:spPr>
          <a:xfrm>
            <a:off x="2254858" y="4939179"/>
            <a:ext cx="601447" cy="58477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0" name="ZoneTexte 525">
            <a:extLst>
              <a:ext uri="{FF2B5EF4-FFF2-40B4-BE49-F238E27FC236}">
                <a16:creationId xmlns:a16="http://schemas.microsoft.com/office/drawing/2014/main" id="{23BCDE80-6C4E-2EA9-45BC-C69B26CC0B7A}"/>
              </a:ext>
            </a:extLst>
          </p:cNvPr>
          <p:cNvSpPr txBox="1"/>
          <p:nvPr/>
        </p:nvSpPr>
        <p:spPr>
          <a:xfrm>
            <a:off x="5724199" y="4939179"/>
            <a:ext cx="601447" cy="58477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1" name="ZoneTexte 526">
            <a:extLst>
              <a:ext uri="{FF2B5EF4-FFF2-40B4-BE49-F238E27FC236}">
                <a16:creationId xmlns:a16="http://schemas.microsoft.com/office/drawing/2014/main" id="{72164AE0-3FFC-6574-7B30-67FF0E75501C}"/>
              </a:ext>
            </a:extLst>
          </p:cNvPr>
          <p:cNvSpPr txBox="1"/>
          <p:nvPr/>
        </p:nvSpPr>
        <p:spPr>
          <a:xfrm>
            <a:off x="9193541" y="4939179"/>
            <a:ext cx="601447" cy="584775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8553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186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Vertical Pillar Process – Slide Template</vt:lpstr>
      <vt:lpstr>Vertical Pillar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Pillar Process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2026-02-17T17:53:48Z</dcterms:modified>
  <cp:category>Charts &amp; Diagrams</cp:category>
</cp:coreProperties>
</file>