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A26700"/>
    <a:srgbClr val="F595A6"/>
    <a:srgbClr val="CEBA8B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22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68A7A-6255-7231-951C-642A41617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AA8D4-C6E3-A6B1-EBA1-3480CECA0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C24D66-5A85-D4C7-D81E-5805DB25B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F4D5A-0582-7839-B8D2-55FB4AC08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60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Ascending Milestone Process – Slide Template</a:t>
            </a:r>
          </a:p>
        </p:txBody>
      </p:sp>
      <p:sp>
        <p:nvSpPr>
          <p:cNvPr id="73" name="Forme libre 504">
            <a:extLst>
              <a:ext uri="{FF2B5EF4-FFF2-40B4-BE49-F238E27FC236}">
                <a16:creationId xmlns:a16="http://schemas.microsoft.com/office/drawing/2014/main" id="{84B05A6A-63C6-058B-1116-C0AE1ED2B3A3}"/>
              </a:ext>
            </a:extLst>
          </p:cNvPr>
          <p:cNvSpPr/>
          <p:nvPr/>
        </p:nvSpPr>
        <p:spPr>
          <a:xfrm>
            <a:off x="2138781" y="1780199"/>
            <a:ext cx="7983711" cy="4525711"/>
          </a:xfrm>
          <a:custGeom>
            <a:avLst/>
            <a:gdLst>
              <a:gd name="csX0" fmla="*/ 0 w 755719"/>
              <a:gd name="csY0" fmla="*/ 428393 h 428393"/>
              <a:gd name="csX1" fmla="*/ 755720 w 755719"/>
              <a:gd name="csY1" fmla="*/ 0 h 428393"/>
              <a:gd name="csX2" fmla="*/ 67496 w 755719"/>
              <a:gd name="csY2" fmla="*/ 428393 h 428393"/>
              <a:gd name="csX3" fmla="*/ 0 w 755719"/>
              <a:gd name="csY3" fmla="*/ 428393 h 4283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55719" h="428393">
                <a:moveTo>
                  <a:pt x="0" y="428393"/>
                </a:moveTo>
                <a:lnTo>
                  <a:pt x="755720" y="0"/>
                </a:lnTo>
                <a:lnTo>
                  <a:pt x="67496" y="428393"/>
                </a:lnTo>
                <a:lnTo>
                  <a:pt x="0" y="428393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4" name="Forme libre 518">
            <a:extLst>
              <a:ext uri="{FF2B5EF4-FFF2-40B4-BE49-F238E27FC236}">
                <a16:creationId xmlns:a16="http://schemas.microsoft.com/office/drawing/2014/main" id="{11189036-86C5-6C78-F5AB-A08F48C09C3C}"/>
              </a:ext>
            </a:extLst>
          </p:cNvPr>
          <p:cNvSpPr/>
          <p:nvPr/>
        </p:nvSpPr>
        <p:spPr>
          <a:xfrm>
            <a:off x="2690887" y="2939588"/>
            <a:ext cx="2052228" cy="2051668"/>
          </a:xfrm>
          <a:custGeom>
            <a:avLst/>
            <a:gdLst>
              <a:gd name="csX0" fmla="*/ 194260 w 194259"/>
              <a:gd name="csY0" fmla="*/ 97103 h 194206"/>
              <a:gd name="csX1" fmla="*/ 97130 w 194259"/>
              <a:gd name="csY1" fmla="*/ 0 h 194206"/>
              <a:gd name="csX2" fmla="*/ 0 w 194259"/>
              <a:gd name="csY2" fmla="*/ 97103 h 194206"/>
              <a:gd name="csX3" fmla="*/ 97130 w 194259"/>
              <a:gd name="csY3" fmla="*/ 194206 h 194206"/>
              <a:gd name="csX4" fmla="*/ 194260 w 194259"/>
              <a:gd name="csY4" fmla="*/ 194206 h 194206"/>
              <a:gd name="csX5" fmla="*/ 194260 w 194259"/>
              <a:gd name="csY5" fmla="*/ 97103 h 1942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94259" h="194206">
                <a:moveTo>
                  <a:pt x="194260" y="97103"/>
                </a:moveTo>
                <a:cubicBezTo>
                  <a:pt x="194260" y="43475"/>
                  <a:pt x="150773" y="0"/>
                  <a:pt x="97130" y="0"/>
                </a:cubicBezTo>
                <a:cubicBezTo>
                  <a:pt x="43487" y="0"/>
                  <a:pt x="0" y="43475"/>
                  <a:pt x="0" y="97103"/>
                </a:cubicBezTo>
                <a:cubicBezTo>
                  <a:pt x="0" y="150731"/>
                  <a:pt x="43487" y="194206"/>
                  <a:pt x="97130" y="194206"/>
                </a:cubicBezTo>
                <a:lnTo>
                  <a:pt x="194260" y="194206"/>
                </a:lnTo>
                <a:lnTo>
                  <a:pt x="194260" y="97103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5" name="Ellipse 519">
            <a:extLst>
              <a:ext uri="{FF2B5EF4-FFF2-40B4-BE49-F238E27FC236}">
                <a16:creationId xmlns:a16="http://schemas.microsoft.com/office/drawing/2014/main" id="{D0299C6C-6BD8-C608-87F5-CA2AACBCD2DD}"/>
              </a:ext>
            </a:extLst>
          </p:cNvPr>
          <p:cNvSpPr/>
          <p:nvPr/>
        </p:nvSpPr>
        <p:spPr>
          <a:xfrm>
            <a:off x="2935115" y="3183742"/>
            <a:ext cx="1563794" cy="1563361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Forme libre 516">
            <a:extLst>
              <a:ext uri="{FF2B5EF4-FFF2-40B4-BE49-F238E27FC236}">
                <a16:creationId xmlns:a16="http://schemas.microsoft.com/office/drawing/2014/main" id="{D1311451-9F82-25DB-AEAD-ABC9B7BF4ABE}"/>
              </a:ext>
            </a:extLst>
          </p:cNvPr>
          <p:cNvSpPr/>
          <p:nvPr/>
        </p:nvSpPr>
        <p:spPr>
          <a:xfrm>
            <a:off x="5886266" y="1698768"/>
            <a:ext cx="1608777" cy="1608334"/>
          </a:xfrm>
          <a:custGeom>
            <a:avLst/>
            <a:gdLst>
              <a:gd name="csX0" fmla="*/ 152283 w 152283"/>
              <a:gd name="csY0" fmla="*/ 76121 h 152241"/>
              <a:gd name="csX1" fmla="*/ 76142 w 152283"/>
              <a:gd name="csY1" fmla="*/ 0 h 152241"/>
              <a:gd name="csX2" fmla="*/ 0 w 152283"/>
              <a:gd name="csY2" fmla="*/ 76121 h 152241"/>
              <a:gd name="csX3" fmla="*/ 76142 w 152283"/>
              <a:gd name="csY3" fmla="*/ 152242 h 152241"/>
              <a:gd name="csX4" fmla="*/ 152283 w 152283"/>
              <a:gd name="csY4" fmla="*/ 152242 h 152241"/>
              <a:gd name="csX5" fmla="*/ 152283 w 152283"/>
              <a:gd name="csY5" fmla="*/ 76121 h 1522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52283" h="152241">
                <a:moveTo>
                  <a:pt x="152283" y="76121"/>
                </a:moveTo>
                <a:cubicBezTo>
                  <a:pt x="152283" y="34084"/>
                  <a:pt x="118190" y="0"/>
                  <a:pt x="76142" y="0"/>
                </a:cubicBezTo>
                <a:cubicBezTo>
                  <a:pt x="34093" y="0"/>
                  <a:pt x="0" y="34084"/>
                  <a:pt x="0" y="76121"/>
                </a:cubicBezTo>
                <a:cubicBezTo>
                  <a:pt x="0" y="118158"/>
                  <a:pt x="34093" y="152242"/>
                  <a:pt x="76142" y="152242"/>
                </a:cubicBezTo>
                <a:lnTo>
                  <a:pt x="152283" y="152242"/>
                </a:lnTo>
                <a:lnTo>
                  <a:pt x="152283" y="7612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7" name="Ellipse 517">
            <a:extLst>
              <a:ext uri="{FF2B5EF4-FFF2-40B4-BE49-F238E27FC236}">
                <a16:creationId xmlns:a16="http://schemas.microsoft.com/office/drawing/2014/main" id="{4E5818FD-DD5F-C5D3-8628-D64DC9D2B844}"/>
              </a:ext>
            </a:extLst>
          </p:cNvPr>
          <p:cNvSpPr/>
          <p:nvPr/>
        </p:nvSpPr>
        <p:spPr>
          <a:xfrm>
            <a:off x="6077746" y="1890195"/>
            <a:ext cx="1225807" cy="122547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8" name="Forme libre 514">
            <a:extLst>
              <a:ext uri="{FF2B5EF4-FFF2-40B4-BE49-F238E27FC236}">
                <a16:creationId xmlns:a16="http://schemas.microsoft.com/office/drawing/2014/main" id="{435BA8A9-EE6F-CB5B-4EC7-B3482D175492}"/>
              </a:ext>
            </a:extLst>
          </p:cNvPr>
          <p:cNvSpPr/>
          <p:nvPr/>
        </p:nvSpPr>
        <p:spPr>
          <a:xfrm>
            <a:off x="5247216" y="2792056"/>
            <a:ext cx="1909683" cy="1909155"/>
          </a:xfrm>
          <a:custGeom>
            <a:avLst/>
            <a:gdLst>
              <a:gd name="csX0" fmla="*/ 0 w 180766"/>
              <a:gd name="csY0" fmla="*/ 90358 h 180716"/>
              <a:gd name="csX1" fmla="*/ 90383 w 180766"/>
              <a:gd name="csY1" fmla="*/ 0 h 180716"/>
              <a:gd name="csX2" fmla="*/ 180766 w 180766"/>
              <a:gd name="csY2" fmla="*/ 90358 h 180716"/>
              <a:gd name="csX3" fmla="*/ 90383 w 180766"/>
              <a:gd name="csY3" fmla="*/ 180717 h 180716"/>
              <a:gd name="csX4" fmla="*/ 0 w 180766"/>
              <a:gd name="csY4" fmla="*/ 180717 h 180716"/>
              <a:gd name="csX5" fmla="*/ 0 w 180766"/>
              <a:gd name="csY5" fmla="*/ 90358 h 180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0766" h="180716">
                <a:moveTo>
                  <a:pt x="0" y="90358"/>
                </a:moveTo>
                <a:cubicBezTo>
                  <a:pt x="0" y="40455"/>
                  <a:pt x="40466" y="0"/>
                  <a:pt x="90383" y="0"/>
                </a:cubicBezTo>
                <a:cubicBezTo>
                  <a:pt x="140300" y="0"/>
                  <a:pt x="180766" y="40455"/>
                  <a:pt x="180766" y="90358"/>
                </a:cubicBezTo>
                <a:cubicBezTo>
                  <a:pt x="180766" y="140262"/>
                  <a:pt x="140300" y="180717"/>
                  <a:pt x="90383" y="180717"/>
                </a:cubicBezTo>
                <a:lnTo>
                  <a:pt x="0" y="180717"/>
                </a:lnTo>
                <a:lnTo>
                  <a:pt x="0" y="90358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9" name="Ellipse 515">
            <a:extLst>
              <a:ext uri="{FF2B5EF4-FFF2-40B4-BE49-F238E27FC236}">
                <a16:creationId xmlns:a16="http://schemas.microsoft.com/office/drawing/2014/main" id="{D77D7195-C41B-ED45-5C06-CEBCA8944298}"/>
              </a:ext>
            </a:extLst>
          </p:cNvPr>
          <p:cNvSpPr/>
          <p:nvPr/>
        </p:nvSpPr>
        <p:spPr>
          <a:xfrm>
            <a:off x="5474414" y="3019349"/>
            <a:ext cx="1454981" cy="145458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0" name="Forme libre 512">
            <a:extLst>
              <a:ext uri="{FF2B5EF4-FFF2-40B4-BE49-F238E27FC236}">
                <a16:creationId xmlns:a16="http://schemas.microsoft.com/office/drawing/2014/main" id="{E4D811DE-99BD-8879-E78B-A79A339C8B28}"/>
              </a:ext>
            </a:extLst>
          </p:cNvPr>
          <p:cNvSpPr/>
          <p:nvPr/>
        </p:nvSpPr>
        <p:spPr>
          <a:xfrm>
            <a:off x="8252933" y="829266"/>
            <a:ext cx="1295712" cy="1295353"/>
          </a:xfrm>
          <a:custGeom>
            <a:avLst/>
            <a:gdLst>
              <a:gd name="csX0" fmla="*/ 122649 w 122649"/>
              <a:gd name="csY0" fmla="*/ 61308 h 122615"/>
              <a:gd name="csX1" fmla="*/ 61325 w 122649"/>
              <a:gd name="csY1" fmla="*/ 0 h 122615"/>
              <a:gd name="csX2" fmla="*/ 0 w 122649"/>
              <a:gd name="csY2" fmla="*/ 61308 h 122615"/>
              <a:gd name="csX3" fmla="*/ 61325 w 122649"/>
              <a:gd name="csY3" fmla="*/ 122616 h 122615"/>
              <a:gd name="csX4" fmla="*/ 122649 w 122649"/>
              <a:gd name="csY4" fmla="*/ 122616 h 122615"/>
              <a:gd name="csX5" fmla="*/ 122649 w 122649"/>
              <a:gd name="csY5" fmla="*/ 61308 h 122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2649" h="122615">
                <a:moveTo>
                  <a:pt x="122649" y="61308"/>
                </a:moveTo>
                <a:cubicBezTo>
                  <a:pt x="122649" y="27454"/>
                  <a:pt x="95188" y="0"/>
                  <a:pt x="61325" y="0"/>
                </a:cubicBezTo>
                <a:cubicBezTo>
                  <a:pt x="27462" y="0"/>
                  <a:pt x="0" y="27454"/>
                  <a:pt x="0" y="61308"/>
                </a:cubicBezTo>
                <a:cubicBezTo>
                  <a:pt x="0" y="95162"/>
                  <a:pt x="27462" y="122616"/>
                  <a:pt x="61325" y="122616"/>
                </a:cubicBezTo>
                <a:lnTo>
                  <a:pt x="122649" y="122616"/>
                </a:lnTo>
                <a:lnTo>
                  <a:pt x="122649" y="61308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1" name="Ellipse 513">
            <a:extLst>
              <a:ext uri="{FF2B5EF4-FFF2-40B4-BE49-F238E27FC236}">
                <a16:creationId xmlns:a16="http://schemas.microsoft.com/office/drawing/2014/main" id="{256B8F1A-7EE4-4915-8EB4-5E54425129EB}"/>
              </a:ext>
            </a:extLst>
          </p:cNvPr>
          <p:cNvSpPr/>
          <p:nvPr/>
        </p:nvSpPr>
        <p:spPr>
          <a:xfrm>
            <a:off x="8407184" y="983474"/>
            <a:ext cx="987211" cy="986936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2" name="Forme libre 510">
            <a:extLst>
              <a:ext uri="{FF2B5EF4-FFF2-40B4-BE49-F238E27FC236}">
                <a16:creationId xmlns:a16="http://schemas.microsoft.com/office/drawing/2014/main" id="{18416401-09BD-182C-A323-9B90E8E343FB}"/>
              </a:ext>
            </a:extLst>
          </p:cNvPr>
          <p:cNvSpPr/>
          <p:nvPr/>
        </p:nvSpPr>
        <p:spPr>
          <a:xfrm>
            <a:off x="7806735" y="1738269"/>
            <a:ext cx="1417287" cy="1416896"/>
          </a:xfrm>
          <a:custGeom>
            <a:avLst/>
            <a:gdLst>
              <a:gd name="csX0" fmla="*/ 0 w 134157"/>
              <a:gd name="csY0" fmla="*/ 67060 h 134120"/>
              <a:gd name="csX1" fmla="*/ 67079 w 134157"/>
              <a:gd name="csY1" fmla="*/ 0 h 134120"/>
              <a:gd name="csX2" fmla="*/ 134158 w 134157"/>
              <a:gd name="csY2" fmla="*/ 67060 h 134120"/>
              <a:gd name="csX3" fmla="*/ 67079 w 134157"/>
              <a:gd name="csY3" fmla="*/ 134121 h 134120"/>
              <a:gd name="csX4" fmla="*/ 0 w 134157"/>
              <a:gd name="csY4" fmla="*/ 134121 h 134120"/>
              <a:gd name="csX5" fmla="*/ 0 w 134157"/>
              <a:gd name="csY5" fmla="*/ 67060 h 134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34157" h="134120">
                <a:moveTo>
                  <a:pt x="0" y="67060"/>
                </a:moveTo>
                <a:cubicBezTo>
                  <a:pt x="0" y="30028"/>
                  <a:pt x="30037" y="0"/>
                  <a:pt x="67079" y="0"/>
                </a:cubicBezTo>
                <a:cubicBezTo>
                  <a:pt x="104121" y="0"/>
                  <a:pt x="134158" y="30028"/>
                  <a:pt x="134158" y="67060"/>
                </a:cubicBezTo>
                <a:cubicBezTo>
                  <a:pt x="134158" y="104093"/>
                  <a:pt x="104121" y="134121"/>
                  <a:pt x="67079" y="134121"/>
                </a:cubicBezTo>
                <a:lnTo>
                  <a:pt x="0" y="134121"/>
                </a:lnTo>
                <a:lnTo>
                  <a:pt x="0" y="6706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3" name="Ellipse 511">
            <a:extLst>
              <a:ext uri="{FF2B5EF4-FFF2-40B4-BE49-F238E27FC236}">
                <a16:creationId xmlns:a16="http://schemas.microsoft.com/office/drawing/2014/main" id="{383784D1-2750-3EBC-0919-9AFB141CD199}"/>
              </a:ext>
            </a:extLst>
          </p:cNvPr>
          <p:cNvSpPr/>
          <p:nvPr/>
        </p:nvSpPr>
        <p:spPr>
          <a:xfrm>
            <a:off x="7975575" y="1906908"/>
            <a:ext cx="1079913" cy="1079617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84" name="Graphic 13" descr="Bullseye with solid fill">
            <a:extLst>
              <a:ext uri="{FF2B5EF4-FFF2-40B4-BE49-F238E27FC236}">
                <a16:creationId xmlns:a16="http://schemas.microsoft.com/office/drawing/2014/main" id="{DB1BCE30-E599-DB16-CCB6-712350159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9340" y="2902492"/>
            <a:ext cx="369641" cy="369641"/>
          </a:xfrm>
          <a:prstGeom prst="rect">
            <a:avLst/>
          </a:prstGeom>
        </p:spPr>
      </p:pic>
      <p:pic>
        <p:nvPicPr>
          <p:cNvPr id="85" name="Graphic 15" descr="Gears with solid fill">
            <a:extLst>
              <a:ext uri="{FF2B5EF4-FFF2-40B4-BE49-F238E27FC236}">
                <a16:creationId xmlns:a16="http://schemas.microsoft.com/office/drawing/2014/main" id="{C72FE300-87A2-95CE-5D85-B97392B08A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6073" y="1738269"/>
            <a:ext cx="369641" cy="369641"/>
          </a:xfrm>
          <a:prstGeom prst="rect">
            <a:avLst/>
          </a:prstGeom>
        </p:spPr>
      </p:pic>
      <p:pic>
        <p:nvPicPr>
          <p:cNvPr id="86" name="Graphic 16" descr="Hourglass 30% with solid fill">
            <a:extLst>
              <a:ext uri="{FF2B5EF4-FFF2-40B4-BE49-F238E27FC236}">
                <a16:creationId xmlns:a16="http://schemas.microsoft.com/office/drawing/2014/main" id="{8E92C38E-5B56-78CA-2DD1-3A261CA2DB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9593" y="4260391"/>
            <a:ext cx="369641" cy="369641"/>
          </a:xfrm>
          <a:prstGeom prst="rect">
            <a:avLst/>
          </a:prstGeom>
        </p:spPr>
      </p:pic>
      <p:pic>
        <p:nvPicPr>
          <p:cNvPr id="87" name="Graphic 17" descr="Lightbulb with solid fill">
            <a:extLst>
              <a:ext uri="{FF2B5EF4-FFF2-40B4-BE49-F238E27FC236}">
                <a16:creationId xmlns:a16="http://schemas.microsoft.com/office/drawing/2014/main" id="{63ECB90B-AAF0-2099-403A-7296B560E3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1981" y="4490772"/>
            <a:ext cx="369641" cy="369641"/>
          </a:xfrm>
          <a:prstGeom prst="rect">
            <a:avLst/>
          </a:prstGeom>
        </p:spPr>
      </p:pic>
      <p:pic>
        <p:nvPicPr>
          <p:cNvPr id="88" name="Graphic 18" descr="Research with solid fill">
            <a:extLst>
              <a:ext uri="{FF2B5EF4-FFF2-40B4-BE49-F238E27FC236}">
                <a16:creationId xmlns:a16="http://schemas.microsoft.com/office/drawing/2014/main" id="{1B260417-7622-06AB-0E71-A9CDBBFADB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36635" y="2764857"/>
            <a:ext cx="369641" cy="369641"/>
          </a:xfrm>
          <a:prstGeom prst="rect">
            <a:avLst/>
          </a:prstGeom>
        </p:spPr>
      </p:pic>
      <p:sp>
        <p:nvSpPr>
          <p:cNvPr id="89" name="ZoneTexte 528">
            <a:extLst>
              <a:ext uri="{FF2B5EF4-FFF2-40B4-BE49-F238E27FC236}">
                <a16:creationId xmlns:a16="http://schemas.microsoft.com/office/drawing/2014/main" id="{0E0FDED7-B9CE-C15C-506A-957C8204219E}"/>
              </a:ext>
            </a:extLst>
          </p:cNvPr>
          <p:cNvSpPr txBox="1"/>
          <p:nvPr/>
        </p:nvSpPr>
        <p:spPr>
          <a:xfrm>
            <a:off x="3339345" y="316980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/>
              <a:t>01</a:t>
            </a:r>
          </a:p>
        </p:txBody>
      </p:sp>
      <p:sp>
        <p:nvSpPr>
          <p:cNvPr id="90" name="ZoneTexte 529">
            <a:extLst>
              <a:ext uri="{FF2B5EF4-FFF2-40B4-BE49-F238E27FC236}">
                <a16:creationId xmlns:a16="http://schemas.microsoft.com/office/drawing/2014/main" id="{088830D8-00A8-6C48-E778-E4F9B63D66BC}"/>
              </a:ext>
            </a:extLst>
          </p:cNvPr>
          <p:cNvSpPr txBox="1"/>
          <p:nvPr/>
        </p:nvSpPr>
        <p:spPr>
          <a:xfrm>
            <a:off x="5875533" y="29927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/>
              <a:t>02</a:t>
            </a:r>
          </a:p>
        </p:txBody>
      </p:sp>
      <p:sp>
        <p:nvSpPr>
          <p:cNvPr id="91" name="ZoneTexte 530">
            <a:extLst>
              <a:ext uri="{FF2B5EF4-FFF2-40B4-BE49-F238E27FC236}">
                <a16:creationId xmlns:a16="http://schemas.microsoft.com/office/drawing/2014/main" id="{2AD69C23-F6EC-82F0-ED96-BB3E99FDF3E7}"/>
              </a:ext>
            </a:extLst>
          </p:cNvPr>
          <p:cNvSpPr txBox="1"/>
          <p:nvPr/>
        </p:nvSpPr>
        <p:spPr>
          <a:xfrm>
            <a:off x="6415573" y="1863009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03</a:t>
            </a:r>
          </a:p>
        </p:txBody>
      </p:sp>
      <p:sp>
        <p:nvSpPr>
          <p:cNvPr id="92" name="ZoneTexte 531">
            <a:extLst>
              <a:ext uri="{FF2B5EF4-FFF2-40B4-BE49-F238E27FC236}">
                <a16:creationId xmlns:a16="http://schemas.microsoft.com/office/drawing/2014/main" id="{8D1009F0-82A7-4739-3193-9C0BE67092DC}"/>
              </a:ext>
            </a:extLst>
          </p:cNvPr>
          <p:cNvSpPr txBox="1"/>
          <p:nvPr/>
        </p:nvSpPr>
        <p:spPr>
          <a:xfrm>
            <a:off x="8267706" y="1931723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/>
              <a:t>04</a:t>
            </a:r>
          </a:p>
        </p:txBody>
      </p:sp>
      <p:sp>
        <p:nvSpPr>
          <p:cNvPr id="93" name="ZoneTexte 532">
            <a:extLst>
              <a:ext uri="{FF2B5EF4-FFF2-40B4-BE49-F238E27FC236}">
                <a16:creationId xmlns:a16="http://schemas.microsoft.com/office/drawing/2014/main" id="{B3022177-E961-2787-A199-7559C04CFEB4}"/>
              </a:ext>
            </a:extLst>
          </p:cNvPr>
          <p:cNvSpPr txBox="1"/>
          <p:nvPr/>
        </p:nvSpPr>
        <p:spPr>
          <a:xfrm>
            <a:off x="8691437" y="10357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94" name="TextBox 36">
            <a:extLst>
              <a:ext uri="{FF2B5EF4-FFF2-40B4-BE49-F238E27FC236}">
                <a16:creationId xmlns:a16="http://schemas.microsoft.com/office/drawing/2014/main" id="{896B01E1-4897-E1CA-FEDA-53042613A0A5}"/>
              </a:ext>
            </a:extLst>
          </p:cNvPr>
          <p:cNvSpPr txBox="1"/>
          <p:nvPr/>
        </p:nvSpPr>
        <p:spPr>
          <a:xfrm>
            <a:off x="3069156" y="3753956"/>
            <a:ext cx="129571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95" name="TextBox 36">
            <a:extLst>
              <a:ext uri="{FF2B5EF4-FFF2-40B4-BE49-F238E27FC236}">
                <a16:creationId xmlns:a16="http://schemas.microsoft.com/office/drawing/2014/main" id="{B7E12507-13EA-B3C9-0D3E-ADC2FA53D54C}"/>
              </a:ext>
            </a:extLst>
          </p:cNvPr>
          <p:cNvSpPr txBox="1"/>
          <p:nvPr/>
        </p:nvSpPr>
        <p:spPr>
          <a:xfrm>
            <a:off x="5554048" y="3586446"/>
            <a:ext cx="129571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96" name="TextBox 36">
            <a:extLst>
              <a:ext uri="{FF2B5EF4-FFF2-40B4-BE49-F238E27FC236}">
                <a16:creationId xmlns:a16="http://schemas.microsoft.com/office/drawing/2014/main" id="{8B1A7654-9DAA-B226-9295-72926402A015}"/>
              </a:ext>
            </a:extLst>
          </p:cNvPr>
          <p:cNvSpPr txBox="1"/>
          <p:nvPr/>
        </p:nvSpPr>
        <p:spPr>
          <a:xfrm>
            <a:off x="6127469" y="2244505"/>
            <a:ext cx="112636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97" name="TextBox 36">
            <a:extLst>
              <a:ext uri="{FF2B5EF4-FFF2-40B4-BE49-F238E27FC236}">
                <a16:creationId xmlns:a16="http://schemas.microsoft.com/office/drawing/2014/main" id="{BB119E71-069E-FEBF-F807-34193A833A5A}"/>
              </a:ext>
            </a:extLst>
          </p:cNvPr>
          <p:cNvSpPr txBox="1"/>
          <p:nvPr/>
        </p:nvSpPr>
        <p:spPr>
          <a:xfrm>
            <a:off x="8117533" y="2306062"/>
            <a:ext cx="795997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98" name="TextBox 36">
            <a:extLst>
              <a:ext uri="{FF2B5EF4-FFF2-40B4-BE49-F238E27FC236}">
                <a16:creationId xmlns:a16="http://schemas.microsoft.com/office/drawing/2014/main" id="{66487B67-EA82-A2E9-775C-43E6DFD544E6}"/>
              </a:ext>
            </a:extLst>
          </p:cNvPr>
          <p:cNvSpPr txBox="1"/>
          <p:nvPr/>
        </p:nvSpPr>
        <p:spPr>
          <a:xfrm>
            <a:off x="8502791" y="1323388"/>
            <a:ext cx="79599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0921D44-22A0-7F9D-BA48-55764343E3A4}"/>
              </a:ext>
            </a:extLst>
          </p:cNvPr>
          <p:cNvGrpSpPr/>
          <p:nvPr/>
        </p:nvGrpSpPr>
        <p:grpSpPr>
          <a:xfrm>
            <a:off x="5247216" y="4954950"/>
            <a:ext cx="2926080" cy="1105487"/>
            <a:chOff x="8921977" y="4652338"/>
            <a:chExt cx="2926080" cy="11054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DCE11AF-AE30-8B0F-0068-60A11DB89E6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2E046B5-C1FF-0605-8F45-4EB265BA88E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0" name="Group 54">
            <a:extLst>
              <a:ext uri="{FF2B5EF4-FFF2-40B4-BE49-F238E27FC236}">
                <a16:creationId xmlns:a16="http://schemas.microsoft.com/office/drawing/2014/main" id="{558F0AFF-E32B-95FF-5B8A-5D22A26AEDC9}"/>
              </a:ext>
            </a:extLst>
          </p:cNvPr>
          <p:cNvGrpSpPr/>
          <p:nvPr/>
        </p:nvGrpSpPr>
        <p:grpSpPr>
          <a:xfrm>
            <a:off x="7831493" y="3391617"/>
            <a:ext cx="2926080" cy="1105487"/>
            <a:chOff x="8921977" y="4652338"/>
            <a:chExt cx="2926080" cy="1105487"/>
          </a:xfrm>
        </p:grpSpPr>
        <p:sp>
          <p:nvSpPr>
            <p:cNvPr id="110" name="TextBox 55">
              <a:extLst>
                <a:ext uri="{FF2B5EF4-FFF2-40B4-BE49-F238E27FC236}">
                  <a16:creationId xmlns:a16="http://schemas.microsoft.com/office/drawing/2014/main" id="{B8294D98-8643-19E2-51E4-3FC5138A046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1" name="TextBox 56">
              <a:extLst>
                <a:ext uri="{FF2B5EF4-FFF2-40B4-BE49-F238E27FC236}">
                  <a16:creationId xmlns:a16="http://schemas.microsoft.com/office/drawing/2014/main" id="{42DF6B0E-77E7-ED4D-A7D8-DCC495E9189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1" name="Group 54">
            <a:extLst>
              <a:ext uri="{FF2B5EF4-FFF2-40B4-BE49-F238E27FC236}">
                <a16:creationId xmlns:a16="http://schemas.microsoft.com/office/drawing/2014/main" id="{529F2B05-8A95-4952-D013-353EDABA68F9}"/>
              </a:ext>
            </a:extLst>
          </p:cNvPr>
          <p:cNvGrpSpPr/>
          <p:nvPr/>
        </p:nvGrpSpPr>
        <p:grpSpPr>
          <a:xfrm>
            <a:off x="221064" y="3586446"/>
            <a:ext cx="2323169" cy="1290153"/>
            <a:chOff x="8921977" y="4652338"/>
            <a:chExt cx="2926080" cy="1290153"/>
          </a:xfrm>
        </p:grpSpPr>
        <p:sp>
          <p:nvSpPr>
            <p:cNvPr id="108" name="TextBox 55">
              <a:extLst>
                <a:ext uri="{FF2B5EF4-FFF2-40B4-BE49-F238E27FC236}">
                  <a16:creationId xmlns:a16="http://schemas.microsoft.com/office/drawing/2014/main" id="{9CFDB682-DCE7-97DC-22FB-697FA62183F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56">
              <a:extLst>
                <a:ext uri="{FF2B5EF4-FFF2-40B4-BE49-F238E27FC236}">
                  <a16:creationId xmlns:a16="http://schemas.microsoft.com/office/drawing/2014/main" id="{C6FB6626-1E9A-539A-8FD1-013E597352B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2" name="Group 54">
            <a:extLst>
              <a:ext uri="{FF2B5EF4-FFF2-40B4-BE49-F238E27FC236}">
                <a16:creationId xmlns:a16="http://schemas.microsoft.com/office/drawing/2014/main" id="{DA2931A4-53D6-2C15-5C25-A8F5C40DCD2E}"/>
              </a:ext>
            </a:extLst>
          </p:cNvPr>
          <p:cNvGrpSpPr/>
          <p:nvPr/>
        </p:nvGrpSpPr>
        <p:grpSpPr>
          <a:xfrm>
            <a:off x="3122718" y="1327312"/>
            <a:ext cx="2469586" cy="1290153"/>
            <a:chOff x="8921977" y="4652338"/>
            <a:chExt cx="2926080" cy="1290153"/>
          </a:xfrm>
        </p:grpSpPr>
        <p:sp>
          <p:nvSpPr>
            <p:cNvPr id="106" name="TextBox 55">
              <a:extLst>
                <a:ext uri="{FF2B5EF4-FFF2-40B4-BE49-F238E27FC236}">
                  <a16:creationId xmlns:a16="http://schemas.microsoft.com/office/drawing/2014/main" id="{6C9702DA-F62F-8638-66B5-15DA36F42D8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56">
              <a:extLst>
                <a:ext uri="{FF2B5EF4-FFF2-40B4-BE49-F238E27FC236}">
                  <a16:creationId xmlns:a16="http://schemas.microsoft.com/office/drawing/2014/main" id="{B9D33CC8-2222-6A9D-426C-7C082F35D45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4" name="Group 54">
            <a:extLst>
              <a:ext uri="{FF2B5EF4-FFF2-40B4-BE49-F238E27FC236}">
                <a16:creationId xmlns:a16="http://schemas.microsoft.com/office/drawing/2014/main" id="{199E81CF-AB15-5747-D5DD-F132139EBE19}"/>
              </a:ext>
            </a:extLst>
          </p:cNvPr>
          <p:cNvGrpSpPr/>
          <p:nvPr/>
        </p:nvGrpSpPr>
        <p:grpSpPr>
          <a:xfrm>
            <a:off x="9887656" y="1109924"/>
            <a:ext cx="1818674" cy="1105487"/>
            <a:chOff x="8921977" y="4652338"/>
            <a:chExt cx="2926080" cy="1105487"/>
          </a:xfrm>
        </p:grpSpPr>
        <p:sp>
          <p:nvSpPr>
            <p:cNvPr id="115" name="TextBox 55">
              <a:extLst>
                <a:ext uri="{FF2B5EF4-FFF2-40B4-BE49-F238E27FC236}">
                  <a16:creationId xmlns:a16="http://schemas.microsoft.com/office/drawing/2014/main" id="{E8462672-5127-099A-198B-B78F2B996DC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116" name="TextBox 56">
              <a:extLst>
                <a:ext uri="{FF2B5EF4-FFF2-40B4-BE49-F238E27FC236}">
                  <a16:creationId xmlns:a16="http://schemas.microsoft.com/office/drawing/2014/main" id="{249B9F4B-9811-889E-8983-4A4DC2AEA51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94068-3253-7AA0-3199-2107B4168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AEAC4-8483-1FC1-04E0-93A2F516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Ascending Milestone Process – Slide Template</a:t>
            </a:r>
          </a:p>
        </p:txBody>
      </p:sp>
      <p:sp>
        <p:nvSpPr>
          <p:cNvPr id="73" name="Forme libre 504">
            <a:extLst>
              <a:ext uri="{FF2B5EF4-FFF2-40B4-BE49-F238E27FC236}">
                <a16:creationId xmlns:a16="http://schemas.microsoft.com/office/drawing/2014/main" id="{791E5441-A029-F46D-7D3C-6452EAEF21E9}"/>
              </a:ext>
            </a:extLst>
          </p:cNvPr>
          <p:cNvSpPr/>
          <p:nvPr/>
        </p:nvSpPr>
        <p:spPr>
          <a:xfrm>
            <a:off x="2138781" y="1780199"/>
            <a:ext cx="7983711" cy="4525711"/>
          </a:xfrm>
          <a:custGeom>
            <a:avLst/>
            <a:gdLst>
              <a:gd name="csX0" fmla="*/ 0 w 755719"/>
              <a:gd name="csY0" fmla="*/ 428393 h 428393"/>
              <a:gd name="csX1" fmla="*/ 755720 w 755719"/>
              <a:gd name="csY1" fmla="*/ 0 h 428393"/>
              <a:gd name="csX2" fmla="*/ 67496 w 755719"/>
              <a:gd name="csY2" fmla="*/ 428393 h 428393"/>
              <a:gd name="csX3" fmla="*/ 0 w 755719"/>
              <a:gd name="csY3" fmla="*/ 428393 h 4283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55719" h="428393">
                <a:moveTo>
                  <a:pt x="0" y="428393"/>
                </a:moveTo>
                <a:lnTo>
                  <a:pt x="755720" y="0"/>
                </a:lnTo>
                <a:lnTo>
                  <a:pt x="67496" y="428393"/>
                </a:lnTo>
                <a:lnTo>
                  <a:pt x="0" y="428393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4" name="Forme libre 518">
            <a:extLst>
              <a:ext uri="{FF2B5EF4-FFF2-40B4-BE49-F238E27FC236}">
                <a16:creationId xmlns:a16="http://schemas.microsoft.com/office/drawing/2014/main" id="{C3A811C8-187A-BFD1-D75B-2D5DB9AD1433}"/>
              </a:ext>
            </a:extLst>
          </p:cNvPr>
          <p:cNvSpPr/>
          <p:nvPr/>
        </p:nvSpPr>
        <p:spPr>
          <a:xfrm>
            <a:off x="2690887" y="2939588"/>
            <a:ext cx="2052228" cy="2051668"/>
          </a:xfrm>
          <a:custGeom>
            <a:avLst/>
            <a:gdLst>
              <a:gd name="csX0" fmla="*/ 194260 w 194259"/>
              <a:gd name="csY0" fmla="*/ 97103 h 194206"/>
              <a:gd name="csX1" fmla="*/ 97130 w 194259"/>
              <a:gd name="csY1" fmla="*/ 0 h 194206"/>
              <a:gd name="csX2" fmla="*/ 0 w 194259"/>
              <a:gd name="csY2" fmla="*/ 97103 h 194206"/>
              <a:gd name="csX3" fmla="*/ 97130 w 194259"/>
              <a:gd name="csY3" fmla="*/ 194206 h 194206"/>
              <a:gd name="csX4" fmla="*/ 194260 w 194259"/>
              <a:gd name="csY4" fmla="*/ 194206 h 194206"/>
              <a:gd name="csX5" fmla="*/ 194260 w 194259"/>
              <a:gd name="csY5" fmla="*/ 97103 h 1942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94259" h="194206">
                <a:moveTo>
                  <a:pt x="194260" y="97103"/>
                </a:moveTo>
                <a:cubicBezTo>
                  <a:pt x="194260" y="43475"/>
                  <a:pt x="150773" y="0"/>
                  <a:pt x="97130" y="0"/>
                </a:cubicBezTo>
                <a:cubicBezTo>
                  <a:pt x="43487" y="0"/>
                  <a:pt x="0" y="43475"/>
                  <a:pt x="0" y="97103"/>
                </a:cubicBezTo>
                <a:cubicBezTo>
                  <a:pt x="0" y="150731"/>
                  <a:pt x="43487" y="194206"/>
                  <a:pt x="97130" y="194206"/>
                </a:cubicBezTo>
                <a:lnTo>
                  <a:pt x="194260" y="194206"/>
                </a:lnTo>
                <a:lnTo>
                  <a:pt x="194260" y="97103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5" name="Ellipse 519">
            <a:extLst>
              <a:ext uri="{FF2B5EF4-FFF2-40B4-BE49-F238E27FC236}">
                <a16:creationId xmlns:a16="http://schemas.microsoft.com/office/drawing/2014/main" id="{F28099FE-B391-8215-8243-6A9CA45AD899}"/>
              </a:ext>
            </a:extLst>
          </p:cNvPr>
          <p:cNvSpPr/>
          <p:nvPr/>
        </p:nvSpPr>
        <p:spPr>
          <a:xfrm>
            <a:off x="2935115" y="3183742"/>
            <a:ext cx="1563794" cy="1563361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Forme libre 516">
            <a:extLst>
              <a:ext uri="{FF2B5EF4-FFF2-40B4-BE49-F238E27FC236}">
                <a16:creationId xmlns:a16="http://schemas.microsoft.com/office/drawing/2014/main" id="{39B16C54-FFBA-AE30-D708-A97D92901067}"/>
              </a:ext>
            </a:extLst>
          </p:cNvPr>
          <p:cNvSpPr/>
          <p:nvPr/>
        </p:nvSpPr>
        <p:spPr>
          <a:xfrm>
            <a:off x="5886266" y="1698768"/>
            <a:ext cx="1608777" cy="1608334"/>
          </a:xfrm>
          <a:custGeom>
            <a:avLst/>
            <a:gdLst>
              <a:gd name="csX0" fmla="*/ 152283 w 152283"/>
              <a:gd name="csY0" fmla="*/ 76121 h 152241"/>
              <a:gd name="csX1" fmla="*/ 76142 w 152283"/>
              <a:gd name="csY1" fmla="*/ 0 h 152241"/>
              <a:gd name="csX2" fmla="*/ 0 w 152283"/>
              <a:gd name="csY2" fmla="*/ 76121 h 152241"/>
              <a:gd name="csX3" fmla="*/ 76142 w 152283"/>
              <a:gd name="csY3" fmla="*/ 152242 h 152241"/>
              <a:gd name="csX4" fmla="*/ 152283 w 152283"/>
              <a:gd name="csY4" fmla="*/ 152242 h 152241"/>
              <a:gd name="csX5" fmla="*/ 152283 w 152283"/>
              <a:gd name="csY5" fmla="*/ 76121 h 1522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52283" h="152241">
                <a:moveTo>
                  <a:pt x="152283" y="76121"/>
                </a:moveTo>
                <a:cubicBezTo>
                  <a:pt x="152283" y="34084"/>
                  <a:pt x="118190" y="0"/>
                  <a:pt x="76142" y="0"/>
                </a:cubicBezTo>
                <a:cubicBezTo>
                  <a:pt x="34093" y="0"/>
                  <a:pt x="0" y="34084"/>
                  <a:pt x="0" y="76121"/>
                </a:cubicBezTo>
                <a:cubicBezTo>
                  <a:pt x="0" y="118158"/>
                  <a:pt x="34093" y="152242"/>
                  <a:pt x="76142" y="152242"/>
                </a:cubicBezTo>
                <a:lnTo>
                  <a:pt x="152283" y="152242"/>
                </a:lnTo>
                <a:lnTo>
                  <a:pt x="152283" y="7612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7" name="Ellipse 517">
            <a:extLst>
              <a:ext uri="{FF2B5EF4-FFF2-40B4-BE49-F238E27FC236}">
                <a16:creationId xmlns:a16="http://schemas.microsoft.com/office/drawing/2014/main" id="{A3CDD8CA-7374-0292-D941-698E93F487F2}"/>
              </a:ext>
            </a:extLst>
          </p:cNvPr>
          <p:cNvSpPr/>
          <p:nvPr/>
        </p:nvSpPr>
        <p:spPr>
          <a:xfrm>
            <a:off x="6077746" y="1890195"/>
            <a:ext cx="1225807" cy="122547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8" name="Forme libre 514">
            <a:extLst>
              <a:ext uri="{FF2B5EF4-FFF2-40B4-BE49-F238E27FC236}">
                <a16:creationId xmlns:a16="http://schemas.microsoft.com/office/drawing/2014/main" id="{CAA14910-FC6D-77EE-D231-79A5BFD44EED}"/>
              </a:ext>
            </a:extLst>
          </p:cNvPr>
          <p:cNvSpPr/>
          <p:nvPr/>
        </p:nvSpPr>
        <p:spPr>
          <a:xfrm>
            <a:off x="5247216" y="2792056"/>
            <a:ext cx="1909683" cy="1909155"/>
          </a:xfrm>
          <a:custGeom>
            <a:avLst/>
            <a:gdLst>
              <a:gd name="csX0" fmla="*/ 0 w 180766"/>
              <a:gd name="csY0" fmla="*/ 90358 h 180716"/>
              <a:gd name="csX1" fmla="*/ 90383 w 180766"/>
              <a:gd name="csY1" fmla="*/ 0 h 180716"/>
              <a:gd name="csX2" fmla="*/ 180766 w 180766"/>
              <a:gd name="csY2" fmla="*/ 90358 h 180716"/>
              <a:gd name="csX3" fmla="*/ 90383 w 180766"/>
              <a:gd name="csY3" fmla="*/ 180717 h 180716"/>
              <a:gd name="csX4" fmla="*/ 0 w 180766"/>
              <a:gd name="csY4" fmla="*/ 180717 h 180716"/>
              <a:gd name="csX5" fmla="*/ 0 w 180766"/>
              <a:gd name="csY5" fmla="*/ 90358 h 180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80766" h="180716">
                <a:moveTo>
                  <a:pt x="0" y="90358"/>
                </a:moveTo>
                <a:cubicBezTo>
                  <a:pt x="0" y="40455"/>
                  <a:pt x="40466" y="0"/>
                  <a:pt x="90383" y="0"/>
                </a:cubicBezTo>
                <a:cubicBezTo>
                  <a:pt x="140300" y="0"/>
                  <a:pt x="180766" y="40455"/>
                  <a:pt x="180766" y="90358"/>
                </a:cubicBezTo>
                <a:cubicBezTo>
                  <a:pt x="180766" y="140262"/>
                  <a:pt x="140300" y="180717"/>
                  <a:pt x="90383" y="180717"/>
                </a:cubicBezTo>
                <a:lnTo>
                  <a:pt x="0" y="180717"/>
                </a:lnTo>
                <a:lnTo>
                  <a:pt x="0" y="90358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9" name="Ellipse 515">
            <a:extLst>
              <a:ext uri="{FF2B5EF4-FFF2-40B4-BE49-F238E27FC236}">
                <a16:creationId xmlns:a16="http://schemas.microsoft.com/office/drawing/2014/main" id="{C9AEBE9A-F752-0385-582D-E8C10CD21CCA}"/>
              </a:ext>
            </a:extLst>
          </p:cNvPr>
          <p:cNvSpPr/>
          <p:nvPr/>
        </p:nvSpPr>
        <p:spPr>
          <a:xfrm>
            <a:off x="5474414" y="3019349"/>
            <a:ext cx="1454981" cy="145458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0" name="Forme libre 512">
            <a:extLst>
              <a:ext uri="{FF2B5EF4-FFF2-40B4-BE49-F238E27FC236}">
                <a16:creationId xmlns:a16="http://schemas.microsoft.com/office/drawing/2014/main" id="{F34B2018-1CB3-FFB8-DCAE-2E7E94B7AE33}"/>
              </a:ext>
            </a:extLst>
          </p:cNvPr>
          <p:cNvSpPr/>
          <p:nvPr/>
        </p:nvSpPr>
        <p:spPr>
          <a:xfrm>
            <a:off x="8252933" y="829266"/>
            <a:ext cx="1295712" cy="1295353"/>
          </a:xfrm>
          <a:custGeom>
            <a:avLst/>
            <a:gdLst>
              <a:gd name="csX0" fmla="*/ 122649 w 122649"/>
              <a:gd name="csY0" fmla="*/ 61308 h 122615"/>
              <a:gd name="csX1" fmla="*/ 61325 w 122649"/>
              <a:gd name="csY1" fmla="*/ 0 h 122615"/>
              <a:gd name="csX2" fmla="*/ 0 w 122649"/>
              <a:gd name="csY2" fmla="*/ 61308 h 122615"/>
              <a:gd name="csX3" fmla="*/ 61325 w 122649"/>
              <a:gd name="csY3" fmla="*/ 122616 h 122615"/>
              <a:gd name="csX4" fmla="*/ 122649 w 122649"/>
              <a:gd name="csY4" fmla="*/ 122616 h 122615"/>
              <a:gd name="csX5" fmla="*/ 122649 w 122649"/>
              <a:gd name="csY5" fmla="*/ 61308 h 1226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2649" h="122615">
                <a:moveTo>
                  <a:pt x="122649" y="61308"/>
                </a:moveTo>
                <a:cubicBezTo>
                  <a:pt x="122649" y="27454"/>
                  <a:pt x="95188" y="0"/>
                  <a:pt x="61325" y="0"/>
                </a:cubicBezTo>
                <a:cubicBezTo>
                  <a:pt x="27462" y="0"/>
                  <a:pt x="0" y="27454"/>
                  <a:pt x="0" y="61308"/>
                </a:cubicBezTo>
                <a:cubicBezTo>
                  <a:pt x="0" y="95162"/>
                  <a:pt x="27462" y="122616"/>
                  <a:pt x="61325" y="122616"/>
                </a:cubicBezTo>
                <a:lnTo>
                  <a:pt x="122649" y="122616"/>
                </a:lnTo>
                <a:lnTo>
                  <a:pt x="122649" y="61308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1" name="Ellipse 513">
            <a:extLst>
              <a:ext uri="{FF2B5EF4-FFF2-40B4-BE49-F238E27FC236}">
                <a16:creationId xmlns:a16="http://schemas.microsoft.com/office/drawing/2014/main" id="{A940575E-A8B5-DF1A-466A-59F66778100B}"/>
              </a:ext>
            </a:extLst>
          </p:cNvPr>
          <p:cNvSpPr/>
          <p:nvPr/>
        </p:nvSpPr>
        <p:spPr>
          <a:xfrm>
            <a:off x="8407184" y="983474"/>
            <a:ext cx="987211" cy="986936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2" name="Forme libre 510">
            <a:extLst>
              <a:ext uri="{FF2B5EF4-FFF2-40B4-BE49-F238E27FC236}">
                <a16:creationId xmlns:a16="http://schemas.microsoft.com/office/drawing/2014/main" id="{47B761B0-FF58-9642-503D-F3CEF8FB9723}"/>
              </a:ext>
            </a:extLst>
          </p:cNvPr>
          <p:cNvSpPr/>
          <p:nvPr/>
        </p:nvSpPr>
        <p:spPr>
          <a:xfrm>
            <a:off x="7806735" y="1738269"/>
            <a:ext cx="1417287" cy="1416896"/>
          </a:xfrm>
          <a:custGeom>
            <a:avLst/>
            <a:gdLst>
              <a:gd name="csX0" fmla="*/ 0 w 134157"/>
              <a:gd name="csY0" fmla="*/ 67060 h 134120"/>
              <a:gd name="csX1" fmla="*/ 67079 w 134157"/>
              <a:gd name="csY1" fmla="*/ 0 h 134120"/>
              <a:gd name="csX2" fmla="*/ 134158 w 134157"/>
              <a:gd name="csY2" fmla="*/ 67060 h 134120"/>
              <a:gd name="csX3" fmla="*/ 67079 w 134157"/>
              <a:gd name="csY3" fmla="*/ 134121 h 134120"/>
              <a:gd name="csX4" fmla="*/ 0 w 134157"/>
              <a:gd name="csY4" fmla="*/ 134121 h 134120"/>
              <a:gd name="csX5" fmla="*/ 0 w 134157"/>
              <a:gd name="csY5" fmla="*/ 67060 h 134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34157" h="134120">
                <a:moveTo>
                  <a:pt x="0" y="67060"/>
                </a:moveTo>
                <a:cubicBezTo>
                  <a:pt x="0" y="30028"/>
                  <a:pt x="30037" y="0"/>
                  <a:pt x="67079" y="0"/>
                </a:cubicBezTo>
                <a:cubicBezTo>
                  <a:pt x="104121" y="0"/>
                  <a:pt x="134158" y="30028"/>
                  <a:pt x="134158" y="67060"/>
                </a:cubicBezTo>
                <a:cubicBezTo>
                  <a:pt x="134158" y="104093"/>
                  <a:pt x="104121" y="134121"/>
                  <a:pt x="67079" y="134121"/>
                </a:cubicBezTo>
                <a:lnTo>
                  <a:pt x="0" y="134121"/>
                </a:lnTo>
                <a:lnTo>
                  <a:pt x="0" y="67060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3" name="Ellipse 511">
            <a:extLst>
              <a:ext uri="{FF2B5EF4-FFF2-40B4-BE49-F238E27FC236}">
                <a16:creationId xmlns:a16="http://schemas.microsoft.com/office/drawing/2014/main" id="{1D91F390-7F4F-7843-8189-A89E2F775823}"/>
              </a:ext>
            </a:extLst>
          </p:cNvPr>
          <p:cNvSpPr/>
          <p:nvPr/>
        </p:nvSpPr>
        <p:spPr>
          <a:xfrm>
            <a:off x="7975575" y="1906908"/>
            <a:ext cx="1079913" cy="1079617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84" name="Graphic 13" descr="Bullseye with solid fill">
            <a:extLst>
              <a:ext uri="{FF2B5EF4-FFF2-40B4-BE49-F238E27FC236}">
                <a16:creationId xmlns:a16="http://schemas.microsoft.com/office/drawing/2014/main" id="{E628893E-7ACA-9D43-DB46-DFA6011DF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89340" y="2902492"/>
            <a:ext cx="369641" cy="369641"/>
          </a:xfrm>
          <a:prstGeom prst="rect">
            <a:avLst/>
          </a:prstGeom>
        </p:spPr>
      </p:pic>
      <p:pic>
        <p:nvPicPr>
          <p:cNvPr id="85" name="Graphic 15" descr="Gears with solid fill">
            <a:extLst>
              <a:ext uri="{FF2B5EF4-FFF2-40B4-BE49-F238E27FC236}">
                <a16:creationId xmlns:a16="http://schemas.microsoft.com/office/drawing/2014/main" id="{842E77F0-E2F6-79F4-514A-691B120CD2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66073" y="1738269"/>
            <a:ext cx="369641" cy="369641"/>
          </a:xfrm>
          <a:prstGeom prst="rect">
            <a:avLst/>
          </a:prstGeom>
        </p:spPr>
      </p:pic>
      <p:pic>
        <p:nvPicPr>
          <p:cNvPr id="86" name="Graphic 16" descr="Hourglass 30% with solid fill">
            <a:extLst>
              <a:ext uri="{FF2B5EF4-FFF2-40B4-BE49-F238E27FC236}">
                <a16:creationId xmlns:a16="http://schemas.microsoft.com/office/drawing/2014/main" id="{A1072325-964E-C358-8B62-6A2C4F52D1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9593" y="4260391"/>
            <a:ext cx="369641" cy="369641"/>
          </a:xfrm>
          <a:prstGeom prst="rect">
            <a:avLst/>
          </a:prstGeom>
        </p:spPr>
      </p:pic>
      <p:pic>
        <p:nvPicPr>
          <p:cNvPr id="87" name="Graphic 17" descr="Lightbulb with solid fill">
            <a:extLst>
              <a:ext uri="{FF2B5EF4-FFF2-40B4-BE49-F238E27FC236}">
                <a16:creationId xmlns:a16="http://schemas.microsoft.com/office/drawing/2014/main" id="{F188F518-BBB8-E79C-6E10-05188F53BB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61981" y="4490772"/>
            <a:ext cx="369641" cy="369641"/>
          </a:xfrm>
          <a:prstGeom prst="rect">
            <a:avLst/>
          </a:prstGeom>
        </p:spPr>
      </p:pic>
      <p:pic>
        <p:nvPicPr>
          <p:cNvPr id="88" name="Graphic 18" descr="Research with solid fill">
            <a:extLst>
              <a:ext uri="{FF2B5EF4-FFF2-40B4-BE49-F238E27FC236}">
                <a16:creationId xmlns:a16="http://schemas.microsoft.com/office/drawing/2014/main" id="{CDD86921-3E74-EB4F-F330-804C9EF6EB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36635" y="2764857"/>
            <a:ext cx="369641" cy="369641"/>
          </a:xfrm>
          <a:prstGeom prst="rect">
            <a:avLst/>
          </a:prstGeom>
        </p:spPr>
      </p:pic>
      <p:sp>
        <p:nvSpPr>
          <p:cNvPr id="89" name="ZoneTexte 528">
            <a:extLst>
              <a:ext uri="{FF2B5EF4-FFF2-40B4-BE49-F238E27FC236}">
                <a16:creationId xmlns:a16="http://schemas.microsoft.com/office/drawing/2014/main" id="{B7BAD908-1FF5-9364-3B29-E436C5BB21DC}"/>
              </a:ext>
            </a:extLst>
          </p:cNvPr>
          <p:cNvSpPr txBox="1"/>
          <p:nvPr/>
        </p:nvSpPr>
        <p:spPr>
          <a:xfrm>
            <a:off x="3339345" y="316980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/>
              <a:t>01</a:t>
            </a:r>
          </a:p>
        </p:txBody>
      </p:sp>
      <p:sp>
        <p:nvSpPr>
          <p:cNvPr id="90" name="ZoneTexte 529">
            <a:extLst>
              <a:ext uri="{FF2B5EF4-FFF2-40B4-BE49-F238E27FC236}">
                <a16:creationId xmlns:a16="http://schemas.microsoft.com/office/drawing/2014/main" id="{101DE5E4-5030-1672-0678-B71D71EADF2E}"/>
              </a:ext>
            </a:extLst>
          </p:cNvPr>
          <p:cNvSpPr txBox="1"/>
          <p:nvPr/>
        </p:nvSpPr>
        <p:spPr>
          <a:xfrm>
            <a:off x="5875533" y="29927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/>
              <a:t>02</a:t>
            </a:r>
          </a:p>
        </p:txBody>
      </p:sp>
      <p:sp>
        <p:nvSpPr>
          <p:cNvPr id="91" name="ZoneTexte 530">
            <a:extLst>
              <a:ext uri="{FF2B5EF4-FFF2-40B4-BE49-F238E27FC236}">
                <a16:creationId xmlns:a16="http://schemas.microsoft.com/office/drawing/2014/main" id="{A31772E4-936B-C180-C25E-BF0DB01B2171}"/>
              </a:ext>
            </a:extLst>
          </p:cNvPr>
          <p:cNvSpPr txBox="1"/>
          <p:nvPr/>
        </p:nvSpPr>
        <p:spPr>
          <a:xfrm>
            <a:off x="6415573" y="1863009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/>
              <a:t>03</a:t>
            </a:r>
          </a:p>
        </p:txBody>
      </p:sp>
      <p:sp>
        <p:nvSpPr>
          <p:cNvPr id="92" name="ZoneTexte 531">
            <a:extLst>
              <a:ext uri="{FF2B5EF4-FFF2-40B4-BE49-F238E27FC236}">
                <a16:creationId xmlns:a16="http://schemas.microsoft.com/office/drawing/2014/main" id="{6F7C439C-373D-830A-80A9-1AF97903B0D1}"/>
              </a:ext>
            </a:extLst>
          </p:cNvPr>
          <p:cNvSpPr txBox="1"/>
          <p:nvPr/>
        </p:nvSpPr>
        <p:spPr>
          <a:xfrm>
            <a:off x="8267706" y="1931723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/>
              <a:t>04</a:t>
            </a:r>
          </a:p>
        </p:txBody>
      </p:sp>
      <p:sp>
        <p:nvSpPr>
          <p:cNvPr id="93" name="ZoneTexte 532">
            <a:extLst>
              <a:ext uri="{FF2B5EF4-FFF2-40B4-BE49-F238E27FC236}">
                <a16:creationId xmlns:a16="http://schemas.microsoft.com/office/drawing/2014/main" id="{711BC2B2-03D3-0024-1E5E-608788F930DC}"/>
              </a:ext>
            </a:extLst>
          </p:cNvPr>
          <p:cNvSpPr txBox="1"/>
          <p:nvPr/>
        </p:nvSpPr>
        <p:spPr>
          <a:xfrm>
            <a:off x="8691437" y="10357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94" name="TextBox 36">
            <a:extLst>
              <a:ext uri="{FF2B5EF4-FFF2-40B4-BE49-F238E27FC236}">
                <a16:creationId xmlns:a16="http://schemas.microsoft.com/office/drawing/2014/main" id="{A998DEC2-4939-A30D-FD75-8DC7FCFB50DA}"/>
              </a:ext>
            </a:extLst>
          </p:cNvPr>
          <p:cNvSpPr txBox="1"/>
          <p:nvPr/>
        </p:nvSpPr>
        <p:spPr>
          <a:xfrm>
            <a:off x="3069156" y="3753956"/>
            <a:ext cx="1295712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95" name="TextBox 36">
            <a:extLst>
              <a:ext uri="{FF2B5EF4-FFF2-40B4-BE49-F238E27FC236}">
                <a16:creationId xmlns:a16="http://schemas.microsoft.com/office/drawing/2014/main" id="{C1B78DEF-ECF2-A1F3-6E5C-D5A5A5A2CC32}"/>
              </a:ext>
            </a:extLst>
          </p:cNvPr>
          <p:cNvSpPr txBox="1"/>
          <p:nvPr/>
        </p:nvSpPr>
        <p:spPr>
          <a:xfrm>
            <a:off x="5554048" y="3586446"/>
            <a:ext cx="1295712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96" name="TextBox 36">
            <a:extLst>
              <a:ext uri="{FF2B5EF4-FFF2-40B4-BE49-F238E27FC236}">
                <a16:creationId xmlns:a16="http://schemas.microsoft.com/office/drawing/2014/main" id="{17FA0D99-99C7-C3E4-A6AE-973FDA8BA72F}"/>
              </a:ext>
            </a:extLst>
          </p:cNvPr>
          <p:cNvSpPr txBox="1"/>
          <p:nvPr/>
        </p:nvSpPr>
        <p:spPr>
          <a:xfrm>
            <a:off x="6127469" y="2244505"/>
            <a:ext cx="112636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97" name="TextBox 36">
            <a:extLst>
              <a:ext uri="{FF2B5EF4-FFF2-40B4-BE49-F238E27FC236}">
                <a16:creationId xmlns:a16="http://schemas.microsoft.com/office/drawing/2014/main" id="{C1E65BB5-C4C9-B5F4-E198-8ED9A46943F3}"/>
              </a:ext>
            </a:extLst>
          </p:cNvPr>
          <p:cNvSpPr txBox="1"/>
          <p:nvPr/>
        </p:nvSpPr>
        <p:spPr>
          <a:xfrm>
            <a:off x="8117533" y="2306062"/>
            <a:ext cx="795997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98" name="TextBox 36">
            <a:extLst>
              <a:ext uri="{FF2B5EF4-FFF2-40B4-BE49-F238E27FC236}">
                <a16:creationId xmlns:a16="http://schemas.microsoft.com/office/drawing/2014/main" id="{73B925D3-94BD-E908-4B8B-288A68513A4C}"/>
              </a:ext>
            </a:extLst>
          </p:cNvPr>
          <p:cNvSpPr txBox="1"/>
          <p:nvPr/>
        </p:nvSpPr>
        <p:spPr>
          <a:xfrm>
            <a:off x="8502791" y="1323388"/>
            <a:ext cx="79599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/>
              <a:t>Lorem Ipsum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E4025C4-6D2D-01E8-B733-74A10F5F1A92}"/>
              </a:ext>
            </a:extLst>
          </p:cNvPr>
          <p:cNvGrpSpPr/>
          <p:nvPr/>
        </p:nvGrpSpPr>
        <p:grpSpPr>
          <a:xfrm>
            <a:off x="5247216" y="4954950"/>
            <a:ext cx="2926080" cy="1105487"/>
            <a:chOff x="8921977" y="4652338"/>
            <a:chExt cx="2926080" cy="110548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E6F557A-95C9-CBCC-A8EC-36F8CFCB572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7C92CD3-B506-6A89-A51A-64163BBD7BA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0" name="Group 54">
            <a:extLst>
              <a:ext uri="{FF2B5EF4-FFF2-40B4-BE49-F238E27FC236}">
                <a16:creationId xmlns:a16="http://schemas.microsoft.com/office/drawing/2014/main" id="{44303CC8-60A5-5244-A479-D010E3430DA6}"/>
              </a:ext>
            </a:extLst>
          </p:cNvPr>
          <p:cNvGrpSpPr/>
          <p:nvPr/>
        </p:nvGrpSpPr>
        <p:grpSpPr>
          <a:xfrm>
            <a:off x="7831493" y="3391617"/>
            <a:ext cx="2926080" cy="1105487"/>
            <a:chOff x="8921977" y="4652338"/>
            <a:chExt cx="2926080" cy="1105487"/>
          </a:xfrm>
        </p:grpSpPr>
        <p:sp>
          <p:nvSpPr>
            <p:cNvPr id="110" name="TextBox 55">
              <a:extLst>
                <a:ext uri="{FF2B5EF4-FFF2-40B4-BE49-F238E27FC236}">
                  <a16:creationId xmlns:a16="http://schemas.microsoft.com/office/drawing/2014/main" id="{79F4312A-C4A5-7077-FCDC-AE7C14BDF30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1" name="TextBox 56">
              <a:extLst>
                <a:ext uri="{FF2B5EF4-FFF2-40B4-BE49-F238E27FC236}">
                  <a16:creationId xmlns:a16="http://schemas.microsoft.com/office/drawing/2014/main" id="{F0CA5492-617D-62D4-82E5-0AD695ADAE4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1" name="Group 54">
            <a:extLst>
              <a:ext uri="{FF2B5EF4-FFF2-40B4-BE49-F238E27FC236}">
                <a16:creationId xmlns:a16="http://schemas.microsoft.com/office/drawing/2014/main" id="{B804F0C1-CF83-DD54-5D0C-C4AC05A1358F}"/>
              </a:ext>
            </a:extLst>
          </p:cNvPr>
          <p:cNvGrpSpPr/>
          <p:nvPr/>
        </p:nvGrpSpPr>
        <p:grpSpPr>
          <a:xfrm>
            <a:off x="221064" y="3586446"/>
            <a:ext cx="2323169" cy="1290153"/>
            <a:chOff x="8921977" y="4652338"/>
            <a:chExt cx="2926080" cy="1290153"/>
          </a:xfrm>
        </p:grpSpPr>
        <p:sp>
          <p:nvSpPr>
            <p:cNvPr id="108" name="TextBox 55">
              <a:extLst>
                <a:ext uri="{FF2B5EF4-FFF2-40B4-BE49-F238E27FC236}">
                  <a16:creationId xmlns:a16="http://schemas.microsoft.com/office/drawing/2014/main" id="{79AE9F2A-0928-7D56-2E88-C7CD799DD01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9" name="TextBox 56">
              <a:extLst>
                <a:ext uri="{FF2B5EF4-FFF2-40B4-BE49-F238E27FC236}">
                  <a16:creationId xmlns:a16="http://schemas.microsoft.com/office/drawing/2014/main" id="{0C1B2FAB-B170-137D-F64B-CA2350B22B4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2" name="Group 54">
            <a:extLst>
              <a:ext uri="{FF2B5EF4-FFF2-40B4-BE49-F238E27FC236}">
                <a16:creationId xmlns:a16="http://schemas.microsoft.com/office/drawing/2014/main" id="{A237BC14-FF4E-90E0-7E1E-55C3B33FF21B}"/>
              </a:ext>
            </a:extLst>
          </p:cNvPr>
          <p:cNvGrpSpPr/>
          <p:nvPr/>
        </p:nvGrpSpPr>
        <p:grpSpPr>
          <a:xfrm>
            <a:off x="3122718" y="1327312"/>
            <a:ext cx="2469586" cy="1290153"/>
            <a:chOff x="8921977" y="4652338"/>
            <a:chExt cx="2926080" cy="1290153"/>
          </a:xfrm>
        </p:grpSpPr>
        <p:sp>
          <p:nvSpPr>
            <p:cNvPr id="106" name="TextBox 55">
              <a:extLst>
                <a:ext uri="{FF2B5EF4-FFF2-40B4-BE49-F238E27FC236}">
                  <a16:creationId xmlns:a16="http://schemas.microsoft.com/office/drawing/2014/main" id="{E3C25D0D-A440-7849-0140-A47DD03C5F5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7" name="TextBox 56">
              <a:extLst>
                <a:ext uri="{FF2B5EF4-FFF2-40B4-BE49-F238E27FC236}">
                  <a16:creationId xmlns:a16="http://schemas.microsoft.com/office/drawing/2014/main" id="{D690EEC3-7B4D-AC92-6B8A-87858AD2E71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4" name="Group 54">
            <a:extLst>
              <a:ext uri="{FF2B5EF4-FFF2-40B4-BE49-F238E27FC236}">
                <a16:creationId xmlns:a16="http://schemas.microsoft.com/office/drawing/2014/main" id="{2E13DEB6-0554-E86C-AEBC-A5160B3805D5}"/>
              </a:ext>
            </a:extLst>
          </p:cNvPr>
          <p:cNvGrpSpPr/>
          <p:nvPr/>
        </p:nvGrpSpPr>
        <p:grpSpPr>
          <a:xfrm>
            <a:off x="9887656" y="1109924"/>
            <a:ext cx="1818674" cy="1474819"/>
            <a:chOff x="8921977" y="4652338"/>
            <a:chExt cx="2926080" cy="1474819"/>
          </a:xfrm>
        </p:grpSpPr>
        <p:sp>
          <p:nvSpPr>
            <p:cNvPr id="115" name="TextBox 55">
              <a:extLst>
                <a:ext uri="{FF2B5EF4-FFF2-40B4-BE49-F238E27FC236}">
                  <a16:creationId xmlns:a16="http://schemas.microsoft.com/office/drawing/2014/main" id="{F2610512-C155-264E-457F-AC0D3ECC865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116" name="TextBox 56">
              <a:extLst>
                <a:ext uri="{FF2B5EF4-FFF2-40B4-BE49-F238E27FC236}">
                  <a16:creationId xmlns:a16="http://schemas.microsoft.com/office/drawing/2014/main" id="{CBE44D57-49B4-844E-4821-84460FC6B3F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5627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402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Ascending Milestone Process – Slide Template</vt:lpstr>
      <vt:lpstr>Ascending Milestone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2026-02-16T17:58:20Z</dcterms:modified>
  <cp:category>Charts &amp; Diagrams</cp:category>
</cp:coreProperties>
</file>