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4" r:id="rId4"/>
    <p:sldId id="39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0509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D4FB7-2F68-2533-9882-DCAAA4357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BFCA2F-0FDA-BBDE-EC10-655C2E2F14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A81522-1ED1-B91F-A477-F98619FB33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D498E6-459D-E695-EA86-072B79A6EE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12822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e libre 13">
            <a:extLst>
              <a:ext uri="{FF2B5EF4-FFF2-40B4-BE49-F238E27FC236}">
                <a16:creationId xmlns:a16="http://schemas.microsoft.com/office/drawing/2014/main" id="{26244061-B3AD-E112-4266-3AE33CF7C2E7}"/>
              </a:ext>
            </a:extLst>
          </p:cNvPr>
          <p:cNvSpPr/>
          <p:nvPr/>
        </p:nvSpPr>
        <p:spPr>
          <a:xfrm>
            <a:off x="9130117" y="1772953"/>
            <a:ext cx="358146" cy="871933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0 w 40854"/>
              <a:gd name="csY1" fmla="*/ 55670 h 99462"/>
              <a:gd name="csX2" fmla="*/ 0 w 40854"/>
              <a:gd name="csY2" fmla="*/ 0 h 99462"/>
              <a:gd name="csX3" fmla="*/ 19788 w 40854"/>
              <a:gd name="csY3" fmla="*/ 21623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0 w 40854"/>
              <a:gd name="csY1" fmla="*/ 55670 h 99462"/>
              <a:gd name="csX2" fmla="*/ 0 w 40854"/>
              <a:gd name="csY2" fmla="*/ 0 h 99462"/>
              <a:gd name="csX3" fmla="*/ 27660 w 40854"/>
              <a:gd name="csY3" fmla="*/ 6863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6344 w 40854"/>
              <a:gd name="csY1" fmla="*/ 72300 h 99462"/>
              <a:gd name="csX2" fmla="*/ 0 w 40854"/>
              <a:gd name="csY2" fmla="*/ 55670 h 99462"/>
              <a:gd name="csX3" fmla="*/ 0 w 40854"/>
              <a:gd name="csY3" fmla="*/ 0 h 99462"/>
              <a:gd name="csX4" fmla="*/ 27660 w 40854"/>
              <a:gd name="csY4" fmla="*/ 6863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12900 w 40854"/>
              <a:gd name="csY1" fmla="*/ 92964 h 99462"/>
              <a:gd name="csX2" fmla="*/ 0 w 40854"/>
              <a:gd name="csY2" fmla="*/ 55670 h 99462"/>
              <a:gd name="csX3" fmla="*/ 0 w 40854"/>
              <a:gd name="csY3" fmla="*/ 0 h 99462"/>
              <a:gd name="csX4" fmla="*/ 27660 w 40854"/>
              <a:gd name="csY4" fmla="*/ 6863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12900" y="92964"/>
                </a:lnTo>
                <a:lnTo>
                  <a:pt x="0" y="55670"/>
                </a:lnTo>
                <a:lnTo>
                  <a:pt x="0" y="0"/>
                </a:lnTo>
                <a:lnTo>
                  <a:pt x="27660" y="6863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rgbClr val="A79770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EA2BE661-7B32-54EE-D8C2-98FB827B861E}"/>
              </a:ext>
            </a:extLst>
          </p:cNvPr>
          <p:cNvSpPr/>
          <p:nvPr/>
        </p:nvSpPr>
        <p:spPr>
          <a:xfrm>
            <a:off x="7483770" y="2260992"/>
            <a:ext cx="358146" cy="871933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6688 w 40854"/>
              <a:gd name="csY1" fmla="*/ 72718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1276 w 40854"/>
              <a:gd name="csY1" fmla="*/ 94859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1276 w 40854"/>
              <a:gd name="csY1" fmla="*/ 94859 h 99462"/>
              <a:gd name="csX2" fmla="*/ 0 w 40854"/>
              <a:gd name="csY2" fmla="*/ 55670 h 99462"/>
              <a:gd name="csX3" fmla="*/ 0 w 40854"/>
              <a:gd name="csY3" fmla="*/ 0 h 99462"/>
              <a:gd name="csX4" fmla="*/ 24068 w 40854"/>
              <a:gd name="csY4" fmla="*/ 24501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11276 w 40854"/>
              <a:gd name="csY1" fmla="*/ 94859 h 99462"/>
              <a:gd name="csX2" fmla="*/ 0 w 40854"/>
              <a:gd name="csY2" fmla="*/ 55670 h 99462"/>
              <a:gd name="csX3" fmla="*/ 0 w 40854"/>
              <a:gd name="csY3" fmla="*/ 0 h 99462"/>
              <a:gd name="csX4" fmla="*/ 30956 w 40854"/>
              <a:gd name="csY4" fmla="*/ 6297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11276" y="94859"/>
                </a:lnTo>
                <a:lnTo>
                  <a:pt x="0" y="55670"/>
                </a:lnTo>
                <a:lnTo>
                  <a:pt x="0" y="0"/>
                </a:lnTo>
                <a:lnTo>
                  <a:pt x="30956" y="6297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rgbClr val="583D7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1A9CC95E-E357-B8FF-01EF-3EDE6247C1AE}"/>
              </a:ext>
            </a:extLst>
          </p:cNvPr>
          <p:cNvSpPr/>
          <p:nvPr/>
        </p:nvSpPr>
        <p:spPr>
          <a:xfrm>
            <a:off x="5838169" y="2749023"/>
            <a:ext cx="358146" cy="871933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9407 w 40854"/>
              <a:gd name="csY1" fmla="*/ 75105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2519 w 40854"/>
              <a:gd name="csY1" fmla="*/ 94785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2519 w 40854"/>
              <a:gd name="csY1" fmla="*/ 94785 h 99462"/>
              <a:gd name="csX2" fmla="*/ 0 w 40854"/>
              <a:gd name="csY2" fmla="*/ 55670 h 99462"/>
              <a:gd name="csX3" fmla="*/ 0 w 40854"/>
              <a:gd name="csY3" fmla="*/ 0 h 99462"/>
              <a:gd name="csX4" fmla="*/ 22851 w 40854"/>
              <a:gd name="csY4" fmla="*/ 26396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12519 w 40854"/>
              <a:gd name="csY1" fmla="*/ 94785 h 99462"/>
              <a:gd name="csX2" fmla="*/ 0 w 40854"/>
              <a:gd name="csY2" fmla="*/ 55670 h 99462"/>
              <a:gd name="csX3" fmla="*/ 0 w 40854"/>
              <a:gd name="csY3" fmla="*/ 0 h 99462"/>
              <a:gd name="csX4" fmla="*/ 28755 w 40854"/>
              <a:gd name="csY4" fmla="*/ 5239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12519" y="94785"/>
                </a:lnTo>
                <a:lnTo>
                  <a:pt x="0" y="55670"/>
                </a:lnTo>
                <a:lnTo>
                  <a:pt x="0" y="0"/>
                </a:lnTo>
                <a:lnTo>
                  <a:pt x="28755" y="5239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8E42DE3F-DB74-1F78-E53B-913CAD59D81E}"/>
              </a:ext>
            </a:extLst>
          </p:cNvPr>
          <p:cNvSpPr/>
          <p:nvPr/>
        </p:nvSpPr>
        <p:spPr>
          <a:xfrm>
            <a:off x="4191822" y="3237062"/>
            <a:ext cx="358146" cy="871933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4339 w 40854"/>
              <a:gd name="csY1" fmla="*/ 70604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2371 w 40854"/>
              <a:gd name="csY1" fmla="*/ 95697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2371 w 40854"/>
              <a:gd name="csY1" fmla="*/ 95697 h 99462"/>
              <a:gd name="csX2" fmla="*/ 0 w 40854"/>
              <a:gd name="csY2" fmla="*/ 55670 h 99462"/>
              <a:gd name="csX3" fmla="*/ 0 w 40854"/>
              <a:gd name="csY3" fmla="*/ 0 h 99462"/>
              <a:gd name="csX4" fmla="*/ 22703 w 40854"/>
              <a:gd name="csY4" fmla="*/ 22386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12371 w 40854"/>
              <a:gd name="csY1" fmla="*/ 95697 h 99462"/>
              <a:gd name="csX2" fmla="*/ 0 w 40854"/>
              <a:gd name="csY2" fmla="*/ 55670 h 99462"/>
              <a:gd name="csX3" fmla="*/ 0 w 40854"/>
              <a:gd name="csY3" fmla="*/ 0 h 99462"/>
              <a:gd name="csX4" fmla="*/ 28115 w 40854"/>
              <a:gd name="csY4" fmla="*/ 5658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12371" y="95697"/>
                </a:lnTo>
                <a:lnTo>
                  <a:pt x="0" y="55670"/>
                </a:lnTo>
                <a:lnTo>
                  <a:pt x="0" y="0"/>
                </a:lnTo>
                <a:lnTo>
                  <a:pt x="28115" y="5658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E8E2605D-1413-907E-2CA4-5EBD5B6024DC}"/>
              </a:ext>
            </a:extLst>
          </p:cNvPr>
          <p:cNvSpPr/>
          <p:nvPr/>
        </p:nvSpPr>
        <p:spPr>
          <a:xfrm>
            <a:off x="2545344" y="3725093"/>
            <a:ext cx="358023" cy="871933"/>
          </a:xfrm>
          <a:custGeom>
            <a:avLst/>
            <a:gdLst>
              <a:gd name="csX0" fmla="*/ 40840 w 40840"/>
              <a:gd name="csY0" fmla="*/ 99462 h 99461"/>
              <a:gd name="csX1" fmla="*/ 0 w 40840"/>
              <a:gd name="csY1" fmla="*/ 55670 h 99461"/>
              <a:gd name="csX2" fmla="*/ 0 w 40840"/>
              <a:gd name="csY2" fmla="*/ 0 h 99461"/>
              <a:gd name="csX3" fmla="*/ 40840 w 40840"/>
              <a:gd name="csY3" fmla="*/ 43791 h 99461"/>
              <a:gd name="csX4" fmla="*/ 40840 w 40840"/>
              <a:gd name="csY4" fmla="*/ 99462 h 99461"/>
              <a:gd name="csX0" fmla="*/ 40840 w 40840"/>
              <a:gd name="csY0" fmla="*/ 99462 h 99462"/>
              <a:gd name="csX1" fmla="*/ 17650 w 40840"/>
              <a:gd name="csY1" fmla="*/ 74467 h 99462"/>
              <a:gd name="csX2" fmla="*/ 0 w 40840"/>
              <a:gd name="csY2" fmla="*/ 55670 h 99462"/>
              <a:gd name="csX3" fmla="*/ 0 w 40840"/>
              <a:gd name="csY3" fmla="*/ 0 h 99462"/>
              <a:gd name="csX4" fmla="*/ 40840 w 40840"/>
              <a:gd name="csY4" fmla="*/ 43791 h 99462"/>
              <a:gd name="csX5" fmla="*/ 40840 w 40840"/>
              <a:gd name="csY5" fmla="*/ 99462 h 99462"/>
              <a:gd name="csX0" fmla="*/ 40840 w 40840"/>
              <a:gd name="csY0" fmla="*/ 99462 h 99462"/>
              <a:gd name="csX1" fmla="*/ 10270 w 40840"/>
              <a:gd name="csY1" fmla="*/ 93655 h 99462"/>
              <a:gd name="csX2" fmla="*/ 0 w 40840"/>
              <a:gd name="csY2" fmla="*/ 55670 h 99462"/>
              <a:gd name="csX3" fmla="*/ 0 w 40840"/>
              <a:gd name="csY3" fmla="*/ 0 h 99462"/>
              <a:gd name="csX4" fmla="*/ 40840 w 40840"/>
              <a:gd name="csY4" fmla="*/ 43791 h 99462"/>
              <a:gd name="csX5" fmla="*/ 40840 w 40840"/>
              <a:gd name="csY5" fmla="*/ 99462 h 99462"/>
              <a:gd name="csX0" fmla="*/ 40840 w 40840"/>
              <a:gd name="csY0" fmla="*/ 99462 h 99462"/>
              <a:gd name="csX1" fmla="*/ 10270 w 40840"/>
              <a:gd name="csY1" fmla="*/ 93655 h 99462"/>
              <a:gd name="csX2" fmla="*/ 0 w 40840"/>
              <a:gd name="csY2" fmla="*/ 55670 h 99462"/>
              <a:gd name="csX3" fmla="*/ 0 w 40840"/>
              <a:gd name="csY3" fmla="*/ 0 h 99462"/>
              <a:gd name="csX4" fmla="*/ 24538 w 40840"/>
              <a:gd name="csY4" fmla="*/ 24774 h 99462"/>
              <a:gd name="csX5" fmla="*/ 40840 w 40840"/>
              <a:gd name="csY5" fmla="*/ 43791 h 99462"/>
              <a:gd name="csX6" fmla="*/ 40840 w 40840"/>
              <a:gd name="csY6" fmla="*/ 99462 h 99462"/>
              <a:gd name="csX0" fmla="*/ 40840 w 40840"/>
              <a:gd name="csY0" fmla="*/ 99462 h 99462"/>
              <a:gd name="csX1" fmla="*/ 10270 w 40840"/>
              <a:gd name="csY1" fmla="*/ 93655 h 99462"/>
              <a:gd name="csX2" fmla="*/ 0 w 40840"/>
              <a:gd name="csY2" fmla="*/ 55670 h 99462"/>
              <a:gd name="csX3" fmla="*/ 0 w 40840"/>
              <a:gd name="csY3" fmla="*/ 0 h 99462"/>
              <a:gd name="csX4" fmla="*/ 29458 w 40840"/>
              <a:gd name="csY4" fmla="*/ 4110 h 99462"/>
              <a:gd name="csX5" fmla="*/ 40840 w 40840"/>
              <a:gd name="csY5" fmla="*/ 43791 h 99462"/>
              <a:gd name="csX6" fmla="*/ 40840 w 40840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40" h="99462">
                <a:moveTo>
                  <a:pt x="40840" y="99462"/>
                </a:moveTo>
                <a:lnTo>
                  <a:pt x="10270" y="93655"/>
                </a:lnTo>
                <a:lnTo>
                  <a:pt x="0" y="55670"/>
                </a:lnTo>
                <a:lnTo>
                  <a:pt x="0" y="0"/>
                </a:lnTo>
                <a:lnTo>
                  <a:pt x="29458" y="4110"/>
                </a:lnTo>
                <a:lnTo>
                  <a:pt x="40840" y="43791"/>
                </a:lnTo>
                <a:lnTo>
                  <a:pt x="40840" y="9946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73F3ABC9-A752-84E4-1BDD-F9B1EFBAF5CF}"/>
              </a:ext>
            </a:extLst>
          </p:cNvPr>
          <p:cNvSpPr/>
          <p:nvPr/>
        </p:nvSpPr>
        <p:spPr>
          <a:xfrm>
            <a:off x="898988" y="4213123"/>
            <a:ext cx="358146" cy="871933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0 w 40854"/>
              <a:gd name="csY1" fmla="*/ 55670 h 99462"/>
              <a:gd name="csX2" fmla="*/ 0 w 40854"/>
              <a:gd name="csY2" fmla="*/ 0 h 99462"/>
              <a:gd name="csX3" fmla="*/ 20454 w 40854"/>
              <a:gd name="csY3" fmla="*/ 21257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0 w 40854"/>
              <a:gd name="csY1" fmla="*/ 55670 h 99462"/>
              <a:gd name="csX2" fmla="*/ 0 w 40854"/>
              <a:gd name="csY2" fmla="*/ 0 h 99462"/>
              <a:gd name="csX3" fmla="*/ 29802 w 40854"/>
              <a:gd name="csY3" fmla="*/ 7973 h 99462"/>
              <a:gd name="csX4" fmla="*/ 40854 w 40854"/>
              <a:gd name="csY4" fmla="*/ 43791 h 99462"/>
              <a:gd name="csX5" fmla="*/ 40854 w 40854"/>
              <a:gd name="csY5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0" y="55670"/>
                </a:lnTo>
                <a:lnTo>
                  <a:pt x="0" y="0"/>
                </a:lnTo>
                <a:lnTo>
                  <a:pt x="29802" y="7973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Progress Stairs – Slide Template</a:t>
            </a:r>
          </a:p>
        </p:txBody>
      </p:sp>
      <p:sp>
        <p:nvSpPr>
          <p:cNvPr id="3" name="Forme libre 2">
            <a:extLst>
              <a:ext uri="{FF2B5EF4-FFF2-40B4-BE49-F238E27FC236}">
                <a16:creationId xmlns:a16="http://schemas.microsoft.com/office/drawing/2014/main" id="{E7F749E5-4693-7FB7-C05E-E6D249592E05}"/>
              </a:ext>
            </a:extLst>
          </p:cNvPr>
          <p:cNvSpPr/>
          <p:nvPr/>
        </p:nvSpPr>
        <p:spPr>
          <a:xfrm>
            <a:off x="898988" y="4213123"/>
            <a:ext cx="2003871" cy="383893"/>
          </a:xfrm>
          <a:custGeom>
            <a:avLst/>
            <a:gdLst>
              <a:gd name="csX0" fmla="*/ 228583 w 228583"/>
              <a:gd name="csY0" fmla="*/ 43791 h 43791"/>
              <a:gd name="csX1" fmla="*/ 40854 w 228583"/>
              <a:gd name="csY1" fmla="*/ 43791 h 43791"/>
              <a:gd name="csX2" fmla="*/ 0 w 228583"/>
              <a:gd name="csY2" fmla="*/ 0 h 43791"/>
              <a:gd name="csX3" fmla="*/ 187729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32E2FADB-11C1-5864-D245-8D7D1E5EF1AF}"/>
              </a:ext>
            </a:extLst>
          </p:cNvPr>
          <p:cNvSpPr/>
          <p:nvPr/>
        </p:nvSpPr>
        <p:spPr>
          <a:xfrm>
            <a:off x="2545344" y="3725093"/>
            <a:ext cx="2003871" cy="383893"/>
          </a:xfrm>
          <a:custGeom>
            <a:avLst/>
            <a:gdLst>
              <a:gd name="csX0" fmla="*/ 228583 w 228583"/>
              <a:gd name="csY0" fmla="*/ 43791 h 43791"/>
              <a:gd name="csX1" fmla="*/ 40840 w 228583"/>
              <a:gd name="csY1" fmla="*/ 43791 h 43791"/>
              <a:gd name="csX2" fmla="*/ 0 w 228583"/>
              <a:gd name="csY2" fmla="*/ 0 h 43791"/>
              <a:gd name="csX3" fmla="*/ 187729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40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47F4ABBF-4ECD-60DA-BDCC-E7C6B8C1143E}"/>
              </a:ext>
            </a:extLst>
          </p:cNvPr>
          <p:cNvSpPr/>
          <p:nvPr/>
        </p:nvSpPr>
        <p:spPr>
          <a:xfrm>
            <a:off x="4191822" y="3237062"/>
            <a:ext cx="2003871" cy="383893"/>
          </a:xfrm>
          <a:custGeom>
            <a:avLst/>
            <a:gdLst>
              <a:gd name="csX0" fmla="*/ 228583 w 228583"/>
              <a:gd name="csY0" fmla="*/ 43791 h 43791"/>
              <a:gd name="csX1" fmla="*/ 40854 w 228583"/>
              <a:gd name="csY1" fmla="*/ 43791 h 43791"/>
              <a:gd name="csX2" fmla="*/ 0 w 228583"/>
              <a:gd name="csY2" fmla="*/ 0 h 43791"/>
              <a:gd name="csX3" fmla="*/ 187743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43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F9EFABAA-CDD8-5451-23E1-44DB99DDDA40}"/>
              </a:ext>
            </a:extLst>
          </p:cNvPr>
          <p:cNvSpPr/>
          <p:nvPr/>
        </p:nvSpPr>
        <p:spPr>
          <a:xfrm>
            <a:off x="5838169" y="2749023"/>
            <a:ext cx="2003871" cy="383893"/>
          </a:xfrm>
          <a:custGeom>
            <a:avLst/>
            <a:gdLst>
              <a:gd name="csX0" fmla="*/ 228583 w 228583"/>
              <a:gd name="csY0" fmla="*/ 43791 h 43791"/>
              <a:gd name="csX1" fmla="*/ 40854 w 228583"/>
              <a:gd name="csY1" fmla="*/ 43791 h 43791"/>
              <a:gd name="csX2" fmla="*/ 0 w 228583"/>
              <a:gd name="csY2" fmla="*/ 0 h 43791"/>
              <a:gd name="csX3" fmla="*/ 187729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F22D5295-1461-174B-A458-383A8207C43D}"/>
              </a:ext>
            </a:extLst>
          </p:cNvPr>
          <p:cNvSpPr/>
          <p:nvPr/>
        </p:nvSpPr>
        <p:spPr>
          <a:xfrm>
            <a:off x="7483770" y="2260992"/>
            <a:ext cx="2003862" cy="383893"/>
          </a:xfrm>
          <a:custGeom>
            <a:avLst/>
            <a:gdLst>
              <a:gd name="csX0" fmla="*/ 228583 w 228582"/>
              <a:gd name="csY0" fmla="*/ 43791 h 43791"/>
              <a:gd name="csX1" fmla="*/ 40854 w 228582"/>
              <a:gd name="csY1" fmla="*/ 43791 h 43791"/>
              <a:gd name="csX2" fmla="*/ 0 w 228582"/>
              <a:gd name="csY2" fmla="*/ 0 h 43791"/>
              <a:gd name="csX3" fmla="*/ 187729 w 228582"/>
              <a:gd name="csY3" fmla="*/ 0 h 43791"/>
              <a:gd name="csX4" fmla="*/ 228583 w 228582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2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rgbClr val="805AA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97488707-DE1E-6A49-B361-0ED384F82EE7}"/>
              </a:ext>
            </a:extLst>
          </p:cNvPr>
          <p:cNvSpPr/>
          <p:nvPr/>
        </p:nvSpPr>
        <p:spPr>
          <a:xfrm>
            <a:off x="9130117" y="1772953"/>
            <a:ext cx="2162895" cy="383893"/>
          </a:xfrm>
          <a:custGeom>
            <a:avLst/>
            <a:gdLst>
              <a:gd name="csX0" fmla="*/ 228583 w 246723"/>
              <a:gd name="csY0" fmla="*/ 43791 h 43791"/>
              <a:gd name="csX1" fmla="*/ 40854 w 246723"/>
              <a:gd name="csY1" fmla="*/ 43791 h 43791"/>
              <a:gd name="csX2" fmla="*/ 0 w 246723"/>
              <a:gd name="csY2" fmla="*/ 0 h 43791"/>
              <a:gd name="csX3" fmla="*/ 187729 w 246723"/>
              <a:gd name="csY3" fmla="*/ 0 h 43791"/>
              <a:gd name="csX4" fmla="*/ 246723 w 246723"/>
              <a:gd name="csY4" fmla="*/ 20436 h 43791"/>
              <a:gd name="csX5" fmla="*/ 228583 w 246723"/>
              <a:gd name="csY5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4672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46723" y="20436"/>
                </a:lnTo>
                <a:lnTo>
                  <a:pt x="228583" y="43791"/>
                </a:lnTo>
                <a:close/>
              </a:path>
            </a:pathLst>
          </a:custGeom>
          <a:solidFill>
            <a:srgbClr val="CEBA8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3" descr="Bullseye with solid fill">
            <a:extLst>
              <a:ext uri="{FF2B5EF4-FFF2-40B4-BE49-F238E27FC236}">
                <a16:creationId xmlns:a16="http://schemas.microsoft.com/office/drawing/2014/main" id="{70AF4581-76B9-D4BC-8F9A-CFC39F0EC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5428" y="3482927"/>
            <a:ext cx="444225" cy="444225"/>
          </a:xfrm>
          <a:prstGeom prst="rect">
            <a:avLst/>
          </a:prstGeom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84AE6114-517D-2225-D392-C02B7B096F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55770" y="2018826"/>
            <a:ext cx="444225" cy="444225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0299108F-60AA-FE14-D856-2FD2F5B439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87341" y="3970957"/>
            <a:ext cx="444225" cy="444225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8354D25A-EF8C-9D92-A771-FFDCD55FC4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27506" y="2504054"/>
            <a:ext cx="444225" cy="444225"/>
          </a:xfrm>
          <a:prstGeom prst="rect">
            <a:avLst/>
          </a:prstGeom>
        </p:spPr>
      </p:pic>
      <p:pic>
        <p:nvPicPr>
          <p:cNvPr id="19" name="Graphic 18" descr="Research with solid fill">
            <a:extLst>
              <a:ext uri="{FF2B5EF4-FFF2-40B4-BE49-F238E27FC236}">
                <a16:creationId xmlns:a16="http://schemas.microsoft.com/office/drawing/2014/main" id="{76679E5C-D58B-B4D5-A32A-5B3AFD875C9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28265" y="2994896"/>
            <a:ext cx="444225" cy="444225"/>
          </a:xfrm>
          <a:prstGeom prst="rect">
            <a:avLst/>
          </a:prstGeom>
        </p:spPr>
      </p:pic>
      <p:grpSp>
        <p:nvGrpSpPr>
          <p:cNvPr id="20" name="Group 44">
            <a:extLst>
              <a:ext uri="{FF2B5EF4-FFF2-40B4-BE49-F238E27FC236}">
                <a16:creationId xmlns:a16="http://schemas.microsoft.com/office/drawing/2014/main" id="{0F071041-6F64-DC83-8ECE-83F17150909D}"/>
              </a:ext>
            </a:extLst>
          </p:cNvPr>
          <p:cNvGrpSpPr/>
          <p:nvPr/>
        </p:nvGrpSpPr>
        <p:grpSpPr>
          <a:xfrm>
            <a:off x="4655592" y="3829500"/>
            <a:ext cx="1355748" cy="1382486"/>
            <a:chOff x="6128022" y="4480994"/>
            <a:chExt cx="1691640" cy="1382486"/>
          </a:xfrm>
        </p:grpSpPr>
        <p:sp>
          <p:nvSpPr>
            <p:cNvPr id="21" name="TextBox 36">
              <a:extLst>
                <a:ext uri="{FF2B5EF4-FFF2-40B4-BE49-F238E27FC236}">
                  <a16:creationId xmlns:a16="http://schemas.microsoft.com/office/drawing/2014/main" id="{EB14BD2E-9E3F-E967-D8CC-3EC00BBCA5FF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22" name="TextBox 37">
              <a:extLst>
                <a:ext uri="{FF2B5EF4-FFF2-40B4-BE49-F238E27FC236}">
                  <a16:creationId xmlns:a16="http://schemas.microsoft.com/office/drawing/2014/main" id="{9960E9A5-9FD9-1083-ADE0-D11428A7D493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3" name="Group 44">
            <a:extLst>
              <a:ext uri="{FF2B5EF4-FFF2-40B4-BE49-F238E27FC236}">
                <a16:creationId xmlns:a16="http://schemas.microsoft.com/office/drawing/2014/main" id="{ACCBD772-7519-6B0A-E66E-86E0E0969940}"/>
              </a:ext>
            </a:extLst>
          </p:cNvPr>
          <p:cNvGrpSpPr/>
          <p:nvPr/>
        </p:nvGrpSpPr>
        <p:grpSpPr>
          <a:xfrm>
            <a:off x="6300809" y="3316129"/>
            <a:ext cx="1355748" cy="1382486"/>
            <a:chOff x="6128022" y="4480994"/>
            <a:chExt cx="1691640" cy="1382486"/>
          </a:xfrm>
        </p:grpSpPr>
        <p:sp>
          <p:nvSpPr>
            <p:cNvPr id="24" name="TextBox 36">
              <a:extLst>
                <a:ext uri="{FF2B5EF4-FFF2-40B4-BE49-F238E27FC236}">
                  <a16:creationId xmlns:a16="http://schemas.microsoft.com/office/drawing/2014/main" id="{E2E00B5B-1227-1B6D-BE02-D16733DA7A16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25" name="TextBox 37">
              <a:extLst>
                <a:ext uri="{FF2B5EF4-FFF2-40B4-BE49-F238E27FC236}">
                  <a16:creationId xmlns:a16="http://schemas.microsoft.com/office/drawing/2014/main" id="{BAEF113D-8E60-A465-CFF8-2C26ADCFE2EB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" name="Group 44">
            <a:extLst>
              <a:ext uri="{FF2B5EF4-FFF2-40B4-BE49-F238E27FC236}">
                <a16:creationId xmlns:a16="http://schemas.microsoft.com/office/drawing/2014/main" id="{BDDB4655-2D0B-5FAF-ACDC-1D69426D9C0A}"/>
              </a:ext>
            </a:extLst>
          </p:cNvPr>
          <p:cNvGrpSpPr/>
          <p:nvPr/>
        </p:nvGrpSpPr>
        <p:grpSpPr>
          <a:xfrm>
            <a:off x="7944642" y="2771815"/>
            <a:ext cx="1355748" cy="1382486"/>
            <a:chOff x="6128022" y="4480994"/>
            <a:chExt cx="1691640" cy="1382486"/>
          </a:xfrm>
        </p:grpSpPr>
        <p:sp>
          <p:nvSpPr>
            <p:cNvPr id="27" name="TextBox 36">
              <a:extLst>
                <a:ext uri="{FF2B5EF4-FFF2-40B4-BE49-F238E27FC236}">
                  <a16:creationId xmlns:a16="http://schemas.microsoft.com/office/drawing/2014/main" id="{E40EB4E5-8DE7-B2BE-D006-2D1F80CA1CB0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28" name="TextBox 37">
              <a:extLst>
                <a:ext uri="{FF2B5EF4-FFF2-40B4-BE49-F238E27FC236}">
                  <a16:creationId xmlns:a16="http://schemas.microsoft.com/office/drawing/2014/main" id="{F737F2E7-2B63-91DD-CF91-07E6F161BB5B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9" name="Group 44">
            <a:extLst>
              <a:ext uri="{FF2B5EF4-FFF2-40B4-BE49-F238E27FC236}">
                <a16:creationId xmlns:a16="http://schemas.microsoft.com/office/drawing/2014/main" id="{5D94E55E-C754-3DA3-81CB-F65315D2CF70}"/>
              </a:ext>
            </a:extLst>
          </p:cNvPr>
          <p:cNvGrpSpPr/>
          <p:nvPr/>
        </p:nvGrpSpPr>
        <p:grpSpPr>
          <a:xfrm>
            <a:off x="9588475" y="2295599"/>
            <a:ext cx="1355748" cy="1382486"/>
            <a:chOff x="6128022" y="4480994"/>
            <a:chExt cx="1691640" cy="1382486"/>
          </a:xfrm>
        </p:grpSpPr>
        <p:sp>
          <p:nvSpPr>
            <p:cNvPr id="30" name="TextBox 36">
              <a:extLst>
                <a:ext uri="{FF2B5EF4-FFF2-40B4-BE49-F238E27FC236}">
                  <a16:creationId xmlns:a16="http://schemas.microsoft.com/office/drawing/2014/main" id="{B281B852-5622-1EE1-0649-BEFA0A25B23E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31" name="TextBox 37">
              <a:extLst>
                <a:ext uri="{FF2B5EF4-FFF2-40B4-BE49-F238E27FC236}">
                  <a16:creationId xmlns:a16="http://schemas.microsoft.com/office/drawing/2014/main" id="{622DF6F3-7BD2-3960-7934-EEE1687C971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2" name="Group 44">
            <a:extLst>
              <a:ext uri="{FF2B5EF4-FFF2-40B4-BE49-F238E27FC236}">
                <a16:creationId xmlns:a16="http://schemas.microsoft.com/office/drawing/2014/main" id="{93735984-3EAD-FFC0-DEF8-A040303481C6}"/>
              </a:ext>
            </a:extLst>
          </p:cNvPr>
          <p:cNvGrpSpPr/>
          <p:nvPr/>
        </p:nvGrpSpPr>
        <p:grpSpPr>
          <a:xfrm>
            <a:off x="3009867" y="4214453"/>
            <a:ext cx="1355748" cy="1382486"/>
            <a:chOff x="6128022" y="4480994"/>
            <a:chExt cx="1691640" cy="1382486"/>
          </a:xfrm>
        </p:grpSpPr>
        <p:sp>
          <p:nvSpPr>
            <p:cNvPr id="33" name="TextBox 36">
              <a:extLst>
                <a:ext uri="{FF2B5EF4-FFF2-40B4-BE49-F238E27FC236}">
                  <a16:creationId xmlns:a16="http://schemas.microsoft.com/office/drawing/2014/main" id="{B74C76E2-EF62-F2A1-D453-0C86FB575D03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34" name="TextBox 37">
              <a:extLst>
                <a:ext uri="{FF2B5EF4-FFF2-40B4-BE49-F238E27FC236}">
                  <a16:creationId xmlns:a16="http://schemas.microsoft.com/office/drawing/2014/main" id="{0DB93CDD-5075-1351-C058-8B54632ACAB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5" name="Group 44">
            <a:extLst>
              <a:ext uri="{FF2B5EF4-FFF2-40B4-BE49-F238E27FC236}">
                <a16:creationId xmlns:a16="http://schemas.microsoft.com/office/drawing/2014/main" id="{FFC75FA6-D1D7-F687-6BE6-B07AC389AF88}"/>
              </a:ext>
            </a:extLst>
          </p:cNvPr>
          <p:cNvGrpSpPr/>
          <p:nvPr/>
        </p:nvGrpSpPr>
        <p:grpSpPr>
          <a:xfrm>
            <a:off x="1364142" y="4732028"/>
            <a:ext cx="1355748" cy="1382486"/>
            <a:chOff x="6128022" y="4480994"/>
            <a:chExt cx="1691640" cy="1382486"/>
          </a:xfrm>
        </p:grpSpPr>
        <p:sp>
          <p:nvSpPr>
            <p:cNvPr id="36" name="TextBox 36">
              <a:extLst>
                <a:ext uri="{FF2B5EF4-FFF2-40B4-BE49-F238E27FC236}">
                  <a16:creationId xmlns:a16="http://schemas.microsoft.com/office/drawing/2014/main" id="{DA38ADE2-13D8-2CAB-44D7-C3C3F6EFA52F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37" name="TextBox 37">
              <a:extLst>
                <a:ext uri="{FF2B5EF4-FFF2-40B4-BE49-F238E27FC236}">
                  <a16:creationId xmlns:a16="http://schemas.microsoft.com/office/drawing/2014/main" id="{0FCC517A-CFE4-095E-49A2-270DC55DF6E9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38" name="ZoneTexte 37">
            <a:extLst>
              <a:ext uri="{FF2B5EF4-FFF2-40B4-BE49-F238E27FC236}">
                <a16:creationId xmlns:a16="http://schemas.microsoft.com/office/drawing/2014/main" id="{804A073E-602E-2057-34F4-6F4D80E92F4F}"/>
              </a:ext>
            </a:extLst>
          </p:cNvPr>
          <p:cNvSpPr txBox="1"/>
          <p:nvPr/>
        </p:nvSpPr>
        <p:spPr>
          <a:xfrm>
            <a:off x="1164592" y="3673686"/>
            <a:ext cx="886781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01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EF3FAC67-61F5-6577-ACF6-1877310D492B}"/>
              </a:ext>
            </a:extLst>
          </p:cNvPr>
          <p:cNvSpPr txBox="1"/>
          <p:nvPr/>
        </p:nvSpPr>
        <p:spPr>
          <a:xfrm>
            <a:off x="2810948" y="3185656"/>
            <a:ext cx="886781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02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07A8F64A-8664-D5EC-D150-42DB16C340EA}"/>
              </a:ext>
            </a:extLst>
          </p:cNvPr>
          <p:cNvSpPr txBox="1"/>
          <p:nvPr/>
        </p:nvSpPr>
        <p:spPr>
          <a:xfrm>
            <a:off x="4457426" y="2697625"/>
            <a:ext cx="886781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F07CAF20-904D-601C-5969-7E7F5844D574}"/>
              </a:ext>
            </a:extLst>
          </p:cNvPr>
          <p:cNvSpPr txBox="1"/>
          <p:nvPr/>
        </p:nvSpPr>
        <p:spPr>
          <a:xfrm>
            <a:off x="6103773" y="2209586"/>
            <a:ext cx="886781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50ED8BB-E90F-FCB9-3D82-459049CB819B}"/>
              </a:ext>
            </a:extLst>
          </p:cNvPr>
          <p:cNvSpPr txBox="1"/>
          <p:nvPr/>
        </p:nvSpPr>
        <p:spPr>
          <a:xfrm>
            <a:off x="7749374" y="1721555"/>
            <a:ext cx="886781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05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8D816FF5-69D2-DD96-92C3-B60B5D64DAB9}"/>
              </a:ext>
            </a:extLst>
          </p:cNvPr>
          <p:cNvSpPr txBox="1"/>
          <p:nvPr/>
        </p:nvSpPr>
        <p:spPr>
          <a:xfrm>
            <a:off x="9395721" y="1233516"/>
            <a:ext cx="886781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06</a:t>
            </a:r>
          </a:p>
        </p:txBody>
      </p:sp>
      <p:pic>
        <p:nvPicPr>
          <p:cNvPr id="44" name="Graphic 16" descr="Hourglass 30% with solid fill">
            <a:extLst>
              <a:ext uri="{FF2B5EF4-FFF2-40B4-BE49-F238E27FC236}">
                <a16:creationId xmlns:a16="http://schemas.microsoft.com/office/drawing/2014/main" id="{4EE522C6-3F28-18E9-51A5-24EDA42783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31887" y="1527400"/>
            <a:ext cx="444225" cy="44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638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BB53C-C36A-749C-F219-F5EE584F7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rme libre 13">
            <a:extLst>
              <a:ext uri="{FF2B5EF4-FFF2-40B4-BE49-F238E27FC236}">
                <a16:creationId xmlns:a16="http://schemas.microsoft.com/office/drawing/2014/main" id="{F21120F6-7AD5-CD9C-4852-6F3FA23B89DA}"/>
              </a:ext>
            </a:extLst>
          </p:cNvPr>
          <p:cNvSpPr/>
          <p:nvPr/>
        </p:nvSpPr>
        <p:spPr>
          <a:xfrm>
            <a:off x="9130117" y="1772953"/>
            <a:ext cx="358146" cy="871933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0 w 40854"/>
              <a:gd name="csY1" fmla="*/ 55670 h 99462"/>
              <a:gd name="csX2" fmla="*/ 0 w 40854"/>
              <a:gd name="csY2" fmla="*/ 0 h 99462"/>
              <a:gd name="csX3" fmla="*/ 19788 w 40854"/>
              <a:gd name="csY3" fmla="*/ 21623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0 w 40854"/>
              <a:gd name="csY1" fmla="*/ 55670 h 99462"/>
              <a:gd name="csX2" fmla="*/ 0 w 40854"/>
              <a:gd name="csY2" fmla="*/ 0 h 99462"/>
              <a:gd name="csX3" fmla="*/ 27660 w 40854"/>
              <a:gd name="csY3" fmla="*/ 6863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6344 w 40854"/>
              <a:gd name="csY1" fmla="*/ 72300 h 99462"/>
              <a:gd name="csX2" fmla="*/ 0 w 40854"/>
              <a:gd name="csY2" fmla="*/ 55670 h 99462"/>
              <a:gd name="csX3" fmla="*/ 0 w 40854"/>
              <a:gd name="csY3" fmla="*/ 0 h 99462"/>
              <a:gd name="csX4" fmla="*/ 27660 w 40854"/>
              <a:gd name="csY4" fmla="*/ 6863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12900 w 40854"/>
              <a:gd name="csY1" fmla="*/ 92964 h 99462"/>
              <a:gd name="csX2" fmla="*/ 0 w 40854"/>
              <a:gd name="csY2" fmla="*/ 55670 h 99462"/>
              <a:gd name="csX3" fmla="*/ 0 w 40854"/>
              <a:gd name="csY3" fmla="*/ 0 h 99462"/>
              <a:gd name="csX4" fmla="*/ 27660 w 40854"/>
              <a:gd name="csY4" fmla="*/ 6863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12900" y="92964"/>
                </a:lnTo>
                <a:lnTo>
                  <a:pt x="0" y="55670"/>
                </a:lnTo>
                <a:lnTo>
                  <a:pt x="0" y="0"/>
                </a:lnTo>
                <a:lnTo>
                  <a:pt x="27660" y="6863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rgbClr val="A79770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EF013D3E-CC38-7145-8A08-676CCFFAC97C}"/>
              </a:ext>
            </a:extLst>
          </p:cNvPr>
          <p:cNvSpPr/>
          <p:nvPr/>
        </p:nvSpPr>
        <p:spPr>
          <a:xfrm>
            <a:off x="7483770" y="2260992"/>
            <a:ext cx="358146" cy="871933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6688 w 40854"/>
              <a:gd name="csY1" fmla="*/ 72718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1276 w 40854"/>
              <a:gd name="csY1" fmla="*/ 94859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1276 w 40854"/>
              <a:gd name="csY1" fmla="*/ 94859 h 99462"/>
              <a:gd name="csX2" fmla="*/ 0 w 40854"/>
              <a:gd name="csY2" fmla="*/ 55670 h 99462"/>
              <a:gd name="csX3" fmla="*/ 0 w 40854"/>
              <a:gd name="csY3" fmla="*/ 0 h 99462"/>
              <a:gd name="csX4" fmla="*/ 24068 w 40854"/>
              <a:gd name="csY4" fmla="*/ 24501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11276 w 40854"/>
              <a:gd name="csY1" fmla="*/ 94859 h 99462"/>
              <a:gd name="csX2" fmla="*/ 0 w 40854"/>
              <a:gd name="csY2" fmla="*/ 55670 h 99462"/>
              <a:gd name="csX3" fmla="*/ 0 w 40854"/>
              <a:gd name="csY3" fmla="*/ 0 h 99462"/>
              <a:gd name="csX4" fmla="*/ 30956 w 40854"/>
              <a:gd name="csY4" fmla="*/ 6297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11276" y="94859"/>
                </a:lnTo>
                <a:lnTo>
                  <a:pt x="0" y="55670"/>
                </a:lnTo>
                <a:lnTo>
                  <a:pt x="0" y="0"/>
                </a:lnTo>
                <a:lnTo>
                  <a:pt x="30956" y="6297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rgbClr val="583D7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5AF678C4-6451-3832-A3E0-591090156CF8}"/>
              </a:ext>
            </a:extLst>
          </p:cNvPr>
          <p:cNvSpPr/>
          <p:nvPr/>
        </p:nvSpPr>
        <p:spPr>
          <a:xfrm>
            <a:off x="5838169" y="2749023"/>
            <a:ext cx="358146" cy="871933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9407 w 40854"/>
              <a:gd name="csY1" fmla="*/ 75105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2519 w 40854"/>
              <a:gd name="csY1" fmla="*/ 94785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2519 w 40854"/>
              <a:gd name="csY1" fmla="*/ 94785 h 99462"/>
              <a:gd name="csX2" fmla="*/ 0 w 40854"/>
              <a:gd name="csY2" fmla="*/ 55670 h 99462"/>
              <a:gd name="csX3" fmla="*/ 0 w 40854"/>
              <a:gd name="csY3" fmla="*/ 0 h 99462"/>
              <a:gd name="csX4" fmla="*/ 22851 w 40854"/>
              <a:gd name="csY4" fmla="*/ 26396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12519 w 40854"/>
              <a:gd name="csY1" fmla="*/ 94785 h 99462"/>
              <a:gd name="csX2" fmla="*/ 0 w 40854"/>
              <a:gd name="csY2" fmla="*/ 55670 h 99462"/>
              <a:gd name="csX3" fmla="*/ 0 w 40854"/>
              <a:gd name="csY3" fmla="*/ 0 h 99462"/>
              <a:gd name="csX4" fmla="*/ 28755 w 40854"/>
              <a:gd name="csY4" fmla="*/ 5239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12519" y="94785"/>
                </a:lnTo>
                <a:lnTo>
                  <a:pt x="0" y="55670"/>
                </a:lnTo>
                <a:lnTo>
                  <a:pt x="0" y="0"/>
                </a:lnTo>
                <a:lnTo>
                  <a:pt x="28755" y="5239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29E90993-1151-34CF-ECD3-D44A6D9FC89E}"/>
              </a:ext>
            </a:extLst>
          </p:cNvPr>
          <p:cNvSpPr/>
          <p:nvPr/>
        </p:nvSpPr>
        <p:spPr>
          <a:xfrm>
            <a:off x="4191822" y="3237062"/>
            <a:ext cx="358146" cy="871933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14339 w 40854"/>
              <a:gd name="csY1" fmla="*/ 70604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2371 w 40854"/>
              <a:gd name="csY1" fmla="*/ 95697 h 99462"/>
              <a:gd name="csX2" fmla="*/ 0 w 40854"/>
              <a:gd name="csY2" fmla="*/ 55670 h 99462"/>
              <a:gd name="csX3" fmla="*/ 0 w 40854"/>
              <a:gd name="csY3" fmla="*/ 0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12371 w 40854"/>
              <a:gd name="csY1" fmla="*/ 95697 h 99462"/>
              <a:gd name="csX2" fmla="*/ 0 w 40854"/>
              <a:gd name="csY2" fmla="*/ 55670 h 99462"/>
              <a:gd name="csX3" fmla="*/ 0 w 40854"/>
              <a:gd name="csY3" fmla="*/ 0 h 99462"/>
              <a:gd name="csX4" fmla="*/ 22703 w 40854"/>
              <a:gd name="csY4" fmla="*/ 22386 h 99462"/>
              <a:gd name="csX5" fmla="*/ 40854 w 40854"/>
              <a:gd name="csY5" fmla="*/ 43791 h 99462"/>
              <a:gd name="csX6" fmla="*/ 40854 w 40854"/>
              <a:gd name="csY6" fmla="*/ 99462 h 99462"/>
              <a:gd name="csX0" fmla="*/ 40854 w 40854"/>
              <a:gd name="csY0" fmla="*/ 99462 h 99462"/>
              <a:gd name="csX1" fmla="*/ 12371 w 40854"/>
              <a:gd name="csY1" fmla="*/ 95697 h 99462"/>
              <a:gd name="csX2" fmla="*/ 0 w 40854"/>
              <a:gd name="csY2" fmla="*/ 55670 h 99462"/>
              <a:gd name="csX3" fmla="*/ 0 w 40854"/>
              <a:gd name="csY3" fmla="*/ 0 h 99462"/>
              <a:gd name="csX4" fmla="*/ 28115 w 40854"/>
              <a:gd name="csY4" fmla="*/ 5658 h 99462"/>
              <a:gd name="csX5" fmla="*/ 40854 w 40854"/>
              <a:gd name="csY5" fmla="*/ 43791 h 99462"/>
              <a:gd name="csX6" fmla="*/ 40854 w 40854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12371" y="95697"/>
                </a:lnTo>
                <a:lnTo>
                  <a:pt x="0" y="55670"/>
                </a:lnTo>
                <a:lnTo>
                  <a:pt x="0" y="0"/>
                </a:lnTo>
                <a:lnTo>
                  <a:pt x="28115" y="5658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2FEBA4D0-66BA-286C-A7E8-C3607C2B8FC9}"/>
              </a:ext>
            </a:extLst>
          </p:cNvPr>
          <p:cNvSpPr/>
          <p:nvPr/>
        </p:nvSpPr>
        <p:spPr>
          <a:xfrm>
            <a:off x="2545344" y="3725093"/>
            <a:ext cx="358023" cy="871933"/>
          </a:xfrm>
          <a:custGeom>
            <a:avLst/>
            <a:gdLst>
              <a:gd name="csX0" fmla="*/ 40840 w 40840"/>
              <a:gd name="csY0" fmla="*/ 99462 h 99461"/>
              <a:gd name="csX1" fmla="*/ 0 w 40840"/>
              <a:gd name="csY1" fmla="*/ 55670 h 99461"/>
              <a:gd name="csX2" fmla="*/ 0 w 40840"/>
              <a:gd name="csY2" fmla="*/ 0 h 99461"/>
              <a:gd name="csX3" fmla="*/ 40840 w 40840"/>
              <a:gd name="csY3" fmla="*/ 43791 h 99461"/>
              <a:gd name="csX4" fmla="*/ 40840 w 40840"/>
              <a:gd name="csY4" fmla="*/ 99462 h 99461"/>
              <a:gd name="csX0" fmla="*/ 40840 w 40840"/>
              <a:gd name="csY0" fmla="*/ 99462 h 99462"/>
              <a:gd name="csX1" fmla="*/ 17650 w 40840"/>
              <a:gd name="csY1" fmla="*/ 74467 h 99462"/>
              <a:gd name="csX2" fmla="*/ 0 w 40840"/>
              <a:gd name="csY2" fmla="*/ 55670 h 99462"/>
              <a:gd name="csX3" fmla="*/ 0 w 40840"/>
              <a:gd name="csY3" fmla="*/ 0 h 99462"/>
              <a:gd name="csX4" fmla="*/ 40840 w 40840"/>
              <a:gd name="csY4" fmla="*/ 43791 h 99462"/>
              <a:gd name="csX5" fmla="*/ 40840 w 40840"/>
              <a:gd name="csY5" fmla="*/ 99462 h 99462"/>
              <a:gd name="csX0" fmla="*/ 40840 w 40840"/>
              <a:gd name="csY0" fmla="*/ 99462 h 99462"/>
              <a:gd name="csX1" fmla="*/ 10270 w 40840"/>
              <a:gd name="csY1" fmla="*/ 93655 h 99462"/>
              <a:gd name="csX2" fmla="*/ 0 w 40840"/>
              <a:gd name="csY2" fmla="*/ 55670 h 99462"/>
              <a:gd name="csX3" fmla="*/ 0 w 40840"/>
              <a:gd name="csY3" fmla="*/ 0 h 99462"/>
              <a:gd name="csX4" fmla="*/ 40840 w 40840"/>
              <a:gd name="csY4" fmla="*/ 43791 h 99462"/>
              <a:gd name="csX5" fmla="*/ 40840 w 40840"/>
              <a:gd name="csY5" fmla="*/ 99462 h 99462"/>
              <a:gd name="csX0" fmla="*/ 40840 w 40840"/>
              <a:gd name="csY0" fmla="*/ 99462 h 99462"/>
              <a:gd name="csX1" fmla="*/ 10270 w 40840"/>
              <a:gd name="csY1" fmla="*/ 93655 h 99462"/>
              <a:gd name="csX2" fmla="*/ 0 w 40840"/>
              <a:gd name="csY2" fmla="*/ 55670 h 99462"/>
              <a:gd name="csX3" fmla="*/ 0 w 40840"/>
              <a:gd name="csY3" fmla="*/ 0 h 99462"/>
              <a:gd name="csX4" fmla="*/ 24538 w 40840"/>
              <a:gd name="csY4" fmla="*/ 24774 h 99462"/>
              <a:gd name="csX5" fmla="*/ 40840 w 40840"/>
              <a:gd name="csY5" fmla="*/ 43791 h 99462"/>
              <a:gd name="csX6" fmla="*/ 40840 w 40840"/>
              <a:gd name="csY6" fmla="*/ 99462 h 99462"/>
              <a:gd name="csX0" fmla="*/ 40840 w 40840"/>
              <a:gd name="csY0" fmla="*/ 99462 h 99462"/>
              <a:gd name="csX1" fmla="*/ 10270 w 40840"/>
              <a:gd name="csY1" fmla="*/ 93655 h 99462"/>
              <a:gd name="csX2" fmla="*/ 0 w 40840"/>
              <a:gd name="csY2" fmla="*/ 55670 h 99462"/>
              <a:gd name="csX3" fmla="*/ 0 w 40840"/>
              <a:gd name="csY3" fmla="*/ 0 h 99462"/>
              <a:gd name="csX4" fmla="*/ 29458 w 40840"/>
              <a:gd name="csY4" fmla="*/ 4110 h 99462"/>
              <a:gd name="csX5" fmla="*/ 40840 w 40840"/>
              <a:gd name="csY5" fmla="*/ 43791 h 99462"/>
              <a:gd name="csX6" fmla="*/ 40840 w 40840"/>
              <a:gd name="csY6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0840" h="99462">
                <a:moveTo>
                  <a:pt x="40840" y="99462"/>
                </a:moveTo>
                <a:lnTo>
                  <a:pt x="10270" y="93655"/>
                </a:lnTo>
                <a:lnTo>
                  <a:pt x="0" y="55670"/>
                </a:lnTo>
                <a:lnTo>
                  <a:pt x="0" y="0"/>
                </a:lnTo>
                <a:lnTo>
                  <a:pt x="29458" y="4110"/>
                </a:lnTo>
                <a:lnTo>
                  <a:pt x="40840" y="43791"/>
                </a:lnTo>
                <a:lnTo>
                  <a:pt x="40840" y="99462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F818F4E6-29C8-209A-7250-BBDBB60DB2D4}"/>
              </a:ext>
            </a:extLst>
          </p:cNvPr>
          <p:cNvSpPr/>
          <p:nvPr/>
        </p:nvSpPr>
        <p:spPr>
          <a:xfrm>
            <a:off x="898988" y="4213123"/>
            <a:ext cx="358146" cy="871933"/>
          </a:xfrm>
          <a:custGeom>
            <a:avLst/>
            <a:gdLst>
              <a:gd name="csX0" fmla="*/ 40854 w 40854"/>
              <a:gd name="csY0" fmla="*/ 99462 h 99461"/>
              <a:gd name="csX1" fmla="*/ 0 w 40854"/>
              <a:gd name="csY1" fmla="*/ 55670 h 99461"/>
              <a:gd name="csX2" fmla="*/ 0 w 40854"/>
              <a:gd name="csY2" fmla="*/ 0 h 99461"/>
              <a:gd name="csX3" fmla="*/ 40854 w 40854"/>
              <a:gd name="csY3" fmla="*/ 43791 h 99461"/>
              <a:gd name="csX4" fmla="*/ 40854 w 40854"/>
              <a:gd name="csY4" fmla="*/ 99462 h 99461"/>
              <a:gd name="csX0" fmla="*/ 40854 w 40854"/>
              <a:gd name="csY0" fmla="*/ 99462 h 99462"/>
              <a:gd name="csX1" fmla="*/ 0 w 40854"/>
              <a:gd name="csY1" fmla="*/ 55670 h 99462"/>
              <a:gd name="csX2" fmla="*/ 0 w 40854"/>
              <a:gd name="csY2" fmla="*/ 0 h 99462"/>
              <a:gd name="csX3" fmla="*/ 20454 w 40854"/>
              <a:gd name="csY3" fmla="*/ 21257 h 99462"/>
              <a:gd name="csX4" fmla="*/ 40854 w 40854"/>
              <a:gd name="csY4" fmla="*/ 43791 h 99462"/>
              <a:gd name="csX5" fmla="*/ 40854 w 40854"/>
              <a:gd name="csY5" fmla="*/ 99462 h 99462"/>
              <a:gd name="csX0" fmla="*/ 40854 w 40854"/>
              <a:gd name="csY0" fmla="*/ 99462 h 99462"/>
              <a:gd name="csX1" fmla="*/ 0 w 40854"/>
              <a:gd name="csY1" fmla="*/ 55670 h 99462"/>
              <a:gd name="csX2" fmla="*/ 0 w 40854"/>
              <a:gd name="csY2" fmla="*/ 0 h 99462"/>
              <a:gd name="csX3" fmla="*/ 29802 w 40854"/>
              <a:gd name="csY3" fmla="*/ 7973 h 99462"/>
              <a:gd name="csX4" fmla="*/ 40854 w 40854"/>
              <a:gd name="csY4" fmla="*/ 43791 h 99462"/>
              <a:gd name="csX5" fmla="*/ 40854 w 40854"/>
              <a:gd name="csY5" fmla="*/ 99462 h 99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40854" h="99462">
                <a:moveTo>
                  <a:pt x="40854" y="99462"/>
                </a:moveTo>
                <a:lnTo>
                  <a:pt x="0" y="55670"/>
                </a:lnTo>
                <a:lnTo>
                  <a:pt x="0" y="0"/>
                </a:lnTo>
                <a:lnTo>
                  <a:pt x="29802" y="7973"/>
                </a:lnTo>
                <a:lnTo>
                  <a:pt x="40854" y="43791"/>
                </a:lnTo>
                <a:lnTo>
                  <a:pt x="40854" y="99462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5E2CA0-B341-46D1-C9F3-3D0A82963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6-Step Progress </a:t>
            </a:r>
            <a:r>
              <a:rPr lang="en-US" dirty="0"/>
              <a:t>Stairs – Slide Template</a:t>
            </a:r>
          </a:p>
        </p:txBody>
      </p:sp>
      <p:sp>
        <p:nvSpPr>
          <p:cNvPr id="3" name="Forme libre 2">
            <a:extLst>
              <a:ext uri="{FF2B5EF4-FFF2-40B4-BE49-F238E27FC236}">
                <a16:creationId xmlns:a16="http://schemas.microsoft.com/office/drawing/2014/main" id="{67DAE03A-2DFC-62CB-E178-AF7D917999E5}"/>
              </a:ext>
            </a:extLst>
          </p:cNvPr>
          <p:cNvSpPr/>
          <p:nvPr/>
        </p:nvSpPr>
        <p:spPr>
          <a:xfrm>
            <a:off x="898988" y="4213123"/>
            <a:ext cx="2003871" cy="383893"/>
          </a:xfrm>
          <a:custGeom>
            <a:avLst/>
            <a:gdLst>
              <a:gd name="csX0" fmla="*/ 228583 w 228583"/>
              <a:gd name="csY0" fmla="*/ 43791 h 43791"/>
              <a:gd name="csX1" fmla="*/ 40854 w 228583"/>
              <a:gd name="csY1" fmla="*/ 43791 h 43791"/>
              <a:gd name="csX2" fmla="*/ 0 w 228583"/>
              <a:gd name="csY2" fmla="*/ 0 h 43791"/>
              <a:gd name="csX3" fmla="*/ 187729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D37F0DEC-1015-1D68-EA1D-F00FFF58EC68}"/>
              </a:ext>
            </a:extLst>
          </p:cNvPr>
          <p:cNvSpPr/>
          <p:nvPr/>
        </p:nvSpPr>
        <p:spPr>
          <a:xfrm>
            <a:off x="2545344" y="3725093"/>
            <a:ext cx="2003871" cy="383893"/>
          </a:xfrm>
          <a:custGeom>
            <a:avLst/>
            <a:gdLst>
              <a:gd name="csX0" fmla="*/ 228583 w 228583"/>
              <a:gd name="csY0" fmla="*/ 43791 h 43791"/>
              <a:gd name="csX1" fmla="*/ 40840 w 228583"/>
              <a:gd name="csY1" fmla="*/ 43791 h 43791"/>
              <a:gd name="csX2" fmla="*/ 0 w 228583"/>
              <a:gd name="csY2" fmla="*/ 0 h 43791"/>
              <a:gd name="csX3" fmla="*/ 187729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40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2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3B76B1DE-7831-9BD0-B1E4-CA66739E77CB}"/>
              </a:ext>
            </a:extLst>
          </p:cNvPr>
          <p:cNvSpPr/>
          <p:nvPr/>
        </p:nvSpPr>
        <p:spPr>
          <a:xfrm>
            <a:off x="4191822" y="3237062"/>
            <a:ext cx="2003871" cy="383893"/>
          </a:xfrm>
          <a:custGeom>
            <a:avLst/>
            <a:gdLst>
              <a:gd name="csX0" fmla="*/ 228583 w 228583"/>
              <a:gd name="csY0" fmla="*/ 43791 h 43791"/>
              <a:gd name="csX1" fmla="*/ 40854 w 228583"/>
              <a:gd name="csY1" fmla="*/ 43791 h 43791"/>
              <a:gd name="csX2" fmla="*/ 0 w 228583"/>
              <a:gd name="csY2" fmla="*/ 0 h 43791"/>
              <a:gd name="csX3" fmla="*/ 187743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43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D032B5B3-387C-CB1D-8357-B68B8300AEEA}"/>
              </a:ext>
            </a:extLst>
          </p:cNvPr>
          <p:cNvSpPr/>
          <p:nvPr/>
        </p:nvSpPr>
        <p:spPr>
          <a:xfrm>
            <a:off x="5838169" y="2749023"/>
            <a:ext cx="2003871" cy="383893"/>
          </a:xfrm>
          <a:custGeom>
            <a:avLst/>
            <a:gdLst>
              <a:gd name="csX0" fmla="*/ 228583 w 228583"/>
              <a:gd name="csY0" fmla="*/ 43791 h 43791"/>
              <a:gd name="csX1" fmla="*/ 40854 w 228583"/>
              <a:gd name="csY1" fmla="*/ 43791 h 43791"/>
              <a:gd name="csX2" fmla="*/ 0 w 228583"/>
              <a:gd name="csY2" fmla="*/ 0 h 43791"/>
              <a:gd name="csX3" fmla="*/ 187729 w 228583"/>
              <a:gd name="csY3" fmla="*/ 0 h 43791"/>
              <a:gd name="csX4" fmla="*/ 228583 w 228583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7D247385-601C-AB68-C509-95B199452EA8}"/>
              </a:ext>
            </a:extLst>
          </p:cNvPr>
          <p:cNvSpPr/>
          <p:nvPr/>
        </p:nvSpPr>
        <p:spPr>
          <a:xfrm>
            <a:off x="7483770" y="2260992"/>
            <a:ext cx="2003862" cy="383893"/>
          </a:xfrm>
          <a:custGeom>
            <a:avLst/>
            <a:gdLst>
              <a:gd name="csX0" fmla="*/ 228583 w 228582"/>
              <a:gd name="csY0" fmla="*/ 43791 h 43791"/>
              <a:gd name="csX1" fmla="*/ 40854 w 228582"/>
              <a:gd name="csY1" fmla="*/ 43791 h 43791"/>
              <a:gd name="csX2" fmla="*/ 0 w 228582"/>
              <a:gd name="csY2" fmla="*/ 0 h 43791"/>
              <a:gd name="csX3" fmla="*/ 187729 w 228582"/>
              <a:gd name="csY3" fmla="*/ 0 h 43791"/>
              <a:gd name="csX4" fmla="*/ 228583 w 228582"/>
              <a:gd name="csY4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28582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28583" y="43791"/>
                </a:lnTo>
                <a:close/>
              </a:path>
            </a:pathLst>
          </a:custGeom>
          <a:solidFill>
            <a:srgbClr val="805AA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8080FD6E-1E07-0D77-1B2A-41981AFF720C}"/>
              </a:ext>
            </a:extLst>
          </p:cNvPr>
          <p:cNvSpPr/>
          <p:nvPr/>
        </p:nvSpPr>
        <p:spPr>
          <a:xfrm>
            <a:off x="9130117" y="1772953"/>
            <a:ext cx="2162895" cy="383893"/>
          </a:xfrm>
          <a:custGeom>
            <a:avLst/>
            <a:gdLst>
              <a:gd name="csX0" fmla="*/ 228583 w 246723"/>
              <a:gd name="csY0" fmla="*/ 43791 h 43791"/>
              <a:gd name="csX1" fmla="*/ 40854 w 246723"/>
              <a:gd name="csY1" fmla="*/ 43791 h 43791"/>
              <a:gd name="csX2" fmla="*/ 0 w 246723"/>
              <a:gd name="csY2" fmla="*/ 0 h 43791"/>
              <a:gd name="csX3" fmla="*/ 187729 w 246723"/>
              <a:gd name="csY3" fmla="*/ 0 h 43791"/>
              <a:gd name="csX4" fmla="*/ 246723 w 246723"/>
              <a:gd name="csY4" fmla="*/ 20436 h 43791"/>
              <a:gd name="csX5" fmla="*/ 228583 w 246723"/>
              <a:gd name="csY5" fmla="*/ 43791 h 43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46723" h="43791">
                <a:moveTo>
                  <a:pt x="228583" y="43791"/>
                </a:moveTo>
                <a:lnTo>
                  <a:pt x="40854" y="43791"/>
                </a:lnTo>
                <a:lnTo>
                  <a:pt x="0" y="0"/>
                </a:lnTo>
                <a:lnTo>
                  <a:pt x="187729" y="0"/>
                </a:lnTo>
                <a:lnTo>
                  <a:pt x="246723" y="20436"/>
                </a:lnTo>
                <a:lnTo>
                  <a:pt x="228583" y="43791"/>
                </a:lnTo>
                <a:close/>
              </a:path>
            </a:pathLst>
          </a:custGeom>
          <a:solidFill>
            <a:srgbClr val="CEBA8B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Graphic 13" descr="Bullseye with solid fill">
            <a:extLst>
              <a:ext uri="{FF2B5EF4-FFF2-40B4-BE49-F238E27FC236}">
                <a16:creationId xmlns:a16="http://schemas.microsoft.com/office/drawing/2014/main" id="{5253CF08-C2C1-A948-FD38-2DF5AE939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5428" y="3482927"/>
            <a:ext cx="444225" cy="444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19D9D8A9-357C-8D15-97D3-511E98268E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55770" y="2018826"/>
            <a:ext cx="444225" cy="444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61C2DEBA-3EDC-0253-7903-B10BD2A0FD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87341" y="3970957"/>
            <a:ext cx="444225" cy="444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D9A6BAE3-795F-D29F-BC17-AD3C64EDF6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27506" y="2504054"/>
            <a:ext cx="444225" cy="444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Research with solid fill">
            <a:extLst>
              <a:ext uri="{FF2B5EF4-FFF2-40B4-BE49-F238E27FC236}">
                <a16:creationId xmlns:a16="http://schemas.microsoft.com/office/drawing/2014/main" id="{A705BEF8-3380-1D38-F223-6D6EEFDAC5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28265" y="2994896"/>
            <a:ext cx="444225" cy="444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Group 44">
            <a:extLst>
              <a:ext uri="{FF2B5EF4-FFF2-40B4-BE49-F238E27FC236}">
                <a16:creationId xmlns:a16="http://schemas.microsoft.com/office/drawing/2014/main" id="{AB3DAB72-6986-81D0-3C12-923A3E6F768D}"/>
              </a:ext>
            </a:extLst>
          </p:cNvPr>
          <p:cNvGrpSpPr/>
          <p:nvPr/>
        </p:nvGrpSpPr>
        <p:grpSpPr>
          <a:xfrm>
            <a:off x="4655592" y="3829500"/>
            <a:ext cx="1355748" cy="1382486"/>
            <a:chOff x="6128022" y="4480994"/>
            <a:chExt cx="1691640" cy="1382486"/>
          </a:xfrm>
        </p:grpSpPr>
        <p:sp>
          <p:nvSpPr>
            <p:cNvPr id="21" name="TextBox 36">
              <a:extLst>
                <a:ext uri="{FF2B5EF4-FFF2-40B4-BE49-F238E27FC236}">
                  <a16:creationId xmlns:a16="http://schemas.microsoft.com/office/drawing/2014/main" id="{8714319E-78E2-E834-CF99-EB2904B67914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22" name="TextBox 37">
              <a:extLst>
                <a:ext uri="{FF2B5EF4-FFF2-40B4-BE49-F238E27FC236}">
                  <a16:creationId xmlns:a16="http://schemas.microsoft.com/office/drawing/2014/main" id="{6F91411B-06A1-63C2-F99E-946AC10199EF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3" name="Group 44">
            <a:extLst>
              <a:ext uri="{FF2B5EF4-FFF2-40B4-BE49-F238E27FC236}">
                <a16:creationId xmlns:a16="http://schemas.microsoft.com/office/drawing/2014/main" id="{6038281C-68D9-9C5B-20BE-0D775D9DABE5}"/>
              </a:ext>
            </a:extLst>
          </p:cNvPr>
          <p:cNvGrpSpPr/>
          <p:nvPr/>
        </p:nvGrpSpPr>
        <p:grpSpPr>
          <a:xfrm>
            <a:off x="6300809" y="3316129"/>
            <a:ext cx="1355748" cy="1382486"/>
            <a:chOff x="6128022" y="4480994"/>
            <a:chExt cx="1691640" cy="1382486"/>
          </a:xfrm>
        </p:grpSpPr>
        <p:sp>
          <p:nvSpPr>
            <p:cNvPr id="24" name="TextBox 36">
              <a:extLst>
                <a:ext uri="{FF2B5EF4-FFF2-40B4-BE49-F238E27FC236}">
                  <a16:creationId xmlns:a16="http://schemas.microsoft.com/office/drawing/2014/main" id="{8E8DB965-5CDC-3BD2-5D2F-488197781883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25" name="TextBox 37">
              <a:extLst>
                <a:ext uri="{FF2B5EF4-FFF2-40B4-BE49-F238E27FC236}">
                  <a16:creationId xmlns:a16="http://schemas.microsoft.com/office/drawing/2014/main" id="{A04BC3B6-3F05-1877-40FA-64F480E9EEE9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6" name="Group 44">
            <a:extLst>
              <a:ext uri="{FF2B5EF4-FFF2-40B4-BE49-F238E27FC236}">
                <a16:creationId xmlns:a16="http://schemas.microsoft.com/office/drawing/2014/main" id="{B4D6AA98-F8DD-2D4C-9EDB-3C299D514E6E}"/>
              </a:ext>
            </a:extLst>
          </p:cNvPr>
          <p:cNvGrpSpPr/>
          <p:nvPr/>
        </p:nvGrpSpPr>
        <p:grpSpPr>
          <a:xfrm>
            <a:off x="7944642" y="2771815"/>
            <a:ext cx="1355748" cy="1382486"/>
            <a:chOff x="6128022" y="4480994"/>
            <a:chExt cx="1691640" cy="1382486"/>
          </a:xfrm>
        </p:grpSpPr>
        <p:sp>
          <p:nvSpPr>
            <p:cNvPr id="27" name="TextBox 36">
              <a:extLst>
                <a:ext uri="{FF2B5EF4-FFF2-40B4-BE49-F238E27FC236}">
                  <a16:creationId xmlns:a16="http://schemas.microsoft.com/office/drawing/2014/main" id="{86A40EE6-C6F1-AF10-0AE8-86A61E162333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28" name="TextBox 37">
              <a:extLst>
                <a:ext uri="{FF2B5EF4-FFF2-40B4-BE49-F238E27FC236}">
                  <a16:creationId xmlns:a16="http://schemas.microsoft.com/office/drawing/2014/main" id="{94C430E6-056A-531A-1951-DB9F928B2C15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9" name="Group 44">
            <a:extLst>
              <a:ext uri="{FF2B5EF4-FFF2-40B4-BE49-F238E27FC236}">
                <a16:creationId xmlns:a16="http://schemas.microsoft.com/office/drawing/2014/main" id="{F7555FB6-87DE-4E4F-3288-F85DC56A9735}"/>
              </a:ext>
            </a:extLst>
          </p:cNvPr>
          <p:cNvGrpSpPr/>
          <p:nvPr/>
        </p:nvGrpSpPr>
        <p:grpSpPr>
          <a:xfrm>
            <a:off x="9588475" y="2295599"/>
            <a:ext cx="1355748" cy="1382486"/>
            <a:chOff x="6128022" y="4480994"/>
            <a:chExt cx="1691640" cy="1382486"/>
          </a:xfrm>
        </p:grpSpPr>
        <p:sp>
          <p:nvSpPr>
            <p:cNvPr id="30" name="TextBox 36">
              <a:extLst>
                <a:ext uri="{FF2B5EF4-FFF2-40B4-BE49-F238E27FC236}">
                  <a16:creationId xmlns:a16="http://schemas.microsoft.com/office/drawing/2014/main" id="{12ED4EDF-19BA-885C-1DE1-4ED9673BF282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31" name="TextBox 37">
              <a:extLst>
                <a:ext uri="{FF2B5EF4-FFF2-40B4-BE49-F238E27FC236}">
                  <a16:creationId xmlns:a16="http://schemas.microsoft.com/office/drawing/2014/main" id="{BF4AFFF8-8AD1-A9AA-3484-310313EC67CE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2" name="Group 44">
            <a:extLst>
              <a:ext uri="{FF2B5EF4-FFF2-40B4-BE49-F238E27FC236}">
                <a16:creationId xmlns:a16="http://schemas.microsoft.com/office/drawing/2014/main" id="{DB8A4C8C-9CD2-5E10-C0A7-17CC18BB6A4D}"/>
              </a:ext>
            </a:extLst>
          </p:cNvPr>
          <p:cNvGrpSpPr/>
          <p:nvPr/>
        </p:nvGrpSpPr>
        <p:grpSpPr>
          <a:xfrm>
            <a:off x="3009867" y="4214453"/>
            <a:ext cx="1355748" cy="1382486"/>
            <a:chOff x="6128022" y="4480994"/>
            <a:chExt cx="1691640" cy="1382486"/>
          </a:xfrm>
        </p:grpSpPr>
        <p:sp>
          <p:nvSpPr>
            <p:cNvPr id="33" name="TextBox 36">
              <a:extLst>
                <a:ext uri="{FF2B5EF4-FFF2-40B4-BE49-F238E27FC236}">
                  <a16:creationId xmlns:a16="http://schemas.microsoft.com/office/drawing/2014/main" id="{2EAB5A1D-81D9-E282-5FB1-4E4C15FC5E8D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34" name="TextBox 37">
              <a:extLst>
                <a:ext uri="{FF2B5EF4-FFF2-40B4-BE49-F238E27FC236}">
                  <a16:creationId xmlns:a16="http://schemas.microsoft.com/office/drawing/2014/main" id="{546F0D21-91BD-04CA-808D-82E5ED0E4D0A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5" name="Group 44">
            <a:extLst>
              <a:ext uri="{FF2B5EF4-FFF2-40B4-BE49-F238E27FC236}">
                <a16:creationId xmlns:a16="http://schemas.microsoft.com/office/drawing/2014/main" id="{D6185ED1-16FA-716B-1CE5-714EBD1410BE}"/>
              </a:ext>
            </a:extLst>
          </p:cNvPr>
          <p:cNvGrpSpPr/>
          <p:nvPr/>
        </p:nvGrpSpPr>
        <p:grpSpPr>
          <a:xfrm>
            <a:off x="1364142" y="4732028"/>
            <a:ext cx="1355748" cy="1382486"/>
            <a:chOff x="6128022" y="4480994"/>
            <a:chExt cx="1691640" cy="1382486"/>
          </a:xfrm>
        </p:grpSpPr>
        <p:sp>
          <p:nvSpPr>
            <p:cNvPr id="36" name="TextBox 36">
              <a:extLst>
                <a:ext uri="{FF2B5EF4-FFF2-40B4-BE49-F238E27FC236}">
                  <a16:creationId xmlns:a16="http://schemas.microsoft.com/office/drawing/2014/main" id="{5FB24AC9-5400-2A73-9CCF-772115F05649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</a:t>
              </a:r>
            </a:p>
          </p:txBody>
        </p:sp>
        <p:sp>
          <p:nvSpPr>
            <p:cNvPr id="37" name="TextBox 37">
              <a:extLst>
                <a:ext uri="{FF2B5EF4-FFF2-40B4-BE49-F238E27FC236}">
                  <a16:creationId xmlns:a16="http://schemas.microsoft.com/office/drawing/2014/main" id="{1BD731FA-ABBC-E215-37AD-B5669CE8A0D5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FFFFFF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38" name="ZoneTexte 37">
            <a:extLst>
              <a:ext uri="{FF2B5EF4-FFF2-40B4-BE49-F238E27FC236}">
                <a16:creationId xmlns:a16="http://schemas.microsoft.com/office/drawing/2014/main" id="{69CDBBB7-2F70-10FD-A602-59B84496A6E0}"/>
              </a:ext>
            </a:extLst>
          </p:cNvPr>
          <p:cNvSpPr txBox="1"/>
          <p:nvPr/>
        </p:nvSpPr>
        <p:spPr>
          <a:xfrm>
            <a:off x="1164592" y="3673686"/>
            <a:ext cx="886781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01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27CFE42D-EFF4-0338-06B4-7C77FDC21C64}"/>
              </a:ext>
            </a:extLst>
          </p:cNvPr>
          <p:cNvSpPr txBox="1"/>
          <p:nvPr/>
        </p:nvSpPr>
        <p:spPr>
          <a:xfrm>
            <a:off x="2810948" y="3185656"/>
            <a:ext cx="886781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02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8317DB5E-208A-4AAB-D2DF-62613B9DA987}"/>
              </a:ext>
            </a:extLst>
          </p:cNvPr>
          <p:cNvSpPr txBox="1"/>
          <p:nvPr/>
        </p:nvSpPr>
        <p:spPr>
          <a:xfrm>
            <a:off x="4457426" y="2697625"/>
            <a:ext cx="886781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03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089C89C8-4FFA-6A41-753E-7AD22499B0E2}"/>
              </a:ext>
            </a:extLst>
          </p:cNvPr>
          <p:cNvSpPr txBox="1"/>
          <p:nvPr/>
        </p:nvSpPr>
        <p:spPr>
          <a:xfrm>
            <a:off x="6103773" y="2209586"/>
            <a:ext cx="886781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04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E7EFDE80-A409-4FE4-5C33-CE09E17855DA}"/>
              </a:ext>
            </a:extLst>
          </p:cNvPr>
          <p:cNvSpPr txBox="1"/>
          <p:nvPr/>
        </p:nvSpPr>
        <p:spPr>
          <a:xfrm>
            <a:off x="7749374" y="1721555"/>
            <a:ext cx="886781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05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7B611348-BDA6-75D5-A7E2-C4EC922E80C6}"/>
              </a:ext>
            </a:extLst>
          </p:cNvPr>
          <p:cNvSpPr txBox="1"/>
          <p:nvPr/>
        </p:nvSpPr>
        <p:spPr>
          <a:xfrm>
            <a:off x="9395721" y="1233516"/>
            <a:ext cx="886781" cy="923330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06</a:t>
            </a:r>
          </a:p>
        </p:txBody>
      </p:sp>
      <p:pic>
        <p:nvPicPr>
          <p:cNvPr id="44" name="Graphic 16" descr="Hourglass 30% with solid fill">
            <a:extLst>
              <a:ext uri="{FF2B5EF4-FFF2-40B4-BE49-F238E27FC236}">
                <a16:creationId xmlns:a16="http://schemas.microsoft.com/office/drawing/2014/main" id="{0A6670A1-C2B8-0258-6142-5A36E0F434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31887" y="1527400"/>
            <a:ext cx="444225" cy="444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4991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360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Progress Stairs – Slide Template</vt:lpstr>
      <vt:lpstr>6-Step Progress Stairs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Step Progress Stairs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2026-02-09T17:08:08Z</dcterms:modified>
  <cp:category>Charts &amp; Diagrams</cp:category>
</cp:coreProperties>
</file>