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3" r:id="rId4"/>
    <p:sldId id="39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310" y="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6233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F05F9-85DC-8E31-6BD6-E6F67B236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7F3059-1F67-A790-A547-6A71C57343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3A7617-FFD3-8260-F16C-636A826F57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12E898-417F-015D-4957-148C20D6B8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873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e libre 13">
            <a:extLst>
              <a:ext uri="{FF2B5EF4-FFF2-40B4-BE49-F238E27FC236}">
                <a16:creationId xmlns:a16="http://schemas.microsoft.com/office/drawing/2014/main" id="{C5DB9985-5A9D-8FB1-09BD-B32B93B2FCED}"/>
              </a:ext>
            </a:extLst>
          </p:cNvPr>
          <p:cNvSpPr/>
          <p:nvPr/>
        </p:nvSpPr>
        <p:spPr>
          <a:xfrm>
            <a:off x="8708019" y="1772953"/>
            <a:ext cx="428040" cy="1042094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18147 w 40854"/>
              <a:gd name="csY1" fmla="*/ 75726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0737 w 40854"/>
              <a:gd name="csY1" fmla="*/ 95898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0737 w 40854"/>
              <a:gd name="csY1" fmla="*/ 95898 h 99462"/>
              <a:gd name="csX2" fmla="*/ 0 w 40854"/>
              <a:gd name="csY2" fmla="*/ 55670 h 99462"/>
              <a:gd name="csX3" fmla="*/ 0 w 40854"/>
              <a:gd name="csY3" fmla="*/ 0 h 99462"/>
              <a:gd name="csX4" fmla="*/ 23087 w 40854"/>
              <a:gd name="csY4" fmla="*/ 24679 h 99462"/>
              <a:gd name="csX5" fmla="*/ 40854 w 40854"/>
              <a:gd name="csY5" fmla="*/ 43791 h 99462"/>
              <a:gd name="csX6" fmla="*/ 40854 w 40854"/>
              <a:gd name="csY6" fmla="*/ 99462 h 99462"/>
              <a:gd name="csX0" fmla="*/ 40854 w 40854"/>
              <a:gd name="csY0" fmla="*/ 99462 h 99462"/>
              <a:gd name="csX1" fmla="*/ 10737 w 40854"/>
              <a:gd name="csY1" fmla="*/ 95898 h 99462"/>
              <a:gd name="csX2" fmla="*/ 0 w 40854"/>
              <a:gd name="csY2" fmla="*/ 55670 h 99462"/>
              <a:gd name="csX3" fmla="*/ 0 w 40854"/>
              <a:gd name="csY3" fmla="*/ 0 h 99462"/>
              <a:gd name="csX4" fmla="*/ 29262 w 40854"/>
              <a:gd name="csY4" fmla="*/ 2860 h 99462"/>
              <a:gd name="csX5" fmla="*/ 40854 w 40854"/>
              <a:gd name="csY5" fmla="*/ 43791 h 99462"/>
              <a:gd name="csX6" fmla="*/ 40854 w 40854"/>
              <a:gd name="csY6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10737" y="95898"/>
                </a:lnTo>
                <a:lnTo>
                  <a:pt x="0" y="55670"/>
                </a:lnTo>
                <a:lnTo>
                  <a:pt x="0" y="0"/>
                </a:lnTo>
                <a:lnTo>
                  <a:pt x="29262" y="2860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rgbClr val="A79770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18479D4B-0333-3024-0EA5-03858816B8C5}"/>
              </a:ext>
            </a:extLst>
          </p:cNvPr>
          <p:cNvSpPr/>
          <p:nvPr/>
        </p:nvSpPr>
        <p:spPr>
          <a:xfrm>
            <a:off x="6740380" y="2356235"/>
            <a:ext cx="428040" cy="1042094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14520 w 40854"/>
              <a:gd name="csY1" fmla="*/ 70279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9168 w 40854"/>
              <a:gd name="csY1" fmla="*/ 96626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9168 w 40854"/>
              <a:gd name="csY1" fmla="*/ 96626 h 99462"/>
              <a:gd name="csX2" fmla="*/ 0 w 40854"/>
              <a:gd name="csY2" fmla="*/ 55670 h 99462"/>
              <a:gd name="csX3" fmla="*/ 0 w 40854"/>
              <a:gd name="csY3" fmla="*/ 0 h 99462"/>
              <a:gd name="csX4" fmla="*/ 21930 w 40854"/>
              <a:gd name="csY4" fmla="*/ 23348 h 99462"/>
              <a:gd name="csX5" fmla="*/ 40854 w 40854"/>
              <a:gd name="csY5" fmla="*/ 43791 h 99462"/>
              <a:gd name="csX6" fmla="*/ 40854 w 40854"/>
              <a:gd name="csY6" fmla="*/ 99462 h 99462"/>
              <a:gd name="csX0" fmla="*/ 40854 w 40854"/>
              <a:gd name="csY0" fmla="*/ 99462 h 99462"/>
              <a:gd name="csX1" fmla="*/ 9168 w 40854"/>
              <a:gd name="csY1" fmla="*/ 96626 h 99462"/>
              <a:gd name="csX2" fmla="*/ 0 w 40854"/>
              <a:gd name="csY2" fmla="*/ 55670 h 99462"/>
              <a:gd name="csX3" fmla="*/ 0 w 40854"/>
              <a:gd name="csY3" fmla="*/ 0 h 99462"/>
              <a:gd name="csX4" fmla="*/ 28928 w 40854"/>
              <a:gd name="csY4" fmla="*/ 5234 h 99462"/>
              <a:gd name="csX5" fmla="*/ 40854 w 40854"/>
              <a:gd name="csY5" fmla="*/ 43791 h 99462"/>
              <a:gd name="csX6" fmla="*/ 40854 w 40854"/>
              <a:gd name="csY6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9168" y="96626"/>
                </a:lnTo>
                <a:lnTo>
                  <a:pt x="0" y="55670"/>
                </a:lnTo>
                <a:lnTo>
                  <a:pt x="0" y="0"/>
                </a:lnTo>
                <a:lnTo>
                  <a:pt x="28928" y="5234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rgbClr val="583D7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E63388F3-024E-1422-2CE6-8CDDB8384064}"/>
              </a:ext>
            </a:extLst>
          </p:cNvPr>
          <p:cNvSpPr/>
          <p:nvPr/>
        </p:nvSpPr>
        <p:spPr>
          <a:xfrm>
            <a:off x="4773634" y="2939507"/>
            <a:ext cx="428040" cy="1042094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16982 w 40854"/>
              <a:gd name="csY1" fmla="*/ 73890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9984 w 40854"/>
              <a:gd name="csY1" fmla="*/ 95297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9984 w 40854"/>
              <a:gd name="csY1" fmla="*/ 95297 h 99462"/>
              <a:gd name="csX2" fmla="*/ 0 w 40854"/>
              <a:gd name="csY2" fmla="*/ 55670 h 99462"/>
              <a:gd name="csX3" fmla="*/ 0 w 40854"/>
              <a:gd name="csY3" fmla="*/ 0 h 99462"/>
              <a:gd name="csX4" fmla="*/ 21922 w 40854"/>
              <a:gd name="csY4" fmla="*/ 22431 h 99462"/>
              <a:gd name="csX5" fmla="*/ 40854 w 40854"/>
              <a:gd name="csY5" fmla="*/ 43791 h 99462"/>
              <a:gd name="csX6" fmla="*/ 40854 w 40854"/>
              <a:gd name="csY6" fmla="*/ 99462 h 99462"/>
              <a:gd name="csX0" fmla="*/ 40854 w 40854"/>
              <a:gd name="csY0" fmla="*/ 99462 h 99462"/>
              <a:gd name="csX1" fmla="*/ 9984 w 40854"/>
              <a:gd name="csY1" fmla="*/ 95297 h 99462"/>
              <a:gd name="csX2" fmla="*/ 0 w 40854"/>
              <a:gd name="csY2" fmla="*/ 55670 h 99462"/>
              <a:gd name="csX3" fmla="*/ 0 w 40854"/>
              <a:gd name="csY3" fmla="*/ 0 h 99462"/>
              <a:gd name="csX4" fmla="*/ 30155 w 40854"/>
              <a:gd name="csY4" fmla="*/ 4318 h 99462"/>
              <a:gd name="csX5" fmla="*/ 40854 w 40854"/>
              <a:gd name="csY5" fmla="*/ 43791 h 99462"/>
              <a:gd name="csX6" fmla="*/ 40854 w 40854"/>
              <a:gd name="csY6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9984" y="95297"/>
                </a:lnTo>
                <a:lnTo>
                  <a:pt x="0" y="55670"/>
                </a:lnTo>
                <a:lnTo>
                  <a:pt x="0" y="0"/>
                </a:lnTo>
                <a:lnTo>
                  <a:pt x="30155" y="4318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EE4989F7-0D5D-990B-60E1-03F99C898903}"/>
              </a:ext>
            </a:extLst>
          </p:cNvPr>
          <p:cNvSpPr/>
          <p:nvPr/>
        </p:nvSpPr>
        <p:spPr>
          <a:xfrm>
            <a:off x="2805995" y="3522789"/>
            <a:ext cx="428040" cy="1042094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15825 w 40854"/>
              <a:gd name="csY1" fmla="*/ 73383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7592 w 40854"/>
              <a:gd name="csY1" fmla="*/ 95613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7592 w 40854"/>
              <a:gd name="csY1" fmla="*/ 95613 h 99462"/>
              <a:gd name="csX2" fmla="*/ 0 w 40854"/>
              <a:gd name="csY2" fmla="*/ 55670 h 99462"/>
              <a:gd name="csX3" fmla="*/ 0 w 40854"/>
              <a:gd name="csY3" fmla="*/ 0 h 99462"/>
              <a:gd name="csX4" fmla="*/ 22000 w 40854"/>
              <a:gd name="csY4" fmla="*/ 23570 h 99462"/>
              <a:gd name="csX5" fmla="*/ 40854 w 40854"/>
              <a:gd name="csY5" fmla="*/ 43791 h 99462"/>
              <a:gd name="csX6" fmla="*/ 40854 w 40854"/>
              <a:gd name="csY6" fmla="*/ 99462 h 99462"/>
              <a:gd name="csX0" fmla="*/ 40854 w 40854"/>
              <a:gd name="csY0" fmla="*/ 99462 h 99462"/>
              <a:gd name="csX1" fmla="*/ 7592 w 40854"/>
              <a:gd name="csY1" fmla="*/ 95613 h 99462"/>
              <a:gd name="csX2" fmla="*/ 0 w 40854"/>
              <a:gd name="csY2" fmla="*/ 55670 h 99462"/>
              <a:gd name="csX3" fmla="*/ 0 w 40854"/>
              <a:gd name="csY3" fmla="*/ 0 h 99462"/>
              <a:gd name="csX4" fmla="*/ 28998 w 40854"/>
              <a:gd name="csY4" fmla="*/ 2163 h 99462"/>
              <a:gd name="csX5" fmla="*/ 40854 w 40854"/>
              <a:gd name="csY5" fmla="*/ 43791 h 99462"/>
              <a:gd name="csX6" fmla="*/ 40854 w 40854"/>
              <a:gd name="csY6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7592" y="95613"/>
                </a:lnTo>
                <a:lnTo>
                  <a:pt x="0" y="55670"/>
                </a:lnTo>
                <a:lnTo>
                  <a:pt x="0" y="0"/>
                </a:lnTo>
                <a:lnTo>
                  <a:pt x="28998" y="2163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DC41874D-F1E5-CE5C-3DA3-355F8D43345E}"/>
              </a:ext>
            </a:extLst>
          </p:cNvPr>
          <p:cNvSpPr/>
          <p:nvPr/>
        </p:nvSpPr>
        <p:spPr>
          <a:xfrm>
            <a:off x="838200" y="4106061"/>
            <a:ext cx="427893" cy="1042094"/>
          </a:xfrm>
          <a:custGeom>
            <a:avLst/>
            <a:gdLst>
              <a:gd name="csX0" fmla="*/ 40840 w 40840"/>
              <a:gd name="csY0" fmla="*/ 99462 h 99461"/>
              <a:gd name="csX1" fmla="*/ 0 w 40840"/>
              <a:gd name="csY1" fmla="*/ 55670 h 99461"/>
              <a:gd name="csX2" fmla="*/ 0 w 40840"/>
              <a:gd name="csY2" fmla="*/ 0 h 99461"/>
              <a:gd name="csX3" fmla="*/ 40840 w 40840"/>
              <a:gd name="csY3" fmla="*/ 43791 h 99461"/>
              <a:gd name="csX4" fmla="*/ 40840 w 40840"/>
              <a:gd name="csY4" fmla="*/ 99462 h 99461"/>
              <a:gd name="csX0" fmla="*/ 40840 w 40840"/>
              <a:gd name="csY0" fmla="*/ 99462 h 99462"/>
              <a:gd name="csX1" fmla="*/ 0 w 40840"/>
              <a:gd name="csY1" fmla="*/ 55670 h 99462"/>
              <a:gd name="csX2" fmla="*/ 0 w 40840"/>
              <a:gd name="csY2" fmla="*/ 0 h 99462"/>
              <a:gd name="csX3" fmla="*/ 21270 w 40840"/>
              <a:gd name="csY3" fmla="*/ 22653 h 99462"/>
              <a:gd name="csX4" fmla="*/ 40840 w 40840"/>
              <a:gd name="csY4" fmla="*/ 43791 h 99462"/>
              <a:gd name="csX5" fmla="*/ 40840 w 40840"/>
              <a:gd name="csY5" fmla="*/ 99462 h 99462"/>
              <a:gd name="csX0" fmla="*/ 40840 w 40840"/>
              <a:gd name="csY0" fmla="*/ 99462 h 99462"/>
              <a:gd name="csX1" fmla="*/ 0 w 40840"/>
              <a:gd name="csY1" fmla="*/ 55670 h 99462"/>
              <a:gd name="csX2" fmla="*/ 0 w 40840"/>
              <a:gd name="csY2" fmla="*/ 0 h 99462"/>
              <a:gd name="csX3" fmla="*/ 30738 w 40840"/>
              <a:gd name="csY3" fmla="*/ 4951 h 99462"/>
              <a:gd name="csX4" fmla="*/ 40840 w 40840"/>
              <a:gd name="csY4" fmla="*/ 43791 h 99462"/>
              <a:gd name="csX5" fmla="*/ 40840 w 40840"/>
              <a:gd name="csY5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0840" h="99462">
                <a:moveTo>
                  <a:pt x="40840" y="99462"/>
                </a:moveTo>
                <a:lnTo>
                  <a:pt x="0" y="55670"/>
                </a:lnTo>
                <a:lnTo>
                  <a:pt x="0" y="0"/>
                </a:lnTo>
                <a:lnTo>
                  <a:pt x="30738" y="4951"/>
                </a:lnTo>
                <a:lnTo>
                  <a:pt x="40840" y="43791"/>
                </a:lnTo>
                <a:lnTo>
                  <a:pt x="40840" y="9946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Progress Stairs – Slide Template</a:t>
            </a:r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0D73B59E-8C2E-5ADB-3933-CBF523E2CDDA}"/>
              </a:ext>
            </a:extLst>
          </p:cNvPr>
          <p:cNvSpPr/>
          <p:nvPr/>
        </p:nvSpPr>
        <p:spPr>
          <a:xfrm>
            <a:off x="838200" y="4106061"/>
            <a:ext cx="2394935" cy="458811"/>
          </a:xfrm>
          <a:custGeom>
            <a:avLst/>
            <a:gdLst>
              <a:gd name="csX0" fmla="*/ 228583 w 228583"/>
              <a:gd name="csY0" fmla="*/ 43791 h 43791"/>
              <a:gd name="csX1" fmla="*/ 40840 w 228583"/>
              <a:gd name="csY1" fmla="*/ 43791 h 43791"/>
              <a:gd name="csX2" fmla="*/ 0 w 228583"/>
              <a:gd name="csY2" fmla="*/ 0 h 43791"/>
              <a:gd name="csX3" fmla="*/ 187729 w 228583"/>
              <a:gd name="csY3" fmla="*/ 0 h 43791"/>
              <a:gd name="csX4" fmla="*/ 228583 w 228583"/>
              <a:gd name="csY4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583" h="43791">
                <a:moveTo>
                  <a:pt x="228583" y="43791"/>
                </a:moveTo>
                <a:lnTo>
                  <a:pt x="40840" y="43791"/>
                </a:lnTo>
                <a:lnTo>
                  <a:pt x="0" y="0"/>
                </a:lnTo>
                <a:lnTo>
                  <a:pt x="187729" y="0"/>
                </a:lnTo>
                <a:lnTo>
                  <a:pt x="228583" y="43791"/>
                </a:lnTo>
                <a:close/>
              </a:path>
            </a:pathLst>
          </a:cu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AFAE05AB-C0D4-253C-DE9E-FBEE311E8E75}"/>
              </a:ext>
            </a:extLst>
          </p:cNvPr>
          <p:cNvSpPr/>
          <p:nvPr/>
        </p:nvSpPr>
        <p:spPr>
          <a:xfrm>
            <a:off x="2805995" y="3522789"/>
            <a:ext cx="2394935" cy="458811"/>
          </a:xfrm>
          <a:custGeom>
            <a:avLst/>
            <a:gdLst>
              <a:gd name="csX0" fmla="*/ 228583 w 228583"/>
              <a:gd name="csY0" fmla="*/ 43791 h 43791"/>
              <a:gd name="csX1" fmla="*/ 40854 w 228583"/>
              <a:gd name="csY1" fmla="*/ 43791 h 43791"/>
              <a:gd name="csX2" fmla="*/ 0 w 228583"/>
              <a:gd name="csY2" fmla="*/ 0 h 43791"/>
              <a:gd name="csX3" fmla="*/ 187743 w 228583"/>
              <a:gd name="csY3" fmla="*/ 0 h 43791"/>
              <a:gd name="csX4" fmla="*/ 228583 w 228583"/>
              <a:gd name="csY4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583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43" y="0"/>
                </a:lnTo>
                <a:lnTo>
                  <a:pt x="228583" y="43791"/>
                </a:ln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008253DD-5516-1471-1BEE-78092620E042}"/>
              </a:ext>
            </a:extLst>
          </p:cNvPr>
          <p:cNvSpPr/>
          <p:nvPr/>
        </p:nvSpPr>
        <p:spPr>
          <a:xfrm>
            <a:off x="4773634" y="2939507"/>
            <a:ext cx="2394935" cy="458811"/>
          </a:xfrm>
          <a:custGeom>
            <a:avLst/>
            <a:gdLst>
              <a:gd name="csX0" fmla="*/ 228583 w 228583"/>
              <a:gd name="csY0" fmla="*/ 43791 h 43791"/>
              <a:gd name="csX1" fmla="*/ 40854 w 228583"/>
              <a:gd name="csY1" fmla="*/ 43791 h 43791"/>
              <a:gd name="csX2" fmla="*/ 0 w 228583"/>
              <a:gd name="csY2" fmla="*/ 0 h 43791"/>
              <a:gd name="csX3" fmla="*/ 187729 w 228583"/>
              <a:gd name="csY3" fmla="*/ 0 h 43791"/>
              <a:gd name="csX4" fmla="*/ 228583 w 228583"/>
              <a:gd name="csY4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583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29" y="0"/>
                </a:lnTo>
                <a:lnTo>
                  <a:pt x="228583" y="43791"/>
                </a:ln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5ED4EA22-421C-0943-1807-730E5C3E120A}"/>
              </a:ext>
            </a:extLst>
          </p:cNvPr>
          <p:cNvSpPr/>
          <p:nvPr/>
        </p:nvSpPr>
        <p:spPr>
          <a:xfrm>
            <a:off x="6740380" y="2356235"/>
            <a:ext cx="2394924" cy="458811"/>
          </a:xfrm>
          <a:custGeom>
            <a:avLst/>
            <a:gdLst>
              <a:gd name="csX0" fmla="*/ 228583 w 228582"/>
              <a:gd name="csY0" fmla="*/ 43791 h 43791"/>
              <a:gd name="csX1" fmla="*/ 40854 w 228582"/>
              <a:gd name="csY1" fmla="*/ 43791 h 43791"/>
              <a:gd name="csX2" fmla="*/ 0 w 228582"/>
              <a:gd name="csY2" fmla="*/ 0 h 43791"/>
              <a:gd name="csX3" fmla="*/ 187729 w 228582"/>
              <a:gd name="csY3" fmla="*/ 0 h 43791"/>
              <a:gd name="csX4" fmla="*/ 228583 w 228582"/>
              <a:gd name="csY4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582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29" y="0"/>
                </a:lnTo>
                <a:lnTo>
                  <a:pt x="228583" y="43791"/>
                </a:lnTo>
                <a:close/>
              </a:path>
            </a:pathLst>
          </a:custGeom>
          <a:solidFill>
            <a:srgbClr val="805AA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FFB9178C-0120-F66D-A09B-9EA36EDC4EED}"/>
              </a:ext>
            </a:extLst>
          </p:cNvPr>
          <p:cNvSpPr/>
          <p:nvPr/>
        </p:nvSpPr>
        <p:spPr>
          <a:xfrm>
            <a:off x="8708019" y="1772953"/>
            <a:ext cx="2584993" cy="458811"/>
          </a:xfrm>
          <a:custGeom>
            <a:avLst/>
            <a:gdLst>
              <a:gd name="csX0" fmla="*/ 228583 w 246723"/>
              <a:gd name="csY0" fmla="*/ 43791 h 43791"/>
              <a:gd name="csX1" fmla="*/ 40854 w 246723"/>
              <a:gd name="csY1" fmla="*/ 43791 h 43791"/>
              <a:gd name="csX2" fmla="*/ 0 w 246723"/>
              <a:gd name="csY2" fmla="*/ 0 h 43791"/>
              <a:gd name="csX3" fmla="*/ 187729 w 246723"/>
              <a:gd name="csY3" fmla="*/ 0 h 43791"/>
              <a:gd name="csX4" fmla="*/ 246723 w 246723"/>
              <a:gd name="csY4" fmla="*/ 20436 h 43791"/>
              <a:gd name="csX5" fmla="*/ 228583 w 246723"/>
              <a:gd name="csY5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46723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29" y="0"/>
                </a:lnTo>
                <a:lnTo>
                  <a:pt x="246723" y="20436"/>
                </a:lnTo>
                <a:lnTo>
                  <a:pt x="228583" y="43791"/>
                </a:lnTo>
                <a:close/>
              </a:path>
            </a:pathLst>
          </a:custGeom>
          <a:solidFill>
            <a:srgbClr val="CEBA8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Graphic 13" descr="Bullseye with solid fill">
            <a:extLst>
              <a:ext uri="{FF2B5EF4-FFF2-40B4-BE49-F238E27FC236}">
                <a16:creationId xmlns:a16="http://schemas.microsoft.com/office/drawing/2014/main" id="{9D32AE3B-6154-AC06-4779-BFBB03DCD2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98887" y="3202765"/>
            <a:ext cx="553912" cy="553912"/>
          </a:xfrm>
          <a:prstGeom prst="rect">
            <a:avLst/>
          </a:prstGeom>
        </p:spPr>
      </p:pic>
      <p:pic>
        <p:nvPicPr>
          <p:cNvPr id="22" name="Graphic 15" descr="Gears with solid fill">
            <a:extLst>
              <a:ext uri="{FF2B5EF4-FFF2-40B4-BE49-F238E27FC236}">
                <a16:creationId xmlns:a16="http://schemas.microsoft.com/office/drawing/2014/main" id="{CE158BB9-7A8A-C0A0-6DFE-5B993418AD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58947" y="1452842"/>
            <a:ext cx="553912" cy="553912"/>
          </a:xfrm>
          <a:prstGeom prst="rect">
            <a:avLst/>
          </a:prstGeom>
        </p:spPr>
      </p:pic>
      <p:pic>
        <p:nvPicPr>
          <p:cNvPr id="23" name="Graphic 16" descr="Hourglass 30% with solid fill">
            <a:extLst>
              <a:ext uri="{FF2B5EF4-FFF2-40B4-BE49-F238E27FC236}">
                <a16:creationId xmlns:a16="http://schemas.microsoft.com/office/drawing/2014/main" id="{E4FEAB1E-5FD9-8B09-F2AA-AA963D6F2D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10098" y="3782572"/>
            <a:ext cx="553912" cy="553912"/>
          </a:xfrm>
          <a:prstGeom prst="rect">
            <a:avLst/>
          </a:prstGeom>
        </p:spPr>
      </p:pic>
      <p:pic>
        <p:nvPicPr>
          <p:cNvPr id="24" name="Graphic 17" descr="Lightbulb with solid fill">
            <a:extLst>
              <a:ext uri="{FF2B5EF4-FFF2-40B4-BE49-F238E27FC236}">
                <a16:creationId xmlns:a16="http://schemas.microsoft.com/office/drawing/2014/main" id="{6CABB4EE-4AD6-05DD-7005-320E3C3C50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33272" y="2036211"/>
            <a:ext cx="553912" cy="553912"/>
          </a:xfrm>
          <a:prstGeom prst="rect">
            <a:avLst/>
          </a:prstGeom>
        </p:spPr>
      </p:pic>
      <p:pic>
        <p:nvPicPr>
          <p:cNvPr id="25" name="Graphic 18" descr="Research with solid fill">
            <a:extLst>
              <a:ext uri="{FF2B5EF4-FFF2-40B4-BE49-F238E27FC236}">
                <a16:creationId xmlns:a16="http://schemas.microsoft.com/office/drawing/2014/main" id="{5E3D4D72-A3BA-056B-0413-FAD9AAB28F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78916" y="2619396"/>
            <a:ext cx="553912" cy="553912"/>
          </a:xfrm>
          <a:prstGeom prst="rect">
            <a:avLst/>
          </a:prstGeom>
        </p:spPr>
      </p:pic>
      <p:grpSp>
        <p:nvGrpSpPr>
          <p:cNvPr id="26" name="Group 44">
            <a:extLst>
              <a:ext uri="{FF2B5EF4-FFF2-40B4-BE49-F238E27FC236}">
                <a16:creationId xmlns:a16="http://schemas.microsoft.com/office/drawing/2014/main" id="{D0B22195-F2CA-0B89-E0F5-780CD7068C41}"/>
              </a:ext>
            </a:extLst>
          </p:cNvPr>
          <p:cNvGrpSpPr/>
          <p:nvPr/>
        </p:nvGrpSpPr>
        <p:grpSpPr>
          <a:xfrm>
            <a:off x="3224784" y="3980096"/>
            <a:ext cx="1691640" cy="1567152"/>
            <a:chOff x="6128022" y="4450216"/>
            <a:chExt cx="1691640" cy="1567152"/>
          </a:xfrm>
        </p:grpSpPr>
        <p:sp>
          <p:nvSpPr>
            <p:cNvPr id="27" name="TextBox 36">
              <a:extLst>
                <a:ext uri="{FF2B5EF4-FFF2-40B4-BE49-F238E27FC236}">
                  <a16:creationId xmlns:a16="http://schemas.microsoft.com/office/drawing/2014/main" id="{31E9B56B-B1CE-1DD4-9840-1B666E79A0F4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28" name="TextBox 37">
              <a:extLst>
                <a:ext uri="{FF2B5EF4-FFF2-40B4-BE49-F238E27FC236}">
                  <a16:creationId xmlns:a16="http://schemas.microsoft.com/office/drawing/2014/main" id="{8A48938E-132C-C26D-5976-A59E36A7C5F8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9" name="Group 44">
            <a:extLst>
              <a:ext uri="{FF2B5EF4-FFF2-40B4-BE49-F238E27FC236}">
                <a16:creationId xmlns:a16="http://schemas.microsoft.com/office/drawing/2014/main" id="{9700E25E-B427-1366-614E-DEE080F82D30}"/>
              </a:ext>
            </a:extLst>
          </p:cNvPr>
          <p:cNvGrpSpPr/>
          <p:nvPr/>
        </p:nvGrpSpPr>
        <p:grpSpPr>
          <a:xfrm>
            <a:off x="5278604" y="3453688"/>
            <a:ext cx="1691640" cy="1567152"/>
            <a:chOff x="6128022" y="4450216"/>
            <a:chExt cx="1691640" cy="1567152"/>
          </a:xfrm>
        </p:grpSpPr>
        <p:sp>
          <p:nvSpPr>
            <p:cNvPr id="30" name="TextBox 36">
              <a:extLst>
                <a:ext uri="{FF2B5EF4-FFF2-40B4-BE49-F238E27FC236}">
                  <a16:creationId xmlns:a16="http://schemas.microsoft.com/office/drawing/2014/main" id="{96378EF2-4725-C0FE-D288-32F1E0451B1F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31" name="TextBox 37">
              <a:extLst>
                <a:ext uri="{FF2B5EF4-FFF2-40B4-BE49-F238E27FC236}">
                  <a16:creationId xmlns:a16="http://schemas.microsoft.com/office/drawing/2014/main" id="{317C83BA-1C72-8589-9086-44243C5E6B38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2" name="Group 44">
            <a:extLst>
              <a:ext uri="{FF2B5EF4-FFF2-40B4-BE49-F238E27FC236}">
                <a16:creationId xmlns:a16="http://schemas.microsoft.com/office/drawing/2014/main" id="{920BC12A-BA62-9E3D-7A81-2EB5B329DFCD}"/>
              </a:ext>
            </a:extLst>
          </p:cNvPr>
          <p:cNvGrpSpPr/>
          <p:nvPr/>
        </p:nvGrpSpPr>
        <p:grpSpPr>
          <a:xfrm>
            <a:off x="7246243" y="2870417"/>
            <a:ext cx="1691640" cy="1567152"/>
            <a:chOff x="6128022" y="4450216"/>
            <a:chExt cx="1691640" cy="1567152"/>
          </a:xfrm>
        </p:grpSpPr>
        <p:sp>
          <p:nvSpPr>
            <p:cNvPr id="33" name="TextBox 36">
              <a:extLst>
                <a:ext uri="{FF2B5EF4-FFF2-40B4-BE49-F238E27FC236}">
                  <a16:creationId xmlns:a16="http://schemas.microsoft.com/office/drawing/2014/main" id="{4F87A4AD-A726-49F6-387B-FC7E4C725D37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34" name="TextBox 37">
              <a:extLst>
                <a:ext uri="{FF2B5EF4-FFF2-40B4-BE49-F238E27FC236}">
                  <a16:creationId xmlns:a16="http://schemas.microsoft.com/office/drawing/2014/main" id="{2652B8BF-899D-824C-77AD-76842DAFAD5A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5" name="Group 44">
            <a:extLst>
              <a:ext uri="{FF2B5EF4-FFF2-40B4-BE49-F238E27FC236}">
                <a16:creationId xmlns:a16="http://schemas.microsoft.com/office/drawing/2014/main" id="{EF7F4A4C-3A1A-F0FE-DF92-041E7A3C1E52}"/>
              </a:ext>
            </a:extLst>
          </p:cNvPr>
          <p:cNvGrpSpPr/>
          <p:nvPr/>
        </p:nvGrpSpPr>
        <p:grpSpPr>
          <a:xfrm>
            <a:off x="9213127" y="2279615"/>
            <a:ext cx="1691640" cy="1567152"/>
            <a:chOff x="6128022" y="4450216"/>
            <a:chExt cx="1691640" cy="1567152"/>
          </a:xfrm>
        </p:grpSpPr>
        <p:sp>
          <p:nvSpPr>
            <p:cNvPr id="36" name="TextBox 36">
              <a:extLst>
                <a:ext uri="{FF2B5EF4-FFF2-40B4-BE49-F238E27FC236}">
                  <a16:creationId xmlns:a16="http://schemas.microsoft.com/office/drawing/2014/main" id="{A504BBDE-1990-13FD-0CD9-FE6DAD9E2787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37" name="TextBox 37">
              <a:extLst>
                <a:ext uri="{FF2B5EF4-FFF2-40B4-BE49-F238E27FC236}">
                  <a16:creationId xmlns:a16="http://schemas.microsoft.com/office/drawing/2014/main" id="{007398E1-5F66-E968-C65E-CD04947EE386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8" name="Group 44">
            <a:extLst>
              <a:ext uri="{FF2B5EF4-FFF2-40B4-BE49-F238E27FC236}">
                <a16:creationId xmlns:a16="http://schemas.microsoft.com/office/drawing/2014/main" id="{E2BBE0EB-01A7-C990-D617-8B788029CA7F}"/>
              </a:ext>
            </a:extLst>
          </p:cNvPr>
          <p:cNvGrpSpPr/>
          <p:nvPr/>
        </p:nvGrpSpPr>
        <p:grpSpPr>
          <a:xfrm>
            <a:off x="1343916" y="4623240"/>
            <a:ext cx="1691640" cy="1567152"/>
            <a:chOff x="6128022" y="4450216"/>
            <a:chExt cx="1691640" cy="1567152"/>
          </a:xfrm>
        </p:grpSpPr>
        <p:sp>
          <p:nvSpPr>
            <p:cNvPr id="39" name="TextBox 36">
              <a:extLst>
                <a:ext uri="{FF2B5EF4-FFF2-40B4-BE49-F238E27FC236}">
                  <a16:creationId xmlns:a16="http://schemas.microsoft.com/office/drawing/2014/main" id="{9EEAEFB4-7B17-0508-4660-ACF68E460424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40" name="TextBox 37">
              <a:extLst>
                <a:ext uri="{FF2B5EF4-FFF2-40B4-BE49-F238E27FC236}">
                  <a16:creationId xmlns:a16="http://schemas.microsoft.com/office/drawing/2014/main" id="{6CA48E36-9E96-19DC-EBBC-82235495343D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DDC3FDAD-B2FE-9782-340B-7C6AF7AA2741}"/>
              </a:ext>
            </a:extLst>
          </p:cNvPr>
          <p:cNvSpPr txBox="1"/>
          <p:nvPr/>
        </p:nvSpPr>
        <p:spPr>
          <a:xfrm>
            <a:off x="1168207" y="3456876"/>
            <a:ext cx="1043876" cy="110799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01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3C1D2490-9407-4EED-7813-1681C4648553}"/>
              </a:ext>
            </a:extLst>
          </p:cNvPr>
          <p:cNvSpPr txBox="1"/>
          <p:nvPr/>
        </p:nvSpPr>
        <p:spPr>
          <a:xfrm>
            <a:off x="3136002" y="2873604"/>
            <a:ext cx="1043876" cy="110799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02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F871DB60-C0BB-F3E4-C9BC-A447168A0CB7}"/>
              </a:ext>
            </a:extLst>
          </p:cNvPr>
          <p:cNvSpPr txBox="1"/>
          <p:nvPr/>
        </p:nvSpPr>
        <p:spPr>
          <a:xfrm>
            <a:off x="5103641" y="2290322"/>
            <a:ext cx="1043876" cy="110799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03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ED9A2B55-4EAE-8EC9-4481-C34A0BC1FA33}"/>
              </a:ext>
            </a:extLst>
          </p:cNvPr>
          <p:cNvSpPr txBox="1"/>
          <p:nvPr/>
        </p:nvSpPr>
        <p:spPr>
          <a:xfrm>
            <a:off x="7070387" y="1707050"/>
            <a:ext cx="1043876" cy="110799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E159DEB9-5C8E-C70F-E090-BAEF1A54DCA6}"/>
              </a:ext>
            </a:extLst>
          </p:cNvPr>
          <p:cNvSpPr txBox="1"/>
          <p:nvPr/>
        </p:nvSpPr>
        <p:spPr>
          <a:xfrm>
            <a:off x="9038026" y="1123768"/>
            <a:ext cx="1043876" cy="110799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44839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A5C66-B6F7-BF9B-2638-81E0C5A7A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e libre 13">
            <a:extLst>
              <a:ext uri="{FF2B5EF4-FFF2-40B4-BE49-F238E27FC236}">
                <a16:creationId xmlns:a16="http://schemas.microsoft.com/office/drawing/2014/main" id="{C30939CC-1D94-3D1F-5154-405E82CC1AC3}"/>
              </a:ext>
            </a:extLst>
          </p:cNvPr>
          <p:cNvSpPr/>
          <p:nvPr/>
        </p:nvSpPr>
        <p:spPr>
          <a:xfrm>
            <a:off x="8708019" y="1772953"/>
            <a:ext cx="428040" cy="1042094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18147 w 40854"/>
              <a:gd name="csY1" fmla="*/ 75726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0737 w 40854"/>
              <a:gd name="csY1" fmla="*/ 95898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0737 w 40854"/>
              <a:gd name="csY1" fmla="*/ 95898 h 99462"/>
              <a:gd name="csX2" fmla="*/ 0 w 40854"/>
              <a:gd name="csY2" fmla="*/ 55670 h 99462"/>
              <a:gd name="csX3" fmla="*/ 0 w 40854"/>
              <a:gd name="csY3" fmla="*/ 0 h 99462"/>
              <a:gd name="csX4" fmla="*/ 23087 w 40854"/>
              <a:gd name="csY4" fmla="*/ 24679 h 99462"/>
              <a:gd name="csX5" fmla="*/ 40854 w 40854"/>
              <a:gd name="csY5" fmla="*/ 43791 h 99462"/>
              <a:gd name="csX6" fmla="*/ 40854 w 40854"/>
              <a:gd name="csY6" fmla="*/ 99462 h 99462"/>
              <a:gd name="csX0" fmla="*/ 40854 w 40854"/>
              <a:gd name="csY0" fmla="*/ 99462 h 99462"/>
              <a:gd name="csX1" fmla="*/ 10737 w 40854"/>
              <a:gd name="csY1" fmla="*/ 95898 h 99462"/>
              <a:gd name="csX2" fmla="*/ 0 w 40854"/>
              <a:gd name="csY2" fmla="*/ 55670 h 99462"/>
              <a:gd name="csX3" fmla="*/ 0 w 40854"/>
              <a:gd name="csY3" fmla="*/ 0 h 99462"/>
              <a:gd name="csX4" fmla="*/ 29262 w 40854"/>
              <a:gd name="csY4" fmla="*/ 2860 h 99462"/>
              <a:gd name="csX5" fmla="*/ 40854 w 40854"/>
              <a:gd name="csY5" fmla="*/ 43791 h 99462"/>
              <a:gd name="csX6" fmla="*/ 40854 w 40854"/>
              <a:gd name="csY6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10737" y="95898"/>
                </a:lnTo>
                <a:lnTo>
                  <a:pt x="0" y="55670"/>
                </a:lnTo>
                <a:lnTo>
                  <a:pt x="0" y="0"/>
                </a:lnTo>
                <a:lnTo>
                  <a:pt x="29262" y="2860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rgbClr val="A79770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62BCA2AF-A8A8-F8DA-3C14-02C6EAF785AC}"/>
              </a:ext>
            </a:extLst>
          </p:cNvPr>
          <p:cNvSpPr/>
          <p:nvPr/>
        </p:nvSpPr>
        <p:spPr>
          <a:xfrm>
            <a:off x="6740380" y="2356235"/>
            <a:ext cx="428040" cy="1042094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14520 w 40854"/>
              <a:gd name="csY1" fmla="*/ 70279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9168 w 40854"/>
              <a:gd name="csY1" fmla="*/ 96626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9168 w 40854"/>
              <a:gd name="csY1" fmla="*/ 96626 h 99462"/>
              <a:gd name="csX2" fmla="*/ 0 w 40854"/>
              <a:gd name="csY2" fmla="*/ 55670 h 99462"/>
              <a:gd name="csX3" fmla="*/ 0 w 40854"/>
              <a:gd name="csY3" fmla="*/ 0 h 99462"/>
              <a:gd name="csX4" fmla="*/ 21930 w 40854"/>
              <a:gd name="csY4" fmla="*/ 23348 h 99462"/>
              <a:gd name="csX5" fmla="*/ 40854 w 40854"/>
              <a:gd name="csY5" fmla="*/ 43791 h 99462"/>
              <a:gd name="csX6" fmla="*/ 40854 w 40854"/>
              <a:gd name="csY6" fmla="*/ 99462 h 99462"/>
              <a:gd name="csX0" fmla="*/ 40854 w 40854"/>
              <a:gd name="csY0" fmla="*/ 99462 h 99462"/>
              <a:gd name="csX1" fmla="*/ 9168 w 40854"/>
              <a:gd name="csY1" fmla="*/ 96626 h 99462"/>
              <a:gd name="csX2" fmla="*/ 0 w 40854"/>
              <a:gd name="csY2" fmla="*/ 55670 h 99462"/>
              <a:gd name="csX3" fmla="*/ 0 w 40854"/>
              <a:gd name="csY3" fmla="*/ 0 h 99462"/>
              <a:gd name="csX4" fmla="*/ 28928 w 40854"/>
              <a:gd name="csY4" fmla="*/ 5234 h 99462"/>
              <a:gd name="csX5" fmla="*/ 40854 w 40854"/>
              <a:gd name="csY5" fmla="*/ 43791 h 99462"/>
              <a:gd name="csX6" fmla="*/ 40854 w 40854"/>
              <a:gd name="csY6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9168" y="96626"/>
                </a:lnTo>
                <a:lnTo>
                  <a:pt x="0" y="55670"/>
                </a:lnTo>
                <a:lnTo>
                  <a:pt x="0" y="0"/>
                </a:lnTo>
                <a:lnTo>
                  <a:pt x="28928" y="5234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rgbClr val="583D7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2C541A1D-76AE-4D12-D574-421D45D0E9EF}"/>
              </a:ext>
            </a:extLst>
          </p:cNvPr>
          <p:cNvSpPr/>
          <p:nvPr/>
        </p:nvSpPr>
        <p:spPr>
          <a:xfrm>
            <a:off x="4773634" y="2939507"/>
            <a:ext cx="428040" cy="1042094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16982 w 40854"/>
              <a:gd name="csY1" fmla="*/ 73890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9984 w 40854"/>
              <a:gd name="csY1" fmla="*/ 95297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9984 w 40854"/>
              <a:gd name="csY1" fmla="*/ 95297 h 99462"/>
              <a:gd name="csX2" fmla="*/ 0 w 40854"/>
              <a:gd name="csY2" fmla="*/ 55670 h 99462"/>
              <a:gd name="csX3" fmla="*/ 0 w 40854"/>
              <a:gd name="csY3" fmla="*/ 0 h 99462"/>
              <a:gd name="csX4" fmla="*/ 21922 w 40854"/>
              <a:gd name="csY4" fmla="*/ 22431 h 99462"/>
              <a:gd name="csX5" fmla="*/ 40854 w 40854"/>
              <a:gd name="csY5" fmla="*/ 43791 h 99462"/>
              <a:gd name="csX6" fmla="*/ 40854 w 40854"/>
              <a:gd name="csY6" fmla="*/ 99462 h 99462"/>
              <a:gd name="csX0" fmla="*/ 40854 w 40854"/>
              <a:gd name="csY0" fmla="*/ 99462 h 99462"/>
              <a:gd name="csX1" fmla="*/ 9984 w 40854"/>
              <a:gd name="csY1" fmla="*/ 95297 h 99462"/>
              <a:gd name="csX2" fmla="*/ 0 w 40854"/>
              <a:gd name="csY2" fmla="*/ 55670 h 99462"/>
              <a:gd name="csX3" fmla="*/ 0 w 40854"/>
              <a:gd name="csY3" fmla="*/ 0 h 99462"/>
              <a:gd name="csX4" fmla="*/ 30155 w 40854"/>
              <a:gd name="csY4" fmla="*/ 4318 h 99462"/>
              <a:gd name="csX5" fmla="*/ 40854 w 40854"/>
              <a:gd name="csY5" fmla="*/ 43791 h 99462"/>
              <a:gd name="csX6" fmla="*/ 40854 w 40854"/>
              <a:gd name="csY6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9984" y="95297"/>
                </a:lnTo>
                <a:lnTo>
                  <a:pt x="0" y="55670"/>
                </a:lnTo>
                <a:lnTo>
                  <a:pt x="0" y="0"/>
                </a:lnTo>
                <a:lnTo>
                  <a:pt x="30155" y="4318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388F1EE5-3752-54C5-CBAE-252EDAC788FA}"/>
              </a:ext>
            </a:extLst>
          </p:cNvPr>
          <p:cNvSpPr/>
          <p:nvPr/>
        </p:nvSpPr>
        <p:spPr>
          <a:xfrm>
            <a:off x="2805995" y="3522789"/>
            <a:ext cx="428040" cy="1042094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15825 w 40854"/>
              <a:gd name="csY1" fmla="*/ 73383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7592 w 40854"/>
              <a:gd name="csY1" fmla="*/ 95613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7592 w 40854"/>
              <a:gd name="csY1" fmla="*/ 95613 h 99462"/>
              <a:gd name="csX2" fmla="*/ 0 w 40854"/>
              <a:gd name="csY2" fmla="*/ 55670 h 99462"/>
              <a:gd name="csX3" fmla="*/ 0 w 40854"/>
              <a:gd name="csY3" fmla="*/ 0 h 99462"/>
              <a:gd name="csX4" fmla="*/ 22000 w 40854"/>
              <a:gd name="csY4" fmla="*/ 23570 h 99462"/>
              <a:gd name="csX5" fmla="*/ 40854 w 40854"/>
              <a:gd name="csY5" fmla="*/ 43791 h 99462"/>
              <a:gd name="csX6" fmla="*/ 40854 w 40854"/>
              <a:gd name="csY6" fmla="*/ 99462 h 99462"/>
              <a:gd name="csX0" fmla="*/ 40854 w 40854"/>
              <a:gd name="csY0" fmla="*/ 99462 h 99462"/>
              <a:gd name="csX1" fmla="*/ 7592 w 40854"/>
              <a:gd name="csY1" fmla="*/ 95613 h 99462"/>
              <a:gd name="csX2" fmla="*/ 0 w 40854"/>
              <a:gd name="csY2" fmla="*/ 55670 h 99462"/>
              <a:gd name="csX3" fmla="*/ 0 w 40854"/>
              <a:gd name="csY3" fmla="*/ 0 h 99462"/>
              <a:gd name="csX4" fmla="*/ 28998 w 40854"/>
              <a:gd name="csY4" fmla="*/ 2163 h 99462"/>
              <a:gd name="csX5" fmla="*/ 40854 w 40854"/>
              <a:gd name="csY5" fmla="*/ 43791 h 99462"/>
              <a:gd name="csX6" fmla="*/ 40854 w 40854"/>
              <a:gd name="csY6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7592" y="95613"/>
                </a:lnTo>
                <a:lnTo>
                  <a:pt x="0" y="55670"/>
                </a:lnTo>
                <a:lnTo>
                  <a:pt x="0" y="0"/>
                </a:lnTo>
                <a:lnTo>
                  <a:pt x="28998" y="2163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CA1D8D11-67C4-16C9-063C-98353B63B2A0}"/>
              </a:ext>
            </a:extLst>
          </p:cNvPr>
          <p:cNvSpPr/>
          <p:nvPr/>
        </p:nvSpPr>
        <p:spPr>
          <a:xfrm>
            <a:off x="838200" y="4106061"/>
            <a:ext cx="427893" cy="1042094"/>
          </a:xfrm>
          <a:custGeom>
            <a:avLst/>
            <a:gdLst>
              <a:gd name="csX0" fmla="*/ 40840 w 40840"/>
              <a:gd name="csY0" fmla="*/ 99462 h 99461"/>
              <a:gd name="csX1" fmla="*/ 0 w 40840"/>
              <a:gd name="csY1" fmla="*/ 55670 h 99461"/>
              <a:gd name="csX2" fmla="*/ 0 w 40840"/>
              <a:gd name="csY2" fmla="*/ 0 h 99461"/>
              <a:gd name="csX3" fmla="*/ 40840 w 40840"/>
              <a:gd name="csY3" fmla="*/ 43791 h 99461"/>
              <a:gd name="csX4" fmla="*/ 40840 w 40840"/>
              <a:gd name="csY4" fmla="*/ 99462 h 99461"/>
              <a:gd name="csX0" fmla="*/ 40840 w 40840"/>
              <a:gd name="csY0" fmla="*/ 99462 h 99462"/>
              <a:gd name="csX1" fmla="*/ 0 w 40840"/>
              <a:gd name="csY1" fmla="*/ 55670 h 99462"/>
              <a:gd name="csX2" fmla="*/ 0 w 40840"/>
              <a:gd name="csY2" fmla="*/ 0 h 99462"/>
              <a:gd name="csX3" fmla="*/ 21270 w 40840"/>
              <a:gd name="csY3" fmla="*/ 22653 h 99462"/>
              <a:gd name="csX4" fmla="*/ 40840 w 40840"/>
              <a:gd name="csY4" fmla="*/ 43791 h 99462"/>
              <a:gd name="csX5" fmla="*/ 40840 w 40840"/>
              <a:gd name="csY5" fmla="*/ 99462 h 99462"/>
              <a:gd name="csX0" fmla="*/ 40840 w 40840"/>
              <a:gd name="csY0" fmla="*/ 99462 h 99462"/>
              <a:gd name="csX1" fmla="*/ 0 w 40840"/>
              <a:gd name="csY1" fmla="*/ 55670 h 99462"/>
              <a:gd name="csX2" fmla="*/ 0 w 40840"/>
              <a:gd name="csY2" fmla="*/ 0 h 99462"/>
              <a:gd name="csX3" fmla="*/ 30738 w 40840"/>
              <a:gd name="csY3" fmla="*/ 4951 h 99462"/>
              <a:gd name="csX4" fmla="*/ 40840 w 40840"/>
              <a:gd name="csY4" fmla="*/ 43791 h 99462"/>
              <a:gd name="csX5" fmla="*/ 40840 w 40840"/>
              <a:gd name="csY5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0840" h="99462">
                <a:moveTo>
                  <a:pt x="40840" y="99462"/>
                </a:moveTo>
                <a:lnTo>
                  <a:pt x="0" y="55670"/>
                </a:lnTo>
                <a:lnTo>
                  <a:pt x="0" y="0"/>
                </a:lnTo>
                <a:lnTo>
                  <a:pt x="30738" y="4951"/>
                </a:lnTo>
                <a:lnTo>
                  <a:pt x="40840" y="43791"/>
                </a:lnTo>
                <a:lnTo>
                  <a:pt x="40840" y="9946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394633-EDCE-7F0A-136B-5A03B59EA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5-Step Progress </a:t>
            </a:r>
            <a:r>
              <a:rPr lang="en-US" dirty="0"/>
              <a:t>Stairs – Slide Template</a:t>
            </a:r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A11C4E38-1F45-595D-8C81-5E6F4FAF0A16}"/>
              </a:ext>
            </a:extLst>
          </p:cNvPr>
          <p:cNvSpPr/>
          <p:nvPr/>
        </p:nvSpPr>
        <p:spPr>
          <a:xfrm>
            <a:off x="838200" y="4106061"/>
            <a:ext cx="2394935" cy="458811"/>
          </a:xfrm>
          <a:custGeom>
            <a:avLst/>
            <a:gdLst>
              <a:gd name="csX0" fmla="*/ 228583 w 228583"/>
              <a:gd name="csY0" fmla="*/ 43791 h 43791"/>
              <a:gd name="csX1" fmla="*/ 40840 w 228583"/>
              <a:gd name="csY1" fmla="*/ 43791 h 43791"/>
              <a:gd name="csX2" fmla="*/ 0 w 228583"/>
              <a:gd name="csY2" fmla="*/ 0 h 43791"/>
              <a:gd name="csX3" fmla="*/ 187729 w 228583"/>
              <a:gd name="csY3" fmla="*/ 0 h 43791"/>
              <a:gd name="csX4" fmla="*/ 228583 w 228583"/>
              <a:gd name="csY4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583" h="43791">
                <a:moveTo>
                  <a:pt x="228583" y="43791"/>
                </a:moveTo>
                <a:lnTo>
                  <a:pt x="40840" y="43791"/>
                </a:lnTo>
                <a:lnTo>
                  <a:pt x="0" y="0"/>
                </a:lnTo>
                <a:lnTo>
                  <a:pt x="187729" y="0"/>
                </a:lnTo>
                <a:lnTo>
                  <a:pt x="228583" y="43791"/>
                </a:lnTo>
                <a:close/>
              </a:path>
            </a:pathLst>
          </a:cu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C5C76813-E2D4-15CB-7E7B-2630BAD3C564}"/>
              </a:ext>
            </a:extLst>
          </p:cNvPr>
          <p:cNvSpPr/>
          <p:nvPr/>
        </p:nvSpPr>
        <p:spPr>
          <a:xfrm>
            <a:off x="2805995" y="3522789"/>
            <a:ext cx="2394935" cy="458811"/>
          </a:xfrm>
          <a:custGeom>
            <a:avLst/>
            <a:gdLst>
              <a:gd name="csX0" fmla="*/ 228583 w 228583"/>
              <a:gd name="csY0" fmla="*/ 43791 h 43791"/>
              <a:gd name="csX1" fmla="*/ 40854 w 228583"/>
              <a:gd name="csY1" fmla="*/ 43791 h 43791"/>
              <a:gd name="csX2" fmla="*/ 0 w 228583"/>
              <a:gd name="csY2" fmla="*/ 0 h 43791"/>
              <a:gd name="csX3" fmla="*/ 187743 w 228583"/>
              <a:gd name="csY3" fmla="*/ 0 h 43791"/>
              <a:gd name="csX4" fmla="*/ 228583 w 228583"/>
              <a:gd name="csY4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583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43" y="0"/>
                </a:lnTo>
                <a:lnTo>
                  <a:pt x="228583" y="43791"/>
                </a:ln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C8EF1007-5C60-9CE1-C008-67DE22C468C3}"/>
              </a:ext>
            </a:extLst>
          </p:cNvPr>
          <p:cNvSpPr/>
          <p:nvPr/>
        </p:nvSpPr>
        <p:spPr>
          <a:xfrm>
            <a:off x="4773634" y="2939507"/>
            <a:ext cx="2394935" cy="458811"/>
          </a:xfrm>
          <a:custGeom>
            <a:avLst/>
            <a:gdLst>
              <a:gd name="csX0" fmla="*/ 228583 w 228583"/>
              <a:gd name="csY0" fmla="*/ 43791 h 43791"/>
              <a:gd name="csX1" fmla="*/ 40854 w 228583"/>
              <a:gd name="csY1" fmla="*/ 43791 h 43791"/>
              <a:gd name="csX2" fmla="*/ 0 w 228583"/>
              <a:gd name="csY2" fmla="*/ 0 h 43791"/>
              <a:gd name="csX3" fmla="*/ 187729 w 228583"/>
              <a:gd name="csY3" fmla="*/ 0 h 43791"/>
              <a:gd name="csX4" fmla="*/ 228583 w 228583"/>
              <a:gd name="csY4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583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29" y="0"/>
                </a:lnTo>
                <a:lnTo>
                  <a:pt x="228583" y="43791"/>
                </a:ln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90819101-2043-1016-8594-497ADE38E57F}"/>
              </a:ext>
            </a:extLst>
          </p:cNvPr>
          <p:cNvSpPr/>
          <p:nvPr/>
        </p:nvSpPr>
        <p:spPr>
          <a:xfrm>
            <a:off x="6740380" y="2356235"/>
            <a:ext cx="2394924" cy="458811"/>
          </a:xfrm>
          <a:custGeom>
            <a:avLst/>
            <a:gdLst>
              <a:gd name="csX0" fmla="*/ 228583 w 228582"/>
              <a:gd name="csY0" fmla="*/ 43791 h 43791"/>
              <a:gd name="csX1" fmla="*/ 40854 w 228582"/>
              <a:gd name="csY1" fmla="*/ 43791 h 43791"/>
              <a:gd name="csX2" fmla="*/ 0 w 228582"/>
              <a:gd name="csY2" fmla="*/ 0 h 43791"/>
              <a:gd name="csX3" fmla="*/ 187729 w 228582"/>
              <a:gd name="csY3" fmla="*/ 0 h 43791"/>
              <a:gd name="csX4" fmla="*/ 228583 w 228582"/>
              <a:gd name="csY4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582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29" y="0"/>
                </a:lnTo>
                <a:lnTo>
                  <a:pt x="228583" y="43791"/>
                </a:lnTo>
                <a:close/>
              </a:path>
            </a:pathLst>
          </a:custGeom>
          <a:solidFill>
            <a:srgbClr val="805AA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14CEDE1A-0333-A813-A7DD-233A1247AEEA}"/>
              </a:ext>
            </a:extLst>
          </p:cNvPr>
          <p:cNvSpPr/>
          <p:nvPr/>
        </p:nvSpPr>
        <p:spPr>
          <a:xfrm>
            <a:off x="8708019" y="1772953"/>
            <a:ext cx="2584993" cy="458811"/>
          </a:xfrm>
          <a:custGeom>
            <a:avLst/>
            <a:gdLst>
              <a:gd name="csX0" fmla="*/ 228583 w 246723"/>
              <a:gd name="csY0" fmla="*/ 43791 h 43791"/>
              <a:gd name="csX1" fmla="*/ 40854 w 246723"/>
              <a:gd name="csY1" fmla="*/ 43791 h 43791"/>
              <a:gd name="csX2" fmla="*/ 0 w 246723"/>
              <a:gd name="csY2" fmla="*/ 0 h 43791"/>
              <a:gd name="csX3" fmla="*/ 187729 w 246723"/>
              <a:gd name="csY3" fmla="*/ 0 h 43791"/>
              <a:gd name="csX4" fmla="*/ 246723 w 246723"/>
              <a:gd name="csY4" fmla="*/ 20436 h 43791"/>
              <a:gd name="csX5" fmla="*/ 228583 w 246723"/>
              <a:gd name="csY5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46723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29" y="0"/>
                </a:lnTo>
                <a:lnTo>
                  <a:pt x="246723" y="20436"/>
                </a:lnTo>
                <a:lnTo>
                  <a:pt x="228583" y="43791"/>
                </a:lnTo>
                <a:close/>
              </a:path>
            </a:pathLst>
          </a:custGeom>
          <a:solidFill>
            <a:srgbClr val="CEBA8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Graphic 13" descr="Bullseye with solid fill">
            <a:extLst>
              <a:ext uri="{FF2B5EF4-FFF2-40B4-BE49-F238E27FC236}">
                <a16:creationId xmlns:a16="http://schemas.microsoft.com/office/drawing/2014/main" id="{026449CB-FFDD-9DEC-F0BF-D028932CC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98887" y="3202765"/>
            <a:ext cx="553912" cy="5539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15" descr="Gears with solid fill">
            <a:extLst>
              <a:ext uri="{FF2B5EF4-FFF2-40B4-BE49-F238E27FC236}">
                <a16:creationId xmlns:a16="http://schemas.microsoft.com/office/drawing/2014/main" id="{E991D645-92E1-EDD0-8831-E5340260C0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58947" y="1452842"/>
            <a:ext cx="553912" cy="5539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16" descr="Hourglass 30% with solid fill">
            <a:extLst>
              <a:ext uri="{FF2B5EF4-FFF2-40B4-BE49-F238E27FC236}">
                <a16:creationId xmlns:a16="http://schemas.microsoft.com/office/drawing/2014/main" id="{98EA7692-4CF1-A8A0-3F7A-033EB92125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10098" y="3782572"/>
            <a:ext cx="553912" cy="5539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17" descr="Lightbulb with solid fill">
            <a:extLst>
              <a:ext uri="{FF2B5EF4-FFF2-40B4-BE49-F238E27FC236}">
                <a16:creationId xmlns:a16="http://schemas.microsoft.com/office/drawing/2014/main" id="{F06A177C-81B4-695D-71F3-8A9FF32431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33272" y="2036211"/>
            <a:ext cx="553912" cy="5539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18" descr="Research with solid fill">
            <a:extLst>
              <a:ext uri="{FF2B5EF4-FFF2-40B4-BE49-F238E27FC236}">
                <a16:creationId xmlns:a16="http://schemas.microsoft.com/office/drawing/2014/main" id="{F4AEA19A-956F-0444-F165-3419A33F3A7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78916" y="2619396"/>
            <a:ext cx="553912" cy="5539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6" name="Group 44">
            <a:extLst>
              <a:ext uri="{FF2B5EF4-FFF2-40B4-BE49-F238E27FC236}">
                <a16:creationId xmlns:a16="http://schemas.microsoft.com/office/drawing/2014/main" id="{9258913E-C44C-836B-FFA5-510A73A6EB04}"/>
              </a:ext>
            </a:extLst>
          </p:cNvPr>
          <p:cNvGrpSpPr/>
          <p:nvPr/>
        </p:nvGrpSpPr>
        <p:grpSpPr>
          <a:xfrm>
            <a:off x="3224784" y="3980096"/>
            <a:ext cx="1691640" cy="1567152"/>
            <a:chOff x="6128022" y="4450216"/>
            <a:chExt cx="1691640" cy="1567152"/>
          </a:xfrm>
        </p:grpSpPr>
        <p:sp>
          <p:nvSpPr>
            <p:cNvPr id="27" name="TextBox 36">
              <a:extLst>
                <a:ext uri="{FF2B5EF4-FFF2-40B4-BE49-F238E27FC236}">
                  <a16:creationId xmlns:a16="http://schemas.microsoft.com/office/drawing/2014/main" id="{640685A9-C8D0-0069-CA9C-571B987C41DF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28" name="TextBox 37">
              <a:extLst>
                <a:ext uri="{FF2B5EF4-FFF2-40B4-BE49-F238E27FC236}">
                  <a16:creationId xmlns:a16="http://schemas.microsoft.com/office/drawing/2014/main" id="{43D77A3F-0FA0-189F-AC6F-951803EA377E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9" name="Group 44">
            <a:extLst>
              <a:ext uri="{FF2B5EF4-FFF2-40B4-BE49-F238E27FC236}">
                <a16:creationId xmlns:a16="http://schemas.microsoft.com/office/drawing/2014/main" id="{97C23BBB-6292-9C61-170E-25ABA5D0FD4B}"/>
              </a:ext>
            </a:extLst>
          </p:cNvPr>
          <p:cNvGrpSpPr/>
          <p:nvPr/>
        </p:nvGrpSpPr>
        <p:grpSpPr>
          <a:xfrm>
            <a:off x="5278604" y="3453688"/>
            <a:ext cx="1691640" cy="1567152"/>
            <a:chOff x="6128022" y="4450216"/>
            <a:chExt cx="1691640" cy="1567152"/>
          </a:xfrm>
        </p:grpSpPr>
        <p:sp>
          <p:nvSpPr>
            <p:cNvPr id="30" name="TextBox 36">
              <a:extLst>
                <a:ext uri="{FF2B5EF4-FFF2-40B4-BE49-F238E27FC236}">
                  <a16:creationId xmlns:a16="http://schemas.microsoft.com/office/drawing/2014/main" id="{CE84681C-06AA-49B7-B566-EF0F9EB12C35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31" name="TextBox 37">
              <a:extLst>
                <a:ext uri="{FF2B5EF4-FFF2-40B4-BE49-F238E27FC236}">
                  <a16:creationId xmlns:a16="http://schemas.microsoft.com/office/drawing/2014/main" id="{650BE27B-0356-82CB-557F-55812B228C94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2" name="Group 44">
            <a:extLst>
              <a:ext uri="{FF2B5EF4-FFF2-40B4-BE49-F238E27FC236}">
                <a16:creationId xmlns:a16="http://schemas.microsoft.com/office/drawing/2014/main" id="{BF709AF8-9518-49A2-E060-7F9345CD4228}"/>
              </a:ext>
            </a:extLst>
          </p:cNvPr>
          <p:cNvGrpSpPr/>
          <p:nvPr/>
        </p:nvGrpSpPr>
        <p:grpSpPr>
          <a:xfrm>
            <a:off x="7246243" y="2870417"/>
            <a:ext cx="1691640" cy="1567152"/>
            <a:chOff x="6128022" y="4450216"/>
            <a:chExt cx="1691640" cy="1567152"/>
          </a:xfrm>
        </p:grpSpPr>
        <p:sp>
          <p:nvSpPr>
            <p:cNvPr id="33" name="TextBox 36">
              <a:extLst>
                <a:ext uri="{FF2B5EF4-FFF2-40B4-BE49-F238E27FC236}">
                  <a16:creationId xmlns:a16="http://schemas.microsoft.com/office/drawing/2014/main" id="{501CB8EC-8706-BC4F-6331-3D232369884D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34" name="TextBox 37">
              <a:extLst>
                <a:ext uri="{FF2B5EF4-FFF2-40B4-BE49-F238E27FC236}">
                  <a16:creationId xmlns:a16="http://schemas.microsoft.com/office/drawing/2014/main" id="{0D176A93-ABCA-3EE0-E041-2BCB88159344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5" name="Group 44">
            <a:extLst>
              <a:ext uri="{FF2B5EF4-FFF2-40B4-BE49-F238E27FC236}">
                <a16:creationId xmlns:a16="http://schemas.microsoft.com/office/drawing/2014/main" id="{52E8C234-11D7-D18E-D8E0-DF3A2B4502EF}"/>
              </a:ext>
            </a:extLst>
          </p:cNvPr>
          <p:cNvGrpSpPr/>
          <p:nvPr/>
        </p:nvGrpSpPr>
        <p:grpSpPr>
          <a:xfrm>
            <a:off x="9213127" y="2279615"/>
            <a:ext cx="1691640" cy="1567152"/>
            <a:chOff x="6128022" y="4450216"/>
            <a:chExt cx="1691640" cy="1567152"/>
          </a:xfrm>
        </p:grpSpPr>
        <p:sp>
          <p:nvSpPr>
            <p:cNvPr id="36" name="TextBox 36">
              <a:extLst>
                <a:ext uri="{FF2B5EF4-FFF2-40B4-BE49-F238E27FC236}">
                  <a16:creationId xmlns:a16="http://schemas.microsoft.com/office/drawing/2014/main" id="{06B5DDCC-52C3-7CC7-292D-233C9122AF3F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37" name="TextBox 37">
              <a:extLst>
                <a:ext uri="{FF2B5EF4-FFF2-40B4-BE49-F238E27FC236}">
                  <a16:creationId xmlns:a16="http://schemas.microsoft.com/office/drawing/2014/main" id="{DE55A73E-B825-FBA6-8063-F241575493EF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8" name="Group 44">
            <a:extLst>
              <a:ext uri="{FF2B5EF4-FFF2-40B4-BE49-F238E27FC236}">
                <a16:creationId xmlns:a16="http://schemas.microsoft.com/office/drawing/2014/main" id="{4701A2B6-0279-390B-FCB5-50E96BB1AFDC}"/>
              </a:ext>
            </a:extLst>
          </p:cNvPr>
          <p:cNvGrpSpPr/>
          <p:nvPr/>
        </p:nvGrpSpPr>
        <p:grpSpPr>
          <a:xfrm>
            <a:off x="1343916" y="4623240"/>
            <a:ext cx="1691640" cy="1567152"/>
            <a:chOff x="6128022" y="4450216"/>
            <a:chExt cx="1691640" cy="1567152"/>
          </a:xfrm>
        </p:grpSpPr>
        <p:sp>
          <p:nvSpPr>
            <p:cNvPr id="39" name="TextBox 36">
              <a:extLst>
                <a:ext uri="{FF2B5EF4-FFF2-40B4-BE49-F238E27FC236}">
                  <a16:creationId xmlns:a16="http://schemas.microsoft.com/office/drawing/2014/main" id="{C69572E2-49F2-8C10-5F80-A51EF946037D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40" name="TextBox 37">
              <a:extLst>
                <a:ext uri="{FF2B5EF4-FFF2-40B4-BE49-F238E27FC236}">
                  <a16:creationId xmlns:a16="http://schemas.microsoft.com/office/drawing/2014/main" id="{5C2F4D1A-080F-8976-2A57-3110C9126904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8824D99E-7D31-D68D-BF9D-34F594D9C8BD}"/>
              </a:ext>
            </a:extLst>
          </p:cNvPr>
          <p:cNvSpPr txBox="1"/>
          <p:nvPr/>
        </p:nvSpPr>
        <p:spPr>
          <a:xfrm>
            <a:off x="1168207" y="3456876"/>
            <a:ext cx="1043876" cy="110799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01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0F1AB8AD-6DCE-FB9A-48DC-DA88E24D1A58}"/>
              </a:ext>
            </a:extLst>
          </p:cNvPr>
          <p:cNvSpPr txBox="1"/>
          <p:nvPr/>
        </p:nvSpPr>
        <p:spPr>
          <a:xfrm>
            <a:off x="3136002" y="2873604"/>
            <a:ext cx="1043876" cy="110799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02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E802A2A2-8B35-9636-D146-FD26C09BA895}"/>
              </a:ext>
            </a:extLst>
          </p:cNvPr>
          <p:cNvSpPr txBox="1"/>
          <p:nvPr/>
        </p:nvSpPr>
        <p:spPr>
          <a:xfrm>
            <a:off x="5103641" y="2290322"/>
            <a:ext cx="1043876" cy="110799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03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C979FC1A-61F4-810E-408E-11810C812266}"/>
              </a:ext>
            </a:extLst>
          </p:cNvPr>
          <p:cNvSpPr txBox="1"/>
          <p:nvPr/>
        </p:nvSpPr>
        <p:spPr>
          <a:xfrm>
            <a:off x="7070387" y="1707050"/>
            <a:ext cx="1043876" cy="110799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04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75E1E79E-838D-3024-75A4-AF92425E34BE}"/>
              </a:ext>
            </a:extLst>
          </p:cNvPr>
          <p:cNvSpPr txBox="1"/>
          <p:nvPr/>
        </p:nvSpPr>
        <p:spPr>
          <a:xfrm>
            <a:off x="9038026" y="1123768"/>
            <a:ext cx="1043876" cy="110799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903411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312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Progress Stairs – Slide Template</vt:lpstr>
      <vt:lpstr>5-Step Progress Stairs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Step Progress Stairs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2026-02-09T17:07:51Z</dcterms:modified>
  <cp:category>Charts &amp; Diagrams</cp:category>
</cp:coreProperties>
</file>