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2" r:id="rId4"/>
    <p:sldId id="39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149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A2345-7BE7-5350-CA4E-5F8E33652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C383C1-713E-CDE4-C785-9525D208D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7A9389-AC7B-7DB9-50FA-02828CA81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63246-8BCA-3BE6-3687-93BC839389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399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e libre 14">
            <a:extLst>
              <a:ext uri="{FF2B5EF4-FFF2-40B4-BE49-F238E27FC236}">
                <a16:creationId xmlns:a16="http://schemas.microsoft.com/office/drawing/2014/main" id="{75DCA0A7-41F7-4BD6-B6A7-73770CE42B99}"/>
              </a:ext>
            </a:extLst>
          </p:cNvPr>
          <p:cNvSpPr/>
          <p:nvPr/>
        </p:nvSpPr>
        <p:spPr>
          <a:xfrm>
            <a:off x="8108664" y="1772954"/>
            <a:ext cx="527285" cy="128371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7056 w 40854"/>
              <a:gd name="csY1" fmla="*/ 73838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043 w 40854"/>
              <a:gd name="csY1" fmla="*/ 96563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043 w 40854"/>
              <a:gd name="csY1" fmla="*/ 96563 h 99462"/>
              <a:gd name="csX2" fmla="*/ 0 w 40854"/>
              <a:gd name="csY2" fmla="*/ 55670 h 99462"/>
              <a:gd name="csX3" fmla="*/ 0 w 40854"/>
              <a:gd name="csY3" fmla="*/ 0 h 99462"/>
              <a:gd name="csX4" fmla="*/ 24408 w 40854"/>
              <a:gd name="csY4" fmla="*/ 26383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2043 w 40854"/>
              <a:gd name="csY1" fmla="*/ 96563 h 99462"/>
              <a:gd name="csX2" fmla="*/ 0 w 40854"/>
              <a:gd name="csY2" fmla="*/ 55670 h 99462"/>
              <a:gd name="csX3" fmla="*/ 0 w 40854"/>
              <a:gd name="csY3" fmla="*/ 0 h 99462"/>
              <a:gd name="csX4" fmla="*/ 29421 w 40854"/>
              <a:gd name="csY4" fmla="*/ 4661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2043" y="96563"/>
                </a:lnTo>
                <a:lnTo>
                  <a:pt x="0" y="55670"/>
                </a:lnTo>
                <a:lnTo>
                  <a:pt x="0" y="0"/>
                </a:lnTo>
                <a:lnTo>
                  <a:pt x="29421" y="4661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A79770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F6C15E18-16B2-E175-FECD-372B4234ABB9}"/>
              </a:ext>
            </a:extLst>
          </p:cNvPr>
          <p:cNvSpPr/>
          <p:nvPr/>
        </p:nvSpPr>
        <p:spPr>
          <a:xfrm>
            <a:off x="5684810" y="2491475"/>
            <a:ext cx="527285" cy="128371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9048 w 40854"/>
              <a:gd name="csY1" fmla="*/ 75313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1027 w 40854"/>
              <a:gd name="csY1" fmla="*/ 97035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1027 w 40854"/>
              <a:gd name="csY1" fmla="*/ 97035 h 99462"/>
              <a:gd name="csX2" fmla="*/ 0 w 40854"/>
              <a:gd name="csY2" fmla="*/ 55670 h 99462"/>
              <a:gd name="csX3" fmla="*/ 0 w 40854"/>
              <a:gd name="csY3" fmla="*/ 0 h 99462"/>
              <a:gd name="csX4" fmla="*/ 24395 w 40854"/>
              <a:gd name="csY4" fmla="*/ 25853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1027 w 40854"/>
              <a:gd name="csY1" fmla="*/ 97035 h 99462"/>
              <a:gd name="csX2" fmla="*/ 0 w 40854"/>
              <a:gd name="csY2" fmla="*/ 55670 h 99462"/>
              <a:gd name="csX3" fmla="*/ 0 w 40854"/>
              <a:gd name="csY3" fmla="*/ 0 h 99462"/>
              <a:gd name="csX4" fmla="*/ 30076 w 40854"/>
              <a:gd name="csY4" fmla="*/ 4465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1027" y="97035"/>
                </a:lnTo>
                <a:lnTo>
                  <a:pt x="0" y="55670"/>
                </a:lnTo>
                <a:lnTo>
                  <a:pt x="0" y="0"/>
                </a:lnTo>
                <a:lnTo>
                  <a:pt x="30076" y="4465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583D7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98294F71-45D2-7F65-23C2-BDF6B8E70EA2}"/>
              </a:ext>
            </a:extLst>
          </p:cNvPr>
          <p:cNvSpPr/>
          <p:nvPr/>
        </p:nvSpPr>
        <p:spPr>
          <a:xfrm>
            <a:off x="3262054" y="3209985"/>
            <a:ext cx="527285" cy="128371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5943 w 40854"/>
              <a:gd name="csY1" fmla="*/ 72110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7588 w 40854"/>
              <a:gd name="csY1" fmla="*/ 95503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7588 w 40854"/>
              <a:gd name="csY1" fmla="*/ 95503 h 99462"/>
              <a:gd name="csX2" fmla="*/ 0 w 40854"/>
              <a:gd name="csY2" fmla="*/ 55670 h 99462"/>
              <a:gd name="csX3" fmla="*/ 0 w 40854"/>
              <a:gd name="csY3" fmla="*/ 0 h 99462"/>
              <a:gd name="csX4" fmla="*/ 21624 w 40854"/>
              <a:gd name="csY4" fmla="*/ 23987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7588 w 40854"/>
              <a:gd name="csY1" fmla="*/ 95503 h 99462"/>
              <a:gd name="csX2" fmla="*/ 0 w 40854"/>
              <a:gd name="csY2" fmla="*/ 55670 h 99462"/>
              <a:gd name="csX3" fmla="*/ 0 w 40854"/>
              <a:gd name="csY3" fmla="*/ 0 h 99462"/>
              <a:gd name="csX4" fmla="*/ 30981 w 40854"/>
              <a:gd name="csY4" fmla="*/ 3602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7588" y="95503"/>
                </a:lnTo>
                <a:lnTo>
                  <a:pt x="0" y="55670"/>
                </a:lnTo>
                <a:lnTo>
                  <a:pt x="0" y="0"/>
                </a:lnTo>
                <a:lnTo>
                  <a:pt x="30981" y="3602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D90B411E-394D-030C-B44C-C715742F654A}"/>
              </a:ext>
            </a:extLst>
          </p:cNvPr>
          <p:cNvSpPr/>
          <p:nvPr/>
        </p:nvSpPr>
        <p:spPr>
          <a:xfrm>
            <a:off x="838200" y="3928506"/>
            <a:ext cx="527285" cy="128371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22948 w 40854"/>
              <a:gd name="csY3" fmla="*/ 2446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37318 w 40854"/>
              <a:gd name="csY3" fmla="*/ 4075 h 99462"/>
              <a:gd name="csX4" fmla="*/ 40854 w 40854"/>
              <a:gd name="csY4" fmla="*/ 43791 h 99462"/>
              <a:gd name="csX5" fmla="*/ 40854 w 40854"/>
              <a:gd name="csY5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0" y="55670"/>
                </a:lnTo>
                <a:lnTo>
                  <a:pt x="0" y="0"/>
                </a:lnTo>
                <a:lnTo>
                  <a:pt x="37318" y="4075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Progress Stairs – Slide Template</a:t>
            </a: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5A6C273B-A474-524D-0C7E-7BD38201F603}"/>
              </a:ext>
            </a:extLst>
          </p:cNvPr>
          <p:cNvSpPr/>
          <p:nvPr/>
        </p:nvSpPr>
        <p:spPr>
          <a:xfrm>
            <a:off x="838200" y="3928505"/>
            <a:ext cx="2950223" cy="565191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43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43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3692F70D-31D6-7471-93A5-DFB1B261B7C8}"/>
              </a:ext>
            </a:extLst>
          </p:cNvPr>
          <p:cNvSpPr/>
          <p:nvPr/>
        </p:nvSpPr>
        <p:spPr>
          <a:xfrm>
            <a:off x="3262054" y="3209984"/>
            <a:ext cx="2950223" cy="565191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F901927F-5AA3-2A23-52CA-87487B9BEBA7}"/>
              </a:ext>
            </a:extLst>
          </p:cNvPr>
          <p:cNvSpPr/>
          <p:nvPr/>
        </p:nvSpPr>
        <p:spPr>
          <a:xfrm>
            <a:off x="5684810" y="2491474"/>
            <a:ext cx="2950210" cy="565191"/>
          </a:xfrm>
          <a:custGeom>
            <a:avLst/>
            <a:gdLst>
              <a:gd name="csX0" fmla="*/ 228583 w 228582"/>
              <a:gd name="csY0" fmla="*/ 43791 h 43791"/>
              <a:gd name="csX1" fmla="*/ 40854 w 228582"/>
              <a:gd name="csY1" fmla="*/ 43791 h 43791"/>
              <a:gd name="csX2" fmla="*/ 0 w 228582"/>
              <a:gd name="csY2" fmla="*/ 0 h 43791"/>
              <a:gd name="csX3" fmla="*/ 187729 w 228582"/>
              <a:gd name="csY3" fmla="*/ 0 h 43791"/>
              <a:gd name="csX4" fmla="*/ 228583 w 228582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2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66BB5FE2-70ED-DDEE-176E-C0B828D33970}"/>
              </a:ext>
            </a:extLst>
          </p:cNvPr>
          <p:cNvSpPr/>
          <p:nvPr/>
        </p:nvSpPr>
        <p:spPr>
          <a:xfrm>
            <a:off x="8108664" y="1772953"/>
            <a:ext cx="3184348" cy="565191"/>
          </a:xfrm>
          <a:custGeom>
            <a:avLst/>
            <a:gdLst>
              <a:gd name="csX0" fmla="*/ 228583 w 246723"/>
              <a:gd name="csY0" fmla="*/ 43791 h 43791"/>
              <a:gd name="csX1" fmla="*/ 40854 w 246723"/>
              <a:gd name="csY1" fmla="*/ 43791 h 43791"/>
              <a:gd name="csX2" fmla="*/ 0 w 246723"/>
              <a:gd name="csY2" fmla="*/ 0 h 43791"/>
              <a:gd name="csX3" fmla="*/ 187729 w 246723"/>
              <a:gd name="csY3" fmla="*/ 0 h 43791"/>
              <a:gd name="csX4" fmla="*/ 246723 w 246723"/>
              <a:gd name="csY4" fmla="*/ 20436 h 43791"/>
              <a:gd name="csX5" fmla="*/ 228583 w 246723"/>
              <a:gd name="csY5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672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46723" y="20436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CEBA8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3" descr="Bullseye with solid fill">
            <a:extLst>
              <a:ext uri="{FF2B5EF4-FFF2-40B4-BE49-F238E27FC236}">
                <a16:creationId xmlns:a16="http://schemas.microsoft.com/office/drawing/2014/main" id="{EBECEDA5-7496-B69A-1A83-5D3E2B743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7005" y="2706580"/>
            <a:ext cx="784426" cy="784426"/>
          </a:xfrm>
          <a:prstGeom prst="rect">
            <a:avLst/>
          </a:prstGeom>
        </p:spPr>
      </p:pic>
      <p:pic>
        <p:nvPicPr>
          <p:cNvPr id="19" name="Graphic 16" descr="Hourglass 30% with solid fill">
            <a:extLst>
              <a:ext uri="{FF2B5EF4-FFF2-40B4-BE49-F238E27FC236}">
                <a16:creationId xmlns:a16="http://schemas.microsoft.com/office/drawing/2014/main" id="{52D869E9-FC8E-86D4-000A-4CDC4A8D4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0888" y="3448456"/>
            <a:ext cx="784426" cy="784426"/>
          </a:xfrm>
          <a:prstGeom prst="rect">
            <a:avLst/>
          </a:prstGeom>
        </p:spPr>
      </p:pic>
      <p:pic>
        <p:nvPicPr>
          <p:cNvPr id="20" name="Graphic 17" descr="Lightbulb with solid fill">
            <a:extLst>
              <a:ext uri="{FF2B5EF4-FFF2-40B4-BE49-F238E27FC236}">
                <a16:creationId xmlns:a16="http://schemas.microsoft.com/office/drawing/2014/main" id="{3906F57C-D0FA-E67E-0F20-EAAE4CE58F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7530" y="2011436"/>
            <a:ext cx="784426" cy="784426"/>
          </a:xfrm>
          <a:prstGeom prst="rect">
            <a:avLst/>
          </a:prstGeom>
        </p:spPr>
      </p:pic>
      <p:pic>
        <p:nvPicPr>
          <p:cNvPr id="21" name="Graphic 18" descr="Research with solid fill">
            <a:extLst>
              <a:ext uri="{FF2B5EF4-FFF2-40B4-BE49-F238E27FC236}">
                <a16:creationId xmlns:a16="http://schemas.microsoft.com/office/drawing/2014/main" id="{227DD509-FFA7-3693-781A-0FECDDDA1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63391" y="1292917"/>
            <a:ext cx="784426" cy="784426"/>
          </a:xfrm>
          <a:prstGeom prst="rect">
            <a:avLst/>
          </a:prstGeom>
        </p:spPr>
      </p:pic>
      <p:grpSp>
        <p:nvGrpSpPr>
          <p:cNvPr id="22" name="Group 44">
            <a:extLst>
              <a:ext uri="{FF2B5EF4-FFF2-40B4-BE49-F238E27FC236}">
                <a16:creationId xmlns:a16="http://schemas.microsoft.com/office/drawing/2014/main" id="{A9FE87E8-93CF-41E3-442E-13032B5BD955}"/>
              </a:ext>
            </a:extLst>
          </p:cNvPr>
          <p:cNvGrpSpPr/>
          <p:nvPr/>
        </p:nvGrpSpPr>
        <p:grpSpPr>
          <a:xfrm>
            <a:off x="3986482" y="3828468"/>
            <a:ext cx="1995281" cy="1351708"/>
            <a:chOff x="6128022" y="4450216"/>
            <a:chExt cx="1691640" cy="1351708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1168455F-61FF-E51C-41DD-D37B77F57ED7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F2B33D3D-636E-E740-9D40-AA27E0D85D08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44">
            <a:extLst>
              <a:ext uri="{FF2B5EF4-FFF2-40B4-BE49-F238E27FC236}">
                <a16:creationId xmlns:a16="http://schemas.microsoft.com/office/drawing/2014/main" id="{A3EFEA2C-DDA2-9F7E-9016-DEFAA19611C7}"/>
              </a:ext>
            </a:extLst>
          </p:cNvPr>
          <p:cNvGrpSpPr/>
          <p:nvPr/>
        </p:nvGrpSpPr>
        <p:grpSpPr>
          <a:xfrm>
            <a:off x="1562797" y="4552052"/>
            <a:ext cx="1995281" cy="1351708"/>
            <a:chOff x="6128022" y="4450216"/>
            <a:chExt cx="1691640" cy="1351708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73F4E91D-117D-419A-D25F-4C0C3CF3D39F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BDFDA361-0027-722E-463E-C5A93B3E51A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44">
            <a:extLst>
              <a:ext uri="{FF2B5EF4-FFF2-40B4-BE49-F238E27FC236}">
                <a16:creationId xmlns:a16="http://schemas.microsoft.com/office/drawing/2014/main" id="{83751382-55FF-B10B-DB04-5650C8905FC9}"/>
              </a:ext>
            </a:extLst>
          </p:cNvPr>
          <p:cNvGrpSpPr/>
          <p:nvPr/>
        </p:nvGrpSpPr>
        <p:grpSpPr>
          <a:xfrm>
            <a:off x="6409407" y="3113395"/>
            <a:ext cx="1995281" cy="1351708"/>
            <a:chOff x="6128022" y="4450216"/>
            <a:chExt cx="1691640" cy="1351708"/>
          </a:xfrm>
        </p:grpSpPr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533505D8-6024-CCD3-4AB9-28269322FC2C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id="{D1D86911-4324-B545-41B8-738BBD2A3666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44">
            <a:extLst>
              <a:ext uri="{FF2B5EF4-FFF2-40B4-BE49-F238E27FC236}">
                <a16:creationId xmlns:a16="http://schemas.microsoft.com/office/drawing/2014/main" id="{0E8EBE21-BFD0-87CF-7DF3-68C627529565}"/>
              </a:ext>
            </a:extLst>
          </p:cNvPr>
          <p:cNvGrpSpPr/>
          <p:nvPr/>
        </p:nvGrpSpPr>
        <p:grpSpPr>
          <a:xfrm>
            <a:off x="8832163" y="2396512"/>
            <a:ext cx="1995281" cy="1351708"/>
            <a:chOff x="6128022" y="4450216"/>
            <a:chExt cx="1691640" cy="1351708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270949E5-A30E-E884-270E-22E7209E6AF1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463B231E-55F0-208A-AE33-9A4C879B4165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9710BC82-7649-07CC-E8B8-59D693733160}"/>
              </a:ext>
            </a:extLst>
          </p:cNvPr>
          <p:cNvSpPr txBox="1"/>
          <p:nvPr/>
        </p:nvSpPr>
        <p:spPr>
          <a:xfrm>
            <a:off x="1364556" y="3170257"/>
            <a:ext cx="1223412" cy="132343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9E120F9-AC57-4C9E-C060-BD0476C7E07C}"/>
              </a:ext>
            </a:extLst>
          </p:cNvPr>
          <p:cNvSpPr txBox="1"/>
          <p:nvPr/>
        </p:nvSpPr>
        <p:spPr>
          <a:xfrm>
            <a:off x="3788410" y="2451736"/>
            <a:ext cx="1223412" cy="132343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04BE90C-35E3-EF80-FF9A-E06CE2788DC0}"/>
              </a:ext>
            </a:extLst>
          </p:cNvPr>
          <p:cNvSpPr txBox="1"/>
          <p:nvPr/>
        </p:nvSpPr>
        <p:spPr>
          <a:xfrm>
            <a:off x="6211166" y="1733226"/>
            <a:ext cx="1223412" cy="132343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83EAF234-D97A-74B6-1094-50E5080E8EC2}"/>
              </a:ext>
            </a:extLst>
          </p:cNvPr>
          <p:cNvSpPr txBox="1"/>
          <p:nvPr/>
        </p:nvSpPr>
        <p:spPr>
          <a:xfrm>
            <a:off x="8635020" y="1014705"/>
            <a:ext cx="1223412" cy="132343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30984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6319E-906C-0AF4-9B42-7136ABA79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e libre 14">
            <a:extLst>
              <a:ext uri="{FF2B5EF4-FFF2-40B4-BE49-F238E27FC236}">
                <a16:creationId xmlns:a16="http://schemas.microsoft.com/office/drawing/2014/main" id="{B6F5C473-EAA9-5F58-3A95-04FD79BB7DA4}"/>
              </a:ext>
            </a:extLst>
          </p:cNvPr>
          <p:cNvSpPr/>
          <p:nvPr/>
        </p:nvSpPr>
        <p:spPr>
          <a:xfrm>
            <a:off x="8108664" y="1772954"/>
            <a:ext cx="527285" cy="128371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7056 w 40854"/>
              <a:gd name="csY1" fmla="*/ 73838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043 w 40854"/>
              <a:gd name="csY1" fmla="*/ 96563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043 w 40854"/>
              <a:gd name="csY1" fmla="*/ 96563 h 99462"/>
              <a:gd name="csX2" fmla="*/ 0 w 40854"/>
              <a:gd name="csY2" fmla="*/ 55670 h 99462"/>
              <a:gd name="csX3" fmla="*/ 0 w 40854"/>
              <a:gd name="csY3" fmla="*/ 0 h 99462"/>
              <a:gd name="csX4" fmla="*/ 24408 w 40854"/>
              <a:gd name="csY4" fmla="*/ 26383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2043 w 40854"/>
              <a:gd name="csY1" fmla="*/ 96563 h 99462"/>
              <a:gd name="csX2" fmla="*/ 0 w 40854"/>
              <a:gd name="csY2" fmla="*/ 55670 h 99462"/>
              <a:gd name="csX3" fmla="*/ 0 w 40854"/>
              <a:gd name="csY3" fmla="*/ 0 h 99462"/>
              <a:gd name="csX4" fmla="*/ 29421 w 40854"/>
              <a:gd name="csY4" fmla="*/ 4661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2043" y="96563"/>
                </a:lnTo>
                <a:lnTo>
                  <a:pt x="0" y="55670"/>
                </a:lnTo>
                <a:lnTo>
                  <a:pt x="0" y="0"/>
                </a:lnTo>
                <a:lnTo>
                  <a:pt x="29421" y="4661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A79770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D2AF4178-2EB8-74BC-A9C0-5457D067FFFE}"/>
              </a:ext>
            </a:extLst>
          </p:cNvPr>
          <p:cNvSpPr/>
          <p:nvPr/>
        </p:nvSpPr>
        <p:spPr>
          <a:xfrm>
            <a:off x="5684810" y="2491475"/>
            <a:ext cx="527285" cy="128371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9048 w 40854"/>
              <a:gd name="csY1" fmla="*/ 75313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1027 w 40854"/>
              <a:gd name="csY1" fmla="*/ 97035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1027 w 40854"/>
              <a:gd name="csY1" fmla="*/ 97035 h 99462"/>
              <a:gd name="csX2" fmla="*/ 0 w 40854"/>
              <a:gd name="csY2" fmla="*/ 55670 h 99462"/>
              <a:gd name="csX3" fmla="*/ 0 w 40854"/>
              <a:gd name="csY3" fmla="*/ 0 h 99462"/>
              <a:gd name="csX4" fmla="*/ 24395 w 40854"/>
              <a:gd name="csY4" fmla="*/ 25853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1027 w 40854"/>
              <a:gd name="csY1" fmla="*/ 97035 h 99462"/>
              <a:gd name="csX2" fmla="*/ 0 w 40854"/>
              <a:gd name="csY2" fmla="*/ 55670 h 99462"/>
              <a:gd name="csX3" fmla="*/ 0 w 40854"/>
              <a:gd name="csY3" fmla="*/ 0 h 99462"/>
              <a:gd name="csX4" fmla="*/ 30076 w 40854"/>
              <a:gd name="csY4" fmla="*/ 4465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1027" y="97035"/>
                </a:lnTo>
                <a:lnTo>
                  <a:pt x="0" y="55670"/>
                </a:lnTo>
                <a:lnTo>
                  <a:pt x="0" y="0"/>
                </a:lnTo>
                <a:lnTo>
                  <a:pt x="30076" y="4465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583D7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6D37CBAE-EE67-0E38-574C-FA32FCF55B22}"/>
              </a:ext>
            </a:extLst>
          </p:cNvPr>
          <p:cNvSpPr/>
          <p:nvPr/>
        </p:nvSpPr>
        <p:spPr>
          <a:xfrm>
            <a:off x="3262054" y="3209985"/>
            <a:ext cx="527285" cy="128371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5943 w 40854"/>
              <a:gd name="csY1" fmla="*/ 72110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7588 w 40854"/>
              <a:gd name="csY1" fmla="*/ 95503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7588 w 40854"/>
              <a:gd name="csY1" fmla="*/ 95503 h 99462"/>
              <a:gd name="csX2" fmla="*/ 0 w 40854"/>
              <a:gd name="csY2" fmla="*/ 55670 h 99462"/>
              <a:gd name="csX3" fmla="*/ 0 w 40854"/>
              <a:gd name="csY3" fmla="*/ 0 h 99462"/>
              <a:gd name="csX4" fmla="*/ 21624 w 40854"/>
              <a:gd name="csY4" fmla="*/ 23987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7588 w 40854"/>
              <a:gd name="csY1" fmla="*/ 95503 h 99462"/>
              <a:gd name="csX2" fmla="*/ 0 w 40854"/>
              <a:gd name="csY2" fmla="*/ 55670 h 99462"/>
              <a:gd name="csX3" fmla="*/ 0 w 40854"/>
              <a:gd name="csY3" fmla="*/ 0 h 99462"/>
              <a:gd name="csX4" fmla="*/ 30981 w 40854"/>
              <a:gd name="csY4" fmla="*/ 3602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7588" y="95503"/>
                </a:lnTo>
                <a:lnTo>
                  <a:pt x="0" y="55670"/>
                </a:lnTo>
                <a:lnTo>
                  <a:pt x="0" y="0"/>
                </a:lnTo>
                <a:lnTo>
                  <a:pt x="30981" y="3602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5B7F88CE-F7A9-F732-4039-13C95C996042}"/>
              </a:ext>
            </a:extLst>
          </p:cNvPr>
          <p:cNvSpPr/>
          <p:nvPr/>
        </p:nvSpPr>
        <p:spPr>
          <a:xfrm>
            <a:off x="838200" y="3928506"/>
            <a:ext cx="527285" cy="1283714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22948 w 40854"/>
              <a:gd name="csY3" fmla="*/ 2446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37318 w 40854"/>
              <a:gd name="csY3" fmla="*/ 4075 h 99462"/>
              <a:gd name="csX4" fmla="*/ 40854 w 40854"/>
              <a:gd name="csY4" fmla="*/ 43791 h 99462"/>
              <a:gd name="csX5" fmla="*/ 40854 w 40854"/>
              <a:gd name="csY5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0" y="55670"/>
                </a:lnTo>
                <a:lnTo>
                  <a:pt x="0" y="0"/>
                </a:lnTo>
                <a:lnTo>
                  <a:pt x="37318" y="4075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7035B8-5E98-58F6-2546-4109B5B3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4-Step Progress </a:t>
            </a:r>
            <a:r>
              <a:rPr lang="en-US" dirty="0"/>
              <a:t>Stairs – Slide Template</a:t>
            </a: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5A4C5F8A-D34A-7628-A18D-E8FF107A3FE0}"/>
              </a:ext>
            </a:extLst>
          </p:cNvPr>
          <p:cNvSpPr/>
          <p:nvPr/>
        </p:nvSpPr>
        <p:spPr>
          <a:xfrm>
            <a:off x="838200" y="3928505"/>
            <a:ext cx="2950223" cy="565191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43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43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B728D881-9CE9-C10E-74B4-8273E78CF010}"/>
              </a:ext>
            </a:extLst>
          </p:cNvPr>
          <p:cNvSpPr/>
          <p:nvPr/>
        </p:nvSpPr>
        <p:spPr>
          <a:xfrm>
            <a:off x="3262054" y="3209984"/>
            <a:ext cx="2950223" cy="565191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21F1CAE9-3373-8839-1ADF-3702D69FAEEE}"/>
              </a:ext>
            </a:extLst>
          </p:cNvPr>
          <p:cNvSpPr/>
          <p:nvPr/>
        </p:nvSpPr>
        <p:spPr>
          <a:xfrm>
            <a:off x="5684810" y="2491474"/>
            <a:ext cx="2950210" cy="565191"/>
          </a:xfrm>
          <a:custGeom>
            <a:avLst/>
            <a:gdLst>
              <a:gd name="csX0" fmla="*/ 228583 w 228582"/>
              <a:gd name="csY0" fmla="*/ 43791 h 43791"/>
              <a:gd name="csX1" fmla="*/ 40854 w 228582"/>
              <a:gd name="csY1" fmla="*/ 43791 h 43791"/>
              <a:gd name="csX2" fmla="*/ 0 w 228582"/>
              <a:gd name="csY2" fmla="*/ 0 h 43791"/>
              <a:gd name="csX3" fmla="*/ 187729 w 228582"/>
              <a:gd name="csY3" fmla="*/ 0 h 43791"/>
              <a:gd name="csX4" fmla="*/ 228583 w 228582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2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EFD7F94D-72D4-92D6-EA68-34A500EFE142}"/>
              </a:ext>
            </a:extLst>
          </p:cNvPr>
          <p:cNvSpPr/>
          <p:nvPr/>
        </p:nvSpPr>
        <p:spPr>
          <a:xfrm>
            <a:off x="8108664" y="1772953"/>
            <a:ext cx="3184348" cy="565191"/>
          </a:xfrm>
          <a:custGeom>
            <a:avLst/>
            <a:gdLst>
              <a:gd name="csX0" fmla="*/ 228583 w 246723"/>
              <a:gd name="csY0" fmla="*/ 43791 h 43791"/>
              <a:gd name="csX1" fmla="*/ 40854 w 246723"/>
              <a:gd name="csY1" fmla="*/ 43791 h 43791"/>
              <a:gd name="csX2" fmla="*/ 0 w 246723"/>
              <a:gd name="csY2" fmla="*/ 0 h 43791"/>
              <a:gd name="csX3" fmla="*/ 187729 w 246723"/>
              <a:gd name="csY3" fmla="*/ 0 h 43791"/>
              <a:gd name="csX4" fmla="*/ 246723 w 246723"/>
              <a:gd name="csY4" fmla="*/ 20436 h 43791"/>
              <a:gd name="csX5" fmla="*/ 228583 w 246723"/>
              <a:gd name="csY5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672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46723" y="20436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CEBA8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3" descr="Bullseye with solid fill">
            <a:extLst>
              <a:ext uri="{FF2B5EF4-FFF2-40B4-BE49-F238E27FC236}">
                <a16:creationId xmlns:a16="http://schemas.microsoft.com/office/drawing/2014/main" id="{FAE24EE0-B4A6-1F71-A016-D89F5117D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7005" y="2706580"/>
            <a:ext cx="784426" cy="784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6" descr="Hourglass 30% with solid fill">
            <a:extLst>
              <a:ext uri="{FF2B5EF4-FFF2-40B4-BE49-F238E27FC236}">
                <a16:creationId xmlns:a16="http://schemas.microsoft.com/office/drawing/2014/main" id="{DC82E22D-D508-87D4-2B1A-EA6AE3965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0888" y="3448456"/>
            <a:ext cx="784426" cy="784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7" descr="Lightbulb with solid fill">
            <a:extLst>
              <a:ext uri="{FF2B5EF4-FFF2-40B4-BE49-F238E27FC236}">
                <a16:creationId xmlns:a16="http://schemas.microsoft.com/office/drawing/2014/main" id="{B538ACDA-A867-74DE-A1F0-F78BB755BD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7530" y="2011436"/>
            <a:ext cx="784426" cy="784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18" descr="Research with solid fill">
            <a:extLst>
              <a:ext uri="{FF2B5EF4-FFF2-40B4-BE49-F238E27FC236}">
                <a16:creationId xmlns:a16="http://schemas.microsoft.com/office/drawing/2014/main" id="{3190E9DE-3275-57F3-A948-8D35AC0CC5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63391" y="1292917"/>
            <a:ext cx="784426" cy="784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2" name="Group 44">
            <a:extLst>
              <a:ext uri="{FF2B5EF4-FFF2-40B4-BE49-F238E27FC236}">
                <a16:creationId xmlns:a16="http://schemas.microsoft.com/office/drawing/2014/main" id="{D9F16BA5-6E71-7108-C2CF-0EF9F07BF6DF}"/>
              </a:ext>
            </a:extLst>
          </p:cNvPr>
          <p:cNvGrpSpPr/>
          <p:nvPr/>
        </p:nvGrpSpPr>
        <p:grpSpPr>
          <a:xfrm>
            <a:off x="3986482" y="3828468"/>
            <a:ext cx="1995281" cy="1351708"/>
            <a:chOff x="6128022" y="4450216"/>
            <a:chExt cx="1691640" cy="1351708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C6281CA0-16EB-B1E0-E76A-1868C8C085EA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5880CEF2-FECA-A5F4-A992-1AB9993EC812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44">
            <a:extLst>
              <a:ext uri="{FF2B5EF4-FFF2-40B4-BE49-F238E27FC236}">
                <a16:creationId xmlns:a16="http://schemas.microsoft.com/office/drawing/2014/main" id="{866C0513-C6DA-B50A-E79E-73F48FA4AFB2}"/>
              </a:ext>
            </a:extLst>
          </p:cNvPr>
          <p:cNvGrpSpPr/>
          <p:nvPr/>
        </p:nvGrpSpPr>
        <p:grpSpPr>
          <a:xfrm>
            <a:off x="1562797" y="4552052"/>
            <a:ext cx="1995281" cy="1351708"/>
            <a:chOff x="6128022" y="4450216"/>
            <a:chExt cx="1691640" cy="1351708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F6164715-C1C8-8483-7E4B-93498C13CAC1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67F8997C-C7EE-AC99-D852-18017BD383B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44">
            <a:extLst>
              <a:ext uri="{FF2B5EF4-FFF2-40B4-BE49-F238E27FC236}">
                <a16:creationId xmlns:a16="http://schemas.microsoft.com/office/drawing/2014/main" id="{91A0FC8B-43C1-F9F1-3962-FC2BD558FAF8}"/>
              </a:ext>
            </a:extLst>
          </p:cNvPr>
          <p:cNvGrpSpPr/>
          <p:nvPr/>
        </p:nvGrpSpPr>
        <p:grpSpPr>
          <a:xfrm>
            <a:off x="6409407" y="3113395"/>
            <a:ext cx="1995281" cy="1351708"/>
            <a:chOff x="6128022" y="4450216"/>
            <a:chExt cx="1691640" cy="1351708"/>
          </a:xfrm>
        </p:grpSpPr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73C51081-B369-8CD7-0F8E-82D764A524F5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id="{2A879317-6716-4726-5D1D-E10FDA33BE51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44">
            <a:extLst>
              <a:ext uri="{FF2B5EF4-FFF2-40B4-BE49-F238E27FC236}">
                <a16:creationId xmlns:a16="http://schemas.microsoft.com/office/drawing/2014/main" id="{FCBB472F-B78F-49DA-419F-0D02034289AD}"/>
              </a:ext>
            </a:extLst>
          </p:cNvPr>
          <p:cNvGrpSpPr/>
          <p:nvPr/>
        </p:nvGrpSpPr>
        <p:grpSpPr>
          <a:xfrm>
            <a:off x="8832163" y="2396512"/>
            <a:ext cx="1995281" cy="1351708"/>
            <a:chOff x="6128022" y="4450216"/>
            <a:chExt cx="1691640" cy="1351708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83A57EAA-C52C-8159-0538-89E4647C0CF1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195553E0-7EA7-4EBC-E9F5-DB398EE54CE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E22FB17F-9CAB-23E8-7CFB-1A64AB612E63}"/>
              </a:ext>
            </a:extLst>
          </p:cNvPr>
          <p:cNvSpPr txBox="1"/>
          <p:nvPr/>
        </p:nvSpPr>
        <p:spPr>
          <a:xfrm>
            <a:off x="1364556" y="3170257"/>
            <a:ext cx="1223412" cy="132343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3EDE3AC-98CD-7196-4C6D-BE6D3264C8AD}"/>
              </a:ext>
            </a:extLst>
          </p:cNvPr>
          <p:cNvSpPr txBox="1"/>
          <p:nvPr/>
        </p:nvSpPr>
        <p:spPr>
          <a:xfrm>
            <a:off x="3788410" y="2451736"/>
            <a:ext cx="1223412" cy="132343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873E94C-C372-D2BF-AEC7-D72182C24C89}"/>
              </a:ext>
            </a:extLst>
          </p:cNvPr>
          <p:cNvSpPr txBox="1"/>
          <p:nvPr/>
        </p:nvSpPr>
        <p:spPr>
          <a:xfrm>
            <a:off x="6211166" y="1733226"/>
            <a:ext cx="1223412" cy="132343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3205812-E07B-3F2D-74F9-A097DE454A73}"/>
              </a:ext>
            </a:extLst>
          </p:cNvPr>
          <p:cNvSpPr txBox="1"/>
          <p:nvPr/>
        </p:nvSpPr>
        <p:spPr>
          <a:xfrm>
            <a:off x="8635020" y="1014705"/>
            <a:ext cx="1223412" cy="132343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70369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264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Progress Stairs – Slide Template</vt:lpstr>
      <vt:lpstr>4-Step Progress Stairs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Step Progress Stairs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2026-02-09T17:07:20Z</dcterms:modified>
  <cp:category>Charts &amp; Diagrams</cp:category>
</cp:coreProperties>
</file>