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70" r:id="rId4"/>
    <p:sldId id="371" r:id="rId5"/>
    <p:sldId id="368" r:id="rId6"/>
    <p:sldId id="369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39576-D677-2448-C048-4C7F5A2F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9D58E3-B9CC-10A1-1234-39F7337A2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C7A037-CEED-B8A5-F88F-3A70CEF033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BD178-D249-9622-AAC9-04FCFFC20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08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F4033-02B1-FD01-82F4-FDC6E01F9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02F8C-800A-9DA6-834A-B62306293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AB8AE8-F44A-1CA9-79F7-31F7A8971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1D2BF-5BE8-DC61-E1C2-90473715D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49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D299E-253A-F881-2A2F-B33DB382B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C1D76B-1790-4C39-75B2-A008AED50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4AACCE-CAC9-9EBB-68B2-61F6536B8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7F4FD-F1B9-7186-7EF2-CEBA2672C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47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C3558-78D9-5132-83CD-9946FA430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1C36C-88FE-C270-F330-8529D8AC72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82613-9886-40E7-36AF-68BF1AFBA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DF49-0813-188C-B5EF-505705EB5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77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596D6-28A3-6FA4-DC97-6E17AC212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8B5A2-49DC-3E85-448C-87354BD68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Numbered Card List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9C2F559A-12E2-8AC0-3903-7883140C5DAE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25B68400-8C98-B0F0-85C0-BC17B18609EB}"/>
              </a:ext>
            </a:extLst>
          </p:cNvPr>
          <p:cNvSpPr/>
          <p:nvPr/>
        </p:nvSpPr>
        <p:spPr>
          <a:xfrm>
            <a:off x="1528777" y="1474106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8F51901F-B4A7-4467-361A-FB9BB8F08034}"/>
              </a:ext>
            </a:extLst>
          </p:cNvPr>
          <p:cNvSpPr/>
          <p:nvPr/>
        </p:nvSpPr>
        <p:spPr>
          <a:xfrm>
            <a:off x="1528777" y="1904089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B907715F-14B3-F17C-F70D-1B29D5647317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7A908926-61D7-EE62-61B9-CE7850B66CA2}"/>
              </a:ext>
            </a:extLst>
          </p:cNvPr>
          <p:cNvSpPr/>
          <p:nvPr/>
        </p:nvSpPr>
        <p:spPr>
          <a:xfrm>
            <a:off x="7432593" y="1474106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E59B032E-C2EC-38A4-6853-30CC24790085}"/>
              </a:ext>
            </a:extLst>
          </p:cNvPr>
          <p:cNvSpPr/>
          <p:nvPr/>
        </p:nvSpPr>
        <p:spPr>
          <a:xfrm>
            <a:off x="7432593" y="1904089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116FEF86-1454-87EE-D3D9-55FD4BF3E7AB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743A9235-DD3B-8D8C-DF8E-20CE135C68E9}"/>
              </a:ext>
            </a:extLst>
          </p:cNvPr>
          <p:cNvSpPr/>
          <p:nvPr/>
        </p:nvSpPr>
        <p:spPr>
          <a:xfrm>
            <a:off x="1528777" y="306256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1D4E6B3A-978A-7139-7605-3B65E73B4783}"/>
              </a:ext>
            </a:extLst>
          </p:cNvPr>
          <p:cNvSpPr/>
          <p:nvPr/>
        </p:nvSpPr>
        <p:spPr>
          <a:xfrm>
            <a:off x="1528777" y="349254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5E86E3EE-8F6E-7CBE-68F4-3071A68FF029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0E81D00B-FCF2-6743-EAFD-A91208018F0C}"/>
              </a:ext>
            </a:extLst>
          </p:cNvPr>
          <p:cNvSpPr/>
          <p:nvPr/>
        </p:nvSpPr>
        <p:spPr>
          <a:xfrm>
            <a:off x="7432593" y="3062565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E1831B67-1CB3-96C4-3744-F6AFF7AE3A7E}"/>
              </a:ext>
            </a:extLst>
          </p:cNvPr>
          <p:cNvSpPr/>
          <p:nvPr/>
        </p:nvSpPr>
        <p:spPr>
          <a:xfrm>
            <a:off x="7432593" y="3492547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E56EAA41-F7F5-1D84-C2E1-33ED8F804C9C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CF44C14A-8B90-1CD0-6450-52CC0029DBD1}"/>
              </a:ext>
            </a:extLst>
          </p:cNvPr>
          <p:cNvSpPr/>
          <p:nvPr/>
        </p:nvSpPr>
        <p:spPr>
          <a:xfrm>
            <a:off x="1528777" y="465102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5F297A01-F5ED-E7B3-5BC5-41CBBAF463BB}"/>
              </a:ext>
            </a:extLst>
          </p:cNvPr>
          <p:cNvSpPr/>
          <p:nvPr/>
        </p:nvSpPr>
        <p:spPr>
          <a:xfrm>
            <a:off x="1528777" y="508100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9DB885D6-4163-1A60-C8E2-24C2AAE67C04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E18DD094-DB7E-6DB7-3219-76F7E1E07BE6}"/>
              </a:ext>
            </a:extLst>
          </p:cNvPr>
          <p:cNvSpPr/>
          <p:nvPr/>
        </p:nvSpPr>
        <p:spPr>
          <a:xfrm>
            <a:off x="736781" y="1669478"/>
            <a:ext cx="614499" cy="614499"/>
          </a:xfrm>
          <a:prstGeom prst="ellipse">
            <a:avLst/>
          </a:prstGeom>
          <a:solidFill>
            <a:schemeClr val="accent1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7" name="Shape 3">
            <a:extLst>
              <a:ext uri="{FF2B5EF4-FFF2-40B4-BE49-F238E27FC236}">
                <a16:creationId xmlns:a16="http://schemas.microsoft.com/office/drawing/2014/main" id="{5CC14D68-511B-B534-AB40-B9BA3063F5B4}"/>
              </a:ext>
            </a:extLst>
          </p:cNvPr>
          <p:cNvSpPr/>
          <p:nvPr/>
        </p:nvSpPr>
        <p:spPr>
          <a:xfrm>
            <a:off x="736781" y="3257938"/>
            <a:ext cx="614499" cy="614499"/>
          </a:xfrm>
          <a:prstGeom prst="ellipse">
            <a:avLst/>
          </a:prstGeom>
          <a:solidFill>
            <a:schemeClr val="accent3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8" name="Shape 3">
            <a:extLst>
              <a:ext uri="{FF2B5EF4-FFF2-40B4-BE49-F238E27FC236}">
                <a16:creationId xmlns:a16="http://schemas.microsoft.com/office/drawing/2014/main" id="{ED5FE21A-C53B-E879-EEDD-E06171BE19B8}"/>
              </a:ext>
            </a:extLst>
          </p:cNvPr>
          <p:cNvSpPr/>
          <p:nvPr/>
        </p:nvSpPr>
        <p:spPr>
          <a:xfrm>
            <a:off x="736781" y="4846397"/>
            <a:ext cx="614499" cy="614499"/>
          </a:xfrm>
          <a:prstGeom prst="ellipse">
            <a:avLst/>
          </a:prstGeom>
          <a:solidFill>
            <a:schemeClr val="accent5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9" name="Shape 3">
            <a:extLst>
              <a:ext uri="{FF2B5EF4-FFF2-40B4-BE49-F238E27FC236}">
                <a16:creationId xmlns:a16="http://schemas.microsoft.com/office/drawing/2014/main" id="{A3E48D62-2DA4-D82F-970A-139732306FC9}"/>
              </a:ext>
            </a:extLst>
          </p:cNvPr>
          <p:cNvSpPr/>
          <p:nvPr/>
        </p:nvSpPr>
        <p:spPr>
          <a:xfrm>
            <a:off x="6641604" y="1669478"/>
            <a:ext cx="614499" cy="614499"/>
          </a:xfrm>
          <a:prstGeom prst="ellipse">
            <a:avLst/>
          </a:prstGeom>
          <a:solidFill>
            <a:schemeClr val="accent2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0" name="Shape 3">
            <a:extLst>
              <a:ext uri="{FF2B5EF4-FFF2-40B4-BE49-F238E27FC236}">
                <a16:creationId xmlns:a16="http://schemas.microsoft.com/office/drawing/2014/main" id="{6C805DBA-B6FB-E535-2061-72C4A394B624}"/>
              </a:ext>
            </a:extLst>
          </p:cNvPr>
          <p:cNvSpPr/>
          <p:nvPr/>
        </p:nvSpPr>
        <p:spPr>
          <a:xfrm>
            <a:off x="6640597" y="3257938"/>
            <a:ext cx="614499" cy="614499"/>
          </a:xfrm>
          <a:prstGeom prst="ellipse">
            <a:avLst/>
          </a:prstGeom>
          <a:solidFill>
            <a:schemeClr val="accent4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1" name="Shape 3">
            <a:extLst>
              <a:ext uri="{FF2B5EF4-FFF2-40B4-BE49-F238E27FC236}">
                <a16:creationId xmlns:a16="http://schemas.microsoft.com/office/drawing/2014/main" id="{4323A1C7-EE39-5135-7B2D-93590B2E588D}"/>
              </a:ext>
            </a:extLst>
          </p:cNvPr>
          <p:cNvSpPr/>
          <p:nvPr/>
        </p:nvSpPr>
        <p:spPr>
          <a:xfrm>
            <a:off x="6640596" y="4846397"/>
            <a:ext cx="614499" cy="614499"/>
          </a:xfrm>
          <a:prstGeom prst="ellipse">
            <a:avLst/>
          </a:prstGeom>
          <a:solidFill>
            <a:schemeClr val="accent6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84" name="Text 20">
            <a:extLst>
              <a:ext uri="{FF2B5EF4-FFF2-40B4-BE49-F238E27FC236}">
                <a16:creationId xmlns:a16="http://schemas.microsoft.com/office/drawing/2014/main" id="{FDB66250-9039-3BE4-927E-01B853F13296}"/>
              </a:ext>
            </a:extLst>
          </p:cNvPr>
          <p:cNvSpPr/>
          <p:nvPr/>
        </p:nvSpPr>
        <p:spPr>
          <a:xfrm>
            <a:off x="7430577" y="4651025"/>
            <a:ext cx="402464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85" name="Text 21">
            <a:extLst>
              <a:ext uri="{FF2B5EF4-FFF2-40B4-BE49-F238E27FC236}">
                <a16:creationId xmlns:a16="http://schemas.microsoft.com/office/drawing/2014/main" id="{E569525A-CF6C-CFE9-5395-E9B94FD09DB3}"/>
              </a:ext>
            </a:extLst>
          </p:cNvPr>
          <p:cNvSpPr/>
          <p:nvPr/>
        </p:nvSpPr>
        <p:spPr>
          <a:xfrm>
            <a:off x="7430577" y="5081007"/>
            <a:ext cx="402464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et.</a:t>
            </a:r>
          </a:p>
        </p:txBody>
      </p:sp>
    </p:spTree>
    <p:extLst>
      <p:ext uri="{BB962C8B-B14F-4D97-AF65-F5344CB8AC3E}">
        <p14:creationId xmlns:p14="http://schemas.microsoft.com/office/powerpoint/2010/main" val="958941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62CC4-4466-B254-ADC3-95BD98F1D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28FB-963E-ABBE-11BD-2EFC4733E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Numbered Card List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B86B66C5-0DDB-303A-8BA5-87F0D7665F4E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B2F04DCA-DA99-3D9B-A06E-15DFE96267BD}"/>
              </a:ext>
            </a:extLst>
          </p:cNvPr>
          <p:cNvSpPr/>
          <p:nvPr/>
        </p:nvSpPr>
        <p:spPr>
          <a:xfrm>
            <a:off x="1528777" y="1474106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CEDB72AA-C039-5976-643C-B13ACE4260B1}"/>
              </a:ext>
            </a:extLst>
          </p:cNvPr>
          <p:cNvSpPr/>
          <p:nvPr/>
        </p:nvSpPr>
        <p:spPr>
          <a:xfrm>
            <a:off x="1528777" y="1904089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6DE5B8BE-6B1C-F5B8-30BE-8AA4CE201FE6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0565BE2F-4221-AEC8-161F-4F91BD72A368}"/>
              </a:ext>
            </a:extLst>
          </p:cNvPr>
          <p:cNvSpPr/>
          <p:nvPr/>
        </p:nvSpPr>
        <p:spPr>
          <a:xfrm>
            <a:off x="7432593" y="1474106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6FA51E50-3C47-250A-728C-1D1F61D05227}"/>
              </a:ext>
            </a:extLst>
          </p:cNvPr>
          <p:cNvSpPr/>
          <p:nvPr/>
        </p:nvSpPr>
        <p:spPr>
          <a:xfrm>
            <a:off x="7432593" y="1904089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ACE72E1A-380C-95C3-5BDA-F67E68BBDAF1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6F2946C3-965D-4B01-75C3-0001AB6F2CF6}"/>
              </a:ext>
            </a:extLst>
          </p:cNvPr>
          <p:cNvSpPr/>
          <p:nvPr/>
        </p:nvSpPr>
        <p:spPr>
          <a:xfrm>
            <a:off x="1528777" y="306256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0BA970DE-5D5C-7A57-B137-16DCB5C75092}"/>
              </a:ext>
            </a:extLst>
          </p:cNvPr>
          <p:cNvSpPr/>
          <p:nvPr/>
        </p:nvSpPr>
        <p:spPr>
          <a:xfrm>
            <a:off x="1528777" y="349254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297E0B21-F959-97A3-F564-B82BD993928F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A8C01A9A-C1C1-491B-A0FA-532DEFF5EFFD}"/>
              </a:ext>
            </a:extLst>
          </p:cNvPr>
          <p:cNvSpPr/>
          <p:nvPr/>
        </p:nvSpPr>
        <p:spPr>
          <a:xfrm>
            <a:off x="7432593" y="3062565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3079C750-6B0D-DC8A-706B-77FD1886EB9F}"/>
              </a:ext>
            </a:extLst>
          </p:cNvPr>
          <p:cNvSpPr/>
          <p:nvPr/>
        </p:nvSpPr>
        <p:spPr>
          <a:xfrm>
            <a:off x="7432593" y="3492547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244F749D-B1BB-EBB3-7A88-9D5F2F20E842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0B1818E1-3225-81EF-6443-C4F06E83B5B5}"/>
              </a:ext>
            </a:extLst>
          </p:cNvPr>
          <p:cNvSpPr/>
          <p:nvPr/>
        </p:nvSpPr>
        <p:spPr>
          <a:xfrm>
            <a:off x="1528777" y="465102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F63C6043-8072-F9A8-520F-05A7387A7CEE}"/>
              </a:ext>
            </a:extLst>
          </p:cNvPr>
          <p:cNvSpPr/>
          <p:nvPr/>
        </p:nvSpPr>
        <p:spPr>
          <a:xfrm>
            <a:off x="1528777" y="508100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7AACFE59-280C-88A9-163A-0DF715C35C1C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AAE0E9D7-2C3D-E9DA-F6F4-3BAA788EB01C}"/>
              </a:ext>
            </a:extLst>
          </p:cNvPr>
          <p:cNvSpPr/>
          <p:nvPr/>
        </p:nvSpPr>
        <p:spPr>
          <a:xfrm>
            <a:off x="736781" y="1669478"/>
            <a:ext cx="614499" cy="614499"/>
          </a:xfrm>
          <a:prstGeom prst="ellipse">
            <a:avLst/>
          </a:prstGeom>
          <a:solidFill>
            <a:schemeClr val="accent1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7" name="Shape 3">
            <a:extLst>
              <a:ext uri="{FF2B5EF4-FFF2-40B4-BE49-F238E27FC236}">
                <a16:creationId xmlns:a16="http://schemas.microsoft.com/office/drawing/2014/main" id="{39A73AB0-C97E-6B01-FABA-E8D925891CAC}"/>
              </a:ext>
            </a:extLst>
          </p:cNvPr>
          <p:cNvSpPr/>
          <p:nvPr/>
        </p:nvSpPr>
        <p:spPr>
          <a:xfrm>
            <a:off x="736781" y="3257938"/>
            <a:ext cx="614499" cy="614499"/>
          </a:xfrm>
          <a:prstGeom prst="ellipse">
            <a:avLst/>
          </a:prstGeom>
          <a:solidFill>
            <a:schemeClr val="accent3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8" name="Shape 3">
            <a:extLst>
              <a:ext uri="{FF2B5EF4-FFF2-40B4-BE49-F238E27FC236}">
                <a16:creationId xmlns:a16="http://schemas.microsoft.com/office/drawing/2014/main" id="{BB59D27E-578F-2A35-55EA-F11D5914A40F}"/>
              </a:ext>
            </a:extLst>
          </p:cNvPr>
          <p:cNvSpPr/>
          <p:nvPr/>
        </p:nvSpPr>
        <p:spPr>
          <a:xfrm>
            <a:off x="736781" y="4846397"/>
            <a:ext cx="614499" cy="614499"/>
          </a:xfrm>
          <a:prstGeom prst="ellipse">
            <a:avLst/>
          </a:prstGeom>
          <a:solidFill>
            <a:schemeClr val="accent5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9" name="Shape 3">
            <a:extLst>
              <a:ext uri="{FF2B5EF4-FFF2-40B4-BE49-F238E27FC236}">
                <a16:creationId xmlns:a16="http://schemas.microsoft.com/office/drawing/2014/main" id="{95A84E7A-6774-83E5-2456-BAD06342BDCC}"/>
              </a:ext>
            </a:extLst>
          </p:cNvPr>
          <p:cNvSpPr/>
          <p:nvPr/>
        </p:nvSpPr>
        <p:spPr>
          <a:xfrm>
            <a:off x="6641604" y="1669478"/>
            <a:ext cx="614499" cy="614499"/>
          </a:xfrm>
          <a:prstGeom prst="ellipse">
            <a:avLst/>
          </a:prstGeom>
          <a:solidFill>
            <a:schemeClr val="accent2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0" name="Shape 3">
            <a:extLst>
              <a:ext uri="{FF2B5EF4-FFF2-40B4-BE49-F238E27FC236}">
                <a16:creationId xmlns:a16="http://schemas.microsoft.com/office/drawing/2014/main" id="{904E6297-14C3-A4D5-AF65-4A6E22B180B9}"/>
              </a:ext>
            </a:extLst>
          </p:cNvPr>
          <p:cNvSpPr/>
          <p:nvPr/>
        </p:nvSpPr>
        <p:spPr>
          <a:xfrm>
            <a:off x="6640597" y="3257938"/>
            <a:ext cx="614499" cy="614499"/>
          </a:xfrm>
          <a:prstGeom prst="ellipse">
            <a:avLst/>
          </a:prstGeom>
          <a:solidFill>
            <a:schemeClr val="accent4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1" name="Shape 3">
            <a:extLst>
              <a:ext uri="{FF2B5EF4-FFF2-40B4-BE49-F238E27FC236}">
                <a16:creationId xmlns:a16="http://schemas.microsoft.com/office/drawing/2014/main" id="{C93C2781-141D-71F0-6491-D5322E3A43E0}"/>
              </a:ext>
            </a:extLst>
          </p:cNvPr>
          <p:cNvSpPr/>
          <p:nvPr/>
        </p:nvSpPr>
        <p:spPr>
          <a:xfrm>
            <a:off x="6640596" y="4846397"/>
            <a:ext cx="614499" cy="614499"/>
          </a:xfrm>
          <a:prstGeom prst="ellipse">
            <a:avLst/>
          </a:prstGeom>
          <a:solidFill>
            <a:schemeClr val="accent6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84" name="Text 20">
            <a:extLst>
              <a:ext uri="{FF2B5EF4-FFF2-40B4-BE49-F238E27FC236}">
                <a16:creationId xmlns:a16="http://schemas.microsoft.com/office/drawing/2014/main" id="{51180646-4254-928B-8EDC-DC9074C471C0}"/>
              </a:ext>
            </a:extLst>
          </p:cNvPr>
          <p:cNvSpPr/>
          <p:nvPr/>
        </p:nvSpPr>
        <p:spPr>
          <a:xfrm>
            <a:off x="7430577" y="4651025"/>
            <a:ext cx="402464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85" name="Text 21">
            <a:extLst>
              <a:ext uri="{FF2B5EF4-FFF2-40B4-BE49-F238E27FC236}">
                <a16:creationId xmlns:a16="http://schemas.microsoft.com/office/drawing/2014/main" id="{E804ECA2-2D41-81FD-A5B4-67D936696DF0}"/>
              </a:ext>
            </a:extLst>
          </p:cNvPr>
          <p:cNvSpPr/>
          <p:nvPr/>
        </p:nvSpPr>
        <p:spPr>
          <a:xfrm>
            <a:off x="7430577" y="5081007"/>
            <a:ext cx="402464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et.</a:t>
            </a:r>
          </a:p>
        </p:txBody>
      </p:sp>
    </p:spTree>
    <p:extLst>
      <p:ext uri="{BB962C8B-B14F-4D97-AF65-F5344CB8AC3E}">
        <p14:creationId xmlns:p14="http://schemas.microsoft.com/office/powerpoint/2010/main" val="390226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10393-D998-FF8D-E3E3-F6702E554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5F163-7B82-3A43-B921-EE5C368C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6-Step Numbered Card List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6325B40C-3844-C70D-D4A4-D0B92F828975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22377705-3219-12B7-E1E2-5C06BE0E2E0D}"/>
              </a:ext>
            </a:extLst>
          </p:cNvPr>
          <p:cNvSpPr/>
          <p:nvPr/>
        </p:nvSpPr>
        <p:spPr>
          <a:xfrm>
            <a:off x="1528777" y="1474106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1C918B8D-A015-9291-B37C-20F46E56E2A3}"/>
              </a:ext>
            </a:extLst>
          </p:cNvPr>
          <p:cNvSpPr/>
          <p:nvPr/>
        </p:nvSpPr>
        <p:spPr>
          <a:xfrm>
            <a:off x="1528777" y="1904089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89E246C0-989C-82DA-A6BE-0364B6BFC0B8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961726B4-B709-4FE8-C73F-704810F311DB}"/>
              </a:ext>
            </a:extLst>
          </p:cNvPr>
          <p:cNvSpPr/>
          <p:nvPr/>
        </p:nvSpPr>
        <p:spPr>
          <a:xfrm>
            <a:off x="7432593" y="1474106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16D5716C-88F5-13F9-D3BE-7095F7A08712}"/>
              </a:ext>
            </a:extLst>
          </p:cNvPr>
          <p:cNvSpPr/>
          <p:nvPr/>
        </p:nvSpPr>
        <p:spPr>
          <a:xfrm>
            <a:off x="7432593" y="1904089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9349A7CF-0723-57FD-3B74-C14C5B9716FA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185FBB1C-9C7A-791E-8468-E3D09B085308}"/>
              </a:ext>
            </a:extLst>
          </p:cNvPr>
          <p:cNvSpPr/>
          <p:nvPr/>
        </p:nvSpPr>
        <p:spPr>
          <a:xfrm>
            <a:off x="1528777" y="306256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BA2666F4-C578-1683-BEB7-5F29981850D1}"/>
              </a:ext>
            </a:extLst>
          </p:cNvPr>
          <p:cNvSpPr/>
          <p:nvPr/>
        </p:nvSpPr>
        <p:spPr>
          <a:xfrm>
            <a:off x="1528777" y="349254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0F209951-A5CC-EA1D-F847-60C056229BF2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AC77FE19-12DC-2E93-958B-853CD5BEDC05}"/>
              </a:ext>
            </a:extLst>
          </p:cNvPr>
          <p:cNvSpPr/>
          <p:nvPr/>
        </p:nvSpPr>
        <p:spPr>
          <a:xfrm>
            <a:off x="7432593" y="3062565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8378B820-8738-F6C2-F9A0-78A2D4308DCB}"/>
              </a:ext>
            </a:extLst>
          </p:cNvPr>
          <p:cNvSpPr/>
          <p:nvPr/>
        </p:nvSpPr>
        <p:spPr>
          <a:xfrm>
            <a:off x="7432593" y="3492547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953E0E27-0326-F4B8-4D06-8650A5BF8FAD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96265345-77CE-CE61-94D2-F7EAE38B2596}"/>
              </a:ext>
            </a:extLst>
          </p:cNvPr>
          <p:cNvSpPr/>
          <p:nvPr/>
        </p:nvSpPr>
        <p:spPr>
          <a:xfrm>
            <a:off x="1528777" y="465102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92E58E52-F307-5826-B3D2-CA6AFE233FE4}"/>
              </a:ext>
            </a:extLst>
          </p:cNvPr>
          <p:cNvSpPr/>
          <p:nvPr/>
        </p:nvSpPr>
        <p:spPr>
          <a:xfrm>
            <a:off x="1528777" y="508100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94E6A1D3-538E-4D6D-8287-959E88352238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1C7C9DFB-38C3-F4A7-9038-B49B09EFAAE7}"/>
              </a:ext>
            </a:extLst>
          </p:cNvPr>
          <p:cNvSpPr/>
          <p:nvPr/>
        </p:nvSpPr>
        <p:spPr>
          <a:xfrm>
            <a:off x="736781" y="166947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7" name="Shape 3">
            <a:extLst>
              <a:ext uri="{FF2B5EF4-FFF2-40B4-BE49-F238E27FC236}">
                <a16:creationId xmlns:a16="http://schemas.microsoft.com/office/drawing/2014/main" id="{537BE5D9-D010-C87F-64B5-779F15E4E626}"/>
              </a:ext>
            </a:extLst>
          </p:cNvPr>
          <p:cNvSpPr/>
          <p:nvPr/>
        </p:nvSpPr>
        <p:spPr>
          <a:xfrm>
            <a:off x="736781" y="325793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8" name="Shape 3">
            <a:extLst>
              <a:ext uri="{FF2B5EF4-FFF2-40B4-BE49-F238E27FC236}">
                <a16:creationId xmlns:a16="http://schemas.microsoft.com/office/drawing/2014/main" id="{1CB4778F-E4ED-DE2E-6ADC-3A8A546B6327}"/>
              </a:ext>
            </a:extLst>
          </p:cNvPr>
          <p:cNvSpPr/>
          <p:nvPr/>
        </p:nvSpPr>
        <p:spPr>
          <a:xfrm>
            <a:off x="736781" y="4846397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9" name="Shape 3">
            <a:extLst>
              <a:ext uri="{FF2B5EF4-FFF2-40B4-BE49-F238E27FC236}">
                <a16:creationId xmlns:a16="http://schemas.microsoft.com/office/drawing/2014/main" id="{60A12C63-B67D-A66B-E60C-1E588BDA376D}"/>
              </a:ext>
            </a:extLst>
          </p:cNvPr>
          <p:cNvSpPr/>
          <p:nvPr/>
        </p:nvSpPr>
        <p:spPr>
          <a:xfrm>
            <a:off x="6641604" y="166947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0" name="Shape 3">
            <a:extLst>
              <a:ext uri="{FF2B5EF4-FFF2-40B4-BE49-F238E27FC236}">
                <a16:creationId xmlns:a16="http://schemas.microsoft.com/office/drawing/2014/main" id="{11BE1E7D-6859-B67F-BA8A-A7CD44BC07EC}"/>
              </a:ext>
            </a:extLst>
          </p:cNvPr>
          <p:cNvSpPr/>
          <p:nvPr/>
        </p:nvSpPr>
        <p:spPr>
          <a:xfrm>
            <a:off x="6640597" y="325793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1" name="Shape 3">
            <a:extLst>
              <a:ext uri="{FF2B5EF4-FFF2-40B4-BE49-F238E27FC236}">
                <a16:creationId xmlns:a16="http://schemas.microsoft.com/office/drawing/2014/main" id="{13222CF7-62C2-16E4-695D-5C4DAAD18F73}"/>
              </a:ext>
            </a:extLst>
          </p:cNvPr>
          <p:cNvSpPr/>
          <p:nvPr/>
        </p:nvSpPr>
        <p:spPr>
          <a:xfrm>
            <a:off x="6640596" y="4846397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84" name="Text 20">
            <a:extLst>
              <a:ext uri="{FF2B5EF4-FFF2-40B4-BE49-F238E27FC236}">
                <a16:creationId xmlns:a16="http://schemas.microsoft.com/office/drawing/2014/main" id="{628BC4EF-A4F7-85CF-174A-A6BD7B226E62}"/>
              </a:ext>
            </a:extLst>
          </p:cNvPr>
          <p:cNvSpPr/>
          <p:nvPr/>
        </p:nvSpPr>
        <p:spPr>
          <a:xfrm>
            <a:off x="7430577" y="4651025"/>
            <a:ext cx="402464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85" name="Text 21">
            <a:extLst>
              <a:ext uri="{FF2B5EF4-FFF2-40B4-BE49-F238E27FC236}">
                <a16:creationId xmlns:a16="http://schemas.microsoft.com/office/drawing/2014/main" id="{93439273-D8C7-8DE0-E18B-1331FCE6B0B7}"/>
              </a:ext>
            </a:extLst>
          </p:cNvPr>
          <p:cNvSpPr/>
          <p:nvPr/>
        </p:nvSpPr>
        <p:spPr>
          <a:xfrm>
            <a:off x="7430577" y="5081007"/>
            <a:ext cx="402464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et.</a:t>
            </a:r>
          </a:p>
        </p:txBody>
      </p:sp>
    </p:spTree>
    <p:extLst>
      <p:ext uri="{BB962C8B-B14F-4D97-AF65-F5344CB8AC3E}">
        <p14:creationId xmlns:p14="http://schemas.microsoft.com/office/powerpoint/2010/main" val="361549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9E299-E0AF-D450-90AD-DB091D2B5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56BAE-056A-A78C-2B20-A38672D5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Numbered Card List – Slide Template</a:t>
            </a: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E4F3373B-18E9-CA78-B6DA-2734E1082878}"/>
              </a:ext>
            </a:extLst>
          </p:cNvPr>
          <p:cNvSpPr/>
          <p:nvPr/>
        </p:nvSpPr>
        <p:spPr>
          <a:xfrm>
            <a:off x="55928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0ED1190E-9B62-7332-C72F-CB723DA8739B}"/>
              </a:ext>
            </a:extLst>
          </p:cNvPr>
          <p:cNvSpPr/>
          <p:nvPr/>
        </p:nvSpPr>
        <p:spPr>
          <a:xfrm>
            <a:off x="1528777" y="1474106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Vestibulum Ante Ipsum</a:t>
            </a:r>
            <a:endParaRPr lang="en-US" sz="2000" dirty="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6AC05AD5-DFFA-171E-8C48-84864E780386}"/>
              </a:ext>
            </a:extLst>
          </p:cNvPr>
          <p:cNvSpPr/>
          <p:nvPr/>
        </p:nvSpPr>
        <p:spPr>
          <a:xfrm>
            <a:off x="1528777" y="1904089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Primis in faucibus orci luctus et ultrices posuere cubilia curae donec velit neque.</a:t>
            </a:r>
            <a:endParaRPr lang="en-US" sz="140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2078E3DA-8002-6A1C-2D6C-30FDF575F99F}"/>
              </a:ext>
            </a:extLst>
          </p:cNvPr>
          <p:cNvSpPr/>
          <p:nvPr/>
        </p:nvSpPr>
        <p:spPr>
          <a:xfrm>
            <a:off x="6465114" y="137160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46D960E4-440E-663C-CA9A-C735DB145CF8}"/>
              </a:ext>
            </a:extLst>
          </p:cNvPr>
          <p:cNvSpPr/>
          <p:nvPr/>
        </p:nvSpPr>
        <p:spPr>
          <a:xfrm>
            <a:off x="7432593" y="1474106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Etiam Sit Amet Nisl</a:t>
            </a:r>
            <a:endParaRPr lang="en-US" sz="20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965B29A7-C027-6B69-B842-3CDFB7639AB5}"/>
              </a:ext>
            </a:extLst>
          </p:cNvPr>
          <p:cNvSpPr/>
          <p:nvPr/>
        </p:nvSpPr>
        <p:spPr>
          <a:xfrm>
            <a:off x="7432593" y="1904089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Purus sodales ultricies elementum integer enim neque volutpat ac tincidunt vitae.</a:t>
            </a:r>
            <a:endParaRPr lang="en-US" sz="14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604CAECA-E714-D1E5-C936-949FA5A898FF}"/>
              </a:ext>
            </a:extLst>
          </p:cNvPr>
          <p:cNvSpPr/>
          <p:nvPr/>
        </p:nvSpPr>
        <p:spPr>
          <a:xfrm>
            <a:off x="55928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6E1FC2E4-ED55-5A8C-16C4-8822C408572C}"/>
              </a:ext>
            </a:extLst>
          </p:cNvPr>
          <p:cNvSpPr/>
          <p:nvPr/>
        </p:nvSpPr>
        <p:spPr>
          <a:xfrm>
            <a:off x="1528777" y="306256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Mauris Blandit Aliquet</a:t>
            </a:r>
            <a:endParaRPr lang="en-US" sz="20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2A082CD9-CCC2-411A-6A79-12CCCD6009B7}"/>
              </a:ext>
            </a:extLst>
          </p:cNvPr>
          <p:cNvSpPr/>
          <p:nvPr/>
        </p:nvSpPr>
        <p:spPr>
          <a:xfrm>
            <a:off x="1528777" y="349254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 pellentesque habitant morbi tristique senectus et netus et malesuada fames turpis.</a:t>
            </a:r>
            <a:endParaRPr lang="en-US" sz="1400" dirty="0"/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CCC5DBA5-7FC0-CCDD-7C3E-9F57BED751DD}"/>
              </a:ext>
            </a:extLst>
          </p:cNvPr>
          <p:cNvSpPr/>
          <p:nvPr/>
        </p:nvSpPr>
        <p:spPr>
          <a:xfrm>
            <a:off x="6465114" y="2960060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BCC8040F-9497-7455-4E56-2E7308C22549}"/>
              </a:ext>
            </a:extLst>
          </p:cNvPr>
          <p:cNvSpPr/>
          <p:nvPr/>
        </p:nvSpPr>
        <p:spPr>
          <a:xfrm>
            <a:off x="7432593" y="3062565"/>
            <a:ext cx="4022626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 Consequat Interdum</a:t>
            </a:r>
            <a:endParaRPr lang="en-US" sz="20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35800404-59A8-786A-8ECA-5709B7C2A2F7}"/>
              </a:ext>
            </a:extLst>
          </p:cNvPr>
          <p:cNvSpPr/>
          <p:nvPr/>
        </p:nvSpPr>
        <p:spPr>
          <a:xfrm>
            <a:off x="7432593" y="3492547"/>
            <a:ext cx="4022626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Varius duis at consectetur lorem donec massa sapien faucibus et molestie ac feugiat sed.</a:t>
            </a:r>
            <a:endParaRPr lang="en-US" sz="1400" dirty="0"/>
          </a:p>
        </p:txBody>
      </p:sp>
      <p:sp>
        <p:nvSpPr>
          <p:cNvPr id="35" name="Shape 18">
            <a:extLst>
              <a:ext uri="{FF2B5EF4-FFF2-40B4-BE49-F238E27FC236}">
                <a16:creationId xmlns:a16="http://schemas.microsoft.com/office/drawing/2014/main" id="{D8B156F6-15BE-678E-F77A-8AA8E83B9BFB}"/>
              </a:ext>
            </a:extLst>
          </p:cNvPr>
          <p:cNvSpPr/>
          <p:nvPr/>
        </p:nvSpPr>
        <p:spPr>
          <a:xfrm>
            <a:off x="55928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8CF9E91D-DFAF-A253-81F9-AA0F03C8BA26}"/>
              </a:ext>
            </a:extLst>
          </p:cNvPr>
          <p:cNvSpPr/>
          <p:nvPr/>
        </p:nvSpPr>
        <p:spPr>
          <a:xfrm>
            <a:off x="1528777" y="4651025"/>
            <a:ext cx="402061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Dignissim Suspendisse In</a:t>
            </a:r>
            <a:endParaRPr lang="en-US" sz="20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93AD82BB-D434-2B5D-36A7-CB5FB5B7805F}"/>
              </a:ext>
            </a:extLst>
          </p:cNvPr>
          <p:cNvSpPr/>
          <p:nvPr/>
        </p:nvSpPr>
        <p:spPr>
          <a:xfrm>
            <a:off x="1528777" y="5081007"/>
            <a:ext cx="402061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ante in nibh mauris cursus mattis molestie a iaculis at erat pellentesque adipiscing.</a:t>
            </a:r>
            <a:endParaRPr lang="en-US" sz="1400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EA82CBCD-11EF-B77A-23FD-8ADB3716326B}"/>
              </a:ext>
            </a:extLst>
          </p:cNvPr>
          <p:cNvSpPr/>
          <p:nvPr/>
        </p:nvSpPr>
        <p:spPr>
          <a:xfrm>
            <a:off x="6465114" y="4548519"/>
            <a:ext cx="5167602" cy="1210255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2F52591F-F6C8-6206-7D41-337BDA85BDB7}"/>
              </a:ext>
            </a:extLst>
          </p:cNvPr>
          <p:cNvSpPr/>
          <p:nvPr/>
        </p:nvSpPr>
        <p:spPr>
          <a:xfrm>
            <a:off x="736781" y="166947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7" name="Shape 3">
            <a:extLst>
              <a:ext uri="{FF2B5EF4-FFF2-40B4-BE49-F238E27FC236}">
                <a16:creationId xmlns:a16="http://schemas.microsoft.com/office/drawing/2014/main" id="{3EBF28A9-6DC0-0C54-595A-245CA16CF421}"/>
              </a:ext>
            </a:extLst>
          </p:cNvPr>
          <p:cNvSpPr/>
          <p:nvPr/>
        </p:nvSpPr>
        <p:spPr>
          <a:xfrm>
            <a:off x="736781" y="325793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8" name="Shape 3">
            <a:extLst>
              <a:ext uri="{FF2B5EF4-FFF2-40B4-BE49-F238E27FC236}">
                <a16:creationId xmlns:a16="http://schemas.microsoft.com/office/drawing/2014/main" id="{9F3508A1-C4DF-EF05-97C5-E31059DEF986}"/>
              </a:ext>
            </a:extLst>
          </p:cNvPr>
          <p:cNvSpPr/>
          <p:nvPr/>
        </p:nvSpPr>
        <p:spPr>
          <a:xfrm>
            <a:off x="736781" y="4846397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9" name="Shape 3">
            <a:extLst>
              <a:ext uri="{FF2B5EF4-FFF2-40B4-BE49-F238E27FC236}">
                <a16:creationId xmlns:a16="http://schemas.microsoft.com/office/drawing/2014/main" id="{48662067-BA4B-43DD-D2AB-342905EA585B}"/>
              </a:ext>
            </a:extLst>
          </p:cNvPr>
          <p:cNvSpPr/>
          <p:nvPr/>
        </p:nvSpPr>
        <p:spPr>
          <a:xfrm>
            <a:off x="6641604" y="166947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0" name="Shape 3">
            <a:extLst>
              <a:ext uri="{FF2B5EF4-FFF2-40B4-BE49-F238E27FC236}">
                <a16:creationId xmlns:a16="http://schemas.microsoft.com/office/drawing/2014/main" id="{0220A9EC-2BB6-D84C-6C71-BCDC034DB663}"/>
              </a:ext>
            </a:extLst>
          </p:cNvPr>
          <p:cNvSpPr/>
          <p:nvPr/>
        </p:nvSpPr>
        <p:spPr>
          <a:xfrm>
            <a:off x="6640597" y="3257938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1" name="Shape 3">
            <a:extLst>
              <a:ext uri="{FF2B5EF4-FFF2-40B4-BE49-F238E27FC236}">
                <a16:creationId xmlns:a16="http://schemas.microsoft.com/office/drawing/2014/main" id="{368A105E-8ECF-316D-A7CA-064C2ED56CBC}"/>
              </a:ext>
            </a:extLst>
          </p:cNvPr>
          <p:cNvSpPr/>
          <p:nvPr/>
        </p:nvSpPr>
        <p:spPr>
          <a:xfrm>
            <a:off x="6640596" y="4846397"/>
            <a:ext cx="614499" cy="614499"/>
          </a:xfrm>
          <a:prstGeom prst="ellipse">
            <a:avLst/>
          </a:prstGeom>
          <a:solidFill>
            <a:srgbClr val="84B59F"/>
          </a:solidFill>
          <a:ln/>
        </p:spPr>
        <p:txBody>
          <a:bodyPr lIns="0" rIns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84" name="Text 20">
            <a:extLst>
              <a:ext uri="{FF2B5EF4-FFF2-40B4-BE49-F238E27FC236}">
                <a16:creationId xmlns:a16="http://schemas.microsoft.com/office/drawing/2014/main" id="{FE89D8DF-8E37-EA5C-355A-359C3FEF9DD3}"/>
              </a:ext>
            </a:extLst>
          </p:cNvPr>
          <p:cNvSpPr/>
          <p:nvPr/>
        </p:nvSpPr>
        <p:spPr>
          <a:xfrm>
            <a:off x="7430577" y="4651025"/>
            <a:ext cx="4024642" cy="400109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2000" b="1" noProof="1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Velit Aliquet Sagittis</a:t>
            </a:r>
          </a:p>
        </p:txBody>
      </p:sp>
      <p:sp>
        <p:nvSpPr>
          <p:cNvPr id="85" name="Text 21">
            <a:extLst>
              <a:ext uri="{FF2B5EF4-FFF2-40B4-BE49-F238E27FC236}">
                <a16:creationId xmlns:a16="http://schemas.microsoft.com/office/drawing/2014/main" id="{F28B2829-0B75-99F2-E5DD-0777DA2762BB}"/>
              </a:ext>
            </a:extLst>
          </p:cNvPr>
          <p:cNvSpPr/>
          <p:nvPr/>
        </p:nvSpPr>
        <p:spPr>
          <a:xfrm>
            <a:off x="7430577" y="5081007"/>
            <a:ext cx="4024642" cy="52322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1400" noProof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venenatis a condimentum vitae sapien pellentesque habitant morbi tristique senectus et.</a:t>
            </a:r>
          </a:p>
        </p:txBody>
      </p:sp>
    </p:spTree>
    <p:extLst>
      <p:ext uri="{BB962C8B-B14F-4D97-AF65-F5344CB8AC3E}">
        <p14:creationId xmlns:p14="http://schemas.microsoft.com/office/powerpoint/2010/main" val="533683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9587</TotalTime>
  <Words>552</Words>
  <Application>Microsoft Office PowerPoint</Application>
  <PresentationFormat>Widescreen</PresentationFormat>
  <Paragraphs>87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Numbered Card List – Slide Template</vt:lpstr>
      <vt:lpstr>6-Step Numbered Card List – Slide Template</vt:lpstr>
      <vt:lpstr>6-Step Numbered Card List – Slide Template</vt:lpstr>
      <vt:lpstr>6-Step Numbered Card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Numbered Card List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2026-02-05T18:01:39Z</dcterms:modified>
  <cp:category>Charts &amp; Diagrams;Text &amp; Tables</cp:category>
</cp:coreProperties>
</file>