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61" r:id="rId4"/>
    <p:sldId id="365" r:id="rId5"/>
    <p:sldId id="360" r:id="rId6"/>
    <p:sldId id="364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E0717-98DA-27E4-E0C7-CF7A37ADF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187CA0-22EC-F514-3EBA-4B096C36FB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2A4FF7-19FE-E4E4-EECB-17071D818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0A7921-692D-EF19-CC37-17829F618B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74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4BD19-6C10-98E0-B79B-B1FB7C95D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EB0949-D550-B927-8D5C-8D46CF2EAE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4EB0BD-2E8E-DDC3-FE48-718AFA3C2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FE937-C1BA-0995-4866-3E9FEFF84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53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740D1-5CAC-2116-E1EF-2055C479D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D943B0-1F21-1019-6486-CF2267A73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1F8477-38E7-9520-FB42-A1F5B2485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C91D9-B9D3-CD44-438B-F9C09E261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96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96B77-494B-8477-A4D9-7E355EB69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AA4C93-4716-87D6-7F76-D9D7CCC9D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6F03B4-1D57-9369-BCA1-F406B72813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E2D8D-6161-2A55-C9A0-7306D71394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12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0E634-483B-8FDB-44F0-F61A490C3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19F7C-1F6A-372E-CB53-E61655D26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Two-Column Information Cards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9F6D15E5-C4B5-6E2D-0C88-930D7C6BEA1A}"/>
              </a:ext>
            </a:extLst>
          </p:cNvPr>
          <p:cNvSpPr/>
          <p:nvPr/>
        </p:nvSpPr>
        <p:spPr>
          <a:xfrm>
            <a:off x="55928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4935D320-35CF-13FC-53D3-F439EA5B7C81}"/>
              </a:ext>
            </a:extLst>
          </p:cNvPr>
          <p:cNvSpPr/>
          <p:nvPr/>
        </p:nvSpPr>
        <p:spPr>
          <a:xfrm>
            <a:off x="559283" y="1371600"/>
            <a:ext cx="137160" cy="1210255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95204472-B1E2-F87F-A93B-63D573EA58D7}"/>
              </a:ext>
            </a:extLst>
          </p:cNvPr>
          <p:cNvSpPr/>
          <p:nvPr/>
        </p:nvSpPr>
        <p:spPr>
          <a:xfrm>
            <a:off x="873940" y="1474106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Vestibulum Ante Ipsum</a:t>
            </a:r>
            <a:endParaRPr lang="en-US" sz="20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116E320E-B3C7-F4A5-CCA6-F28C11A1C518}"/>
              </a:ext>
            </a:extLst>
          </p:cNvPr>
          <p:cNvSpPr/>
          <p:nvPr/>
        </p:nvSpPr>
        <p:spPr>
          <a:xfrm>
            <a:off x="873940" y="1904089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Primis in faucibus orci luctus et ultrices posuere cubilia curae donec velit neque.</a:t>
            </a:r>
            <a:endParaRPr lang="en-US" sz="1400" noProof="1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1747C854-167D-EE2B-A14D-C7DC213BBEB0}"/>
              </a:ext>
            </a:extLst>
          </p:cNvPr>
          <p:cNvSpPr/>
          <p:nvPr/>
        </p:nvSpPr>
        <p:spPr>
          <a:xfrm>
            <a:off x="646511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A634778D-CFAD-39CB-A77D-7D09ED8F5D4B}"/>
              </a:ext>
            </a:extLst>
          </p:cNvPr>
          <p:cNvSpPr/>
          <p:nvPr/>
        </p:nvSpPr>
        <p:spPr>
          <a:xfrm>
            <a:off x="6465113" y="1371600"/>
            <a:ext cx="137160" cy="1210255"/>
          </a:xfrm>
          <a:prstGeom prst="rect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1C37E127-7800-0D33-7BDD-24CBCE32A836}"/>
              </a:ext>
            </a:extLst>
          </p:cNvPr>
          <p:cNvSpPr/>
          <p:nvPr/>
        </p:nvSpPr>
        <p:spPr>
          <a:xfrm>
            <a:off x="6779770" y="1474106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Etiam Sit Amet Nisl</a:t>
            </a:r>
            <a:endParaRPr lang="en-US" sz="20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46C61151-3DF1-376D-785C-B8C7FE073647}"/>
              </a:ext>
            </a:extLst>
          </p:cNvPr>
          <p:cNvSpPr/>
          <p:nvPr/>
        </p:nvSpPr>
        <p:spPr>
          <a:xfrm>
            <a:off x="6779770" y="1904089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Purus sodales ultricies elementum integer enim neque volutpat ac tincidunt vitae.</a:t>
            </a:r>
            <a:endParaRPr lang="en-US" sz="1400" dirty="0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2C507059-AC90-9748-C659-5BE3CDB55AE3}"/>
              </a:ext>
            </a:extLst>
          </p:cNvPr>
          <p:cNvSpPr/>
          <p:nvPr/>
        </p:nvSpPr>
        <p:spPr>
          <a:xfrm>
            <a:off x="55928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477B784F-1E01-8BD5-FA2B-5F46F165CC5D}"/>
              </a:ext>
            </a:extLst>
          </p:cNvPr>
          <p:cNvSpPr/>
          <p:nvPr/>
        </p:nvSpPr>
        <p:spPr>
          <a:xfrm>
            <a:off x="559283" y="2960060"/>
            <a:ext cx="137160" cy="1210255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56017185-F4B4-E491-733B-F4CED900FCF1}"/>
              </a:ext>
            </a:extLst>
          </p:cNvPr>
          <p:cNvSpPr/>
          <p:nvPr/>
        </p:nvSpPr>
        <p:spPr>
          <a:xfrm>
            <a:off x="873940" y="306256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Mauris Blandit Aliquet</a:t>
            </a:r>
            <a:endParaRPr lang="en-US" sz="20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25F6E6DC-3902-10DE-EDA7-18490435D6FB}"/>
              </a:ext>
            </a:extLst>
          </p:cNvPr>
          <p:cNvSpPr/>
          <p:nvPr/>
        </p:nvSpPr>
        <p:spPr>
          <a:xfrm>
            <a:off x="873940" y="349254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 pellentesque habitant morbi tristique senectus et netus et malesuada fames turpis.</a:t>
            </a:r>
            <a:endParaRPr lang="en-US" sz="1400" noProof="1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D63B2BEA-4F32-509D-3225-20735255EDE1}"/>
              </a:ext>
            </a:extLst>
          </p:cNvPr>
          <p:cNvSpPr/>
          <p:nvPr/>
        </p:nvSpPr>
        <p:spPr>
          <a:xfrm>
            <a:off x="646511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692E4C54-7753-9051-00C8-1E7963FF0E88}"/>
              </a:ext>
            </a:extLst>
          </p:cNvPr>
          <p:cNvSpPr/>
          <p:nvPr/>
        </p:nvSpPr>
        <p:spPr>
          <a:xfrm>
            <a:off x="6465113" y="2960060"/>
            <a:ext cx="137160" cy="1210255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C3F275D1-D37F-E48A-A48E-6271B0840ABA}"/>
              </a:ext>
            </a:extLst>
          </p:cNvPr>
          <p:cNvSpPr/>
          <p:nvPr/>
        </p:nvSpPr>
        <p:spPr>
          <a:xfrm>
            <a:off x="6779770" y="306256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 Consequat Interdum</a:t>
            </a:r>
            <a:endParaRPr lang="en-US" sz="2000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9C41370E-2169-3666-D254-2587A116E07C}"/>
              </a:ext>
            </a:extLst>
          </p:cNvPr>
          <p:cNvSpPr/>
          <p:nvPr/>
        </p:nvSpPr>
        <p:spPr>
          <a:xfrm>
            <a:off x="6779770" y="349254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Varius duis at consectetur lorem donec massa sapien faucibus et molestie ac feugiat sed.</a:t>
            </a:r>
            <a:endParaRPr lang="en-US" sz="1400" dirty="0"/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583176EA-C8E6-6225-221D-142144C58070}"/>
              </a:ext>
            </a:extLst>
          </p:cNvPr>
          <p:cNvSpPr/>
          <p:nvPr/>
        </p:nvSpPr>
        <p:spPr>
          <a:xfrm>
            <a:off x="55928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36" name="Shape 19">
            <a:extLst>
              <a:ext uri="{FF2B5EF4-FFF2-40B4-BE49-F238E27FC236}">
                <a16:creationId xmlns:a16="http://schemas.microsoft.com/office/drawing/2014/main" id="{F33A3589-BF31-C747-B73B-9A99C7C3EB12}"/>
              </a:ext>
            </a:extLst>
          </p:cNvPr>
          <p:cNvSpPr/>
          <p:nvPr/>
        </p:nvSpPr>
        <p:spPr>
          <a:xfrm>
            <a:off x="559283" y="4548519"/>
            <a:ext cx="137160" cy="1210255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C58EFC41-EB94-D30B-C130-C730CDE99975}"/>
              </a:ext>
            </a:extLst>
          </p:cNvPr>
          <p:cNvSpPr/>
          <p:nvPr/>
        </p:nvSpPr>
        <p:spPr>
          <a:xfrm>
            <a:off x="873940" y="465102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Dignissim Suspendisse In</a:t>
            </a:r>
            <a:endParaRPr lang="en-US" sz="2000" dirty="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C9AE8235-C388-0BC3-CD9E-348B36B3F3AC}"/>
              </a:ext>
            </a:extLst>
          </p:cNvPr>
          <p:cNvSpPr/>
          <p:nvPr/>
        </p:nvSpPr>
        <p:spPr>
          <a:xfrm>
            <a:off x="873940" y="508100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ante in nibh mauris cursus mattis molestie a iaculis at erat pellentesque adipiscing.</a:t>
            </a:r>
            <a:endParaRPr lang="en-US" sz="1400" dirty="0"/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8D28CCD8-244E-9678-ADFA-DB852635163D}"/>
              </a:ext>
            </a:extLst>
          </p:cNvPr>
          <p:cNvSpPr/>
          <p:nvPr/>
        </p:nvSpPr>
        <p:spPr>
          <a:xfrm>
            <a:off x="646511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40" name="Shape 19">
            <a:extLst>
              <a:ext uri="{FF2B5EF4-FFF2-40B4-BE49-F238E27FC236}">
                <a16:creationId xmlns:a16="http://schemas.microsoft.com/office/drawing/2014/main" id="{683D2749-3723-D9E1-8AB6-8AD00F780165}"/>
              </a:ext>
            </a:extLst>
          </p:cNvPr>
          <p:cNvSpPr/>
          <p:nvPr/>
        </p:nvSpPr>
        <p:spPr>
          <a:xfrm>
            <a:off x="6465113" y="4548519"/>
            <a:ext cx="137160" cy="1210255"/>
          </a:xfrm>
          <a:prstGeom prst="rect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" name="Text 20">
            <a:extLst>
              <a:ext uri="{FF2B5EF4-FFF2-40B4-BE49-F238E27FC236}">
                <a16:creationId xmlns:a16="http://schemas.microsoft.com/office/drawing/2014/main" id="{225F95BE-3A1B-677C-00FF-6DEA1A1916B1}"/>
              </a:ext>
            </a:extLst>
          </p:cNvPr>
          <p:cNvSpPr/>
          <p:nvPr/>
        </p:nvSpPr>
        <p:spPr>
          <a:xfrm>
            <a:off x="6779770" y="465102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noProof="1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Eget Velit Aliquet Sagittis</a:t>
            </a:r>
          </a:p>
        </p:txBody>
      </p:sp>
      <p:sp>
        <p:nvSpPr>
          <p:cNvPr id="4" name="Text 21">
            <a:extLst>
              <a:ext uri="{FF2B5EF4-FFF2-40B4-BE49-F238E27FC236}">
                <a16:creationId xmlns:a16="http://schemas.microsoft.com/office/drawing/2014/main" id="{BD5A35CC-E232-C430-C895-F6FE37E3CE67}"/>
              </a:ext>
            </a:extLst>
          </p:cNvPr>
          <p:cNvSpPr/>
          <p:nvPr/>
        </p:nvSpPr>
        <p:spPr>
          <a:xfrm>
            <a:off x="6779770" y="508100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venenatis a condimentum vitae sapien pellentesque habitant morbi tristique senectus et netus et malesuada.</a:t>
            </a:r>
          </a:p>
        </p:txBody>
      </p:sp>
    </p:spTree>
    <p:extLst>
      <p:ext uri="{BB962C8B-B14F-4D97-AF65-F5344CB8AC3E}">
        <p14:creationId xmlns:p14="http://schemas.microsoft.com/office/powerpoint/2010/main" val="3952238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E4602-A6C8-C83A-9148-18D6AC60E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6AD19-E089-ADC2-4615-C6E4D0D0F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Two-Column Information Cards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E1F03133-B0FB-AC96-5F2D-E16AF846E775}"/>
              </a:ext>
            </a:extLst>
          </p:cNvPr>
          <p:cNvSpPr/>
          <p:nvPr/>
        </p:nvSpPr>
        <p:spPr>
          <a:xfrm>
            <a:off x="55928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DECAB270-763F-2FB0-6125-CCA508D17CCF}"/>
              </a:ext>
            </a:extLst>
          </p:cNvPr>
          <p:cNvSpPr/>
          <p:nvPr/>
        </p:nvSpPr>
        <p:spPr>
          <a:xfrm>
            <a:off x="559283" y="1371600"/>
            <a:ext cx="137160" cy="1210255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62CD6BCE-9323-46E4-3D30-2A376881FBD8}"/>
              </a:ext>
            </a:extLst>
          </p:cNvPr>
          <p:cNvSpPr/>
          <p:nvPr/>
        </p:nvSpPr>
        <p:spPr>
          <a:xfrm>
            <a:off x="873940" y="1474106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Vestibulum Ante Ipsum</a:t>
            </a:r>
            <a:endParaRPr lang="en-US" sz="20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C22EEBBE-C910-0051-8261-475DC9A75BCD}"/>
              </a:ext>
            </a:extLst>
          </p:cNvPr>
          <p:cNvSpPr/>
          <p:nvPr/>
        </p:nvSpPr>
        <p:spPr>
          <a:xfrm>
            <a:off x="873940" y="1904089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Primis in faucibus orci luctus et ultrices posuere cubilia curae donec velit neque.</a:t>
            </a:r>
            <a:endParaRPr lang="en-US" sz="1400" noProof="1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F3D9E59A-B819-D2C4-5A58-5504C24C8676}"/>
              </a:ext>
            </a:extLst>
          </p:cNvPr>
          <p:cNvSpPr/>
          <p:nvPr/>
        </p:nvSpPr>
        <p:spPr>
          <a:xfrm>
            <a:off x="646511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A8CA6482-66F8-26F0-0A83-AB03DFEE81D6}"/>
              </a:ext>
            </a:extLst>
          </p:cNvPr>
          <p:cNvSpPr/>
          <p:nvPr/>
        </p:nvSpPr>
        <p:spPr>
          <a:xfrm>
            <a:off x="6465113" y="1371600"/>
            <a:ext cx="137160" cy="1210255"/>
          </a:xfrm>
          <a:prstGeom prst="rect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2C69C02B-E051-7BBA-2F31-58209E71B72A}"/>
              </a:ext>
            </a:extLst>
          </p:cNvPr>
          <p:cNvSpPr/>
          <p:nvPr/>
        </p:nvSpPr>
        <p:spPr>
          <a:xfrm>
            <a:off x="6779770" y="1474106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Etiam Sit Amet Nisl</a:t>
            </a:r>
            <a:endParaRPr lang="en-US" sz="20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7AC88B76-EC5D-974D-B2CB-E1E5125AF879}"/>
              </a:ext>
            </a:extLst>
          </p:cNvPr>
          <p:cNvSpPr/>
          <p:nvPr/>
        </p:nvSpPr>
        <p:spPr>
          <a:xfrm>
            <a:off x="6779770" y="1904089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Purus sodales ultricies elementum integer enim neque volutpat ac tincidunt vitae.</a:t>
            </a:r>
            <a:endParaRPr lang="en-US" sz="1400" dirty="0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D078DFA2-8FDF-C6D9-A511-6365B3A1C98C}"/>
              </a:ext>
            </a:extLst>
          </p:cNvPr>
          <p:cNvSpPr/>
          <p:nvPr/>
        </p:nvSpPr>
        <p:spPr>
          <a:xfrm>
            <a:off x="55928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CD8EF37F-416F-A727-6801-16AA3BC3F0F0}"/>
              </a:ext>
            </a:extLst>
          </p:cNvPr>
          <p:cNvSpPr/>
          <p:nvPr/>
        </p:nvSpPr>
        <p:spPr>
          <a:xfrm>
            <a:off x="559283" y="2960060"/>
            <a:ext cx="137160" cy="1210255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F89A2964-76D4-A1D0-8468-45314BC3CA14}"/>
              </a:ext>
            </a:extLst>
          </p:cNvPr>
          <p:cNvSpPr/>
          <p:nvPr/>
        </p:nvSpPr>
        <p:spPr>
          <a:xfrm>
            <a:off x="873940" y="306256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Mauris Blandit Aliquet</a:t>
            </a:r>
            <a:endParaRPr lang="en-US" sz="20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4F8A86A3-2D52-6EAC-AC76-BB4AA94FE45C}"/>
              </a:ext>
            </a:extLst>
          </p:cNvPr>
          <p:cNvSpPr/>
          <p:nvPr/>
        </p:nvSpPr>
        <p:spPr>
          <a:xfrm>
            <a:off x="873940" y="349254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 pellentesque habitant morbi tristique senectus et netus et malesuada fames turpis.</a:t>
            </a:r>
            <a:endParaRPr lang="en-US" sz="1400" noProof="1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9E725EDC-E797-9678-D1F6-9D7E94AA7778}"/>
              </a:ext>
            </a:extLst>
          </p:cNvPr>
          <p:cNvSpPr/>
          <p:nvPr/>
        </p:nvSpPr>
        <p:spPr>
          <a:xfrm>
            <a:off x="646511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A845EEB5-F476-5272-4846-8FA1E6A9613F}"/>
              </a:ext>
            </a:extLst>
          </p:cNvPr>
          <p:cNvSpPr/>
          <p:nvPr/>
        </p:nvSpPr>
        <p:spPr>
          <a:xfrm>
            <a:off x="6465113" y="2960060"/>
            <a:ext cx="137160" cy="1210255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9ADE903A-2409-22AC-7085-FC081BCE2C2A}"/>
              </a:ext>
            </a:extLst>
          </p:cNvPr>
          <p:cNvSpPr/>
          <p:nvPr/>
        </p:nvSpPr>
        <p:spPr>
          <a:xfrm>
            <a:off x="6779770" y="306256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 Consequat Interdum</a:t>
            </a:r>
            <a:endParaRPr lang="en-US" sz="2000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52569813-447C-84E2-7201-59A43B1BD7A3}"/>
              </a:ext>
            </a:extLst>
          </p:cNvPr>
          <p:cNvSpPr/>
          <p:nvPr/>
        </p:nvSpPr>
        <p:spPr>
          <a:xfrm>
            <a:off x="6779770" y="349254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Varius duis at consectetur lorem donec massa sapien faucibus et molestie ac feugiat sed.</a:t>
            </a:r>
            <a:endParaRPr lang="en-US" sz="1400" dirty="0"/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E7BEBB88-63C4-564B-FD5E-546D054A4A8A}"/>
              </a:ext>
            </a:extLst>
          </p:cNvPr>
          <p:cNvSpPr/>
          <p:nvPr/>
        </p:nvSpPr>
        <p:spPr>
          <a:xfrm>
            <a:off x="55928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36" name="Shape 19">
            <a:extLst>
              <a:ext uri="{FF2B5EF4-FFF2-40B4-BE49-F238E27FC236}">
                <a16:creationId xmlns:a16="http://schemas.microsoft.com/office/drawing/2014/main" id="{AF7C0E33-B6F7-352F-2559-DF62F5EC238C}"/>
              </a:ext>
            </a:extLst>
          </p:cNvPr>
          <p:cNvSpPr/>
          <p:nvPr/>
        </p:nvSpPr>
        <p:spPr>
          <a:xfrm>
            <a:off x="559283" y="4548519"/>
            <a:ext cx="137160" cy="1210255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1898811D-1326-8064-C4D0-1204CC75D513}"/>
              </a:ext>
            </a:extLst>
          </p:cNvPr>
          <p:cNvSpPr/>
          <p:nvPr/>
        </p:nvSpPr>
        <p:spPr>
          <a:xfrm>
            <a:off x="873940" y="465102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Dignissim Suspendisse In</a:t>
            </a:r>
            <a:endParaRPr lang="en-US" sz="2000" dirty="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F7443B6A-5759-68FC-DF27-67AD53A8044F}"/>
              </a:ext>
            </a:extLst>
          </p:cNvPr>
          <p:cNvSpPr/>
          <p:nvPr/>
        </p:nvSpPr>
        <p:spPr>
          <a:xfrm>
            <a:off x="873940" y="508100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ante in nibh mauris cursus mattis molestie a iaculis at erat pellentesque adipiscing.</a:t>
            </a:r>
            <a:endParaRPr lang="en-US" sz="1400" dirty="0"/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E6D2BF46-EA50-B848-C963-C669A877714E}"/>
              </a:ext>
            </a:extLst>
          </p:cNvPr>
          <p:cNvSpPr/>
          <p:nvPr/>
        </p:nvSpPr>
        <p:spPr>
          <a:xfrm>
            <a:off x="646511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40" name="Shape 19">
            <a:extLst>
              <a:ext uri="{FF2B5EF4-FFF2-40B4-BE49-F238E27FC236}">
                <a16:creationId xmlns:a16="http://schemas.microsoft.com/office/drawing/2014/main" id="{683445D0-1CE4-A02E-20CD-C03273F1A371}"/>
              </a:ext>
            </a:extLst>
          </p:cNvPr>
          <p:cNvSpPr/>
          <p:nvPr/>
        </p:nvSpPr>
        <p:spPr>
          <a:xfrm>
            <a:off x="6465113" y="4548519"/>
            <a:ext cx="137160" cy="1210255"/>
          </a:xfrm>
          <a:prstGeom prst="rect">
            <a:avLst/>
          </a:prstGeom>
          <a:solidFill>
            <a:srgbClr val="D0BA94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" name="Text 20">
            <a:extLst>
              <a:ext uri="{FF2B5EF4-FFF2-40B4-BE49-F238E27FC236}">
                <a16:creationId xmlns:a16="http://schemas.microsoft.com/office/drawing/2014/main" id="{04B62340-2854-BB38-5543-17D128B44DAF}"/>
              </a:ext>
            </a:extLst>
          </p:cNvPr>
          <p:cNvSpPr/>
          <p:nvPr/>
        </p:nvSpPr>
        <p:spPr>
          <a:xfrm>
            <a:off x="6779770" y="465102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noProof="1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Eget Velit Aliquet Sagittis</a:t>
            </a:r>
          </a:p>
        </p:txBody>
      </p:sp>
      <p:sp>
        <p:nvSpPr>
          <p:cNvPr id="4" name="Text 21">
            <a:extLst>
              <a:ext uri="{FF2B5EF4-FFF2-40B4-BE49-F238E27FC236}">
                <a16:creationId xmlns:a16="http://schemas.microsoft.com/office/drawing/2014/main" id="{767CEA63-33D5-E7EC-60C6-87F43633D5AB}"/>
              </a:ext>
            </a:extLst>
          </p:cNvPr>
          <p:cNvSpPr/>
          <p:nvPr/>
        </p:nvSpPr>
        <p:spPr>
          <a:xfrm>
            <a:off x="6779770" y="508100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venenatis a condimentum vitae sapien pellentesque habitant morbi tristique senectus et netus et malesuada.</a:t>
            </a:r>
          </a:p>
        </p:txBody>
      </p:sp>
    </p:spTree>
    <p:extLst>
      <p:ext uri="{BB962C8B-B14F-4D97-AF65-F5344CB8AC3E}">
        <p14:creationId xmlns:p14="http://schemas.microsoft.com/office/powerpoint/2010/main" val="120288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BE8EE-6750-9028-B120-92C42CA5F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E9DCA-9A9C-E492-222C-FD817E0FE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Two-Column Information Cards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41825127-F367-52FB-90F5-CE7967448593}"/>
              </a:ext>
            </a:extLst>
          </p:cNvPr>
          <p:cNvSpPr/>
          <p:nvPr/>
        </p:nvSpPr>
        <p:spPr>
          <a:xfrm>
            <a:off x="55928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AC5DD4F0-244F-4BBD-B2B3-C91E8AE5CF12}"/>
              </a:ext>
            </a:extLst>
          </p:cNvPr>
          <p:cNvSpPr/>
          <p:nvPr/>
        </p:nvSpPr>
        <p:spPr>
          <a:xfrm>
            <a:off x="559283" y="1371600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7ADE3AD9-78D4-55A4-407F-5D0DF8149557}"/>
              </a:ext>
            </a:extLst>
          </p:cNvPr>
          <p:cNvSpPr/>
          <p:nvPr/>
        </p:nvSpPr>
        <p:spPr>
          <a:xfrm>
            <a:off x="873940" y="1474106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Vestibulum Ante Ipsum</a:t>
            </a:r>
            <a:endParaRPr lang="en-US" sz="20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B5B39037-D343-342D-49D8-5C81AA5B74B0}"/>
              </a:ext>
            </a:extLst>
          </p:cNvPr>
          <p:cNvSpPr/>
          <p:nvPr/>
        </p:nvSpPr>
        <p:spPr>
          <a:xfrm>
            <a:off x="873940" y="1904089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Primis in faucibus orci luctus et ultrices posuere cubilia curae donec velit neque.</a:t>
            </a:r>
            <a:endParaRPr lang="en-US" sz="140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E527F17E-3FF4-C608-B3CF-A45338D6E9E8}"/>
              </a:ext>
            </a:extLst>
          </p:cNvPr>
          <p:cNvSpPr/>
          <p:nvPr/>
        </p:nvSpPr>
        <p:spPr>
          <a:xfrm>
            <a:off x="646511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7375B997-159A-EF05-88AD-A05556F49B07}"/>
              </a:ext>
            </a:extLst>
          </p:cNvPr>
          <p:cNvSpPr/>
          <p:nvPr/>
        </p:nvSpPr>
        <p:spPr>
          <a:xfrm>
            <a:off x="6465113" y="1371600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0CB5AFFF-DB8B-036F-E10D-20AD96974F50}"/>
              </a:ext>
            </a:extLst>
          </p:cNvPr>
          <p:cNvSpPr/>
          <p:nvPr/>
        </p:nvSpPr>
        <p:spPr>
          <a:xfrm>
            <a:off x="6779770" y="1474106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Etiam Sit Amet Nisl</a:t>
            </a:r>
            <a:endParaRPr lang="en-US" sz="20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F89B7C1B-A5CC-F7F0-82E0-D960192F7718}"/>
              </a:ext>
            </a:extLst>
          </p:cNvPr>
          <p:cNvSpPr/>
          <p:nvPr/>
        </p:nvSpPr>
        <p:spPr>
          <a:xfrm>
            <a:off x="6779770" y="1904089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Purus sodales ultricies elementum integer enim neque volutpat ac tincidunt vitae.</a:t>
            </a:r>
            <a:endParaRPr lang="en-US" sz="1400" dirty="0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7F7D65C3-6A66-67D0-E7FB-053FCDCD348B}"/>
              </a:ext>
            </a:extLst>
          </p:cNvPr>
          <p:cNvSpPr/>
          <p:nvPr/>
        </p:nvSpPr>
        <p:spPr>
          <a:xfrm>
            <a:off x="55928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56FBBA8C-77A5-A351-6241-4337D872AC63}"/>
              </a:ext>
            </a:extLst>
          </p:cNvPr>
          <p:cNvSpPr/>
          <p:nvPr/>
        </p:nvSpPr>
        <p:spPr>
          <a:xfrm>
            <a:off x="559283" y="2960060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8AA528F4-E08E-73AC-FA42-A0F84EA6E7F6}"/>
              </a:ext>
            </a:extLst>
          </p:cNvPr>
          <p:cNvSpPr/>
          <p:nvPr/>
        </p:nvSpPr>
        <p:spPr>
          <a:xfrm>
            <a:off x="873940" y="306256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Mauris Blandit Aliquet</a:t>
            </a:r>
            <a:endParaRPr lang="en-US" sz="20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F651E958-5DF1-6F97-1C1C-3D6E4DFE1170}"/>
              </a:ext>
            </a:extLst>
          </p:cNvPr>
          <p:cNvSpPr/>
          <p:nvPr/>
        </p:nvSpPr>
        <p:spPr>
          <a:xfrm>
            <a:off x="873940" y="349254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 pellentesque habitant morbi tristique senectus et netus et malesuada fames turpis.</a:t>
            </a:r>
            <a:endParaRPr lang="en-US" sz="1400" dirty="0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0E06EF78-B755-E77B-850B-4E08C8AB0DAB}"/>
              </a:ext>
            </a:extLst>
          </p:cNvPr>
          <p:cNvSpPr/>
          <p:nvPr/>
        </p:nvSpPr>
        <p:spPr>
          <a:xfrm>
            <a:off x="646511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52F907F1-8C29-450A-609F-3C8BC0A3CB94}"/>
              </a:ext>
            </a:extLst>
          </p:cNvPr>
          <p:cNvSpPr/>
          <p:nvPr/>
        </p:nvSpPr>
        <p:spPr>
          <a:xfrm>
            <a:off x="6465113" y="2960060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5CC16459-F5C7-570E-E319-733FC4E6F3B6}"/>
              </a:ext>
            </a:extLst>
          </p:cNvPr>
          <p:cNvSpPr/>
          <p:nvPr/>
        </p:nvSpPr>
        <p:spPr>
          <a:xfrm>
            <a:off x="6779770" y="306256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 Consequat Interdum</a:t>
            </a:r>
            <a:endParaRPr lang="en-US" sz="2000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77627753-1970-0994-F23B-685019765D99}"/>
              </a:ext>
            </a:extLst>
          </p:cNvPr>
          <p:cNvSpPr/>
          <p:nvPr/>
        </p:nvSpPr>
        <p:spPr>
          <a:xfrm>
            <a:off x="6779770" y="349254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Varius duis at consectetur lorem donec massa sapien faucibus et molestie ac feugiat sed.</a:t>
            </a:r>
            <a:endParaRPr lang="en-US" sz="1400" dirty="0"/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55144516-D0A4-B047-C31F-10182D1D1B50}"/>
              </a:ext>
            </a:extLst>
          </p:cNvPr>
          <p:cNvSpPr/>
          <p:nvPr/>
        </p:nvSpPr>
        <p:spPr>
          <a:xfrm>
            <a:off x="55928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36" name="Shape 19">
            <a:extLst>
              <a:ext uri="{FF2B5EF4-FFF2-40B4-BE49-F238E27FC236}">
                <a16:creationId xmlns:a16="http://schemas.microsoft.com/office/drawing/2014/main" id="{45378C78-D52B-0371-D639-5E8D7B6A6D1C}"/>
              </a:ext>
            </a:extLst>
          </p:cNvPr>
          <p:cNvSpPr/>
          <p:nvPr/>
        </p:nvSpPr>
        <p:spPr>
          <a:xfrm>
            <a:off x="559283" y="4548519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7D7D4896-B78B-ED1E-6970-3E89EC1E0E1E}"/>
              </a:ext>
            </a:extLst>
          </p:cNvPr>
          <p:cNvSpPr/>
          <p:nvPr/>
        </p:nvSpPr>
        <p:spPr>
          <a:xfrm>
            <a:off x="873940" y="465102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Dignissim Suspendisse In</a:t>
            </a:r>
            <a:endParaRPr lang="en-US" sz="2000" dirty="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F3455850-1EE6-1DC5-BFDB-D7380719F7C8}"/>
              </a:ext>
            </a:extLst>
          </p:cNvPr>
          <p:cNvSpPr/>
          <p:nvPr/>
        </p:nvSpPr>
        <p:spPr>
          <a:xfrm>
            <a:off x="873940" y="508100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ante in nibh mauris cursus mattis molestie a iaculis at erat pellentesque adipiscing.</a:t>
            </a:r>
            <a:endParaRPr lang="en-US" sz="1400" dirty="0"/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E50DAE04-C319-C55B-9EDE-85FE4DFEDAA4}"/>
              </a:ext>
            </a:extLst>
          </p:cNvPr>
          <p:cNvSpPr/>
          <p:nvPr/>
        </p:nvSpPr>
        <p:spPr>
          <a:xfrm>
            <a:off x="646511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40" name="Shape 19">
            <a:extLst>
              <a:ext uri="{FF2B5EF4-FFF2-40B4-BE49-F238E27FC236}">
                <a16:creationId xmlns:a16="http://schemas.microsoft.com/office/drawing/2014/main" id="{FDFD7422-6409-7D84-CAA4-408F5C510C88}"/>
              </a:ext>
            </a:extLst>
          </p:cNvPr>
          <p:cNvSpPr/>
          <p:nvPr/>
        </p:nvSpPr>
        <p:spPr>
          <a:xfrm>
            <a:off x="6465113" y="4548519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7" name="Text 20">
            <a:extLst>
              <a:ext uri="{FF2B5EF4-FFF2-40B4-BE49-F238E27FC236}">
                <a16:creationId xmlns:a16="http://schemas.microsoft.com/office/drawing/2014/main" id="{629AFFED-FBA4-CCBA-E7BB-F852B49FE5B3}"/>
              </a:ext>
            </a:extLst>
          </p:cNvPr>
          <p:cNvSpPr/>
          <p:nvPr/>
        </p:nvSpPr>
        <p:spPr>
          <a:xfrm>
            <a:off x="6779770" y="465102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noProof="1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Eget Velit Aliquet Sagittis</a:t>
            </a:r>
          </a:p>
        </p:txBody>
      </p:sp>
      <p:sp>
        <p:nvSpPr>
          <p:cNvPr id="48" name="Text 21">
            <a:extLst>
              <a:ext uri="{FF2B5EF4-FFF2-40B4-BE49-F238E27FC236}">
                <a16:creationId xmlns:a16="http://schemas.microsoft.com/office/drawing/2014/main" id="{5C27E9DF-DA91-EA8B-6E3B-F189EF243C95}"/>
              </a:ext>
            </a:extLst>
          </p:cNvPr>
          <p:cNvSpPr/>
          <p:nvPr/>
        </p:nvSpPr>
        <p:spPr>
          <a:xfrm>
            <a:off x="6779770" y="508100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venenatis a condimentum vitae sapien pellentesque habitant morbi tristique senectus et netus et malesuada.</a:t>
            </a:r>
          </a:p>
        </p:txBody>
      </p:sp>
    </p:spTree>
    <p:extLst>
      <p:ext uri="{BB962C8B-B14F-4D97-AF65-F5344CB8AC3E}">
        <p14:creationId xmlns:p14="http://schemas.microsoft.com/office/powerpoint/2010/main" val="1792750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876E6-CDA1-F5D9-DEBC-DEAA3D1AC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68E30-86AD-2538-83C4-094069546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Two-Column Information Cards – Slide Template</a:t>
            </a:r>
            <a:endParaRPr lang="en-US" dirty="0"/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87E5AF98-2966-1811-7142-AFE84D07B910}"/>
              </a:ext>
            </a:extLst>
          </p:cNvPr>
          <p:cNvSpPr/>
          <p:nvPr/>
        </p:nvSpPr>
        <p:spPr>
          <a:xfrm>
            <a:off x="55928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E47BA86F-2920-CC76-D712-E7E4387F011D}"/>
              </a:ext>
            </a:extLst>
          </p:cNvPr>
          <p:cNvSpPr/>
          <p:nvPr/>
        </p:nvSpPr>
        <p:spPr>
          <a:xfrm>
            <a:off x="559283" y="1371600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FA865339-6371-EB1E-D9C1-AC4B2EDFBA49}"/>
              </a:ext>
            </a:extLst>
          </p:cNvPr>
          <p:cNvSpPr/>
          <p:nvPr/>
        </p:nvSpPr>
        <p:spPr>
          <a:xfrm>
            <a:off x="873940" y="1474106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Vestibulum Ante Ipsum</a:t>
            </a:r>
            <a:endParaRPr lang="en-US" sz="20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AB463768-E899-D9FB-5E7D-A080753628F6}"/>
              </a:ext>
            </a:extLst>
          </p:cNvPr>
          <p:cNvSpPr/>
          <p:nvPr/>
        </p:nvSpPr>
        <p:spPr>
          <a:xfrm>
            <a:off x="873940" y="1904089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Primis in faucibus orci luctus et ultrices posuere cubilia curae donec velit neque.</a:t>
            </a:r>
            <a:endParaRPr lang="en-US" sz="140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70318538-4711-B025-D45D-9F40381C5B9C}"/>
              </a:ext>
            </a:extLst>
          </p:cNvPr>
          <p:cNvSpPr/>
          <p:nvPr/>
        </p:nvSpPr>
        <p:spPr>
          <a:xfrm>
            <a:off x="646511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270ABCAE-7A2E-00C2-E95E-9CEC4B31EC71}"/>
              </a:ext>
            </a:extLst>
          </p:cNvPr>
          <p:cNvSpPr/>
          <p:nvPr/>
        </p:nvSpPr>
        <p:spPr>
          <a:xfrm>
            <a:off x="6465113" y="1371600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55A2E8A6-4A3B-6E9E-09EB-7A3DAA00C570}"/>
              </a:ext>
            </a:extLst>
          </p:cNvPr>
          <p:cNvSpPr/>
          <p:nvPr/>
        </p:nvSpPr>
        <p:spPr>
          <a:xfrm>
            <a:off x="6779770" y="1474106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Etiam Sit Amet Nisl</a:t>
            </a:r>
            <a:endParaRPr lang="en-US" sz="20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9F31591E-2B5F-56E0-28B9-021B0235C4B4}"/>
              </a:ext>
            </a:extLst>
          </p:cNvPr>
          <p:cNvSpPr/>
          <p:nvPr/>
        </p:nvSpPr>
        <p:spPr>
          <a:xfrm>
            <a:off x="6779770" y="1904089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Purus sodales ultricies elementum integer enim neque volutpat ac tincidunt vitae.</a:t>
            </a:r>
            <a:endParaRPr lang="en-US" sz="1400" dirty="0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5E65FE7B-7BD9-DA57-DCDE-50F620DA4D16}"/>
              </a:ext>
            </a:extLst>
          </p:cNvPr>
          <p:cNvSpPr/>
          <p:nvPr/>
        </p:nvSpPr>
        <p:spPr>
          <a:xfrm>
            <a:off x="55928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6B6B3CA4-8EC6-DDE9-78EE-A3F542B86630}"/>
              </a:ext>
            </a:extLst>
          </p:cNvPr>
          <p:cNvSpPr/>
          <p:nvPr/>
        </p:nvSpPr>
        <p:spPr>
          <a:xfrm>
            <a:off x="559283" y="2960060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DE759026-58E2-83CA-9110-26EB81A51C0B}"/>
              </a:ext>
            </a:extLst>
          </p:cNvPr>
          <p:cNvSpPr/>
          <p:nvPr/>
        </p:nvSpPr>
        <p:spPr>
          <a:xfrm>
            <a:off x="873940" y="306256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Mauris Blandit Aliquet</a:t>
            </a:r>
            <a:endParaRPr lang="en-US" sz="20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6006A14D-E16B-8E05-F277-45625C53D70E}"/>
              </a:ext>
            </a:extLst>
          </p:cNvPr>
          <p:cNvSpPr/>
          <p:nvPr/>
        </p:nvSpPr>
        <p:spPr>
          <a:xfrm>
            <a:off x="873940" y="349254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 pellentesque habitant morbi tristique senectus et netus et malesuada fames turpis.</a:t>
            </a:r>
            <a:endParaRPr lang="en-US" sz="1400" dirty="0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5A68CD65-6906-8B12-A33A-D5E7FFB3E08D}"/>
              </a:ext>
            </a:extLst>
          </p:cNvPr>
          <p:cNvSpPr/>
          <p:nvPr/>
        </p:nvSpPr>
        <p:spPr>
          <a:xfrm>
            <a:off x="646511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BBC20E96-C584-ACF1-D0BD-97E91CC9D87C}"/>
              </a:ext>
            </a:extLst>
          </p:cNvPr>
          <p:cNvSpPr/>
          <p:nvPr/>
        </p:nvSpPr>
        <p:spPr>
          <a:xfrm>
            <a:off x="6465113" y="2960060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10F9A91B-764B-5DB9-2C03-AC735C79975A}"/>
              </a:ext>
            </a:extLst>
          </p:cNvPr>
          <p:cNvSpPr/>
          <p:nvPr/>
        </p:nvSpPr>
        <p:spPr>
          <a:xfrm>
            <a:off x="6779770" y="306256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 Consequat Interdum</a:t>
            </a:r>
            <a:endParaRPr lang="en-US" sz="2000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E9DF75D9-DFED-0475-9A1F-8B7346CE8A93}"/>
              </a:ext>
            </a:extLst>
          </p:cNvPr>
          <p:cNvSpPr/>
          <p:nvPr/>
        </p:nvSpPr>
        <p:spPr>
          <a:xfrm>
            <a:off x="6779770" y="349254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Varius duis at consectetur lorem donec massa sapien faucibus et molestie ac feugiat sed.</a:t>
            </a:r>
            <a:endParaRPr lang="en-US" sz="1400" dirty="0"/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FAEE8D3F-47C4-5697-28F1-5A26827A2E49}"/>
              </a:ext>
            </a:extLst>
          </p:cNvPr>
          <p:cNvSpPr/>
          <p:nvPr/>
        </p:nvSpPr>
        <p:spPr>
          <a:xfrm>
            <a:off x="55928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36" name="Shape 19">
            <a:extLst>
              <a:ext uri="{FF2B5EF4-FFF2-40B4-BE49-F238E27FC236}">
                <a16:creationId xmlns:a16="http://schemas.microsoft.com/office/drawing/2014/main" id="{26F11EB1-991B-8A0A-D485-5B554AC80E5F}"/>
              </a:ext>
            </a:extLst>
          </p:cNvPr>
          <p:cNvSpPr/>
          <p:nvPr/>
        </p:nvSpPr>
        <p:spPr>
          <a:xfrm>
            <a:off x="559283" y="4548519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393AD21E-B808-0FFE-0D10-CD2A04C05E85}"/>
              </a:ext>
            </a:extLst>
          </p:cNvPr>
          <p:cNvSpPr/>
          <p:nvPr/>
        </p:nvSpPr>
        <p:spPr>
          <a:xfrm>
            <a:off x="873940" y="465102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Dignissim Suspendisse In</a:t>
            </a:r>
            <a:endParaRPr lang="en-US" sz="2000" dirty="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9897DE1D-E5CA-7489-F731-F2F1DC8A4DC2}"/>
              </a:ext>
            </a:extLst>
          </p:cNvPr>
          <p:cNvSpPr/>
          <p:nvPr/>
        </p:nvSpPr>
        <p:spPr>
          <a:xfrm>
            <a:off x="873940" y="508100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ante in nibh mauris cursus mattis molestie a iaculis at erat pellentesque adipiscing.</a:t>
            </a:r>
            <a:endParaRPr lang="en-US" sz="1400" dirty="0"/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293CFF24-0920-FD82-F43D-1B9FA436ED91}"/>
              </a:ext>
            </a:extLst>
          </p:cNvPr>
          <p:cNvSpPr/>
          <p:nvPr/>
        </p:nvSpPr>
        <p:spPr>
          <a:xfrm>
            <a:off x="646511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40" name="Shape 19">
            <a:extLst>
              <a:ext uri="{FF2B5EF4-FFF2-40B4-BE49-F238E27FC236}">
                <a16:creationId xmlns:a16="http://schemas.microsoft.com/office/drawing/2014/main" id="{41D7D33B-9990-952F-C409-62D7725496CA}"/>
              </a:ext>
            </a:extLst>
          </p:cNvPr>
          <p:cNvSpPr/>
          <p:nvPr/>
        </p:nvSpPr>
        <p:spPr>
          <a:xfrm>
            <a:off x="6465113" y="4548519"/>
            <a:ext cx="137160" cy="1210255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" name="Text 20">
            <a:extLst>
              <a:ext uri="{FF2B5EF4-FFF2-40B4-BE49-F238E27FC236}">
                <a16:creationId xmlns:a16="http://schemas.microsoft.com/office/drawing/2014/main" id="{A4AA3F42-1FA3-6586-F840-7B1EEA36E700}"/>
              </a:ext>
            </a:extLst>
          </p:cNvPr>
          <p:cNvSpPr/>
          <p:nvPr/>
        </p:nvSpPr>
        <p:spPr>
          <a:xfrm>
            <a:off x="6779770" y="4651025"/>
            <a:ext cx="4675449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noProof="1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Eget Velit Aliquet Sagittis</a:t>
            </a:r>
          </a:p>
        </p:txBody>
      </p:sp>
      <p:sp>
        <p:nvSpPr>
          <p:cNvPr id="4" name="Text 21">
            <a:extLst>
              <a:ext uri="{FF2B5EF4-FFF2-40B4-BE49-F238E27FC236}">
                <a16:creationId xmlns:a16="http://schemas.microsoft.com/office/drawing/2014/main" id="{9E4137A6-ECFF-8768-1CB3-8886D4A02991}"/>
              </a:ext>
            </a:extLst>
          </p:cNvPr>
          <p:cNvSpPr/>
          <p:nvPr/>
        </p:nvSpPr>
        <p:spPr>
          <a:xfrm>
            <a:off x="6779770" y="5081007"/>
            <a:ext cx="4675449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venenatis a condimentum vitae sapien pellentesque habitant morbi tristique senectus et netus et malesuada.</a:t>
            </a:r>
          </a:p>
        </p:txBody>
      </p:sp>
    </p:spTree>
    <p:extLst>
      <p:ext uri="{BB962C8B-B14F-4D97-AF65-F5344CB8AC3E}">
        <p14:creationId xmlns:p14="http://schemas.microsoft.com/office/powerpoint/2010/main" val="940053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9596</TotalTime>
  <Words>536</Words>
  <Application>Microsoft Office PowerPoint</Application>
  <PresentationFormat>Widescreen</PresentationFormat>
  <Paragraphs>63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Two-Column Information Cards – Slide Template</vt:lpstr>
      <vt:lpstr>Two-Column Information Cards – Slide Template</vt:lpstr>
      <vt:lpstr>Two-Column Information Cards – Slide Template</vt:lpstr>
      <vt:lpstr>Two-Column Information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Two-Column Information Cards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2026-02-05T18:11:06Z</dcterms:modified>
  <cp:category>Charts &amp; Diagrams;Text &amp; Tables</cp:category>
</cp:coreProperties>
</file>