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5" r:id="rId4"/>
    <p:sldId id="39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550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1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2F28C-888C-9EA0-820A-0C8BA992D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D064D-0FFE-5B45-5145-1EDE83EE3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F0B1C-9F7F-0637-74D4-D94DF0329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CEBC1-1207-A7F4-709E-1731A3A58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48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Folded Fishbone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C49BF8BC-F2A0-573A-7DDC-5958F5F5FE12}"/>
              </a:ext>
            </a:extLst>
          </p:cNvPr>
          <p:cNvSpPr/>
          <p:nvPr/>
        </p:nvSpPr>
        <p:spPr>
          <a:xfrm>
            <a:off x="1810396" y="2130664"/>
            <a:ext cx="1446008" cy="2596526"/>
          </a:xfrm>
          <a:custGeom>
            <a:avLst/>
            <a:gdLst>
              <a:gd name="csX0" fmla="*/ 95760 w 137534"/>
              <a:gd name="csY0" fmla="*/ 35396 h 246963"/>
              <a:gd name="csX1" fmla="*/ 55783 w 137534"/>
              <a:gd name="csY1" fmla="*/ 6029 h 246963"/>
              <a:gd name="csX2" fmla="*/ 1867 w 137534"/>
              <a:gd name="csY2" fmla="*/ 47145 h 246963"/>
              <a:gd name="csX3" fmla="*/ 1867 w 137534"/>
              <a:gd name="csY3" fmla="*/ 199818 h 246963"/>
              <a:gd name="csX4" fmla="*/ 55783 w 137534"/>
              <a:gd name="csY4" fmla="*/ 240934 h 246963"/>
              <a:gd name="csX5" fmla="*/ 95760 w 137534"/>
              <a:gd name="csY5" fmla="*/ 211568 h 246963"/>
              <a:gd name="csX6" fmla="*/ 95760 w 137534"/>
              <a:gd name="csY6" fmla="*/ 35381 h 246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534" h="246963">
                <a:moveTo>
                  <a:pt x="95760" y="35396"/>
                </a:moveTo>
                <a:cubicBezTo>
                  <a:pt x="83676" y="25487"/>
                  <a:pt x="70327" y="15535"/>
                  <a:pt x="55783" y="6029"/>
                </a:cubicBezTo>
                <a:cubicBezTo>
                  <a:pt x="27329" y="-12552"/>
                  <a:pt x="-8635" y="14830"/>
                  <a:pt x="1867" y="47145"/>
                </a:cubicBezTo>
                <a:cubicBezTo>
                  <a:pt x="17964" y="96646"/>
                  <a:pt x="17964" y="150317"/>
                  <a:pt x="1867" y="199818"/>
                </a:cubicBezTo>
                <a:cubicBezTo>
                  <a:pt x="-8635" y="232133"/>
                  <a:pt x="27329" y="259515"/>
                  <a:pt x="55783" y="240934"/>
                </a:cubicBezTo>
                <a:cubicBezTo>
                  <a:pt x="70341" y="231428"/>
                  <a:pt x="83676" y="221491"/>
                  <a:pt x="95760" y="211568"/>
                </a:cubicBezTo>
                <a:cubicBezTo>
                  <a:pt x="151460" y="165892"/>
                  <a:pt x="151460" y="81057"/>
                  <a:pt x="95760" y="35381"/>
                </a:cubicBezTo>
                <a:close/>
              </a:path>
            </a:pathLst>
          </a:custGeom>
          <a:solidFill>
            <a:srgbClr val="0C455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3111903-0BE5-ADAB-1D05-17C0C6DF2547}"/>
              </a:ext>
            </a:extLst>
          </p:cNvPr>
          <p:cNvSpPr/>
          <p:nvPr/>
        </p:nvSpPr>
        <p:spPr>
          <a:xfrm>
            <a:off x="9285043" y="2049202"/>
            <a:ext cx="1096560" cy="2759458"/>
          </a:xfrm>
          <a:custGeom>
            <a:avLst/>
            <a:gdLst>
              <a:gd name="csX0" fmla="*/ 62576 w 104297"/>
              <a:gd name="csY0" fmla="*/ 43130 h 262460"/>
              <a:gd name="csX1" fmla="*/ 0 w 104297"/>
              <a:gd name="csY1" fmla="*/ 0 h 262460"/>
              <a:gd name="csX2" fmla="*/ 0 w 104297"/>
              <a:gd name="csY2" fmla="*/ 262460 h 262460"/>
              <a:gd name="csX3" fmla="*/ 62576 w 104297"/>
              <a:gd name="csY3" fmla="*/ 219330 h 262460"/>
              <a:gd name="csX4" fmla="*/ 62576 w 104297"/>
              <a:gd name="csY4" fmla="*/ 43130 h 26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7" h="262460">
                <a:moveTo>
                  <a:pt x="62576" y="43130"/>
                </a:moveTo>
                <a:cubicBezTo>
                  <a:pt x="44480" y="28288"/>
                  <a:pt x="23563" y="13389"/>
                  <a:pt x="0" y="0"/>
                </a:cubicBezTo>
                <a:lnTo>
                  <a:pt x="0" y="262460"/>
                </a:lnTo>
                <a:cubicBezTo>
                  <a:pt x="23563" y="249071"/>
                  <a:pt x="44480" y="234172"/>
                  <a:pt x="62576" y="219330"/>
                </a:cubicBezTo>
                <a:cubicBezTo>
                  <a:pt x="118205" y="173713"/>
                  <a:pt x="118205" y="88762"/>
                  <a:pt x="62576" y="43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4D7CA6B8-B449-04BD-F4EC-C0C69B442368}"/>
              </a:ext>
            </a:extLst>
          </p:cNvPr>
          <p:cNvSpPr/>
          <p:nvPr/>
        </p:nvSpPr>
        <p:spPr>
          <a:xfrm>
            <a:off x="3495384" y="2359013"/>
            <a:ext cx="2543936" cy="2755526"/>
          </a:xfrm>
          <a:custGeom>
            <a:avLst/>
            <a:gdLst>
              <a:gd name="csX0" fmla="*/ 137668 w 241961"/>
              <a:gd name="csY0" fmla="*/ 220769 h 262086"/>
              <a:gd name="csX1" fmla="*/ 0 w 241961"/>
              <a:gd name="csY1" fmla="*/ 65680 h 262086"/>
              <a:gd name="csX2" fmla="*/ 104294 w 241961"/>
              <a:gd name="csY2" fmla="*/ 0 h 262086"/>
              <a:gd name="csX3" fmla="*/ 241962 w 241961"/>
              <a:gd name="csY3" fmla="*/ 262087 h 262086"/>
              <a:gd name="csX4" fmla="*/ 137668 w 241961"/>
              <a:gd name="csY4" fmla="*/ 220769 h 262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262086">
                <a:moveTo>
                  <a:pt x="137668" y="220769"/>
                </a:moveTo>
                <a:lnTo>
                  <a:pt x="0" y="65680"/>
                </a:lnTo>
                <a:lnTo>
                  <a:pt x="104294" y="0"/>
                </a:lnTo>
                <a:lnTo>
                  <a:pt x="241962" y="262087"/>
                </a:lnTo>
                <a:lnTo>
                  <a:pt x="137668" y="22076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66556AD4-1F3F-E14B-E26C-781AFB1F4A3C}"/>
              </a:ext>
            </a:extLst>
          </p:cNvPr>
          <p:cNvSpPr/>
          <p:nvPr/>
        </p:nvSpPr>
        <p:spPr>
          <a:xfrm>
            <a:off x="4942801" y="1743460"/>
            <a:ext cx="2543936" cy="3581555"/>
          </a:xfrm>
          <a:custGeom>
            <a:avLst/>
            <a:gdLst>
              <a:gd name="csX0" fmla="*/ 0 w 241961"/>
              <a:gd name="csY0" fmla="*/ 41318 h 340652"/>
              <a:gd name="csX1" fmla="*/ 137668 w 241961"/>
              <a:gd name="csY1" fmla="*/ 329478 h 340652"/>
              <a:gd name="csX2" fmla="*/ 241961 w 241961"/>
              <a:gd name="csY2" fmla="*/ 340652 h 340652"/>
              <a:gd name="csX3" fmla="*/ 104294 w 241961"/>
              <a:gd name="csY3" fmla="*/ 0 h 340652"/>
              <a:gd name="csX4" fmla="*/ 0 w 241961"/>
              <a:gd name="csY4" fmla="*/ 41318 h 340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340652">
                <a:moveTo>
                  <a:pt x="0" y="41318"/>
                </a:moveTo>
                <a:lnTo>
                  <a:pt x="137668" y="329478"/>
                </a:lnTo>
                <a:lnTo>
                  <a:pt x="241961" y="340652"/>
                </a:lnTo>
                <a:lnTo>
                  <a:pt x="104294" y="0"/>
                </a:lnTo>
                <a:lnTo>
                  <a:pt x="0" y="4131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D618FD58-F874-88A6-BE9C-0FB731EADE08}"/>
              </a:ext>
            </a:extLst>
          </p:cNvPr>
          <p:cNvSpPr/>
          <p:nvPr/>
        </p:nvSpPr>
        <p:spPr>
          <a:xfrm>
            <a:off x="6390218" y="1532837"/>
            <a:ext cx="2543936" cy="3765263"/>
          </a:xfrm>
          <a:custGeom>
            <a:avLst/>
            <a:gdLst>
              <a:gd name="csX0" fmla="*/ 0 w 241961"/>
              <a:gd name="csY0" fmla="*/ 11189 h 358125"/>
              <a:gd name="csX1" fmla="*/ 137668 w 241961"/>
              <a:gd name="csY1" fmla="*/ 358126 h 358125"/>
              <a:gd name="csX2" fmla="*/ 241961 w 241961"/>
              <a:gd name="csY2" fmla="*/ 328572 h 358125"/>
              <a:gd name="csX3" fmla="*/ 104294 w 241961"/>
              <a:gd name="csY3" fmla="*/ 0 h 358125"/>
              <a:gd name="csX4" fmla="*/ 0 w 241961"/>
              <a:gd name="csY4" fmla="*/ 11189 h 3581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358125">
                <a:moveTo>
                  <a:pt x="0" y="11189"/>
                </a:moveTo>
                <a:lnTo>
                  <a:pt x="137668" y="358126"/>
                </a:lnTo>
                <a:lnTo>
                  <a:pt x="241961" y="328572"/>
                </a:lnTo>
                <a:lnTo>
                  <a:pt x="104294" y="0"/>
                </a:lnTo>
                <a:lnTo>
                  <a:pt x="0" y="11189"/>
                </a:lnTo>
                <a:close/>
              </a:path>
            </a:pathLst>
          </a:custGeom>
          <a:solidFill>
            <a:srgbClr val="0C455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6FA0749-BE83-F161-39AB-692F6C6C5BAF}"/>
              </a:ext>
            </a:extLst>
          </p:cNvPr>
          <p:cNvSpPr/>
          <p:nvPr/>
        </p:nvSpPr>
        <p:spPr>
          <a:xfrm>
            <a:off x="3495384" y="2359013"/>
            <a:ext cx="1096518" cy="2139973"/>
          </a:xfrm>
          <a:custGeom>
            <a:avLst/>
            <a:gdLst>
              <a:gd name="csX0" fmla="*/ 0 w 104293"/>
              <a:gd name="csY0" fmla="*/ 137846 h 203539"/>
              <a:gd name="csX1" fmla="*/ 104294 w 104293"/>
              <a:gd name="csY1" fmla="*/ 203540 h 203539"/>
              <a:gd name="csX2" fmla="*/ 104294 w 104293"/>
              <a:gd name="csY2" fmla="*/ 0 h 203539"/>
              <a:gd name="csX3" fmla="*/ 0 w 104293"/>
              <a:gd name="csY3" fmla="*/ 65694 h 203539"/>
              <a:gd name="csX4" fmla="*/ 0 w 104293"/>
              <a:gd name="csY4" fmla="*/ 137860 h 203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203539">
                <a:moveTo>
                  <a:pt x="0" y="137846"/>
                </a:moveTo>
                <a:cubicBezTo>
                  <a:pt x="26239" y="156728"/>
                  <a:pt x="62174" y="180630"/>
                  <a:pt x="104294" y="203540"/>
                </a:cubicBezTo>
                <a:lnTo>
                  <a:pt x="104294" y="0"/>
                </a:lnTo>
                <a:cubicBezTo>
                  <a:pt x="62174" y="22909"/>
                  <a:pt x="26239" y="46797"/>
                  <a:pt x="0" y="65694"/>
                </a:cubicBezTo>
                <a:lnTo>
                  <a:pt x="0" y="13786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D9BE6E1-3C80-24E1-F93B-D45732F9068A}"/>
              </a:ext>
            </a:extLst>
          </p:cNvPr>
          <p:cNvSpPr/>
          <p:nvPr/>
        </p:nvSpPr>
        <p:spPr>
          <a:xfrm>
            <a:off x="4942801" y="1743460"/>
            <a:ext cx="1096518" cy="3371079"/>
          </a:xfrm>
          <a:custGeom>
            <a:avLst/>
            <a:gdLst>
              <a:gd name="csX0" fmla="*/ 104294 w 104293"/>
              <a:gd name="csY0" fmla="*/ 0 h 320633"/>
              <a:gd name="csX1" fmla="*/ 0 w 104293"/>
              <a:gd name="csY1" fmla="*/ 41318 h 320633"/>
              <a:gd name="csX2" fmla="*/ 0 w 104293"/>
              <a:gd name="csY2" fmla="*/ 279316 h 320633"/>
              <a:gd name="csX3" fmla="*/ 104294 w 104293"/>
              <a:gd name="csY3" fmla="*/ 320633 h 320633"/>
              <a:gd name="csX4" fmla="*/ 104294 w 104293"/>
              <a:gd name="csY4" fmla="*/ 0 h 32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320633">
                <a:moveTo>
                  <a:pt x="104294" y="0"/>
                </a:moveTo>
                <a:cubicBezTo>
                  <a:pt x="67668" y="10944"/>
                  <a:pt x="32453" y="25470"/>
                  <a:pt x="0" y="41318"/>
                </a:cubicBezTo>
                <a:lnTo>
                  <a:pt x="0" y="279316"/>
                </a:lnTo>
                <a:cubicBezTo>
                  <a:pt x="32467" y="295164"/>
                  <a:pt x="67668" y="309689"/>
                  <a:pt x="104294" y="320633"/>
                </a:cubicBezTo>
                <a:lnTo>
                  <a:pt x="104294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7B63AB4A-9F97-4880-9EE7-40C226C49FBB}"/>
              </a:ext>
            </a:extLst>
          </p:cNvPr>
          <p:cNvSpPr/>
          <p:nvPr/>
        </p:nvSpPr>
        <p:spPr>
          <a:xfrm>
            <a:off x="7837625" y="1559900"/>
            <a:ext cx="1096518" cy="3738201"/>
          </a:xfrm>
          <a:custGeom>
            <a:avLst/>
            <a:gdLst>
              <a:gd name="csX0" fmla="*/ 104294 w 104293"/>
              <a:gd name="csY0" fmla="*/ 29554 h 355551"/>
              <a:gd name="csX1" fmla="*/ 0 w 104293"/>
              <a:gd name="csY1" fmla="*/ 0 h 355551"/>
              <a:gd name="csX2" fmla="*/ 0 w 104293"/>
              <a:gd name="csY2" fmla="*/ 355551 h 355551"/>
              <a:gd name="csX3" fmla="*/ 104294 w 104293"/>
              <a:gd name="csY3" fmla="*/ 325998 h 355551"/>
              <a:gd name="csX4" fmla="*/ 104294 w 104293"/>
              <a:gd name="csY4" fmla="*/ 29539 h 355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355551">
                <a:moveTo>
                  <a:pt x="104294" y="29554"/>
                </a:moveTo>
                <a:cubicBezTo>
                  <a:pt x="73193" y="15532"/>
                  <a:pt x="38337" y="4775"/>
                  <a:pt x="0" y="0"/>
                </a:cubicBezTo>
                <a:lnTo>
                  <a:pt x="0" y="355551"/>
                </a:lnTo>
                <a:cubicBezTo>
                  <a:pt x="38337" y="350777"/>
                  <a:pt x="73193" y="340019"/>
                  <a:pt x="104294" y="325998"/>
                </a:cubicBezTo>
                <a:lnTo>
                  <a:pt x="104294" y="295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661F1C3A-2506-209D-ABC8-DF205F84C1BF}"/>
              </a:ext>
            </a:extLst>
          </p:cNvPr>
          <p:cNvSpPr/>
          <p:nvPr/>
        </p:nvSpPr>
        <p:spPr>
          <a:xfrm>
            <a:off x="6390061" y="1531323"/>
            <a:ext cx="1096676" cy="3795354"/>
          </a:xfrm>
          <a:custGeom>
            <a:avLst/>
            <a:gdLst>
              <a:gd name="csX0" fmla="*/ 104308 w 104308"/>
              <a:gd name="csY0" fmla="*/ 360829 h 360987"/>
              <a:gd name="csX1" fmla="*/ 104308 w 104308"/>
              <a:gd name="csY1" fmla="*/ 144 h 360987"/>
              <a:gd name="csX2" fmla="*/ 94166 w 104308"/>
              <a:gd name="csY2" fmla="*/ 0 h 360987"/>
              <a:gd name="csX3" fmla="*/ 0 w 104308"/>
              <a:gd name="csY3" fmla="*/ 11333 h 360987"/>
              <a:gd name="csX4" fmla="*/ 0 w 104308"/>
              <a:gd name="csY4" fmla="*/ 349655 h 360987"/>
              <a:gd name="csX5" fmla="*/ 94166 w 104308"/>
              <a:gd name="csY5" fmla="*/ 360987 h 360987"/>
              <a:gd name="csX6" fmla="*/ 104308 w 104308"/>
              <a:gd name="csY6" fmla="*/ 360843 h 360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4308" h="360987">
                <a:moveTo>
                  <a:pt x="104308" y="360829"/>
                </a:moveTo>
                <a:lnTo>
                  <a:pt x="104308" y="144"/>
                </a:lnTo>
                <a:cubicBezTo>
                  <a:pt x="100956" y="43"/>
                  <a:pt x="97576" y="0"/>
                  <a:pt x="94166" y="0"/>
                </a:cubicBezTo>
                <a:cubicBezTo>
                  <a:pt x="62576" y="0"/>
                  <a:pt x="30943" y="4214"/>
                  <a:pt x="0" y="11333"/>
                </a:cubicBezTo>
                <a:lnTo>
                  <a:pt x="0" y="349655"/>
                </a:lnTo>
                <a:cubicBezTo>
                  <a:pt x="30928" y="356774"/>
                  <a:pt x="62562" y="360987"/>
                  <a:pt x="94166" y="360987"/>
                </a:cubicBezTo>
                <a:cubicBezTo>
                  <a:pt x="97576" y="360987"/>
                  <a:pt x="100942" y="360930"/>
                  <a:pt x="104308" y="360843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3" name="Graphic 13" descr="Bullseye with solid fill">
            <a:extLst>
              <a:ext uri="{FF2B5EF4-FFF2-40B4-BE49-F238E27FC236}">
                <a16:creationId xmlns:a16="http://schemas.microsoft.com/office/drawing/2014/main" id="{E409C7A4-6AB4-6995-0B7B-75A5ED378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4601" y="4092229"/>
            <a:ext cx="548640" cy="548640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7400AA38-4C66-AF4E-8564-DE5F560CD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8403" y="4345659"/>
            <a:ext cx="548640" cy="548640"/>
          </a:xfrm>
          <a:prstGeom prst="rect">
            <a:avLst/>
          </a:prstGeom>
        </p:spPr>
      </p:pic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BD9360C9-0102-A2A4-F879-1FDF4DF267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82018" y="4449132"/>
            <a:ext cx="548640" cy="548640"/>
          </a:xfrm>
          <a:prstGeom prst="rect">
            <a:avLst/>
          </a:prstGeom>
        </p:spPr>
      </p:pic>
      <p:sp>
        <p:nvSpPr>
          <p:cNvPr id="19" name="TextBox 36">
            <a:extLst>
              <a:ext uri="{FF2B5EF4-FFF2-40B4-BE49-F238E27FC236}">
                <a16:creationId xmlns:a16="http://schemas.microsoft.com/office/drawing/2014/main" id="{6A5A4D9A-5D24-DC3C-29C3-14ACE3CA78C9}"/>
              </a:ext>
            </a:extLst>
          </p:cNvPr>
          <p:cNvSpPr txBox="1"/>
          <p:nvPr/>
        </p:nvSpPr>
        <p:spPr>
          <a:xfrm>
            <a:off x="5014675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0" name="TextBox 37">
            <a:extLst>
              <a:ext uri="{FF2B5EF4-FFF2-40B4-BE49-F238E27FC236}">
                <a16:creationId xmlns:a16="http://schemas.microsoft.com/office/drawing/2014/main" id="{E631BACF-D49B-9A4D-707F-4ACF87684D67}"/>
              </a:ext>
            </a:extLst>
          </p:cNvPr>
          <p:cNvSpPr txBox="1"/>
          <p:nvPr/>
        </p:nvSpPr>
        <p:spPr>
          <a:xfrm>
            <a:off x="5014675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7F3E86D5-A783-9E9E-E1AD-25BD3352F8EE}"/>
              </a:ext>
            </a:extLst>
          </p:cNvPr>
          <p:cNvSpPr txBox="1"/>
          <p:nvPr/>
        </p:nvSpPr>
        <p:spPr>
          <a:xfrm>
            <a:off x="2034440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51504AE1-A9DB-7ECF-8698-A3630C5C2FA4}"/>
              </a:ext>
            </a:extLst>
          </p:cNvPr>
          <p:cNvSpPr txBox="1"/>
          <p:nvPr/>
        </p:nvSpPr>
        <p:spPr>
          <a:xfrm>
            <a:off x="9214961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id="{B79DF280-0081-7002-F735-228B6BCDCFA0}"/>
              </a:ext>
            </a:extLst>
          </p:cNvPr>
          <p:cNvSpPr txBox="1"/>
          <p:nvPr/>
        </p:nvSpPr>
        <p:spPr>
          <a:xfrm>
            <a:off x="6425261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9" name="TextBox 37">
            <a:extLst>
              <a:ext uri="{FF2B5EF4-FFF2-40B4-BE49-F238E27FC236}">
                <a16:creationId xmlns:a16="http://schemas.microsoft.com/office/drawing/2014/main" id="{004AAF2B-53FA-CDFF-DB5B-D4CAAC0A7CE8}"/>
              </a:ext>
            </a:extLst>
          </p:cNvPr>
          <p:cNvSpPr txBox="1"/>
          <p:nvPr/>
        </p:nvSpPr>
        <p:spPr>
          <a:xfrm>
            <a:off x="6425261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52E9C1FF-146D-D65F-3892-42E2DEC469CA}"/>
              </a:ext>
            </a:extLst>
          </p:cNvPr>
          <p:cNvSpPr txBox="1"/>
          <p:nvPr/>
        </p:nvSpPr>
        <p:spPr>
          <a:xfrm>
            <a:off x="7885465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8BA721B3-93E5-3B9F-34E1-F67CBBD57E5B}"/>
              </a:ext>
            </a:extLst>
          </p:cNvPr>
          <p:cNvSpPr txBox="1"/>
          <p:nvPr/>
        </p:nvSpPr>
        <p:spPr>
          <a:xfrm>
            <a:off x="7885465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pic>
        <p:nvPicPr>
          <p:cNvPr id="3" name="Graphic 16" descr="Hourglass 30% with solid fill">
            <a:extLst>
              <a:ext uri="{FF2B5EF4-FFF2-40B4-BE49-F238E27FC236}">
                <a16:creationId xmlns:a16="http://schemas.microsoft.com/office/drawing/2014/main" id="{9E973622-A578-13C6-F902-CC2AE84B82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6162" y="3398916"/>
            <a:ext cx="548640" cy="548640"/>
          </a:xfrm>
          <a:prstGeom prst="rect">
            <a:avLst/>
          </a:prstGeom>
        </p:spPr>
      </p:pic>
      <p:sp>
        <p:nvSpPr>
          <p:cNvPr id="17" name="TextBox 36">
            <a:extLst>
              <a:ext uri="{FF2B5EF4-FFF2-40B4-BE49-F238E27FC236}">
                <a16:creationId xmlns:a16="http://schemas.microsoft.com/office/drawing/2014/main" id="{A892D6BE-A7D7-ABC7-1158-5A1E3A459B38}"/>
              </a:ext>
            </a:extLst>
          </p:cNvPr>
          <p:cNvSpPr txBox="1"/>
          <p:nvPr/>
        </p:nvSpPr>
        <p:spPr>
          <a:xfrm>
            <a:off x="3522410" y="2795768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1129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4A09A-9EB2-7939-6BDF-FEC6FC68F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F31F-A441-0493-123D-73FAF5EA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5-Step Folded Fishbone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2C8E3C8-A5F1-13F3-69BE-4E43A1D8459B}"/>
              </a:ext>
            </a:extLst>
          </p:cNvPr>
          <p:cNvSpPr/>
          <p:nvPr/>
        </p:nvSpPr>
        <p:spPr>
          <a:xfrm>
            <a:off x="1810396" y="2130664"/>
            <a:ext cx="1446008" cy="2596526"/>
          </a:xfrm>
          <a:custGeom>
            <a:avLst/>
            <a:gdLst>
              <a:gd name="csX0" fmla="*/ 95760 w 137534"/>
              <a:gd name="csY0" fmla="*/ 35396 h 246963"/>
              <a:gd name="csX1" fmla="*/ 55783 w 137534"/>
              <a:gd name="csY1" fmla="*/ 6029 h 246963"/>
              <a:gd name="csX2" fmla="*/ 1867 w 137534"/>
              <a:gd name="csY2" fmla="*/ 47145 h 246963"/>
              <a:gd name="csX3" fmla="*/ 1867 w 137534"/>
              <a:gd name="csY3" fmla="*/ 199818 h 246963"/>
              <a:gd name="csX4" fmla="*/ 55783 w 137534"/>
              <a:gd name="csY4" fmla="*/ 240934 h 246963"/>
              <a:gd name="csX5" fmla="*/ 95760 w 137534"/>
              <a:gd name="csY5" fmla="*/ 211568 h 246963"/>
              <a:gd name="csX6" fmla="*/ 95760 w 137534"/>
              <a:gd name="csY6" fmla="*/ 35381 h 246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534" h="246963">
                <a:moveTo>
                  <a:pt x="95760" y="35396"/>
                </a:moveTo>
                <a:cubicBezTo>
                  <a:pt x="83676" y="25487"/>
                  <a:pt x="70327" y="15535"/>
                  <a:pt x="55783" y="6029"/>
                </a:cubicBezTo>
                <a:cubicBezTo>
                  <a:pt x="27329" y="-12552"/>
                  <a:pt x="-8635" y="14830"/>
                  <a:pt x="1867" y="47145"/>
                </a:cubicBezTo>
                <a:cubicBezTo>
                  <a:pt x="17964" y="96646"/>
                  <a:pt x="17964" y="150317"/>
                  <a:pt x="1867" y="199818"/>
                </a:cubicBezTo>
                <a:cubicBezTo>
                  <a:pt x="-8635" y="232133"/>
                  <a:pt x="27329" y="259515"/>
                  <a:pt x="55783" y="240934"/>
                </a:cubicBezTo>
                <a:cubicBezTo>
                  <a:pt x="70341" y="231428"/>
                  <a:pt x="83676" y="221491"/>
                  <a:pt x="95760" y="211568"/>
                </a:cubicBezTo>
                <a:cubicBezTo>
                  <a:pt x="151460" y="165892"/>
                  <a:pt x="151460" y="81057"/>
                  <a:pt x="95760" y="3538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759B51A-E4CB-D5CF-15B5-ED2D056DCCF0}"/>
              </a:ext>
            </a:extLst>
          </p:cNvPr>
          <p:cNvSpPr/>
          <p:nvPr/>
        </p:nvSpPr>
        <p:spPr>
          <a:xfrm>
            <a:off x="9285043" y="2049202"/>
            <a:ext cx="1096560" cy="2759458"/>
          </a:xfrm>
          <a:custGeom>
            <a:avLst/>
            <a:gdLst>
              <a:gd name="csX0" fmla="*/ 62576 w 104297"/>
              <a:gd name="csY0" fmla="*/ 43130 h 262460"/>
              <a:gd name="csX1" fmla="*/ 0 w 104297"/>
              <a:gd name="csY1" fmla="*/ 0 h 262460"/>
              <a:gd name="csX2" fmla="*/ 0 w 104297"/>
              <a:gd name="csY2" fmla="*/ 262460 h 262460"/>
              <a:gd name="csX3" fmla="*/ 62576 w 104297"/>
              <a:gd name="csY3" fmla="*/ 219330 h 262460"/>
              <a:gd name="csX4" fmla="*/ 62576 w 104297"/>
              <a:gd name="csY4" fmla="*/ 43130 h 26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7" h="262460">
                <a:moveTo>
                  <a:pt x="62576" y="43130"/>
                </a:moveTo>
                <a:cubicBezTo>
                  <a:pt x="44480" y="28288"/>
                  <a:pt x="23563" y="13389"/>
                  <a:pt x="0" y="0"/>
                </a:cubicBezTo>
                <a:lnTo>
                  <a:pt x="0" y="262460"/>
                </a:lnTo>
                <a:cubicBezTo>
                  <a:pt x="23563" y="249071"/>
                  <a:pt x="44480" y="234172"/>
                  <a:pt x="62576" y="219330"/>
                </a:cubicBezTo>
                <a:cubicBezTo>
                  <a:pt x="118205" y="173713"/>
                  <a:pt x="118205" y="88762"/>
                  <a:pt x="62576" y="43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B3B47625-033E-6B19-ADBF-B24069D5114F}"/>
              </a:ext>
            </a:extLst>
          </p:cNvPr>
          <p:cNvSpPr/>
          <p:nvPr/>
        </p:nvSpPr>
        <p:spPr>
          <a:xfrm>
            <a:off x="3495384" y="2359013"/>
            <a:ext cx="2543936" cy="2755526"/>
          </a:xfrm>
          <a:custGeom>
            <a:avLst/>
            <a:gdLst>
              <a:gd name="csX0" fmla="*/ 137668 w 241961"/>
              <a:gd name="csY0" fmla="*/ 220769 h 262086"/>
              <a:gd name="csX1" fmla="*/ 0 w 241961"/>
              <a:gd name="csY1" fmla="*/ 65680 h 262086"/>
              <a:gd name="csX2" fmla="*/ 104294 w 241961"/>
              <a:gd name="csY2" fmla="*/ 0 h 262086"/>
              <a:gd name="csX3" fmla="*/ 241962 w 241961"/>
              <a:gd name="csY3" fmla="*/ 262087 h 262086"/>
              <a:gd name="csX4" fmla="*/ 137668 w 241961"/>
              <a:gd name="csY4" fmla="*/ 220769 h 262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262086">
                <a:moveTo>
                  <a:pt x="137668" y="220769"/>
                </a:moveTo>
                <a:lnTo>
                  <a:pt x="0" y="65680"/>
                </a:lnTo>
                <a:lnTo>
                  <a:pt x="104294" y="0"/>
                </a:lnTo>
                <a:lnTo>
                  <a:pt x="241962" y="262087"/>
                </a:lnTo>
                <a:lnTo>
                  <a:pt x="137668" y="22076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4C15EB01-3648-0B7C-4C67-D09E2B4252A3}"/>
              </a:ext>
            </a:extLst>
          </p:cNvPr>
          <p:cNvSpPr/>
          <p:nvPr/>
        </p:nvSpPr>
        <p:spPr>
          <a:xfrm>
            <a:off x="4942801" y="1743460"/>
            <a:ext cx="2543936" cy="3581555"/>
          </a:xfrm>
          <a:custGeom>
            <a:avLst/>
            <a:gdLst>
              <a:gd name="csX0" fmla="*/ 0 w 241961"/>
              <a:gd name="csY0" fmla="*/ 41318 h 340652"/>
              <a:gd name="csX1" fmla="*/ 137668 w 241961"/>
              <a:gd name="csY1" fmla="*/ 329478 h 340652"/>
              <a:gd name="csX2" fmla="*/ 241961 w 241961"/>
              <a:gd name="csY2" fmla="*/ 340652 h 340652"/>
              <a:gd name="csX3" fmla="*/ 104294 w 241961"/>
              <a:gd name="csY3" fmla="*/ 0 h 340652"/>
              <a:gd name="csX4" fmla="*/ 0 w 241961"/>
              <a:gd name="csY4" fmla="*/ 41318 h 340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340652">
                <a:moveTo>
                  <a:pt x="0" y="41318"/>
                </a:moveTo>
                <a:lnTo>
                  <a:pt x="137668" y="329478"/>
                </a:lnTo>
                <a:lnTo>
                  <a:pt x="241961" y="340652"/>
                </a:lnTo>
                <a:lnTo>
                  <a:pt x="104294" y="0"/>
                </a:lnTo>
                <a:lnTo>
                  <a:pt x="0" y="4131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DFCDD631-1373-B2CC-1CF8-6DA220E5EC84}"/>
              </a:ext>
            </a:extLst>
          </p:cNvPr>
          <p:cNvSpPr/>
          <p:nvPr/>
        </p:nvSpPr>
        <p:spPr>
          <a:xfrm>
            <a:off x="6390218" y="1532837"/>
            <a:ext cx="2543936" cy="3765263"/>
          </a:xfrm>
          <a:custGeom>
            <a:avLst/>
            <a:gdLst>
              <a:gd name="csX0" fmla="*/ 0 w 241961"/>
              <a:gd name="csY0" fmla="*/ 11189 h 358125"/>
              <a:gd name="csX1" fmla="*/ 137668 w 241961"/>
              <a:gd name="csY1" fmla="*/ 358126 h 358125"/>
              <a:gd name="csX2" fmla="*/ 241961 w 241961"/>
              <a:gd name="csY2" fmla="*/ 328572 h 358125"/>
              <a:gd name="csX3" fmla="*/ 104294 w 241961"/>
              <a:gd name="csY3" fmla="*/ 0 h 358125"/>
              <a:gd name="csX4" fmla="*/ 0 w 241961"/>
              <a:gd name="csY4" fmla="*/ 11189 h 3581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1961" h="358125">
                <a:moveTo>
                  <a:pt x="0" y="11189"/>
                </a:moveTo>
                <a:lnTo>
                  <a:pt x="137668" y="358126"/>
                </a:lnTo>
                <a:lnTo>
                  <a:pt x="241961" y="328572"/>
                </a:lnTo>
                <a:lnTo>
                  <a:pt x="104294" y="0"/>
                </a:lnTo>
                <a:lnTo>
                  <a:pt x="0" y="11189"/>
                </a:lnTo>
                <a:close/>
              </a:path>
            </a:pathLst>
          </a:custGeom>
          <a:solidFill>
            <a:srgbClr val="0C455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D8395510-A6CE-277B-368C-3BBE12325A0E}"/>
              </a:ext>
            </a:extLst>
          </p:cNvPr>
          <p:cNvSpPr/>
          <p:nvPr/>
        </p:nvSpPr>
        <p:spPr>
          <a:xfrm>
            <a:off x="3495384" y="2359013"/>
            <a:ext cx="1096518" cy="2139973"/>
          </a:xfrm>
          <a:custGeom>
            <a:avLst/>
            <a:gdLst>
              <a:gd name="csX0" fmla="*/ 0 w 104293"/>
              <a:gd name="csY0" fmla="*/ 137846 h 203539"/>
              <a:gd name="csX1" fmla="*/ 104294 w 104293"/>
              <a:gd name="csY1" fmla="*/ 203540 h 203539"/>
              <a:gd name="csX2" fmla="*/ 104294 w 104293"/>
              <a:gd name="csY2" fmla="*/ 0 h 203539"/>
              <a:gd name="csX3" fmla="*/ 0 w 104293"/>
              <a:gd name="csY3" fmla="*/ 65694 h 203539"/>
              <a:gd name="csX4" fmla="*/ 0 w 104293"/>
              <a:gd name="csY4" fmla="*/ 137860 h 203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203539">
                <a:moveTo>
                  <a:pt x="0" y="137846"/>
                </a:moveTo>
                <a:cubicBezTo>
                  <a:pt x="26239" y="156728"/>
                  <a:pt x="62174" y="180630"/>
                  <a:pt x="104294" y="203540"/>
                </a:cubicBezTo>
                <a:lnTo>
                  <a:pt x="104294" y="0"/>
                </a:lnTo>
                <a:cubicBezTo>
                  <a:pt x="62174" y="22909"/>
                  <a:pt x="26239" y="46797"/>
                  <a:pt x="0" y="65694"/>
                </a:cubicBezTo>
                <a:lnTo>
                  <a:pt x="0" y="13786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80538104-1A09-FB81-B4B2-F543E258DE55}"/>
              </a:ext>
            </a:extLst>
          </p:cNvPr>
          <p:cNvSpPr/>
          <p:nvPr/>
        </p:nvSpPr>
        <p:spPr>
          <a:xfrm>
            <a:off x="4942801" y="1743460"/>
            <a:ext cx="1096518" cy="3371079"/>
          </a:xfrm>
          <a:custGeom>
            <a:avLst/>
            <a:gdLst>
              <a:gd name="csX0" fmla="*/ 104294 w 104293"/>
              <a:gd name="csY0" fmla="*/ 0 h 320633"/>
              <a:gd name="csX1" fmla="*/ 0 w 104293"/>
              <a:gd name="csY1" fmla="*/ 41318 h 320633"/>
              <a:gd name="csX2" fmla="*/ 0 w 104293"/>
              <a:gd name="csY2" fmla="*/ 279316 h 320633"/>
              <a:gd name="csX3" fmla="*/ 104294 w 104293"/>
              <a:gd name="csY3" fmla="*/ 320633 h 320633"/>
              <a:gd name="csX4" fmla="*/ 104294 w 104293"/>
              <a:gd name="csY4" fmla="*/ 0 h 320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320633">
                <a:moveTo>
                  <a:pt x="104294" y="0"/>
                </a:moveTo>
                <a:cubicBezTo>
                  <a:pt x="67668" y="10944"/>
                  <a:pt x="32453" y="25470"/>
                  <a:pt x="0" y="41318"/>
                </a:cubicBezTo>
                <a:lnTo>
                  <a:pt x="0" y="279316"/>
                </a:lnTo>
                <a:cubicBezTo>
                  <a:pt x="32467" y="295164"/>
                  <a:pt x="67668" y="309689"/>
                  <a:pt x="104294" y="320633"/>
                </a:cubicBezTo>
                <a:lnTo>
                  <a:pt x="104294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03B5E429-6A88-33AA-2852-4241C6C7D90B}"/>
              </a:ext>
            </a:extLst>
          </p:cNvPr>
          <p:cNvSpPr/>
          <p:nvPr/>
        </p:nvSpPr>
        <p:spPr>
          <a:xfrm>
            <a:off x="7837625" y="1559900"/>
            <a:ext cx="1096518" cy="3738201"/>
          </a:xfrm>
          <a:custGeom>
            <a:avLst/>
            <a:gdLst>
              <a:gd name="csX0" fmla="*/ 104294 w 104293"/>
              <a:gd name="csY0" fmla="*/ 29554 h 355551"/>
              <a:gd name="csX1" fmla="*/ 0 w 104293"/>
              <a:gd name="csY1" fmla="*/ 0 h 355551"/>
              <a:gd name="csX2" fmla="*/ 0 w 104293"/>
              <a:gd name="csY2" fmla="*/ 355551 h 355551"/>
              <a:gd name="csX3" fmla="*/ 104294 w 104293"/>
              <a:gd name="csY3" fmla="*/ 325998 h 355551"/>
              <a:gd name="csX4" fmla="*/ 104294 w 104293"/>
              <a:gd name="csY4" fmla="*/ 29539 h 355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3" h="355551">
                <a:moveTo>
                  <a:pt x="104294" y="29554"/>
                </a:moveTo>
                <a:cubicBezTo>
                  <a:pt x="73193" y="15532"/>
                  <a:pt x="38337" y="4775"/>
                  <a:pt x="0" y="0"/>
                </a:cubicBezTo>
                <a:lnTo>
                  <a:pt x="0" y="355551"/>
                </a:lnTo>
                <a:cubicBezTo>
                  <a:pt x="38337" y="350777"/>
                  <a:pt x="73193" y="340019"/>
                  <a:pt x="104294" y="325998"/>
                </a:cubicBezTo>
                <a:lnTo>
                  <a:pt x="104294" y="295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4B598719-8941-AFB1-A00F-2B024DC35738}"/>
              </a:ext>
            </a:extLst>
          </p:cNvPr>
          <p:cNvSpPr/>
          <p:nvPr/>
        </p:nvSpPr>
        <p:spPr>
          <a:xfrm>
            <a:off x="6390061" y="1531323"/>
            <a:ext cx="1096676" cy="3795354"/>
          </a:xfrm>
          <a:custGeom>
            <a:avLst/>
            <a:gdLst>
              <a:gd name="csX0" fmla="*/ 104308 w 104308"/>
              <a:gd name="csY0" fmla="*/ 360829 h 360987"/>
              <a:gd name="csX1" fmla="*/ 104308 w 104308"/>
              <a:gd name="csY1" fmla="*/ 144 h 360987"/>
              <a:gd name="csX2" fmla="*/ 94166 w 104308"/>
              <a:gd name="csY2" fmla="*/ 0 h 360987"/>
              <a:gd name="csX3" fmla="*/ 0 w 104308"/>
              <a:gd name="csY3" fmla="*/ 11333 h 360987"/>
              <a:gd name="csX4" fmla="*/ 0 w 104308"/>
              <a:gd name="csY4" fmla="*/ 349655 h 360987"/>
              <a:gd name="csX5" fmla="*/ 94166 w 104308"/>
              <a:gd name="csY5" fmla="*/ 360987 h 360987"/>
              <a:gd name="csX6" fmla="*/ 104308 w 104308"/>
              <a:gd name="csY6" fmla="*/ 360843 h 360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4308" h="360987">
                <a:moveTo>
                  <a:pt x="104308" y="360829"/>
                </a:moveTo>
                <a:lnTo>
                  <a:pt x="104308" y="144"/>
                </a:lnTo>
                <a:cubicBezTo>
                  <a:pt x="100956" y="43"/>
                  <a:pt x="97576" y="0"/>
                  <a:pt x="94166" y="0"/>
                </a:cubicBezTo>
                <a:cubicBezTo>
                  <a:pt x="62576" y="0"/>
                  <a:pt x="30943" y="4214"/>
                  <a:pt x="0" y="11333"/>
                </a:cubicBezTo>
                <a:lnTo>
                  <a:pt x="0" y="349655"/>
                </a:lnTo>
                <a:cubicBezTo>
                  <a:pt x="30928" y="356774"/>
                  <a:pt x="62562" y="360987"/>
                  <a:pt x="94166" y="360987"/>
                </a:cubicBezTo>
                <a:cubicBezTo>
                  <a:pt x="97576" y="360987"/>
                  <a:pt x="100942" y="360930"/>
                  <a:pt x="104308" y="360843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3" name="Graphic 13" descr="Bullseye with solid fill">
            <a:extLst>
              <a:ext uri="{FF2B5EF4-FFF2-40B4-BE49-F238E27FC236}">
                <a16:creationId xmlns:a16="http://schemas.microsoft.com/office/drawing/2014/main" id="{207ED585-1835-C0FC-00AC-3BC2AFDCE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4601" y="4092229"/>
            <a:ext cx="548640" cy="548640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3CB27B61-A033-6EF2-603B-EC3E5BA42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8403" y="4345659"/>
            <a:ext cx="548640" cy="548640"/>
          </a:xfrm>
          <a:prstGeom prst="rect">
            <a:avLst/>
          </a:prstGeom>
        </p:spPr>
      </p:pic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B9B2F4E9-7D34-2E40-EEA2-E081B04D6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6162" y="3398916"/>
            <a:ext cx="548640" cy="548640"/>
          </a:xfrm>
          <a:prstGeom prst="rect">
            <a:avLst/>
          </a:prstGeom>
        </p:spPr>
      </p:pic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F49344F1-68B5-2054-65F7-0F89B9AD0C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82018" y="4449132"/>
            <a:ext cx="548640" cy="548640"/>
          </a:xfrm>
          <a:prstGeom prst="rect">
            <a:avLst/>
          </a:prstGeom>
        </p:spPr>
      </p:pic>
      <p:sp>
        <p:nvSpPr>
          <p:cNvPr id="19" name="TextBox 36">
            <a:extLst>
              <a:ext uri="{FF2B5EF4-FFF2-40B4-BE49-F238E27FC236}">
                <a16:creationId xmlns:a16="http://schemas.microsoft.com/office/drawing/2014/main" id="{BD501340-3A6D-96C6-BDF2-A4124ECE7637}"/>
              </a:ext>
            </a:extLst>
          </p:cNvPr>
          <p:cNvSpPr txBox="1"/>
          <p:nvPr/>
        </p:nvSpPr>
        <p:spPr>
          <a:xfrm>
            <a:off x="5014675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0" name="TextBox 37">
            <a:extLst>
              <a:ext uri="{FF2B5EF4-FFF2-40B4-BE49-F238E27FC236}">
                <a16:creationId xmlns:a16="http://schemas.microsoft.com/office/drawing/2014/main" id="{D1E09A92-2591-369C-085A-D3855C38103D}"/>
              </a:ext>
            </a:extLst>
          </p:cNvPr>
          <p:cNvSpPr txBox="1"/>
          <p:nvPr/>
        </p:nvSpPr>
        <p:spPr>
          <a:xfrm>
            <a:off x="5014675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24" name="TextBox 36">
            <a:extLst>
              <a:ext uri="{FF2B5EF4-FFF2-40B4-BE49-F238E27FC236}">
                <a16:creationId xmlns:a16="http://schemas.microsoft.com/office/drawing/2014/main" id="{B05A2A6A-64D5-C944-AAEC-4D2FDB4C3009}"/>
              </a:ext>
            </a:extLst>
          </p:cNvPr>
          <p:cNvSpPr txBox="1"/>
          <p:nvPr/>
        </p:nvSpPr>
        <p:spPr>
          <a:xfrm>
            <a:off x="3522410" y="2795768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54FD8B76-320A-DA6E-3B8D-5F8829DD6213}"/>
              </a:ext>
            </a:extLst>
          </p:cNvPr>
          <p:cNvSpPr txBox="1"/>
          <p:nvPr/>
        </p:nvSpPr>
        <p:spPr>
          <a:xfrm>
            <a:off x="2034440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30DAD941-0AF4-0135-8BFD-082FCCFD819D}"/>
              </a:ext>
            </a:extLst>
          </p:cNvPr>
          <p:cNvSpPr txBox="1"/>
          <p:nvPr/>
        </p:nvSpPr>
        <p:spPr>
          <a:xfrm>
            <a:off x="9214961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id="{445087F8-CC06-5073-C5DC-631DA68C9F85}"/>
              </a:ext>
            </a:extLst>
          </p:cNvPr>
          <p:cNvSpPr txBox="1"/>
          <p:nvPr/>
        </p:nvSpPr>
        <p:spPr>
          <a:xfrm>
            <a:off x="6425261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9" name="TextBox 37">
            <a:extLst>
              <a:ext uri="{FF2B5EF4-FFF2-40B4-BE49-F238E27FC236}">
                <a16:creationId xmlns:a16="http://schemas.microsoft.com/office/drawing/2014/main" id="{6C2F19BD-3BDC-3B0A-E5F8-3235DA2A736E}"/>
              </a:ext>
            </a:extLst>
          </p:cNvPr>
          <p:cNvSpPr txBox="1"/>
          <p:nvPr/>
        </p:nvSpPr>
        <p:spPr>
          <a:xfrm>
            <a:off x="6425261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C1416911-D83F-B88A-B6B8-E8308FF6C9F1}"/>
              </a:ext>
            </a:extLst>
          </p:cNvPr>
          <p:cNvSpPr txBox="1"/>
          <p:nvPr/>
        </p:nvSpPr>
        <p:spPr>
          <a:xfrm>
            <a:off x="7885465" y="2181575"/>
            <a:ext cx="10092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E03590E0-2230-C075-E0AD-627C39C6DECF}"/>
              </a:ext>
            </a:extLst>
          </p:cNvPr>
          <p:cNvSpPr txBox="1"/>
          <p:nvPr/>
        </p:nvSpPr>
        <p:spPr>
          <a:xfrm>
            <a:off x="7885465" y="2825397"/>
            <a:ext cx="1009218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</p:spTree>
    <p:extLst>
      <p:ext uri="{BB962C8B-B14F-4D97-AF65-F5344CB8AC3E}">
        <p14:creationId xmlns:p14="http://schemas.microsoft.com/office/powerpoint/2010/main" val="390290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Folded Fishbone Diagram – Slide Template</vt:lpstr>
      <vt:lpstr>5-Step Folded Fishbone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Folded Fishbone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2026-02-02T18:19:09Z</dcterms:modified>
  <cp:category>Charts &amp; Diagrams;Graphics &amp; Metaphors</cp:category>
</cp:coreProperties>
</file>