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6" r:id="rId4"/>
    <p:sldId id="39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550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706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714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4F48E-599D-F0CB-9FDF-DA6976E59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D2B6C0-E505-3969-4330-425013D3B8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9FB513-1166-BF54-30FD-C87008677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CD329-6317-4CB1-A8DA-FC1AC6DC26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188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BD13EBDF-E760-3870-003F-7358E0B92CAB}"/>
              </a:ext>
            </a:extLst>
          </p:cNvPr>
          <p:cNvSpPr/>
          <p:nvPr/>
        </p:nvSpPr>
        <p:spPr>
          <a:xfrm>
            <a:off x="1848689" y="2142364"/>
            <a:ext cx="1433064" cy="2573281"/>
          </a:xfrm>
          <a:custGeom>
            <a:avLst/>
            <a:gdLst>
              <a:gd name="csX0" fmla="*/ 95760 w 137534"/>
              <a:gd name="csY0" fmla="*/ 35396 h 246963"/>
              <a:gd name="csX1" fmla="*/ 55783 w 137534"/>
              <a:gd name="csY1" fmla="*/ 6029 h 246963"/>
              <a:gd name="csX2" fmla="*/ 1867 w 137534"/>
              <a:gd name="csY2" fmla="*/ 47145 h 246963"/>
              <a:gd name="csX3" fmla="*/ 1867 w 137534"/>
              <a:gd name="csY3" fmla="*/ 199818 h 246963"/>
              <a:gd name="csX4" fmla="*/ 55783 w 137534"/>
              <a:gd name="csY4" fmla="*/ 240934 h 246963"/>
              <a:gd name="csX5" fmla="*/ 95760 w 137534"/>
              <a:gd name="csY5" fmla="*/ 211568 h 246963"/>
              <a:gd name="csX6" fmla="*/ 95760 w 137534"/>
              <a:gd name="csY6" fmla="*/ 35381 h 2469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37534" h="246963">
                <a:moveTo>
                  <a:pt x="95760" y="35396"/>
                </a:moveTo>
                <a:cubicBezTo>
                  <a:pt x="83676" y="25487"/>
                  <a:pt x="70326" y="15535"/>
                  <a:pt x="55783" y="6029"/>
                </a:cubicBezTo>
                <a:cubicBezTo>
                  <a:pt x="27329" y="-12552"/>
                  <a:pt x="-8635" y="14830"/>
                  <a:pt x="1867" y="47145"/>
                </a:cubicBezTo>
                <a:cubicBezTo>
                  <a:pt x="17964" y="96646"/>
                  <a:pt x="17964" y="150317"/>
                  <a:pt x="1867" y="199818"/>
                </a:cubicBezTo>
                <a:cubicBezTo>
                  <a:pt x="-8635" y="232133"/>
                  <a:pt x="27329" y="259515"/>
                  <a:pt x="55783" y="240934"/>
                </a:cubicBezTo>
                <a:cubicBezTo>
                  <a:pt x="70341" y="231428"/>
                  <a:pt x="83676" y="221491"/>
                  <a:pt x="95760" y="211568"/>
                </a:cubicBezTo>
                <a:cubicBezTo>
                  <a:pt x="151460" y="165892"/>
                  <a:pt x="151460" y="81057"/>
                  <a:pt x="95760" y="35381"/>
                </a:cubicBezTo>
                <a:close/>
              </a:path>
            </a:pathLst>
          </a:custGeom>
          <a:solidFill>
            <a:srgbClr val="0C4550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81937C99-8B0A-FC56-B4E9-AC5A277DB29C}"/>
              </a:ext>
            </a:extLst>
          </p:cNvPr>
          <p:cNvSpPr/>
          <p:nvPr/>
        </p:nvSpPr>
        <p:spPr>
          <a:xfrm>
            <a:off x="9256567" y="2061632"/>
            <a:ext cx="1086744" cy="2734755"/>
          </a:xfrm>
          <a:custGeom>
            <a:avLst/>
            <a:gdLst>
              <a:gd name="csX0" fmla="*/ 62576 w 104297"/>
              <a:gd name="csY0" fmla="*/ 43130 h 262460"/>
              <a:gd name="csX1" fmla="*/ 0 w 104297"/>
              <a:gd name="csY1" fmla="*/ 0 h 262460"/>
              <a:gd name="csX2" fmla="*/ 0 w 104297"/>
              <a:gd name="csY2" fmla="*/ 262460 h 262460"/>
              <a:gd name="csX3" fmla="*/ 62576 w 104297"/>
              <a:gd name="csY3" fmla="*/ 219330 h 262460"/>
              <a:gd name="csX4" fmla="*/ 62576 w 104297"/>
              <a:gd name="csY4" fmla="*/ 43130 h 2624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4297" h="262460">
                <a:moveTo>
                  <a:pt x="62576" y="43130"/>
                </a:moveTo>
                <a:cubicBezTo>
                  <a:pt x="44479" y="28288"/>
                  <a:pt x="23563" y="13389"/>
                  <a:pt x="0" y="0"/>
                </a:cubicBezTo>
                <a:lnTo>
                  <a:pt x="0" y="262460"/>
                </a:lnTo>
                <a:cubicBezTo>
                  <a:pt x="23563" y="249071"/>
                  <a:pt x="44479" y="234172"/>
                  <a:pt x="62576" y="219330"/>
                </a:cubicBezTo>
                <a:cubicBezTo>
                  <a:pt x="118204" y="173713"/>
                  <a:pt x="118204" y="88762"/>
                  <a:pt x="62576" y="43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68350F59-B770-DB9C-1DD2-B62AEEA3C35D}"/>
              </a:ext>
            </a:extLst>
          </p:cNvPr>
          <p:cNvSpPr/>
          <p:nvPr/>
        </p:nvSpPr>
        <p:spPr>
          <a:xfrm>
            <a:off x="3518592" y="2147939"/>
            <a:ext cx="3439690" cy="3139946"/>
          </a:xfrm>
          <a:custGeom>
            <a:avLst/>
            <a:gdLst>
              <a:gd name="csX0" fmla="*/ 0 w 330114"/>
              <a:gd name="csY0" fmla="*/ 86864 h 301347"/>
              <a:gd name="csX1" fmla="*/ 184233 w 330114"/>
              <a:gd name="csY1" fmla="*/ 262820 h 301347"/>
              <a:gd name="csX2" fmla="*/ 330115 w 330114"/>
              <a:gd name="csY2" fmla="*/ 301348 h 301347"/>
              <a:gd name="csX3" fmla="*/ 145882 w 330114"/>
              <a:gd name="csY3" fmla="*/ 0 h 301347"/>
              <a:gd name="csX4" fmla="*/ 0 w 330114"/>
              <a:gd name="csY4" fmla="*/ 86864 h 3013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30114" h="301347">
                <a:moveTo>
                  <a:pt x="0" y="86864"/>
                </a:moveTo>
                <a:lnTo>
                  <a:pt x="184233" y="262820"/>
                </a:lnTo>
                <a:lnTo>
                  <a:pt x="330115" y="301348"/>
                </a:lnTo>
                <a:lnTo>
                  <a:pt x="145882" y="0"/>
                </a:lnTo>
                <a:lnTo>
                  <a:pt x="0" y="86864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C9B894F6-4BDC-98E0-00E8-9BCA9D1F5F33}"/>
              </a:ext>
            </a:extLst>
          </p:cNvPr>
          <p:cNvSpPr/>
          <p:nvPr/>
        </p:nvSpPr>
        <p:spPr>
          <a:xfrm>
            <a:off x="5438246" y="1570114"/>
            <a:ext cx="3439690" cy="3739496"/>
          </a:xfrm>
          <a:custGeom>
            <a:avLst/>
            <a:gdLst>
              <a:gd name="csX0" fmla="*/ 0 w 330114"/>
              <a:gd name="csY0" fmla="*/ 38542 h 358887"/>
              <a:gd name="csX1" fmla="*/ 184233 w 330114"/>
              <a:gd name="csY1" fmla="*/ 358888 h 358887"/>
              <a:gd name="csX2" fmla="*/ 330115 w 330114"/>
              <a:gd name="csY2" fmla="*/ 327925 h 358887"/>
              <a:gd name="csX3" fmla="*/ 145882 w 330114"/>
              <a:gd name="csY3" fmla="*/ 0 h 358887"/>
              <a:gd name="csX4" fmla="*/ 0 w 330114"/>
              <a:gd name="csY4" fmla="*/ 38542 h 3588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30114" h="358887">
                <a:moveTo>
                  <a:pt x="0" y="38542"/>
                </a:moveTo>
                <a:lnTo>
                  <a:pt x="184233" y="358888"/>
                </a:lnTo>
                <a:lnTo>
                  <a:pt x="330115" y="327925"/>
                </a:lnTo>
                <a:lnTo>
                  <a:pt x="145882" y="0"/>
                </a:lnTo>
                <a:lnTo>
                  <a:pt x="0" y="3854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546EDA77-7446-9804-26EB-C4D38410A24E}"/>
              </a:ext>
            </a:extLst>
          </p:cNvPr>
          <p:cNvSpPr/>
          <p:nvPr/>
        </p:nvSpPr>
        <p:spPr>
          <a:xfrm>
            <a:off x="5438246" y="1569968"/>
            <a:ext cx="1520037" cy="3717771"/>
          </a:xfrm>
          <a:custGeom>
            <a:avLst/>
            <a:gdLst>
              <a:gd name="csX0" fmla="*/ 145882 w 145881"/>
              <a:gd name="csY0" fmla="*/ 14 h 356802"/>
              <a:gd name="csX1" fmla="*/ 0 w 145881"/>
              <a:gd name="csY1" fmla="*/ 38542 h 356802"/>
              <a:gd name="csX2" fmla="*/ 0 w 145881"/>
              <a:gd name="csY2" fmla="*/ 318275 h 356802"/>
              <a:gd name="csX3" fmla="*/ 145882 w 145881"/>
              <a:gd name="csY3" fmla="*/ 356802 h 356802"/>
              <a:gd name="csX4" fmla="*/ 145882 w 145881"/>
              <a:gd name="csY4" fmla="*/ 0 h 3568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5881" h="356802">
                <a:moveTo>
                  <a:pt x="145882" y="14"/>
                </a:moveTo>
                <a:cubicBezTo>
                  <a:pt x="95547" y="5235"/>
                  <a:pt x="45918" y="19832"/>
                  <a:pt x="0" y="38542"/>
                </a:cubicBezTo>
                <a:lnTo>
                  <a:pt x="0" y="318275"/>
                </a:lnTo>
                <a:cubicBezTo>
                  <a:pt x="45918" y="336999"/>
                  <a:pt x="95547" y="351582"/>
                  <a:pt x="145882" y="356802"/>
                </a:cubicBezTo>
                <a:lnTo>
                  <a:pt x="145882" y="0"/>
                </a:ln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1ED92578-2CB3-1147-9175-5D914D6508A9}"/>
              </a:ext>
            </a:extLst>
          </p:cNvPr>
          <p:cNvSpPr/>
          <p:nvPr/>
        </p:nvSpPr>
        <p:spPr>
          <a:xfrm>
            <a:off x="3518592" y="2147793"/>
            <a:ext cx="1520037" cy="2562278"/>
          </a:xfrm>
          <a:custGeom>
            <a:avLst/>
            <a:gdLst>
              <a:gd name="csX0" fmla="*/ 0 w 145881"/>
              <a:gd name="csY0" fmla="*/ 159044 h 245907"/>
              <a:gd name="csX1" fmla="*/ 145882 w 145881"/>
              <a:gd name="csY1" fmla="*/ 245907 h 245907"/>
              <a:gd name="csX2" fmla="*/ 145882 w 145881"/>
              <a:gd name="csY2" fmla="*/ 0 h 245907"/>
              <a:gd name="csX3" fmla="*/ 0 w 145881"/>
              <a:gd name="csY3" fmla="*/ 86863 h 245907"/>
              <a:gd name="csX4" fmla="*/ 0 w 145881"/>
              <a:gd name="csY4" fmla="*/ 159029 h 2459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5881" h="245907">
                <a:moveTo>
                  <a:pt x="0" y="159044"/>
                </a:moveTo>
                <a:cubicBezTo>
                  <a:pt x="34510" y="183880"/>
                  <a:pt x="85794" y="217403"/>
                  <a:pt x="145882" y="245907"/>
                </a:cubicBezTo>
                <a:lnTo>
                  <a:pt x="145882" y="0"/>
                </a:lnTo>
                <a:cubicBezTo>
                  <a:pt x="85809" y="28504"/>
                  <a:pt x="34510" y="62027"/>
                  <a:pt x="0" y="86863"/>
                </a:cubicBezTo>
                <a:lnTo>
                  <a:pt x="0" y="15902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8F8B0DCB-2444-4D69-CBD6-A90723F7E35E}"/>
              </a:ext>
            </a:extLst>
          </p:cNvPr>
          <p:cNvSpPr/>
          <p:nvPr/>
        </p:nvSpPr>
        <p:spPr>
          <a:xfrm>
            <a:off x="7357899" y="1548389"/>
            <a:ext cx="1520037" cy="3761075"/>
          </a:xfrm>
          <a:custGeom>
            <a:avLst/>
            <a:gdLst>
              <a:gd name="csX0" fmla="*/ 145882 w 145881"/>
              <a:gd name="csY0" fmla="*/ 330010 h 360958"/>
              <a:gd name="csX1" fmla="*/ 145882 w 145881"/>
              <a:gd name="csY1" fmla="*/ 30963 h 360958"/>
              <a:gd name="csX2" fmla="*/ 1036 w 145881"/>
              <a:gd name="csY2" fmla="*/ 0 h 360958"/>
              <a:gd name="csX3" fmla="*/ 0 w 145881"/>
              <a:gd name="csY3" fmla="*/ 0 h 360958"/>
              <a:gd name="csX4" fmla="*/ 0 w 145881"/>
              <a:gd name="csY4" fmla="*/ 360959 h 360958"/>
              <a:gd name="csX5" fmla="*/ 1036 w 145881"/>
              <a:gd name="csY5" fmla="*/ 360959 h 360958"/>
              <a:gd name="csX6" fmla="*/ 145882 w 145881"/>
              <a:gd name="csY6" fmla="*/ 329995 h 3609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45881" h="360958">
                <a:moveTo>
                  <a:pt x="145882" y="330010"/>
                </a:moveTo>
                <a:lnTo>
                  <a:pt x="145882" y="30963"/>
                </a:lnTo>
                <a:cubicBezTo>
                  <a:pt x="104049" y="12526"/>
                  <a:pt x="55585" y="0"/>
                  <a:pt x="1036" y="0"/>
                </a:cubicBezTo>
                <a:cubicBezTo>
                  <a:pt x="690" y="0"/>
                  <a:pt x="345" y="0"/>
                  <a:pt x="0" y="0"/>
                </a:cubicBezTo>
                <a:lnTo>
                  <a:pt x="0" y="360959"/>
                </a:lnTo>
                <a:cubicBezTo>
                  <a:pt x="345" y="360959"/>
                  <a:pt x="690" y="360959"/>
                  <a:pt x="1036" y="360959"/>
                </a:cubicBezTo>
                <a:cubicBezTo>
                  <a:pt x="55585" y="360959"/>
                  <a:pt x="104049" y="348432"/>
                  <a:pt x="145882" y="32999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11" name="Graphic 13" descr="Bullseye with solid fill">
            <a:extLst>
              <a:ext uri="{FF2B5EF4-FFF2-40B4-BE49-F238E27FC236}">
                <a16:creationId xmlns:a16="http://schemas.microsoft.com/office/drawing/2014/main" id="{31AED09E-2689-9DD9-0841-714492D95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3423" y="3410052"/>
            <a:ext cx="731520" cy="731520"/>
          </a:xfrm>
          <a:prstGeom prst="rect">
            <a:avLst/>
          </a:prstGeom>
        </p:spPr>
      </p:pic>
      <p:pic>
        <p:nvPicPr>
          <p:cNvPr id="12" name="Graphic 15" descr="Gears with solid fill">
            <a:extLst>
              <a:ext uri="{FF2B5EF4-FFF2-40B4-BE49-F238E27FC236}">
                <a16:creationId xmlns:a16="http://schemas.microsoft.com/office/drawing/2014/main" id="{72A8B2E4-8A67-6E3C-65B8-79355773A3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02278" y="4229487"/>
            <a:ext cx="731520" cy="731520"/>
          </a:xfrm>
          <a:prstGeom prst="rect">
            <a:avLst/>
          </a:prstGeom>
        </p:spPr>
      </p:pic>
      <p:pic>
        <p:nvPicPr>
          <p:cNvPr id="14" name="Graphic 17" descr="Lightbulb with solid fill">
            <a:extLst>
              <a:ext uri="{FF2B5EF4-FFF2-40B4-BE49-F238E27FC236}">
                <a16:creationId xmlns:a16="http://schemas.microsoft.com/office/drawing/2014/main" id="{4B8C6721-4744-0264-E6F5-55D1739B61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0555" y="4186363"/>
            <a:ext cx="731520" cy="731520"/>
          </a:xfrm>
          <a:prstGeom prst="rect">
            <a:avLst/>
          </a:prstGeom>
        </p:spPr>
      </p:pic>
      <p:sp>
        <p:nvSpPr>
          <p:cNvPr id="17" name="TextBox 36">
            <a:extLst>
              <a:ext uri="{FF2B5EF4-FFF2-40B4-BE49-F238E27FC236}">
                <a16:creationId xmlns:a16="http://schemas.microsoft.com/office/drawing/2014/main" id="{568D9B1B-F531-683A-B24B-F2FCCDCD106F}"/>
              </a:ext>
            </a:extLst>
          </p:cNvPr>
          <p:cNvSpPr txBox="1"/>
          <p:nvPr/>
        </p:nvSpPr>
        <p:spPr>
          <a:xfrm>
            <a:off x="5614068" y="2181575"/>
            <a:ext cx="116839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rgbClr val="0C4550"/>
                </a:solidFill>
              </a:rPr>
              <a:t>Lorem Ipsum</a:t>
            </a:r>
          </a:p>
        </p:txBody>
      </p:sp>
      <p:sp>
        <p:nvSpPr>
          <p:cNvPr id="18" name="TextBox 37">
            <a:extLst>
              <a:ext uri="{FF2B5EF4-FFF2-40B4-BE49-F238E27FC236}">
                <a16:creationId xmlns:a16="http://schemas.microsoft.com/office/drawing/2014/main" id="{3B5195A3-595E-BA29-8180-356B6E6C0B55}"/>
              </a:ext>
            </a:extLst>
          </p:cNvPr>
          <p:cNvSpPr txBox="1"/>
          <p:nvPr/>
        </p:nvSpPr>
        <p:spPr>
          <a:xfrm>
            <a:off x="5614068" y="2825397"/>
            <a:ext cx="1168392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rgbClr val="0C4550"/>
                </a:solidFill>
              </a:rPr>
              <a:t>Lorem ipsum dolor sit amet, nibh est. A magna maecenas, quam magna.</a:t>
            </a:r>
          </a:p>
        </p:txBody>
      </p:sp>
      <p:sp>
        <p:nvSpPr>
          <p:cNvPr id="20" name="TextBox 36">
            <a:extLst>
              <a:ext uri="{FF2B5EF4-FFF2-40B4-BE49-F238E27FC236}">
                <a16:creationId xmlns:a16="http://schemas.microsoft.com/office/drawing/2014/main" id="{83437377-B120-7F30-DEE2-CF17E4808B07}"/>
              </a:ext>
            </a:extLst>
          </p:cNvPr>
          <p:cNvSpPr txBox="1"/>
          <p:nvPr/>
        </p:nvSpPr>
        <p:spPr>
          <a:xfrm>
            <a:off x="7513752" y="2181575"/>
            <a:ext cx="116839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37">
            <a:extLst>
              <a:ext uri="{FF2B5EF4-FFF2-40B4-BE49-F238E27FC236}">
                <a16:creationId xmlns:a16="http://schemas.microsoft.com/office/drawing/2014/main" id="{D8379433-B83C-891C-708B-DB2DEB8A058D}"/>
              </a:ext>
            </a:extLst>
          </p:cNvPr>
          <p:cNvSpPr txBox="1"/>
          <p:nvPr/>
        </p:nvSpPr>
        <p:spPr>
          <a:xfrm>
            <a:off x="7513752" y="2825397"/>
            <a:ext cx="1168392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magna.</a:t>
            </a:r>
          </a:p>
        </p:txBody>
      </p:sp>
      <p:sp>
        <p:nvSpPr>
          <p:cNvPr id="23" name="TextBox 36">
            <a:extLst>
              <a:ext uri="{FF2B5EF4-FFF2-40B4-BE49-F238E27FC236}">
                <a16:creationId xmlns:a16="http://schemas.microsoft.com/office/drawing/2014/main" id="{D6292402-3520-8F4E-44C8-DE39D17AA296}"/>
              </a:ext>
            </a:extLst>
          </p:cNvPr>
          <p:cNvSpPr txBox="1"/>
          <p:nvPr/>
        </p:nvSpPr>
        <p:spPr>
          <a:xfrm>
            <a:off x="3714384" y="2748645"/>
            <a:ext cx="116839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rgbClr val="0C4550"/>
                </a:solidFill>
              </a:rPr>
              <a:t>Lorem Ipsum</a:t>
            </a:r>
          </a:p>
        </p:txBody>
      </p:sp>
      <p:sp>
        <p:nvSpPr>
          <p:cNvPr id="25" name="TextBox 36">
            <a:extLst>
              <a:ext uri="{FF2B5EF4-FFF2-40B4-BE49-F238E27FC236}">
                <a16:creationId xmlns:a16="http://schemas.microsoft.com/office/drawing/2014/main" id="{2E404B22-CDB5-B3DB-7F11-9EF380BFA9ED}"/>
              </a:ext>
            </a:extLst>
          </p:cNvPr>
          <p:cNvSpPr txBox="1"/>
          <p:nvPr/>
        </p:nvSpPr>
        <p:spPr>
          <a:xfrm>
            <a:off x="2034440" y="3110152"/>
            <a:ext cx="116839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6" name="TextBox 36">
            <a:extLst>
              <a:ext uri="{FF2B5EF4-FFF2-40B4-BE49-F238E27FC236}">
                <a16:creationId xmlns:a16="http://schemas.microsoft.com/office/drawing/2014/main" id="{CC9B4620-3D06-6861-42C2-35AF10BA8081}"/>
              </a:ext>
            </a:extLst>
          </p:cNvPr>
          <p:cNvSpPr txBox="1"/>
          <p:nvPr/>
        </p:nvSpPr>
        <p:spPr>
          <a:xfrm>
            <a:off x="9214961" y="3110152"/>
            <a:ext cx="116839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94B87E67-097D-7613-74AC-C81A47F44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Folded Fishbone Diagram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613064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E958D-8A5A-BF4C-F0EB-0309169F0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85062-FE65-6DB9-CC9A-1130D9D48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Folded Fishbone Diagram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66C4015F-F5B4-B084-E3D9-32C9E0FB1627}"/>
              </a:ext>
            </a:extLst>
          </p:cNvPr>
          <p:cNvSpPr/>
          <p:nvPr/>
        </p:nvSpPr>
        <p:spPr>
          <a:xfrm>
            <a:off x="1848689" y="2142364"/>
            <a:ext cx="1433064" cy="2573281"/>
          </a:xfrm>
          <a:custGeom>
            <a:avLst/>
            <a:gdLst>
              <a:gd name="csX0" fmla="*/ 95760 w 137534"/>
              <a:gd name="csY0" fmla="*/ 35396 h 246963"/>
              <a:gd name="csX1" fmla="*/ 55783 w 137534"/>
              <a:gd name="csY1" fmla="*/ 6029 h 246963"/>
              <a:gd name="csX2" fmla="*/ 1867 w 137534"/>
              <a:gd name="csY2" fmla="*/ 47145 h 246963"/>
              <a:gd name="csX3" fmla="*/ 1867 w 137534"/>
              <a:gd name="csY3" fmla="*/ 199818 h 246963"/>
              <a:gd name="csX4" fmla="*/ 55783 w 137534"/>
              <a:gd name="csY4" fmla="*/ 240934 h 246963"/>
              <a:gd name="csX5" fmla="*/ 95760 w 137534"/>
              <a:gd name="csY5" fmla="*/ 211568 h 246963"/>
              <a:gd name="csX6" fmla="*/ 95760 w 137534"/>
              <a:gd name="csY6" fmla="*/ 35381 h 2469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37534" h="246963">
                <a:moveTo>
                  <a:pt x="95760" y="35396"/>
                </a:moveTo>
                <a:cubicBezTo>
                  <a:pt x="83676" y="25487"/>
                  <a:pt x="70326" y="15535"/>
                  <a:pt x="55783" y="6029"/>
                </a:cubicBezTo>
                <a:cubicBezTo>
                  <a:pt x="27329" y="-12552"/>
                  <a:pt x="-8635" y="14830"/>
                  <a:pt x="1867" y="47145"/>
                </a:cubicBezTo>
                <a:cubicBezTo>
                  <a:pt x="17964" y="96646"/>
                  <a:pt x="17964" y="150317"/>
                  <a:pt x="1867" y="199818"/>
                </a:cubicBezTo>
                <a:cubicBezTo>
                  <a:pt x="-8635" y="232133"/>
                  <a:pt x="27329" y="259515"/>
                  <a:pt x="55783" y="240934"/>
                </a:cubicBezTo>
                <a:cubicBezTo>
                  <a:pt x="70341" y="231428"/>
                  <a:pt x="83676" y="221491"/>
                  <a:pt x="95760" y="211568"/>
                </a:cubicBezTo>
                <a:cubicBezTo>
                  <a:pt x="151460" y="165892"/>
                  <a:pt x="151460" y="81057"/>
                  <a:pt x="95760" y="35381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7CF35C05-09E7-0BF4-3ED0-7F459DDD8821}"/>
              </a:ext>
            </a:extLst>
          </p:cNvPr>
          <p:cNvSpPr/>
          <p:nvPr/>
        </p:nvSpPr>
        <p:spPr>
          <a:xfrm>
            <a:off x="9256567" y="2061632"/>
            <a:ext cx="1086744" cy="2734755"/>
          </a:xfrm>
          <a:custGeom>
            <a:avLst/>
            <a:gdLst>
              <a:gd name="csX0" fmla="*/ 62576 w 104297"/>
              <a:gd name="csY0" fmla="*/ 43130 h 262460"/>
              <a:gd name="csX1" fmla="*/ 0 w 104297"/>
              <a:gd name="csY1" fmla="*/ 0 h 262460"/>
              <a:gd name="csX2" fmla="*/ 0 w 104297"/>
              <a:gd name="csY2" fmla="*/ 262460 h 262460"/>
              <a:gd name="csX3" fmla="*/ 62576 w 104297"/>
              <a:gd name="csY3" fmla="*/ 219330 h 262460"/>
              <a:gd name="csX4" fmla="*/ 62576 w 104297"/>
              <a:gd name="csY4" fmla="*/ 43130 h 2624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4297" h="262460">
                <a:moveTo>
                  <a:pt x="62576" y="43130"/>
                </a:moveTo>
                <a:cubicBezTo>
                  <a:pt x="44479" y="28288"/>
                  <a:pt x="23563" y="13389"/>
                  <a:pt x="0" y="0"/>
                </a:cubicBezTo>
                <a:lnTo>
                  <a:pt x="0" y="262460"/>
                </a:lnTo>
                <a:cubicBezTo>
                  <a:pt x="23563" y="249071"/>
                  <a:pt x="44479" y="234172"/>
                  <a:pt x="62576" y="219330"/>
                </a:cubicBezTo>
                <a:cubicBezTo>
                  <a:pt x="118204" y="173713"/>
                  <a:pt x="118204" y="88762"/>
                  <a:pt x="62576" y="43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65B6C4FF-33D4-02AA-C7B3-1937613B4C7E}"/>
              </a:ext>
            </a:extLst>
          </p:cNvPr>
          <p:cNvSpPr/>
          <p:nvPr/>
        </p:nvSpPr>
        <p:spPr>
          <a:xfrm>
            <a:off x="3518592" y="2147939"/>
            <a:ext cx="3439690" cy="3139946"/>
          </a:xfrm>
          <a:custGeom>
            <a:avLst/>
            <a:gdLst>
              <a:gd name="csX0" fmla="*/ 0 w 330114"/>
              <a:gd name="csY0" fmla="*/ 86864 h 301347"/>
              <a:gd name="csX1" fmla="*/ 184233 w 330114"/>
              <a:gd name="csY1" fmla="*/ 262820 h 301347"/>
              <a:gd name="csX2" fmla="*/ 330115 w 330114"/>
              <a:gd name="csY2" fmla="*/ 301348 h 301347"/>
              <a:gd name="csX3" fmla="*/ 145882 w 330114"/>
              <a:gd name="csY3" fmla="*/ 0 h 301347"/>
              <a:gd name="csX4" fmla="*/ 0 w 330114"/>
              <a:gd name="csY4" fmla="*/ 86864 h 3013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30114" h="301347">
                <a:moveTo>
                  <a:pt x="0" y="86864"/>
                </a:moveTo>
                <a:lnTo>
                  <a:pt x="184233" y="262820"/>
                </a:lnTo>
                <a:lnTo>
                  <a:pt x="330115" y="301348"/>
                </a:lnTo>
                <a:lnTo>
                  <a:pt x="145882" y="0"/>
                </a:lnTo>
                <a:lnTo>
                  <a:pt x="0" y="86864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0C6230C7-38C4-6F46-FE78-C480FAB6B1EC}"/>
              </a:ext>
            </a:extLst>
          </p:cNvPr>
          <p:cNvSpPr/>
          <p:nvPr/>
        </p:nvSpPr>
        <p:spPr>
          <a:xfrm>
            <a:off x="5438246" y="1570114"/>
            <a:ext cx="3439690" cy="3739496"/>
          </a:xfrm>
          <a:custGeom>
            <a:avLst/>
            <a:gdLst>
              <a:gd name="csX0" fmla="*/ 0 w 330114"/>
              <a:gd name="csY0" fmla="*/ 38542 h 358887"/>
              <a:gd name="csX1" fmla="*/ 184233 w 330114"/>
              <a:gd name="csY1" fmla="*/ 358888 h 358887"/>
              <a:gd name="csX2" fmla="*/ 330115 w 330114"/>
              <a:gd name="csY2" fmla="*/ 327925 h 358887"/>
              <a:gd name="csX3" fmla="*/ 145882 w 330114"/>
              <a:gd name="csY3" fmla="*/ 0 h 358887"/>
              <a:gd name="csX4" fmla="*/ 0 w 330114"/>
              <a:gd name="csY4" fmla="*/ 38542 h 3588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30114" h="358887">
                <a:moveTo>
                  <a:pt x="0" y="38542"/>
                </a:moveTo>
                <a:lnTo>
                  <a:pt x="184233" y="358888"/>
                </a:lnTo>
                <a:lnTo>
                  <a:pt x="330115" y="327925"/>
                </a:lnTo>
                <a:lnTo>
                  <a:pt x="145882" y="0"/>
                </a:lnTo>
                <a:lnTo>
                  <a:pt x="0" y="3854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39E22A41-91E2-F738-8AA2-847CBC788C99}"/>
              </a:ext>
            </a:extLst>
          </p:cNvPr>
          <p:cNvSpPr/>
          <p:nvPr/>
        </p:nvSpPr>
        <p:spPr>
          <a:xfrm>
            <a:off x="5438246" y="1569968"/>
            <a:ext cx="1520037" cy="3717771"/>
          </a:xfrm>
          <a:custGeom>
            <a:avLst/>
            <a:gdLst>
              <a:gd name="csX0" fmla="*/ 145882 w 145881"/>
              <a:gd name="csY0" fmla="*/ 14 h 356802"/>
              <a:gd name="csX1" fmla="*/ 0 w 145881"/>
              <a:gd name="csY1" fmla="*/ 38542 h 356802"/>
              <a:gd name="csX2" fmla="*/ 0 w 145881"/>
              <a:gd name="csY2" fmla="*/ 318275 h 356802"/>
              <a:gd name="csX3" fmla="*/ 145882 w 145881"/>
              <a:gd name="csY3" fmla="*/ 356802 h 356802"/>
              <a:gd name="csX4" fmla="*/ 145882 w 145881"/>
              <a:gd name="csY4" fmla="*/ 0 h 3568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5881" h="356802">
                <a:moveTo>
                  <a:pt x="145882" y="14"/>
                </a:moveTo>
                <a:cubicBezTo>
                  <a:pt x="95547" y="5235"/>
                  <a:pt x="45918" y="19832"/>
                  <a:pt x="0" y="38542"/>
                </a:cubicBezTo>
                <a:lnTo>
                  <a:pt x="0" y="318275"/>
                </a:lnTo>
                <a:cubicBezTo>
                  <a:pt x="45918" y="336999"/>
                  <a:pt x="95547" y="351582"/>
                  <a:pt x="145882" y="356802"/>
                </a:cubicBezTo>
                <a:lnTo>
                  <a:pt x="145882" y="0"/>
                </a:ln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B4402929-B1D0-4174-400C-BF9DFA94B928}"/>
              </a:ext>
            </a:extLst>
          </p:cNvPr>
          <p:cNvSpPr/>
          <p:nvPr/>
        </p:nvSpPr>
        <p:spPr>
          <a:xfrm>
            <a:off x="3518592" y="2147793"/>
            <a:ext cx="1520037" cy="2562278"/>
          </a:xfrm>
          <a:custGeom>
            <a:avLst/>
            <a:gdLst>
              <a:gd name="csX0" fmla="*/ 0 w 145881"/>
              <a:gd name="csY0" fmla="*/ 159044 h 245907"/>
              <a:gd name="csX1" fmla="*/ 145882 w 145881"/>
              <a:gd name="csY1" fmla="*/ 245907 h 245907"/>
              <a:gd name="csX2" fmla="*/ 145882 w 145881"/>
              <a:gd name="csY2" fmla="*/ 0 h 245907"/>
              <a:gd name="csX3" fmla="*/ 0 w 145881"/>
              <a:gd name="csY3" fmla="*/ 86863 h 245907"/>
              <a:gd name="csX4" fmla="*/ 0 w 145881"/>
              <a:gd name="csY4" fmla="*/ 159029 h 2459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5881" h="245907">
                <a:moveTo>
                  <a:pt x="0" y="159044"/>
                </a:moveTo>
                <a:cubicBezTo>
                  <a:pt x="34510" y="183880"/>
                  <a:pt x="85794" y="217403"/>
                  <a:pt x="145882" y="245907"/>
                </a:cubicBezTo>
                <a:lnTo>
                  <a:pt x="145882" y="0"/>
                </a:lnTo>
                <a:cubicBezTo>
                  <a:pt x="85809" y="28504"/>
                  <a:pt x="34510" y="62027"/>
                  <a:pt x="0" y="86863"/>
                </a:cubicBezTo>
                <a:lnTo>
                  <a:pt x="0" y="15902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D0B1A65B-A207-E020-70FB-B84699837296}"/>
              </a:ext>
            </a:extLst>
          </p:cNvPr>
          <p:cNvSpPr/>
          <p:nvPr/>
        </p:nvSpPr>
        <p:spPr>
          <a:xfrm>
            <a:off x="7357899" y="1548389"/>
            <a:ext cx="1520037" cy="3761075"/>
          </a:xfrm>
          <a:custGeom>
            <a:avLst/>
            <a:gdLst>
              <a:gd name="csX0" fmla="*/ 145882 w 145881"/>
              <a:gd name="csY0" fmla="*/ 330010 h 360958"/>
              <a:gd name="csX1" fmla="*/ 145882 w 145881"/>
              <a:gd name="csY1" fmla="*/ 30963 h 360958"/>
              <a:gd name="csX2" fmla="*/ 1036 w 145881"/>
              <a:gd name="csY2" fmla="*/ 0 h 360958"/>
              <a:gd name="csX3" fmla="*/ 0 w 145881"/>
              <a:gd name="csY3" fmla="*/ 0 h 360958"/>
              <a:gd name="csX4" fmla="*/ 0 w 145881"/>
              <a:gd name="csY4" fmla="*/ 360959 h 360958"/>
              <a:gd name="csX5" fmla="*/ 1036 w 145881"/>
              <a:gd name="csY5" fmla="*/ 360959 h 360958"/>
              <a:gd name="csX6" fmla="*/ 145882 w 145881"/>
              <a:gd name="csY6" fmla="*/ 329995 h 3609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45881" h="360958">
                <a:moveTo>
                  <a:pt x="145882" y="330010"/>
                </a:moveTo>
                <a:lnTo>
                  <a:pt x="145882" y="30963"/>
                </a:lnTo>
                <a:cubicBezTo>
                  <a:pt x="104049" y="12526"/>
                  <a:pt x="55585" y="0"/>
                  <a:pt x="1036" y="0"/>
                </a:cubicBezTo>
                <a:cubicBezTo>
                  <a:pt x="690" y="0"/>
                  <a:pt x="345" y="0"/>
                  <a:pt x="0" y="0"/>
                </a:cubicBezTo>
                <a:lnTo>
                  <a:pt x="0" y="360959"/>
                </a:lnTo>
                <a:cubicBezTo>
                  <a:pt x="345" y="360959"/>
                  <a:pt x="690" y="360959"/>
                  <a:pt x="1036" y="360959"/>
                </a:cubicBezTo>
                <a:cubicBezTo>
                  <a:pt x="55585" y="360959"/>
                  <a:pt x="104049" y="348432"/>
                  <a:pt x="145882" y="32999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11" name="Graphic 13" descr="Bullseye with solid fill">
            <a:extLst>
              <a:ext uri="{FF2B5EF4-FFF2-40B4-BE49-F238E27FC236}">
                <a16:creationId xmlns:a16="http://schemas.microsoft.com/office/drawing/2014/main" id="{CF8552F7-0404-FB2B-B8F2-20121B73BD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3423" y="3410052"/>
            <a:ext cx="731520" cy="731520"/>
          </a:xfrm>
          <a:prstGeom prst="rect">
            <a:avLst/>
          </a:prstGeom>
        </p:spPr>
      </p:pic>
      <p:pic>
        <p:nvPicPr>
          <p:cNvPr id="12" name="Graphic 15" descr="Gears with solid fill">
            <a:extLst>
              <a:ext uri="{FF2B5EF4-FFF2-40B4-BE49-F238E27FC236}">
                <a16:creationId xmlns:a16="http://schemas.microsoft.com/office/drawing/2014/main" id="{86381226-C37B-AF31-E137-16A26A4CC1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02278" y="4229487"/>
            <a:ext cx="731520" cy="731520"/>
          </a:xfrm>
          <a:prstGeom prst="rect">
            <a:avLst/>
          </a:prstGeom>
        </p:spPr>
      </p:pic>
      <p:pic>
        <p:nvPicPr>
          <p:cNvPr id="14" name="Graphic 17" descr="Lightbulb with solid fill">
            <a:extLst>
              <a:ext uri="{FF2B5EF4-FFF2-40B4-BE49-F238E27FC236}">
                <a16:creationId xmlns:a16="http://schemas.microsoft.com/office/drawing/2014/main" id="{DFCD6F53-9C95-F46B-19D5-D9B5FFEAF7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0555" y="4186363"/>
            <a:ext cx="731520" cy="731520"/>
          </a:xfrm>
          <a:prstGeom prst="rect">
            <a:avLst/>
          </a:prstGeom>
        </p:spPr>
      </p:pic>
      <p:sp>
        <p:nvSpPr>
          <p:cNvPr id="17" name="TextBox 36">
            <a:extLst>
              <a:ext uri="{FF2B5EF4-FFF2-40B4-BE49-F238E27FC236}">
                <a16:creationId xmlns:a16="http://schemas.microsoft.com/office/drawing/2014/main" id="{DAF5C98C-350D-BB51-220D-DA303E090634}"/>
              </a:ext>
            </a:extLst>
          </p:cNvPr>
          <p:cNvSpPr txBox="1"/>
          <p:nvPr/>
        </p:nvSpPr>
        <p:spPr>
          <a:xfrm>
            <a:off x="5614068" y="2181575"/>
            <a:ext cx="116839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rgbClr val="0C4550"/>
                </a:solidFill>
              </a:rPr>
              <a:t>Lorem Ipsum</a:t>
            </a:r>
          </a:p>
        </p:txBody>
      </p:sp>
      <p:sp>
        <p:nvSpPr>
          <p:cNvPr id="18" name="TextBox 37">
            <a:extLst>
              <a:ext uri="{FF2B5EF4-FFF2-40B4-BE49-F238E27FC236}">
                <a16:creationId xmlns:a16="http://schemas.microsoft.com/office/drawing/2014/main" id="{9EF59018-ED79-E696-371B-98120A9C7DC2}"/>
              </a:ext>
            </a:extLst>
          </p:cNvPr>
          <p:cNvSpPr txBox="1"/>
          <p:nvPr/>
        </p:nvSpPr>
        <p:spPr>
          <a:xfrm>
            <a:off x="5614068" y="2825397"/>
            <a:ext cx="1168392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rgbClr val="0C4550"/>
                </a:solidFill>
              </a:rPr>
              <a:t>Lorem ipsum dolor sit amet, nibh est. A magna maecenas, quam magna.</a:t>
            </a:r>
          </a:p>
        </p:txBody>
      </p:sp>
      <p:sp>
        <p:nvSpPr>
          <p:cNvPr id="20" name="TextBox 36">
            <a:extLst>
              <a:ext uri="{FF2B5EF4-FFF2-40B4-BE49-F238E27FC236}">
                <a16:creationId xmlns:a16="http://schemas.microsoft.com/office/drawing/2014/main" id="{E8652996-85CB-60FF-16E5-7585BFDD9352}"/>
              </a:ext>
            </a:extLst>
          </p:cNvPr>
          <p:cNvSpPr txBox="1"/>
          <p:nvPr/>
        </p:nvSpPr>
        <p:spPr>
          <a:xfrm>
            <a:off x="7513752" y="2181575"/>
            <a:ext cx="116839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37">
            <a:extLst>
              <a:ext uri="{FF2B5EF4-FFF2-40B4-BE49-F238E27FC236}">
                <a16:creationId xmlns:a16="http://schemas.microsoft.com/office/drawing/2014/main" id="{F3F0D265-0719-625D-0BDE-25E2CF9019D2}"/>
              </a:ext>
            </a:extLst>
          </p:cNvPr>
          <p:cNvSpPr txBox="1"/>
          <p:nvPr/>
        </p:nvSpPr>
        <p:spPr>
          <a:xfrm>
            <a:off x="7513752" y="2825397"/>
            <a:ext cx="1168392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magna.</a:t>
            </a:r>
          </a:p>
        </p:txBody>
      </p:sp>
      <p:sp>
        <p:nvSpPr>
          <p:cNvPr id="23" name="TextBox 36">
            <a:extLst>
              <a:ext uri="{FF2B5EF4-FFF2-40B4-BE49-F238E27FC236}">
                <a16:creationId xmlns:a16="http://schemas.microsoft.com/office/drawing/2014/main" id="{418C62AC-2450-E669-6421-4A72E2065B5E}"/>
              </a:ext>
            </a:extLst>
          </p:cNvPr>
          <p:cNvSpPr txBox="1"/>
          <p:nvPr/>
        </p:nvSpPr>
        <p:spPr>
          <a:xfrm>
            <a:off x="3714384" y="2748645"/>
            <a:ext cx="116839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rgbClr val="0C4550"/>
                </a:solidFill>
              </a:rPr>
              <a:t>Lorem Ipsum</a:t>
            </a:r>
          </a:p>
        </p:txBody>
      </p:sp>
      <p:sp>
        <p:nvSpPr>
          <p:cNvPr id="25" name="TextBox 36">
            <a:extLst>
              <a:ext uri="{FF2B5EF4-FFF2-40B4-BE49-F238E27FC236}">
                <a16:creationId xmlns:a16="http://schemas.microsoft.com/office/drawing/2014/main" id="{C970DD83-C0B7-65C6-3D3F-408A2B7A65D4}"/>
              </a:ext>
            </a:extLst>
          </p:cNvPr>
          <p:cNvSpPr txBox="1"/>
          <p:nvPr/>
        </p:nvSpPr>
        <p:spPr>
          <a:xfrm>
            <a:off x="2034440" y="3110152"/>
            <a:ext cx="116839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6" name="TextBox 36">
            <a:extLst>
              <a:ext uri="{FF2B5EF4-FFF2-40B4-BE49-F238E27FC236}">
                <a16:creationId xmlns:a16="http://schemas.microsoft.com/office/drawing/2014/main" id="{68045443-5E2A-CE9A-9F4E-4805AF161353}"/>
              </a:ext>
            </a:extLst>
          </p:cNvPr>
          <p:cNvSpPr txBox="1"/>
          <p:nvPr/>
        </p:nvSpPr>
        <p:spPr>
          <a:xfrm>
            <a:off x="9214961" y="3110152"/>
            <a:ext cx="116839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966377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9512</TotalTime>
  <Words>158</Words>
  <Application>Microsoft Office PowerPoint</Application>
  <PresentationFormat>Widescreen</PresentationFormat>
  <Paragraphs>23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Folded Fishbone Diagram – Slide Template</vt:lpstr>
      <vt:lpstr>4-Step Folded Fishbone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Folded Fishbone Diagram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2026-02-02T18:18:40Z</dcterms:modified>
  <cp:category>Charts &amp; Diagrams;Graphics &amp; Metaphors</cp:category>
</cp:coreProperties>
</file>