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8B424-E7D0-252F-8C36-44BCE1063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CB9155-BB98-32FA-4C69-1739EB3E2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D8C44-30CA-F528-AD36-3C5F5E284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30276-17B5-CCE3-1459-EC014D48D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02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CB68D5D2-D035-D2BB-E77A-DC0DA444C97D}"/>
              </a:ext>
            </a:extLst>
          </p:cNvPr>
          <p:cNvSpPr/>
          <p:nvPr/>
        </p:nvSpPr>
        <p:spPr>
          <a:xfrm>
            <a:off x="988038" y="1634707"/>
            <a:ext cx="3175063" cy="4026157"/>
          </a:xfrm>
          <a:prstGeom prst="rect">
            <a:avLst/>
          </a:pr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0D95824-6939-7C17-1A61-6E2A0B066BE3}"/>
              </a:ext>
            </a:extLst>
          </p:cNvPr>
          <p:cNvSpPr/>
          <p:nvPr/>
        </p:nvSpPr>
        <p:spPr>
          <a:xfrm>
            <a:off x="4654001" y="1634707"/>
            <a:ext cx="3175063" cy="4026157"/>
          </a:xfrm>
          <a:prstGeom prst="rect">
            <a:avLst/>
          </a:pr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BAAADD9-A56F-C5CB-D498-9C0D2E5078BC}"/>
              </a:ext>
            </a:extLst>
          </p:cNvPr>
          <p:cNvSpPr/>
          <p:nvPr/>
        </p:nvSpPr>
        <p:spPr>
          <a:xfrm>
            <a:off x="8319954" y="1634707"/>
            <a:ext cx="3175063" cy="4026157"/>
          </a:xfrm>
          <a:prstGeom prst="rect">
            <a:avLst/>
          </a:pr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Banner Cards – Slide Template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B3C324-5376-9671-1934-C40955C7CDF4}"/>
              </a:ext>
            </a:extLst>
          </p:cNvPr>
          <p:cNvSpPr/>
          <p:nvPr/>
        </p:nvSpPr>
        <p:spPr>
          <a:xfrm>
            <a:off x="838200" y="1484869"/>
            <a:ext cx="3175063" cy="4026157"/>
          </a:xfrm>
          <a:prstGeom prst="rect">
            <a:avLst/>
          </a:pr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550B5A88-0531-071C-BAE4-F9DE941AFA03}"/>
              </a:ext>
            </a:extLst>
          </p:cNvPr>
          <p:cNvSpPr/>
          <p:nvPr/>
        </p:nvSpPr>
        <p:spPr>
          <a:xfrm>
            <a:off x="1109117" y="1346973"/>
            <a:ext cx="669690" cy="3255902"/>
          </a:xfrm>
          <a:custGeom>
            <a:avLst/>
            <a:gdLst>
              <a:gd name="csX0" fmla="*/ 49414 w 62231"/>
              <a:gd name="csY0" fmla="*/ 0 h 302555"/>
              <a:gd name="csX1" fmla="*/ 12947 w 62231"/>
              <a:gd name="csY1" fmla="*/ 0 h 302555"/>
              <a:gd name="csX2" fmla="*/ 0 w 62231"/>
              <a:gd name="csY2" fmla="*/ 12943 h 302555"/>
              <a:gd name="csX3" fmla="*/ 0 w 62231"/>
              <a:gd name="csY3" fmla="*/ 277863 h 302555"/>
              <a:gd name="csX4" fmla="*/ 24700 w 62231"/>
              <a:gd name="csY4" fmla="*/ 302556 h 302555"/>
              <a:gd name="csX5" fmla="*/ 24700 w 62231"/>
              <a:gd name="csY5" fmla="*/ 302556 h 302555"/>
              <a:gd name="csX6" fmla="*/ 49399 w 62231"/>
              <a:gd name="csY6" fmla="*/ 277863 h 302555"/>
              <a:gd name="csX7" fmla="*/ 49399 w 62231"/>
              <a:gd name="csY7" fmla="*/ 12828 h 302555"/>
              <a:gd name="csX8" fmla="*/ 62231 w 62231"/>
              <a:gd name="csY8" fmla="*/ 0 h 302555"/>
              <a:gd name="csX9" fmla="*/ 49399 w 62231"/>
              <a:gd name="csY9" fmla="*/ 0 h 30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2231" h="302555">
                <a:moveTo>
                  <a:pt x="49414" y="0"/>
                </a:moveTo>
                <a:lnTo>
                  <a:pt x="12947" y="0"/>
                </a:lnTo>
                <a:cubicBezTo>
                  <a:pt x="5797" y="0"/>
                  <a:pt x="0" y="5796"/>
                  <a:pt x="0" y="12943"/>
                </a:cubicBezTo>
                <a:lnTo>
                  <a:pt x="0" y="277863"/>
                </a:lnTo>
                <a:cubicBezTo>
                  <a:pt x="0" y="291496"/>
                  <a:pt x="11062" y="302556"/>
                  <a:pt x="24700" y="302556"/>
                </a:cubicBezTo>
                <a:lnTo>
                  <a:pt x="24700" y="302556"/>
                </a:lnTo>
                <a:cubicBezTo>
                  <a:pt x="38351" y="302556"/>
                  <a:pt x="49399" y="291496"/>
                  <a:pt x="49399" y="277863"/>
                </a:cubicBezTo>
                <a:lnTo>
                  <a:pt x="49399" y="12828"/>
                </a:lnTo>
                <a:cubicBezTo>
                  <a:pt x="49399" y="12828"/>
                  <a:pt x="61095" y="0"/>
                  <a:pt x="62231" y="0"/>
                </a:cubicBezTo>
                <a:lnTo>
                  <a:pt x="49399" y="0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C51429E7-61DE-296C-7807-ED3D7DB1E6D4}"/>
              </a:ext>
            </a:extLst>
          </p:cNvPr>
          <p:cNvSpPr/>
          <p:nvPr/>
        </p:nvSpPr>
        <p:spPr>
          <a:xfrm>
            <a:off x="1640868" y="1346973"/>
            <a:ext cx="276007" cy="138047"/>
          </a:xfrm>
          <a:custGeom>
            <a:avLst/>
            <a:gdLst>
              <a:gd name="csX0" fmla="*/ 12832 w 25648"/>
              <a:gd name="csY0" fmla="*/ 0 h 12828"/>
              <a:gd name="csX1" fmla="*/ 0 w 25648"/>
              <a:gd name="csY1" fmla="*/ 12828 h 12828"/>
              <a:gd name="csX2" fmla="*/ 25649 w 25648"/>
              <a:gd name="csY2" fmla="*/ 12828 h 12828"/>
              <a:gd name="csX3" fmla="*/ 12817 w 25648"/>
              <a:gd name="csY3" fmla="*/ 0 h 128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648" h="12828">
                <a:moveTo>
                  <a:pt x="12832" y="0"/>
                </a:moveTo>
                <a:cubicBezTo>
                  <a:pt x="5754" y="0"/>
                  <a:pt x="0" y="5738"/>
                  <a:pt x="0" y="12828"/>
                </a:cubicBezTo>
                <a:lnTo>
                  <a:pt x="25649" y="12828"/>
                </a:lnTo>
                <a:cubicBezTo>
                  <a:pt x="25649" y="5738"/>
                  <a:pt x="19909" y="0"/>
                  <a:pt x="12817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EA512-4A1C-014B-89DF-FF3CF2FFE968}"/>
              </a:ext>
            </a:extLst>
          </p:cNvPr>
          <p:cNvSpPr/>
          <p:nvPr/>
        </p:nvSpPr>
        <p:spPr>
          <a:xfrm>
            <a:off x="4504163" y="1484869"/>
            <a:ext cx="3175063" cy="4026157"/>
          </a:xfrm>
          <a:prstGeom prst="rect">
            <a:avLst/>
          </a:pr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E33BFB25-2BC5-397D-F34C-60342EE25CBF}"/>
              </a:ext>
            </a:extLst>
          </p:cNvPr>
          <p:cNvSpPr/>
          <p:nvPr/>
        </p:nvSpPr>
        <p:spPr>
          <a:xfrm>
            <a:off x="4775070" y="1346973"/>
            <a:ext cx="669690" cy="3255902"/>
          </a:xfrm>
          <a:custGeom>
            <a:avLst/>
            <a:gdLst>
              <a:gd name="csX0" fmla="*/ 49413 w 62231"/>
              <a:gd name="csY0" fmla="*/ 0 h 302555"/>
              <a:gd name="csX1" fmla="*/ 12947 w 62231"/>
              <a:gd name="csY1" fmla="*/ 0 h 302555"/>
              <a:gd name="csX2" fmla="*/ 0 w 62231"/>
              <a:gd name="csY2" fmla="*/ 12943 h 302555"/>
              <a:gd name="csX3" fmla="*/ 0 w 62231"/>
              <a:gd name="csY3" fmla="*/ 277863 h 302555"/>
              <a:gd name="csX4" fmla="*/ 24700 w 62231"/>
              <a:gd name="csY4" fmla="*/ 302556 h 302555"/>
              <a:gd name="csX5" fmla="*/ 24700 w 62231"/>
              <a:gd name="csY5" fmla="*/ 302556 h 302555"/>
              <a:gd name="csX6" fmla="*/ 49399 w 62231"/>
              <a:gd name="csY6" fmla="*/ 277863 h 302555"/>
              <a:gd name="csX7" fmla="*/ 49399 w 62231"/>
              <a:gd name="csY7" fmla="*/ 12828 h 302555"/>
              <a:gd name="csX8" fmla="*/ 62231 w 62231"/>
              <a:gd name="csY8" fmla="*/ 0 h 302555"/>
              <a:gd name="csX9" fmla="*/ 49399 w 62231"/>
              <a:gd name="csY9" fmla="*/ 0 h 30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2231" h="302555">
                <a:moveTo>
                  <a:pt x="49413" y="0"/>
                </a:moveTo>
                <a:lnTo>
                  <a:pt x="12947" y="0"/>
                </a:lnTo>
                <a:cubicBezTo>
                  <a:pt x="5797" y="0"/>
                  <a:pt x="0" y="5796"/>
                  <a:pt x="0" y="12943"/>
                </a:cubicBezTo>
                <a:lnTo>
                  <a:pt x="0" y="277863"/>
                </a:lnTo>
                <a:cubicBezTo>
                  <a:pt x="0" y="291496"/>
                  <a:pt x="11062" y="302556"/>
                  <a:pt x="24700" y="302556"/>
                </a:cubicBezTo>
                <a:lnTo>
                  <a:pt x="24700" y="302556"/>
                </a:lnTo>
                <a:cubicBezTo>
                  <a:pt x="38351" y="302556"/>
                  <a:pt x="49399" y="291496"/>
                  <a:pt x="49399" y="277863"/>
                </a:cubicBezTo>
                <a:lnTo>
                  <a:pt x="49399" y="12828"/>
                </a:lnTo>
                <a:cubicBezTo>
                  <a:pt x="49399" y="12828"/>
                  <a:pt x="61095" y="0"/>
                  <a:pt x="62231" y="0"/>
                </a:cubicBezTo>
                <a:lnTo>
                  <a:pt x="49399" y="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49E8A9DD-F5AA-24EA-7B4A-CA0D419E31FB}"/>
              </a:ext>
            </a:extLst>
          </p:cNvPr>
          <p:cNvSpPr/>
          <p:nvPr/>
        </p:nvSpPr>
        <p:spPr>
          <a:xfrm>
            <a:off x="5306821" y="1346973"/>
            <a:ext cx="276018" cy="138047"/>
          </a:xfrm>
          <a:custGeom>
            <a:avLst/>
            <a:gdLst>
              <a:gd name="csX0" fmla="*/ 12832 w 25649"/>
              <a:gd name="csY0" fmla="*/ 0 h 12828"/>
              <a:gd name="csX1" fmla="*/ 0 w 25649"/>
              <a:gd name="csY1" fmla="*/ 12828 h 12828"/>
              <a:gd name="csX2" fmla="*/ 25649 w 25649"/>
              <a:gd name="csY2" fmla="*/ 12828 h 12828"/>
              <a:gd name="csX3" fmla="*/ 12818 w 25649"/>
              <a:gd name="csY3" fmla="*/ 0 h 128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649" h="12828">
                <a:moveTo>
                  <a:pt x="12832" y="0"/>
                </a:moveTo>
                <a:cubicBezTo>
                  <a:pt x="5754" y="0"/>
                  <a:pt x="0" y="5738"/>
                  <a:pt x="0" y="12828"/>
                </a:cubicBezTo>
                <a:lnTo>
                  <a:pt x="25649" y="12828"/>
                </a:lnTo>
                <a:cubicBezTo>
                  <a:pt x="25649" y="5738"/>
                  <a:pt x="19909" y="0"/>
                  <a:pt x="12818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6E73E7-B73D-5108-DEE6-A07BFAA687D0}"/>
              </a:ext>
            </a:extLst>
          </p:cNvPr>
          <p:cNvSpPr/>
          <p:nvPr/>
        </p:nvSpPr>
        <p:spPr>
          <a:xfrm>
            <a:off x="8170116" y="1484869"/>
            <a:ext cx="3175063" cy="4026157"/>
          </a:xfrm>
          <a:prstGeom prst="rect">
            <a:avLst/>
          </a:pr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67EC94DE-9E3E-E2E8-98E0-900BD3C0456B}"/>
              </a:ext>
            </a:extLst>
          </p:cNvPr>
          <p:cNvSpPr/>
          <p:nvPr/>
        </p:nvSpPr>
        <p:spPr>
          <a:xfrm>
            <a:off x="8441022" y="1346973"/>
            <a:ext cx="669690" cy="3255902"/>
          </a:xfrm>
          <a:custGeom>
            <a:avLst/>
            <a:gdLst>
              <a:gd name="csX0" fmla="*/ 49414 w 62231"/>
              <a:gd name="csY0" fmla="*/ 0 h 302555"/>
              <a:gd name="csX1" fmla="*/ 12947 w 62231"/>
              <a:gd name="csY1" fmla="*/ 0 h 302555"/>
              <a:gd name="csX2" fmla="*/ 0 w 62231"/>
              <a:gd name="csY2" fmla="*/ 12943 h 302555"/>
              <a:gd name="csX3" fmla="*/ 0 w 62231"/>
              <a:gd name="csY3" fmla="*/ 277863 h 302555"/>
              <a:gd name="csX4" fmla="*/ 24700 w 62231"/>
              <a:gd name="csY4" fmla="*/ 302556 h 302555"/>
              <a:gd name="csX5" fmla="*/ 24700 w 62231"/>
              <a:gd name="csY5" fmla="*/ 302556 h 302555"/>
              <a:gd name="csX6" fmla="*/ 49399 w 62231"/>
              <a:gd name="csY6" fmla="*/ 277863 h 302555"/>
              <a:gd name="csX7" fmla="*/ 49399 w 62231"/>
              <a:gd name="csY7" fmla="*/ 12828 h 302555"/>
              <a:gd name="csX8" fmla="*/ 62231 w 62231"/>
              <a:gd name="csY8" fmla="*/ 0 h 302555"/>
              <a:gd name="csX9" fmla="*/ 49399 w 62231"/>
              <a:gd name="csY9" fmla="*/ 0 h 30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2231" h="302555">
                <a:moveTo>
                  <a:pt x="49414" y="0"/>
                </a:moveTo>
                <a:lnTo>
                  <a:pt x="12947" y="0"/>
                </a:lnTo>
                <a:cubicBezTo>
                  <a:pt x="5797" y="0"/>
                  <a:pt x="0" y="5796"/>
                  <a:pt x="0" y="12943"/>
                </a:cubicBezTo>
                <a:lnTo>
                  <a:pt x="0" y="277863"/>
                </a:lnTo>
                <a:cubicBezTo>
                  <a:pt x="0" y="291496"/>
                  <a:pt x="11063" y="302556"/>
                  <a:pt x="24700" y="302556"/>
                </a:cubicBezTo>
                <a:lnTo>
                  <a:pt x="24700" y="302556"/>
                </a:lnTo>
                <a:cubicBezTo>
                  <a:pt x="38352" y="302556"/>
                  <a:pt x="49399" y="291496"/>
                  <a:pt x="49399" y="277863"/>
                </a:cubicBezTo>
                <a:lnTo>
                  <a:pt x="49399" y="12828"/>
                </a:lnTo>
                <a:cubicBezTo>
                  <a:pt x="49399" y="12828"/>
                  <a:pt x="61095" y="0"/>
                  <a:pt x="62231" y="0"/>
                </a:cubicBezTo>
                <a:lnTo>
                  <a:pt x="49399" y="0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F3BE14BE-DC33-6302-9D94-B365AFF9E946}"/>
              </a:ext>
            </a:extLst>
          </p:cNvPr>
          <p:cNvSpPr/>
          <p:nvPr/>
        </p:nvSpPr>
        <p:spPr>
          <a:xfrm>
            <a:off x="8972784" y="1346973"/>
            <a:ext cx="276018" cy="138047"/>
          </a:xfrm>
          <a:custGeom>
            <a:avLst/>
            <a:gdLst>
              <a:gd name="csX0" fmla="*/ 12832 w 25649"/>
              <a:gd name="csY0" fmla="*/ 0 h 12828"/>
              <a:gd name="csX1" fmla="*/ 0 w 25649"/>
              <a:gd name="csY1" fmla="*/ 12828 h 12828"/>
              <a:gd name="csX2" fmla="*/ 25649 w 25649"/>
              <a:gd name="csY2" fmla="*/ 12828 h 12828"/>
              <a:gd name="csX3" fmla="*/ 12817 w 25649"/>
              <a:gd name="csY3" fmla="*/ 0 h 128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649" h="12828">
                <a:moveTo>
                  <a:pt x="12832" y="0"/>
                </a:moveTo>
                <a:cubicBezTo>
                  <a:pt x="5754" y="0"/>
                  <a:pt x="0" y="5738"/>
                  <a:pt x="0" y="12828"/>
                </a:cubicBezTo>
                <a:lnTo>
                  <a:pt x="25649" y="12828"/>
                </a:lnTo>
                <a:cubicBezTo>
                  <a:pt x="25649" y="5738"/>
                  <a:pt x="19909" y="0"/>
                  <a:pt x="12817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0" name="Graphic 13" descr="Bullseye with solid fill">
            <a:extLst>
              <a:ext uri="{FF2B5EF4-FFF2-40B4-BE49-F238E27FC236}">
                <a16:creationId xmlns:a16="http://schemas.microsoft.com/office/drawing/2014/main" id="{2B0187A5-CC92-BE12-74AB-E3F48B7C3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2805" y="4094062"/>
            <a:ext cx="444225" cy="444225"/>
          </a:xfrm>
          <a:prstGeom prst="rect">
            <a:avLst/>
          </a:prstGeom>
        </p:spPr>
      </p:pic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1913876D-E7F3-1254-80F9-BCBFC5EDC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8758" y="4045178"/>
            <a:ext cx="444225" cy="444225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3025C4F8-62C0-5DE1-8CAB-29662B382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84710" y="4066442"/>
            <a:ext cx="444225" cy="444225"/>
          </a:xfrm>
          <a:prstGeom prst="rect">
            <a:avLst/>
          </a:prstGeom>
        </p:spPr>
      </p:pic>
      <p:sp>
        <p:nvSpPr>
          <p:cNvPr id="23" name="ZoneTexte 20">
            <a:extLst>
              <a:ext uri="{FF2B5EF4-FFF2-40B4-BE49-F238E27FC236}">
                <a16:creationId xmlns:a16="http://schemas.microsoft.com/office/drawing/2014/main" id="{3779D874-C5D3-2ABD-79DC-34BDA753D309}"/>
              </a:ext>
            </a:extLst>
          </p:cNvPr>
          <p:cNvSpPr txBox="1"/>
          <p:nvPr/>
        </p:nvSpPr>
        <p:spPr>
          <a:xfrm>
            <a:off x="1165565" y="141599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ZoneTexte 21">
            <a:extLst>
              <a:ext uri="{FF2B5EF4-FFF2-40B4-BE49-F238E27FC236}">
                <a16:creationId xmlns:a16="http://schemas.microsoft.com/office/drawing/2014/main" id="{6BE20741-022E-684C-2E80-783158292EBC}"/>
              </a:ext>
            </a:extLst>
          </p:cNvPr>
          <p:cNvSpPr txBox="1"/>
          <p:nvPr/>
        </p:nvSpPr>
        <p:spPr>
          <a:xfrm>
            <a:off x="4831518" y="141599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ZoneTexte 22">
            <a:extLst>
              <a:ext uri="{FF2B5EF4-FFF2-40B4-BE49-F238E27FC236}">
                <a16:creationId xmlns:a16="http://schemas.microsoft.com/office/drawing/2014/main" id="{C7BE05EA-0EFB-DFA3-7841-22FAF9ACA69B}"/>
              </a:ext>
            </a:extLst>
          </p:cNvPr>
          <p:cNvSpPr txBox="1"/>
          <p:nvPr/>
        </p:nvSpPr>
        <p:spPr>
          <a:xfrm>
            <a:off x="8497470" y="141599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4" name="TextBox 36">
            <a:extLst>
              <a:ext uri="{FF2B5EF4-FFF2-40B4-BE49-F238E27FC236}">
                <a16:creationId xmlns:a16="http://schemas.microsoft.com/office/drawing/2014/main" id="{1212EBFF-F4C6-4AA4-E7C0-E63D234C93D3}"/>
              </a:ext>
            </a:extLst>
          </p:cNvPr>
          <p:cNvSpPr txBox="1"/>
          <p:nvPr/>
        </p:nvSpPr>
        <p:spPr>
          <a:xfrm rot="16200000">
            <a:off x="529097" y="2648108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5" name="TextBox 36">
            <a:extLst>
              <a:ext uri="{FF2B5EF4-FFF2-40B4-BE49-F238E27FC236}">
                <a16:creationId xmlns:a16="http://schemas.microsoft.com/office/drawing/2014/main" id="{09B6E17C-8266-F499-A8C6-4F5F5CCA2E0B}"/>
              </a:ext>
            </a:extLst>
          </p:cNvPr>
          <p:cNvSpPr txBox="1"/>
          <p:nvPr/>
        </p:nvSpPr>
        <p:spPr>
          <a:xfrm rot="16200000">
            <a:off x="4195050" y="2648109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3750E231-53CF-2E7E-9B46-928B453BD10D}"/>
              </a:ext>
            </a:extLst>
          </p:cNvPr>
          <p:cNvSpPr txBox="1"/>
          <p:nvPr/>
        </p:nvSpPr>
        <p:spPr>
          <a:xfrm rot="16200000">
            <a:off x="7861002" y="2648110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7" name="TextBox 65">
            <a:extLst>
              <a:ext uri="{FF2B5EF4-FFF2-40B4-BE49-F238E27FC236}">
                <a16:creationId xmlns:a16="http://schemas.microsoft.com/office/drawing/2014/main" id="{FC78C87E-B0F6-892A-39E0-7ACFDAC6A746}"/>
              </a:ext>
            </a:extLst>
          </p:cNvPr>
          <p:cNvSpPr txBox="1"/>
          <p:nvPr/>
        </p:nvSpPr>
        <p:spPr>
          <a:xfrm>
            <a:off x="9166333" y="1929456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8" name="TextBox 65">
            <a:extLst>
              <a:ext uri="{FF2B5EF4-FFF2-40B4-BE49-F238E27FC236}">
                <a16:creationId xmlns:a16="http://schemas.microsoft.com/office/drawing/2014/main" id="{12D65EEA-49D6-BD07-5C27-E06E2464DF05}"/>
              </a:ext>
            </a:extLst>
          </p:cNvPr>
          <p:cNvSpPr txBox="1"/>
          <p:nvPr/>
        </p:nvSpPr>
        <p:spPr>
          <a:xfrm>
            <a:off x="9166333" y="3099038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9" name="TextBox 65">
            <a:extLst>
              <a:ext uri="{FF2B5EF4-FFF2-40B4-BE49-F238E27FC236}">
                <a16:creationId xmlns:a16="http://schemas.microsoft.com/office/drawing/2014/main" id="{1B2A46A8-BDB3-3298-1954-318725375531}"/>
              </a:ext>
            </a:extLst>
          </p:cNvPr>
          <p:cNvSpPr txBox="1"/>
          <p:nvPr/>
        </p:nvSpPr>
        <p:spPr>
          <a:xfrm>
            <a:off x="9166333" y="4247355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0" name="TextBox 65">
            <a:extLst>
              <a:ext uri="{FF2B5EF4-FFF2-40B4-BE49-F238E27FC236}">
                <a16:creationId xmlns:a16="http://schemas.microsoft.com/office/drawing/2014/main" id="{365508C4-0C95-1B52-1907-37C422A165DA}"/>
              </a:ext>
            </a:extLst>
          </p:cNvPr>
          <p:cNvSpPr txBox="1"/>
          <p:nvPr/>
        </p:nvSpPr>
        <p:spPr>
          <a:xfrm>
            <a:off x="5494556" y="1929456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7" name="TextBox 65">
            <a:extLst>
              <a:ext uri="{FF2B5EF4-FFF2-40B4-BE49-F238E27FC236}">
                <a16:creationId xmlns:a16="http://schemas.microsoft.com/office/drawing/2014/main" id="{16926649-AC8B-414E-0809-D74B3F2E2DFB}"/>
              </a:ext>
            </a:extLst>
          </p:cNvPr>
          <p:cNvSpPr txBox="1"/>
          <p:nvPr/>
        </p:nvSpPr>
        <p:spPr>
          <a:xfrm>
            <a:off x="5494556" y="3099038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8" name="TextBox 65">
            <a:extLst>
              <a:ext uri="{FF2B5EF4-FFF2-40B4-BE49-F238E27FC236}">
                <a16:creationId xmlns:a16="http://schemas.microsoft.com/office/drawing/2014/main" id="{49E7C1B3-E698-117A-AF5B-7AE5F2C33981}"/>
              </a:ext>
            </a:extLst>
          </p:cNvPr>
          <p:cNvSpPr txBox="1"/>
          <p:nvPr/>
        </p:nvSpPr>
        <p:spPr>
          <a:xfrm>
            <a:off x="5494556" y="4247355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2" name="TextBox 65">
            <a:extLst>
              <a:ext uri="{FF2B5EF4-FFF2-40B4-BE49-F238E27FC236}">
                <a16:creationId xmlns:a16="http://schemas.microsoft.com/office/drawing/2014/main" id="{6AE21FEA-E847-11E5-C91C-0B2B296F3D02}"/>
              </a:ext>
            </a:extLst>
          </p:cNvPr>
          <p:cNvSpPr txBox="1"/>
          <p:nvPr/>
        </p:nvSpPr>
        <p:spPr>
          <a:xfrm>
            <a:off x="1851133" y="1929456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4" name="TextBox 65">
            <a:extLst>
              <a:ext uri="{FF2B5EF4-FFF2-40B4-BE49-F238E27FC236}">
                <a16:creationId xmlns:a16="http://schemas.microsoft.com/office/drawing/2014/main" id="{014B67C4-14A8-EBAA-3505-3B200F92E1AD}"/>
              </a:ext>
            </a:extLst>
          </p:cNvPr>
          <p:cNvSpPr txBox="1"/>
          <p:nvPr/>
        </p:nvSpPr>
        <p:spPr>
          <a:xfrm>
            <a:off x="1851133" y="3099038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5" name="TextBox 65">
            <a:extLst>
              <a:ext uri="{FF2B5EF4-FFF2-40B4-BE49-F238E27FC236}">
                <a16:creationId xmlns:a16="http://schemas.microsoft.com/office/drawing/2014/main" id="{17BAC9E0-216A-049F-E7D5-F24D8DF6744B}"/>
              </a:ext>
            </a:extLst>
          </p:cNvPr>
          <p:cNvSpPr txBox="1"/>
          <p:nvPr/>
        </p:nvSpPr>
        <p:spPr>
          <a:xfrm>
            <a:off x="1851133" y="4247355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B0C80-B2E4-E105-9F43-8B7B96572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BA9FF95D-5488-2DC6-2834-685075C2AF0E}"/>
              </a:ext>
            </a:extLst>
          </p:cNvPr>
          <p:cNvSpPr/>
          <p:nvPr/>
        </p:nvSpPr>
        <p:spPr>
          <a:xfrm>
            <a:off x="988038" y="1634707"/>
            <a:ext cx="3175063" cy="4026157"/>
          </a:xfrm>
          <a:prstGeom prst="rect">
            <a:avLst/>
          </a:pr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6B0A006-0A35-84A5-4496-20A7934660A5}"/>
              </a:ext>
            </a:extLst>
          </p:cNvPr>
          <p:cNvSpPr/>
          <p:nvPr/>
        </p:nvSpPr>
        <p:spPr>
          <a:xfrm>
            <a:off x="4654001" y="1634707"/>
            <a:ext cx="3175063" cy="4026157"/>
          </a:xfrm>
          <a:prstGeom prst="rect">
            <a:avLst/>
          </a:pr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8EBE1E2-4204-1C44-F5DC-1E94B244293F}"/>
              </a:ext>
            </a:extLst>
          </p:cNvPr>
          <p:cNvSpPr/>
          <p:nvPr/>
        </p:nvSpPr>
        <p:spPr>
          <a:xfrm>
            <a:off x="8319954" y="1634707"/>
            <a:ext cx="3175063" cy="4026157"/>
          </a:xfrm>
          <a:prstGeom prst="rect">
            <a:avLst/>
          </a:pr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EB4AA6-68DE-308F-4BF7-EEE293FA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Banner Cards – Slide Template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BFAEA5-FEAA-97B1-7EDF-E25C3EA6C7B9}"/>
              </a:ext>
            </a:extLst>
          </p:cNvPr>
          <p:cNvSpPr/>
          <p:nvPr/>
        </p:nvSpPr>
        <p:spPr>
          <a:xfrm>
            <a:off x="838200" y="1484869"/>
            <a:ext cx="3175063" cy="4026157"/>
          </a:xfrm>
          <a:prstGeom prst="rect">
            <a:avLst/>
          </a:pr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581E79BF-41FD-629E-AAFA-4DEFAFEADDD8}"/>
              </a:ext>
            </a:extLst>
          </p:cNvPr>
          <p:cNvSpPr/>
          <p:nvPr/>
        </p:nvSpPr>
        <p:spPr>
          <a:xfrm>
            <a:off x="1109117" y="1346973"/>
            <a:ext cx="669690" cy="3255902"/>
          </a:xfrm>
          <a:custGeom>
            <a:avLst/>
            <a:gdLst>
              <a:gd name="csX0" fmla="*/ 49414 w 62231"/>
              <a:gd name="csY0" fmla="*/ 0 h 302555"/>
              <a:gd name="csX1" fmla="*/ 12947 w 62231"/>
              <a:gd name="csY1" fmla="*/ 0 h 302555"/>
              <a:gd name="csX2" fmla="*/ 0 w 62231"/>
              <a:gd name="csY2" fmla="*/ 12943 h 302555"/>
              <a:gd name="csX3" fmla="*/ 0 w 62231"/>
              <a:gd name="csY3" fmla="*/ 277863 h 302555"/>
              <a:gd name="csX4" fmla="*/ 24700 w 62231"/>
              <a:gd name="csY4" fmla="*/ 302556 h 302555"/>
              <a:gd name="csX5" fmla="*/ 24700 w 62231"/>
              <a:gd name="csY5" fmla="*/ 302556 h 302555"/>
              <a:gd name="csX6" fmla="*/ 49399 w 62231"/>
              <a:gd name="csY6" fmla="*/ 277863 h 302555"/>
              <a:gd name="csX7" fmla="*/ 49399 w 62231"/>
              <a:gd name="csY7" fmla="*/ 12828 h 302555"/>
              <a:gd name="csX8" fmla="*/ 62231 w 62231"/>
              <a:gd name="csY8" fmla="*/ 0 h 302555"/>
              <a:gd name="csX9" fmla="*/ 49399 w 62231"/>
              <a:gd name="csY9" fmla="*/ 0 h 30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2231" h="302555">
                <a:moveTo>
                  <a:pt x="49414" y="0"/>
                </a:moveTo>
                <a:lnTo>
                  <a:pt x="12947" y="0"/>
                </a:lnTo>
                <a:cubicBezTo>
                  <a:pt x="5797" y="0"/>
                  <a:pt x="0" y="5796"/>
                  <a:pt x="0" y="12943"/>
                </a:cubicBezTo>
                <a:lnTo>
                  <a:pt x="0" y="277863"/>
                </a:lnTo>
                <a:cubicBezTo>
                  <a:pt x="0" y="291496"/>
                  <a:pt x="11062" y="302556"/>
                  <a:pt x="24700" y="302556"/>
                </a:cubicBezTo>
                <a:lnTo>
                  <a:pt x="24700" y="302556"/>
                </a:lnTo>
                <a:cubicBezTo>
                  <a:pt x="38351" y="302556"/>
                  <a:pt x="49399" y="291496"/>
                  <a:pt x="49399" y="277863"/>
                </a:cubicBezTo>
                <a:lnTo>
                  <a:pt x="49399" y="12828"/>
                </a:lnTo>
                <a:cubicBezTo>
                  <a:pt x="49399" y="12828"/>
                  <a:pt x="61095" y="0"/>
                  <a:pt x="62231" y="0"/>
                </a:cubicBezTo>
                <a:lnTo>
                  <a:pt x="49399" y="0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1F1CD729-1B16-B5D2-5789-E4A0A3BEB87F}"/>
              </a:ext>
            </a:extLst>
          </p:cNvPr>
          <p:cNvSpPr/>
          <p:nvPr/>
        </p:nvSpPr>
        <p:spPr>
          <a:xfrm>
            <a:off x="1640868" y="1346973"/>
            <a:ext cx="276007" cy="138047"/>
          </a:xfrm>
          <a:custGeom>
            <a:avLst/>
            <a:gdLst>
              <a:gd name="csX0" fmla="*/ 12832 w 25648"/>
              <a:gd name="csY0" fmla="*/ 0 h 12828"/>
              <a:gd name="csX1" fmla="*/ 0 w 25648"/>
              <a:gd name="csY1" fmla="*/ 12828 h 12828"/>
              <a:gd name="csX2" fmla="*/ 25649 w 25648"/>
              <a:gd name="csY2" fmla="*/ 12828 h 12828"/>
              <a:gd name="csX3" fmla="*/ 12817 w 25648"/>
              <a:gd name="csY3" fmla="*/ 0 h 128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648" h="12828">
                <a:moveTo>
                  <a:pt x="12832" y="0"/>
                </a:moveTo>
                <a:cubicBezTo>
                  <a:pt x="5754" y="0"/>
                  <a:pt x="0" y="5738"/>
                  <a:pt x="0" y="12828"/>
                </a:cubicBezTo>
                <a:lnTo>
                  <a:pt x="25649" y="12828"/>
                </a:lnTo>
                <a:cubicBezTo>
                  <a:pt x="25649" y="5738"/>
                  <a:pt x="19909" y="0"/>
                  <a:pt x="12817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5E4E25-B9A4-4AA0-35A4-E896AE560EC1}"/>
              </a:ext>
            </a:extLst>
          </p:cNvPr>
          <p:cNvSpPr/>
          <p:nvPr/>
        </p:nvSpPr>
        <p:spPr>
          <a:xfrm>
            <a:off x="4504163" y="1484869"/>
            <a:ext cx="3175063" cy="4026157"/>
          </a:xfrm>
          <a:prstGeom prst="rect">
            <a:avLst/>
          </a:pr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BE85373A-A908-D26E-D999-AF59B0107F68}"/>
              </a:ext>
            </a:extLst>
          </p:cNvPr>
          <p:cNvSpPr/>
          <p:nvPr/>
        </p:nvSpPr>
        <p:spPr>
          <a:xfrm>
            <a:off x="4775070" y="1346973"/>
            <a:ext cx="669690" cy="3255902"/>
          </a:xfrm>
          <a:custGeom>
            <a:avLst/>
            <a:gdLst>
              <a:gd name="csX0" fmla="*/ 49413 w 62231"/>
              <a:gd name="csY0" fmla="*/ 0 h 302555"/>
              <a:gd name="csX1" fmla="*/ 12947 w 62231"/>
              <a:gd name="csY1" fmla="*/ 0 h 302555"/>
              <a:gd name="csX2" fmla="*/ 0 w 62231"/>
              <a:gd name="csY2" fmla="*/ 12943 h 302555"/>
              <a:gd name="csX3" fmla="*/ 0 w 62231"/>
              <a:gd name="csY3" fmla="*/ 277863 h 302555"/>
              <a:gd name="csX4" fmla="*/ 24700 w 62231"/>
              <a:gd name="csY4" fmla="*/ 302556 h 302555"/>
              <a:gd name="csX5" fmla="*/ 24700 w 62231"/>
              <a:gd name="csY5" fmla="*/ 302556 h 302555"/>
              <a:gd name="csX6" fmla="*/ 49399 w 62231"/>
              <a:gd name="csY6" fmla="*/ 277863 h 302555"/>
              <a:gd name="csX7" fmla="*/ 49399 w 62231"/>
              <a:gd name="csY7" fmla="*/ 12828 h 302555"/>
              <a:gd name="csX8" fmla="*/ 62231 w 62231"/>
              <a:gd name="csY8" fmla="*/ 0 h 302555"/>
              <a:gd name="csX9" fmla="*/ 49399 w 62231"/>
              <a:gd name="csY9" fmla="*/ 0 h 30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2231" h="302555">
                <a:moveTo>
                  <a:pt x="49413" y="0"/>
                </a:moveTo>
                <a:lnTo>
                  <a:pt x="12947" y="0"/>
                </a:lnTo>
                <a:cubicBezTo>
                  <a:pt x="5797" y="0"/>
                  <a:pt x="0" y="5796"/>
                  <a:pt x="0" y="12943"/>
                </a:cubicBezTo>
                <a:lnTo>
                  <a:pt x="0" y="277863"/>
                </a:lnTo>
                <a:cubicBezTo>
                  <a:pt x="0" y="291496"/>
                  <a:pt x="11062" y="302556"/>
                  <a:pt x="24700" y="302556"/>
                </a:cubicBezTo>
                <a:lnTo>
                  <a:pt x="24700" y="302556"/>
                </a:lnTo>
                <a:cubicBezTo>
                  <a:pt x="38351" y="302556"/>
                  <a:pt x="49399" y="291496"/>
                  <a:pt x="49399" y="277863"/>
                </a:cubicBezTo>
                <a:lnTo>
                  <a:pt x="49399" y="12828"/>
                </a:lnTo>
                <a:cubicBezTo>
                  <a:pt x="49399" y="12828"/>
                  <a:pt x="61095" y="0"/>
                  <a:pt x="62231" y="0"/>
                </a:cubicBezTo>
                <a:lnTo>
                  <a:pt x="49399" y="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BEEC7478-2BEB-B27D-D067-7E8A0354954C}"/>
              </a:ext>
            </a:extLst>
          </p:cNvPr>
          <p:cNvSpPr/>
          <p:nvPr/>
        </p:nvSpPr>
        <p:spPr>
          <a:xfrm>
            <a:off x="5306821" y="1346973"/>
            <a:ext cx="276018" cy="138047"/>
          </a:xfrm>
          <a:custGeom>
            <a:avLst/>
            <a:gdLst>
              <a:gd name="csX0" fmla="*/ 12832 w 25649"/>
              <a:gd name="csY0" fmla="*/ 0 h 12828"/>
              <a:gd name="csX1" fmla="*/ 0 w 25649"/>
              <a:gd name="csY1" fmla="*/ 12828 h 12828"/>
              <a:gd name="csX2" fmla="*/ 25649 w 25649"/>
              <a:gd name="csY2" fmla="*/ 12828 h 12828"/>
              <a:gd name="csX3" fmla="*/ 12818 w 25649"/>
              <a:gd name="csY3" fmla="*/ 0 h 128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649" h="12828">
                <a:moveTo>
                  <a:pt x="12832" y="0"/>
                </a:moveTo>
                <a:cubicBezTo>
                  <a:pt x="5754" y="0"/>
                  <a:pt x="0" y="5738"/>
                  <a:pt x="0" y="12828"/>
                </a:cubicBezTo>
                <a:lnTo>
                  <a:pt x="25649" y="12828"/>
                </a:lnTo>
                <a:cubicBezTo>
                  <a:pt x="25649" y="5738"/>
                  <a:pt x="19909" y="0"/>
                  <a:pt x="12818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C9AA1B-CCA4-28FB-7294-F741222BC381}"/>
              </a:ext>
            </a:extLst>
          </p:cNvPr>
          <p:cNvSpPr/>
          <p:nvPr/>
        </p:nvSpPr>
        <p:spPr>
          <a:xfrm>
            <a:off x="8170116" y="1484869"/>
            <a:ext cx="3175063" cy="4026157"/>
          </a:xfrm>
          <a:prstGeom prst="rect">
            <a:avLst/>
          </a:pr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99FD9D2F-A1B3-9FE0-0485-31B7739ECCAA}"/>
              </a:ext>
            </a:extLst>
          </p:cNvPr>
          <p:cNvSpPr/>
          <p:nvPr/>
        </p:nvSpPr>
        <p:spPr>
          <a:xfrm>
            <a:off x="8441022" y="1346973"/>
            <a:ext cx="669690" cy="3255902"/>
          </a:xfrm>
          <a:custGeom>
            <a:avLst/>
            <a:gdLst>
              <a:gd name="csX0" fmla="*/ 49414 w 62231"/>
              <a:gd name="csY0" fmla="*/ 0 h 302555"/>
              <a:gd name="csX1" fmla="*/ 12947 w 62231"/>
              <a:gd name="csY1" fmla="*/ 0 h 302555"/>
              <a:gd name="csX2" fmla="*/ 0 w 62231"/>
              <a:gd name="csY2" fmla="*/ 12943 h 302555"/>
              <a:gd name="csX3" fmla="*/ 0 w 62231"/>
              <a:gd name="csY3" fmla="*/ 277863 h 302555"/>
              <a:gd name="csX4" fmla="*/ 24700 w 62231"/>
              <a:gd name="csY4" fmla="*/ 302556 h 302555"/>
              <a:gd name="csX5" fmla="*/ 24700 w 62231"/>
              <a:gd name="csY5" fmla="*/ 302556 h 302555"/>
              <a:gd name="csX6" fmla="*/ 49399 w 62231"/>
              <a:gd name="csY6" fmla="*/ 277863 h 302555"/>
              <a:gd name="csX7" fmla="*/ 49399 w 62231"/>
              <a:gd name="csY7" fmla="*/ 12828 h 302555"/>
              <a:gd name="csX8" fmla="*/ 62231 w 62231"/>
              <a:gd name="csY8" fmla="*/ 0 h 302555"/>
              <a:gd name="csX9" fmla="*/ 49399 w 62231"/>
              <a:gd name="csY9" fmla="*/ 0 h 30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2231" h="302555">
                <a:moveTo>
                  <a:pt x="49414" y="0"/>
                </a:moveTo>
                <a:lnTo>
                  <a:pt x="12947" y="0"/>
                </a:lnTo>
                <a:cubicBezTo>
                  <a:pt x="5797" y="0"/>
                  <a:pt x="0" y="5796"/>
                  <a:pt x="0" y="12943"/>
                </a:cubicBezTo>
                <a:lnTo>
                  <a:pt x="0" y="277863"/>
                </a:lnTo>
                <a:cubicBezTo>
                  <a:pt x="0" y="291496"/>
                  <a:pt x="11063" y="302556"/>
                  <a:pt x="24700" y="302556"/>
                </a:cubicBezTo>
                <a:lnTo>
                  <a:pt x="24700" y="302556"/>
                </a:lnTo>
                <a:cubicBezTo>
                  <a:pt x="38352" y="302556"/>
                  <a:pt x="49399" y="291496"/>
                  <a:pt x="49399" y="277863"/>
                </a:cubicBezTo>
                <a:lnTo>
                  <a:pt x="49399" y="12828"/>
                </a:lnTo>
                <a:cubicBezTo>
                  <a:pt x="49399" y="12828"/>
                  <a:pt x="61095" y="0"/>
                  <a:pt x="62231" y="0"/>
                </a:cubicBezTo>
                <a:lnTo>
                  <a:pt x="49399" y="0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1B75BCF8-E8C5-226E-CE03-A9B572CF7ED6}"/>
              </a:ext>
            </a:extLst>
          </p:cNvPr>
          <p:cNvSpPr/>
          <p:nvPr/>
        </p:nvSpPr>
        <p:spPr>
          <a:xfrm>
            <a:off x="8972784" y="1346973"/>
            <a:ext cx="276018" cy="138047"/>
          </a:xfrm>
          <a:custGeom>
            <a:avLst/>
            <a:gdLst>
              <a:gd name="csX0" fmla="*/ 12832 w 25649"/>
              <a:gd name="csY0" fmla="*/ 0 h 12828"/>
              <a:gd name="csX1" fmla="*/ 0 w 25649"/>
              <a:gd name="csY1" fmla="*/ 12828 h 12828"/>
              <a:gd name="csX2" fmla="*/ 25649 w 25649"/>
              <a:gd name="csY2" fmla="*/ 12828 h 12828"/>
              <a:gd name="csX3" fmla="*/ 12817 w 25649"/>
              <a:gd name="csY3" fmla="*/ 0 h 128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649" h="12828">
                <a:moveTo>
                  <a:pt x="12832" y="0"/>
                </a:moveTo>
                <a:cubicBezTo>
                  <a:pt x="5754" y="0"/>
                  <a:pt x="0" y="5738"/>
                  <a:pt x="0" y="12828"/>
                </a:cubicBezTo>
                <a:lnTo>
                  <a:pt x="25649" y="12828"/>
                </a:lnTo>
                <a:cubicBezTo>
                  <a:pt x="25649" y="5738"/>
                  <a:pt x="19909" y="0"/>
                  <a:pt x="12817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0" name="Graphic 13" descr="Bullseye with solid fill">
            <a:extLst>
              <a:ext uri="{FF2B5EF4-FFF2-40B4-BE49-F238E27FC236}">
                <a16:creationId xmlns:a16="http://schemas.microsoft.com/office/drawing/2014/main" id="{436F979B-8D0A-4CE4-CF94-105C70E2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2805" y="4094062"/>
            <a:ext cx="444225" cy="444225"/>
          </a:xfrm>
          <a:prstGeom prst="rect">
            <a:avLst/>
          </a:prstGeom>
        </p:spPr>
      </p:pic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4F52A50D-8F2C-7DBA-5989-90B07AF27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8758" y="4045178"/>
            <a:ext cx="444225" cy="444225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26F97A9D-5713-0210-4309-7E6F73C1C5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84710" y="4066442"/>
            <a:ext cx="444225" cy="444225"/>
          </a:xfrm>
          <a:prstGeom prst="rect">
            <a:avLst/>
          </a:prstGeom>
        </p:spPr>
      </p:pic>
      <p:sp>
        <p:nvSpPr>
          <p:cNvPr id="23" name="ZoneTexte 20">
            <a:extLst>
              <a:ext uri="{FF2B5EF4-FFF2-40B4-BE49-F238E27FC236}">
                <a16:creationId xmlns:a16="http://schemas.microsoft.com/office/drawing/2014/main" id="{37EDD435-50D8-7234-F830-82CA23CE181F}"/>
              </a:ext>
            </a:extLst>
          </p:cNvPr>
          <p:cNvSpPr txBox="1"/>
          <p:nvPr/>
        </p:nvSpPr>
        <p:spPr>
          <a:xfrm>
            <a:off x="1165565" y="141599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ZoneTexte 21">
            <a:extLst>
              <a:ext uri="{FF2B5EF4-FFF2-40B4-BE49-F238E27FC236}">
                <a16:creationId xmlns:a16="http://schemas.microsoft.com/office/drawing/2014/main" id="{F1129B88-C924-B4E3-DB9E-A8541E8E8EBE}"/>
              </a:ext>
            </a:extLst>
          </p:cNvPr>
          <p:cNvSpPr txBox="1"/>
          <p:nvPr/>
        </p:nvSpPr>
        <p:spPr>
          <a:xfrm>
            <a:off x="4831518" y="141599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ZoneTexte 22">
            <a:extLst>
              <a:ext uri="{FF2B5EF4-FFF2-40B4-BE49-F238E27FC236}">
                <a16:creationId xmlns:a16="http://schemas.microsoft.com/office/drawing/2014/main" id="{8BC9C861-8DCE-A4EB-40E1-E5E8DAF8DFC8}"/>
              </a:ext>
            </a:extLst>
          </p:cNvPr>
          <p:cNvSpPr txBox="1"/>
          <p:nvPr/>
        </p:nvSpPr>
        <p:spPr>
          <a:xfrm>
            <a:off x="8497470" y="141599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4" name="TextBox 36">
            <a:extLst>
              <a:ext uri="{FF2B5EF4-FFF2-40B4-BE49-F238E27FC236}">
                <a16:creationId xmlns:a16="http://schemas.microsoft.com/office/drawing/2014/main" id="{E02BE756-588E-90E9-1548-179CB38E7451}"/>
              </a:ext>
            </a:extLst>
          </p:cNvPr>
          <p:cNvSpPr txBox="1"/>
          <p:nvPr/>
        </p:nvSpPr>
        <p:spPr>
          <a:xfrm rot="16200000">
            <a:off x="529097" y="2648108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5" name="TextBox 36">
            <a:extLst>
              <a:ext uri="{FF2B5EF4-FFF2-40B4-BE49-F238E27FC236}">
                <a16:creationId xmlns:a16="http://schemas.microsoft.com/office/drawing/2014/main" id="{68E9A990-DC68-6CC1-5B47-A013D3A45EBD}"/>
              </a:ext>
            </a:extLst>
          </p:cNvPr>
          <p:cNvSpPr txBox="1"/>
          <p:nvPr/>
        </p:nvSpPr>
        <p:spPr>
          <a:xfrm rot="16200000">
            <a:off x="4195050" y="2648109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0B967BFC-92B7-2FA8-6A59-F6952BF5AF1B}"/>
              </a:ext>
            </a:extLst>
          </p:cNvPr>
          <p:cNvSpPr txBox="1"/>
          <p:nvPr/>
        </p:nvSpPr>
        <p:spPr>
          <a:xfrm rot="16200000">
            <a:off x="7861002" y="2648110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7" name="TextBox 65">
            <a:extLst>
              <a:ext uri="{FF2B5EF4-FFF2-40B4-BE49-F238E27FC236}">
                <a16:creationId xmlns:a16="http://schemas.microsoft.com/office/drawing/2014/main" id="{2179829F-2841-BD23-315C-628A0D5F08F0}"/>
              </a:ext>
            </a:extLst>
          </p:cNvPr>
          <p:cNvSpPr txBox="1"/>
          <p:nvPr/>
        </p:nvSpPr>
        <p:spPr>
          <a:xfrm>
            <a:off x="9166333" y="1929456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8" name="TextBox 65">
            <a:extLst>
              <a:ext uri="{FF2B5EF4-FFF2-40B4-BE49-F238E27FC236}">
                <a16:creationId xmlns:a16="http://schemas.microsoft.com/office/drawing/2014/main" id="{AF35B5AA-0654-08DF-6562-F9A696977E21}"/>
              </a:ext>
            </a:extLst>
          </p:cNvPr>
          <p:cNvSpPr txBox="1"/>
          <p:nvPr/>
        </p:nvSpPr>
        <p:spPr>
          <a:xfrm>
            <a:off x="9166333" y="3099038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9" name="TextBox 65">
            <a:extLst>
              <a:ext uri="{FF2B5EF4-FFF2-40B4-BE49-F238E27FC236}">
                <a16:creationId xmlns:a16="http://schemas.microsoft.com/office/drawing/2014/main" id="{E10999B8-FC42-0094-DF20-73B621877553}"/>
              </a:ext>
            </a:extLst>
          </p:cNvPr>
          <p:cNvSpPr txBox="1"/>
          <p:nvPr/>
        </p:nvSpPr>
        <p:spPr>
          <a:xfrm>
            <a:off x="9166333" y="4247355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0" name="TextBox 65">
            <a:extLst>
              <a:ext uri="{FF2B5EF4-FFF2-40B4-BE49-F238E27FC236}">
                <a16:creationId xmlns:a16="http://schemas.microsoft.com/office/drawing/2014/main" id="{78D7004D-9233-E4E8-FEF9-023C359239F3}"/>
              </a:ext>
            </a:extLst>
          </p:cNvPr>
          <p:cNvSpPr txBox="1"/>
          <p:nvPr/>
        </p:nvSpPr>
        <p:spPr>
          <a:xfrm>
            <a:off x="5494556" y="1929456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7" name="TextBox 65">
            <a:extLst>
              <a:ext uri="{FF2B5EF4-FFF2-40B4-BE49-F238E27FC236}">
                <a16:creationId xmlns:a16="http://schemas.microsoft.com/office/drawing/2014/main" id="{A5C43597-0BAD-EDC4-F5C4-F56C342F2C06}"/>
              </a:ext>
            </a:extLst>
          </p:cNvPr>
          <p:cNvSpPr txBox="1"/>
          <p:nvPr/>
        </p:nvSpPr>
        <p:spPr>
          <a:xfrm>
            <a:off x="5494556" y="3099038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8" name="TextBox 65">
            <a:extLst>
              <a:ext uri="{FF2B5EF4-FFF2-40B4-BE49-F238E27FC236}">
                <a16:creationId xmlns:a16="http://schemas.microsoft.com/office/drawing/2014/main" id="{CF819BE3-F891-26B2-6583-A462D9394927}"/>
              </a:ext>
            </a:extLst>
          </p:cNvPr>
          <p:cNvSpPr txBox="1"/>
          <p:nvPr/>
        </p:nvSpPr>
        <p:spPr>
          <a:xfrm>
            <a:off x="5494556" y="4247355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2" name="TextBox 65">
            <a:extLst>
              <a:ext uri="{FF2B5EF4-FFF2-40B4-BE49-F238E27FC236}">
                <a16:creationId xmlns:a16="http://schemas.microsoft.com/office/drawing/2014/main" id="{86F10B63-FC25-C6A6-3BE8-92EDFD552A22}"/>
              </a:ext>
            </a:extLst>
          </p:cNvPr>
          <p:cNvSpPr txBox="1"/>
          <p:nvPr/>
        </p:nvSpPr>
        <p:spPr>
          <a:xfrm>
            <a:off x="1851133" y="1929456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4" name="TextBox 65">
            <a:extLst>
              <a:ext uri="{FF2B5EF4-FFF2-40B4-BE49-F238E27FC236}">
                <a16:creationId xmlns:a16="http://schemas.microsoft.com/office/drawing/2014/main" id="{68384D83-2654-079C-3F6A-921FC01B0D2E}"/>
              </a:ext>
            </a:extLst>
          </p:cNvPr>
          <p:cNvSpPr txBox="1"/>
          <p:nvPr/>
        </p:nvSpPr>
        <p:spPr>
          <a:xfrm>
            <a:off x="1851133" y="3099038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5" name="TextBox 65">
            <a:extLst>
              <a:ext uri="{FF2B5EF4-FFF2-40B4-BE49-F238E27FC236}">
                <a16:creationId xmlns:a16="http://schemas.microsoft.com/office/drawing/2014/main" id="{ABBB769C-4CEC-EA67-757E-C4C2700A7522}"/>
              </a:ext>
            </a:extLst>
          </p:cNvPr>
          <p:cNvSpPr txBox="1"/>
          <p:nvPr/>
        </p:nvSpPr>
        <p:spPr>
          <a:xfrm>
            <a:off x="1851133" y="4247355"/>
            <a:ext cx="1916550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</p:spTree>
    <p:extLst>
      <p:ext uri="{BB962C8B-B14F-4D97-AF65-F5344CB8AC3E}">
        <p14:creationId xmlns:p14="http://schemas.microsoft.com/office/powerpoint/2010/main" val="1700601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9518</TotalTime>
  <Words>594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Vertical Banner Cards – Slide Template</vt:lpstr>
      <vt:lpstr>Vertical Banner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Banner Cards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2026-02-02T17:49:22Z</dcterms:modified>
  <cp:category>Text &amp; Tables</cp:category>
</cp:coreProperties>
</file>