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3" r:id="rId4"/>
    <p:sldId id="42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28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97575-74F2-101B-CAAC-85CC8410E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74529-4FD6-F4A3-5A51-F4C5710D3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E5C2F2-73C3-0F78-079B-A6CDC0E0C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A3AFA-0974-79CF-A38F-65C390129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53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South Korea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82B009F7-F0BE-8A78-CE4B-B1E05CD83ECB}"/>
              </a:ext>
            </a:extLst>
          </p:cNvPr>
          <p:cNvGrpSpPr/>
          <p:nvPr/>
        </p:nvGrpSpPr>
        <p:grpSpPr>
          <a:xfrm>
            <a:off x="4556195" y="984455"/>
            <a:ext cx="3079609" cy="4889090"/>
            <a:chOff x="-13403534" y="12480989"/>
            <a:chExt cx="3079609" cy="4889090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C9949F7-F9C2-2193-0EE1-11CE45D9A982}"/>
                </a:ext>
              </a:extLst>
            </p:cNvPr>
            <p:cNvSpPr/>
            <p:nvPr/>
          </p:nvSpPr>
          <p:spPr>
            <a:xfrm>
              <a:off x="-12802725" y="170351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48E5826-FEFA-4860-9B0B-B17087F38FF2}"/>
                </a:ext>
              </a:extLst>
            </p:cNvPr>
            <p:cNvSpPr/>
            <p:nvPr/>
          </p:nvSpPr>
          <p:spPr>
            <a:xfrm>
              <a:off x="-12126593" y="137817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8399274-417F-9C16-C702-10F135EC1236}"/>
                </a:ext>
              </a:extLst>
            </p:cNvPr>
            <p:cNvSpPr/>
            <p:nvPr/>
          </p:nvSpPr>
          <p:spPr>
            <a:xfrm>
              <a:off x="-12126513" y="169050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38A0647-FB25-A17F-5D4E-EC3D5E1D4710}"/>
                </a:ext>
              </a:extLst>
            </p:cNvPr>
            <p:cNvSpPr/>
            <p:nvPr/>
          </p:nvSpPr>
          <p:spPr>
            <a:xfrm>
              <a:off x="-11675946" y="137817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5805311-04BB-2F3F-08D0-602E118F99EF}"/>
                </a:ext>
              </a:extLst>
            </p:cNvPr>
            <p:cNvSpPr/>
            <p:nvPr/>
          </p:nvSpPr>
          <p:spPr>
            <a:xfrm>
              <a:off x="-12201674" y="139119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D163120-5B1F-BD7C-1EA5-9927031A4237}"/>
                </a:ext>
              </a:extLst>
            </p:cNvPr>
            <p:cNvSpPr/>
            <p:nvPr/>
          </p:nvSpPr>
          <p:spPr>
            <a:xfrm>
              <a:off x="-11600865" y="139119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2B77E35-6DAA-549C-682C-86FB163FBEBA}"/>
                </a:ext>
              </a:extLst>
            </p:cNvPr>
            <p:cNvSpPr/>
            <p:nvPr/>
          </p:nvSpPr>
          <p:spPr>
            <a:xfrm>
              <a:off x="-10699491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A357049-383A-3C14-1926-F1D5DD8FEBDB}"/>
                </a:ext>
              </a:extLst>
            </p:cNvPr>
            <p:cNvSpPr/>
            <p:nvPr/>
          </p:nvSpPr>
          <p:spPr>
            <a:xfrm>
              <a:off x="-11525704" y="127409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813DD77-01BC-D66D-1C53-C48EC4BC1D1C}"/>
                </a:ext>
              </a:extLst>
            </p:cNvPr>
            <p:cNvSpPr/>
            <p:nvPr/>
          </p:nvSpPr>
          <p:spPr>
            <a:xfrm>
              <a:off x="-11901189" y="167749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6880AE3-C3B7-5FC8-50EF-6B1F01B590F1}"/>
                </a:ext>
              </a:extLst>
            </p:cNvPr>
            <p:cNvSpPr/>
            <p:nvPr/>
          </p:nvSpPr>
          <p:spPr>
            <a:xfrm>
              <a:off x="-10849653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A65A44D-70F7-36DF-112F-96F575EC646C}"/>
                </a:ext>
              </a:extLst>
            </p:cNvPr>
            <p:cNvSpPr/>
            <p:nvPr/>
          </p:nvSpPr>
          <p:spPr>
            <a:xfrm>
              <a:off x="-12952887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91F20D6-A053-2997-9B78-C84099A3B5C7}"/>
                </a:ext>
              </a:extLst>
            </p:cNvPr>
            <p:cNvSpPr/>
            <p:nvPr/>
          </p:nvSpPr>
          <p:spPr>
            <a:xfrm>
              <a:off x="-11525704" y="16644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D96C11D-AC92-8E9E-408B-47F9ACF6E845}"/>
                </a:ext>
              </a:extLst>
            </p:cNvPr>
            <p:cNvSpPr/>
            <p:nvPr/>
          </p:nvSpPr>
          <p:spPr>
            <a:xfrm>
              <a:off x="-12276836" y="16644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B59D0CF-687A-3A49-2F6F-3D3B9C14C748}"/>
                </a:ext>
              </a:extLst>
            </p:cNvPr>
            <p:cNvSpPr/>
            <p:nvPr/>
          </p:nvSpPr>
          <p:spPr>
            <a:xfrm>
              <a:off x="-13103129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BCB6AA8-0F53-DB83-ADF2-D5A137C5FBCB}"/>
                </a:ext>
              </a:extLst>
            </p:cNvPr>
            <p:cNvSpPr/>
            <p:nvPr/>
          </p:nvSpPr>
          <p:spPr>
            <a:xfrm>
              <a:off x="-12877725" y="1664480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32749D2-6F68-202B-3A15-FFC218A6EB1A}"/>
                </a:ext>
              </a:extLst>
            </p:cNvPr>
            <p:cNvSpPr/>
            <p:nvPr/>
          </p:nvSpPr>
          <p:spPr>
            <a:xfrm>
              <a:off x="-13178291" y="1664480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D9BE2A2-21EE-62B1-2ADD-3A4FE7AF5508}"/>
                </a:ext>
              </a:extLst>
            </p:cNvPr>
            <p:cNvSpPr/>
            <p:nvPr/>
          </p:nvSpPr>
          <p:spPr>
            <a:xfrm>
              <a:off x="-10549329" y="162543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A349183-899B-B34B-3FC6-1B3A788EA429}"/>
                </a:ext>
              </a:extLst>
            </p:cNvPr>
            <p:cNvSpPr/>
            <p:nvPr/>
          </p:nvSpPr>
          <p:spPr>
            <a:xfrm>
              <a:off x="-10999815" y="162544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01253AC-0A26-CBB5-2B61-8EAC3A251E75}"/>
                </a:ext>
              </a:extLst>
            </p:cNvPr>
            <p:cNvSpPr/>
            <p:nvPr/>
          </p:nvSpPr>
          <p:spPr>
            <a:xfrm>
              <a:off x="-10849653" y="1443262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C0062D6-B2F6-BE0D-F5A8-7BFE546B35B1}"/>
                </a:ext>
              </a:extLst>
            </p:cNvPr>
            <p:cNvSpPr/>
            <p:nvPr/>
          </p:nvSpPr>
          <p:spPr>
            <a:xfrm>
              <a:off x="-10699491" y="1443262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94F1C6B-624C-9754-C07A-7DB92B524F73}"/>
                </a:ext>
              </a:extLst>
            </p:cNvPr>
            <p:cNvSpPr/>
            <p:nvPr/>
          </p:nvSpPr>
          <p:spPr>
            <a:xfrm>
              <a:off x="-12802806" y="162543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54CC326-B463-FED6-FB1E-80E1D70D2EA7}"/>
                </a:ext>
              </a:extLst>
            </p:cNvPr>
            <p:cNvSpPr/>
            <p:nvPr/>
          </p:nvSpPr>
          <p:spPr>
            <a:xfrm>
              <a:off x="-12126513" y="145625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A8C652C-E1E4-EB05-E4D2-323C49E442F3}"/>
                </a:ext>
              </a:extLst>
            </p:cNvPr>
            <p:cNvSpPr/>
            <p:nvPr/>
          </p:nvSpPr>
          <p:spPr>
            <a:xfrm>
              <a:off x="-11676107" y="145625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2DAC136-7840-8889-1A79-90E17DA4D9C4}"/>
                </a:ext>
              </a:extLst>
            </p:cNvPr>
            <p:cNvSpPr/>
            <p:nvPr/>
          </p:nvSpPr>
          <p:spPr>
            <a:xfrm>
              <a:off x="-11676107" y="161242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AA880DC-306B-DEAF-F18F-0C3D62D37AC0}"/>
                </a:ext>
              </a:extLst>
            </p:cNvPr>
            <p:cNvSpPr/>
            <p:nvPr/>
          </p:nvSpPr>
          <p:spPr>
            <a:xfrm>
              <a:off x="-12126593" y="1300100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4438269-5FB3-CB38-C41D-857C1E550F61}"/>
                </a:ext>
              </a:extLst>
            </p:cNvPr>
            <p:cNvSpPr/>
            <p:nvPr/>
          </p:nvSpPr>
          <p:spPr>
            <a:xfrm>
              <a:off x="-12201674" y="146928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9D0EDA2-73D1-2316-B0A7-04EA8FA3F2DC}"/>
                </a:ext>
              </a:extLst>
            </p:cNvPr>
            <p:cNvSpPr/>
            <p:nvPr/>
          </p:nvSpPr>
          <p:spPr>
            <a:xfrm>
              <a:off x="-11600865" y="146928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CB0C9F0-3478-B0CA-1DA8-A38C0515E36E}"/>
                </a:ext>
              </a:extLst>
            </p:cNvPr>
            <p:cNvSpPr/>
            <p:nvPr/>
          </p:nvSpPr>
          <p:spPr>
            <a:xfrm>
              <a:off x="-11675946" y="1300100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E5CD3BF-57DF-AB6D-C385-F034F0434756}"/>
                </a:ext>
              </a:extLst>
            </p:cNvPr>
            <p:cNvSpPr/>
            <p:nvPr/>
          </p:nvSpPr>
          <p:spPr>
            <a:xfrm>
              <a:off x="-12126513" y="161242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D679B50-F8E7-9859-1810-65B7CC7BB191}"/>
                </a:ext>
              </a:extLst>
            </p:cNvPr>
            <p:cNvSpPr/>
            <p:nvPr/>
          </p:nvSpPr>
          <p:spPr>
            <a:xfrm>
              <a:off x="-13103129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F788A25-1EC4-0B61-9FEB-42E7CEB1EDBF}"/>
                </a:ext>
              </a:extLst>
            </p:cNvPr>
            <p:cNvSpPr/>
            <p:nvPr/>
          </p:nvSpPr>
          <p:spPr>
            <a:xfrm>
              <a:off x="-12952887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53C833B-32EB-327C-233C-7E6B44F02A2C}"/>
                </a:ext>
              </a:extLst>
            </p:cNvPr>
            <p:cNvSpPr/>
            <p:nvPr/>
          </p:nvSpPr>
          <p:spPr>
            <a:xfrm>
              <a:off x="-10849653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59311CE-ECD9-2EA4-9C6E-3D3F404F20E2}"/>
                </a:ext>
              </a:extLst>
            </p:cNvPr>
            <p:cNvSpPr/>
            <p:nvPr/>
          </p:nvSpPr>
          <p:spPr>
            <a:xfrm>
              <a:off x="-10699491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590742A-5FBC-E06D-A386-DE926EFEF71A}"/>
                </a:ext>
              </a:extLst>
            </p:cNvPr>
            <p:cNvSpPr/>
            <p:nvPr/>
          </p:nvSpPr>
          <p:spPr>
            <a:xfrm>
              <a:off x="-12126513" y="153433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CFDF3F3-9850-3F2C-55D8-9483E4735D12}"/>
                </a:ext>
              </a:extLst>
            </p:cNvPr>
            <p:cNvSpPr/>
            <p:nvPr/>
          </p:nvSpPr>
          <p:spPr>
            <a:xfrm>
              <a:off x="-11676107" y="153433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46C7A95-506D-4205-BF7E-C0F5E1885566}"/>
                </a:ext>
              </a:extLst>
            </p:cNvPr>
            <p:cNvSpPr/>
            <p:nvPr/>
          </p:nvSpPr>
          <p:spPr>
            <a:xfrm>
              <a:off x="-12201674" y="15473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948BA9FA-22FB-95EF-B148-05DCD01F3EE2}"/>
                </a:ext>
              </a:extLst>
            </p:cNvPr>
            <p:cNvSpPr/>
            <p:nvPr/>
          </p:nvSpPr>
          <p:spPr>
            <a:xfrm>
              <a:off x="-12201674" y="13131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EB2CDB42-F6B8-31C9-EA23-F657E2C05270}"/>
                </a:ext>
              </a:extLst>
            </p:cNvPr>
            <p:cNvSpPr/>
            <p:nvPr/>
          </p:nvSpPr>
          <p:spPr>
            <a:xfrm>
              <a:off x="-11901189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6BC1723-0E80-57CF-ABB1-23987FB02651}"/>
                </a:ext>
              </a:extLst>
            </p:cNvPr>
            <p:cNvSpPr/>
            <p:nvPr/>
          </p:nvSpPr>
          <p:spPr>
            <a:xfrm>
              <a:off x="-11600865" y="15473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C6E6B19A-3C35-A6A6-FAC5-CAF96DBB5B5D}"/>
                </a:ext>
              </a:extLst>
            </p:cNvPr>
            <p:cNvSpPr/>
            <p:nvPr/>
          </p:nvSpPr>
          <p:spPr>
            <a:xfrm>
              <a:off x="-12877725" y="15863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FE4A9A1-B5E7-9F5E-CA0A-0A3866C1F20D}"/>
                </a:ext>
              </a:extLst>
            </p:cNvPr>
            <p:cNvSpPr/>
            <p:nvPr/>
          </p:nvSpPr>
          <p:spPr>
            <a:xfrm>
              <a:off x="-11600865" y="13131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2CDA2AAE-2B99-BC48-79A2-3C5929C0AF50}"/>
                </a:ext>
              </a:extLst>
            </p:cNvPr>
            <p:cNvSpPr/>
            <p:nvPr/>
          </p:nvSpPr>
          <p:spPr>
            <a:xfrm>
              <a:off x="-10624249" y="15863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3047ECB-3415-E4AF-CEFD-160D3DF5C242}"/>
                </a:ext>
              </a:extLst>
            </p:cNvPr>
            <p:cNvSpPr/>
            <p:nvPr/>
          </p:nvSpPr>
          <p:spPr>
            <a:xfrm>
              <a:off x="-10924895" y="15863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AB49EDC-3D51-5918-F2F0-14D60D795EC2}"/>
                </a:ext>
              </a:extLst>
            </p:cNvPr>
            <p:cNvSpPr/>
            <p:nvPr/>
          </p:nvSpPr>
          <p:spPr>
            <a:xfrm>
              <a:off x="-11300380" y="1313126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9977A37-EDCE-0C51-5470-A2CB724E0528}"/>
                </a:ext>
              </a:extLst>
            </p:cNvPr>
            <p:cNvSpPr/>
            <p:nvPr/>
          </p:nvSpPr>
          <p:spPr>
            <a:xfrm>
              <a:off x="-11225138" y="158640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EBF6E20-6039-B267-9470-0F31CB578CFE}"/>
                </a:ext>
              </a:extLst>
            </p:cNvPr>
            <p:cNvSpPr/>
            <p:nvPr/>
          </p:nvSpPr>
          <p:spPr>
            <a:xfrm>
              <a:off x="-11525704" y="158640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F7A5DE9-1DA9-A09C-3D32-824978C86322}"/>
                </a:ext>
              </a:extLst>
            </p:cNvPr>
            <p:cNvSpPr/>
            <p:nvPr/>
          </p:nvSpPr>
          <p:spPr>
            <a:xfrm>
              <a:off x="-12276755" y="158640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C872010-7EE3-6AD3-2F49-166918739B60}"/>
                </a:ext>
              </a:extLst>
            </p:cNvPr>
            <p:cNvSpPr/>
            <p:nvPr/>
          </p:nvSpPr>
          <p:spPr>
            <a:xfrm>
              <a:off x="-12577321" y="158640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06A11509-1187-CCA9-4F67-81338F0B36BA}"/>
                </a:ext>
              </a:extLst>
            </p:cNvPr>
            <p:cNvSpPr/>
            <p:nvPr/>
          </p:nvSpPr>
          <p:spPr>
            <a:xfrm>
              <a:off x="-12952887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491FFBCB-8D5B-B143-6F99-429DB99FA290}"/>
                </a:ext>
              </a:extLst>
            </p:cNvPr>
            <p:cNvSpPr/>
            <p:nvPr/>
          </p:nvSpPr>
          <p:spPr>
            <a:xfrm>
              <a:off x="-11225380" y="15603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D37F411-306C-0B85-298E-F0D9B2951B2D}"/>
                </a:ext>
              </a:extLst>
            </p:cNvPr>
            <p:cNvSpPr/>
            <p:nvPr/>
          </p:nvSpPr>
          <p:spPr>
            <a:xfrm>
              <a:off x="-12577240" y="15603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44CD3459-3FA6-9913-E696-B1E03DBD92DC}"/>
                </a:ext>
              </a:extLst>
            </p:cNvPr>
            <p:cNvSpPr/>
            <p:nvPr/>
          </p:nvSpPr>
          <p:spPr>
            <a:xfrm>
              <a:off x="-12802483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EF9ADBF3-C353-3E0A-1055-C6F698956FEE}"/>
                </a:ext>
              </a:extLst>
            </p:cNvPr>
            <p:cNvSpPr/>
            <p:nvPr/>
          </p:nvSpPr>
          <p:spPr>
            <a:xfrm>
              <a:off x="-10999895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1D6B77A-F16D-C43F-081D-20672CE9B0B8}"/>
                </a:ext>
              </a:extLst>
            </p:cNvPr>
            <p:cNvSpPr/>
            <p:nvPr/>
          </p:nvSpPr>
          <p:spPr>
            <a:xfrm>
              <a:off x="-12502079" y="1313126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64B2E9B2-98C8-95B6-8AD1-5F9E14CEF4D0}"/>
                </a:ext>
              </a:extLst>
            </p:cNvPr>
            <p:cNvSpPr/>
            <p:nvPr/>
          </p:nvSpPr>
          <p:spPr>
            <a:xfrm>
              <a:off x="-10849572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D46185DC-F125-C53D-24A1-3BAEBCE85303}"/>
                </a:ext>
              </a:extLst>
            </p:cNvPr>
            <p:cNvSpPr/>
            <p:nvPr/>
          </p:nvSpPr>
          <p:spPr>
            <a:xfrm>
              <a:off x="-10548926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605CCC6-125C-3C45-9B6B-C55D7C5920C9}"/>
                </a:ext>
              </a:extLst>
            </p:cNvPr>
            <p:cNvSpPr/>
            <p:nvPr/>
          </p:nvSpPr>
          <p:spPr>
            <a:xfrm>
              <a:off x="-10699410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B4D871D7-B041-C53D-2F17-904DB4B76BEA}"/>
                </a:ext>
              </a:extLst>
            </p:cNvPr>
            <p:cNvSpPr/>
            <p:nvPr/>
          </p:nvSpPr>
          <p:spPr>
            <a:xfrm>
              <a:off x="-10549007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072EEFDC-F628-E662-B4E8-9456A08D773D}"/>
                </a:ext>
              </a:extLst>
            </p:cNvPr>
            <p:cNvSpPr/>
            <p:nvPr/>
          </p:nvSpPr>
          <p:spPr>
            <a:xfrm>
              <a:off x="-11000056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F129BBE-035A-AB7C-D573-6BA77CDA063D}"/>
                </a:ext>
              </a:extLst>
            </p:cNvPr>
            <p:cNvSpPr/>
            <p:nvPr/>
          </p:nvSpPr>
          <p:spPr>
            <a:xfrm>
              <a:off x="-12201594" y="1703503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744ECE27-7F42-93B6-04FF-B65E9753319C}"/>
                </a:ext>
              </a:extLst>
            </p:cNvPr>
            <p:cNvSpPr/>
            <p:nvPr/>
          </p:nvSpPr>
          <p:spPr>
            <a:xfrm>
              <a:off x="-12351917" y="152133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947EA78A-23FB-AD2E-1B06-D983935120D3}"/>
                </a:ext>
              </a:extLst>
            </p:cNvPr>
            <p:cNvSpPr/>
            <p:nvPr/>
          </p:nvSpPr>
          <p:spPr>
            <a:xfrm>
              <a:off x="-12802403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E85622C-75BA-629A-70C1-A45C877AA980}"/>
                </a:ext>
              </a:extLst>
            </p:cNvPr>
            <p:cNvSpPr/>
            <p:nvPr/>
          </p:nvSpPr>
          <p:spPr>
            <a:xfrm>
              <a:off x="-12427078" y="1612414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2337724E-3264-26EA-EBB7-F426AC4B2BFA}"/>
                </a:ext>
              </a:extLst>
            </p:cNvPr>
            <p:cNvSpPr/>
            <p:nvPr/>
          </p:nvSpPr>
          <p:spPr>
            <a:xfrm>
              <a:off x="-11375461" y="130011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D303D0C-33F3-7495-B1D6-D14BD8AB8B5C}"/>
                </a:ext>
              </a:extLst>
            </p:cNvPr>
            <p:cNvSpPr/>
            <p:nvPr/>
          </p:nvSpPr>
          <p:spPr>
            <a:xfrm>
              <a:off x="-13253453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7AB3AB5C-25F3-BAF9-4187-0A49008823EB}"/>
                </a:ext>
              </a:extLst>
            </p:cNvPr>
            <p:cNvSpPr/>
            <p:nvPr/>
          </p:nvSpPr>
          <p:spPr>
            <a:xfrm>
              <a:off x="-10624329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FD7D4B38-B5D9-46CB-25B0-040BC7B698FE}"/>
                </a:ext>
              </a:extLst>
            </p:cNvPr>
            <p:cNvSpPr/>
            <p:nvPr/>
          </p:nvSpPr>
          <p:spPr>
            <a:xfrm>
              <a:off x="-10924653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34F793B1-8A01-353F-F35D-AB12464677B9}"/>
                </a:ext>
              </a:extLst>
            </p:cNvPr>
            <p:cNvSpPr/>
            <p:nvPr/>
          </p:nvSpPr>
          <p:spPr>
            <a:xfrm>
              <a:off x="-12201755" y="133914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A14563F7-068B-4D5A-D8D0-05206E1369FB}"/>
                </a:ext>
              </a:extLst>
            </p:cNvPr>
            <p:cNvSpPr/>
            <p:nvPr/>
          </p:nvSpPr>
          <p:spPr>
            <a:xfrm>
              <a:off x="-11525543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CCFEA99-6149-C182-2117-D036E26B5390}"/>
                </a:ext>
              </a:extLst>
            </p:cNvPr>
            <p:cNvSpPr/>
            <p:nvPr/>
          </p:nvSpPr>
          <p:spPr>
            <a:xfrm>
              <a:off x="-12276836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BCDEB286-D3FD-C390-56B7-3EB9EF187831}"/>
                </a:ext>
              </a:extLst>
            </p:cNvPr>
            <p:cNvSpPr/>
            <p:nvPr/>
          </p:nvSpPr>
          <p:spPr>
            <a:xfrm>
              <a:off x="-12877725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1E5C3BE5-94F8-8C79-B8BD-8EDECCB5A3B0}"/>
                </a:ext>
              </a:extLst>
            </p:cNvPr>
            <p:cNvSpPr/>
            <p:nvPr/>
          </p:nvSpPr>
          <p:spPr>
            <a:xfrm>
              <a:off x="-11600785" y="133914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BB285BF7-F4AA-EC1F-1BD5-269B36153FD0}"/>
                </a:ext>
              </a:extLst>
            </p:cNvPr>
            <p:cNvSpPr/>
            <p:nvPr/>
          </p:nvSpPr>
          <p:spPr>
            <a:xfrm>
              <a:off x="-13178130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8CF84908-6D43-7C95-323B-738FF286660C}"/>
                </a:ext>
              </a:extLst>
            </p:cNvPr>
            <p:cNvSpPr/>
            <p:nvPr/>
          </p:nvSpPr>
          <p:spPr>
            <a:xfrm>
              <a:off x="-11225380" y="148230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0DF8870-4610-78AF-7B35-8D59A21C8B5B}"/>
                </a:ext>
              </a:extLst>
            </p:cNvPr>
            <p:cNvSpPr/>
            <p:nvPr/>
          </p:nvSpPr>
          <p:spPr>
            <a:xfrm>
              <a:off x="-12577240" y="148230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0BA8A6EF-940D-3455-1A3F-910A3362E001}"/>
                </a:ext>
              </a:extLst>
            </p:cNvPr>
            <p:cNvSpPr/>
            <p:nvPr/>
          </p:nvSpPr>
          <p:spPr>
            <a:xfrm>
              <a:off x="-11976351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794064D-1B26-7F02-4811-78E5EBE1CF6E}"/>
                </a:ext>
              </a:extLst>
            </p:cNvPr>
            <p:cNvSpPr/>
            <p:nvPr/>
          </p:nvSpPr>
          <p:spPr>
            <a:xfrm>
              <a:off x="-11826108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D6EE1C5B-285A-3537-5E08-3379F4C9F72D}"/>
                </a:ext>
              </a:extLst>
            </p:cNvPr>
            <p:cNvSpPr/>
            <p:nvPr/>
          </p:nvSpPr>
          <p:spPr>
            <a:xfrm>
              <a:off x="-11375461" y="145628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1FEED23-CDAA-A271-B91C-45056BBBD0E9}"/>
                </a:ext>
              </a:extLst>
            </p:cNvPr>
            <p:cNvSpPr/>
            <p:nvPr/>
          </p:nvSpPr>
          <p:spPr>
            <a:xfrm>
              <a:off x="-13178130" y="1352174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C3635BAD-99A7-1D32-ED56-EBCABA0DFB0F}"/>
                </a:ext>
              </a:extLst>
            </p:cNvPr>
            <p:cNvSpPr/>
            <p:nvPr/>
          </p:nvSpPr>
          <p:spPr>
            <a:xfrm>
              <a:off x="-12426998" y="130011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41713C9D-807F-2478-4DDE-A6873CD012C9}"/>
                </a:ext>
              </a:extLst>
            </p:cNvPr>
            <p:cNvSpPr/>
            <p:nvPr/>
          </p:nvSpPr>
          <p:spPr>
            <a:xfrm>
              <a:off x="-12877725" y="1352174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3ACBD7E-51ED-6B45-568A-579CA9C0BBFC}"/>
                </a:ext>
              </a:extLst>
            </p:cNvPr>
            <p:cNvSpPr/>
            <p:nvPr/>
          </p:nvSpPr>
          <p:spPr>
            <a:xfrm>
              <a:off x="-11375461" y="1612414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B656FFC-C230-2C39-537B-1907AAF9B8DA}"/>
                </a:ext>
              </a:extLst>
            </p:cNvPr>
            <p:cNvSpPr/>
            <p:nvPr/>
          </p:nvSpPr>
          <p:spPr>
            <a:xfrm>
              <a:off x="-12426998" y="145628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FD10ED8-48E7-0BC3-7D74-F661E89A2FD6}"/>
                </a:ext>
              </a:extLst>
            </p:cNvPr>
            <p:cNvSpPr/>
            <p:nvPr/>
          </p:nvSpPr>
          <p:spPr>
            <a:xfrm>
              <a:off x="-10548926" y="144327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B0EE0DCF-926F-F523-B254-09664C2E49D7}"/>
                </a:ext>
              </a:extLst>
            </p:cNvPr>
            <p:cNvSpPr/>
            <p:nvPr/>
          </p:nvSpPr>
          <p:spPr>
            <a:xfrm>
              <a:off x="-12276836" y="135218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FACB13C-018D-7130-F916-D03BD9F11883}"/>
                </a:ext>
              </a:extLst>
            </p:cNvPr>
            <p:cNvSpPr/>
            <p:nvPr/>
          </p:nvSpPr>
          <p:spPr>
            <a:xfrm>
              <a:off x="-12201674" y="162544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AAFC9CD0-EA0D-5DCA-A097-057B84E504F0}"/>
                </a:ext>
              </a:extLst>
            </p:cNvPr>
            <p:cNvSpPr/>
            <p:nvPr/>
          </p:nvSpPr>
          <p:spPr>
            <a:xfrm>
              <a:off x="-11976270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01012CEB-841D-12D8-14DB-0B76AF55789F}"/>
                </a:ext>
              </a:extLst>
            </p:cNvPr>
            <p:cNvSpPr/>
            <p:nvPr/>
          </p:nvSpPr>
          <p:spPr>
            <a:xfrm>
              <a:off x="-11826189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AA3901BA-C945-6A11-FBDF-5433CE160CE6}"/>
                </a:ext>
              </a:extLst>
            </p:cNvPr>
            <p:cNvSpPr/>
            <p:nvPr/>
          </p:nvSpPr>
          <p:spPr>
            <a:xfrm>
              <a:off x="-11600785" y="162544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E1ADAA68-62C5-C48A-819C-245D6397BD5E}"/>
                </a:ext>
              </a:extLst>
            </p:cNvPr>
            <p:cNvSpPr/>
            <p:nvPr/>
          </p:nvSpPr>
          <p:spPr>
            <a:xfrm>
              <a:off x="-11525543" y="135218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4869F8B3-6A3B-1D98-73C2-AA38742560D4}"/>
                </a:ext>
              </a:extLst>
            </p:cNvPr>
            <p:cNvSpPr/>
            <p:nvPr/>
          </p:nvSpPr>
          <p:spPr>
            <a:xfrm>
              <a:off x="-11000056" y="144327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F6BC629-EF08-561A-30E5-992512C62279}"/>
                </a:ext>
              </a:extLst>
            </p:cNvPr>
            <p:cNvSpPr/>
            <p:nvPr/>
          </p:nvSpPr>
          <p:spPr>
            <a:xfrm>
              <a:off x="-11450623" y="1443254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D0130062-8F88-E092-AB86-DFF9A94EAABA}"/>
                </a:ext>
              </a:extLst>
            </p:cNvPr>
            <p:cNvSpPr/>
            <p:nvPr/>
          </p:nvSpPr>
          <p:spPr>
            <a:xfrm>
              <a:off x="-12351917" y="1443254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4630B82-AD61-1753-6D9D-BC681AFA1CED}"/>
                </a:ext>
              </a:extLst>
            </p:cNvPr>
            <p:cNvSpPr/>
            <p:nvPr/>
          </p:nvSpPr>
          <p:spPr>
            <a:xfrm>
              <a:off x="-10924653" y="1352174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E7FF7D0-F707-5F02-99D0-5EF69EC56836}"/>
                </a:ext>
              </a:extLst>
            </p:cNvPr>
            <p:cNvSpPr/>
            <p:nvPr/>
          </p:nvSpPr>
          <p:spPr>
            <a:xfrm>
              <a:off x="-12802403" y="144327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820B08CB-FA28-4F65-C00C-E6C25111F9C6}"/>
                </a:ext>
              </a:extLst>
            </p:cNvPr>
            <p:cNvSpPr/>
            <p:nvPr/>
          </p:nvSpPr>
          <p:spPr>
            <a:xfrm>
              <a:off x="-13253453" y="136518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623D9D5-0090-8761-FC99-E79686BF9DF6}"/>
                </a:ext>
              </a:extLst>
            </p:cNvPr>
            <p:cNvSpPr/>
            <p:nvPr/>
          </p:nvSpPr>
          <p:spPr>
            <a:xfrm>
              <a:off x="-12577321" y="1664488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EF9876F2-9D51-90BC-34FE-88012002CB37}"/>
                </a:ext>
              </a:extLst>
            </p:cNvPr>
            <p:cNvSpPr/>
            <p:nvPr/>
          </p:nvSpPr>
          <p:spPr>
            <a:xfrm>
              <a:off x="-11225138" y="1664488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183503D8-29FB-FEC3-2380-B16D9A64CDF5}"/>
                </a:ext>
              </a:extLst>
            </p:cNvPr>
            <p:cNvSpPr/>
            <p:nvPr/>
          </p:nvSpPr>
          <p:spPr>
            <a:xfrm>
              <a:off x="-12802403" y="136518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C5809383-3E7C-2094-F96B-13535C384330}"/>
                </a:ext>
              </a:extLst>
            </p:cNvPr>
            <p:cNvSpPr/>
            <p:nvPr/>
          </p:nvSpPr>
          <p:spPr>
            <a:xfrm>
              <a:off x="-10624329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E17A8768-FFCC-9F10-52AA-4CB5824D3F07}"/>
                </a:ext>
              </a:extLst>
            </p:cNvPr>
            <p:cNvSpPr/>
            <p:nvPr/>
          </p:nvSpPr>
          <p:spPr>
            <a:xfrm>
              <a:off x="-10924653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F65CB59F-5075-E8A9-2C13-D235BB22B96F}"/>
                </a:ext>
              </a:extLst>
            </p:cNvPr>
            <p:cNvSpPr/>
            <p:nvPr/>
          </p:nvSpPr>
          <p:spPr>
            <a:xfrm>
              <a:off x="-12351917" y="136516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CE654568-EED2-98F3-D840-EC61FADE4955}"/>
                </a:ext>
              </a:extLst>
            </p:cNvPr>
            <p:cNvSpPr/>
            <p:nvPr/>
          </p:nvSpPr>
          <p:spPr>
            <a:xfrm>
              <a:off x="-11525543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9C9B5D4D-B588-FB39-D75D-A15D37849462}"/>
                </a:ext>
              </a:extLst>
            </p:cNvPr>
            <p:cNvSpPr/>
            <p:nvPr/>
          </p:nvSpPr>
          <p:spPr>
            <a:xfrm>
              <a:off x="-11826189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355544F4-4EA2-5979-274A-EBB956A3ECED}"/>
                </a:ext>
              </a:extLst>
            </p:cNvPr>
            <p:cNvSpPr/>
            <p:nvPr/>
          </p:nvSpPr>
          <p:spPr>
            <a:xfrm>
              <a:off x="-11976270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F950C7A9-5B0E-2777-9BDE-154F996ED65E}"/>
                </a:ext>
              </a:extLst>
            </p:cNvPr>
            <p:cNvSpPr/>
            <p:nvPr/>
          </p:nvSpPr>
          <p:spPr>
            <a:xfrm>
              <a:off x="-12276836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E40D8EE-3F92-BD08-F1B7-30024A31A1D9}"/>
                </a:ext>
              </a:extLst>
            </p:cNvPr>
            <p:cNvSpPr/>
            <p:nvPr/>
          </p:nvSpPr>
          <p:spPr>
            <a:xfrm>
              <a:off x="-11600785" y="141722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B1EC63FF-FF06-70A3-B44E-A45BB382033F}"/>
                </a:ext>
              </a:extLst>
            </p:cNvPr>
            <p:cNvSpPr/>
            <p:nvPr/>
          </p:nvSpPr>
          <p:spPr>
            <a:xfrm>
              <a:off x="-11450623" y="136516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B446EDF8-507D-49F9-68FA-0443AD98475F}"/>
                </a:ext>
              </a:extLst>
            </p:cNvPr>
            <p:cNvSpPr/>
            <p:nvPr/>
          </p:nvSpPr>
          <p:spPr>
            <a:xfrm>
              <a:off x="-12201755" y="141722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B09C304C-EA4E-A1E7-49D7-FEA961CB0B5F}"/>
                </a:ext>
              </a:extLst>
            </p:cNvPr>
            <p:cNvSpPr/>
            <p:nvPr/>
          </p:nvSpPr>
          <p:spPr>
            <a:xfrm>
              <a:off x="-11225380" y="140421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2DCC0F6E-9FE9-5C70-D516-C40D881BA25C}"/>
                </a:ext>
              </a:extLst>
            </p:cNvPr>
            <p:cNvSpPr/>
            <p:nvPr/>
          </p:nvSpPr>
          <p:spPr>
            <a:xfrm>
              <a:off x="-11000056" y="136518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56409380-3970-7C0F-9E57-8D3D3EED34E0}"/>
                </a:ext>
              </a:extLst>
            </p:cNvPr>
            <p:cNvSpPr/>
            <p:nvPr/>
          </p:nvSpPr>
          <p:spPr>
            <a:xfrm>
              <a:off x="-12802483" y="167749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84416B71-4D30-610B-EFE0-C53440A86D4B}"/>
                </a:ext>
              </a:extLst>
            </p:cNvPr>
            <p:cNvSpPr/>
            <p:nvPr/>
          </p:nvSpPr>
          <p:spPr>
            <a:xfrm>
              <a:off x="-12727483" y="169050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1F969AB2-2A09-FF1B-A58B-59F0B3A0D614}"/>
                </a:ext>
              </a:extLst>
            </p:cNvPr>
            <p:cNvSpPr/>
            <p:nvPr/>
          </p:nvSpPr>
          <p:spPr>
            <a:xfrm>
              <a:off x="-12577240" y="140421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56FE768A-29E2-9938-5FEC-4B4DB7A27590}"/>
                </a:ext>
              </a:extLst>
            </p:cNvPr>
            <p:cNvSpPr/>
            <p:nvPr/>
          </p:nvSpPr>
          <p:spPr>
            <a:xfrm>
              <a:off x="-11826189" y="1274079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B52AB526-B423-E1EE-B09C-E9AE73CCE193}"/>
                </a:ext>
              </a:extLst>
            </p:cNvPr>
            <p:cNvSpPr/>
            <p:nvPr/>
          </p:nvSpPr>
          <p:spPr>
            <a:xfrm>
              <a:off x="-11976270" y="1274079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1034EA00-AE5D-382F-F502-9576C9EC444E}"/>
                </a:ext>
              </a:extLst>
            </p:cNvPr>
            <p:cNvSpPr/>
            <p:nvPr/>
          </p:nvSpPr>
          <p:spPr>
            <a:xfrm>
              <a:off x="-11375461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E5063ABF-8FF7-B0B5-CE9F-6003C70AA216}"/>
                </a:ext>
              </a:extLst>
            </p:cNvPr>
            <p:cNvSpPr/>
            <p:nvPr/>
          </p:nvSpPr>
          <p:spPr>
            <a:xfrm>
              <a:off x="-12426998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3BBDD04E-7D36-2F60-1DD6-FB909D78F3C4}"/>
                </a:ext>
              </a:extLst>
            </p:cNvPr>
            <p:cNvSpPr/>
            <p:nvPr/>
          </p:nvSpPr>
          <p:spPr>
            <a:xfrm>
              <a:off x="-12427078" y="169049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2122E937-BD0B-6BF8-E2E2-1B0672C9EB23}"/>
                </a:ext>
              </a:extLst>
            </p:cNvPr>
            <p:cNvSpPr/>
            <p:nvPr/>
          </p:nvSpPr>
          <p:spPr>
            <a:xfrm>
              <a:off x="-11450623" y="152133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73D735C5-813F-6B01-8D02-5478B47AEBD0}"/>
                </a:ext>
              </a:extLst>
            </p:cNvPr>
            <p:cNvSpPr/>
            <p:nvPr/>
          </p:nvSpPr>
          <p:spPr>
            <a:xfrm>
              <a:off x="-12201674" y="149530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7E839855-B18B-3942-A19E-E7A9CE1620F7}"/>
                </a:ext>
              </a:extLst>
            </p:cNvPr>
            <p:cNvSpPr/>
            <p:nvPr/>
          </p:nvSpPr>
          <p:spPr>
            <a:xfrm>
              <a:off x="-11826028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65313827-9E11-3374-340C-8A0450BD0B44}"/>
                </a:ext>
              </a:extLst>
            </p:cNvPr>
            <p:cNvSpPr/>
            <p:nvPr/>
          </p:nvSpPr>
          <p:spPr>
            <a:xfrm>
              <a:off x="-12502079" y="170351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1BED6DF8-FF99-2E16-8BB0-0FE497CA5BEE}"/>
                </a:ext>
              </a:extLst>
            </p:cNvPr>
            <p:cNvSpPr/>
            <p:nvPr/>
          </p:nvSpPr>
          <p:spPr>
            <a:xfrm>
              <a:off x="-12952726" y="170352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AB9C4B92-A449-E394-BEF4-8642FD8D1FA4}"/>
                </a:ext>
              </a:extLst>
            </p:cNvPr>
            <p:cNvSpPr/>
            <p:nvPr/>
          </p:nvSpPr>
          <p:spPr>
            <a:xfrm>
              <a:off x="-13103129" y="170352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6888F5EC-1EED-3556-807B-E32AB4872D87}"/>
                </a:ext>
              </a:extLst>
            </p:cNvPr>
            <p:cNvSpPr/>
            <p:nvPr/>
          </p:nvSpPr>
          <p:spPr>
            <a:xfrm>
              <a:off x="-11825947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D587DB53-BB69-95FF-3836-7333A5FC2C58}"/>
                </a:ext>
              </a:extLst>
            </p:cNvPr>
            <p:cNvSpPr/>
            <p:nvPr/>
          </p:nvSpPr>
          <p:spPr>
            <a:xfrm>
              <a:off x="-11074896" y="13782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38020D37-EC1E-6287-B6C3-90C527754DBF}"/>
                </a:ext>
              </a:extLst>
            </p:cNvPr>
            <p:cNvSpPr/>
            <p:nvPr/>
          </p:nvSpPr>
          <p:spPr>
            <a:xfrm>
              <a:off x="-10924653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3C4DBE00-65FA-68E9-E1B8-384AEFA6A778}"/>
                </a:ext>
              </a:extLst>
            </p:cNvPr>
            <p:cNvSpPr/>
            <p:nvPr/>
          </p:nvSpPr>
          <p:spPr>
            <a:xfrm>
              <a:off x="-10774491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33889C89-FBFE-A732-ED6A-9C9280ABEB13}"/>
                </a:ext>
              </a:extLst>
            </p:cNvPr>
            <p:cNvSpPr/>
            <p:nvPr/>
          </p:nvSpPr>
          <p:spPr>
            <a:xfrm>
              <a:off x="-10624168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23732F0D-418B-3ACA-F57E-991B79F0FC2C}"/>
                </a:ext>
              </a:extLst>
            </p:cNvPr>
            <p:cNvSpPr/>
            <p:nvPr/>
          </p:nvSpPr>
          <p:spPr>
            <a:xfrm>
              <a:off x="-11976351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3F365818-BA46-EE74-A726-11316859A526}"/>
                </a:ext>
              </a:extLst>
            </p:cNvPr>
            <p:cNvSpPr/>
            <p:nvPr/>
          </p:nvSpPr>
          <p:spPr>
            <a:xfrm>
              <a:off x="-12802725" y="139121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EAE552A0-1703-083E-EB6A-B4E46008E364}"/>
                </a:ext>
              </a:extLst>
            </p:cNvPr>
            <p:cNvSpPr/>
            <p:nvPr/>
          </p:nvSpPr>
          <p:spPr>
            <a:xfrm>
              <a:off x="-12276836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D3EA9F82-C979-7570-8DAC-86137BA9B82A}"/>
                </a:ext>
              </a:extLst>
            </p:cNvPr>
            <p:cNvSpPr/>
            <p:nvPr/>
          </p:nvSpPr>
          <p:spPr>
            <a:xfrm>
              <a:off x="-12501998" y="1391205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9E96405-93AD-97F9-EEC1-8BEFA196DB52}"/>
                </a:ext>
              </a:extLst>
            </p:cNvPr>
            <p:cNvSpPr/>
            <p:nvPr/>
          </p:nvSpPr>
          <p:spPr>
            <a:xfrm>
              <a:off x="-12126674" y="127408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C0DF0838-0FE4-4157-EE66-0BC2987D3E5D}"/>
                </a:ext>
              </a:extLst>
            </p:cNvPr>
            <p:cNvSpPr/>
            <p:nvPr/>
          </p:nvSpPr>
          <p:spPr>
            <a:xfrm>
              <a:off x="-12727563" y="13782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2FF764BF-7B03-5135-A589-9CB3026CA26B}"/>
                </a:ext>
              </a:extLst>
            </p:cNvPr>
            <p:cNvSpPr/>
            <p:nvPr/>
          </p:nvSpPr>
          <p:spPr>
            <a:xfrm>
              <a:off x="-12577079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81D26A30-ABB9-38A9-5B6D-02F10134C2E4}"/>
                </a:ext>
              </a:extLst>
            </p:cNvPr>
            <p:cNvSpPr/>
            <p:nvPr/>
          </p:nvSpPr>
          <p:spPr>
            <a:xfrm>
              <a:off x="-11901109" y="139120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664FD23D-BFBE-72B4-6763-A606391F4C8B}"/>
                </a:ext>
              </a:extLst>
            </p:cNvPr>
            <p:cNvSpPr/>
            <p:nvPr/>
          </p:nvSpPr>
          <p:spPr>
            <a:xfrm>
              <a:off x="-11675785" y="127408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DF723E4-52EC-99ED-B35E-27A990DE77B1}"/>
                </a:ext>
              </a:extLst>
            </p:cNvPr>
            <p:cNvSpPr/>
            <p:nvPr/>
          </p:nvSpPr>
          <p:spPr>
            <a:xfrm>
              <a:off x="-12877564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185E5C0D-D535-8D6A-BA38-03BA9A91AE81}"/>
                </a:ext>
              </a:extLst>
            </p:cNvPr>
            <p:cNvSpPr/>
            <p:nvPr/>
          </p:nvSpPr>
          <p:spPr>
            <a:xfrm>
              <a:off x="-12877564" y="169052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78E02703-1421-8905-14B1-58D5AED282CC}"/>
                </a:ext>
              </a:extLst>
            </p:cNvPr>
            <p:cNvSpPr/>
            <p:nvPr/>
          </p:nvSpPr>
          <p:spPr>
            <a:xfrm>
              <a:off x="-11300380" y="1391205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197D6586-5CB0-709A-BD07-E74D776DF6BD}"/>
                </a:ext>
              </a:extLst>
            </p:cNvPr>
            <p:cNvSpPr/>
            <p:nvPr/>
          </p:nvSpPr>
          <p:spPr>
            <a:xfrm>
              <a:off x="-13178049" y="169052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275E8F09-B479-A868-B245-B73B0C93163B}"/>
                </a:ext>
              </a:extLst>
            </p:cNvPr>
            <p:cNvSpPr/>
            <p:nvPr/>
          </p:nvSpPr>
          <p:spPr>
            <a:xfrm>
              <a:off x="-10999654" y="139121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64A213B7-6750-0FBC-0322-C90E52D9982A}"/>
                </a:ext>
              </a:extLst>
            </p:cNvPr>
            <p:cNvSpPr/>
            <p:nvPr/>
          </p:nvSpPr>
          <p:spPr>
            <a:xfrm>
              <a:off x="-11600704" y="167749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1A663FB-215C-3F09-D124-EDEF9D38BAC5}"/>
                </a:ext>
              </a:extLst>
            </p:cNvPr>
            <p:cNvSpPr/>
            <p:nvPr/>
          </p:nvSpPr>
          <p:spPr>
            <a:xfrm>
              <a:off x="-11751108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A6F2BE96-655C-EBC2-5784-511889243C6A}"/>
                </a:ext>
              </a:extLst>
            </p:cNvPr>
            <p:cNvSpPr/>
            <p:nvPr/>
          </p:nvSpPr>
          <p:spPr>
            <a:xfrm>
              <a:off x="-10549329" y="139121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769BAAF2-02E6-81CA-EAF3-884A61B6D5F0}"/>
                </a:ext>
              </a:extLst>
            </p:cNvPr>
            <p:cNvSpPr/>
            <p:nvPr/>
          </p:nvSpPr>
          <p:spPr>
            <a:xfrm>
              <a:off x="-12051351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AE1CEB1E-3C86-1AEF-938A-FBB01C86ADD5}"/>
                </a:ext>
              </a:extLst>
            </p:cNvPr>
            <p:cNvSpPr/>
            <p:nvPr/>
          </p:nvSpPr>
          <p:spPr>
            <a:xfrm>
              <a:off x="-12201513" y="167749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0CFC555F-CD69-4642-44CD-7986CE38B696}"/>
                </a:ext>
              </a:extLst>
            </p:cNvPr>
            <p:cNvSpPr/>
            <p:nvPr/>
          </p:nvSpPr>
          <p:spPr>
            <a:xfrm>
              <a:off x="-13027887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17F3A260-92BC-39B0-466F-256E93BEF86E}"/>
                </a:ext>
              </a:extLst>
            </p:cNvPr>
            <p:cNvSpPr/>
            <p:nvPr/>
          </p:nvSpPr>
          <p:spPr>
            <a:xfrm>
              <a:off x="-12351917" y="1677474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2978401E-9407-AA6A-6172-565D28AA6BE5}"/>
                </a:ext>
              </a:extLst>
            </p:cNvPr>
            <p:cNvSpPr/>
            <p:nvPr/>
          </p:nvSpPr>
          <p:spPr>
            <a:xfrm>
              <a:off x="-12652321" y="1677506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0C91E6A-DF3F-D96A-266D-3D2748777CE1}"/>
                </a:ext>
              </a:extLst>
            </p:cNvPr>
            <p:cNvSpPr/>
            <p:nvPr/>
          </p:nvSpPr>
          <p:spPr>
            <a:xfrm>
              <a:off x="-11225219" y="1274103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966B5D6-283C-2039-76C0-3246348AF497}"/>
                </a:ext>
              </a:extLst>
            </p:cNvPr>
            <p:cNvSpPr/>
            <p:nvPr/>
          </p:nvSpPr>
          <p:spPr>
            <a:xfrm>
              <a:off x="-12952887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8263015B-4AB3-5AAD-0785-B225CD401194}"/>
                </a:ext>
              </a:extLst>
            </p:cNvPr>
            <p:cNvSpPr/>
            <p:nvPr/>
          </p:nvSpPr>
          <p:spPr>
            <a:xfrm>
              <a:off x="-13102968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E268530B-96EA-9DA0-03A5-5E78342455D1}"/>
                </a:ext>
              </a:extLst>
            </p:cNvPr>
            <p:cNvSpPr/>
            <p:nvPr/>
          </p:nvSpPr>
          <p:spPr>
            <a:xfrm>
              <a:off x="-12501998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98EA0A16-B7A9-AADC-6A8A-B18DC81105AD}"/>
                </a:ext>
              </a:extLst>
            </p:cNvPr>
            <p:cNvSpPr/>
            <p:nvPr/>
          </p:nvSpPr>
          <p:spPr>
            <a:xfrm>
              <a:off x="-12351917" y="128710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D1F7CBC3-B52D-3BA1-693D-84E13936F9D4}"/>
                </a:ext>
              </a:extLst>
            </p:cNvPr>
            <p:cNvSpPr/>
            <p:nvPr/>
          </p:nvSpPr>
          <p:spPr>
            <a:xfrm>
              <a:off x="-11826189" y="1664480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4C324145-5BBA-B1A0-75E5-6196C5725756}"/>
                </a:ext>
              </a:extLst>
            </p:cNvPr>
            <p:cNvSpPr/>
            <p:nvPr/>
          </p:nvSpPr>
          <p:spPr>
            <a:xfrm>
              <a:off x="-11150057" y="136517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2E49694-E485-9B40-A38E-7D667DBE4749}"/>
                </a:ext>
              </a:extLst>
            </p:cNvPr>
            <p:cNvSpPr/>
            <p:nvPr/>
          </p:nvSpPr>
          <p:spPr>
            <a:xfrm>
              <a:off x="-11976270" y="1664480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4BABBCF0-C1BB-5CC9-397E-E98C6E29EEC6}"/>
                </a:ext>
              </a:extLst>
            </p:cNvPr>
            <p:cNvSpPr/>
            <p:nvPr/>
          </p:nvSpPr>
          <p:spPr>
            <a:xfrm>
              <a:off x="-11901109" y="128709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A0C8A0AE-F543-8304-FED1-F2B79CC76F0D}"/>
                </a:ext>
              </a:extLst>
            </p:cNvPr>
            <p:cNvSpPr/>
            <p:nvPr/>
          </p:nvSpPr>
          <p:spPr>
            <a:xfrm>
              <a:off x="-11300219" y="165146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4362C489-8923-99F0-E200-A15E6A2E6BEC}"/>
                </a:ext>
              </a:extLst>
            </p:cNvPr>
            <p:cNvSpPr/>
            <p:nvPr/>
          </p:nvSpPr>
          <p:spPr>
            <a:xfrm>
              <a:off x="-11600704" y="165146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D32AA359-51C8-7D30-B08D-71BC83EFEBAA}"/>
                </a:ext>
              </a:extLst>
            </p:cNvPr>
            <p:cNvSpPr/>
            <p:nvPr/>
          </p:nvSpPr>
          <p:spPr>
            <a:xfrm>
              <a:off x="-12201674" y="165146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CEE43689-E2C3-F21B-C8AE-9D09C6331DF7}"/>
                </a:ext>
              </a:extLst>
            </p:cNvPr>
            <p:cNvSpPr/>
            <p:nvPr/>
          </p:nvSpPr>
          <p:spPr>
            <a:xfrm>
              <a:off x="-12502159" y="165146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E579B7F4-A917-0578-F88B-0CDBFCB62F6E}"/>
                </a:ext>
              </a:extLst>
            </p:cNvPr>
            <p:cNvSpPr/>
            <p:nvPr/>
          </p:nvSpPr>
          <p:spPr>
            <a:xfrm>
              <a:off x="-10699330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4125941-47E5-B799-89F1-C060F33DC1F4}"/>
                </a:ext>
              </a:extLst>
            </p:cNvPr>
            <p:cNvSpPr/>
            <p:nvPr/>
          </p:nvSpPr>
          <p:spPr>
            <a:xfrm>
              <a:off x="-10849653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B4ED240C-211F-9665-30D9-8E4E8D875AB9}"/>
                </a:ext>
              </a:extLst>
            </p:cNvPr>
            <p:cNvSpPr/>
            <p:nvPr/>
          </p:nvSpPr>
          <p:spPr>
            <a:xfrm>
              <a:off x="-11300300" y="1365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84CF8B83-F2E2-C7A0-3121-031D42AA0314}"/>
                </a:ext>
              </a:extLst>
            </p:cNvPr>
            <p:cNvSpPr/>
            <p:nvPr/>
          </p:nvSpPr>
          <p:spPr>
            <a:xfrm>
              <a:off x="-11450462" y="128710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8763407D-B92A-ED82-F9D2-157310B4E013}"/>
                </a:ext>
              </a:extLst>
            </p:cNvPr>
            <p:cNvSpPr/>
            <p:nvPr/>
          </p:nvSpPr>
          <p:spPr>
            <a:xfrm>
              <a:off x="-11901189" y="141723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32DFEE3A-5826-8737-4D33-1B317BE0AADC}"/>
                </a:ext>
              </a:extLst>
            </p:cNvPr>
            <p:cNvSpPr/>
            <p:nvPr/>
          </p:nvSpPr>
          <p:spPr>
            <a:xfrm>
              <a:off x="-11300300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D1E97828-9320-3AEE-D5BD-CA5E88180B7C}"/>
                </a:ext>
              </a:extLst>
            </p:cNvPr>
            <p:cNvSpPr/>
            <p:nvPr/>
          </p:nvSpPr>
          <p:spPr>
            <a:xfrm>
              <a:off x="-11901109" y="1625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952F263-722E-C15F-5AE3-D97782DCBB0C}"/>
                </a:ext>
              </a:extLst>
            </p:cNvPr>
            <p:cNvSpPr/>
            <p:nvPr/>
          </p:nvSpPr>
          <p:spPr>
            <a:xfrm>
              <a:off x="-11150057" y="128709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3E023ED-29E2-B310-7883-F72A62A5728B}"/>
                </a:ext>
              </a:extLst>
            </p:cNvPr>
            <p:cNvSpPr/>
            <p:nvPr/>
          </p:nvSpPr>
          <p:spPr>
            <a:xfrm>
              <a:off x="-12727563" y="130012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8EFD076B-F7EB-E6B1-A19E-AAE4421A61C8}"/>
                </a:ext>
              </a:extLst>
            </p:cNvPr>
            <p:cNvSpPr/>
            <p:nvPr/>
          </p:nvSpPr>
          <p:spPr>
            <a:xfrm>
              <a:off x="-12952726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90EBFF63-0FEB-4B18-F581-90D4D94C7236}"/>
                </a:ext>
              </a:extLst>
            </p:cNvPr>
            <p:cNvSpPr/>
            <p:nvPr/>
          </p:nvSpPr>
          <p:spPr>
            <a:xfrm>
              <a:off x="-13103129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50633B73-2545-BD00-0FD9-E301274D94C8}"/>
                </a:ext>
              </a:extLst>
            </p:cNvPr>
            <p:cNvSpPr/>
            <p:nvPr/>
          </p:nvSpPr>
          <p:spPr>
            <a:xfrm>
              <a:off x="-10474167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7329181E-A284-BDE8-1A32-14C13501D1F6}"/>
                </a:ext>
              </a:extLst>
            </p:cNvPr>
            <p:cNvSpPr/>
            <p:nvPr/>
          </p:nvSpPr>
          <p:spPr>
            <a:xfrm>
              <a:off x="-10624168" y="16124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879695A8-F393-45D7-CB62-28B9073ABB4D}"/>
                </a:ext>
              </a:extLst>
            </p:cNvPr>
            <p:cNvSpPr/>
            <p:nvPr/>
          </p:nvSpPr>
          <p:spPr>
            <a:xfrm>
              <a:off x="-10924653" y="16124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9F8A16B6-F982-701A-4DAD-2D9F0E26048E}"/>
                </a:ext>
              </a:extLst>
            </p:cNvPr>
            <p:cNvSpPr/>
            <p:nvPr/>
          </p:nvSpPr>
          <p:spPr>
            <a:xfrm>
              <a:off x="-11074815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0C04976C-D1DA-FFD8-85C5-DFAE48759697}"/>
                </a:ext>
              </a:extLst>
            </p:cNvPr>
            <p:cNvSpPr/>
            <p:nvPr/>
          </p:nvSpPr>
          <p:spPr>
            <a:xfrm>
              <a:off x="-11525382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AACC28B-B678-00F9-67C8-B28A24BF26C2}"/>
                </a:ext>
              </a:extLst>
            </p:cNvPr>
            <p:cNvSpPr/>
            <p:nvPr/>
          </p:nvSpPr>
          <p:spPr>
            <a:xfrm>
              <a:off x="-12276836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17E37B85-31C4-F607-1CE5-CC59CAAE2CD1}"/>
                </a:ext>
              </a:extLst>
            </p:cNvPr>
            <p:cNvSpPr/>
            <p:nvPr/>
          </p:nvSpPr>
          <p:spPr>
            <a:xfrm>
              <a:off x="-12727563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38EAD6FC-467C-524D-F324-EFD7BA88F3C1}"/>
                </a:ext>
              </a:extLst>
            </p:cNvPr>
            <p:cNvSpPr/>
            <p:nvPr/>
          </p:nvSpPr>
          <p:spPr>
            <a:xfrm>
              <a:off x="-12126674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DE11A98A-8EF3-FB08-10E9-8B2E802BDC2A}"/>
                </a:ext>
              </a:extLst>
            </p:cNvPr>
            <p:cNvSpPr/>
            <p:nvPr/>
          </p:nvSpPr>
          <p:spPr>
            <a:xfrm>
              <a:off x="-11901109" y="136518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684592A5-E7DF-7C08-6273-4D77931E14BE}"/>
                </a:ext>
              </a:extLst>
            </p:cNvPr>
            <p:cNvSpPr/>
            <p:nvPr/>
          </p:nvSpPr>
          <p:spPr>
            <a:xfrm>
              <a:off x="-12877564" y="16124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FE7247EF-FCE7-8CC5-4A1D-B74E634024DD}"/>
                </a:ext>
              </a:extLst>
            </p:cNvPr>
            <p:cNvSpPr/>
            <p:nvPr/>
          </p:nvSpPr>
          <p:spPr>
            <a:xfrm>
              <a:off x="-11675785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C4EF1A7F-B8C8-F572-285A-0D52F0F87E2D}"/>
                </a:ext>
              </a:extLst>
            </p:cNvPr>
            <p:cNvSpPr/>
            <p:nvPr/>
          </p:nvSpPr>
          <p:spPr>
            <a:xfrm>
              <a:off x="-10398925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D4F4D152-9316-FF96-0227-C8779F24C6F3}"/>
                </a:ext>
              </a:extLst>
            </p:cNvPr>
            <p:cNvSpPr/>
            <p:nvPr/>
          </p:nvSpPr>
          <p:spPr>
            <a:xfrm>
              <a:off x="-11074896" y="130012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D6554664-5510-DA87-5F55-66B1B1A503A4}"/>
                </a:ext>
              </a:extLst>
            </p:cNvPr>
            <p:cNvSpPr/>
            <p:nvPr/>
          </p:nvSpPr>
          <p:spPr>
            <a:xfrm>
              <a:off x="-12802725" y="131313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2112E2C1-02C8-B059-FA72-DFC7E367B556}"/>
                </a:ext>
              </a:extLst>
            </p:cNvPr>
            <p:cNvSpPr/>
            <p:nvPr/>
          </p:nvSpPr>
          <p:spPr>
            <a:xfrm>
              <a:off x="-11150057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B3DA629F-B270-2A73-3002-167C32D93C73}"/>
                </a:ext>
              </a:extLst>
            </p:cNvPr>
            <p:cNvSpPr/>
            <p:nvPr/>
          </p:nvSpPr>
          <p:spPr>
            <a:xfrm>
              <a:off x="-12501998" y="1365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29A8BB2F-1614-E6BB-8D30-5417566E8244}"/>
                </a:ext>
              </a:extLst>
            </p:cNvPr>
            <p:cNvSpPr/>
            <p:nvPr/>
          </p:nvSpPr>
          <p:spPr>
            <a:xfrm>
              <a:off x="-11450623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ADCA919C-2993-A2CE-B7F6-FFE3890E95BC}"/>
                </a:ext>
              </a:extLst>
            </p:cNvPr>
            <p:cNvSpPr/>
            <p:nvPr/>
          </p:nvSpPr>
          <p:spPr>
            <a:xfrm>
              <a:off x="-12652321" y="136517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6FE74E78-92ED-507F-3B0C-3280F58503D0}"/>
                </a:ext>
              </a:extLst>
            </p:cNvPr>
            <p:cNvSpPr/>
            <p:nvPr/>
          </p:nvSpPr>
          <p:spPr>
            <a:xfrm>
              <a:off x="-11751108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C987FB09-CF23-3EDD-C7A8-BFE806E12A29}"/>
                </a:ext>
              </a:extLst>
            </p:cNvPr>
            <p:cNvSpPr/>
            <p:nvPr/>
          </p:nvSpPr>
          <p:spPr>
            <a:xfrm>
              <a:off x="-12051351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910DD8F9-BDE6-249B-208D-8F3D7B312BBA}"/>
                </a:ext>
              </a:extLst>
            </p:cNvPr>
            <p:cNvSpPr/>
            <p:nvPr/>
          </p:nvSpPr>
          <p:spPr>
            <a:xfrm>
              <a:off x="-12652321" y="144326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4221FFA5-8C5D-0199-8F6C-56CD3A9389C4}"/>
                </a:ext>
              </a:extLst>
            </p:cNvPr>
            <p:cNvSpPr/>
            <p:nvPr/>
          </p:nvSpPr>
          <p:spPr>
            <a:xfrm>
              <a:off x="-12351836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3F4555F-2D73-BF7E-B8CF-2C464A8BF319}"/>
                </a:ext>
              </a:extLst>
            </p:cNvPr>
            <p:cNvSpPr/>
            <p:nvPr/>
          </p:nvSpPr>
          <p:spPr>
            <a:xfrm>
              <a:off x="-12652321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C5D57766-C84B-C10D-39E0-DDDCC9A62A41}"/>
                </a:ext>
              </a:extLst>
            </p:cNvPr>
            <p:cNvSpPr/>
            <p:nvPr/>
          </p:nvSpPr>
          <p:spPr>
            <a:xfrm>
              <a:off x="-11901109" y="13131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D1D31A46-DA02-23F6-BE8E-0DFF1257EF7D}"/>
                </a:ext>
              </a:extLst>
            </p:cNvPr>
            <p:cNvSpPr/>
            <p:nvPr/>
          </p:nvSpPr>
          <p:spPr>
            <a:xfrm>
              <a:off x="-10999654" y="131313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2DACF7D7-783A-672C-7FE9-346B10ADB85F}"/>
                </a:ext>
              </a:extLst>
            </p:cNvPr>
            <p:cNvSpPr/>
            <p:nvPr/>
          </p:nvSpPr>
          <p:spPr>
            <a:xfrm>
              <a:off x="-11901109" y="144326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404D36EC-0795-72EC-43C7-9DDA3A93A29B}"/>
                </a:ext>
              </a:extLst>
            </p:cNvPr>
            <p:cNvSpPr/>
            <p:nvPr/>
          </p:nvSpPr>
          <p:spPr>
            <a:xfrm>
              <a:off x="-11826189" y="158639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720A21B7-1795-A39E-E627-FA2C43414C66}"/>
                </a:ext>
              </a:extLst>
            </p:cNvPr>
            <p:cNvSpPr/>
            <p:nvPr/>
          </p:nvSpPr>
          <p:spPr>
            <a:xfrm>
              <a:off x="-11976270" y="158640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33FD2C27-CC71-DC1A-D2E7-8A8F18BE5079}"/>
                </a:ext>
              </a:extLst>
            </p:cNvPr>
            <p:cNvSpPr/>
            <p:nvPr/>
          </p:nvSpPr>
          <p:spPr>
            <a:xfrm>
              <a:off x="-12577160" y="1326153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4F2EDF74-370F-4625-D760-7E84F8D64B17}"/>
                </a:ext>
              </a:extLst>
            </p:cNvPr>
            <p:cNvSpPr/>
            <p:nvPr/>
          </p:nvSpPr>
          <p:spPr>
            <a:xfrm>
              <a:off x="-11600785" y="1573391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3F8A2267-D47A-509E-3F10-7049F2B47B37}"/>
                </a:ext>
              </a:extLst>
            </p:cNvPr>
            <p:cNvSpPr/>
            <p:nvPr/>
          </p:nvSpPr>
          <p:spPr>
            <a:xfrm>
              <a:off x="-11150057" y="144326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FF40AE75-57D2-E328-FD08-08EE1169A78D}"/>
                </a:ext>
              </a:extLst>
            </p:cNvPr>
            <p:cNvSpPr/>
            <p:nvPr/>
          </p:nvSpPr>
          <p:spPr>
            <a:xfrm>
              <a:off x="-12201674" y="1573391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65920298-7A0A-4314-FFAC-B6E74C1C6415}"/>
                </a:ext>
              </a:extLst>
            </p:cNvPr>
            <p:cNvSpPr/>
            <p:nvPr/>
          </p:nvSpPr>
          <p:spPr>
            <a:xfrm>
              <a:off x="-11675785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7AB8849-4C3C-147E-D77C-4E417B2E9541}"/>
                </a:ext>
              </a:extLst>
            </p:cNvPr>
            <p:cNvSpPr/>
            <p:nvPr/>
          </p:nvSpPr>
          <p:spPr>
            <a:xfrm>
              <a:off x="-12126674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78CA5F52-62D4-1697-0EBB-D66FC38F8996}"/>
                </a:ext>
              </a:extLst>
            </p:cNvPr>
            <p:cNvSpPr/>
            <p:nvPr/>
          </p:nvSpPr>
          <p:spPr>
            <a:xfrm>
              <a:off x="-10624329" y="156038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3E6F0786-197E-74F9-BCEC-B6654164718D}"/>
                </a:ext>
              </a:extLst>
            </p:cNvPr>
            <p:cNvSpPr/>
            <p:nvPr/>
          </p:nvSpPr>
          <p:spPr>
            <a:xfrm>
              <a:off x="-10398925" y="144326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4A470C20-55DD-083F-E8B3-08B5F7DA810A}"/>
                </a:ext>
              </a:extLst>
            </p:cNvPr>
            <p:cNvSpPr/>
            <p:nvPr/>
          </p:nvSpPr>
          <p:spPr>
            <a:xfrm>
              <a:off x="-10924653" y="156038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7157AA0F-415C-B229-5E48-63EACFC6849B}"/>
                </a:ext>
              </a:extLst>
            </p:cNvPr>
            <p:cNvSpPr/>
            <p:nvPr/>
          </p:nvSpPr>
          <p:spPr>
            <a:xfrm>
              <a:off x="-13178130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5FDC5983-1018-B470-63B8-2A864DAF410F}"/>
                </a:ext>
              </a:extLst>
            </p:cNvPr>
            <p:cNvSpPr/>
            <p:nvPr/>
          </p:nvSpPr>
          <p:spPr>
            <a:xfrm>
              <a:off x="-13027887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29AAA41F-9471-EFD0-D409-809A66B36313}"/>
                </a:ext>
              </a:extLst>
            </p:cNvPr>
            <p:cNvSpPr/>
            <p:nvPr/>
          </p:nvSpPr>
          <p:spPr>
            <a:xfrm>
              <a:off x="-12877564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955DD69-A987-563C-7AC0-01B64C7586D4}"/>
                </a:ext>
              </a:extLst>
            </p:cNvPr>
            <p:cNvSpPr/>
            <p:nvPr/>
          </p:nvSpPr>
          <p:spPr>
            <a:xfrm>
              <a:off x="-12877806" y="156038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55341016-EBFB-BB10-46D2-2393B9A8DC5E}"/>
                </a:ext>
              </a:extLst>
            </p:cNvPr>
            <p:cNvSpPr/>
            <p:nvPr/>
          </p:nvSpPr>
          <p:spPr>
            <a:xfrm>
              <a:off x="-10549329" y="1547378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D7B6F3D3-6AAC-4AA4-858B-BE6C385EDEC8}"/>
                </a:ext>
              </a:extLst>
            </p:cNvPr>
            <p:cNvSpPr/>
            <p:nvPr/>
          </p:nvSpPr>
          <p:spPr>
            <a:xfrm>
              <a:off x="-10699330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5A59787C-DADD-E731-B06C-B4131CBE4FA2}"/>
                </a:ext>
              </a:extLst>
            </p:cNvPr>
            <p:cNvSpPr/>
            <p:nvPr/>
          </p:nvSpPr>
          <p:spPr>
            <a:xfrm>
              <a:off x="-10849653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22487910-AE53-F179-80B5-ED0227DB83BF}"/>
                </a:ext>
              </a:extLst>
            </p:cNvPr>
            <p:cNvSpPr/>
            <p:nvPr/>
          </p:nvSpPr>
          <p:spPr>
            <a:xfrm>
              <a:off x="-10999654" y="1547378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BDEDD72C-3938-0331-7055-F028053B5408}"/>
                </a:ext>
              </a:extLst>
            </p:cNvPr>
            <p:cNvSpPr/>
            <p:nvPr/>
          </p:nvSpPr>
          <p:spPr>
            <a:xfrm>
              <a:off x="-11976351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264902F9-7596-AC72-BB95-3605A8B451FC}"/>
                </a:ext>
              </a:extLst>
            </p:cNvPr>
            <p:cNvSpPr/>
            <p:nvPr/>
          </p:nvSpPr>
          <p:spPr>
            <a:xfrm>
              <a:off x="-11826028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182A5EAF-06F0-196D-847B-738D7271019B}"/>
                </a:ext>
              </a:extLst>
            </p:cNvPr>
            <p:cNvSpPr/>
            <p:nvPr/>
          </p:nvSpPr>
          <p:spPr>
            <a:xfrm>
              <a:off x="-11901109" y="154737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271A30F9-7622-123B-714E-482C1A1D5F37}"/>
                </a:ext>
              </a:extLst>
            </p:cNvPr>
            <p:cNvSpPr/>
            <p:nvPr/>
          </p:nvSpPr>
          <p:spPr>
            <a:xfrm>
              <a:off x="-12802725" y="1547378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437BAAC1-B0C1-645B-1B81-8BC8EB1DAB91}"/>
                </a:ext>
              </a:extLst>
            </p:cNvPr>
            <p:cNvSpPr/>
            <p:nvPr/>
          </p:nvSpPr>
          <p:spPr>
            <a:xfrm>
              <a:off x="-12952726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25B550CB-633B-92C8-076E-532E9BFF8A2A}"/>
                </a:ext>
              </a:extLst>
            </p:cNvPr>
            <p:cNvSpPr/>
            <p:nvPr/>
          </p:nvSpPr>
          <p:spPr>
            <a:xfrm>
              <a:off x="-13103129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37A82A52-AC7F-2FA3-2329-1BDE6F9A39AD}"/>
                </a:ext>
              </a:extLst>
            </p:cNvPr>
            <p:cNvSpPr/>
            <p:nvPr/>
          </p:nvSpPr>
          <p:spPr>
            <a:xfrm>
              <a:off x="-10624168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3625392D-9658-CD99-6E66-9E7F6A2C13A3}"/>
                </a:ext>
              </a:extLst>
            </p:cNvPr>
            <p:cNvSpPr/>
            <p:nvPr/>
          </p:nvSpPr>
          <p:spPr>
            <a:xfrm>
              <a:off x="-10924653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1CC5F506-E9F9-2A6C-751F-04F0A20FF79B}"/>
                </a:ext>
              </a:extLst>
            </p:cNvPr>
            <p:cNvSpPr/>
            <p:nvPr/>
          </p:nvSpPr>
          <p:spPr>
            <a:xfrm>
              <a:off x="-10774491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6557329D-2E88-EA7C-C1BB-8CD9FDDD8B03}"/>
                </a:ext>
              </a:extLst>
            </p:cNvPr>
            <p:cNvSpPr/>
            <p:nvPr/>
          </p:nvSpPr>
          <p:spPr>
            <a:xfrm>
              <a:off x="-10624168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70C36D07-D8B5-E705-7BFD-9808891429F4}"/>
                </a:ext>
              </a:extLst>
            </p:cNvPr>
            <p:cNvSpPr/>
            <p:nvPr/>
          </p:nvSpPr>
          <p:spPr>
            <a:xfrm>
              <a:off x="-10774491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6E58D8CE-8527-E1C6-CAA5-8625B41B9174}"/>
                </a:ext>
              </a:extLst>
            </p:cNvPr>
            <p:cNvSpPr/>
            <p:nvPr/>
          </p:nvSpPr>
          <p:spPr>
            <a:xfrm>
              <a:off x="-10924653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13EEE068-5E94-C287-1559-4D1E81B86D99}"/>
                </a:ext>
              </a:extLst>
            </p:cNvPr>
            <p:cNvSpPr/>
            <p:nvPr/>
          </p:nvSpPr>
          <p:spPr>
            <a:xfrm>
              <a:off x="-13253130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BAE75F04-68BD-D3EF-13D1-7032E45D4449}"/>
                </a:ext>
              </a:extLst>
            </p:cNvPr>
            <p:cNvSpPr/>
            <p:nvPr/>
          </p:nvSpPr>
          <p:spPr>
            <a:xfrm>
              <a:off x="-11375542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C5ADF7A2-2E97-B7CA-C518-7C79E3086952}"/>
                </a:ext>
              </a:extLst>
            </p:cNvPr>
            <p:cNvSpPr/>
            <p:nvPr/>
          </p:nvSpPr>
          <p:spPr>
            <a:xfrm>
              <a:off x="-11525382" y="153435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BDA5EAD0-56E1-5D9A-F0CC-653FA10E4FFE}"/>
                </a:ext>
              </a:extLst>
            </p:cNvPr>
            <p:cNvSpPr/>
            <p:nvPr/>
          </p:nvSpPr>
          <p:spPr>
            <a:xfrm>
              <a:off x="-12802725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1ACD998E-4FA0-15FE-67AD-1461E0AD9C97}"/>
                </a:ext>
              </a:extLst>
            </p:cNvPr>
            <p:cNvSpPr/>
            <p:nvPr/>
          </p:nvSpPr>
          <p:spPr>
            <a:xfrm>
              <a:off x="-11976351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4922E0AA-D7B0-EAF7-BF2A-C5DBEB5C9077}"/>
                </a:ext>
              </a:extLst>
            </p:cNvPr>
            <p:cNvSpPr/>
            <p:nvPr/>
          </p:nvSpPr>
          <p:spPr>
            <a:xfrm>
              <a:off x="-12276836" y="153435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CBCC02D1-C720-22E9-E5A3-A55979FE4F75}"/>
                </a:ext>
              </a:extLst>
            </p:cNvPr>
            <p:cNvSpPr/>
            <p:nvPr/>
          </p:nvSpPr>
          <p:spPr>
            <a:xfrm>
              <a:off x="-12426917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F5BB6AE3-AEE1-486F-8AD0-AC9F474B076C}"/>
                </a:ext>
              </a:extLst>
            </p:cNvPr>
            <p:cNvSpPr/>
            <p:nvPr/>
          </p:nvSpPr>
          <p:spPr>
            <a:xfrm>
              <a:off x="-12877564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F5870EDF-0A30-027F-2982-A1BA008BA6F9}"/>
                </a:ext>
              </a:extLst>
            </p:cNvPr>
            <p:cNvSpPr/>
            <p:nvPr/>
          </p:nvSpPr>
          <p:spPr>
            <a:xfrm>
              <a:off x="-13027887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D94D556B-A4AD-DE26-10A1-5648CD28B2F8}"/>
                </a:ext>
              </a:extLst>
            </p:cNvPr>
            <p:cNvSpPr/>
            <p:nvPr/>
          </p:nvSpPr>
          <p:spPr>
            <a:xfrm>
              <a:off x="-11901109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FAE45F92-A0ED-015E-4B86-5CBDAD46ABAE}"/>
                </a:ext>
              </a:extLst>
            </p:cNvPr>
            <p:cNvSpPr/>
            <p:nvPr/>
          </p:nvSpPr>
          <p:spPr>
            <a:xfrm>
              <a:off x="-13178130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6FDB31B2-08B4-9618-6DFF-88754A3870FD}"/>
                </a:ext>
              </a:extLst>
            </p:cNvPr>
            <p:cNvSpPr/>
            <p:nvPr/>
          </p:nvSpPr>
          <p:spPr>
            <a:xfrm>
              <a:off x="-10398925" y="152134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DEF3FDF9-CFDD-94CD-AF0C-011071B36B5C}"/>
                </a:ext>
              </a:extLst>
            </p:cNvPr>
            <p:cNvSpPr/>
            <p:nvPr/>
          </p:nvSpPr>
          <p:spPr>
            <a:xfrm>
              <a:off x="-11225219" y="1326153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015FB7CE-4FC4-23D8-4459-44B636BF9F62}"/>
                </a:ext>
              </a:extLst>
            </p:cNvPr>
            <p:cNvSpPr/>
            <p:nvPr/>
          </p:nvSpPr>
          <p:spPr>
            <a:xfrm>
              <a:off x="-11150057" y="152134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37A2AF84-2508-AE00-DCEF-B556F72C37F5}"/>
                </a:ext>
              </a:extLst>
            </p:cNvPr>
            <p:cNvSpPr/>
            <p:nvPr/>
          </p:nvSpPr>
          <p:spPr>
            <a:xfrm>
              <a:off x="-11751108" y="152133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03E698D3-E80C-639F-B91C-1985437244D5}"/>
                </a:ext>
              </a:extLst>
            </p:cNvPr>
            <p:cNvSpPr/>
            <p:nvPr/>
          </p:nvSpPr>
          <p:spPr>
            <a:xfrm>
              <a:off x="-10999654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81845072-E629-EA77-F3BE-538756AFDE92}"/>
                </a:ext>
              </a:extLst>
            </p:cNvPr>
            <p:cNvSpPr/>
            <p:nvPr/>
          </p:nvSpPr>
          <p:spPr>
            <a:xfrm>
              <a:off x="-11901109" y="15213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DB56833F-A673-C1FB-B90B-1CEB0CE20622}"/>
                </a:ext>
              </a:extLst>
            </p:cNvPr>
            <p:cNvSpPr/>
            <p:nvPr/>
          </p:nvSpPr>
          <p:spPr>
            <a:xfrm>
              <a:off x="-12051351" y="152133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B3010BC2-4909-B29F-4F23-018EA398CF03}"/>
                </a:ext>
              </a:extLst>
            </p:cNvPr>
            <p:cNvSpPr/>
            <p:nvPr/>
          </p:nvSpPr>
          <p:spPr>
            <a:xfrm>
              <a:off x="-10549329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A8EAF12F-5047-C859-7F41-98E324E1C260}"/>
                </a:ext>
              </a:extLst>
            </p:cNvPr>
            <p:cNvSpPr/>
            <p:nvPr/>
          </p:nvSpPr>
          <p:spPr>
            <a:xfrm>
              <a:off x="-12652321" y="152134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097BB0F2-4009-6BE9-B4B3-4F29898C29FA}"/>
                </a:ext>
              </a:extLst>
            </p:cNvPr>
            <p:cNvSpPr/>
            <p:nvPr/>
          </p:nvSpPr>
          <p:spPr>
            <a:xfrm>
              <a:off x="-11225219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BE71E1A8-3D32-0665-61D2-D6066D113753}"/>
                </a:ext>
              </a:extLst>
            </p:cNvPr>
            <p:cNvSpPr/>
            <p:nvPr/>
          </p:nvSpPr>
          <p:spPr>
            <a:xfrm>
              <a:off x="-11675785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334ED7C2-AEE0-A3AF-E4EA-CEB6F18051FA}"/>
                </a:ext>
              </a:extLst>
            </p:cNvPr>
            <p:cNvSpPr/>
            <p:nvPr/>
          </p:nvSpPr>
          <p:spPr>
            <a:xfrm>
              <a:off x="-11826189" y="150831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59D5B03B-8F9E-9789-828F-A19891111934}"/>
                </a:ext>
              </a:extLst>
            </p:cNvPr>
            <p:cNvSpPr/>
            <p:nvPr/>
          </p:nvSpPr>
          <p:spPr>
            <a:xfrm>
              <a:off x="-11976270" y="150831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60444E0B-9793-A4AF-520B-73B90B731526}"/>
                </a:ext>
              </a:extLst>
            </p:cNvPr>
            <p:cNvSpPr/>
            <p:nvPr/>
          </p:nvSpPr>
          <p:spPr>
            <a:xfrm>
              <a:off x="-12126674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5633AAA0-36A5-3695-DE07-E92AA01360B5}"/>
                </a:ext>
              </a:extLst>
            </p:cNvPr>
            <p:cNvSpPr/>
            <p:nvPr/>
          </p:nvSpPr>
          <p:spPr>
            <a:xfrm>
              <a:off x="-11901189" y="133915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D3AC7B1-B6B8-EE9E-950C-978AB5F2A61B}"/>
                </a:ext>
              </a:extLst>
            </p:cNvPr>
            <p:cNvSpPr/>
            <p:nvPr/>
          </p:nvSpPr>
          <p:spPr>
            <a:xfrm>
              <a:off x="-12577240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D500842D-D218-B527-8B95-BF62C0C98722}"/>
                </a:ext>
              </a:extLst>
            </p:cNvPr>
            <p:cNvSpPr/>
            <p:nvPr/>
          </p:nvSpPr>
          <p:spPr>
            <a:xfrm>
              <a:off x="-11600785" y="149530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28D159EF-459A-EFA7-5FB8-0B68FA437A3F}"/>
                </a:ext>
              </a:extLst>
            </p:cNvPr>
            <p:cNvSpPr/>
            <p:nvPr/>
          </p:nvSpPr>
          <p:spPr>
            <a:xfrm>
              <a:off x="-11901189" y="1495312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8319970B-5A82-D195-2A81-E00669074F8D}"/>
                </a:ext>
              </a:extLst>
            </p:cNvPr>
            <p:cNvSpPr/>
            <p:nvPr/>
          </p:nvSpPr>
          <p:spPr>
            <a:xfrm>
              <a:off x="-11825947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41CEA45C-2FD6-9D73-4798-2897050F4B14}"/>
                </a:ext>
              </a:extLst>
            </p:cNvPr>
            <p:cNvSpPr/>
            <p:nvPr/>
          </p:nvSpPr>
          <p:spPr>
            <a:xfrm>
              <a:off x="-12201594" y="15213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611B3624-F778-96EB-8780-CEB9D3FF720D}"/>
                </a:ext>
              </a:extLst>
            </p:cNvPr>
            <p:cNvSpPr/>
            <p:nvPr/>
          </p:nvSpPr>
          <p:spPr>
            <a:xfrm>
              <a:off x="-12576999" y="171654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F4F504FC-3A28-DB8A-1558-08DE9AC88AB2}"/>
                </a:ext>
              </a:extLst>
            </p:cNvPr>
            <p:cNvSpPr/>
            <p:nvPr/>
          </p:nvSpPr>
          <p:spPr>
            <a:xfrm>
              <a:off x="-12877806" y="171653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6DB235AB-E86B-B5CD-460A-5F5F5C6718D4}"/>
                </a:ext>
              </a:extLst>
            </p:cNvPr>
            <p:cNvSpPr/>
            <p:nvPr/>
          </p:nvSpPr>
          <p:spPr>
            <a:xfrm>
              <a:off x="-12276916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86B74A2-DD4F-9764-9494-436FF3158DFC}"/>
                </a:ext>
              </a:extLst>
            </p:cNvPr>
            <p:cNvSpPr/>
            <p:nvPr/>
          </p:nvSpPr>
          <p:spPr>
            <a:xfrm>
              <a:off x="-11300058" y="133916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67BD827F-BD8A-2C4B-5315-955670DEF45C}"/>
                </a:ext>
              </a:extLst>
            </p:cNvPr>
            <p:cNvSpPr/>
            <p:nvPr/>
          </p:nvSpPr>
          <p:spPr>
            <a:xfrm>
              <a:off x="-11525382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23573924-0C1B-49B3-2993-AB2E0470B015}"/>
                </a:ext>
              </a:extLst>
            </p:cNvPr>
            <p:cNvSpPr/>
            <p:nvPr/>
          </p:nvSpPr>
          <p:spPr>
            <a:xfrm>
              <a:off x="-10924573" y="14823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B1857E7F-4037-ACDA-64D0-6AFB8D4DFC8D}"/>
                </a:ext>
              </a:extLst>
            </p:cNvPr>
            <p:cNvSpPr/>
            <p:nvPr/>
          </p:nvSpPr>
          <p:spPr>
            <a:xfrm>
              <a:off x="-12577160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F7BE01AB-DD8D-E427-4DA8-F35A9DC28F08}"/>
                </a:ext>
              </a:extLst>
            </p:cNvPr>
            <p:cNvSpPr/>
            <p:nvPr/>
          </p:nvSpPr>
          <p:spPr>
            <a:xfrm>
              <a:off x="-10624249" y="14823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D149A725-DB00-61EE-5CC2-811C7B6B13DC}"/>
                </a:ext>
              </a:extLst>
            </p:cNvPr>
            <p:cNvSpPr/>
            <p:nvPr/>
          </p:nvSpPr>
          <p:spPr>
            <a:xfrm>
              <a:off x="-11225138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98A02EB7-02FF-BBB3-5E81-2540489F89DF}"/>
                </a:ext>
              </a:extLst>
            </p:cNvPr>
            <p:cNvSpPr/>
            <p:nvPr/>
          </p:nvSpPr>
          <p:spPr>
            <a:xfrm>
              <a:off x="-12952726" y="139122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88FC4061-2406-8838-CE7F-D2D17DC118FA}"/>
                </a:ext>
              </a:extLst>
            </p:cNvPr>
            <p:cNvSpPr/>
            <p:nvPr/>
          </p:nvSpPr>
          <p:spPr>
            <a:xfrm>
              <a:off x="-11300058" y="126108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5336BEC-0AE5-2073-F7C3-C95C434B2566}"/>
                </a:ext>
              </a:extLst>
            </p:cNvPr>
            <p:cNvSpPr/>
            <p:nvPr/>
          </p:nvSpPr>
          <p:spPr>
            <a:xfrm>
              <a:off x="-13328292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7936C8C2-063E-EDE4-EEBB-9B300FB5EE51}"/>
                </a:ext>
              </a:extLst>
            </p:cNvPr>
            <p:cNvSpPr/>
            <p:nvPr/>
          </p:nvSpPr>
          <p:spPr>
            <a:xfrm>
              <a:off x="-10849572" y="139122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9D87BA64-8ED2-F09F-DD05-E6A79D9CF77B}"/>
                </a:ext>
              </a:extLst>
            </p:cNvPr>
            <p:cNvSpPr/>
            <p:nvPr/>
          </p:nvSpPr>
          <p:spPr>
            <a:xfrm>
              <a:off x="-10699249" y="139122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4952684E-95BD-8DAA-C248-260094C867A0}"/>
                </a:ext>
              </a:extLst>
            </p:cNvPr>
            <p:cNvSpPr/>
            <p:nvPr/>
          </p:nvSpPr>
          <p:spPr>
            <a:xfrm>
              <a:off x="-12502240" y="149532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A2C59FB-46F7-7E91-20CD-44964F9F43C1}"/>
                </a:ext>
              </a:extLst>
            </p:cNvPr>
            <p:cNvSpPr/>
            <p:nvPr/>
          </p:nvSpPr>
          <p:spPr>
            <a:xfrm>
              <a:off x="-12877725" y="140423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496AF266-FDDA-A128-30DB-997412D96431}"/>
                </a:ext>
              </a:extLst>
            </p:cNvPr>
            <p:cNvSpPr/>
            <p:nvPr/>
          </p:nvSpPr>
          <p:spPr>
            <a:xfrm>
              <a:off x="-11976270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8B31FAC4-AE96-57BD-34DD-3F8241FE1132}"/>
                </a:ext>
              </a:extLst>
            </p:cNvPr>
            <p:cNvSpPr/>
            <p:nvPr/>
          </p:nvSpPr>
          <p:spPr>
            <a:xfrm>
              <a:off x="-12501998" y="167751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42E4E34B-F603-748B-9B3C-83ECA587C09B}"/>
                </a:ext>
              </a:extLst>
            </p:cNvPr>
            <p:cNvSpPr/>
            <p:nvPr/>
          </p:nvSpPr>
          <p:spPr>
            <a:xfrm>
              <a:off x="-12502240" y="157340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D2B11AA5-0E2C-674F-D411-790AA2BE9BB7}"/>
                </a:ext>
              </a:extLst>
            </p:cNvPr>
            <p:cNvSpPr/>
            <p:nvPr/>
          </p:nvSpPr>
          <p:spPr>
            <a:xfrm>
              <a:off x="-12727563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CA61B4D9-7B5C-97F7-6FA8-8D02E1C4DCDE}"/>
                </a:ext>
              </a:extLst>
            </p:cNvPr>
            <p:cNvSpPr/>
            <p:nvPr/>
          </p:nvSpPr>
          <p:spPr>
            <a:xfrm>
              <a:off x="-12201674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070170C6-9E46-8C22-1A7F-C4F9CC6AAD35}"/>
                </a:ext>
              </a:extLst>
            </p:cNvPr>
            <p:cNvSpPr/>
            <p:nvPr/>
          </p:nvSpPr>
          <p:spPr>
            <a:xfrm>
              <a:off x="-11300300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44EE0202-F3E6-8C85-75AD-56360496FCE3}"/>
                </a:ext>
              </a:extLst>
            </p:cNvPr>
            <p:cNvSpPr/>
            <p:nvPr/>
          </p:nvSpPr>
          <p:spPr>
            <a:xfrm>
              <a:off x="-11300058" y="149532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F87D579-669F-F553-4CEB-5B966EE1D83E}"/>
                </a:ext>
              </a:extLst>
            </p:cNvPr>
            <p:cNvSpPr/>
            <p:nvPr/>
          </p:nvSpPr>
          <p:spPr>
            <a:xfrm>
              <a:off x="-10924573" y="140423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77075AB0-75B9-D28C-F1BD-75279E18CEC3}"/>
                </a:ext>
              </a:extLst>
            </p:cNvPr>
            <p:cNvSpPr/>
            <p:nvPr/>
          </p:nvSpPr>
          <p:spPr>
            <a:xfrm>
              <a:off x="-12577160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1DE67121-02E0-E391-391D-85654C963481}"/>
                </a:ext>
              </a:extLst>
            </p:cNvPr>
            <p:cNvSpPr/>
            <p:nvPr/>
          </p:nvSpPr>
          <p:spPr>
            <a:xfrm>
              <a:off x="-10624249" y="140423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B1AE7A63-24A5-FCE0-5CE6-4BFB9F01C046}"/>
                </a:ext>
              </a:extLst>
            </p:cNvPr>
            <p:cNvSpPr/>
            <p:nvPr/>
          </p:nvSpPr>
          <p:spPr>
            <a:xfrm>
              <a:off x="-12577079" y="135218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E7EEF829-C5E7-5A8B-2A4B-CEAD4A4C8924}"/>
                </a:ext>
              </a:extLst>
            </p:cNvPr>
            <p:cNvSpPr/>
            <p:nvPr/>
          </p:nvSpPr>
          <p:spPr>
            <a:xfrm>
              <a:off x="-10624329" y="1638459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F96CFAA2-D722-0AAD-C2B6-A6C1CA91074D}"/>
                </a:ext>
              </a:extLst>
            </p:cNvPr>
            <p:cNvSpPr/>
            <p:nvPr/>
          </p:nvSpPr>
          <p:spPr>
            <a:xfrm>
              <a:off x="-10924653" y="1638459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2E7AA4C3-FFD3-859B-232E-EF6AC36C0A24}"/>
                </a:ext>
              </a:extLst>
            </p:cNvPr>
            <p:cNvSpPr/>
            <p:nvPr/>
          </p:nvSpPr>
          <p:spPr>
            <a:xfrm>
              <a:off x="-11225219" y="163845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C2F43FD3-5636-2027-AD85-FA11BBDF4A64}"/>
                </a:ext>
              </a:extLst>
            </p:cNvPr>
            <p:cNvSpPr/>
            <p:nvPr/>
          </p:nvSpPr>
          <p:spPr>
            <a:xfrm>
              <a:off x="-12576999" y="163846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919B48E7-9694-0D98-03A8-3A4B59145138}"/>
                </a:ext>
              </a:extLst>
            </p:cNvPr>
            <p:cNvSpPr/>
            <p:nvPr/>
          </p:nvSpPr>
          <p:spPr>
            <a:xfrm>
              <a:off x="-12877806" y="1638459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F5CFB442-93FF-66A6-933B-E9DA52706974}"/>
                </a:ext>
              </a:extLst>
            </p:cNvPr>
            <p:cNvSpPr/>
            <p:nvPr/>
          </p:nvSpPr>
          <p:spPr>
            <a:xfrm>
              <a:off x="-11600624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2A5A8150-7D91-7AF3-AF8F-E797DD9F96F6}"/>
                </a:ext>
              </a:extLst>
            </p:cNvPr>
            <p:cNvSpPr/>
            <p:nvPr/>
          </p:nvSpPr>
          <p:spPr>
            <a:xfrm>
              <a:off x="-12502240" y="141725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EAF1EDA7-9F4A-77B5-D006-63412F970AEB}"/>
                </a:ext>
              </a:extLst>
            </p:cNvPr>
            <p:cNvSpPr/>
            <p:nvPr/>
          </p:nvSpPr>
          <p:spPr>
            <a:xfrm>
              <a:off x="-12276916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E87F1CAF-B4AF-7BB3-FFB3-79104E49BA8E}"/>
                </a:ext>
              </a:extLst>
            </p:cNvPr>
            <p:cNvSpPr/>
            <p:nvPr/>
          </p:nvSpPr>
          <p:spPr>
            <a:xfrm>
              <a:off x="-11300058" y="157340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5435ECF8-1892-B8D9-8D43-EEFA5F7AC066}"/>
                </a:ext>
              </a:extLst>
            </p:cNvPr>
            <p:cNvSpPr/>
            <p:nvPr/>
          </p:nvSpPr>
          <p:spPr>
            <a:xfrm>
              <a:off x="-11300300" y="1625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2346C465-63C8-2C63-BE3B-2CB3773BF5F5}"/>
                </a:ext>
              </a:extLst>
            </p:cNvPr>
            <p:cNvSpPr/>
            <p:nvPr/>
          </p:nvSpPr>
          <p:spPr>
            <a:xfrm>
              <a:off x="-12877725" y="14823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C10FECD5-D7A2-16A1-81FA-F2BB6CF986F4}"/>
                </a:ext>
              </a:extLst>
            </p:cNvPr>
            <p:cNvSpPr/>
            <p:nvPr/>
          </p:nvSpPr>
          <p:spPr>
            <a:xfrm>
              <a:off x="-11300300" y="1547362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12628E44-E2D5-5097-DC4A-D63936008FBE}"/>
                </a:ext>
              </a:extLst>
            </p:cNvPr>
            <p:cNvSpPr/>
            <p:nvPr/>
          </p:nvSpPr>
          <p:spPr>
            <a:xfrm>
              <a:off x="-13177969" y="14823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B375536-6D82-5FEC-A360-BCC172D06CDA}"/>
                </a:ext>
              </a:extLst>
            </p:cNvPr>
            <p:cNvSpPr/>
            <p:nvPr/>
          </p:nvSpPr>
          <p:spPr>
            <a:xfrm>
              <a:off x="-12501998" y="1625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6136D01F-1779-798F-31C1-FED60D583605}"/>
                </a:ext>
              </a:extLst>
            </p:cNvPr>
            <p:cNvSpPr/>
            <p:nvPr/>
          </p:nvSpPr>
          <p:spPr>
            <a:xfrm>
              <a:off x="-11225138" y="135218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50C79572-1E51-291E-1605-B104E626AE3F}"/>
                </a:ext>
              </a:extLst>
            </p:cNvPr>
            <p:cNvSpPr/>
            <p:nvPr/>
          </p:nvSpPr>
          <p:spPr>
            <a:xfrm>
              <a:off x="-11750947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83814170-D664-2115-9DA1-EEC8F883A042}"/>
                </a:ext>
              </a:extLst>
            </p:cNvPr>
            <p:cNvSpPr/>
            <p:nvPr/>
          </p:nvSpPr>
          <p:spPr>
            <a:xfrm>
              <a:off x="-11300058" y="141724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8EB93707-CE39-B076-3F3F-B44A6673A44F}"/>
                </a:ext>
              </a:extLst>
            </p:cNvPr>
            <p:cNvSpPr/>
            <p:nvPr/>
          </p:nvSpPr>
          <p:spPr>
            <a:xfrm>
              <a:off x="-12877645" y="1326169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71064B01-E6A1-2E7D-65E6-F19FDB291D57}"/>
                </a:ext>
              </a:extLst>
            </p:cNvPr>
            <p:cNvSpPr/>
            <p:nvPr/>
          </p:nvSpPr>
          <p:spPr>
            <a:xfrm>
              <a:off x="-11225138" y="161243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7E6EE77C-6CE9-FCD8-702E-6E11F7794EAB}"/>
                </a:ext>
              </a:extLst>
            </p:cNvPr>
            <p:cNvSpPr/>
            <p:nvPr/>
          </p:nvSpPr>
          <p:spPr>
            <a:xfrm>
              <a:off x="-12502240" y="133916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C6C6D7B8-65E8-957C-B5FA-D131FF542D42}"/>
                </a:ext>
              </a:extLst>
            </p:cNvPr>
            <p:cNvSpPr/>
            <p:nvPr/>
          </p:nvSpPr>
          <p:spPr>
            <a:xfrm>
              <a:off x="-12577240" y="130012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5BB3D202-9028-5DF4-362D-66C46D334D76}"/>
                </a:ext>
              </a:extLst>
            </p:cNvPr>
            <p:cNvSpPr/>
            <p:nvPr/>
          </p:nvSpPr>
          <p:spPr>
            <a:xfrm>
              <a:off x="-12577079" y="143026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3F0342B4-1276-FC1A-8348-59DED69086EF}"/>
                </a:ext>
              </a:extLst>
            </p:cNvPr>
            <p:cNvSpPr/>
            <p:nvPr/>
          </p:nvSpPr>
          <p:spPr>
            <a:xfrm>
              <a:off x="-12276916" y="130011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78834637-6020-FC23-88EC-5C0C0245C4F4}"/>
                </a:ext>
              </a:extLst>
            </p:cNvPr>
            <p:cNvSpPr/>
            <p:nvPr/>
          </p:nvSpPr>
          <p:spPr>
            <a:xfrm>
              <a:off x="-11976270" y="130013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E3059C2F-B371-922C-D3C8-47129C4282B2}"/>
                </a:ext>
              </a:extLst>
            </p:cNvPr>
            <p:cNvSpPr/>
            <p:nvPr/>
          </p:nvSpPr>
          <p:spPr>
            <a:xfrm>
              <a:off x="-11825947" y="130013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1FC309D6-B6F5-5E6A-1BF2-1EA39FE09B4F}"/>
                </a:ext>
              </a:extLst>
            </p:cNvPr>
            <p:cNvSpPr/>
            <p:nvPr/>
          </p:nvSpPr>
          <p:spPr>
            <a:xfrm>
              <a:off x="-12051271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2AA7311B-A0D7-A64F-09D7-C0759782905A}"/>
                </a:ext>
              </a:extLst>
            </p:cNvPr>
            <p:cNvSpPr/>
            <p:nvPr/>
          </p:nvSpPr>
          <p:spPr>
            <a:xfrm>
              <a:off x="-12501998" y="15213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1FD5D55A-4962-5BA3-4B0E-1D24D9DF32C1}"/>
                </a:ext>
              </a:extLst>
            </p:cNvPr>
            <p:cNvSpPr/>
            <p:nvPr/>
          </p:nvSpPr>
          <p:spPr>
            <a:xfrm>
              <a:off x="-11525382" y="130011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DFC616F5-C1A6-2FBC-936D-5E20A9869E84}"/>
                </a:ext>
              </a:extLst>
            </p:cNvPr>
            <p:cNvSpPr/>
            <p:nvPr/>
          </p:nvSpPr>
          <p:spPr>
            <a:xfrm>
              <a:off x="-12501998" y="1547362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CFE599E7-14EB-4E33-0BC9-A75F641F2574}"/>
                </a:ext>
              </a:extLst>
            </p:cNvPr>
            <p:cNvSpPr/>
            <p:nvPr/>
          </p:nvSpPr>
          <p:spPr>
            <a:xfrm>
              <a:off x="-10699249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9665754E-9648-AE3A-EB5E-CB35C0307DC6}"/>
                </a:ext>
              </a:extLst>
            </p:cNvPr>
            <p:cNvSpPr/>
            <p:nvPr/>
          </p:nvSpPr>
          <p:spPr>
            <a:xfrm>
              <a:off x="-10849572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A417B5F5-41CD-374B-F010-28AD057114FD}"/>
                </a:ext>
              </a:extLst>
            </p:cNvPr>
            <p:cNvSpPr/>
            <p:nvPr/>
          </p:nvSpPr>
          <p:spPr>
            <a:xfrm>
              <a:off x="-11525382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61873BE0-9F58-12F8-97A8-7799F88286F0}"/>
                </a:ext>
              </a:extLst>
            </p:cNvPr>
            <p:cNvSpPr/>
            <p:nvPr/>
          </p:nvSpPr>
          <p:spPr>
            <a:xfrm>
              <a:off x="-11600624" y="15213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45A52AA3-81E6-BA4D-3897-85D9AAA1B9CE}"/>
                </a:ext>
              </a:extLst>
            </p:cNvPr>
            <p:cNvSpPr/>
            <p:nvPr/>
          </p:nvSpPr>
          <p:spPr>
            <a:xfrm>
              <a:off x="-11224977" y="130012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567F3CE3-7270-3EBB-4B9E-4835F63326A0}"/>
                </a:ext>
              </a:extLst>
            </p:cNvPr>
            <p:cNvSpPr/>
            <p:nvPr/>
          </p:nvSpPr>
          <p:spPr>
            <a:xfrm>
              <a:off x="-11300300" y="15213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4AF41D67-1C63-FB72-5AAA-FAE130514C00}"/>
                </a:ext>
              </a:extLst>
            </p:cNvPr>
            <p:cNvSpPr/>
            <p:nvPr/>
          </p:nvSpPr>
          <p:spPr>
            <a:xfrm>
              <a:off x="-11300300" y="1469283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9EADAB0-113D-ACA9-000B-E47F35B2445C}"/>
                </a:ext>
              </a:extLst>
            </p:cNvPr>
            <p:cNvSpPr/>
            <p:nvPr/>
          </p:nvSpPr>
          <p:spPr>
            <a:xfrm>
              <a:off x="-10924573" y="1326169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DB68B5AF-9DCD-CA60-EA7F-1956335A35C3}"/>
                </a:ext>
              </a:extLst>
            </p:cNvPr>
            <p:cNvSpPr/>
            <p:nvPr/>
          </p:nvSpPr>
          <p:spPr>
            <a:xfrm>
              <a:off x="-12577160" y="161243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DB974AE5-BDD5-EB5D-D832-3E6ACCC55870}"/>
                </a:ext>
              </a:extLst>
            </p:cNvPr>
            <p:cNvSpPr/>
            <p:nvPr/>
          </p:nvSpPr>
          <p:spPr>
            <a:xfrm>
              <a:off x="-11750947" y="1365192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6D8AB906-6119-4C45-BE5A-C957690EE81B}"/>
                </a:ext>
              </a:extLst>
            </p:cNvPr>
            <p:cNvSpPr/>
            <p:nvPr/>
          </p:nvSpPr>
          <p:spPr>
            <a:xfrm>
              <a:off x="-12051271" y="1365192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2F012FB9-7222-2A2B-5987-1CD6EC224975}"/>
                </a:ext>
              </a:extLst>
            </p:cNvPr>
            <p:cNvSpPr/>
            <p:nvPr/>
          </p:nvSpPr>
          <p:spPr>
            <a:xfrm>
              <a:off x="-12501998" y="15994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4C88F4A-D06A-D2F3-D2AC-BD2F7863CAB5}"/>
                </a:ext>
              </a:extLst>
            </p:cNvPr>
            <p:cNvSpPr/>
            <p:nvPr/>
          </p:nvSpPr>
          <p:spPr>
            <a:xfrm>
              <a:off x="-11225138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BEED8DE2-C398-907F-94B5-E57CBD708227}"/>
                </a:ext>
              </a:extLst>
            </p:cNvPr>
            <p:cNvSpPr/>
            <p:nvPr/>
          </p:nvSpPr>
          <p:spPr>
            <a:xfrm>
              <a:off x="-11225138" y="143026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749E94B1-78C8-3B54-8422-2FECB5D42162}"/>
                </a:ext>
              </a:extLst>
            </p:cNvPr>
            <p:cNvSpPr/>
            <p:nvPr/>
          </p:nvSpPr>
          <p:spPr>
            <a:xfrm>
              <a:off x="-11300300" y="15994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8976341C-4AD5-8328-ECF3-82C3C5471234}"/>
                </a:ext>
              </a:extLst>
            </p:cNvPr>
            <p:cNvSpPr/>
            <p:nvPr/>
          </p:nvSpPr>
          <p:spPr>
            <a:xfrm>
              <a:off x="-12727563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4C9B2590-1ED3-D9AA-3101-BEA86DFCFC0F}"/>
                </a:ext>
              </a:extLst>
            </p:cNvPr>
            <p:cNvSpPr/>
            <p:nvPr/>
          </p:nvSpPr>
          <p:spPr>
            <a:xfrm>
              <a:off x="-12577160" y="153435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C3D478E6-9344-305A-4164-8A25BE2676CE}"/>
                </a:ext>
              </a:extLst>
            </p:cNvPr>
            <p:cNvSpPr/>
            <p:nvPr/>
          </p:nvSpPr>
          <p:spPr>
            <a:xfrm>
              <a:off x="-11600624" y="159941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6D93D354-8BE4-DD66-BE84-D9F007DF1FD1}"/>
                </a:ext>
              </a:extLst>
            </p:cNvPr>
            <p:cNvSpPr/>
            <p:nvPr/>
          </p:nvSpPr>
          <p:spPr>
            <a:xfrm>
              <a:off x="-12501998" y="1469283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9314915A-9C22-1D6E-77EF-F295AB72F7D5}"/>
                </a:ext>
              </a:extLst>
            </p:cNvPr>
            <p:cNvSpPr/>
            <p:nvPr/>
          </p:nvSpPr>
          <p:spPr>
            <a:xfrm>
              <a:off x="-10474087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15D6D8B8-B2A2-A80B-587A-B260D1E38E38}"/>
                </a:ext>
              </a:extLst>
            </p:cNvPr>
            <p:cNvSpPr/>
            <p:nvPr/>
          </p:nvSpPr>
          <p:spPr>
            <a:xfrm>
              <a:off x="-11074896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AA820D78-7FAD-710D-8531-2F539C0AF704}"/>
                </a:ext>
              </a:extLst>
            </p:cNvPr>
            <p:cNvSpPr/>
            <p:nvPr/>
          </p:nvSpPr>
          <p:spPr>
            <a:xfrm>
              <a:off x="-12201594" y="159941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6B0F4C75-C209-D430-5D74-60FCDDF07081}"/>
                </a:ext>
              </a:extLst>
            </p:cNvPr>
            <p:cNvSpPr/>
            <p:nvPr/>
          </p:nvSpPr>
          <p:spPr>
            <a:xfrm>
              <a:off x="-12501998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E499491C-7411-936E-58C7-B0B73BF960EC}"/>
                </a:ext>
              </a:extLst>
            </p:cNvPr>
            <p:cNvSpPr/>
            <p:nvPr/>
          </p:nvSpPr>
          <p:spPr>
            <a:xfrm>
              <a:off x="-12952726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EE322D8-2437-1126-9E64-8186FBCAECAA}"/>
                </a:ext>
              </a:extLst>
            </p:cNvPr>
            <p:cNvSpPr/>
            <p:nvPr/>
          </p:nvSpPr>
          <p:spPr>
            <a:xfrm>
              <a:off x="-13102968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8AA6769B-A659-EFFD-254C-4D9A9120BC33}"/>
                </a:ext>
              </a:extLst>
            </p:cNvPr>
            <p:cNvSpPr/>
            <p:nvPr/>
          </p:nvSpPr>
          <p:spPr>
            <a:xfrm>
              <a:off x="-11225138" y="153435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CDA2ABCE-8596-E506-46CC-6231CD329C18}"/>
                </a:ext>
              </a:extLst>
            </p:cNvPr>
            <p:cNvSpPr/>
            <p:nvPr/>
          </p:nvSpPr>
          <p:spPr>
            <a:xfrm>
              <a:off x="-11074896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955FDC70-B77B-5943-2F90-23C2AAF482A6}"/>
                </a:ext>
              </a:extLst>
            </p:cNvPr>
            <p:cNvSpPr/>
            <p:nvPr/>
          </p:nvSpPr>
          <p:spPr>
            <a:xfrm>
              <a:off x="-10474087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3CA9CFFA-4CB8-1C33-6656-E34221A912F2}"/>
                </a:ext>
              </a:extLst>
            </p:cNvPr>
            <p:cNvSpPr/>
            <p:nvPr/>
          </p:nvSpPr>
          <p:spPr>
            <a:xfrm>
              <a:off x="-13403534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0B438E76-14B3-2DB1-2D26-8232EF93D311}"/>
                </a:ext>
              </a:extLst>
            </p:cNvPr>
            <p:cNvSpPr/>
            <p:nvPr/>
          </p:nvSpPr>
          <p:spPr>
            <a:xfrm>
              <a:off x="-12652160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1088F294-97FA-B16E-1DE0-0278B4020EA7}"/>
                </a:ext>
              </a:extLst>
            </p:cNvPr>
            <p:cNvSpPr/>
            <p:nvPr/>
          </p:nvSpPr>
          <p:spPr>
            <a:xfrm>
              <a:off x="-11525704" y="132614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0A1D7AF6-AC0A-7CF4-EC12-1C77774891B4}"/>
                </a:ext>
              </a:extLst>
            </p:cNvPr>
            <p:cNvSpPr/>
            <p:nvPr/>
          </p:nvSpPr>
          <p:spPr>
            <a:xfrm>
              <a:off x="-12201594" y="13651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473C63CE-E870-4579-C4E6-0948293581CC}"/>
                </a:ext>
              </a:extLst>
            </p:cNvPr>
            <p:cNvSpPr/>
            <p:nvPr/>
          </p:nvSpPr>
          <p:spPr>
            <a:xfrm>
              <a:off x="-13027807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DD166EE5-0171-5CA5-560A-6B909A2F24B3}"/>
                </a:ext>
              </a:extLst>
            </p:cNvPr>
            <p:cNvSpPr/>
            <p:nvPr/>
          </p:nvSpPr>
          <p:spPr>
            <a:xfrm>
              <a:off x="-11150138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6AE8F9DE-4ECD-EA6F-69C9-097028CDE2E3}"/>
                </a:ext>
              </a:extLst>
            </p:cNvPr>
            <p:cNvSpPr/>
            <p:nvPr/>
          </p:nvSpPr>
          <p:spPr>
            <a:xfrm>
              <a:off x="-12652160" y="154737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8B114BEF-3AC0-0E5B-3F29-E5A51A71F2C4}"/>
                </a:ext>
              </a:extLst>
            </p:cNvPr>
            <p:cNvSpPr/>
            <p:nvPr/>
          </p:nvSpPr>
          <p:spPr>
            <a:xfrm>
              <a:off x="-12126513" y="158640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08A3E1C3-D3DE-83DF-F955-E511517C2715}"/>
                </a:ext>
              </a:extLst>
            </p:cNvPr>
            <p:cNvSpPr/>
            <p:nvPr/>
          </p:nvSpPr>
          <p:spPr>
            <a:xfrm>
              <a:off x="-12201594" y="144327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2B51384B-145F-EA4E-D7C5-8110927A74A8}"/>
                </a:ext>
              </a:extLst>
            </p:cNvPr>
            <p:cNvSpPr/>
            <p:nvPr/>
          </p:nvSpPr>
          <p:spPr>
            <a:xfrm>
              <a:off x="-10398684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C1EE170-F4C3-4708-DA60-7B7801F85C3F}"/>
                </a:ext>
              </a:extLst>
            </p:cNvPr>
            <p:cNvSpPr/>
            <p:nvPr/>
          </p:nvSpPr>
          <p:spPr>
            <a:xfrm>
              <a:off x="-10774411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2297ACAD-D011-BD8E-4A29-FFBE7B2523AF}"/>
                </a:ext>
              </a:extLst>
            </p:cNvPr>
            <p:cNvSpPr/>
            <p:nvPr/>
          </p:nvSpPr>
          <p:spPr>
            <a:xfrm>
              <a:off x="-11675785" y="158640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37B66E01-DB04-96BB-CBD1-257D242E7EA7}"/>
                </a:ext>
              </a:extLst>
            </p:cNvPr>
            <p:cNvSpPr/>
            <p:nvPr/>
          </p:nvSpPr>
          <p:spPr>
            <a:xfrm>
              <a:off x="-12652160" y="162545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C1BB2230-3DC2-6436-2C84-DE2CF024129E}"/>
                </a:ext>
              </a:extLst>
            </p:cNvPr>
            <p:cNvSpPr/>
            <p:nvPr/>
          </p:nvSpPr>
          <p:spPr>
            <a:xfrm>
              <a:off x="-11600543" y="144327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05071E95-BF2C-2AD7-1A9C-74A68E0E09F6}"/>
                </a:ext>
              </a:extLst>
            </p:cNvPr>
            <p:cNvSpPr/>
            <p:nvPr/>
          </p:nvSpPr>
          <p:spPr>
            <a:xfrm>
              <a:off x="-11375300" y="150833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7BBA3878-C915-DCE7-0D51-6DF121815464}"/>
                </a:ext>
              </a:extLst>
            </p:cNvPr>
            <p:cNvSpPr/>
            <p:nvPr/>
          </p:nvSpPr>
          <p:spPr>
            <a:xfrm>
              <a:off x="-11600543" y="13651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56C1270-6CC9-513A-8D24-D8F2AED790DF}"/>
                </a:ext>
              </a:extLst>
            </p:cNvPr>
            <p:cNvSpPr/>
            <p:nvPr/>
          </p:nvSpPr>
          <p:spPr>
            <a:xfrm>
              <a:off x="-11150138" y="154737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30E5CE28-A428-3B8C-94D2-55BD9FE0D3D0}"/>
                </a:ext>
              </a:extLst>
            </p:cNvPr>
            <p:cNvSpPr/>
            <p:nvPr/>
          </p:nvSpPr>
          <p:spPr>
            <a:xfrm>
              <a:off x="-11150138" y="162545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652DC6F2-EDC3-BA0D-86C0-53CABF176369}"/>
                </a:ext>
              </a:extLst>
            </p:cNvPr>
            <p:cNvSpPr/>
            <p:nvPr/>
          </p:nvSpPr>
          <p:spPr>
            <a:xfrm>
              <a:off x="-12426998" y="150833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5D9FDD0A-9A5C-2C80-62E6-71884C2922C3}"/>
                </a:ext>
              </a:extLst>
            </p:cNvPr>
            <p:cNvSpPr/>
            <p:nvPr/>
          </p:nvSpPr>
          <p:spPr>
            <a:xfrm>
              <a:off x="-11901109" y="16514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EEDDCAD1-E724-0623-A3EA-73BFCC6E6907}"/>
                </a:ext>
              </a:extLst>
            </p:cNvPr>
            <p:cNvSpPr/>
            <p:nvPr/>
          </p:nvSpPr>
          <p:spPr>
            <a:xfrm>
              <a:off x="-11751027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0374B5E4-1308-40D6-85B0-5D9D036FAB8E}"/>
                </a:ext>
              </a:extLst>
            </p:cNvPr>
            <p:cNvSpPr/>
            <p:nvPr/>
          </p:nvSpPr>
          <p:spPr>
            <a:xfrm>
              <a:off x="-10398684" y="154737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A172FBAF-FFE2-EA5E-E367-15CD64FE395E}"/>
                </a:ext>
              </a:extLst>
            </p:cNvPr>
            <p:cNvSpPr/>
            <p:nvPr/>
          </p:nvSpPr>
          <p:spPr>
            <a:xfrm>
              <a:off x="-12051271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3C96AD38-73ED-66BF-3B78-03FC84300522}"/>
                </a:ext>
              </a:extLst>
            </p:cNvPr>
            <p:cNvSpPr/>
            <p:nvPr/>
          </p:nvSpPr>
          <p:spPr>
            <a:xfrm>
              <a:off x="-12126513" y="1664488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2F2E64D0-F6EC-90DA-771E-700C3F25CE14}"/>
                </a:ext>
              </a:extLst>
            </p:cNvPr>
            <p:cNvSpPr/>
            <p:nvPr/>
          </p:nvSpPr>
          <p:spPr>
            <a:xfrm>
              <a:off x="-11901109" y="157339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DF6C1071-D3D3-9913-E116-169216414818}"/>
                </a:ext>
              </a:extLst>
            </p:cNvPr>
            <p:cNvSpPr/>
            <p:nvPr/>
          </p:nvSpPr>
          <p:spPr>
            <a:xfrm>
              <a:off x="-11675785" y="1664488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37332CD3-A256-B97C-23A5-5E10BA488A09}"/>
                </a:ext>
              </a:extLst>
            </p:cNvPr>
            <p:cNvSpPr/>
            <p:nvPr/>
          </p:nvSpPr>
          <p:spPr>
            <a:xfrm>
              <a:off x="-13027807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71C10D0D-D35A-FEA8-1B33-0FF7AAE6751B}"/>
                </a:ext>
              </a:extLst>
            </p:cNvPr>
            <p:cNvSpPr/>
            <p:nvPr/>
          </p:nvSpPr>
          <p:spPr>
            <a:xfrm>
              <a:off x="-12276594" y="132614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0CA22D22-267E-5E37-ABCA-7036277494AA}"/>
                </a:ext>
              </a:extLst>
            </p:cNvPr>
            <p:cNvSpPr/>
            <p:nvPr/>
          </p:nvSpPr>
          <p:spPr>
            <a:xfrm>
              <a:off x="-11825947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33D2F683-6A28-D957-291C-1C47310D32FF}"/>
                </a:ext>
              </a:extLst>
            </p:cNvPr>
            <p:cNvSpPr/>
            <p:nvPr/>
          </p:nvSpPr>
          <p:spPr>
            <a:xfrm>
              <a:off x="-11976190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029A081E-42D6-12A7-513C-DBC7BE5A1F3E}"/>
                </a:ext>
              </a:extLst>
            </p:cNvPr>
            <p:cNvSpPr/>
            <p:nvPr/>
          </p:nvSpPr>
          <p:spPr>
            <a:xfrm>
              <a:off x="-11825947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75C9DB58-9542-9895-A4D3-94481FE85144}"/>
                </a:ext>
              </a:extLst>
            </p:cNvPr>
            <p:cNvSpPr/>
            <p:nvPr/>
          </p:nvSpPr>
          <p:spPr>
            <a:xfrm>
              <a:off x="-12276433" y="1716553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1E78712A-3448-B7AF-3F99-C72236AD6CB8}"/>
                </a:ext>
              </a:extLst>
            </p:cNvPr>
            <p:cNvSpPr/>
            <p:nvPr/>
          </p:nvSpPr>
          <p:spPr>
            <a:xfrm>
              <a:off x="-11525704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8CBCFAD5-8F54-F1DA-E8BE-CD9B45200492}"/>
                </a:ext>
              </a:extLst>
            </p:cNvPr>
            <p:cNvSpPr/>
            <p:nvPr/>
          </p:nvSpPr>
          <p:spPr>
            <a:xfrm>
              <a:off x="-12802483" y="16515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97269F40-A6B1-B317-44A3-B48A881245C2}"/>
                </a:ext>
              </a:extLst>
            </p:cNvPr>
            <p:cNvSpPr/>
            <p:nvPr/>
          </p:nvSpPr>
          <p:spPr>
            <a:xfrm>
              <a:off x="-12276433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D9CCE2E-9A22-6EA3-AAD5-9A6F3FB3D0FB}"/>
                </a:ext>
              </a:extLst>
            </p:cNvPr>
            <p:cNvSpPr/>
            <p:nvPr/>
          </p:nvSpPr>
          <p:spPr>
            <a:xfrm>
              <a:off x="-11074574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0810BD9E-5663-D0FC-FF70-4D8031085442}"/>
                </a:ext>
              </a:extLst>
            </p:cNvPr>
            <p:cNvSpPr/>
            <p:nvPr/>
          </p:nvSpPr>
          <p:spPr>
            <a:xfrm>
              <a:off x="-11525704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95C0F0E1-4BCC-3C83-5D9B-0C7AE9952916}"/>
                </a:ext>
              </a:extLst>
            </p:cNvPr>
            <p:cNvSpPr/>
            <p:nvPr/>
          </p:nvSpPr>
          <p:spPr>
            <a:xfrm>
              <a:off x="-10774330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5ED53E36-0DB8-C4A1-8227-A617679E56E7}"/>
                </a:ext>
              </a:extLst>
            </p:cNvPr>
            <p:cNvSpPr/>
            <p:nvPr/>
          </p:nvSpPr>
          <p:spPr>
            <a:xfrm>
              <a:off x="-12426917" y="13521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DA548584-50BA-6D2D-2DF4-B366071BCEA0}"/>
                </a:ext>
              </a:extLst>
            </p:cNvPr>
            <p:cNvSpPr/>
            <p:nvPr/>
          </p:nvSpPr>
          <p:spPr>
            <a:xfrm>
              <a:off x="-10474087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00A11A76-CE66-3B8B-08F8-2B612EE8E1C1}"/>
                </a:ext>
              </a:extLst>
            </p:cNvPr>
            <p:cNvSpPr/>
            <p:nvPr/>
          </p:nvSpPr>
          <p:spPr>
            <a:xfrm>
              <a:off x="-13027726" y="171658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3EDDD692-A428-9A12-EA0A-96C11051882F}"/>
                </a:ext>
              </a:extLst>
            </p:cNvPr>
            <p:cNvSpPr/>
            <p:nvPr/>
          </p:nvSpPr>
          <p:spPr>
            <a:xfrm>
              <a:off x="-12802483" y="157341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934D70A6-A4F5-3B94-9864-53D43B1492E2}"/>
                </a:ext>
              </a:extLst>
            </p:cNvPr>
            <p:cNvSpPr/>
            <p:nvPr/>
          </p:nvSpPr>
          <p:spPr>
            <a:xfrm>
              <a:off x="-12802483" y="141725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C359DCD-1893-3AF6-87AE-8B9501EE10B1}"/>
                </a:ext>
              </a:extLst>
            </p:cNvPr>
            <p:cNvSpPr/>
            <p:nvPr/>
          </p:nvSpPr>
          <p:spPr>
            <a:xfrm>
              <a:off x="-12051190" y="165146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DC9E371C-D0F4-8DDE-FE2B-08D467D172FF}"/>
                </a:ext>
              </a:extLst>
            </p:cNvPr>
            <p:cNvSpPr/>
            <p:nvPr/>
          </p:nvSpPr>
          <p:spPr>
            <a:xfrm>
              <a:off x="-10549087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03034966-0371-8883-B9E5-E83F5100F6B4}"/>
                </a:ext>
              </a:extLst>
            </p:cNvPr>
            <p:cNvSpPr/>
            <p:nvPr/>
          </p:nvSpPr>
          <p:spPr>
            <a:xfrm>
              <a:off x="-11375139" y="13521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E4744E52-50CF-8A44-DD38-FD35400348CB}"/>
                </a:ext>
              </a:extLst>
            </p:cNvPr>
            <p:cNvSpPr/>
            <p:nvPr/>
          </p:nvSpPr>
          <p:spPr>
            <a:xfrm>
              <a:off x="-12051190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78213A1F-91BF-D945-25D2-C5BC08BD9E23}"/>
                </a:ext>
              </a:extLst>
            </p:cNvPr>
            <p:cNvSpPr/>
            <p:nvPr/>
          </p:nvSpPr>
          <p:spPr>
            <a:xfrm>
              <a:off x="-12727483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08478FF1-6EF5-AA85-4F48-91055A085955}"/>
                </a:ext>
              </a:extLst>
            </p:cNvPr>
            <p:cNvSpPr/>
            <p:nvPr/>
          </p:nvSpPr>
          <p:spPr>
            <a:xfrm>
              <a:off x="-11750947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9D5706B5-206C-2D70-081A-A8DBA0E664CD}"/>
                </a:ext>
              </a:extLst>
            </p:cNvPr>
            <p:cNvSpPr/>
            <p:nvPr/>
          </p:nvSpPr>
          <p:spPr>
            <a:xfrm>
              <a:off x="-13027726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CFA22B03-F7BC-499C-626D-C14C1D0F1BBB}"/>
                </a:ext>
              </a:extLst>
            </p:cNvPr>
            <p:cNvSpPr/>
            <p:nvPr/>
          </p:nvSpPr>
          <p:spPr>
            <a:xfrm>
              <a:off x="-10774330" y="1638507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728A71E5-5690-7710-F34B-D6A073F1281B}"/>
                </a:ext>
              </a:extLst>
            </p:cNvPr>
            <p:cNvSpPr/>
            <p:nvPr/>
          </p:nvSpPr>
          <p:spPr>
            <a:xfrm>
              <a:off x="-11750947" y="165146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5CC16A77-539F-60C0-92C7-309A4F508ACC}"/>
                </a:ext>
              </a:extLst>
            </p:cNvPr>
            <p:cNvSpPr/>
            <p:nvPr/>
          </p:nvSpPr>
          <p:spPr>
            <a:xfrm>
              <a:off x="-12351756" y="170353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9197AF3D-09AB-10F3-40D5-85FA8DB3B1BB}"/>
                </a:ext>
              </a:extLst>
            </p:cNvPr>
            <p:cNvSpPr/>
            <p:nvPr/>
          </p:nvSpPr>
          <p:spPr>
            <a:xfrm>
              <a:off x="-10999573" y="157341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03F028FE-21EC-89A3-EFE1-86C4F1FDABA4}"/>
                </a:ext>
              </a:extLst>
            </p:cNvPr>
            <p:cNvSpPr/>
            <p:nvPr/>
          </p:nvSpPr>
          <p:spPr>
            <a:xfrm>
              <a:off x="-12651999" y="170353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B200799F-AB4D-4813-6557-ACACC3D862E8}"/>
                </a:ext>
              </a:extLst>
            </p:cNvPr>
            <p:cNvSpPr/>
            <p:nvPr/>
          </p:nvSpPr>
          <p:spPr>
            <a:xfrm>
              <a:off x="-11525704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939B4B49-A02A-2E42-EDC7-098F9D34A81C}"/>
                </a:ext>
              </a:extLst>
            </p:cNvPr>
            <p:cNvSpPr/>
            <p:nvPr/>
          </p:nvSpPr>
          <p:spPr>
            <a:xfrm>
              <a:off x="-10549087" y="157341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1D7DD24-66C3-41A3-E634-1DEDCE11A0A3}"/>
                </a:ext>
              </a:extLst>
            </p:cNvPr>
            <p:cNvSpPr/>
            <p:nvPr/>
          </p:nvSpPr>
          <p:spPr>
            <a:xfrm>
              <a:off x="-11074574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8774E4E-8A56-87CB-52DC-7FCD522B94FD}"/>
                </a:ext>
              </a:extLst>
            </p:cNvPr>
            <p:cNvSpPr/>
            <p:nvPr/>
          </p:nvSpPr>
          <p:spPr>
            <a:xfrm>
              <a:off x="-10774330" y="140426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03F1DA78-8360-EC18-F822-51FF891BC8B7}"/>
                </a:ext>
              </a:extLst>
            </p:cNvPr>
            <p:cNvSpPr/>
            <p:nvPr/>
          </p:nvSpPr>
          <p:spPr>
            <a:xfrm>
              <a:off x="-11825947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DA32C82D-650F-E720-FB09-F127A5E42511}"/>
                </a:ext>
              </a:extLst>
            </p:cNvPr>
            <p:cNvSpPr/>
            <p:nvPr/>
          </p:nvSpPr>
          <p:spPr>
            <a:xfrm>
              <a:off x="-10774330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08096BE6-1BA1-6899-ABD9-DF38169C7A10}"/>
                </a:ext>
              </a:extLst>
            </p:cNvPr>
            <p:cNvSpPr/>
            <p:nvPr/>
          </p:nvSpPr>
          <p:spPr>
            <a:xfrm>
              <a:off x="-11450301" y="1547378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AE16C7A4-41AA-9030-1DAB-39755F8FEA74}"/>
                </a:ext>
              </a:extLst>
            </p:cNvPr>
            <p:cNvSpPr/>
            <p:nvPr/>
          </p:nvSpPr>
          <p:spPr>
            <a:xfrm>
              <a:off x="-12426837" y="158641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49278874-DD1F-271F-199E-3A9907969A78}"/>
                </a:ext>
              </a:extLst>
            </p:cNvPr>
            <p:cNvSpPr/>
            <p:nvPr/>
          </p:nvSpPr>
          <p:spPr>
            <a:xfrm>
              <a:off x="-12727483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A718E378-A898-112E-6269-E40AF801C76B}"/>
                </a:ext>
              </a:extLst>
            </p:cNvPr>
            <p:cNvSpPr/>
            <p:nvPr/>
          </p:nvSpPr>
          <p:spPr>
            <a:xfrm>
              <a:off x="-10474087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6CE62869-3440-69EA-FEB9-5160E7ADBF0B}"/>
                </a:ext>
              </a:extLst>
            </p:cNvPr>
            <p:cNvSpPr/>
            <p:nvPr/>
          </p:nvSpPr>
          <p:spPr>
            <a:xfrm>
              <a:off x="-11976190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3E0DA99B-24D9-E186-21C0-F7F8945E354A}"/>
                </a:ext>
              </a:extLst>
            </p:cNvPr>
            <p:cNvSpPr/>
            <p:nvPr/>
          </p:nvSpPr>
          <p:spPr>
            <a:xfrm>
              <a:off x="-13252969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A55BFDF2-86CE-4FC4-1FDB-5AC435C9CDC3}"/>
                </a:ext>
              </a:extLst>
            </p:cNvPr>
            <p:cNvSpPr/>
            <p:nvPr/>
          </p:nvSpPr>
          <p:spPr>
            <a:xfrm>
              <a:off x="-10999573" y="16515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54E3F4EC-4CDC-6440-571D-3862AE9C20C1}"/>
                </a:ext>
              </a:extLst>
            </p:cNvPr>
            <p:cNvSpPr/>
            <p:nvPr/>
          </p:nvSpPr>
          <p:spPr>
            <a:xfrm>
              <a:off x="-12652080" y="139122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F3EEE9B8-89E7-3258-18BC-EF098D469E9C}"/>
                </a:ext>
              </a:extLst>
            </p:cNvPr>
            <p:cNvSpPr/>
            <p:nvPr/>
          </p:nvSpPr>
          <p:spPr>
            <a:xfrm>
              <a:off x="-11375220" y="158641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3D429D00-998D-DFE9-5FD1-8BFA92FEF1F4}"/>
                </a:ext>
              </a:extLst>
            </p:cNvPr>
            <p:cNvSpPr/>
            <p:nvPr/>
          </p:nvSpPr>
          <p:spPr>
            <a:xfrm>
              <a:off x="-12276433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056E9814-8746-A761-00FC-439562D237AC}"/>
                </a:ext>
              </a:extLst>
            </p:cNvPr>
            <p:cNvSpPr/>
            <p:nvPr/>
          </p:nvSpPr>
          <p:spPr>
            <a:xfrm>
              <a:off x="-10999573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E7D73776-7252-AE93-EC96-07ACA3D658BF}"/>
                </a:ext>
              </a:extLst>
            </p:cNvPr>
            <p:cNvSpPr/>
            <p:nvPr/>
          </p:nvSpPr>
          <p:spPr>
            <a:xfrm>
              <a:off x="-11150057" y="13131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B1E137EF-EC4B-0260-F32A-2D5363BB5FCA}"/>
                </a:ext>
              </a:extLst>
            </p:cNvPr>
            <p:cNvSpPr/>
            <p:nvPr/>
          </p:nvSpPr>
          <p:spPr>
            <a:xfrm>
              <a:off x="-11750947" y="133913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D1F0A9FC-89B3-4C22-A17F-A63362883D01}"/>
                </a:ext>
              </a:extLst>
            </p:cNvPr>
            <p:cNvSpPr/>
            <p:nvPr/>
          </p:nvSpPr>
          <p:spPr>
            <a:xfrm>
              <a:off x="-13027726" y="1638507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B584231-7356-893B-0387-31773AA2C594}"/>
                </a:ext>
              </a:extLst>
            </p:cNvPr>
            <p:cNvSpPr/>
            <p:nvPr/>
          </p:nvSpPr>
          <p:spPr>
            <a:xfrm>
              <a:off x="-12051190" y="141722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CC734E92-7D5E-0C5A-7EE0-76205C832271}"/>
                </a:ext>
              </a:extLst>
            </p:cNvPr>
            <p:cNvSpPr/>
            <p:nvPr/>
          </p:nvSpPr>
          <p:spPr>
            <a:xfrm>
              <a:off x="-11150057" y="139122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50C90DE3-27B6-BD89-E396-EDC00CE9AD82}"/>
                </a:ext>
              </a:extLst>
            </p:cNvPr>
            <p:cNvSpPr/>
            <p:nvPr/>
          </p:nvSpPr>
          <p:spPr>
            <a:xfrm>
              <a:off x="-12351756" y="1547378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15271B2F-90E6-6A94-B91A-1E0BE251FAA4}"/>
                </a:ext>
              </a:extLst>
            </p:cNvPr>
            <p:cNvSpPr/>
            <p:nvPr/>
          </p:nvSpPr>
          <p:spPr>
            <a:xfrm>
              <a:off x="-12727483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FE2DE0CC-F9F7-5188-5D6B-68F23FDC2593}"/>
                </a:ext>
              </a:extLst>
            </p:cNvPr>
            <p:cNvSpPr/>
            <p:nvPr/>
          </p:nvSpPr>
          <p:spPr>
            <a:xfrm>
              <a:off x="-11450301" y="1625456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A73686DE-695B-FA56-8A01-13EA1E32A6F1}"/>
                </a:ext>
              </a:extLst>
            </p:cNvPr>
            <p:cNvSpPr/>
            <p:nvPr/>
          </p:nvSpPr>
          <p:spPr>
            <a:xfrm>
              <a:off x="-12802483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FC7A9A6D-42EA-9563-4B37-981E183AFFA1}"/>
                </a:ext>
              </a:extLst>
            </p:cNvPr>
            <p:cNvSpPr/>
            <p:nvPr/>
          </p:nvSpPr>
          <p:spPr>
            <a:xfrm>
              <a:off x="-11976190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78A4217-2FC1-56B4-2BE4-792FD30FDEC7}"/>
                </a:ext>
              </a:extLst>
            </p:cNvPr>
            <p:cNvSpPr/>
            <p:nvPr/>
          </p:nvSpPr>
          <p:spPr>
            <a:xfrm>
              <a:off x="-11750947" y="141722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105E6681-681E-6771-C2A0-C0A2B3B477DD}"/>
                </a:ext>
              </a:extLst>
            </p:cNvPr>
            <p:cNvSpPr/>
            <p:nvPr/>
          </p:nvSpPr>
          <p:spPr>
            <a:xfrm>
              <a:off x="-11375139" y="1274103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AB5EBD06-FC64-AE81-1F55-76279DFE1D6F}"/>
                </a:ext>
              </a:extLst>
            </p:cNvPr>
            <p:cNvSpPr/>
            <p:nvPr/>
          </p:nvSpPr>
          <p:spPr>
            <a:xfrm>
              <a:off x="-12276433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8B041748-81EA-F2C6-1D36-AF3D3FE5B630}"/>
                </a:ext>
              </a:extLst>
            </p:cNvPr>
            <p:cNvSpPr/>
            <p:nvPr/>
          </p:nvSpPr>
          <p:spPr>
            <a:xfrm>
              <a:off x="-13027726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4AF07A4-EEE9-3DBD-7C4D-08C39057EA61}"/>
                </a:ext>
              </a:extLst>
            </p:cNvPr>
            <p:cNvSpPr/>
            <p:nvPr/>
          </p:nvSpPr>
          <p:spPr>
            <a:xfrm>
              <a:off x="-11750947" y="14953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AA20FD3B-9175-DA76-924D-2CAB239F9826}"/>
                </a:ext>
              </a:extLst>
            </p:cNvPr>
            <p:cNvSpPr/>
            <p:nvPr/>
          </p:nvSpPr>
          <p:spPr>
            <a:xfrm>
              <a:off x="-12351756" y="1625456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47E6CAB7-7C7C-8371-A684-A2B1EE912379}"/>
                </a:ext>
              </a:extLst>
            </p:cNvPr>
            <p:cNvSpPr/>
            <p:nvPr/>
          </p:nvSpPr>
          <p:spPr>
            <a:xfrm>
              <a:off x="-12051190" y="133913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EBF8529A-6870-B3BD-257F-7A4E8F592AC6}"/>
                </a:ext>
              </a:extLst>
            </p:cNvPr>
            <p:cNvSpPr/>
            <p:nvPr/>
          </p:nvSpPr>
          <p:spPr>
            <a:xfrm>
              <a:off x="-13328050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7061E8AF-35DE-1663-616E-ECC4285BDF40}"/>
                </a:ext>
              </a:extLst>
            </p:cNvPr>
            <p:cNvSpPr/>
            <p:nvPr/>
          </p:nvSpPr>
          <p:spPr>
            <a:xfrm>
              <a:off x="-12652080" y="13131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68ED1AA7-B759-B7C5-F6F1-F014A99DE42A}"/>
                </a:ext>
              </a:extLst>
            </p:cNvPr>
            <p:cNvSpPr/>
            <p:nvPr/>
          </p:nvSpPr>
          <p:spPr>
            <a:xfrm>
              <a:off x="-11074574" y="140426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72C33EF0-5E80-23FA-D56E-50023D4837E1}"/>
                </a:ext>
              </a:extLst>
            </p:cNvPr>
            <p:cNvSpPr/>
            <p:nvPr/>
          </p:nvSpPr>
          <p:spPr>
            <a:xfrm>
              <a:off x="-11375139" y="1430268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6AF594C9-2407-C33E-1B38-6E4B216E76A8}"/>
                </a:ext>
              </a:extLst>
            </p:cNvPr>
            <p:cNvSpPr/>
            <p:nvPr/>
          </p:nvSpPr>
          <p:spPr>
            <a:xfrm>
              <a:off x="-12727483" y="140426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B22D2389-36DA-0DD4-645B-188CA31F016E}"/>
                </a:ext>
              </a:extLst>
            </p:cNvPr>
            <p:cNvSpPr/>
            <p:nvPr/>
          </p:nvSpPr>
          <p:spPr>
            <a:xfrm>
              <a:off x="-10999573" y="133917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7DCC61E4-B3A0-C04B-3FA1-60220B8E5DE8}"/>
                </a:ext>
              </a:extLst>
            </p:cNvPr>
            <p:cNvSpPr/>
            <p:nvPr/>
          </p:nvSpPr>
          <p:spPr>
            <a:xfrm>
              <a:off x="-11525704" y="140422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D58BBD76-3017-267E-0794-360FC206ADE3}"/>
                </a:ext>
              </a:extLst>
            </p:cNvPr>
            <p:cNvSpPr/>
            <p:nvPr/>
          </p:nvSpPr>
          <p:spPr>
            <a:xfrm>
              <a:off x="-10999573" y="141725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CFF4F049-EEF9-44C5-B145-4E9340CA5807}"/>
                </a:ext>
              </a:extLst>
            </p:cNvPr>
            <p:cNvSpPr/>
            <p:nvPr/>
          </p:nvSpPr>
          <p:spPr>
            <a:xfrm>
              <a:off x="-11074574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EAF8C78A-1B72-7485-7266-00ABE1750668}"/>
                </a:ext>
              </a:extLst>
            </p:cNvPr>
            <p:cNvSpPr/>
            <p:nvPr/>
          </p:nvSpPr>
          <p:spPr>
            <a:xfrm>
              <a:off x="-12051190" y="14953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21B2F390-8921-5B9C-95A0-40E0F7AA3E28}"/>
                </a:ext>
              </a:extLst>
            </p:cNvPr>
            <p:cNvSpPr/>
            <p:nvPr/>
          </p:nvSpPr>
          <p:spPr>
            <a:xfrm>
              <a:off x="-12426917" y="1430268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FD35345F-D0CB-1C2C-DF4E-700BF9B7F725}"/>
                </a:ext>
              </a:extLst>
            </p:cNvPr>
            <p:cNvSpPr/>
            <p:nvPr/>
          </p:nvSpPr>
          <p:spPr>
            <a:xfrm>
              <a:off x="-13252969" y="133917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D9F6302D-BB83-5444-9EB3-0E69654F709D}"/>
                </a:ext>
              </a:extLst>
            </p:cNvPr>
            <p:cNvSpPr/>
            <p:nvPr/>
          </p:nvSpPr>
          <p:spPr>
            <a:xfrm>
              <a:off x="-11825947" y="140422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C619A312-DD21-49F2-5378-C77CE99DA359}"/>
                </a:ext>
              </a:extLst>
            </p:cNvPr>
            <p:cNvSpPr/>
            <p:nvPr/>
          </p:nvSpPr>
          <p:spPr>
            <a:xfrm>
              <a:off x="-10549087" y="141725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251F2E5E-46F0-76FF-A4A0-F3D070568449}"/>
                </a:ext>
              </a:extLst>
            </p:cNvPr>
            <p:cNvSpPr/>
            <p:nvPr/>
          </p:nvSpPr>
          <p:spPr>
            <a:xfrm>
              <a:off x="-12802483" y="133917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7EEBC1C5-AF38-4F56-E13C-970B9EBB7971}"/>
                </a:ext>
              </a:extLst>
            </p:cNvPr>
            <p:cNvSpPr/>
            <p:nvPr/>
          </p:nvSpPr>
          <p:spPr>
            <a:xfrm>
              <a:off x="-12276433" y="140423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4B96E91A-73F3-8784-3DE8-2DC2BD526C9F}"/>
                </a:ext>
              </a:extLst>
            </p:cNvPr>
            <p:cNvSpPr/>
            <p:nvPr/>
          </p:nvSpPr>
          <p:spPr>
            <a:xfrm>
              <a:off x="-11976190" y="140423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7EFEE28F-693E-AA94-BDC5-2D029323034C}"/>
                </a:ext>
              </a:extLst>
            </p:cNvPr>
            <p:cNvSpPr/>
            <p:nvPr/>
          </p:nvSpPr>
          <p:spPr>
            <a:xfrm>
              <a:off x="-10774330" y="150832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BBCC9C32-1C3E-7953-4A56-890069E669C8}"/>
                </a:ext>
              </a:extLst>
            </p:cNvPr>
            <p:cNvSpPr/>
            <p:nvPr/>
          </p:nvSpPr>
          <p:spPr>
            <a:xfrm>
              <a:off x="-12727483" y="17165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369C00E3-615C-3D04-C427-CE8FD0A09161}"/>
                </a:ext>
              </a:extLst>
            </p:cNvPr>
            <p:cNvSpPr/>
            <p:nvPr/>
          </p:nvSpPr>
          <p:spPr>
            <a:xfrm>
              <a:off x="-11374897" y="124809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B2EA5F1E-1A0B-7CF5-9FE0-465EB477F2F0}"/>
                </a:ext>
              </a:extLst>
            </p:cNvPr>
            <p:cNvSpPr/>
            <p:nvPr/>
          </p:nvSpPr>
          <p:spPr>
            <a:xfrm>
              <a:off x="-12351514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A5356DB7-0226-BCFD-2DBE-768888B0B384}"/>
                </a:ext>
              </a:extLst>
            </p:cNvPr>
            <p:cNvSpPr/>
            <p:nvPr/>
          </p:nvSpPr>
          <p:spPr>
            <a:xfrm>
              <a:off x="-11450623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6CD20FF0-CDDC-18B8-A481-A7FDEB20DF92}"/>
                </a:ext>
              </a:extLst>
            </p:cNvPr>
            <p:cNvSpPr/>
            <p:nvPr/>
          </p:nvSpPr>
          <p:spPr>
            <a:xfrm>
              <a:off x="-11375220" y="1664488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0461A3B1-5A03-3476-4B68-96CB9F480E2A}"/>
                </a:ext>
              </a:extLst>
            </p:cNvPr>
            <p:cNvSpPr/>
            <p:nvPr/>
          </p:nvSpPr>
          <p:spPr>
            <a:xfrm>
              <a:off x="-11450381" y="146929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E0D281ED-049E-4913-FE5D-DB60B8C15A06}"/>
                </a:ext>
              </a:extLst>
            </p:cNvPr>
            <p:cNvSpPr/>
            <p:nvPr/>
          </p:nvSpPr>
          <p:spPr>
            <a:xfrm>
              <a:off x="-11374897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BA5E7081-5A41-CFF8-2D3E-FC10ED6B33AE}"/>
                </a:ext>
              </a:extLst>
            </p:cNvPr>
            <p:cNvSpPr/>
            <p:nvPr/>
          </p:nvSpPr>
          <p:spPr>
            <a:xfrm>
              <a:off x="-11074574" y="163849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7A267A32-021E-6B52-86F3-29F0738E42F0}"/>
                </a:ext>
              </a:extLst>
            </p:cNvPr>
            <p:cNvSpPr/>
            <p:nvPr/>
          </p:nvSpPr>
          <p:spPr>
            <a:xfrm>
              <a:off x="-12351756" y="131315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04E5A403-C875-E4B2-8C76-9536337F9261}"/>
                </a:ext>
              </a:extLst>
            </p:cNvPr>
            <p:cNvSpPr/>
            <p:nvPr/>
          </p:nvSpPr>
          <p:spPr>
            <a:xfrm>
              <a:off x="-11450623" y="165146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B6D52978-40D1-C6CD-C80D-103D9A4AC527}"/>
                </a:ext>
              </a:extLst>
            </p:cNvPr>
            <p:cNvSpPr/>
            <p:nvPr/>
          </p:nvSpPr>
          <p:spPr>
            <a:xfrm>
              <a:off x="-13027726" y="158640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40DCE7F4-7E48-C62F-D290-D143D0E58C5F}"/>
                </a:ext>
              </a:extLst>
            </p:cNvPr>
            <p:cNvSpPr/>
            <p:nvPr/>
          </p:nvSpPr>
          <p:spPr>
            <a:xfrm>
              <a:off x="-12427159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437EA7A1-FFF2-E14B-8BAA-D8CCF20D3E0A}"/>
                </a:ext>
              </a:extLst>
            </p:cNvPr>
            <p:cNvSpPr/>
            <p:nvPr/>
          </p:nvSpPr>
          <p:spPr>
            <a:xfrm>
              <a:off x="-10774330" y="1430236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83FA7016-102A-5332-4126-B56FA34CD789}"/>
                </a:ext>
              </a:extLst>
            </p:cNvPr>
            <p:cNvSpPr/>
            <p:nvPr/>
          </p:nvSpPr>
          <p:spPr>
            <a:xfrm>
              <a:off x="-12351756" y="146929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CA4EABAB-F660-6744-F4CD-FF97FAF63399}"/>
                </a:ext>
              </a:extLst>
            </p:cNvPr>
            <p:cNvSpPr/>
            <p:nvPr/>
          </p:nvSpPr>
          <p:spPr>
            <a:xfrm>
              <a:off x="-13027726" y="135215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F53EEA6A-0386-8548-6C3F-3D41AD0F63B4}"/>
                </a:ext>
              </a:extLst>
            </p:cNvPr>
            <p:cNvSpPr/>
            <p:nvPr/>
          </p:nvSpPr>
          <p:spPr>
            <a:xfrm>
              <a:off x="-10774330" y="135215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F2672448-D548-1447-8527-0201372CCFB0}"/>
                </a:ext>
              </a:extLst>
            </p:cNvPr>
            <p:cNvSpPr/>
            <p:nvPr/>
          </p:nvSpPr>
          <p:spPr>
            <a:xfrm>
              <a:off x="-13027726" y="150832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02D9F115-A45C-0B9F-23DC-ED6C475812BF}"/>
                </a:ext>
              </a:extLst>
            </p:cNvPr>
            <p:cNvSpPr/>
            <p:nvPr/>
          </p:nvSpPr>
          <p:spPr>
            <a:xfrm>
              <a:off x="-12727483" y="1638491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5090A7E2-F9E6-9817-6D9E-E025BCEA79D1}"/>
                </a:ext>
              </a:extLst>
            </p:cNvPr>
            <p:cNvSpPr/>
            <p:nvPr/>
          </p:nvSpPr>
          <p:spPr>
            <a:xfrm>
              <a:off x="-12426917" y="1664488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B276393C-422F-C816-86B5-80427F11FBD6}"/>
                </a:ext>
              </a:extLst>
            </p:cNvPr>
            <p:cNvSpPr/>
            <p:nvPr/>
          </p:nvSpPr>
          <p:spPr>
            <a:xfrm>
              <a:off x="-10774330" y="158640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A2373A24-C632-C847-2BB1-865E597F5E73}"/>
                </a:ext>
              </a:extLst>
            </p:cNvPr>
            <p:cNvSpPr/>
            <p:nvPr/>
          </p:nvSpPr>
          <p:spPr>
            <a:xfrm>
              <a:off x="-11450301" y="131315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02167ADC-D4F5-8EDD-C504-89CCCE29FF6F}"/>
                </a:ext>
              </a:extLst>
            </p:cNvPr>
            <p:cNvSpPr/>
            <p:nvPr/>
          </p:nvSpPr>
          <p:spPr>
            <a:xfrm>
              <a:off x="-12351514" y="165146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79625D9D-ED42-A311-25FB-D19BCE28A9B3}"/>
                </a:ext>
              </a:extLst>
            </p:cNvPr>
            <p:cNvSpPr/>
            <p:nvPr/>
          </p:nvSpPr>
          <p:spPr>
            <a:xfrm>
              <a:off x="-13027726" y="166448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CE36EEED-6C92-0E91-F423-B8BFC8FD64A9}"/>
                </a:ext>
              </a:extLst>
            </p:cNvPr>
            <p:cNvSpPr/>
            <p:nvPr/>
          </p:nvSpPr>
          <p:spPr>
            <a:xfrm>
              <a:off x="-12351434" y="141724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57B33654-BC0E-11A1-A74D-E519706E411F}"/>
                </a:ext>
              </a:extLst>
            </p:cNvPr>
            <p:cNvSpPr/>
            <p:nvPr/>
          </p:nvSpPr>
          <p:spPr>
            <a:xfrm>
              <a:off x="-11450301" y="139123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252A54DD-627B-9938-E0F0-65BB62ED75F4}"/>
                </a:ext>
              </a:extLst>
            </p:cNvPr>
            <p:cNvSpPr/>
            <p:nvPr/>
          </p:nvSpPr>
          <p:spPr>
            <a:xfrm>
              <a:off x="-11074896" y="13521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9BE1FF02-D386-0C2A-DEB8-BEC7E2F0EE71}"/>
                </a:ext>
              </a:extLst>
            </p:cNvPr>
            <p:cNvSpPr/>
            <p:nvPr/>
          </p:nvSpPr>
          <p:spPr>
            <a:xfrm>
              <a:off x="-13328292" y="13521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8C50CA3E-E017-9771-C779-E7DD774C04AA}"/>
                </a:ext>
              </a:extLst>
            </p:cNvPr>
            <p:cNvSpPr/>
            <p:nvPr/>
          </p:nvSpPr>
          <p:spPr>
            <a:xfrm>
              <a:off x="-12351675" y="139123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1F406E75-7541-775E-D662-0990BF1B5F0E}"/>
                </a:ext>
              </a:extLst>
            </p:cNvPr>
            <p:cNvSpPr/>
            <p:nvPr/>
          </p:nvSpPr>
          <p:spPr>
            <a:xfrm>
              <a:off x="-11826028" y="132615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E14D4B0E-1680-8648-F6CE-5708F9F66682}"/>
                </a:ext>
              </a:extLst>
            </p:cNvPr>
            <p:cNvSpPr/>
            <p:nvPr/>
          </p:nvSpPr>
          <p:spPr>
            <a:xfrm>
              <a:off x="-10473765" y="1430260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C69A560F-8936-D1D4-DEB8-3D2B917E4FF8}"/>
                </a:ext>
              </a:extLst>
            </p:cNvPr>
            <p:cNvSpPr/>
            <p:nvPr/>
          </p:nvSpPr>
          <p:spPr>
            <a:xfrm>
              <a:off x="-11976109" y="132615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F83C750E-7494-FE59-A3D3-BD6EE5707D88}"/>
                </a:ext>
              </a:extLst>
            </p:cNvPr>
            <p:cNvSpPr/>
            <p:nvPr/>
          </p:nvSpPr>
          <p:spPr>
            <a:xfrm>
              <a:off x="-11450462" y="141724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670B9214-D673-0401-3619-1503974875E5}"/>
                </a:ext>
              </a:extLst>
            </p:cNvPr>
            <p:cNvSpPr/>
            <p:nvPr/>
          </p:nvSpPr>
          <p:spPr>
            <a:xfrm>
              <a:off x="-10849411" y="133917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302658D1-1D61-97F1-D29B-0EAB5D744A8D}"/>
                </a:ext>
              </a:extLst>
            </p:cNvPr>
            <p:cNvSpPr/>
            <p:nvPr/>
          </p:nvSpPr>
          <p:spPr>
            <a:xfrm>
              <a:off x="-11450462" y="126108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C5C3AE52-0939-6CA3-A30B-FE506586E13D}"/>
                </a:ext>
              </a:extLst>
            </p:cNvPr>
            <p:cNvSpPr/>
            <p:nvPr/>
          </p:nvSpPr>
          <p:spPr>
            <a:xfrm>
              <a:off x="-11074896" y="1430260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9FB3C982-19D1-ABAD-E537-28B5C23B583D}"/>
                </a:ext>
              </a:extLst>
            </p:cNvPr>
            <p:cNvSpPr/>
            <p:nvPr/>
          </p:nvSpPr>
          <p:spPr>
            <a:xfrm>
              <a:off x="-11450462" y="133916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AB70120-8A42-4E94-81F9-9B787481861E}"/>
                </a:ext>
              </a:extLst>
            </p:cNvPr>
            <p:cNvSpPr/>
            <p:nvPr/>
          </p:nvSpPr>
          <p:spPr>
            <a:xfrm>
              <a:off x="-12351434" y="149532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7F93A1B-558F-36D4-2EEA-9F1FBEF8D12C}"/>
                </a:ext>
              </a:extLst>
            </p:cNvPr>
            <p:cNvSpPr/>
            <p:nvPr/>
          </p:nvSpPr>
          <p:spPr>
            <a:xfrm>
              <a:off x="-12727241" y="13521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6BF8DFEE-9AD6-A14D-E12C-F7A390A51413}"/>
                </a:ext>
              </a:extLst>
            </p:cNvPr>
            <p:cNvSpPr/>
            <p:nvPr/>
          </p:nvSpPr>
          <p:spPr>
            <a:xfrm>
              <a:off x="-13102807" y="133917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B0A0EBFA-F641-A354-0538-B5F094B1C320}"/>
                </a:ext>
              </a:extLst>
            </p:cNvPr>
            <p:cNvSpPr/>
            <p:nvPr/>
          </p:nvSpPr>
          <p:spPr>
            <a:xfrm>
              <a:off x="-12351434" y="133916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DC57C418-C164-D76F-FD01-7C6C364CD127}"/>
                </a:ext>
              </a:extLst>
            </p:cNvPr>
            <p:cNvSpPr/>
            <p:nvPr/>
          </p:nvSpPr>
          <p:spPr>
            <a:xfrm>
              <a:off x="-12952565" y="133917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7204D5CA-A69A-7B31-F167-3B3C1033541E}"/>
                </a:ext>
              </a:extLst>
            </p:cNvPr>
            <p:cNvSpPr/>
            <p:nvPr/>
          </p:nvSpPr>
          <p:spPr>
            <a:xfrm>
              <a:off x="-12051432" y="170355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AE19A6B5-E413-F673-CCF2-F3D81DFCDA04}"/>
                </a:ext>
              </a:extLst>
            </p:cNvPr>
            <p:cNvSpPr/>
            <p:nvPr/>
          </p:nvSpPr>
          <p:spPr>
            <a:xfrm>
              <a:off x="-12727241" y="1430260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4DBC2683-1FCE-6A36-1AD1-4B0FE3B4F97A}"/>
                </a:ext>
              </a:extLst>
            </p:cNvPr>
            <p:cNvSpPr/>
            <p:nvPr/>
          </p:nvSpPr>
          <p:spPr>
            <a:xfrm>
              <a:off x="-11450462" y="149532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A4A6CFCD-E0C9-7D09-B79B-0C687E7917D0}"/>
                </a:ext>
              </a:extLst>
            </p:cNvPr>
            <p:cNvSpPr/>
            <p:nvPr/>
          </p:nvSpPr>
          <p:spPr>
            <a:xfrm>
              <a:off x="-11750705" y="162548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D16D775C-832D-0FED-17E8-52D83EC43251}"/>
                </a:ext>
              </a:extLst>
            </p:cNvPr>
            <p:cNvSpPr/>
            <p:nvPr/>
          </p:nvSpPr>
          <p:spPr>
            <a:xfrm>
              <a:off x="-12426998" y="140425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2059BCCE-F534-3892-00EA-D2DFACEFFC03}"/>
                </a:ext>
              </a:extLst>
            </p:cNvPr>
            <p:cNvSpPr/>
            <p:nvPr/>
          </p:nvSpPr>
          <p:spPr>
            <a:xfrm>
              <a:off x="-11374897" y="156041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F67AC41F-799C-ED47-D21E-226F96F2A5DE}"/>
                </a:ext>
              </a:extLst>
            </p:cNvPr>
            <p:cNvSpPr/>
            <p:nvPr/>
          </p:nvSpPr>
          <p:spPr>
            <a:xfrm>
              <a:off x="-12426998" y="156041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B19F4800-38A8-A466-FF10-3AEFC12AD71D}"/>
                </a:ext>
              </a:extLst>
            </p:cNvPr>
            <p:cNvSpPr/>
            <p:nvPr/>
          </p:nvSpPr>
          <p:spPr>
            <a:xfrm>
              <a:off x="-11374897" y="148233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8A34C61E-3205-1EA0-2EA7-597345F28EC4}"/>
                </a:ext>
              </a:extLst>
            </p:cNvPr>
            <p:cNvSpPr/>
            <p:nvPr/>
          </p:nvSpPr>
          <p:spPr>
            <a:xfrm>
              <a:off x="-12727161" y="15864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6A514888-85D7-68CE-E21B-62268D1CB1FE}"/>
                </a:ext>
              </a:extLst>
            </p:cNvPr>
            <p:cNvSpPr/>
            <p:nvPr/>
          </p:nvSpPr>
          <p:spPr>
            <a:xfrm>
              <a:off x="-11750705" y="154740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9D225F6E-7C21-6CAA-8B60-265E92AAB192}"/>
                </a:ext>
              </a:extLst>
            </p:cNvPr>
            <p:cNvSpPr/>
            <p:nvPr/>
          </p:nvSpPr>
          <p:spPr>
            <a:xfrm>
              <a:off x="-12051271" y="154740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87468B8D-DD9E-4E32-8B52-4AABD525D9E1}"/>
                </a:ext>
              </a:extLst>
            </p:cNvPr>
            <p:cNvSpPr/>
            <p:nvPr/>
          </p:nvSpPr>
          <p:spPr>
            <a:xfrm>
              <a:off x="-11074574" y="15864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00C58807-89BB-1204-8DE3-A8D77D3B8078}"/>
                </a:ext>
              </a:extLst>
            </p:cNvPr>
            <p:cNvSpPr/>
            <p:nvPr/>
          </p:nvSpPr>
          <p:spPr>
            <a:xfrm>
              <a:off x="-12051271" y="139124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6E323459-F1AE-6722-2F83-345D735CD0BA}"/>
                </a:ext>
              </a:extLst>
            </p:cNvPr>
            <p:cNvSpPr/>
            <p:nvPr/>
          </p:nvSpPr>
          <p:spPr>
            <a:xfrm>
              <a:off x="-11750705" y="139124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A8F4E7A0-C9FF-B9CA-7C04-E9B1E47237CA}"/>
                </a:ext>
              </a:extLst>
            </p:cNvPr>
            <p:cNvSpPr/>
            <p:nvPr/>
          </p:nvSpPr>
          <p:spPr>
            <a:xfrm>
              <a:off x="-10473765" y="15864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A9C81030-74DA-71A3-436C-7D39DC40B963}"/>
                </a:ext>
              </a:extLst>
            </p:cNvPr>
            <p:cNvSpPr/>
            <p:nvPr/>
          </p:nvSpPr>
          <p:spPr>
            <a:xfrm>
              <a:off x="-11750786" y="131317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BE8BC9CC-67D3-946D-8192-70239B57D2EF}"/>
                </a:ext>
              </a:extLst>
            </p:cNvPr>
            <p:cNvSpPr/>
            <p:nvPr/>
          </p:nvSpPr>
          <p:spPr>
            <a:xfrm>
              <a:off x="-12051190" y="131317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9AFA62B0-FFDE-2E58-D8EF-5F766E7D390E}"/>
                </a:ext>
              </a:extLst>
            </p:cNvPr>
            <p:cNvSpPr/>
            <p:nvPr/>
          </p:nvSpPr>
          <p:spPr>
            <a:xfrm>
              <a:off x="-12727161" y="150834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D4EE6BA0-14B0-2161-831D-31C38E12A1DD}"/>
                </a:ext>
              </a:extLst>
            </p:cNvPr>
            <p:cNvSpPr/>
            <p:nvPr/>
          </p:nvSpPr>
          <p:spPr>
            <a:xfrm>
              <a:off x="-12051271" y="146932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5DBA54F7-A945-ED5E-5EAA-121BD2CA0288}"/>
                </a:ext>
              </a:extLst>
            </p:cNvPr>
            <p:cNvSpPr/>
            <p:nvPr/>
          </p:nvSpPr>
          <p:spPr>
            <a:xfrm>
              <a:off x="-11750705" y="146932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D709DF61-F015-E6BA-7F4E-B6DBCDA211CD}"/>
                </a:ext>
              </a:extLst>
            </p:cNvPr>
            <p:cNvSpPr/>
            <p:nvPr/>
          </p:nvSpPr>
          <p:spPr>
            <a:xfrm>
              <a:off x="-12426998" y="148233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EF799448-FB9E-A74A-6883-0EFB731BED27}"/>
                </a:ext>
              </a:extLst>
            </p:cNvPr>
            <p:cNvSpPr/>
            <p:nvPr/>
          </p:nvSpPr>
          <p:spPr>
            <a:xfrm>
              <a:off x="-10473765" y="150834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D5A7A1B4-FDEE-64A6-66A8-497B17FFAA19}"/>
                </a:ext>
              </a:extLst>
            </p:cNvPr>
            <p:cNvSpPr/>
            <p:nvPr/>
          </p:nvSpPr>
          <p:spPr>
            <a:xfrm>
              <a:off x="-10699088" y="141725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9F55FBD2-618F-FEA3-56BC-BBCEB3D54EF9}"/>
                </a:ext>
              </a:extLst>
            </p:cNvPr>
            <p:cNvSpPr/>
            <p:nvPr/>
          </p:nvSpPr>
          <p:spPr>
            <a:xfrm>
              <a:off x="-12051271" y="162548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28BB5CAD-C17C-512A-02ED-757F4CC5A40E}"/>
                </a:ext>
              </a:extLst>
            </p:cNvPr>
            <p:cNvSpPr/>
            <p:nvPr/>
          </p:nvSpPr>
          <p:spPr>
            <a:xfrm>
              <a:off x="-11074574" y="150834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1F795E10-23B0-199E-89B2-40EC82E13232}"/>
                </a:ext>
              </a:extLst>
            </p:cNvPr>
            <p:cNvSpPr/>
            <p:nvPr/>
          </p:nvSpPr>
          <p:spPr>
            <a:xfrm>
              <a:off x="-11374897" y="140425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D3150E4D-D3F7-B80F-8ECB-A31414D349F5}"/>
                </a:ext>
              </a:extLst>
            </p:cNvPr>
            <p:cNvSpPr/>
            <p:nvPr/>
          </p:nvSpPr>
          <p:spPr>
            <a:xfrm>
              <a:off x="-10849411" y="141725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1F3ADB4D-2376-372F-15A2-223954FEEC7B}"/>
                </a:ext>
              </a:extLst>
            </p:cNvPr>
            <p:cNvSpPr/>
            <p:nvPr/>
          </p:nvSpPr>
          <p:spPr>
            <a:xfrm>
              <a:off x="-12651757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ECBEDB47-C564-E755-14D7-FC81D7BAE5D5}"/>
                </a:ext>
              </a:extLst>
            </p:cNvPr>
            <p:cNvSpPr/>
            <p:nvPr/>
          </p:nvSpPr>
          <p:spPr>
            <a:xfrm>
              <a:off x="-12126432" y="148233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A5D3BC10-F1C9-DABE-ECCE-AFC5B1E8FE3C}"/>
                </a:ext>
              </a:extLst>
            </p:cNvPr>
            <p:cNvSpPr/>
            <p:nvPr/>
          </p:nvSpPr>
          <p:spPr>
            <a:xfrm>
              <a:off x="-11675302" y="140425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1DD05A34-E932-077C-8DFE-6FAD56056842}"/>
                </a:ext>
              </a:extLst>
            </p:cNvPr>
            <p:cNvSpPr/>
            <p:nvPr/>
          </p:nvSpPr>
          <p:spPr>
            <a:xfrm>
              <a:off x="-13102888" y="172958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BA1BBC18-4C1C-297D-4EE1-797F9E1F22B7}"/>
                </a:ext>
              </a:extLst>
            </p:cNvPr>
            <p:cNvSpPr/>
            <p:nvPr/>
          </p:nvSpPr>
          <p:spPr>
            <a:xfrm>
              <a:off x="-11675302" y="15604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2188B62B-6D0A-026C-D23E-EDF347F96412}"/>
                </a:ext>
              </a:extLst>
            </p:cNvPr>
            <p:cNvSpPr/>
            <p:nvPr/>
          </p:nvSpPr>
          <p:spPr>
            <a:xfrm>
              <a:off x="-12126432" y="140425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0EE2D844-5E4E-650C-1335-C9E67263D60D}"/>
                </a:ext>
              </a:extLst>
            </p:cNvPr>
            <p:cNvSpPr/>
            <p:nvPr/>
          </p:nvSpPr>
          <p:spPr>
            <a:xfrm>
              <a:off x="-12426837" y="171657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975240AE-E12C-CCF2-929F-C0F542AEE4FB}"/>
                </a:ext>
              </a:extLst>
            </p:cNvPr>
            <p:cNvSpPr/>
            <p:nvPr/>
          </p:nvSpPr>
          <p:spPr>
            <a:xfrm>
              <a:off x="-11675302" y="148233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C6E68B2D-9D2F-D621-2E2C-34D76B37DAFD}"/>
                </a:ext>
              </a:extLst>
            </p:cNvPr>
            <p:cNvSpPr/>
            <p:nvPr/>
          </p:nvSpPr>
          <p:spPr>
            <a:xfrm>
              <a:off x="-12952323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24521308-2047-F41C-1E2D-DDACA5A5986C}"/>
                </a:ext>
              </a:extLst>
            </p:cNvPr>
            <p:cNvSpPr/>
            <p:nvPr/>
          </p:nvSpPr>
          <p:spPr>
            <a:xfrm>
              <a:off x="-12727161" y="166449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74E75676-4812-3AC8-33EE-066E5643ACA0}"/>
                </a:ext>
              </a:extLst>
            </p:cNvPr>
            <p:cNvSpPr/>
            <p:nvPr/>
          </p:nvSpPr>
          <p:spPr>
            <a:xfrm>
              <a:off x="-13102888" y="16515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1E86A21D-FCE0-EAFA-5464-AEEBAB2E8067}"/>
                </a:ext>
              </a:extLst>
            </p:cNvPr>
            <p:cNvSpPr/>
            <p:nvPr/>
          </p:nvSpPr>
          <p:spPr>
            <a:xfrm>
              <a:off x="-12426837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9049E5A4-4581-7FE5-7A2A-C2F4683863A4}"/>
                </a:ext>
              </a:extLst>
            </p:cNvPr>
            <p:cNvSpPr/>
            <p:nvPr/>
          </p:nvSpPr>
          <p:spPr>
            <a:xfrm>
              <a:off x="-12952323" y="157341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E0326CFA-CBC7-4CAC-2185-10BE52F560BB}"/>
                </a:ext>
              </a:extLst>
            </p:cNvPr>
            <p:cNvSpPr/>
            <p:nvPr/>
          </p:nvSpPr>
          <p:spPr>
            <a:xfrm>
              <a:off x="-11675302" y="132617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3B782563-34E9-F409-C0F5-A4C9D83BD918}"/>
                </a:ext>
              </a:extLst>
            </p:cNvPr>
            <p:cNvSpPr/>
            <p:nvPr/>
          </p:nvSpPr>
          <p:spPr>
            <a:xfrm>
              <a:off x="-10698846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0224309A-66F2-9866-8819-79203D96680D}"/>
                </a:ext>
              </a:extLst>
            </p:cNvPr>
            <p:cNvSpPr/>
            <p:nvPr/>
          </p:nvSpPr>
          <p:spPr>
            <a:xfrm>
              <a:off x="-12952323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A26F9F71-CDE1-B8AD-8216-2D5E4B0163C5}"/>
                </a:ext>
              </a:extLst>
            </p:cNvPr>
            <p:cNvSpPr/>
            <p:nvPr/>
          </p:nvSpPr>
          <p:spPr>
            <a:xfrm>
              <a:off x="-10849492" y="16515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4381B0AD-5245-B011-C799-64DEBE0F1EBB}"/>
                </a:ext>
              </a:extLst>
            </p:cNvPr>
            <p:cNvSpPr/>
            <p:nvPr/>
          </p:nvSpPr>
          <p:spPr>
            <a:xfrm>
              <a:off x="-12126432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E17758D9-360F-2E5C-2CDB-E1EB998E559D}"/>
                </a:ext>
              </a:extLst>
            </p:cNvPr>
            <p:cNvSpPr/>
            <p:nvPr/>
          </p:nvSpPr>
          <p:spPr>
            <a:xfrm>
              <a:off x="-11149977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06723A33-89B7-CF2F-7E2E-D7CA2AA34DD5}"/>
                </a:ext>
              </a:extLst>
            </p:cNvPr>
            <p:cNvSpPr/>
            <p:nvPr/>
          </p:nvSpPr>
          <p:spPr>
            <a:xfrm>
              <a:off x="-11675302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C873C59A-B75C-3094-6962-4F5D551D2B7B}"/>
                </a:ext>
              </a:extLst>
            </p:cNvPr>
            <p:cNvSpPr/>
            <p:nvPr/>
          </p:nvSpPr>
          <p:spPr>
            <a:xfrm>
              <a:off x="-11374897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FCA7A648-7077-0135-7DC8-33B7B223824E}"/>
                </a:ext>
              </a:extLst>
            </p:cNvPr>
            <p:cNvSpPr/>
            <p:nvPr/>
          </p:nvSpPr>
          <p:spPr>
            <a:xfrm>
              <a:off x="-13102888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D091BA26-728F-684B-8C07-0F6548B8EE1E}"/>
                </a:ext>
              </a:extLst>
            </p:cNvPr>
            <p:cNvSpPr/>
            <p:nvPr/>
          </p:nvSpPr>
          <p:spPr>
            <a:xfrm>
              <a:off x="-10849492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F1F6A0ED-2E02-7A89-7440-E7365D6A3AB0}"/>
                </a:ext>
              </a:extLst>
            </p:cNvPr>
            <p:cNvSpPr/>
            <p:nvPr/>
          </p:nvSpPr>
          <p:spPr>
            <a:xfrm>
              <a:off x="-12126432" y="15604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B0506E30-703C-90C1-4A0B-71C2E3C87159}"/>
                </a:ext>
              </a:extLst>
            </p:cNvPr>
            <p:cNvSpPr/>
            <p:nvPr/>
          </p:nvSpPr>
          <p:spPr>
            <a:xfrm>
              <a:off x="-12126432" y="132617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CB641AA2-670B-30A2-2B93-5BCFF400E00C}"/>
                </a:ext>
              </a:extLst>
            </p:cNvPr>
            <p:cNvSpPr/>
            <p:nvPr/>
          </p:nvSpPr>
          <p:spPr>
            <a:xfrm>
              <a:off x="-10698846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CBF4F230-83FE-923E-66E9-DCD073F6A3AC}"/>
                </a:ext>
              </a:extLst>
            </p:cNvPr>
            <p:cNvSpPr/>
            <p:nvPr/>
          </p:nvSpPr>
          <p:spPr>
            <a:xfrm>
              <a:off x="-10698846" y="157341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49614C90-3FD7-EDD8-7470-CDD38F44B964}"/>
                </a:ext>
              </a:extLst>
            </p:cNvPr>
            <p:cNvSpPr/>
            <p:nvPr/>
          </p:nvSpPr>
          <p:spPr>
            <a:xfrm>
              <a:off x="-10849492" y="157341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C9442630-E1A2-FB4A-25C5-D279FF8F44D7}"/>
                </a:ext>
              </a:extLst>
            </p:cNvPr>
            <p:cNvSpPr/>
            <p:nvPr/>
          </p:nvSpPr>
          <p:spPr>
            <a:xfrm>
              <a:off x="-10398361" y="157342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3FC3AD63-94C1-A1F5-545B-D6B9563A23A4}"/>
                </a:ext>
              </a:extLst>
            </p:cNvPr>
            <p:cNvSpPr/>
            <p:nvPr/>
          </p:nvSpPr>
          <p:spPr>
            <a:xfrm>
              <a:off x="-11149977" y="157342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44970595-FAEE-1E7D-0034-81D0EE8A5188}"/>
                </a:ext>
              </a:extLst>
            </p:cNvPr>
            <p:cNvSpPr/>
            <p:nvPr/>
          </p:nvSpPr>
          <p:spPr>
            <a:xfrm>
              <a:off x="-10398361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90768D16-2BA1-F070-F311-E54FE6DC0788}"/>
                </a:ext>
              </a:extLst>
            </p:cNvPr>
            <p:cNvSpPr/>
            <p:nvPr/>
          </p:nvSpPr>
          <p:spPr>
            <a:xfrm>
              <a:off x="-12651838" y="157342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968F0FE8-CBC9-3A99-C776-7B16760A88AB}"/>
                </a:ext>
              </a:extLst>
            </p:cNvPr>
            <p:cNvSpPr/>
            <p:nvPr/>
          </p:nvSpPr>
          <p:spPr>
            <a:xfrm>
              <a:off x="-12651838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E0B630DE-26E1-75DF-67E0-060D13ACEA8B}"/>
                </a:ext>
              </a:extLst>
            </p:cNvPr>
            <p:cNvSpPr/>
            <p:nvPr/>
          </p:nvSpPr>
          <p:spPr>
            <a:xfrm>
              <a:off x="-11149977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34556DE2-6BFB-ABAD-CD4D-083C02BF103A}"/>
                </a:ext>
              </a:extLst>
            </p:cNvPr>
            <p:cNvSpPr/>
            <p:nvPr/>
          </p:nvSpPr>
          <p:spPr>
            <a:xfrm>
              <a:off x="-11149977" y="141725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C5DB7AA4-CB27-1860-4AF8-9715B43E1B39}"/>
                </a:ext>
              </a:extLst>
            </p:cNvPr>
            <p:cNvSpPr/>
            <p:nvPr/>
          </p:nvSpPr>
          <p:spPr>
            <a:xfrm>
              <a:off x="-13403373" y="133917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D89315A2-04CC-3857-BD31-DA32C949C8F9}"/>
                </a:ext>
              </a:extLst>
            </p:cNvPr>
            <p:cNvSpPr/>
            <p:nvPr/>
          </p:nvSpPr>
          <p:spPr>
            <a:xfrm>
              <a:off x="-12651838" y="133917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3F8888DA-0CF7-6791-AAA3-44FF90B11F94}"/>
                </a:ext>
              </a:extLst>
            </p:cNvPr>
            <p:cNvSpPr/>
            <p:nvPr/>
          </p:nvSpPr>
          <p:spPr>
            <a:xfrm>
              <a:off x="-11149977" y="133917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CB6F08C6-3BEA-85EB-F4DE-BEE92AFBB8E0}"/>
                </a:ext>
              </a:extLst>
            </p:cNvPr>
            <p:cNvSpPr/>
            <p:nvPr/>
          </p:nvSpPr>
          <p:spPr>
            <a:xfrm>
              <a:off x="-12651838" y="141725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6" name="Groupe 565">
            <a:extLst>
              <a:ext uri="{FF2B5EF4-FFF2-40B4-BE49-F238E27FC236}">
                <a16:creationId xmlns:a16="http://schemas.microsoft.com/office/drawing/2014/main" id="{2FBF5B8D-8FAB-1FDE-8325-D4232DC95A74}"/>
              </a:ext>
            </a:extLst>
          </p:cNvPr>
          <p:cNvGrpSpPr/>
          <p:nvPr/>
        </p:nvGrpSpPr>
        <p:grpSpPr>
          <a:xfrm>
            <a:off x="6425187" y="1460066"/>
            <a:ext cx="1127760" cy="1127760"/>
            <a:chOff x="-2663056" y="2865120"/>
            <a:chExt cx="1127760" cy="1127760"/>
          </a:xfrm>
        </p:grpSpPr>
        <p:grpSp>
          <p:nvGrpSpPr>
            <p:cNvPr id="567" name="Graphique 385">
              <a:extLst>
                <a:ext uri="{FF2B5EF4-FFF2-40B4-BE49-F238E27FC236}">
                  <a16:creationId xmlns:a16="http://schemas.microsoft.com/office/drawing/2014/main" id="{77DFE039-4E9F-7CE9-6EBA-328CA0C3415A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569" name="Ellipse 568">
                <a:extLst>
                  <a:ext uri="{FF2B5EF4-FFF2-40B4-BE49-F238E27FC236}">
                    <a16:creationId xmlns:a16="http://schemas.microsoft.com/office/drawing/2014/main" id="{ABE00129-B57E-E2D8-733D-D984D3225079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0" name="Ellipse 569">
                <a:extLst>
                  <a:ext uri="{FF2B5EF4-FFF2-40B4-BE49-F238E27FC236}">
                    <a16:creationId xmlns:a16="http://schemas.microsoft.com/office/drawing/2014/main" id="{3D0512BE-A8DA-3FA7-E26F-309A843329CF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68" name="ZoneTexte 567">
              <a:extLst>
                <a:ext uri="{FF2B5EF4-FFF2-40B4-BE49-F238E27FC236}">
                  <a16:creationId xmlns:a16="http://schemas.microsoft.com/office/drawing/2014/main" id="{817DFD0E-100D-34CD-6A68-72F474E5C451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571" name="Groupe 570">
            <a:extLst>
              <a:ext uri="{FF2B5EF4-FFF2-40B4-BE49-F238E27FC236}">
                <a16:creationId xmlns:a16="http://schemas.microsoft.com/office/drawing/2014/main" id="{FF2A8E7F-D68C-1DC4-7C94-70832CC30910}"/>
              </a:ext>
            </a:extLst>
          </p:cNvPr>
          <p:cNvGrpSpPr/>
          <p:nvPr/>
        </p:nvGrpSpPr>
        <p:grpSpPr>
          <a:xfrm>
            <a:off x="5652914" y="3429000"/>
            <a:ext cx="886171" cy="886171"/>
            <a:chOff x="-2196201" y="4165899"/>
            <a:chExt cx="886171" cy="886171"/>
          </a:xfrm>
        </p:grpSpPr>
        <p:grpSp>
          <p:nvGrpSpPr>
            <p:cNvPr id="572" name="Graphique 385">
              <a:extLst>
                <a:ext uri="{FF2B5EF4-FFF2-40B4-BE49-F238E27FC236}">
                  <a16:creationId xmlns:a16="http://schemas.microsoft.com/office/drawing/2014/main" id="{2B179D65-156B-0278-CF99-73FD4D915564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574" name="Ellipse 573">
                <a:extLst>
                  <a:ext uri="{FF2B5EF4-FFF2-40B4-BE49-F238E27FC236}">
                    <a16:creationId xmlns:a16="http://schemas.microsoft.com/office/drawing/2014/main" id="{73C1870F-9363-7020-0932-090E5502351F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5" name="Ellipse 574">
                <a:extLst>
                  <a:ext uri="{FF2B5EF4-FFF2-40B4-BE49-F238E27FC236}">
                    <a16:creationId xmlns:a16="http://schemas.microsoft.com/office/drawing/2014/main" id="{99E514F1-1D73-F1CD-A2A4-63745AEE97BE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3" name="ZoneTexte 572">
              <a:extLst>
                <a:ext uri="{FF2B5EF4-FFF2-40B4-BE49-F238E27FC236}">
                  <a16:creationId xmlns:a16="http://schemas.microsoft.com/office/drawing/2014/main" id="{EF2A52AA-2D9A-7BF7-DDC0-BC1FBC1357CB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76" name="Groupe 575">
            <a:extLst>
              <a:ext uri="{FF2B5EF4-FFF2-40B4-BE49-F238E27FC236}">
                <a16:creationId xmlns:a16="http://schemas.microsoft.com/office/drawing/2014/main" id="{549B2EE3-29B1-9488-F29E-7D1220B3340E}"/>
              </a:ext>
            </a:extLst>
          </p:cNvPr>
          <p:cNvGrpSpPr/>
          <p:nvPr/>
        </p:nvGrpSpPr>
        <p:grpSpPr>
          <a:xfrm>
            <a:off x="6096000" y="4160744"/>
            <a:ext cx="642158" cy="642158"/>
            <a:chOff x="-4110358" y="5865997"/>
            <a:chExt cx="642158" cy="642158"/>
          </a:xfrm>
        </p:grpSpPr>
        <p:grpSp>
          <p:nvGrpSpPr>
            <p:cNvPr id="577" name="Graphique 385">
              <a:extLst>
                <a:ext uri="{FF2B5EF4-FFF2-40B4-BE49-F238E27FC236}">
                  <a16:creationId xmlns:a16="http://schemas.microsoft.com/office/drawing/2014/main" id="{2ED14666-7B3C-65C3-8084-041C86B3D725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579" name="Ellipse 578">
                <a:extLst>
                  <a:ext uri="{FF2B5EF4-FFF2-40B4-BE49-F238E27FC236}">
                    <a16:creationId xmlns:a16="http://schemas.microsoft.com/office/drawing/2014/main" id="{3996929E-9AD2-2E83-BD84-8D7161FBAFA1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0" name="Ellipse 579">
                <a:extLst>
                  <a:ext uri="{FF2B5EF4-FFF2-40B4-BE49-F238E27FC236}">
                    <a16:creationId xmlns:a16="http://schemas.microsoft.com/office/drawing/2014/main" id="{9FED68D6-97CF-0DC4-E480-87FD0CB19299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8" name="ZoneTexte 577">
              <a:extLst>
                <a:ext uri="{FF2B5EF4-FFF2-40B4-BE49-F238E27FC236}">
                  <a16:creationId xmlns:a16="http://schemas.microsoft.com/office/drawing/2014/main" id="{581A25DF-8805-9E33-B01E-C38777B2A4D7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581" name="Forme libre 580">
            <a:extLst>
              <a:ext uri="{FF2B5EF4-FFF2-40B4-BE49-F238E27FC236}">
                <a16:creationId xmlns:a16="http://schemas.microsoft.com/office/drawing/2014/main" id="{E70E86FD-3E07-E6BB-7B34-3FB44C7C9F7E}"/>
              </a:ext>
            </a:extLst>
          </p:cNvPr>
          <p:cNvSpPr/>
          <p:nvPr/>
        </p:nvSpPr>
        <p:spPr>
          <a:xfrm>
            <a:off x="8290436" y="169064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82" name="Group 46">
            <a:extLst>
              <a:ext uri="{FF2B5EF4-FFF2-40B4-BE49-F238E27FC236}">
                <a16:creationId xmlns:a16="http://schemas.microsoft.com/office/drawing/2014/main" id="{402CDE96-82FF-8C0A-F6FB-6BA12C7D48C0}"/>
              </a:ext>
            </a:extLst>
          </p:cNvPr>
          <p:cNvGrpSpPr/>
          <p:nvPr/>
        </p:nvGrpSpPr>
        <p:grpSpPr>
          <a:xfrm>
            <a:off x="8857301" y="1772593"/>
            <a:ext cx="1691640" cy="1013154"/>
            <a:chOff x="9636390" y="4480994"/>
            <a:chExt cx="1691640" cy="1013154"/>
          </a:xfrm>
        </p:grpSpPr>
        <p:sp>
          <p:nvSpPr>
            <p:cNvPr id="583" name="TextBox 36">
              <a:extLst>
                <a:ext uri="{FF2B5EF4-FFF2-40B4-BE49-F238E27FC236}">
                  <a16:creationId xmlns:a16="http://schemas.microsoft.com/office/drawing/2014/main" id="{A5548D76-C38A-1774-2107-B6B7F47E621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4" name="TextBox 37">
              <a:extLst>
                <a:ext uri="{FF2B5EF4-FFF2-40B4-BE49-F238E27FC236}">
                  <a16:creationId xmlns:a16="http://schemas.microsoft.com/office/drawing/2014/main" id="{DB256BEA-4329-A76E-C4DB-D60934C98AE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85" name="Forme libre 584">
            <a:extLst>
              <a:ext uri="{FF2B5EF4-FFF2-40B4-BE49-F238E27FC236}">
                <a16:creationId xmlns:a16="http://schemas.microsoft.com/office/drawing/2014/main" id="{3DC33156-EB65-928B-3240-B92FAD55F7BC}"/>
              </a:ext>
            </a:extLst>
          </p:cNvPr>
          <p:cNvSpPr/>
          <p:nvPr/>
        </p:nvSpPr>
        <p:spPr>
          <a:xfrm>
            <a:off x="8057008" y="444064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86" name="Group 46">
            <a:extLst>
              <a:ext uri="{FF2B5EF4-FFF2-40B4-BE49-F238E27FC236}">
                <a16:creationId xmlns:a16="http://schemas.microsoft.com/office/drawing/2014/main" id="{EABF909E-AF1E-CD6F-7749-01FAABC8A5A2}"/>
              </a:ext>
            </a:extLst>
          </p:cNvPr>
          <p:cNvGrpSpPr/>
          <p:nvPr/>
        </p:nvGrpSpPr>
        <p:grpSpPr>
          <a:xfrm>
            <a:off x="8623873" y="4522588"/>
            <a:ext cx="1691640" cy="1013154"/>
            <a:chOff x="9636390" y="4480994"/>
            <a:chExt cx="1691640" cy="1013154"/>
          </a:xfrm>
        </p:grpSpPr>
        <p:sp>
          <p:nvSpPr>
            <p:cNvPr id="587" name="TextBox 36">
              <a:extLst>
                <a:ext uri="{FF2B5EF4-FFF2-40B4-BE49-F238E27FC236}">
                  <a16:creationId xmlns:a16="http://schemas.microsoft.com/office/drawing/2014/main" id="{F26B0988-6C5E-17F2-E95D-152A35A0D8E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8" name="TextBox 37">
              <a:extLst>
                <a:ext uri="{FF2B5EF4-FFF2-40B4-BE49-F238E27FC236}">
                  <a16:creationId xmlns:a16="http://schemas.microsoft.com/office/drawing/2014/main" id="{84D4FDCF-FF16-16DF-9A54-E986F676951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89" name="Forme libre 588">
            <a:extLst>
              <a:ext uri="{FF2B5EF4-FFF2-40B4-BE49-F238E27FC236}">
                <a16:creationId xmlns:a16="http://schemas.microsoft.com/office/drawing/2014/main" id="{2C8772D1-2B4E-6E42-3B19-F0CE3247F641}"/>
              </a:ext>
            </a:extLst>
          </p:cNvPr>
          <p:cNvSpPr/>
          <p:nvPr/>
        </p:nvSpPr>
        <p:spPr>
          <a:xfrm>
            <a:off x="1665115" y="318676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90" name="Group 46">
            <a:extLst>
              <a:ext uri="{FF2B5EF4-FFF2-40B4-BE49-F238E27FC236}">
                <a16:creationId xmlns:a16="http://schemas.microsoft.com/office/drawing/2014/main" id="{70259FF6-61C2-415D-AE4C-A5F0B48441A9}"/>
              </a:ext>
            </a:extLst>
          </p:cNvPr>
          <p:cNvGrpSpPr/>
          <p:nvPr/>
        </p:nvGrpSpPr>
        <p:grpSpPr>
          <a:xfrm>
            <a:off x="2231980" y="3268709"/>
            <a:ext cx="1691640" cy="1013154"/>
            <a:chOff x="9636390" y="4480994"/>
            <a:chExt cx="1691640" cy="1013154"/>
          </a:xfrm>
        </p:grpSpPr>
        <p:sp>
          <p:nvSpPr>
            <p:cNvPr id="591" name="TextBox 36">
              <a:extLst>
                <a:ext uri="{FF2B5EF4-FFF2-40B4-BE49-F238E27FC236}">
                  <a16:creationId xmlns:a16="http://schemas.microsoft.com/office/drawing/2014/main" id="{80A7BA38-FB92-6340-4D79-52F031D61AE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2" name="TextBox 37">
              <a:extLst>
                <a:ext uri="{FF2B5EF4-FFF2-40B4-BE49-F238E27FC236}">
                  <a16:creationId xmlns:a16="http://schemas.microsoft.com/office/drawing/2014/main" id="{A183509E-0A07-1AD6-88F1-B4BBC7D8DD4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93" name="Groupe 592">
            <a:extLst>
              <a:ext uri="{FF2B5EF4-FFF2-40B4-BE49-F238E27FC236}">
                <a16:creationId xmlns:a16="http://schemas.microsoft.com/office/drawing/2014/main" id="{CE43CC48-5130-5442-5C53-06AF2431A747}"/>
              </a:ext>
            </a:extLst>
          </p:cNvPr>
          <p:cNvGrpSpPr/>
          <p:nvPr/>
        </p:nvGrpSpPr>
        <p:grpSpPr>
          <a:xfrm>
            <a:off x="2877405" y="1690646"/>
            <a:ext cx="1770957" cy="2228158"/>
            <a:chOff x="2475961" y="1345698"/>
            <a:chExt cx="1770957" cy="2228158"/>
          </a:xfrm>
        </p:grpSpPr>
        <p:grpSp>
          <p:nvGrpSpPr>
            <p:cNvPr id="594" name="Groupe 593">
              <a:extLst>
                <a:ext uri="{FF2B5EF4-FFF2-40B4-BE49-F238E27FC236}">
                  <a16:creationId xmlns:a16="http://schemas.microsoft.com/office/drawing/2014/main" id="{BF15BBB5-D95A-692C-BBF1-89D9D1A3DA82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596" name="Graphique 595" descr="Airplane avec un remplissage uni">
                <a:extLst>
                  <a:ext uri="{FF2B5EF4-FFF2-40B4-BE49-F238E27FC236}">
                    <a16:creationId xmlns:a16="http://schemas.microsoft.com/office/drawing/2014/main" id="{78A9C7DD-D050-2515-4CA5-ECBB2E687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97" name="Graphique 596" descr="Airplane avec un remplissage uni">
                <a:extLst>
                  <a:ext uri="{FF2B5EF4-FFF2-40B4-BE49-F238E27FC236}">
                    <a16:creationId xmlns:a16="http://schemas.microsoft.com/office/drawing/2014/main" id="{08A55784-0F2B-2B95-93A9-934894C704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95" name="Arc 594">
              <a:extLst>
                <a:ext uri="{FF2B5EF4-FFF2-40B4-BE49-F238E27FC236}">
                  <a16:creationId xmlns:a16="http://schemas.microsoft.com/office/drawing/2014/main" id="{FA964F64-3AE0-3CBA-BCF1-03F87CABA824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5600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07C3-F61D-EECB-324D-4213D4D60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C2342-E082-B465-DFD9-7ED74D65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South Korea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98AAB5DD-5ED8-2079-7CA8-DD3E00E3F532}"/>
              </a:ext>
            </a:extLst>
          </p:cNvPr>
          <p:cNvGrpSpPr/>
          <p:nvPr/>
        </p:nvGrpSpPr>
        <p:grpSpPr>
          <a:xfrm>
            <a:off x="4556195" y="984455"/>
            <a:ext cx="3079609" cy="4889090"/>
            <a:chOff x="-13403534" y="12480989"/>
            <a:chExt cx="3079609" cy="4889090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E61EBFF-84D7-5A0D-45D1-404782D94A6B}"/>
                </a:ext>
              </a:extLst>
            </p:cNvPr>
            <p:cNvSpPr/>
            <p:nvPr/>
          </p:nvSpPr>
          <p:spPr>
            <a:xfrm>
              <a:off x="-12802725" y="170351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36335AD5-5CAA-02A7-ADBB-73A086078B82}"/>
                </a:ext>
              </a:extLst>
            </p:cNvPr>
            <p:cNvSpPr/>
            <p:nvPr/>
          </p:nvSpPr>
          <p:spPr>
            <a:xfrm>
              <a:off x="-12126593" y="137817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375D0EC-FA70-B955-5FD0-E009718E622F}"/>
                </a:ext>
              </a:extLst>
            </p:cNvPr>
            <p:cNvSpPr/>
            <p:nvPr/>
          </p:nvSpPr>
          <p:spPr>
            <a:xfrm>
              <a:off x="-12126513" y="169050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A4BF142-E596-8568-492C-4A062CD614B5}"/>
                </a:ext>
              </a:extLst>
            </p:cNvPr>
            <p:cNvSpPr/>
            <p:nvPr/>
          </p:nvSpPr>
          <p:spPr>
            <a:xfrm>
              <a:off x="-11675946" y="137817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3C7202F-E6C4-033C-9ED5-CA4478478252}"/>
                </a:ext>
              </a:extLst>
            </p:cNvPr>
            <p:cNvSpPr/>
            <p:nvPr/>
          </p:nvSpPr>
          <p:spPr>
            <a:xfrm>
              <a:off x="-12201674" y="139119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6F3C464-F1BA-8EE9-1FD2-69EE8378E031}"/>
                </a:ext>
              </a:extLst>
            </p:cNvPr>
            <p:cNvSpPr/>
            <p:nvPr/>
          </p:nvSpPr>
          <p:spPr>
            <a:xfrm>
              <a:off x="-11600865" y="139119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E4FC779-B479-2FE8-BE49-A7C0035DCAAC}"/>
                </a:ext>
              </a:extLst>
            </p:cNvPr>
            <p:cNvSpPr/>
            <p:nvPr/>
          </p:nvSpPr>
          <p:spPr>
            <a:xfrm>
              <a:off x="-10699491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546B77E-4147-256A-425F-6797A10140AA}"/>
                </a:ext>
              </a:extLst>
            </p:cNvPr>
            <p:cNvSpPr/>
            <p:nvPr/>
          </p:nvSpPr>
          <p:spPr>
            <a:xfrm>
              <a:off x="-11525704" y="127409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B5B19F9-A60F-19E8-0E2C-F01ECA4F4555}"/>
                </a:ext>
              </a:extLst>
            </p:cNvPr>
            <p:cNvSpPr/>
            <p:nvPr/>
          </p:nvSpPr>
          <p:spPr>
            <a:xfrm>
              <a:off x="-11901189" y="167749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9219433-6BD3-FF51-C3BD-2D655133B77D}"/>
                </a:ext>
              </a:extLst>
            </p:cNvPr>
            <p:cNvSpPr/>
            <p:nvPr/>
          </p:nvSpPr>
          <p:spPr>
            <a:xfrm>
              <a:off x="-10849653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A4483CD-0A04-33CE-03A3-D0CDB48A2CEC}"/>
                </a:ext>
              </a:extLst>
            </p:cNvPr>
            <p:cNvSpPr/>
            <p:nvPr/>
          </p:nvSpPr>
          <p:spPr>
            <a:xfrm>
              <a:off x="-12952887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E16E559-1847-83DA-E4B8-FC098721E555}"/>
                </a:ext>
              </a:extLst>
            </p:cNvPr>
            <p:cNvSpPr/>
            <p:nvPr/>
          </p:nvSpPr>
          <p:spPr>
            <a:xfrm>
              <a:off x="-11525704" y="16644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6C35D0E-F547-AA22-0E18-D73CE605D4A1}"/>
                </a:ext>
              </a:extLst>
            </p:cNvPr>
            <p:cNvSpPr/>
            <p:nvPr/>
          </p:nvSpPr>
          <p:spPr>
            <a:xfrm>
              <a:off x="-12276836" y="16644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9BB11D9-DDF7-E575-A6AA-2BFBC08C0679}"/>
                </a:ext>
              </a:extLst>
            </p:cNvPr>
            <p:cNvSpPr/>
            <p:nvPr/>
          </p:nvSpPr>
          <p:spPr>
            <a:xfrm>
              <a:off x="-13103129" y="136517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3ACEDFD-7292-A7EA-5C39-21F5AAAA8663}"/>
                </a:ext>
              </a:extLst>
            </p:cNvPr>
            <p:cNvSpPr/>
            <p:nvPr/>
          </p:nvSpPr>
          <p:spPr>
            <a:xfrm>
              <a:off x="-12877725" y="1664480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D9BD9D5-63ED-2084-2375-42073886664A}"/>
                </a:ext>
              </a:extLst>
            </p:cNvPr>
            <p:cNvSpPr/>
            <p:nvPr/>
          </p:nvSpPr>
          <p:spPr>
            <a:xfrm>
              <a:off x="-13178291" y="1664480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8D461CB-3537-8748-1A68-2D80AA70E67E}"/>
                </a:ext>
              </a:extLst>
            </p:cNvPr>
            <p:cNvSpPr/>
            <p:nvPr/>
          </p:nvSpPr>
          <p:spPr>
            <a:xfrm>
              <a:off x="-10549329" y="162543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B5F816F-C1F8-2858-E223-91B238E59927}"/>
                </a:ext>
              </a:extLst>
            </p:cNvPr>
            <p:cNvSpPr/>
            <p:nvPr/>
          </p:nvSpPr>
          <p:spPr>
            <a:xfrm>
              <a:off x="-10999815" y="162544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5B2B950-F015-9F7D-4B6F-8D82D2607F5E}"/>
                </a:ext>
              </a:extLst>
            </p:cNvPr>
            <p:cNvSpPr/>
            <p:nvPr/>
          </p:nvSpPr>
          <p:spPr>
            <a:xfrm>
              <a:off x="-10849653" y="1443262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DFC4AFE-C40A-CC0D-E004-28D26E6DF728}"/>
                </a:ext>
              </a:extLst>
            </p:cNvPr>
            <p:cNvSpPr/>
            <p:nvPr/>
          </p:nvSpPr>
          <p:spPr>
            <a:xfrm>
              <a:off x="-10699491" y="1443262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5B390DF-30C2-8556-EC16-BDD23C45A90C}"/>
                </a:ext>
              </a:extLst>
            </p:cNvPr>
            <p:cNvSpPr/>
            <p:nvPr/>
          </p:nvSpPr>
          <p:spPr>
            <a:xfrm>
              <a:off x="-12802806" y="162543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4A24B58-F2B5-0078-4EC5-45C100C8FD5E}"/>
                </a:ext>
              </a:extLst>
            </p:cNvPr>
            <p:cNvSpPr/>
            <p:nvPr/>
          </p:nvSpPr>
          <p:spPr>
            <a:xfrm>
              <a:off x="-12126513" y="145625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01921A0-D812-5B94-F992-DE7D4F9010CF}"/>
                </a:ext>
              </a:extLst>
            </p:cNvPr>
            <p:cNvSpPr/>
            <p:nvPr/>
          </p:nvSpPr>
          <p:spPr>
            <a:xfrm>
              <a:off x="-11676107" y="145625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DE1613A-34D9-DDA9-4D46-64F0DF8B43E7}"/>
                </a:ext>
              </a:extLst>
            </p:cNvPr>
            <p:cNvSpPr/>
            <p:nvPr/>
          </p:nvSpPr>
          <p:spPr>
            <a:xfrm>
              <a:off x="-11676107" y="161242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844E830-F1DE-1131-7A92-59E61781EDA0}"/>
                </a:ext>
              </a:extLst>
            </p:cNvPr>
            <p:cNvSpPr/>
            <p:nvPr/>
          </p:nvSpPr>
          <p:spPr>
            <a:xfrm>
              <a:off x="-12126593" y="1300100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AB4660A-BB5D-9CA6-7161-96444DCFAE54}"/>
                </a:ext>
              </a:extLst>
            </p:cNvPr>
            <p:cNvSpPr/>
            <p:nvPr/>
          </p:nvSpPr>
          <p:spPr>
            <a:xfrm>
              <a:off x="-12201674" y="146928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0E057C7-F2AC-BEA5-5775-E5E878F5FAE9}"/>
                </a:ext>
              </a:extLst>
            </p:cNvPr>
            <p:cNvSpPr/>
            <p:nvPr/>
          </p:nvSpPr>
          <p:spPr>
            <a:xfrm>
              <a:off x="-11600865" y="146928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AE2EFDD-9D5E-3F74-3341-150E61C69B1A}"/>
                </a:ext>
              </a:extLst>
            </p:cNvPr>
            <p:cNvSpPr/>
            <p:nvPr/>
          </p:nvSpPr>
          <p:spPr>
            <a:xfrm>
              <a:off x="-11675946" y="1300100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7B213CEC-1A23-2440-0EBE-8CA595D83BCF}"/>
                </a:ext>
              </a:extLst>
            </p:cNvPr>
            <p:cNvSpPr/>
            <p:nvPr/>
          </p:nvSpPr>
          <p:spPr>
            <a:xfrm>
              <a:off x="-12126513" y="161242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4E14CA6-DF83-B2EF-15AF-2214C4817D86}"/>
                </a:ext>
              </a:extLst>
            </p:cNvPr>
            <p:cNvSpPr/>
            <p:nvPr/>
          </p:nvSpPr>
          <p:spPr>
            <a:xfrm>
              <a:off x="-13103129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72BD344-6130-8655-7AD0-457769E56720}"/>
                </a:ext>
              </a:extLst>
            </p:cNvPr>
            <p:cNvSpPr/>
            <p:nvPr/>
          </p:nvSpPr>
          <p:spPr>
            <a:xfrm>
              <a:off x="-12952887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F1A83ED7-8FC0-2416-3C08-EB491E9CEED2}"/>
                </a:ext>
              </a:extLst>
            </p:cNvPr>
            <p:cNvSpPr/>
            <p:nvPr/>
          </p:nvSpPr>
          <p:spPr>
            <a:xfrm>
              <a:off x="-10849653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B0B9ABE-F620-1465-3403-648AFC969253}"/>
                </a:ext>
              </a:extLst>
            </p:cNvPr>
            <p:cNvSpPr/>
            <p:nvPr/>
          </p:nvSpPr>
          <p:spPr>
            <a:xfrm>
              <a:off x="-10699491" y="15213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85E48BB-DE5D-3997-D71E-797726A5AB45}"/>
                </a:ext>
              </a:extLst>
            </p:cNvPr>
            <p:cNvSpPr/>
            <p:nvPr/>
          </p:nvSpPr>
          <p:spPr>
            <a:xfrm>
              <a:off x="-12126513" y="153433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823774D-D302-A29B-0883-1B2D3FA93FFB}"/>
                </a:ext>
              </a:extLst>
            </p:cNvPr>
            <p:cNvSpPr/>
            <p:nvPr/>
          </p:nvSpPr>
          <p:spPr>
            <a:xfrm>
              <a:off x="-11676107" y="153433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69898FD-17F4-5327-FB2E-B9B4FDC97053}"/>
                </a:ext>
              </a:extLst>
            </p:cNvPr>
            <p:cNvSpPr/>
            <p:nvPr/>
          </p:nvSpPr>
          <p:spPr>
            <a:xfrm>
              <a:off x="-12201674" y="15473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5A48993-7F4A-FB2E-B752-D330C2490457}"/>
                </a:ext>
              </a:extLst>
            </p:cNvPr>
            <p:cNvSpPr/>
            <p:nvPr/>
          </p:nvSpPr>
          <p:spPr>
            <a:xfrm>
              <a:off x="-12201674" y="13131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37F1CA4-7E4D-0AFB-C308-988E6E6E7B05}"/>
                </a:ext>
              </a:extLst>
            </p:cNvPr>
            <p:cNvSpPr/>
            <p:nvPr/>
          </p:nvSpPr>
          <p:spPr>
            <a:xfrm>
              <a:off x="-11901189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CA70FFE8-9FA1-95C3-0DB1-1EB58552622A}"/>
                </a:ext>
              </a:extLst>
            </p:cNvPr>
            <p:cNvSpPr/>
            <p:nvPr/>
          </p:nvSpPr>
          <p:spPr>
            <a:xfrm>
              <a:off x="-11600865" y="15473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8ACA73A-9C10-A525-1A40-3FF1EB26980B}"/>
                </a:ext>
              </a:extLst>
            </p:cNvPr>
            <p:cNvSpPr/>
            <p:nvPr/>
          </p:nvSpPr>
          <p:spPr>
            <a:xfrm>
              <a:off x="-12877725" y="15863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7627226-54FF-8049-FDA9-FC723AAB9C62}"/>
                </a:ext>
              </a:extLst>
            </p:cNvPr>
            <p:cNvSpPr/>
            <p:nvPr/>
          </p:nvSpPr>
          <p:spPr>
            <a:xfrm>
              <a:off x="-11600865" y="13131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B40F5E9D-48A8-5122-AF04-AC2F125D756D}"/>
                </a:ext>
              </a:extLst>
            </p:cNvPr>
            <p:cNvSpPr/>
            <p:nvPr/>
          </p:nvSpPr>
          <p:spPr>
            <a:xfrm>
              <a:off x="-10624249" y="15863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025603A-B3FA-61CD-8FF7-8E60298FB606}"/>
                </a:ext>
              </a:extLst>
            </p:cNvPr>
            <p:cNvSpPr/>
            <p:nvPr/>
          </p:nvSpPr>
          <p:spPr>
            <a:xfrm>
              <a:off x="-10924895" y="15863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8E5C6E4E-4F79-11F0-2D99-8C8FAFFE6A76}"/>
                </a:ext>
              </a:extLst>
            </p:cNvPr>
            <p:cNvSpPr/>
            <p:nvPr/>
          </p:nvSpPr>
          <p:spPr>
            <a:xfrm>
              <a:off x="-11300380" y="1313126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BC9346F-7421-A6F9-31C9-9FC646AC8E8B}"/>
                </a:ext>
              </a:extLst>
            </p:cNvPr>
            <p:cNvSpPr/>
            <p:nvPr/>
          </p:nvSpPr>
          <p:spPr>
            <a:xfrm>
              <a:off x="-11225138" y="158640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93B9E26-29B4-844E-B1D1-3541103F4039}"/>
                </a:ext>
              </a:extLst>
            </p:cNvPr>
            <p:cNvSpPr/>
            <p:nvPr/>
          </p:nvSpPr>
          <p:spPr>
            <a:xfrm>
              <a:off x="-11525704" y="158640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9B20147-20D3-4E03-1AFC-B75D085A77ED}"/>
                </a:ext>
              </a:extLst>
            </p:cNvPr>
            <p:cNvSpPr/>
            <p:nvPr/>
          </p:nvSpPr>
          <p:spPr>
            <a:xfrm>
              <a:off x="-12276755" y="158640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933C45F-6D2D-CDE1-3DB9-58705F1EEBF1}"/>
                </a:ext>
              </a:extLst>
            </p:cNvPr>
            <p:cNvSpPr/>
            <p:nvPr/>
          </p:nvSpPr>
          <p:spPr>
            <a:xfrm>
              <a:off x="-12577321" y="158640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98DE550A-0457-2AFC-BAED-5198924D55D2}"/>
                </a:ext>
              </a:extLst>
            </p:cNvPr>
            <p:cNvSpPr/>
            <p:nvPr/>
          </p:nvSpPr>
          <p:spPr>
            <a:xfrm>
              <a:off x="-12952887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B6B32A8E-0D89-4513-BC75-4F71316AA744}"/>
                </a:ext>
              </a:extLst>
            </p:cNvPr>
            <p:cNvSpPr/>
            <p:nvPr/>
          </p:nvSpPr>
          <p:spPr>
            <a:xfrm>
              <a:off x="-11225380" y="15603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29CE125E-8F0B-7B61-A6CF-33F16440D72D}"/>
                </a:ext>
              </a:extLst>
            </p:cNvPr>
            <p:cNvSpPr/>
            <p:nvPr/>
          </p:nvSpPr>
          <p:spPr>
            <a:xfrm>
              <a:off x="-12577240" y="15603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309C85E3-A9D1-87D1-3334-791FCF1B2207}"/>
                </a:ext>
              </a:extLst>
            </p:cNvPr>
            <p:cNvSpPr/>
            <p:nvPr/>
          </p:nvSpPr>
          <p:spPr>
            <a:xfrm>
              <a:off x="-12802483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7DEC243B-12FA-DE6A-5D83-574FE9D7A8D8}"/>
                </a:ext>
              </a:extLst>
            </p:cNvPr>
            <p:cNvSpPr/>
            <p:nvPr/>
          </p:nvSpPr>
          <p:spPr>
            <a:xfrm>
              <a:off x="-10999895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B6F4E2B0-8185-1C9C-C924-277CCBA0A9D7}"/>
                </a:ext>
              </a:extLst>
            </p:cNvPr>
            <p:cNvSpPr/>
            <p:nvPr/>
          </p:nvSpPr>
          <p:spPr>
            <a:xfrm>
              <a:off x="-12502079" y="1313126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C14CDC89-2870-1A4E-709E-D319BCBF60B4}"/>
                </a:ext>
              </a:extLst>
            </p:cNvPr>
            <p:cNvSpPr/>
            <p:nvPr/>
          </p:nvSpPr>
          <p:spPr>
            <a:xfrm>
              <a:off x="-10849572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0399764E-7F0F-CFF2-C1FE-0EED9D532087}"/>
                </a:ext>
              </a:extLst>
            </p:cNvPr>
            <p:cNvSpPr/>
            <p:nvPr/>
          </p:nvSpPr>
          <p:spPr>
            <a:xfrm>
              <a:off x="-10548926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2462BDE0-F963-7EDF-0994-A9967FC0351F}"/>
                </a:ext>
              </a:extLst>
            </p:cNvPr>
            <p:cNvSpPr/>
            <p:nvPr/>
          </p:nvSpPr>
          <p:spPr>
            <a:xfrm>
              <a:off x="-10699410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0B2D38DE-E388-0BA3-A63E-EA495AF6B4C0}"/>
                </a:ext>
              </a:extLst>
            </p:cNvPr>
            <p:cNvSpPr/>
            <p:nvPr/>
          </p:nvSpPr>
          <p:spPr>
            <a:xfrm>
              <a:off x="-10549007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1E39B70-3732-ED33-B50A-9ED00312A68C}"/>
                </a:ext>
              </a:extLst>
            </p:cNvPr>
            <p:cNvSpPr/>
            <p:nvPr/>
          </p:nvSpPr>
          <p:spPr>
            <a:xfrm>
              <a:off x="-11000056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A24D9A7-4DF0-0267-931A-B297BC17FFBA}"/>
                </a:ext>
              </a:extLst>
            </p:cNvPr>
            <p:cNvSpPr/>
            <p:nvPr/>
          </p:nvSpPr>
          <p:spPr>
            <a:xfrm>
              <a:off x="-12201594" y="1703503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63D04BC1-0B4B-8184-EB00-8E9180EDBDE5}"/>
                </a:ext>
              </a:extLst>
            </p:cNvPr>
            <p:cNvSpPr/>
            <p:nvPr/>
          </p:nvSpPr>
          <p:spPr>
            <a:xfrm>
              <a:off x="-12351917" y="152133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2DD9F55-859B-77AD-8A54-C71A4C5EF89A}"/>
                </a:ext>
              </a:extLst>
            </p:cNvPr>
            <p:cNvSpPr/>
            <p:nvPr/>
          </p:nvSpPr>
          <p:spPr>
            <a:xfrm>
              <a:off x="-12802403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596F5C51-6819-ECF3-16A6-ADD70AAE2B1A}"/>
                </a:ext>
              </a:extLst>
            </p:cNvPr>
            <p:cNvSpPr/>
            <p:nvPr/>
          </p:nvSpPr>
          <p:spPr>
            <a:xfrm>
              <a:off x="-12427078" y="1612414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B3B278DA-D42E-B804-DF29-2D22E217E670}"/>
                </a:ext>
              </a:extLst>
            </p:cNvPr>
            <p:cNvSpPr/>
            <p:nvPr/>
          </p:nvSpPr>
          <p:spPr>
            <a:xfrm>
              <a:off x="-11375461" y="130011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EECE2053-4D95-B9DA-E669-5E0C530C4EA4}"/>
                </a:ext>
              </a:extLst>
            </p:cNvPr>
            <p:cNvSpPr/>
            <p:nvPr/>
          </p:nvSpPr>
          <p:spPr>
            <a:xfrm>
              <a:off x="-13253453" y="15213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C9869B59-A076-559F-D173-7CF00F6BFE9D}"/>
                </a:ext>
              </a:extLst>
            </p:cNvPr>
            <p:cNvSpPr/>
            <p:nvPr/>
          </p:nvSpPr>
          <p:spPr>
            <a:xfrm>
              <a:off x="-10624329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E35D19E-EBF3-E5FE-074C-7ACB762A0507}"/>
                </a:ext>
              </a:extLst>
            </p:cNvPr>
            <p:cNvSpPr/>
            <p:nvPr/>
          </p:nvSpPr>
          <p:spPr>
            <a:xfrm>
              <a:off x="-10924653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2AF5CD0-CFBC-D6EF-006E-AA5C2F8C3FD0}"/>
                </a:ext>
              </a:extLst>
            </p:cNvPr>
            <p:cNvSpPr/>
            <p:nvPr/>
          </p:nvSpPr>
          <p:spPr>
            <a:xfrm>
              <a:off x="-12201755" y="133914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DC5B685F-1B35-1433-5D52-A433159E55BD}"/>
                </a:ext>
              </a:extLst>
            </p:cNvPr>
            <p:cNvSpPr/>
            <p:nvPr/>
          </p:nvSpPr>
          <p:spPr>
            <a:xfrm>
              <a:off x="-11525543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E1B9A294-CDB9-75A7-9C77-F49B232B205A}"/>
                </a:ext>
              </a:extLst>
            </p:cNvPr>
            <p:cNvSpPr/>
            <p:nvPr/>
          </p:nvSpPr>
          <p:spPr>
            <a:xfrm>
              <a:off x="-12276836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77851409-91CF-C548-BDC5-DEA1D510F6EA}"/>
                </a:ext>
              </a:extLst>
            </p:cNvPr>
            <p:cNvSpPr/>
            <p:nvPr/>
          </p:nvSpPr>
          <p:spPr>
            <a:xfrm>
              <a:off x="-12877725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F400CEC8-D22C-6BCF-88D4-04945A5749BF}"/>
                </a:ext>
              </a:extLst>
            </p:cNvPr>
            <p:cNvSpPr/>
            <p:nvPr/>
          </p:nvSpPr>
          <p:spPr>
            <a:xfrm>
              <a:off x="-11600785" y="133914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1DF9C5F-4E47-2AAD-3A46-F4DAC397A519}"/>
                </a:ext>
              </a:extLst>
            </p:cNvPr>
            <p:cNvSpPr/>
            <p:nvPr/>
          </p:nvSpPr>
          <p:spPr>
            <a:xfrm>
              <a:off x="-13178130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780B6CAD-3748-C925-71C9-73FFC14CE9EB}"/>
                </a:ext>
              </a:extLst>
            </p:cNvPr>
            <p:cNvSpPr/>
            <p:nvPr/>
          </p:nvSpPr>
          <p:spPr>
            <a:xfrm>
              <a:off x="-11225380" y="148230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2FA6FD9-0A7E-4606-1C39-411C31839109}"/>
                </a:ext>
              </a:extLst>
            </p:cNvPr>
            <p:cNvSpPr/>
            <p:nvPr/>
          </p:nvSpPr>
          <p:spPr>
            <a:xfrm>
              <a:off x="-12577240" y="148230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85EB4E5B-21C6-CF17-74CA-067ADA6B3AC8}"/>
                </a:ext>
              </a:extLst>
            </p:cNvPr>
            <p:cNvSpPr/>
            <p:nvPr/>
          </p:nvSpPr>
          <p:spPr>
            <a:xfrm>
              <a:off x="-11976351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30715985-1C79-ECFA-9D0E-02E37AFB471F}"/>
                </a:ext>
              </a:extLst>
            </p:cNvPr>
            <p:cNvSpPr/>
            <p:nvPr/>
          </p:nvSpPr>
          <p:spPr>
            <a:xfrm>
              <a:off x="-11826108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0B5E0E5-F836-27C5-8C00-393FB3DF46FE}"/>
                </a:ext>
              </a:extLst>
            </p:cNvPr>
            <p:cNvSpPr/>
            <p:nvPr/>
          </p:nvSpPr>
          <p:spPr>
            <a:xfrm>
              <a:off x="-11375461" y="145628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CEB50E20-7DC3-15B1-2590-B747FF44030B}"/>
                </a:ext>
              </a:extLst>
            </p:cNvPr>
            <p:cNvSpPr/>
            <p:nvPr/>
          </p:nvSpPr>
          <p:spPr>
            <a:xfrm>
              <a:off x="-13178130" y="1352174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A159830C-AE69-5431-DA15-48BACB906F9E}"/>
                </a:ext>
              </a:extLst>
            </p:cNvPr>
            <p:cNvSpPr/>
            <p:nvPr/>
          </p:nvSpPr>
          <p:spPr>
            <a:xfrm>
              <a:off x="-12426998" y="130011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CF62E9B-FC9B-F112-5F68-11B2E6FCCFEB}"/>
                </a:ext>
              </a:extLst>
            </p:cNvPr>
            <p:cNvSpPr/>
            <p:nvPr/>
          </p:nvSpPr>
          <p:spPr>
            <a:xfrm>
              <a:off x="-12877725" y="1352174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EF72919-ED69-24F0-C112-C4DB72D7BBDA}"/>
                </a:ext>
              </a:extLst>
            </p:cNvPr>
            <p:cNvSpPr/>
            <p:nvPr/>
          </p:nvSpPr>
          <p:spPr>
            <a:xfrm>
              <a:off x="-11375461" y="1612414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4D5B23C8-3E32-7B81-1E48-B42A5B606CE7}"/>
                </a:ext>
              </a:extLst>
            </p:cNvPr>
            <p:cNvSpPr/>
            <p:nvPr/>
          </p:nvSpPr>
          <p:spPr>
            <a:xfrm>
              <a:off x="-12426998" y="145628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2EEE27E2-E628-F726-E6BC-9A8A4B1AE1FA}"/>
                </a:ext>
              </a:extLst>
            </p:cNvPr>
            <p:cNvSpPr/>
            <p:nvPr/>
          </p:nvSpPr>
          <p:spPr>
            <a:xfrm>
              <a:off x="-10548926" y="144327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A31BF330-CC1A-F061-2AA5-D59F6580390E}"/>
                </a:ext>
              </a:extLst>
            </p:cNvPr>
            <p:cNvSpPr/>
            <p:nvPr/>
          </p:nvSpPr>
          <p:spPr>
            <a:xfrm>
              <a:off x="-12276836" y="135218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8B3400E2-BAA8-F61B-8E23-BBD6920EF0E7}"/>
                </a:ext>
              </a:extLst>
            </p:cNvPr>
            <p:cNvSpPr/>
            <p:nvPr/>
          </p:nvSpPr>
          <p:spPr>
            <a:xfrm>
              <a:off x="-12201674" y="162544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A856D1B-B054-C82A-7AE8-19907102D175}"/>
                </a:ext>
              </a:extLst>
            </p:cNvPr>
            <p:cNvSpPr/>
            <p:nvPr/>
          </p:nvSpPr>
          <p:spPr>
            <a:xfrm>
              <a:off x="-11976270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DCD32194-015B-606C-FC21-C291BF6B0634}"/>
                </a:ext>
              </a:extLst>
            </p:cNvPr>
            <p:cNvSpPr/>
            <p:nvPr/>
          </p:nvSpPr>
          <p:spPr>
            <a:xfrm>
              <a:off x="-11826189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6EE116EC-71DE-BE92-E5D1-8515F25526AB}"/>
                </a:ext>
              </a:extLst>
            </p:cNvPr>
            <p:cNvSpPr/>
            <p:nvPr/>
          </p:nvSpPr>
          <p:spPr>
            <a:xfrm>
              <a:off x="-11600785" y="162544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242EB67C-11BA-1659-D800-084FE0D1B18D}"/>
                </a:ext>
              </a:extLst>
            </p:cNvPr>
            <p:cNvSpPr/>
            <p:nvPr/>
          </p:nvSpPr>
          <p:spPr>
            <a:xfrm>
              <a:off x="-11525543" y="135218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642D94FB-C35C-C4E2-CEAE-8315869FD51F}"/>
                </a:ext>
              </a:extLst>
            </p:cNvPr>
            <p:cNvSpPr/>
            <p:nvPr/>
          </p:nvSpPr>
          <p:spPr>
            <a:xfrm>
              <a:off x="-11000056" y="144327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5D3026D-CF5A-5EA9-AA42-890F5E22EF80}"/>
                </a:ext>
              </a:extLst>
            </p:cNvPr>
            <p:cNvSpPr/>
            <p:nvPr/>
          </p:nvSpPr>
          <p:spPr>
            <a:xfrm>
              <a:off x="-11450623" y="1443254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4872F5A4-2171-1A9F-0CC5-710D758DD202}"/>
                </a:ext>
              </a:extLst>
            </p:cNvPr>
            <p:cNvSpPr/>
            <p:nvPr/>
          </p:nvSpPr>
          <p:spPr>
            <a:xfrm>
              <a:off x="-12351917" y="1443254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E5F932B2-216A-4982-07A6-C8FD262E3405}"/>
                </a:ext>
              </a:extLst>
            </p:cNvPr>
            <p:cNvSpPr/>
            <p:nvPr/>
          </p:nvSpPr>
          <p:spPr>
            <a:xfrm>
              <a:off x="-10924653" y="1352174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5DA9543E-F47F-18EF-8511-08A6F38D5C66}"/>
                </a:ext>
              </a:extLst>
            </p:cNvPr>
            <p:cNvSpPr/>
            <p:nvPr/>
          </p:nvSpPr>
          <p:spPr>
            <a:xfrm>
              <a:off x="-12802403" y="144327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F3F0EB66-0CA3-970F-D8A6-E441BFE3C917}"/>
                </a:ext>
              </a:extLst>
            </p:cNvPr>
            <p:cNvSpPr/>
            <p:nvPr/>
          </p:nvSpPr>
          <p:spPr>
            <a:xfrm>
              <a:off x="-13253453" y="136518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5B30496-367C-E72E-5DA8-C74E191B908D}"/>
                </a:ext>
              </a:extLst>
            </p:cNvPr>
            <p:cNvSpPr/>
            <p:nvPr/>
          </p:nvSpPr>
          <p:spPr>
            <a:xfrm>
              <a:off x="-12577321" y="1664488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218EBDFF-B23C-D054-74CA-4EDF6501D178}"/>
                </a:ext>
              </a:extLst>
            </p:cNvPr>
            <p:cNvSpPr/>
            <p:nvPr/>
          </p:nvSpPr>
          <p:spPr>
            <a:xfrm>
              <a:off x="-11225138" y="1664488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C606DA07-6703-6B47-FF0F-FF5DA1683A35}"/>
                </a:ext>
              </a:extLst>
            </p:cNvPr>
            <p:cNvSpPr/>
            <p:nvPr/>
          </p:nvSpPr>
          <p:spPr>
            <a:xfrm>
              <a:off x="-12802403" y="136518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C7228D65-067D-BC80-325E-9A6B2F5F9EEE}"/>
                </a:ext>
              </a:extLst>
            </p:cNvPr>
            <p:cNvSpPr/>
            <p:nvPr/>
          </p:nvSpPr>
          <p:spPr>
            <a:xfrm>
              <a:off x="-10624329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168B910C-3B88-D9F8-3B09-9F645997A607}"/>
                </a:ext>
              </a:extLst>
            </p:cNvPr>
            <p:cNvSpPr/>
            <p:nvPr/>
          </p:nvSpPr>
          <p:spPr>
            <a:xfrm>
              <a:off x="-10924653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986D648-F42B-FB90-D598-4E9EBFDA2398}"/>
                </a:ext>
              </a:extLst>
            </p:cNvPr>
            <p:cNvSpPr/>
            <p:nvPr/>
          </p:nvSpPr>
          <p:spPr>
            <a:xfrm>
              <a:off x="-12351917" y="136516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CE309DEE-91DA-E821-CCBF-C76001F5E33C}"/>
                </a:ext>
              </a:extLst>
            </p:cNvPr>
            <p:cNvSpPr/>
            <p:nvPr/>
          </p:nvSpPr>
          <p:spPr>
            <a:xfrm>
              <a:off x="-11525543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047C4635-F2BF-41E2-F097-8BD6A45CB667}"/>
                </a:ext>
              </a:extLst>
            </p:cNvPr>
            <p:cNvSpPr/>
            <p:nvPr/>
          </p:nvSpPr>
          <p:spPr>
            <a:xfrm>
              <a:off x="-11826189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1CF23742-E152-6018-BAB1-B59A574507B6}"/>
                </a:ext>
              </a:extLst>
            </p:cNvPr>
            <p:cNvSpPr/>
            <p:nvPr/>
          </p:nvSpPr>
          <p:spPr>
            <a:xfrm>
              <a:off x="-11976270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60A985AC-DC83-C873-35BC-AE2D3361BF79}"/>
                </a:ext>
              </a:extLst>
            </p:cNvPr>
            <p:cNvSpPr/>
            <p:nvPr/>
          </p:nvSpPr>
          <p:spPr>
            <a:xfrm>
              <a:off x="-12276836" y="1430252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7B195DC-25DD-AB50-4E21-506E3CC73365}"/>
                </a:ext>
              </a:extLst>
            </p:cNvPr>
            <p:cNvSpPr/>
            <p:nvPr/>
          </p:nvSpPr>
          <p:spPr>
            <a:xfrm>
              <a:off x="-11600785" y="141722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082A3BB-09FB-3877-D91D-3F2E5496DD1A}"/>
                </a:ext>
              </a:extLst>
            </p:cNvPr>
            <p:cNvSpPr/>
            <p:nvPr/>
          </p:nvSpPr>
          <p:spPr>
            <a:xfrm>
              <a:off x="-11450623" y="136516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83C1676F-D70A-6261-C8FC-276F492F4B84}"/>
                </a:ext>
              </a:extLst>
            </p:cNvPr>
            <p:cNvSpPr/>
            <p:nvPr/>
          </p:nvSpPr>
          <p:spPr>
            <a:xfrm>
              <a:off x="-12201755" y="1417226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77AEB608-66AD-1199-15FF-CC623AF77130}"/>
                </a:ext>
              </a:extLst>
            </p:cNvPr>
            <p:cNvSpPr/>
            <p:nvPr/>
          </p:nvSpPr>
          <p:spPr>
            <a:xfrm>
              <a:off x="-11225380" y="140421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D06C3B80-1943-E028-CF3C-BCFB631E7DE3}"/>
                </a:ext>
              </a:extLst>
            </p:cNvPr>
            <p:cNvSpPr/>
            <p:nvPr/>
          </p:nvSpPr>
          <p:spPr>
            <a:xfrm>
              <a:off x="-11000056" y="136518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9ABE4AF8-C076-56B8-3313-ACEDA95BE5DC}"/>
                </a:ext>
              </a:extLst>
            </p:cNvPr>
            <p:cNvSpPr/>
            <p:nvPr/>
          </p:nvSpPr>
          <p:spPr>
            <a:xfrm>
              <a:off x="-12802483" y="167749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C2217F4B-0660-4E49-68DE-FE86DB4DC0E4}"/>
                </a:ext>
              </a:extLst>
            </p:cNvPr>
            <p:cNvSpPr/>
            <p:nvPr/>
          </p:nvSpPr>
          <p:spPr>
            <a:xfrm>
              <a:off x="-12727483" y="169050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3EBA21A7-4AC2-3FFA-56CA-F759907EFDC1}"/>
                </a:ext>
              </a:extLst>
            </p:cNvPr>
            <p:cNvSpPr/>
            <p:nvPr/>
          </p:nvSpPr>
          <p:spPr>
            <a:xfrm>
              <a:off x="-12577240" y="140421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9792AC89-ACE4-2780-1C05-9DD073B026B4}"/>
                </a:ext>
              </a:extLst>
            </p:cNvPr>
            <p:cNvSpPr/>
            <p:nvPr/>
          </p:nvSpPr>
          <p:spPr>
            <a:xfrm>
              <a:off x="-11826189" y="1274079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E2AC4FFC-0BCB-CF0F-D20C-7296B474975F}"/>
                </a:ext>
              </a:extLst>
            </p:cNvPr>
            <p:cNvSpPr/>
            <p:nvPr/>
          </p:nvSpPr>
          <p:spPr>
            <a:xfrm>
              <a:off x="-11976270" y="1274079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95A99C52-AE78-CD06-8ED8-C6AF842BAE4C}"/>
                </a:ext>
              </a:extLst>
            </p:cNvPr>
            <p:cNvSpPr/>
            <p:nvPr/>
          </p:nvSpPr>
          <p:spPr>
            <a:xfrm>
              <a:off x="-11375461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AECC3D41-71F8-59F4-D861-590FA6B2DD6C}"/>
                </a:ext>
              </a:extLst>
            </p:cNvPr>
            <p:cNvSpPr/>
            <p:nvPr/>
          </p:nvSpPr>
          <p:spPr>
            <a:xfrm>
              <a:off x="-12426998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38F914E3-5C5B-4D67-7955-BD6B50F1F11F}"/>
                </a:ext>
              </a:extLst>
            </p:cNvPr>
            <p:cNvSpPr/>
            <p:nvPr/>
          </p:nvSpPr>
          <p:spPr>
            <a:xfrm>
              <a:off x="-12427078" y="169049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111282DB-F679-5EE1-A42B-261B604288A9}"/>
                </a:ext>
              </a:extLst>
            </p:cNvPr>
            <p:cNvSpPr/>
            <p:nvPr/>
          </p:nvSpPr>
          <p:spPr>
            <a:xfrm>
              <a:off x="-11450623" y="152133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5C25E07E-EB25-ED3B-3B8F-B3CB40270453}"/>
                </a:ext>
              </a:extLst>
            </p:cNvPr>
            <p:cNvSpPr/>
            <p:nvPr/>
          </p:nvSpPr>
          <p:spPr>
            <a:xfrm>
              <a:off x="-12201674" y="149530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B964674B-1E19-378C-E103-64455B6325AB}"/>
                </a:ext>
              </a:extLst>
            </p:cNvPr>
            <p:cNvSpPr/>
            <p:nvPr/>
          </p:nvSpPr>
          <p:spPr>
            <a:xfrm>
              <a:off x="-11826028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7F8AA0F7-4487-5309-3DCA-11A18732481F}"/>
                </a:ext>
              </a:extLst>
            </p:cNvPr>
            <p:cNvSpPr/>
            <p:nvPr/>
          </p:nvSpPr>
          <p:spPr>
            <a:xfrm>
              <a:off x="-12502079" y="170351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C6827131-0A10-DE82-B167-79BF87B05417}"/>
                </a:ext>
              </a:extLst>
            </p:cNvPr>
            <p:cNvSpPr/>
            <p:nvPr/>
          </p:nvSpPr>
          <p:spPr>
            <a:xfrm>
              <a:off x="-12952726" y="170352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62EB282E-D03B-B56E-D984-AD7E7A313B86}"/>
                </a:ext>
              </a:extLst>
            </p:cNvPr>
            <p:cNvSpPr/>
            <p:nvPr/>
          </p:nvSpPr>
          <p:spPr>
            <a:xfrm>
              <a:off x="-13103129" y="170352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0D6C1BA-A58E-4CA7-CFF2-1B740328D7AF}"/>
                </a:ext>
              </a:extLst>
            </p:cNvPr>
            <p:cNvSpPr/>
            <p:nvPr/>
          </p:nvSpPr>
          <p:spPr>
            <a:xfrm>
              <a:off x="-11825947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D9B63FCD-4CEE-B772-266E-2C996CDC3545}"/>
                </a:ext>
              </a:extLst>
            </p:cNvPr>
            <p:cNvSpPr/>
            <p:nvPr/>
          </p:nvSpPr>
          <p:spPr>
            <a:xfrm>
              <a:off x="-11074896" y="13782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70510A9F-E3D7-4CB2-69D9-8AD7575B6D62}"/>
                </a:ext>
              </a:extLst>
            </p:cNvPr>
            <p:cNvSpPr/>
            <p:nvPr/>
          </p:nvSpPr>
          <p:spPr>
            <a:xfrm>
              <a:off x="-10924653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1560A20-5951-9910-1BDC-7B411C859F7B}"/>
                </a:ext>
              </a:extLst>
            </p:cNvPr>
            <p:cNvSpPr/>
            <p:nvPr/>
          </p:nvSpPr>
          <p:spPr>
            <a:xfrm>
              <a:off x="-10774491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B37482CE-CD0D-58A2-BA16-F640A36D831D}"/>
                </a:ext>
              </a:extLst>
            </p:cNvPr>
            <p:cNvSpPr/>
            <p:nvPr/>
          </p:nvSpPr>
          <p:spPr>
            <a:xfrm>
              <a:off x="-10624168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D0AE01A5-F357-6E71-D5DC-70F8398325B9}"/>
                </a:ext>
              </a:extLst>
            </p:cNvPr>
            <p:cNvSpPr/>
            <p:nvPr/>
          </p:nvSpPr>
          <p:spPr>
            <a:xfrm>
              <a:off x="-11976351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0D78AE45-2B22-5CA9-7A1C-4DE60C6A43A3}"/>
                </a:ext>
              </a:extLst>
            </p:cNvPr>
            <p:cNvSpPr/>
            <p:nvPr/>
          </p:nvSpPr>
          <p:spPr>
            <a:xfrm>
              <a:off x="-12802725" y="139121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3B6CF0DF-9059-B96D-B26D-61097C1DA15C}"/>
                </a:ext>
              </a:extLst>
            </p:cNvPr>
            <p:cNvSpPr/>
            <p:nvPr/>
          </p:nvSpPr>
          <p:spPr>
            <a:xfrm>
              <a:off x="-12276836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9354AB2D-FF20-8BB3-185C-8DC8454B1E0F}"/>
                </a:ext>
              </a:extLst>
            </p:cNvPr>
            <p:cNvSpPr/>
            <p:nvPr/>
          </p:nvSpPr>
          <p:spPr>
            <a:xfrm>
              <a:off x="-12501998" y="1391205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8AED73B-9B56-8CF8-E391-D5341E75EC80}"/>
                </a:ext>
              </a:extLst>
            </p:cNvPr>
            <p:cNvSpPr/>
            <p:nvPr/>
          </p:nvSpPr>
          <p:spPr>
            <a:xfrm>
              <a:off x="-12126674" y="127408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1A47AAF7-325D-27F7-758F-E526A21F7E13}"/>
                </a:ext>
              </a:extLst>
            </p:cNvPr>
            <p:cNvSpPr/>
            <p:nvPr/>
          </p:nvSpPr>
          <p:spPr>
            <a:xfrm>
              <a:off x="-12727563" y="13782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DD514183-FBB6-8483-710E-179BED5E60CA}"/>
                </a:ext>
              </a:extLst>
            </p:cNvPr>
            <p:cNvSpPr/>
            <p:nvPr/>
          </p:nvSpPr>
          <p:spPr>
            <a:xfrm>
              <a:off x="-12577079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A7A515B0-DE68-2891-9A7A-B0A84529DAF1}"/>
                </a:ext>
              </a:extLst>
            </p:cNvPr>
            <p:cNvSpPr/>
            <p:nvPr/>
          </p:nvSpPr>
          <p:spPr>
            <a:xfrm>
              <a:off x="-11901109" y="139120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8F32BF2C-CB8A-0209-2518-FCDB84C7C714}"/>
                </a:ext>
              </a:extLst>
            </p:cNvPr>
            <p:cNvSpPr/>
            <p:nvPr/>
          </p:nvSpPr>
          <p:spPr>
            <a:xfrm>
              <a:off x="-11675785" y="127408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EBA5CAD5-C233-44D4-8EEF-0A741BB288F5}"/>
                </a:ext>
              </a:extLst>
            </p:cNvPr>
            <p:cNvSpPr/>
            <p:nvPr/>
          </p:nvSpPr>
          <p:spPr>
            <a:xfrm>
              <a:off x="-12877564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77C94466-F0C2-AF6E-1865-874EA445DBF0}"/>
                </a:ext>
              </a:extLst>
            </p:cNvPr>
            <p:cNvSpPr/>
            <p:nvPr/>
          </p:nvSpPr>
          <p:spPr>
            <a:xfrm>
              <a:off x="-12877564" y="169052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4B57B8CD-AB3B-0727-DD25-8B09B7D27A3B}"/>
                </a:ext>
              </a:extLst>
            </p:cNvPr>
            <p:cNvSpPr/>
            <p:nvPr/>
          </p:nvSpPr>
          <p:spPr>
            <a:xfrm>
              <a:off x="-11300380" y="1391205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91D3E2ED-4BF8-9443-3ECD-3409320F166B}"/>
                </a:ext>
              </a:extLst>
            </p:cNvPr>
            <p:cNvSpPr/>
            <p:nvPr/>
          </p:nvSpPr>
          <p:spPr>
            <a:xfrm>
              <a:off x="-13178049" y="169052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892BE6C-A2AD-729C-4F61-8C5A7FEAE089}"/>
                </a:ext>
              </a:extLst>
            </p:cNvPr>
            <p:cNvSpPr/>
            <p:nvPr/>
          </p:nvSpPr>
          <p:spPr>
            <a:xfrm>
              <a:off x="-10999654" y="139121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086E044-10A8-F49D-636E-E7F367AA6F56}"/>
                </a:ext>
              </a:extLst>
            </p:cNvPr>
            <p:cNvSpPr/>
            <p:nvPr/>
          </p:nvSpPr>
          <p:spPr>
            <a:xfrm>
              <a:off x="-11600704" y="167749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86A5524C-F1C0-BC5D-F237-87F3CF203EC8}"/>
                </a:ext>
              </a:extLst>
            </p:cNvPr>
            <p:cNvSpPr/>
            <p:nvPr/>
          </p:nvSpPr>
          <p:spPr>
            <a:xfrm>
              <a:off x="-11751108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1F2CA797-36D5-2B26-A8E0-18CC78E6BBC8}"/>
                </a:ext>
              </a:extLst>
            </p:cNvPr>
            <p:cNvSpPr/>
            <p:nvPr/>
          </p:nvSpPr>
          <p:spPr>
            <a:xfrm>
              <a:off x="-10549329" y="139121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811501CE-6B39-E310-3ED5-8A3D7F28B719}"/>
                </a:ext>
              </a:extLst>
            </p:cNvPr>
            <p:cNvSpPr/>
            <p:nvPr/>
          </p:nvSpPr>
          <p:spPr>
            <a:xfrm>
              <a:off x="-12051351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ECE3DB60-D354-C43F-3852-236F117774A6}"/>
                </a:ext>
              </a:extLst>
            </p:cNvPr>
            <p:cNvSpPr/>
            <p:nvPr/>
          </p:nvSpPr>
          <p:spPr>
            <a:xfrm>
              <a:off x="-12201513" y="167749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7B104B2F-2B2E-32CF-5020-524BB0C95C3E}"/>
                </a:ext>
              </a:extLst>
            </p:cNvPr>
            <p:cNvSpPr/>
            <p:nvPr/>
          </p:nvSpPr>
          <p:spPr>
            <a:xfrm>
              <a:off x="-13027887" y="137819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D961946C-0068-8BBA-CD28-5F3BA5653A6D}"/>
                </a:ext>
              </a:extLst>
            </p:cNvPr>
            <p:cNvSpPr/>
            <p:nvPr/>
          </p:nvSpPr>
          <p:spPr>
            <a:xfrm>
              <a:off x="-12351917" y="1677474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630F7FA-CCA1-4146-93ED-98FF8A01D381}"/>
                </a:ext>
              </a:extLst>
            </p:cNvPr>
            <p:cNvSpPr/>
            <p:nvPr/>
          </p:nvSpPr>
          <p:spPr>
            <a:xfrm>
              <a:off x="-12652321" y="1677506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1113F8B1-9028-35BE-CF6F-4D5281FBB2A6}"/>
                </a:ext>
              </a:extLst>
            </p:cNvPr>
            <p:cNvSpPr/>
            <p:nvPr/>
          </p:nvSpPr>
          <p:spPr>
            <a:xfrm>
              <a:off x="-11225219" y="1274103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9C77F70D-3A4D-C5C4-8A1E-5D9D81A513C9}"/>
                </a:ext>
              </a:extLst>
            </p:cNvPr>
            <p:cNvSpPr/>
            <p:nvPr/>
          </p:nvSpPr>
          <p:spPr>
            <a:xfrm>
              <a:off x="-12952887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245B7DC6-036B-DDB3-4228-B04F89364082}"/>
                </a:ext>
              </a:extLst>
            </p:cNvPr>
            <p:cNvSpPr/>
            <p:nvPr/>
          </p:nvSpPr>
          <p:spPr>
            <a:xfrm>
              <a:off x="-13102968" y="167749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59B1D2EA-417B-4694-FA4E-8A04CEAF7C1C}"/>
                </a:ext>
              </a:extLst>
            </p:cNvPr>
            <p:cNvSpPr/>
            <p:nvPr/>
          </p:nvSpPr>
          <p:spPr>
            <a:xfrm>
              <a:off x="-12501998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07721A8-F3AE-D032-78F0-0DCAC5B44FC4}"/>
                </a:ext>
              </a:extLst>
            </p:cNvPr>
            <p:cNvSpPr/>
            <p:nvPr/>
          </p:nvSpPr>
          <p:spPr>
            <a:xfrm>
              <a:off x="-12351917" y="128710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09F0EFF4-1F58-5DB8-64F2-4CDD08B964CA}"/>
                </a:ext>
              </a:extLst>
            </p:cNvPr>
            <p:cNvSpPr/>
            <p:nvPr/>
          </p:nvSpPr>
          <p:spPr>
            <a:xfrm>
              <a:off x="-11826189" y="1664480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B82C7199-AF7E-6CFA-E53F-586B12EE9BC2}"/>
                </a:ext>
              </a:extLst>
            </p:cNvPr>
            <p:cNvSpPr/>
            <p:nvPr/>
          </p:nvSpPr>
          <p:spPr>
            <a:xfrm>
              <a:off x="-11150057" y="136517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CF78105F-9B01-72C0-8DAA-47B97FD6DB2F}"/>
                </a:ext>
              </a:extLst>
            </p:cNvPr>
            <p:cNvSpPr/>
            <p:nvPr/>
          </p:nvSpPr>
          <p:spPr>
            <a:xfrm>
              <a:off x="-11976270" y="1664480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43A3CA40-48D4-5362-06A7-59BC9515723D}"/>
                </a:ext>
              </a:extLst>
            </p:cNvPr>
            <p:cNvSpPr/>
            <p:nvPr/>
          </p:nvSpPr>
          <p:spPr>
            <a:xfrm>
              <a:off x="-11901109" y="128709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C5C955C4-31A9-D426-D9BC-548D5ED3D503}"/>
                </a:ext>
              </a:extLst>
            </p:cNvPr>
            <p:cNvSpPr/>
            <p:nvPr/>
          </p:nvSpPr>
          <p:spPr>
            <a:xfrm>
              <a:off x="-11300219" y="165146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0D15C6AC-E647-70EC-0CEC-B84C681612DA}"/>
                </a:ext>
              </a:extLst>
            </p:cNvPr>
            <p:cNvSpPr/>
            <p:nvPr/>
          </p:nvSpPr>
          <p:spPr>
            <a:xfrm>
              <a:off x="-11600704" y="165146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A682E8C0-C36F-B4E7-2BDF-05AA1133AD53}"/>
                </a:ext>
              </a:extLst>
            </p:cNvPr>
            <p:cNvSpPr/>
            <p:nvPr/>
          </p:nvSpPr>
          <p:spPr>
            <a:xfrm>
              <a:off x="-12201674" y="165146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97E4518-6A2A-810D-DCD2-2B95C1D540F5}"/>
                </a:ext>
              </a:extLst>
            </p:cNvPr>
            <p:cNvSpPr/>
            <p:nvPr/>
          </p:nvSpPr>
          <p:spPr>
            <a:xfrm>
              <a:off x="-12502159" y="165146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AB970E8D-B142-4BC1-B292-7C0403D4A498}"/>
                </a:ext>
              </a:extLst>
            </p:cNvPr>
            <p:cNvSpPr/>
            <p:nvPr/>
          </p:nvSpPr>
          <p:spPr>
            <a:xfrm>
              <a:off x="-10699330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E356E6D4-412A-B50A-336F-8D40F1932B1A}"/>
                </a:ext>
              </a:extLst>
            </p:cNvPr>
            <p:cNvSpPr/>
            <p:nvPr/>
          </p:nvSpPr>
          <p:spPr>
            <a:xfrm>
              <a:off x="-10849653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FF8E229B-D149-B500-1FAF-C7C430EF68DE}"/>
                </a:ext>
              </a:extLst>
            </p:cNvPr>
            <p:cNvSpPr/>
            <p:nvPr/>
          </p:nvSpPr>
          <p:spPr>
            <a:xfrm>
              <a:off x="-11300300" y="1365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0E22BD5-9F0F-9371-F069-F6BD545D62BF}"/>
                </a:ext>
              </a:extLst>
            </p:cNvPr>
            <p:cNvSpPr/>
            <p:nvPr/>
          </p:nvSpPr>
          <p:spPr>
            <a:xfrm>
              <a:off x="-11450462" y="128710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7B8AEDC1-C8DB-54BB-92FF-67169E4EED5F}"/>
                </a:ext>
              </a:extLst>
            </p:cNvPr>
            <p:cNvSpPr/>
            <p:nvPr/>
          </p:nvSpPr>
          <p:spPr>
            <a:xfrm>
              <a:off x="-11901189" y="1417234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AB618C32-EDDF-14E1-D2EB-98337706CB21}"/>
                </a:ext>
              </a:extLst>
            </p:cNvPr>
            <p:cNvSpPr/>
            <p:nvPr/>
          </p:nvSpPr>
          <p:spPr>
            <a:xfrm>
              <a:off x="-11300300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8C716AC9-9A06-03F2-594B-FCF5CB4DC8E9}"/>
                </a:ext>
              </a:extLst>
            </p:cNvPr>
            <p:cNvSpPr/>
            <p:nvPr/>
          </p:nvSpPr>
          <p:spPr>
            <a:xfrm>
              <a:off x="-11901109" y="1625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CE057EFC-57F9-449C-F963-A1927668B047}"/>
                </a:ext>
              </a:extLst>
            </p:cNvPr>
            <p:cNvSpPr/>
            <p:nvPr/>
          </p:nvSpPr>
          <p:spPr>
            <a:xfrm>
              <a:off x="-11150057" y="1287097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256AA6A7-7AFB-8D4F-4866-525EB0057B11}"/>
                </a:ext>
              </a:extLst>
            </p:cNvPr>
            <p:cNvSpPr/>
            <p:nvPr/>
          </p:nvSpPr>
          <p:spPr>
            <a:xfrm>
              <a:off x="-12727563" y="130012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D56611C4-DE29-A33A-6C6F-EFDB16D3F78D}"/>
                </a:ext>
              </a:extLst>
            </p:cNvPr>
            <p:cNvSpPr/>
            <p:nvPr/>
          </p:nvSpPr>
          <p:spPr>
            <a:xfrm>
              <a:off x="-12952726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5EC91795-BD29-3FC6-3838-14C6ECF476CD}"/>
                </a:ext>
              </a:extLst>
            </p:cNvPr>
            <p:cNvSpPr/>
            <p:nvPr/>
          </p:nvSpPr>
          <p:spPr>
            <a:xfrm>
              <a:off x="-13103129" y="162544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1CCA915D-A02D-C31F-2896-4C3D75C275FA}"/>
                </a:ext>
              </a:extLst>
            </p:cNvPr>
            <p:cNvSpPr/>
            <p:nvPr/>
          </p:nvSpPr>
          <p:spPr>
            <a:xfrm>
              <a:off x="-10474167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B81142ED-03B9-D398-FC8A-F2ADE0FD35FE}"/>
                </a:ext>
              </a:extLst>
            </p:cNvPr>
            <p:cNvSpPr/>
            <p:nvPr/>
          </p:nvSpPr>
          <p:spPr>
            <a:xfrm>
              <a:off x="-10624168" y="16124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B1CEAC36-CA19-5BF1-1F8E-D1A46C7B74CB}"/>
                </a:ext>
              </a:extLst>
            </p:cNvPr>
            <p:cNvSpPr/>
            <p:nvPr/>
          </p:nvSpPr>
          <p:spPr>
            <a:xfrm>
              <a:off x="-10924653" y="16124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25A6FF75-94E2-EC9D-7FEB-1B5F386B290A}"/>
                </a:ext>
              </a:extLst>
            </p:cNvPr>
            <p:cNvSpPr/>
            <p:nvPr/>
          </p:nvSpPr>
          <p:spPr>
            <a:xfrm>
              <a:off x="-11074815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5DAAE569-0DA0-F133-6DB3-1057DA510144}"/>
                </a:ext>
              </a:extLst>
            </p:cNvPr>
            <p:cNvSpPr/>
            <p:nvPr/>
          </p:nvSpPr>
          <p:spPr>
            <a:xfrm>
              <a:off x="-11525382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872245A3-60B5-2523-3C9B-E9E67CE72A4A}"/>
                </a:ext>
              </a:extLst>
            </p:cNvPr>
            <p:cNvSpPr/>
            <p:nvPr/>
          </p:nvSpPr>
          <p:spPr>
            <a:xfrm>
              <a:off x="-12276836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AF7AB625-E82D-D8DD-FC0D-F56497697930}"/>
                </a:ext>
              </a:extLst>
            </p:cNvPr>
            <p:cNvSpPr/>
            <p:nvPr/>
          </p:nvSpPr>
          <p:spPr>
            <a:xfrm>
              <a:off x="-12727563" y="16124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7361D287-6923-12B8-C992-808A60D6B344}"/>
                </a:ext>
              </a:extLst>
            </p:cNvPr>
            <p:cNvSpPr/>
            <p:nvPr/>
          </p:nvSpPr>
          <p:spPr>
            <a:xfrm>
              <a:off x="-12126674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CC8D3862-7709-AC17-D0CC-B16B4C59E1C5}"/>
                </a:ext>
              </a:extLst>
            </p:cNvPr>
            <p:cNvSpPr/>
            <p:nvPr/>
          </p:nvSpPr>
          <p:spPr>
            <a:xfrm>
              <a:off x="-11901109" y="136518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345958CC-3ABD-1245-D8A1-CB22AF7BCD38}"/>
                </a:ext>
              </a:extLst>
            </p:cNvPr>
            <p:cNvSpPr/>
            <p:nvPr/>
          </p:nvSpPr>
          <p:spPr>
            <a:xfrm>
              <a:off x="-12877564" y="16124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BEA8F37-45E4-B713-BCA0-59596D4AC516}"/>
                </a:ext>
              </a:extLst>
            </p:cNvPr>
            <p:cNvSpPr/>
            <p:nvPr/>
          </p:nvSpPr>
          <p:spPr>
            <a:xfrm>
              <a:off x="-11675785" y="143024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EB256979-FB2A-FFCA-5941-01769B763CD2}"/>
                </a:ext>
              </a:extLst>
            </p:cNvPr>
            <p:cNvSpPr/>
            <p:nvPr/>
          </p:nvSpPr>
          <p:spPr>
            <a:xfrm>
              <a:off x="-10398925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AF29BDEA-B91A-CFB7-155E-12F38AF79CCA}"/>
                </a:ext>
              </a:extLst>
            </p:cNvPr>
            <p:cNvSpPr/>
            <p:nvPr/>
          </p:nvSpPr>
          <p:spPr>
            <a:xfrm>
              <a:off x="-11074896" y="130012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BF67B9EC-2CBC-8448-344B-0EFC32AB64DC}"/>
                </a:ext>
              </a:extLst>
            </p:cNvPr>
            <p:cNvSpPr/>
            <p:nvPr/>
          </p:nvSpPr>
          <p:spPr>
            <a:xfrm>
              <a:off x="-12802725" y="131313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E9F59C9F-61BC-632B-10ED-3D019663C5FE}"/>
                </a:ext>
              </a:extLst>
            </p:cNvPr>
            <p:cNvSpPr/>
            <p:nvPr/>
          </p:nvSpPr>
          <p:spPr>
            <a:xfrm>
              <a:off x="-11150057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1E25ABB-24E0-8597-48F1-6A3FE9CD086C}"/>
                </a:ext>
              </a:extLst>
            </p:cNvPr>
            <p:cNvSpPr/>
            <p:nvPr/>
          </p:nvSpPr>
          <p:spPr>
            <a:xfrm>
              <a:off x="-12501998" y="1365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3063D6F-0E41-35DE-D89E-3B5345588508}"/>
                </a:ext>
              </a:extLst>
            </p:cNvPr>
            <p:cNvSpPr/>
            <p:nvPr/>
          </p:nvSpPr>
          <p:spPr>
            <a:xfrm>
              <a:off x="-11450623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74599AB7-8692-F76C-58DC-40BD1D4C6E96}"/>
                </a:ext>
              </a:extLst>
            </p:cNvPr>
            <p:cNvSpPr/>
            <p:nvPr/>
          </p:nvSpPr>
          <p:spPr>
            <a:xfrm>
              <a:off x="-12652321" y="136517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071A30E7-BD9C-5B61-95A9-D4BBF525BFFF}"/>
                </a:ext>
              </a:extLst>
            </p:cNvPr>
            <p:cNvSpPr/>
            <p:nvPr/>
          </p:nvSpPr>
          <p:spPr>
            <a:xfrm>
              <a:off x="-11751108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C6C9DB50-75EA-C2DB-118D-A7A3DC7D17CA}"/>
                </a:ext>
              </a:extLst>
            </p:cNvPr>
            <p:cNvSpPr/>
            <p:nvPr/>
          </p:nvSpPr>
          <p:spPr>
            <a:xfrm>
              <a:off x="-12051351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69EDA550-5CA7-A6CC-EFE0-D8A339046C5A}"/>
                </a:ext>
              </a:extLst>
            </p:cNvPr>
            <p:cNvSpPr/>
            <p:nvPr/>
          </p:nvSpPr>
          <p:spPr>
            <a:xfrm>
              <a:off x="-12652321" y="144326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C7302520-461D-5AC6-EB98-AABD3CC6A935}"/>
                </a:ext>
              </a:extLst>
            </p:cNvPr>
            <p:cNvSpPr/>
            <p:nvPr/>
          </p:nvSpPr>
          <p:spPr>
            <a:xfrm>
              <a:off x="-12351836" y="15994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7A6B8745-270C-A5D5-64DF-9A2535762E3C}"/>
                </a:ext>
              </a:extLst>
            </p:cNvPr>
            <p:cNvSpPr/>
            <p:nvPr/>
          </p:nvSpPr>
          <p:spPr>
            <a:xfrm>
              <a:off x="-12652321" y="159941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8C8443C4-FAE5-C687-354D-F4CB53B8AD24}"/>
                </a:ext>
              </a:extLst>
            </p:cNvPr>
            <p:cNvSpPr/>
            <p:nvPr/>
          </p:nvSpPr>
          <p:spPr>
            <a:xfrm>
              <a:off x="-11901109" y="13131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8B3816F6-E588-E8D6-239D-B03C3B98F217}"/>
                </a:ext>
              </a:extLst>
            </p:cNvPr>
            <p:cNvSpPr/>
            <p:nvPr/>
          </p:nvSpPr>
          <p:spPr>
            <a:xfrm>
              <a:off x="-10999654" y="1313134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19638B0F-6CEC-A22E-AC13-652C7A65A0EC}"/>
                </a:ext>
              </a:extLst>
            </p:cNvPr>
            <p:cNvSpPr/>
            <p:nvPr/>
          </p:nvSpPr>
          <p:spPr>
            <a:xfrm>
              <a:off x="-11901109" y="1443262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6959CCF7-4A3D-FA4A-AAF7-21290BCA8808}"/>
                </a:ext>
              </a:extLst>
            </p:cNvPr>
            <p:cNvSpPr/>
            <p:nvPr/>
          </p:nvSpPr>
          <p:spPr>
            <a:xfrm>
              <a:off x="-11826189" y="158639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4AA26527-12F9-0A3B-ACB4-9A0C8D4F1BE1}"/>
                </a:ext>
              </a:extLst>
            </p:cNvPr>
            <p:cNvSpPr/>
            <p:nvPr/>
          </p:nvSpPr>
          <p:spPr>
            <a:xfrm>
              <a:off x="-11976270" y="158640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915E21E-0C16-7965-EEA0-1FC003ADB2E3}"/>
                </a:ext>
              </a:extLst>
            </p:cNvPr>
            <p:cNvSpPr/>
            <p:nvPr/>
          </p:nvSpPr>
          <p:spPr>
            <a:xfrm>
              <a:off x="-12577160" y="1326153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B1627319-E49C-BFA5-0E75-07B6709B51D6}"/>
                </a:ext>
              </a:extLst>
            </p:cNvPr>
            <p:cNvSpPr/>
            <p:nvPr/>
          </p:nvSpPr>
          <p:spPr>
            <a:xfrm>
              <a:off x="-11600785" y="1573391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D8ADA239-720D-1995-B056-C817D40F41B4}"/>
                </a:ext>
              </a:extLst>
            </p:cNvPr>
            <p:cNvSpPr/>
            <p:nvPr/>
          </p:nvSpPr>
          <p:spPr>
            <a:xfrm>
              <a:off x="-11150057" y="144326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6203B8EB-49C7-E427-52A0-116D4962B208}"/>
                </a:ext>
              </a:extLst>
            </p:cNvPr>
            <p:cNvSpPr/>
            <p:nvPr/>
          </p:nvSpPr>
          <p:spPr>
            <a:xfrm>
              <a:off x="-12201674" y="1573391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9157DCB1-F30D-B1B8-3E48-9B33AABDA3C4}"/>
                </a:ext>
              </a:extLst>
            </p:cNvPr>
            <p:cNvSpPr/>
            <p:nvPr/>
          </p:nvSpPr>
          <p:spPr>
            <a:xfrm>
              <a:off x="-11675785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26963E9F-D735-B428-1733-CFD2E3B1149B}"/>
                </a:ext>
              </a:extLst>
            </p:cNvPr>
            <p:cNvSpPr/>
            <p:nvPr/>
          </p:nvSpPr>
          <p:spPr>
            <a:xfrm>
              <a:off x="-12126674" y="13521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958A347E-ACA0-F47C-9CF6-09B4753DCF6C}"/>
                </a:ext>
              </a:extLst>
            </p:cNvPr>
            <p:cNvSpPr/>
            <p:nvPr/>
          </p:nvSpPr>
          <p:spPr>
            <a:xfrm>
              <a:off x="-10624329" y="156038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9A318A51-1F6F-81BC-8368-E3D305D9EA7E}"/>
                </a:ext>
              </a:extLst>
            </p:cNvPr>
            <p:cNvSpPr/>
            <p:nvPr/>
          </p:nvSpPr>
          <p:spPr>
            <a:xfrm>
              <a:off x="-10398925" y="144326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9086089E-F2ED-89D4-FFBE-8FF21923AB47}"/>
                </a:ext>
              </a:extLst>
            </p:cNvPr>
            <p:cNvSpPr/>
            <p:nvPr/>
          </p:nvSpPr>
          <p:spPr>
            <a:xfrm>
              <a:off x="-10924653" y="156038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0B07476C-AFD9-3E1E-851E-FB2455A1D3CA}"/>
                </a:ext>
              </a:extLst>
            </p:cNvPr>
            <p:cNvSpPr/>
            <p:nvPr/>
          </p:nvSpPr>
          <p:spPr>
            <a:xfrm>
              <a:off x="-13178130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E3B03BE4-2963-FA2C-D59C-FF0861E5E9ED}"/>
                </a:ext>
              </a:extLst>
            </p:cNvPr>
            <p:cNvSpPr/>
            <p:nvPr/>
          </p:nvSpPr>
          <p:spPr>
            <a:xfrm>
              <a:off x="-13027887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7DFCCE7-1762-4009-D006-7DF6960568A1}"/>
                </a:ext>
              </a:extLst>
            </p:cNvPr>
            <p:cNvSpPr/>
            <p:nvPr/>
          </p:nvSpPr>
          <p:spPr>
            <a:xfrm>
              <a:off x="-12877564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54E31D2-518D-4FCC-37E3-78CB3D129733}"/>
                </a:ext>
              </a:extLst>
            </p:cNvPr>
            <p:cNvSpPr/>
            <p:nvPr/>
          </p:nvSpPr>
          <p:spPr>
            <a:xfrm>
              <a:off x="-12877806" y="1560380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FFBA6537-0EE4-46B0-699E-EA106FE9F065}"/>
                </a:ext>
              </a:extLst>
            </p:cNvPr>
            <p:cNvSpPr/>
            <p:nvPr/>
          </p:nvSpPr>
          <p:spPr>
            <a:xfrm>
              <a:off x="-10549329" y="1547378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E5C4BE9-DBDE-C942-5D1C-E9FFF5B83DD0}"/>
                </a:ext>
              </a:extLst>
            </p:cNvPr>
            <p:cNvSpPr/>
            <p:nvPr/>
          </p:nvSpPr>
          <p:spPr>
            <a:xfrm>
              <a:off x="-10699330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06E26AC-DA53-E642-3B0C-DB47627A203D}"/>
                </a:ext>
              </a:extLst>
            </p:cNvPr>
            <p:cNvSpPr/>
            <p:nvPr/>
          </p:nvSpPr>
          <p:spPr>
            <a:xfrm>
              <a:off x="-10849653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928EDB96-7E00-496F-6603-6B354E806A08}"/>
                </a:ext>
              </a:extLst>
            </p:cNvPr>
            <p:cNvSpPr/>
            <p:nvPr/>
          </p:nvSpPr>
          <p:spPr>
            <a:xfrm>
              <a:off x="-10999654" y="1547378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85852E95-8CC9-E8B9-8DDA-125CC952C93D}"/>
                </a:ext>
              </a:extLst>
            </p:cNvPr>
            <p:cNvSpPr/>
            <p:nvPr/>
          </p:nvSpPr>
          <p:spPr>
            <a:xfrm>
              <a:off x="-11976351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989B5FF7-8521-75E0-73E4-89AE555E18B8}"/>
                </a:ext>
              </a:extLst>
            </p:cNvPr>
            <p:cNvSpPr/>
            <p:nvPr/>
          </p:nvSpPr>
          <p:spPr>
            <a:xfrm>
              <a:off x="-11826028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9FDEAB8-C105-5AC3-4CC4-626310CC5048}"/>
                </a:ext>
              </a:extLst>
            </p:cNvPr>
            <p:cNvSpPr/>
            <p:nvPr/>
          </p:nvSpPr>
          <p:spPr>
            <a:xfrm>
              <a:off x="-11901109" y="154737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B34E7F43-795D-B9A3-579E-D654F9B7110E}"/>
                </a:ext>
              </a:extLst>
            </p:cNvPr>
            <p:cNvSpPr/>
            <p:nvPr/>
          </p:nvSpPr>
          <p:spPr>
            <a:xfrm>
              <a:off x="-12802725" y="1547378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AFF46091-94FE-A89D-A5E3-38CD8693B50A}"/>
                </a:ext>
              </a:extLst>
            </p:cNvPr>
            <p:cNvSpPr/>
            <p:nvPr/>
          </p:nvSpPr>
          <p:spPr>
            <a:xfrm>
              <a:off x="-12952726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BB04BDB-A61D-3E3A-5328-4D08497A8A25}"/>
                </a:ext>
              </a:extLst>
            </p:cNvPr>
            <p:cNvSpPr/>
            <p:nvPr/>
          </p:nvSpPr>
          <p:spPr>
            <a:xfrm>
              <a:off x="-13103129" y="154737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D787A935-D01F-F5C7-6595-F82A28A77149}"/>
                </a:ext>
              </a:extLst>
            </p:cNvPr>
            <p:cNvSpPr/>
            <p:nvPr/>
          </p:nvSpPr>
          <p:spPr>
            <a:xfrm>
              <a:off x="-10624168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C9673D8A-4F00-05A8-E753-991BDAE1EA4C}"/>
                </a:ext>
              </a:extLst>
            </p:cNvPr>
            <p:cNvSpPr/>
            <p:nvPr/>
          </p:nvSpPr>
          <p:spPr>
            <a:xfrm>
              <a:off x="-10924653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09725952-9340-99D9-4E39-C99B9D4A12D3}"/>
                </a:ext>
              </a:extLst>
            </p:cNvPr>
            <p:cNvSpPr/>
            <p:nvPr/>
          </p:nvSpPr>
          <p:spPr>
            <a:xfrm>
              <a:off x="-10774491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C9C4E3F2-7B53-F68C-79DA-F017B812B89B}"/>
                </a:ext>
              </a:extLst>
            </p:cNvPr>
            <p:cNvSpPr/>
            <p:nvPr/>
          </p:nvSpPr>
          <p:spPr>
            <a:xfrm>
              <a:off x="-10624168" y="145628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F0A0DA1-81B2-B79F-566F-2D0C869B538A}"/>
                </a:ext>
              </a:extLst>
            </p:cNvPr>
            <p:cNvSpPr/>
            <p:nvPr/>
          </p:nvSpPr>
          <p:spPr>
            <a:xfrm>
              <a:off x="-10774491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B39BAAF0-8FE0-7597-5ABB-5207440478CB}"/>
                </a:ext>
              </a:extLst>
            </p:cNvPr>
            <p:cNvSpPr/>
            <p:nvPr/>
          </p:nvSpPr>
          <p:spPr>
            <a:xfrm>
              <a:off x="-10924653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CD3402B3-8A90-5F2E-7258-DB0A02F4AEE7}"/>
                </a:ext>
              </a:extLst>
            </p:cNvPr>
            <p:cNvSpPr/>
            <p:nvPr/>
          </p:nvSpPr>
          <p:spPr>
            <a:xfrm>
              <a:off x="-13253130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7FC9689-CF84-651C-89B8-5B1987366460}"/>
                </a:ext>
              </a:extLst>
            </p:cNvPr>
            <p:cNvSpPr/>
            <p:nvPr/>
          </p:nvSpPr>
          <p:spPr>
            <a:xfrm>
              <a:off x="-11375542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70B66F1F-F331-2164-5BAA-E27C07DFEE92}"/>
                </a:ext>
              </a:extLst>
            </p:cNvPr>
            <p:cNvSpPr/>
            <p:nvPr/>
          </p:nvSpPr>
          <p:spPr>
            <a:xfrm>
              <a:off x="-11525382" y="153435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1C449888-112C-C321-B3A2-C417EF2DE8C6}"/>
                </a:ext>
              </a:extLst>
            </p:cNvPr>
            <p:cNvSpPr/>
            <p:nvPr/>
          </p:nvSpPr>
          <p:spPr>
            <a:xfrm>
              <a:off x="-12802725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4C5F2FDB-70F2-A52A-937F-50C0553D6CA3}"/>
                </a:ext>
              </a:extLst>
            </p:cNvPr>
            <p:cNvSpPr/>
            <p:nvPr/>
          </p:nvSpPr>
          <p:spPr>
            <a:xfrm>
              <a:off x="-11976351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D449107D-AC3B-B5C0-773E-58275E11209D}"/>
                </a:ext>
              </a:extLst>
            </p:cNvPr>
            <p:cNvSpPr/>
            <p:nvPr/>
          </p:nvSpPr>
          <p:spPr>
            <a:xfrm>
              <a:off x="-12276836" y="153435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8B39B7F-2BBE-C82F-50F1-8BB22CF87606}"/>
                </a:ext>
              </a:extLst>
            </p:cNvPr>
            <p:cNvSpPr/>
            <p:nvPr/>
          </p:nvSpPr>
          <p:spPr>
            <a:xfrm>
              <a:off x="-12426917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C3EF712-66E4-F673-75D7-43A3617B2041}"/>
                </a:ext>
              </a:extLst>
            </p:cNvPr>
            <p:cNvSpPr/>
            <p:nvPr/>
          </p:nvSpPr>
          <p:spPr>
            <a:xfrm>
              <a:off x="-12877564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81F7BA68-4620-70E4-9BED-CD3063F16663}"/>
                </a:ext>
              </a:extLst>
            </p:cNvPr>
            <p:cNvSpPr/>
            <p:nvPr/>
          </p:nvSpPr>
          <p:spPr>
            <a:xfrm>
              <a:off x="-13027887" y="15343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3563C405-C085-A1D9-B0D7-F471041CA7EF}"/>
                </a:ext>
              </a:extLst>
            </p:cNvPr>
            <p:cNvSpPr/>
            <p:nvPr/>
          </p:nvSpPr>
          <p:spPr>
            <a:xfrm>
              <a:off x="-11901109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D445F2CF-382C-3C95-6401-8BA04342F5AC}"/>
                </a:ext>
              </a:extLst>
            </p:cNvPr>
            <p:cNvSpPr/>
            <p:nvPr/>
          </p:nvSpPr>
          <p:spPr>
            <a:xfrm>
              <a:off x="-13178130" y="153436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6CD2B996-2C62-5276-EBEA-EC608A79F9E4}"/>
                </a:ext>
              </a:extLst>
            </p:cNvPr>
            <p:cNvSpPr/>
            <p:nvPr/>
          </p:nvSpPr>
          <p:spPr>
            <a:xfrm>
              <a:off x="-10398925" y="152134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2137220-13A9-8EC5-D5E3-0A1751107A8B}"/>
                </a:ext>
              </a:extLst>
            </p:cNvPr>
            <p:cNvSpPr/>
            <p:nvPr/>
          </p:nvSpPr>
          <p:spPr>
            <a:xfrm>
              <a:off x="-11225219" y="1326153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0DF3BD2C-A7B0-F2F1-75B4-AB99BD0E306D}"/>
                </a:ext>
              </a:extLst>
            </p:cNvPr>
            <p:cNvSpPr/>
            <p:nvPr/>
          </p:nvSpPr>
          <p:spPr>
            <a:xfrm>
              <a:off x="-11150057" y="152134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5B23392F-5477-2604-6A73-7DEE3FED1DD4}"/>
                </a:ext>
              </a:extLst>
            </p:cNvPr>
            <p:cNvSpPr/>
            <p:nvPr/>
          </p:nvSpPr>
          <p:spPr>
            <a:xfrm>
              <a:off x="-11751108" y="152133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70E107F4-2074-A835-69BC-1B74004B2D07}"/>
                </a:ext>
              </a:extLst>
            </p:cNvPr>
            <p:cNvSpPr/>
            <p:nvPr/>
          </p:nvSpPr>
          <p:spPr>
            <a:xfrm>
              <a:off x="-10999654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7E1AA153-8511-40AD-9E76-61D5670BEED9}"/>
                </a:ext>
              </a:extLst>
            </p:cNvPr>
            <p:cNvSpPr/>
            <p:nvPr/>
          </p:nvSpPr>
          <p:spPr>
            <a:xfrm>
              <a:off x="-11901109" y="15213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B4BD49B-9978-91CA-28EE-C3DB0480FF50}"/>
                </a:ext>
              </a:extLst>
            </p:cNvPr>
            <p:cNvSpPr/>
            <p:nvPr/>
          </p:nvSpPr>
          <p:spPr>
            <a:xfrm>
              <a:off x="-12051351" y="152133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56BA1DF1-530F-8074-0355-A2740657ECE5}"/>
                </a:ext>
              </a:extLst>
            </p:cNvPr>
            <p:cNvSpPr/>
            <p:nvPr/>
          </p:nvSpPr>
          <p:spPr>
            <a:xfrm>
              <a:off x="-10549329" y="1469299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849B4315-14E8-5A9E-9094-95544AC326C3}"/>
                </a:ext>
              </a:extLst>
            </p:cNvPr>
            <p:cNvSpPr/>
            <p:nvPr/>
          </p:nvSpPr>
          <p:spPr>
            <a:xfrm>
              <a:off x="-12652321" y="1521341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77DC8B6B-FA04-42BC-63B1-DB233B3692C5}"/>
                </a:ext>
              </a:extLst>
            </p:cNvPr>
            <p:cNvSpPr/>
            <p:nvPr/>
          </p:nvSpPr>
          <p:spPr>
            <a:xfrm>
              <a:off x="-11225219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B268E73-2ABE-15B6-10DA-5FDEDA52663C}"/>
                </a:ext>
              </a:extLst>
            </p:cNvPr>
            <p:cNvSpPr/>
            <p:nvPr/>
          </p:nvSpPr>
          <p:spPr>
            <a:xfrm>
              <a:off x="-11675785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11CC045B-E6FC-6CCD-006C-8B6CF0C6ED03}"/>
                </a:ext>
              </a:extLst>
            </p:cNvPr>
            <p:cNvSpPr/>
            <p:nvPr/>
          </p:nvSpPr>
          <p:spPr>
            <a:xfrm>
              <a:off x="-11826189" y="150831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BFFCAE55-3C13-B6EA-8EA2-142BFDB5CF1F}"/>
                </a:ext>
              </a:extLst>
            </p:cNvPr>
            <p:cNvSpPr/>
            <p:nvPr/>
          </p:nvSpPr>
          <p:spPr>
            <a:xfrm>
              <a:off x="-11976270" y="150831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1D2A203A-D08A-6B05-41E6-0338AB1ABEFA}"/>
                </a:ext>
              </a:extLst>
            </p:cNvPr>
            <p:cNvSpPr/>
            <p:nvPr/>
          </p:nvSpPr>
          <p:spPr>
            <a:xfrm>
              <a:off x="-12126674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B2895D96-B509-BEAF-FF17-8FEAA24C90F8}"/>
                </a:ext>
              </a:extLst>
            </p:cNvPr>
            <p:cNvSpPr/>
            <p:nvPr/>
          </p:nvSpPr>
          <p:spPr>
            <a:xfrm>
              <a:off x="-11901189" y="133915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FD9A5D6-A4E9-FB8C-8961-E7F2A0AC2791}"/>
                </a:ext>
              </a:extLst>
            </p:cNvPr>
            <p:cNvSpPr/>
            <p:nvPr/>
          </p:nvSpPr>
          <p:spPr>
            <a:xfrm>
              <a:off x="-12577240" y="1508331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D871C4C2-E81E-DB52-6F0C-A287B4A3A69A}"/>
                </a:ext>
              </a:extLst>
            </p:cNvPr>
            <p:cNvSpPr/>
            <p:nvPr/>
          </p:nvSpPr>
          <p:spPr>
            <a:xfrm>
              <a:off x="-11600785" y="1495304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C00462CE-0E98-69B2-728A-589C6E656024}"/>
                </a:ext>
              </a:extLst>
            </p:cNvPr>
            <p:cNvSpPr/>
            <p:nvPr/>
          </p:nvSpPr>
          <p:spPr>
            <a:xfrm>
              <a:off x="-11901189" y="1495312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AE8D297-746B-1A5C-4E22-1A61AD267255}"/>
                </a:ext>
              </a:extLst>
            </p:cNvPr>
            <p:cNvSpPr/>
            <p:nvPr/>
          </p:nvSpPr>
          <p:spPr>
            <a:xfrm>
              <a:off x="-11825947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33AF9132-77E0-7695-C553-9F088B997078}"/>
                </a:ext>
              </a:extLst>
            </p:cNvPr>
            <p:cNvSpPr/>
            <p:nvPr/>
          </p:nvSpPr>
          <p:spPr>
            <a:xfrm>
              <a:off x="-12201594" y="15213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0A30C27B-664C-27A9-0556-D4C4B13B1198}"/>
                </a:ext>
              </a:extLst>
            </p:cNvPr>
            <p:cNvSpPr/>
            <p:nvPr/>
          </p:nvSpPr>
          <p:spPr>
            <a:xfrm>
              <a:off x="-12576999" y="171654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DACB2F8C-E5B9-E293-6496-7CE1205204DB}"/>
                </a:ext>
              </a:extLst>
            </p:cNvPr>
            <p:cNvSpPr/>
            <p:nvPr/>
          </p:nvSpPr>
          <p:spPr>
            <a:xfrm>
              <a:off x="-12877806" y="171653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241031A6-7190-EC3A-15DE-E2F6D97DEDDD}"/>
                </a:ext>
              </a:extLst>
            </p:cNvPr>
            <p:cNvSpPr/>
            <p:nvPr/>
          </p:nvSpPr>
          <p:spPr>
            <a:xfrm>
              <a:off x="-12276916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139C30E8-E6C2-92EA-2F31-ABF82FDEA9FC}"/>
                </a:ext>
              </a:extLst>
            </p:cNvPr>
            <p:cNvSpPr/>
            <p:nvPr/>
          </p:nvSpPr>
          <p:spPr>
            <a:xfrm>
              <a:off x="-11300058" y="133916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4C1D5B8A-3868-3E2E-805C-6988405A2F2D}"/>
                </a:ext>
              </a:extLst>
            </p:cNvPr>
            <p:cNvSpPr/>
            <p:nvPr/>
          </p:nvSpPr>
          <p:spPr>
            <a:xfrm>
              <a:off x="-11525382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6799B27-E29F-6E50-93DB-5E964DE8E2E5}"/>
                </a:ext>
              </a:extLst>
            </p:cNvPr>
            <p:cNvSpPr/>
            <p:nvPr/>
          </p:nvSpPr>
          <p:spPr>
            <a:xfrm>
              <a:off x="-10924573" y="14823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D225406D-8D0A-F1A3-37CB-666088755AC1}"/>
                </a:ext>
              </a:extLst>
            </p:cNvPr>
            <p:cNvSpPr/>
            <p:nvPr/>
          </p:nvSpPr>
          <p:spPr>
            <a:xfrm>
              <a:off x="-12577160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E09E9CDC-786A-6429-AAE6-A051485A259F}"/>
                </a:ext>
              </a:extLst>
            </p:cNvPr>
            <p:cNvSpPr/>
            <p:nvPr/>
          </p:nvSpPr>
          <p:spPr>
            <a:xfrm>
              <a:off x="-10624249" y="14823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76888D7F-646B-DD9E-A0A3-A9691A96F6B0}"/>
                </a:ext>
              </a:extLst>
            </p:cNvPr>
            <p:cNvSpPr/>
            <p:nvPr/>
          </p:nvSpPr>
          <p:spPr>
            <a:xfrm>
              <a:off x="-11225138" y="137819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9C1928B3-A6AB-9F66-3427-57E80DC02B7E}"/>
                </a:ext>
              </a:extLst>
            </p:cNvPr>
            <p:cNvSpPr/>
            <p:nvPr/>
          </p:nvSpPr>
          <p:spPr>
            <a:xfrm>
              <a:off x="-12952726" y="139122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0A1D6E1C-D51E-F310-1D6D-3119F04755E6}"/>
                </a:ext>
              </a:extLst>
            </p:cNvPr>
            <p:cNvSpPr/>
            <p:nvPr/>
          </p:nvSpPr>
          <p:spPr>
            <a:xfrm>
              <a:off x="-11300058" y="126108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100CCA75-2D06-3478-1F3C-0125461AE996}"/>
                </a:ext>
              </a:extLst>
            </p:cNvPr>
            <p:cNvSpPr/>
            <p:nvPr/>
          </p:nvSpPr>
          <p:spPr>
            <a:xfrm>
              <a:off x="-13328292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969A64D5-ADA9-DC16-8D85-1EBB4E4867DA}"/>
                </a:ext>
              </a:extLst>
            </p:cNvPr>
            <p:cNvSpPr/>
            <p:nvPr/>
          </p:nvSpPr>
          <p:spPr>
            <a:xfrm>
              <a:off x="-10849572" y="139122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1181FC87-247A-4430-ECAD-BBA475E82666}"/>
                </a:ext>
              </a:extLst>
            </p:cNvPr>
            <p:cNvSpPr/>
            <p:nvPr/>
          </p:nvSpPr>
          <p:spPr>
            <a:xfrm>
              <a:off x="-10699249" y="139122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91C36C91-0DB1-2C06-D73E-3CB768B9B8FA}"/>
                </a:ext>
              </a:extLst>
            </p:cNvPr>
            <p:cNvSpPr/>
            <p:nvPr/>
          </p:nvSpPr>
          <p:spPr>
            <a:xfrm>
              <a:off x="-12502240" y="149532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2B0F1991-BF61-260D-56CF-01E965D33C0D}"/>
                </a:ext>
              </a:extLst>
            </p:cNvPr>
            <p:cNvSpPr/>
            <p:nvPr/>
          </p:nvSpPr>
          <p:spPr>
            <a:xfrm>
              <a:off x="-12877725" y="140423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5DFBDA7A-ED0F-3911-B388-78C2F0E031D9}"/>
                </a:ext>
              </a:extLst>
            </p:cNvPr>
            <p:cNvSpPr/>
            <p:nvPr/>
          </p:nvSpPr>
          <p:spPr>
            <a:xfrm>
              <a:off x="-11976270" y="137821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926FFDEE-221D-0968-F5AB-ADC30E414B09}"/>
                </a:ext>
              </a:extLst>
            </p:cNvPr>
            <p:cNvSpPr/>
            <p:nvPr/>
          </p:nvSpPr>
          <p:spPr>
            <a:xfrm>
              <a:off x="-12501998" y="167751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7B15AB0-6A87-D035-1F42-B40168CF9AF0}"/>
                </a:ext>
              </a:extLst>
            </p:cNvPr>
            <p:cNvSpPr/>
            <p:nvPr/>
          </p:nvSpPr>
          <p:spPr>
            <a:xfrm>
              <a:off x="-12502240" y="157340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8FB677B1-D609-2F8B-6F68-B3C364A82725}"/>
                </a:ext>
              </a:extLst>
            </p:cNvPr>
            <p:cNvSpPr/>
            <p:nvPr/>
          </p:nvSpPr>
          <p:spPr>
            <a:xfrm>
              <a:off x="-12727563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2630CC0A-8AE5-D7AC-986D-47D6ECBBEC5B}"/>
                </a:ext>
              </a:extLst>
            </p:cNvPr>
            <p:cNvSpPr/>
            <p:nvPr/>
          </p:nvSpPr>
          <p:spPr>
            <a:xfrm>
              <a:off x="-12201674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F4B937ED-F8AC-C6BE-89C4-EAE407631A15}"/>
                </a:ext>
              </a:extLst>
            </p:cNvPr>
            <p:cNvSpPr/>
            <p:nvPr/>
          </p:nvSpPr>
          <p:spPr>
            <a:xfrm>
              <a:off x="-11300300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618C9272-9C37-CFC9-F6A1-6FA772E92F96}"/>
                </a:ext>
              </a:extLst>
            </p:cNvPr>
            <p:cNvSpPr/>
            <p:nvPr/>
          </p:nvSpPr>
          <p:spPr>
            <a:xfrm>
              <a:off x="-11300058" y="149532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0AB0EBE6-91D9-CC5C-40AF-A758BDCB63D8}"/>
                </a:ext>
              </a:extLst>
            </p:cNvPr>
            <p:cNvSpPr/>
            <p:nvPr/>
          </p:nvSpPr>
          <p:spPr>
            <a:xfrm>
              <a:off x="-10924573" y="140423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727E8E59-56FA-87FE-95A5-71188A368117}"/>
                </a:ext>
              </a:extLst>
            </p:cNvPr>
            <p:cNvSpPr/>
            <p:nvPr/>
          </p:nvSpPr>
          <p:spPr>
            <a:xfrm>
              <a:off x="-12577160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C4C52AB6-CE46-B205-D1B7-5682940C91F9}"/>
                </a:ext>
              </a:extLst>
            </p:cNvPr>
            <p:cNvSpPr/>
            <p:nvPr/>
          </p:nvSpPr>
          <p:spPr>
            <a:xfrm>
              <a:off x="-10624249" y="140423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827108F9-E751-141D-19FB-95EE0D9C24D4}"/>
                </a:ext>
              </a:extLst>
            </p:cNvPr>
            <p:cNvSpPr/>
            <p:nvPr/>
          </p:nvSpPr>
          <p:spPr>
            <a:xfrm>
              <a:off x="-12577079" y="135218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38814556-D8F3-6D62-2557-66C4619C288E}"/>
                </a:ext>
              </a:extLst>
            </p:cNvPr>
            <p:cNvSpPr/>
            <p:nvPr/>
          </p:nvSpPr>
          <p:spPr>
            <a:xfrm>
              <a:off x="-10624329" y="1638459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C07D471A-470F-7FC4-0223-21D726F9888C}"/>
                </a:ext>
              </a:extLst>
            </p:cNvPr>
            <p:cNvSpPr/>
            <p:nvPr/>
          </p:nvSpPr>
          <p:spPr>
            <a:xfrm>
              <a:off x="-10924653" y="1638459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E6679A97-A4F0-CA4A-CFB3-78B78BFD99C0}"/>
                </a:ext>
              </a:extLst>
            </p:cNvPr>
            <p:cNvSpPr/>
            <p:nvPr/>
          </p:nvSpPr>
          <p:spPr>
            <a:xfrm>
              <a:off x="-11225219" y="163845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3622090E-47BC-0A00-D606-B8A68B28D30D}"/>
                </a:ext>
              </a:extLst>
            </p:cNvPr>
            <p:cNvSpPr/>
            <p:nvPr/>
          </p:nvSpPr>
          <p:spPr>
            <a:xfrm>
              <a:off x="-12576999" y="163846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89FCE3ED-BB44-07C6-F5BF-9A33CC0CE833}"/>
                </a:ext>
              </a:extLst>
            </p:cNvPr>
            <p:cNvSpPr/>
            <p:nvPr/>
          </p:nvSpPr>
          <p:spPr>
            <a:xfrm>
              <a:off x="-12877806" y="1638459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6ED43E15-B4C1-077D-1CA4-2739E6647380}"/>
                </a:ext>
              </a:extLst>
            </p:cNvPr>
            <p:cNvSpPr/>
            <p:nvPr/>
          </p:nvSpPr>
          <p:spPr>
            <a:xfrm>
              <a:off x="-11600624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E70B7883-847F-BDCD-2EE9-DF20335CA2CB}"/>
                </a:ext>
              </a:extLst>
            </p:cNvPr>
            <p:cNvSpPr/>
            <p:nvPr/>
          </p:nvSpPr>
          <p:spPr>
            <a:xfrm>
              <a:off x="-12502240" y="141725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7DC001F8-0D3F-7C05-2AE5-AAF8EB5C2CEE}"/>
                </a:ext>
              </a:extLst>
            </p:cNvPr>
            <p:cNvSpPr/>
            <p:nvPr/>
          </p:nvSpPr>
          <p:spPr>
            <a:xfrm>
              <a:off x="-12276916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14984E80-68ED-F077-198A-4909DAD6B5BD}"/>
                </a:ext>
              </a:extLst>
            </p:cNvPr>
            <p:cNvSpPr/>
            <p:nvPr/>
          </p:nvSpPr>
          <p:spPr>
            <a:xfrm>
              <a:off x="-11300058" y="157340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F672E837-E92D-21FA-DDEE-8EC6C8E05BEF}"/>
                </a:ext>
              </a:extLst>
            </p:cNvPr>
            <p:cNvSpPr/>
            <p:nvPr/>
          </p:nvSpPr>
          <p:spPr>
            <a:xfrm>
              <a:off x="-11300300" y="1625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51FB0EB8-9AFB-A2FD-009C-922A9A371DB1}"/>
                </a:ext>
              </a:extLst>
            </p:cNvPr>
            <p:cNvSpPr/>
            <p:nvPr/>
          </p:nvSpPr>
          <p:spPr>
            <a:xfrm>
              <a:off x="-12877725" y="148231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B7A355F0-9E41-5388-A8C0-DBBFD1090831}"/>
                </a:ext>
              </a:extLst>
            </p:cNvPr>
            <p:cNvSpPr/>
            <p:nvPr/>
          </p:nvSpPr>
          <p:spPr>
            <a:xfrm>
              <a:off x="-11300300" y="1547362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BFD6284-9181-418A-19AE-860BC6EDBA4F}"/>
                </a:ext>
              </a:extLst>
            </p:cNvPr>
            <p:cNvSpPr/>
            <p:nvPr/>
          </p:nvSpPr>
          <p:spPr>
            <a:xfrm>
              <a:off x="-13177969" y="14823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DFA597C-2DC3-09AE-DD09-43B4FB64EB9C}"/>
                </a:ext>
              </a:extLst>
            </p:cNvPr>
            <p:cNvSpPr/>
            <p:nvPr/>
          </p:nvSpPr>
          <p:spPr>
            <a:xfrm>
              <a:off x="-12501998" y="1625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DD1F0623-75C7-0E6C-9C54-7AED170561AB}"/>
                </a:ext>
              </a:extLst>
            </p:cNvPr>
            <p:cNvSpPr/>
            <p:nvPr/>
          </p:nvSpPr>
          <p:spPr>
            <a:xfrm>
              <a:off x="-11225138" y="135218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D80B22E9-807E-6AB6-20B8-3587EC21EDEA}"/>
                </a:ext>
              </a:extLst>
            </p:cNvPr>
            <p:cNvSpPr/>
            <p:nvPr/>
          </p:nvSpPr>
          <p:spPr>
            <a:xfrm>
              <a:off x="-11750947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851158EA-8F55-8EFE-7C8E-DBFE54C40461}"/>
                </a:ext>
              </a:extLst>
            </p:cNvPr>
            <p:cNvSpPr/>
            <p:nvPr/>
          </p:nvSpPr>
          <p:spPr>
            <a:xfrm>
              <a:off x="-11300058" y="141724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380899B8-81B1-295C-47DF-9D524FBC10B8}"/>
                </a:ext>
              </a:extLst>
            </p:cNvPr>
            <p:cNvSpPr/>
            <p:nvPr/>
          </p:nvSpPr>
          <p:spPr>
            <a:xfrm>
              <a:off x="-12877645" y="1326169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CCA3C17D-A6CD-415A-87C5-A90C40431ED4}"/>
                </a:ext>
              </a:extLst>
            </p:cNvPr>
            <p:cNvSpPr/>
            <p:nvPr/>
          </p:nvSpPr>
          <p:spPr>
            <a:xfrm>
              <a:off x="-11225138" y="161243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50CA3D18-583E-9BD8-DECF-9309439080B4}"/>
                </a:ext>
              </a:extLst>
            </p:cNvPr>
            <p:cNvSpPr/>
            <p:nvPr/>
          </p:nvSpPr>
          <p:spPr>
            <a:xfrm>
              <a:off x="-12502240" y="133916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BC9B82E1-A376-080F-BBFA-3F73F0CFB26A}"/>
                </a:ext>
              </a:extLst>
            </p:cNvPr>
            <p:cNvSpPr/>
            <p:nvPr/>
          </p:nvSpPr>
          <p:spPr>
            <a:xfrm>
              <a:off x="-12577240" y="130012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089FF504-E2A9-0E55-C9A8-EC96EA358DC7}"/>
                </a:ext>
              </a:extLst>
            </p:cNvPr>
            <p:cNvSpPr/>
            <p:nvPr/>
          </p:nvSpPr>
          <p:spPr>
            <a:xfrm>
              <a:off x="-12577079" y="143026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9102EBF3-9B0A-C33D-286B-C2583B4BDEE2}"/>
                </a:ext>
              </a:extLst>
            </p:cNvPr>
            <p:cNvSpPr/>
            <p:nvPr/>
          </p:nvSpPr>
          <p:spPr>
            <a:xfrm>
              <a:off x="-12276916" y="130011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8AFD0352-7EDE-3E40-A031-9DDA7EE7CD96}"/>
                </a:ext>
              </a:extLst>
            </p:cNvPr>
            <p:cNvSpPr/>
            <p:nvPr/>
          </p:nvSpPr>
          <p:spPr>
            <a:xfrm>
              <a:off x="-11976270" y="130013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6445997F-234D-FECD-C286-B29289967900}"/>
                </a:ext>
              </a:extLst>
            </p:cNvPr>
            <p:cNvSpPr/>
            <p:nvPr/>
          </p:nvSpPr>
          <p:spPr>
            <a:xfrm>
              <a:off x="-11825947" y="130013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D238A1DD-907C-7AED-A3F5-CEE42E3AF0FA}"/>
                </a:ext>
              </a:extLst>
            </p:cNvPr>
            <p:cNvSpPr/>
            <p:nvPr/>
          </p:nvSpPr>
          <p:spPr>
            <a:xfrm>
              <a:off x="-12051271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8A17D54D-4789-FD31-D12A-1B87495F71D0}"/>
                </a:ext>
              </a:extLst>
            </p:cNvPr>
            <p:cNvSpPr/>
            <p:nvPr/>
          </p:nvSpPr>
          <p:spPr>
            <a:xfrm>
              <a:off x="-12501998" y="15213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500C3ADC-75CE-F57F-0E05-F38C682DFA76}"/>
                </a:ext>
              </a:extLst>
            </p:cNvPr>
            <p:cNvSpPr/>
            <p:nvPr/>
          </p:nvSpPr>
          <p:spPr>
            <a:xfrm>
              <a:off x="-11525382" y="1300116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B7BD38EF-949D-82E3-294E-B6F0D2D71960}"/>
                </a:ext>
              </a:extLst>
            </p:cNvPr>
            <p:cNvSpPr/>
            <p:nvPr/>
          </p:nvSpPr>
          <p:spPr>
            <a:xfrm>
              <a:off x="-12501998" y="1547362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58187C5A-63CE-9309-99E6-3EBB92F5D8A8}"/>
                </a:ext>
              </a:extLst>
            </p:cNvPr>
            <p:cNvSpPr/>
            <p:nvPr/>
          </p:nvSpPr>
          <p:spPr>
            <a:xfrm>
              <a:off x="-10699249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52C24210-9A12-76B6-29FC-63ABAE21100D}"/>
                </a:ext>
              </a:extLst>
            </p:cNvPr>
            <p:cNvSpPr/>
            <p:nvPr/>
          </p:nvSpPr>
          <p:spPr>
            <a:xfrm>
              <a:off x="-10849572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CAFEBB1F-8BF6-A548-66BA-721122DFB244}"/>
                </a:ext>
              </a:extLst>
            </p:cNvPr>
            <p:cNvSpPr/>
            <p:nvPr/>
          </p:nvSpPr>
          <p:spPr>
            <a:xfrm>
              <a:off x="-11525382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497C377A-02C8-022F-878F-2EBB3F5E7B0B}"/>
                </a:ext>
              </a:extLst>
            </p:cNvPr>
            <p:cNvSpPr/>
            <p:nvPr/>
          </p:nvSpPr>
          <p:spPr>
            <a:xfrm>
              <a:off x="-11600624" y="15213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13F26026-E798-23BA-ABBB-7665EF14AF4E}"/>
                </a:ext>
              </a:extLst>
            </p:cNvPr>
            <p:cNvSpPr/>
            <p:nvPr/>
          </p:nvSpPr>
          <p:spPr>
            <a:xfrm>
              <a:off x="-11224977" y="130012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FEE1497F-455E-BFA6-CA3A-563DEE678861}"/>
                </a:ext>
              </a:extLst>
            </p:cNvPr>
            <p:cNvSpPr/>
            <p:nvPr/>
          </p:nvSpPr>
          <p:spPr>
            <a:xfrm>
              <a:off x="-11300300" y="15213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2BFA9DBC-25B3-123A-D8D7-7F06183CA09C}"/>
                </a:ext>
              </a:extLst>
            </p:cNvPr>
            <p:cNvSpPr/>
            <p:nvPr/>
          </p:nvSpPr>
          <p:spPr>
            <a:xfrm>
              <a:off x="-11300300" y="1469283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97C6A4D6-1E3B-32CD-5F32-747E8DA0EA75}"/>
                </a:ext>
              </a:extLst>
            </p:cNvPr>
            <p:cNvSpPr/>
            <p:nvPr/>
          </p:nvSpPr>
          <p:spPr>
            <a:xfrm>
              <a:off x="-10924573" y="1326169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C0FB0D0F-849E-6812-BA76-E2603EC94656}"/>
                </a:ext>
              </a:extLst>
            </p:cNvPr>
            <p:cNvSpPr/>
            <p:nvPr/>
          </p:nvSpPr>
          <p:spPr>
            <a:xfrm>
              <a:off x="-12577160" y="161243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0E7C50A9-45B1-6A1E-B8B6-346066AFC1DE}"/>
                </a:ext>
              </a:extLst>
            </p:cNvPr>
            <p:cNvSpPr/>
            <p:nvPr/>
          </p:nvSpPr>
          <p:spPr>
            <a:xfrm>
              <a:off x="-11750947" y="1365192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4868A7E9-F2F5-6E1F-B8AA-E23BE554BE6A}"/>
                </a:ext>
              </a:extLst>
            </p:cNvPr>
            <p:cNvSpPr/>
            <p:nvPr/>
          </p:nvSpPr>
          <p:spPr>
            <a:xfrm>
              <a:off x="-12051271" y="1365192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28D5CBD6-F7C4-970A-1556-F44D1B58F120}"/>
                </a:ext>
              </a:extLst>
            </p:cNvPr>
            <p:cNvSpPr/>
            <p:nvPr/>
          </p:nvSpPr>
          <p:spPr>
            <a:xfrm>
              <a:off x="-12501998" y="15994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9E0CFD36-D566-61A8-9F4B-B98EE0D403F2}"/>
                </a:ext>
              </a:extLst>
            </p:cNvPr>
            <p:cNvSpPr/>
            <p:nvPr/>
          </p:nvSpPr>
          <p:spPr>
            <a:xfrm>
              <a:off x="-11225138" y="145627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8294C7C8-0416-39C2-7D2E-A2F99E07757E}"/>
                </a:ext>
              </a:extLst>
            </p:cNvPr>
            <p:cNvSpPr/>
            <p:nvPr/>
          </p:nvSpPr>
          <p:spPr>
            <a:xfrm>
              <a:off x="-11225138" y="143026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EACC2549-FDF4-3F55-3E5F-FD66C4EE628F}"/>
                </a:ext>
              </a:extLst>
            </p:cNvPr>
            <p:cNvSpPr/>
            <p:nvPr/>
          </p:nvSpPr>
          <p:spPr>
            <a:xfrm>
              <a:off x="-11300300" y="15994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C0C0F755-035F-037D-2C5C-09F4F047E093}"/>
                </a:ext>
              </a:extLst>
            </p:cNvPr>
            <p:cNvSpPr/>
            <p:nvPr/>
          </p:nvSpPr>
          <p:spPr>
            <a:xfrm>
              <a:off x="-12727563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01AD928-AE2F-88C1-ACE2-EA5AEE3E4B3E}"/>
                </a:ext>
              </a:extLst>
            </p:cNvPr>
            <p:cNvSpPr/>
            <p:nvPr/>
          </p:nvSpPr>
          <p:spPr>
            <a:xfrm>
              <a:off x="-12577160" y="153435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460BC7BD-2BFA-7964-E59B-E75E016843B7}"/>
                </a:ext>
              </a:extLst>
            </p:cNvPr>
            <p:cNvSpPr/>
            <p:nvPr/>
          </p:nvSpPr>
          <p:spPr>
            <a:xfrm>
              <a:off x="-11600624" y="159941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0275B8F1-2944-6B71-303D-279A98705F30}"/>
                </a:ext>
              </a:extLst>
            </p:cNvPr>
            <p:cNvSpPr/>
            <p:nvPr/>
          </p:nvSpPr>
          <p:spPr>
            <a:xfrm>
              <a:off x="-12501998" y="1469283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8CF11E1C-63C3-B914-C925-866925F13F64}"/>
                </a:ext>
              </a:extLst>
            </p:cNvPr>
            <p:cNvSpPr/>
            <p:nvPr/>
          </p:nvSpPr>
          <p:spPr>
            <a:xfrm>
              <a:off x="-10474087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4EE91C48-0464-77DA-12A1-B257CF67A00F}"/>
                </a:ext>
              </a:extLst>
            </p:cNvPr>
            <p:cNvSpPr/>
            <p:nvPr/>
          </p:nvSpPr>
          <p:spPr>
            <a:xfrm>
              <a:off x="-11074896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CAF1995B-02BB-AB4D-8435-A3848E60FDCE}"/>
                </a:ext>
              </a:extLst>
            </p:cNvPr>
            <p:cNvSpPr/>
            <p:nvPr/>
          </p:nvSpPr>
          <p:spPr>
            <a:xfrm>
              <a:off x="-12201594" y="159941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75E59D71-D77E-0BCC-057E-AD4E091CF16E}"/>
                </a:ext>
              </a:extLst>
            </p:cNvPr>
            <p:cNvSpPr/>
            <p:nvPr/>
          </p:nvSpPr>
          <p:spPr>
            <a:xfrm>
              <a:off x="-12501998" y="144327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0F71707A-D6EF-A95B-BDC9-76CC6B7CA8D3}"/>
                </a:ext>
              </a:extLst>
            </p:cNvPr>
            <p:cNvSpPr/>
            <p:nvPr/>
          </p:nvSpPr>
          <p:spPr>
            <a:xfrm>
              <a:off x="-12952726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9625D7F7-6F63-E97A-D4E8-FA77D4F18FDC}"/>
                </a:ext>
              </a:extLst>
            </p:cNvPr>
            <p:cNvSpPr/>
            <p:nvPr/>
          </p:nvSpPr>
          <p:spPr>
            <a:xfrm>
              <a:off x="-13102968" y="1469299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3BF5916D-5829-56ED-7B12-60CE8EFCDB3A}"/>
                </a:ext>
              </a:extLst>
            </p:cNvPr>
            <p:cNvSpPr/>
            <p:nvPr/>
          </p:nvSpPr>
          <p:spPr>
            <a:xfrm>
              <a:off x="-11225138" y="153435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55785391-2741-DA92-4D1B-FC17FE8DA5AF}"/>
                </a:ext>
              </a:extLst>
            </p:cNvPr>
            <p:cNvSpPr/>
            <p:nvPr/>
          </p:nvSpPr>
          <p:spPr>
            <a:xfrm>
              <a:off x="-11074896" y="1534351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17277869-2713-F4CE-987E-D0192F8B23B2}"/>
                </a:ext>
              </a:extLst>
            </p:cNvPr>
            <p:cNvSpPr/>
            <p:nvPr/>
          </p:nvSpPr>
          <p:spPr>
            <a:xfrm>
              <a:off x="-10474087" y="1456273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1E355CC2-7FFF-980D-652E-EE75B8179780}"/>
                </a:ext>
              </a:extLst>
            </p:cNvPr>
            <p:cNvSpPr/>
            <p:nvPr/>
          </p:nvSpPr>
          <p:spPr>
            <a:xfrm>
              <a:off x="-13403534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E9C8AE06-7E97-D10C-6EB2-E30A74A23A5C}"/>
                </a:ext>
              </a:extLst>
            </p:cNvPr>
            <p:cNvSpPr/>
            <p:nvPr/>
          </p:nvSpPr>
          <p:spPr>
            <a:xfrm>
              <a:off x="-12652160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0D21F127-315F-D317-F1BA-99D1B3DE04F9}"/>
                </a:ext>
              </a:extLst>
            </p:cNvPr>
            <p:cNvSpPr/>
            <p:nvPr/>
          </p:nvSpPr>
          <p:spPr>
            <a:xfrm>
              <a:off x="-11525704" y="132614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C291B6CE-9834-14C7-AE80-443100D7B164}"/>
                </a:ext>
              </a:extLst>
            </p:cNvPr>
            <p:cNvSpPr/>
            <p:nvPr/>
          </p:nvSpPr>
          <p:spPr>
            <a:xfrm>
              <a:off x="-12201594" y="13651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F2F97D7F-F805-0B10-8F21-DDDAE49B6A97}"/>
                </a:ext>
              </a:extLst>
            </p:cNvPr>
            <p:cNvSpPr/>
            <p:nvPr/>
          </p:nvSpPr>
          <p:spPr>
            <a:xfrm>
              <a:off x="-13027807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34DC5EA0-AC05-5AB0-5292-C343A6CEF1F0}"/>
                </a:ext>
              </a:extLst>
            </p:cNvPr>
            <p:cNvSpPr/>
            <p:nvPr/>
          </p:nvSpPr>
          <p:spPr>
            <a:xfrm>
              <a:off x="-11150138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B82BCAA3-1E49-A913-62EF-5D6B0B24471F}"/>
                </a:ext>
              </a:extLst>
            </p:cNvPr>
            <p:cNvSpPr/>
            <p:nvPr/>
          </p:nvSpPr>
          <p:spPr>
            <a:xfrm>
              <a:off x="-12652160" y="154737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6D0E16CE-B061-6BEC-4CD5-312C08A75F06}"/>
                </a:ext>
              </a:extLst>
            </p:cNvPr>
            <p:cNvSpPr/>
            <p:nvPr/>
          </p:nvSpPr>
          <p:spPr>
            <a:xfrm>
              <a:off x="-12126513" y="158640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1248D2FF-DE64-C3D9-5B41-C09A3B886A2C}"/>
                </a:ext>
              </a:extLst>
            </p:cNvPr>
            <p:cNvSpPr/>
            <p:nvPr/>
          </p:nvSpPr>
          <p:spPr>
            <a:xfrm>
              <a:off x="-12201594" y="144327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BE9C032D-CD1E-D41F-6E33-7BD5A27DDC40}"/>
                </a:ext>
              </a:extLst>
            </p:cNvPr>
            <p:cNvSpPr/>
            <p:nvPr/>
          </p:nvSpPr>
          <p:spPr>
            <a:xfrm>
              <a:off x="-10398684" y="146929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C3820892-8D0A-B60A-7C8E-B0CC6439BD53}"/>
                </a:ext>
              </a:extLst>
            </p:cNvPr>
            <p:cNvSpPr/>
            <p:nvPr/>
          </p:nvSpPr>
          <p:spPr>
            <a:xfrm>
              <a:off x="-10774411" y="161243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98397428-70E1-F628-7551-4B276DD356B0}"/>
                </a:ext>
              </a:extLst>
            </p:cNvPr>
            <p:cNvSpPr/>
            <p:nvPr/>
          </p:nvSpPr>
          <p:spPr>
            <a:xfrm>
              <a:off x="-11675785" y="158640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7ADDDE5B-9724-2B25-5339-BEA4C3824245}"/>
                </a:ext>
              </a:extLst>
            </p:cNvPr>
            <p:cNvSpPr/>
            <p:nvPr/>
          </p:nvSpPr>
          <p:spPr>
            <a:xfrm>
              <a:off x="-12652160" y="162545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7DBC1355-506E-1B1D-8231-71154B3A4375}"/>
                </a:ext>
              </a:extLst>
            </p:cNvPr>
            <p:cNvSpPr/>
            <p:nvPr/>
          </p:nvSpPr>
          <p:spPr>
            <a:xfrm>
              <a:off x="-11600543" y="144327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8B2FC37F-157D-03E2-0696-20F0BFA9D5D6}"/>
                </a:ext>
              </a:extLst>
            </p:cNvPr>
            <p:cNvSpPr/>
            <p:nvPr/>
          </p:nvSpPr>
          <p:spPr>
            <a:xfrm>
              <a:off x="-11375300" y="150833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AB587D5D-7660-EB0E-FA84-D569FDA17399}"/>
                </a:ext>
              </a:extLst>
            </p:cNvPr>
            <p:cNvSpPr/>
            <p:nvPr/>
          </p:nvSpPr>
          <p:spPr>
            <a:xfrm>
              <a:off x="-11600543" y="13651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6DDD18B-C561-D71B-3EBA-8AE6D4D4E583}"/>
                </a:ext>
              </a:extLst>
            </p:cNvPr>
            <p:cNvSpPr/>
            <p:nvPr/>
          </p:nvSpPr>
          <p:spPr>
            <a:xfrm>
              <a:off x="-11150138" y="154737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D89BA64-C73D-A181-C7C6-2E0B06BA772A}"/>
                </a:ext>
              </a:extLst>
            </p:cNvPr>
            <p:cNvSpPr/>
            <p:nvPr/>
          </p:nvSpPr>
          <p:spPr>
            <a:xfrm>
              <a:off x="-11150138" y="162545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0E9DE509-4E67-B974-DFE4-895CADE63BED}"/>
                </a:ext>
              </a:extLst>
            </p:cNvPr>
            <p:cNvSpPr/>
            <p:nvPr/>
          </p:nvSpPr>
          <p:spPr>
            <a:xfrm>
              <a:off x="-12426998" y="150833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DDA87D6A-871E-E0AC-E057-E04E3E1E8583}"/>
                </a:ext>
              </a:extLst>
            </p:cNvPr>
            <p:cNvSpPr/>
            <p:nvPr/>
          </p:nvSpPr>
          <p:spPr>
            <a:xfrm>
              <a:off x="-11901109" y="1651469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1A2D269B-3EBF-A4DF-211F-3F363ECA6594}"/>
                </a:ext>
              </a:extLst>
            </p:cNvPr>
            <p:cNvSpPr/>
            <p:nvPr/>
          </p:nvSpPr>
          <p:spPr>
            <a:xfrm>
              <a:off x="-11751027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95C61ADD-08FB-9A4B-8418-6ADB68C74B8F}"/>
                </a:ext>
              </a:extLst>
            </p:cNvPr>
            <p:cNvSpPr/>
            <p:nvPr/>
          </p:nvSpPr>
          <p:spPr>
            <a:xfrm>
              <a:off x="-10398684" y="154737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C506C0C6-D05F-9155-9C90-3BF6A27CD511}"/>
                </a:ext>
              </a:extLst>
            </p:cNvPr>
            <p:cNvSpPr/>
            <p:nvPr/>
          </p:nvSpPr>
          <p:spPr>
            <a:xfrm>
              <a:off x="-12051271" y="128711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D6FC4714-75D9-4AEC-5923-1A89C0429FE6}"/>
                </a:ext>
              </a:extLst>
            </p:cNvPr>
            <p:cNvSpPr/>
            <p:nvPr/>
          </p:nvSpPr>
          <p:spPr>
            <a:xfrm>
              <a:off x="-12126513" y="1664488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E4536232-DEAB-5205-9F3E-63F71EBEB514}"/>
                </a:ext>
              </a:extLst>
            </p:cNvPr>
            <p:cNvSpPr/>
            <p:nvPr/>
          </p:nvSpPr>
          <p:spPr>
            <a:xfrm>
              <a:off x="-11901109" y="157339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2002F5E-AEA7-534B-4EE1-8BDA23AE8A0F}"/>
                </a:ext>
              </a:extLst>
            </p:cNvPr>
            <p:cNvSpPr/>
            <p:nvPr/>
          </p:nvSpPr>
          <p:spPr>
            <a:xfrm>
              <a:off x="-11675785" y="1664488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EC329675-4EDC-AF61-9245-C87F63A210FF}"/>
                </a:ext>
              </a:extLst>
            </p:cNvPr>
            <p:cNvSpPr/>
            <p:nvPr/>
          </p:nvSpPr>
          <p:spPr>
            <a:xfrm>
              <a:off x="-13027807" y="169050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9340F4A7-0837-7750-72E2-2D201BC181B1}"/>
                </a:ext>
              </a:extLst>
            </p:cNvPr>
            <p:cNvSpPr/>
            <p:nvPr/>
          </p:nvSpPr>
          <p:spPr>
            <a:xfrm>
              <a:off x="-12276594" y="1326145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2190141E-C8EB-8366-71CC-AB20A56BBD0A}"/>
                </a:ext>
              </a:extLst>
            </p:cNvPr>
            <p:cNvSpPr/>
            <p:nvPr/>
          </p:nvSpPr>
          <p:spPr>
            <a:xfrm>
              <a:off x="-11825947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436299B9-8225-EBFB-39D2-EB2C3727C4F4}"/>
                </a:ext>
              </a:extLst>
            </p:cNvPr>
            <p:cNvSpPr/>
            <p:nvPr/>
          </p:nvSpPr>
          <p:spPr>
            <a:xfrm>
              <a:off x="-11976190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461A2CB1-4644-B39C-BF35-2670DB72FE46}"/>
                </a:ext>
              </a:extLst>
            </p:cNvPr>
            <p:cNvSpPr/>
            <p:nvPr/>
          </p:nvSpPr>
          <p:spPr>
            <a:xfrm>
              <a:off x="-11825947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D8BB38AA-38FD-3213-8FB0-973DC17A0B6E}"/>
                </a:ext>
              </a:extLst>
            </p:cNvPr>
            <p:cNvSpPr/>
            <p:nvPr/>
          </p:nvSpPr>
          <p:spPr>
            <a:xfrm>
              <a:off x="-12276433" y="1716553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38206B23-9CE2-B770-E12A-23D970B9A2EC}"/>
                </a:ext>
              </a:extLst>
            </p:cNvPr>
            <p:cNvSpPr/>
            <p:nvPr/>
          </p:nvSpPr>
          <p:spPr>
            <a:xfrm>
              <a:off x="-11525704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C04D6270-B999-DE19-EA65-BF94F51C2D71}"/>
                </a:ext>
              </a:extLst>
            </p:cNvPr>
            <p:cNvSpPr/>
            <p:nvPr/>
          </p:nvSpPr>
          <p:spPr>
            <a:xfrm>
              <a:off x="-12802483" y="16515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EA5771B-B2FF-C385-8AE3-411761F2EB53}"/>
                </a:ext>
              </a:extLst>
            </p:cNvPr>
            <p:cNvSpPr/>
            <p:nvPr/>
          </p:nvSpPr>
          <p:spPr>
            <a:xfrm>
              <a:off x="-12276433" y="156038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95F57AA8-5429-2252-DECC-8D90CD8F88C0}"/>
                </a:ext>
              </a:extLst>
            </p:cNvPr>
            <p:cNvSpPr/>
            <p:nvPr/>
          </p:nvSpPr>
          <p:spPr>
            <a:xfrm>
              <a:off x="-11074574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FAA37034-B60D-E5FA-1F7F-BF1D7401D28C}"/>
                </a:ext>
              </a:extLst>
            </p:cNvPr>
            <p:cNvSpPr/>
            <p:nvPr/>
          </p:nvSpPr>
          <p:spPr>
            <a:xfrm>
              <a:off x="-11525704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BC8F2607-F849-F7C8-8E52-EAA6CC9325D5}"/>
                </a:ext>
              </a:extLst>
            </p:cNvPr>
            <p:cNvSpPr/>
            <p:nvPr/>
          </p:nvSpPr>
          <p:spPr>
            <a:xfrm>
              <a:off x="-10774330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456BA73D-452E-6EFB-2495-B975BDC74FA7}"/>
                </a:ext>
              </a:extLst>
            </p:cNvPr>
            <p:cNvSpPr/>
            <p:nvPr/>
          </p:nvSpPr>
          <p:spPr>
            <a:xfrm>
              <a:off x="-12426917" y="13521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336F4321-757A-41D6-2C45-FD4B4FEFB259}"/>
                </a:ext>
              </a:extLst>
            </p:cNvPr>
            <p:cNvSpPr/>
            <p:nvPr/>
          </p:nvSpPr>
          <p:spPr>
            <a:xfrm>
              <a:off x="-10474087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E55EDCA3-E470-D74A-8909-AFDDC6346371}"/>
                </a:ext>
              </a:extLst>
            </p:cNvPr>
            <p:cNvSpPr/>
            <p:nvPr/>
          </p:nvSpPr>
          <p:spPr>
            <a:xfrm>
              <a:off x="-13027726" y="171658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D58A8E46-1355-6E65-E21D-6F659FBDFB9E}"/>
                </a:ext>
              </a:extLst>
            </p:cNvPr>
            <p:cNvSpPr/>
            <p:nvPr/>
          </p:nvSpPr>
          <p:spPr>
            <a:xfrm>
              <a:off x="-12802483" y="157341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C49E3B67-F1DE-E56E-F27E-262324AC03B8}"/>
                </a:ext>
              </a:extLst>
            </p:cNvPr>
            <p:cNvSpPr/>
            <p:nvPr/>
          </p:nvSpPr>
          <p:spPr>
            <a:xfrm>
              <a:off x="-12802483" y="141725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C68F7451-9075-933A-C9B1-EC27AABF8C76}"/>
                </a:ext>
              </a:extLst>
            </p:cNvPr>
            <p:cNvSpPr/>
            <p:nvPr/>
          </p:nvSpPr>
          <p:spPr>
            <a:xfrm>
              <a:off x="-12051190" y="165146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AD73596F-1FA8-7A14-7847-8D55D82F76DF}"/>
                </a:ext>
              </a:extLst>
            </p:cNvPr>
            <p:cNvSpPr/>
            <p:nvPr/>
          </p:nvSpPr>
          <p:spPr>
            <a:xfrm>
              <a:off x="-10549087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A34730C0-1DB8-C848-A1CF-808F675CBBB3}"/>
                </a:ext>
              </a:extLst>
            </p:cNvPr>
            <p:cNvSpPr/>
            <p:nvPr/>
          </p:nvSpPr>
          <p:spPr>
            <a:xfrm>
              <a:off x="-11375139" y="13521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14D161B7-168A-4E66-7274-CE2416EBA50E}"/>
                </a:ext>
              </a:extLst>
            </p:cNvPr>
            <p:cNvSpPr/>
            <p:nvPr/>
          </p:nvSpPr>
          <p:spPr>
            <a:xfrm>
              <a:off x="-12051190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39350350-4685-2619-4CFD-E9719B56A1EE}"/>
                </a:ext>
              </a:extLst>
            </p:cNvPr>
            <p:cNvSpPr/>
            <p:nvPr/>
          </p:nvSpPr>
          <p:spPr>
            <a:xfrm>
              <a:off x="-12727483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C0DF3AFE-54DF-41F1-DAD0-45ED96799A9B}"/>
                </a:ext>
              </a:extLst>
            </p:cNvPr>
            <p:cNvSpPr/>
            <p:nvPr/>
          </p:nvSpPr>
          <p:spPr>
            <a:xfrm>
              <a:off x="-11750947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5FF4770B-833D-36CB-0DC9-64B37940D6E6}"/>
                </a:ext>
              </a:extLst>
            </p:cNvPr>
            <p:cNvSpPr/>
            <p:nvPr/>
          </p:nvSpPr>
          <p:spPr>
            <a:xfrm>
              <a:off x="-13027726" y="156042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04DF40D2-E4FB-6BB7-B691-424436332CAF}"/>
                </a:ext>
              </a:extLst>
            </p:cNvPr>
            <p:cNvSpPr/>
            <p:nvPr/>
          </p:nvSpPr>
          <p:spPr>
            <a:xfrm>
              <a:off x="-10774330" y="1638507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21B49ECF-82DF-B197-BB49-80FD808E0D7A}"/>
                </a:ext>
              </a:extLst>
            </p:cNvPr>
            <p:cNvSpPr/>
            <p:nvPr/>
          </p:nvSpPr>
          <p:spPr>
            <a:xfrm>
              <a:off x="-11750947" y="165146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5DC3636B-26B0-8D3D-6445-EA0585F74907}"/>
                </a:ext>
              </a:extLst>
            </p:cNvPr>
            <p:cNvSpPr/>
            <p:nvPr/>
          </p:nvSpPr>
          <p:spPr>
            <a:xfrm>
              <a:off x="-12351756" y="170353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1CDD796F-CFD3-BE13-C5E8-7B13AD8C6D26}"/>
                </a:ext>
              </a:extLst>
            </p:cNvPr>
            <p:cNvSpPr/>
            <p:nvPr/>
          </p:nvSpPr>
          <p:spPr>
            <a:xfrm>
              <a:off x="-10999573" y="157341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A8FCCEC8-0FCB-E138-0E15-89ADB6B2582C}"/>
                </a:ext>
              </a:extLst>
            </p:cNvPr>
            <p:cNvSpPr/>
            <p:nvPr/>
          </p:nvSpPr>
          <p:spPr>
            <a:xfrm>
              <a:off x="-12651999" y="170353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647FB27D-FCDB-F99C-D323-AEE359E46115}"/>
                </a:ext>
              </a:extLst>
            </p:cNvPr>
            <p:cNvSpPr/>
            <p:nvPr/>
          </p:nvSpPr>
          <p:spPr>
            <a:xfrm>
              <a:off x="-11525704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DE238061-B4B6-DDF4-2F60-91B42492D9BB}"/>
                </a:ext>
              </a:extLst>
            </p:cNvPr>
            <p:cNvSpPr/>
            <p:nvPr/>
          </p:nvSpPr>
          <p:spPr>
            <a:xfrm>
              <a:off x="-10549087" y="157341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42B96658-ACB7-3DE5-6926-4A7D6D34A5D7}"/>
                </a:ext>
              </a:extLst>
            </p:cNvPr>
            <p:cNvSpPr/>
            <p:nvPr/>
          </p:nvSpPr>
          <p:spPr>
            <a:xfrm>
              <a:off x="-11074574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8D95540C-6230-1D00-D9E8-91176AFDA322}"/>
                </a:ext>
              </a:extLst>
            </p:cNvPr>
            <p:cNvSpPr/>
            <p:nvPr/>
          </p:nvSpPr>
          <p:spPr>
            <a:xfrm>
              <a:off x="-10774330" y="140426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2B541DA8-A19B-59AC-578A-59AF80EC45BA}"/>
                </a:ext>
              </a:extLst>
            </p:cNvPr>
            <p:cNvSpPr/>
            <p:nvPr/>
          </p:nvSpPr>
          <p:spPr>
            <a:xfrm>
              <a:off x="-11825947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FA868C8B-FD71-A1EC-D169-6922D5C5414B}"/>
                </a:ext>
              </a:extLst>
            </p:cNvPr>
            <p:cNvSpPr/>
            <p:nvPr/>
          </p:nvSpPr>
          <p:spPr>
            <a:xfrm>
              <a:off x="-10774330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FF222F22-3A31-0317-1BDB-163A2185289A}"/>
                </a:ext>
              </a:extLst>
            </p:cNvPr>
            <p:cNvSpPr/>
            <p:nvPr/>
          </p:nvSpPr>
          <p:spPr>
            <a:xfrm>
              <a:off x="-11450301" y="1547378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8E0D4DE5-3AC8-A171-0000-17FB8F5298D1}"/>
                </a:ext>
              </a:extLst>
            </p:cNvPr>
            <p:cNvSpPr/>
            <p:nvPr/>
          </p:nvSpPr>
          <p:spPr>
            <a:xfrm>
              <a:off x="-12426837" y="158641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EB6A16EE-3729-9A24-D110-35AEF813D0D1}"/>
                </a:ext>
              </a:extLst>
            </p:cNvPr>
            <p:cNvSpPr/>
            <p:nvPr/>
          </p:nvSpPr>
          <p:spPr>
            <a:xfrm>
              <a:off x="-12727483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800CDE4F-2939-EEDB-FE66-0EACF3D80187}"/>
                </a:ext>
              </a:extLst>
            </p:cNvPr>
            <p:cNvSpPr/>
            <p:nvPr/>
          </p:nvSpPr>
          <p:spPr>
            <a:xfrm>
              <a:off x="-10474087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3E9E3D18-CCA5-74E8-D3A5-D589BA985005}"/>
                </a:ext>
              </a:extLst>
            </p:cNvPr>
            <p:cNvSpPr/>
            <p:nvPr/>
          </p:nvSpPr>
          <p:spPr>
            <a:xfrm>
              <a:off x="-11976190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FD5D658A-BF0F-0641-A3E6-9C07B03BF22F}"/>
                </a:ext>
              </a:extLst>
            </p:cNvPr>
            <p:cNvSpPr/>
            <p:nvPr/>
          </p:nvSpPr>
          <p:spPr>
            <a:xfrm>
              <a:off x="-13252969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33FF7155-50F7-99C9-2E8A-1C41774357A4}"/>
                </a:ext>
              </a:extLst>
            </p:cNvPr>
            <p:cNvSpPr/>
            <p:nvPr/>
          </p:nvSpPr>
          <p:spPr>
            <a:xfrm>
              <a:off x="-10999573" y="165150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3F2CBBF5-EB10-E7F5-CBCF-8C0D050B1BBD}"/>
                </a:ext>
              </a:extLst>
            </p:cNvPr>
            <p:cNvSpPr/>
            <p:nvPr/>
          </p:nvSpPr>
          <p:spPr>
            <a:xfrm>
              <a:off x="-12652080" y="139122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8A9E7556-109F-EE3B-A707-877BFFFDB324}"/>
                </a:ext>
              </a:extLst>
            </p:cNvPr>
            <p:cNvSpPr/>
            <p:nvPr/>
          </p:nvSpPr>
          <p:spPr>
            <a:xfrm>
              <a:off x="-11375220" y="158641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6212F09A-23DE-0677-6901-B3D7F4C3A5AD}"/>
                </a:ext>
              </a:extLst>
            </p:cNvPr>
            <p:cNvSpPr/>
            <p:nvPr/>
          </p:nvSpPr>
          <p:spPr>
            <a:xfrm>
              <a:off x="-12276433" y="16384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5560A2E2-CA8E-8E61-8B35-4EE5BA5CF8AB}"/>
                </a:ext>
              </a:extLst>
            </p:cNvPr>
            <p:cNvSpPr/>
            <p:nvPr/>
          </p:nvSpPr>
          <p:spPr>
            <a:xfrm>
              <a:off x="-10999573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508E5D8-F21A-6CE2-A915-771F47E0C28B}"/>
                </a:ext>
              </a:extLst>
            </p:cNvPr>
            <p:cNvSpPr/>
            <p:nvPr/>
          </p:nvSpPr>
          <p:spPr>
            <a:xfrm>
              <a:off x="-11150057" y="13131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5D73B859-109F-5772-2857-0ED880B468A2}"/>
                </a:ext>
              </a:extLst>
            </p:cNvPr>
            <p:cNvSpPr/>
            <p:nvPr/>
          </p:nvSpPr>
          <p:spPr>
            <a:xfrm>
              <a:off x="-11750947" y="133913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96B33E5D-6593-F6D3-294C-597B5CF6BADB}"/>
                </a:ext>
              </a:extLst>
            </p:cNvPr>
            <p:cNvSpPr/>
            <p:nvPr/>
          </p:nvSpPr>
          <p:spPr>
            <a:xfrm>
              <a:off x="-13027726" y="1638507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4BB80ADB-3365-FF61-64CA-64D1C934A514}"/>
                </a:ext>
              </a:extLst>
            </p:cNvPr>
            <p:cNvSpPr/>
            <p:nvPr/>
          </p:nvSpPr>
          <p:spPr>
            <a:xfrm>
              <a:off x="-12051190" y="141722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B9BF431F-5572-07A0-D592-2A986C75D6B7}"/>
                </a:ext>
              </a:extLst>
            </p:cNvPr>
            <p:cNvSpPr/>
            <p:nvPr/>
          </p:nvSpPr>
          <p:spPr>
            <a:xfrm>
              <a:off x="-11150057" y="139122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CAC1BE05-E0FF-DA7A-13F8-111ECA74A6EF}"/>
                </a:ext>
              </a:extLst>
            </p:cNvPr>
            <p:cNvSpPr/>
            <p:nvPr/>
          </p:nvSpPr>
          <p:spPr>
            <a:xfrm>
              <a:off x="-12351756" y="1547378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D4972D03-7B3D-ED3A-D3EF-ACC2425CFD8B}"/>
                </a:ext>
              </a:extLst>
            </p:cNvPr>
            <p:cNvSpPr/>
            <p:nvPr/>
          </p:nvSpPr>
          <p:spPr>
            <a:xfrm>
              <a:off x="-12727483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9668A33C-7588-33B7-6FEF-9D525EE2EB87}"/>
                </a:ext>
              </a:extLst>
            </p:cNvPr>
            <p:cNvSpPr/>
            <p:nvPr/>
          </p:nvSpPr>
          <p:spPr>
            <a:xfrm>
              <a:off x="-11450301" y="1625456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BCEDF739-A537-524A-083A-5E659A3E67E9}"/>
                </a:ext>
              </a:extLst>
            </p:cNvPr>
            <p:cNvSpPr/>
            <p:nvPr/>
          </p:nvSpPr>
          <p:spPr>
            <a:xfrm>
              <a:off x="-12802483" y="1495336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7B463733-C7BE-3CAF-64EC-E4914DAF016D}"/>
                </a:ext>
              </a:extLst>
            </p:cNvPr>
            <p:cNvSpPr/>
            <p:nvPr/>
          </p:nvSpPr>
          <p:spPr>
            <a:xfrm>
              <a:off x="-11976190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25E4FB24-6014-BCA6-27E5-CFB2B6DA2036}"/>
                </a:ext>
              </a:extLst>
            </p:cNvPr>
            <p:cNvSpPr/>
            <p:nvPr/>
          </p:nvSpPr>
          <p:spPr>
            <a:xfrm>
              <a:off x="-11750947" y="141722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DE75F9B5-66FD-A9E7-083E-12021052762F}"/>
                </a:ext>
              </a:extLst>
            </p:cNvPr>
            <p:cNvSpPr/>
            <p:nvPr/>
          </p:nvSpPr>
          <p:spPr>
            <a:xfrm>
              <a:off x="-11375139" y="1274103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15F23555-B743-2F0F-5C00-7A8E75832C1E}"/>
                </a:ext>
              </a:extLst>
            </p:cNvPr>
            <p:cNvSpPr/>
            <p:nvPr/>
          </p:nvSpPr>
          <p:spPr>
            <a:xfrm>
              <a:off x="-12276433" y="148231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EA19DBF5-7230-D3DE-0808-C1736EE504A0}"/>
                </a:ext>
              </a:extLst>
            </p:cNvPr>
            <p:cNvSpPr/>
            <p:nvPr/>
          </p:nvSpPr>
          <p:spPr>
            <a:xfrm>
              <a:off x="-13027726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B0D60AC8-B26C-1555-73BA-378BCA049346}"/>
                </a:ext>
              </a:extLst>
            </p:cNvPr>
            <p:cNvSpPr/>
            <p:nvPr/>
          </p:nvSpPr>
          <p:spPr>
            <a:xfrm>
              <a:off x="-11750947" y="14953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B333CEC8-07C1-460C-B23C-86050500EE91}"/>
                </a:ext>
              </a:extLst>
            </p:cNvPr>
            <p:cNvSpPr/>
            <p:nvPr/>
          </p:nvSpPr>
          <p:spPr>
            <a:xfrm>
              <a:off x="-12351756" y="1625456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B1A7FCB5-0A32-7D1E-C164-FB1993E57205}"/>
                </a:ext>
              </a:extLst>
            </p:cNvPr>
            <p:cNvSpPr/>
            <p:nvPr/>
          </p:nvSpPr>
          <p:spPr>
            <a:xfrm>
              <a:off x="-12051190" y="133913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725C2A26-2B4C-C9F7-9A49-DCF5BBFFFDE2}"/>
                </a:ext>
              </a:extLst>
            </p:cNvPr>
            <p:cNvSpPr/>
            <p:nvPr/>
          </p:nvSpPr>
          <p:spPr>
            <a:xfrm>
              <a:off x="-13328050" y="148234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650A7946-1805-1B4A-B109-753BFA2E82E5}"/>
                </a:ext>
              </a:extLst>
            </p:cNvPr>
            <p:cNvSpPr/>
            <p:nvPr/>
          </p:nvSpPr>
          <p:spPr>
            <a:xfrm>
              <a:off x="-12652080" y="13131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071E78E5-165A-7841-2383-AC80044CB866}"/>
                </a:ext>
              </a:extLst>
            </p:cNvPr>
            <p:cNvSpPr/>
            <p:nvPr/>
          </p:nvSpPr>
          <p:spPr>
            <a:xfrm>
              <a:off x="-11074574" y="140426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74AC40BB-F9D8-0B13-1F70-408CA755BBF9}"/>
                </a:ext>
              </a:extLst>
            </p:cNvPr>
            <p:cNvSpPr/>
            <p:nvPr/>
          </p:nvSpPr>
          <p:spPr>
            <a:xfrm>
              <a:off x="-11375139" y="1430268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9268C914-F99F-2D64-8710-3368A0F5A7B7}"/>
                </a:ext>
              </a:extLst>
            </p:cNvPr>
            <p:cNvSpPr/>
            <p:nvPr/>
          </p:nvSpPr>
          <p:spPr>
            <a:xfrm>
              <a:off x="-12727483" y="140426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35C1BA0A-6511-C7B8-0605-014B949AC5CC}"/>
                </a:ext>
              </a:extLst>
            </p:cNvPr>
            <p:cNvSpPr/>
            <p:nvPr/>
          </p:nvSpPr>
          <p:spPr>
            <a:xfrm>
              <a:off x="-10999573" y="133917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5591AFAD-081F-3851-1158-286D7567C377}"/>
                </a:ext>
              </a:extLst>
            </p:cNvPr>
            <p:cNvSpPr/>
            <p:nvPr/>
          </p:nvSpPr>
          <p:spPr>
            <a:xfrm>
              <a:off x="-11525704" y="140422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641463FE-4FBE-ED50-452A-FFAAF9DF48B6}"/>
                </a:ext>
              </a:extLst>
            </p:cNvPr>
            <p:cNvSpPr/>
            <p:nvPr/>
          </p:nvSpPr>
          <p:spPr>
            <a:xfrm>
              <a:off x="-10999573" y="141725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38FDD843-B8BF-FC3A-A999-888BC63D425C}"/>
                </a:ext>
              </a:extLst>
            </p:cNvPr>
            <p:cNvSpPr/>
            <p:nvPr/>
          </p:nvSpPr>
          <p:spPr>
            <a:xfrm>
              <a:off x="-11074574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CA06EC36-2C08-D30D-46D2-42543F3BBE57}"/>
                </a:ext>
              </a:extLst>
            </p:cNvPr>
            <p:cNvSpPr/>
            <p:nvPr/>
          </p:nvSpPr>
          <p:spPr>
            <a:xfrm>
              <a:off x="-12051190" y="14953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30433846-9AB6-FF02-6471-054C588EEE34}"/>
                </a:ext>
              </a:extLst>
            </p:cNvPr>
            <p:cNvSpPr/>
            <p:nvPr/>
          </p:nvSpPr>
          <p:spPr>
            <a:xfrm>
              <a:off x="-12426917" y="1430268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894B7981-0604-880E-0988-D64399ACC0C8}"/>
                </a:ext>
              </a:extLst>
            </p:cNvPr>
            <p:cNvSpPr/>
            <p:nvPr/>
          </p:nvSpPr>
          <p:spPr>
            <a:xfrm>
              <a:off x="-13252969" y="133917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0E26FF4D-5CC2-B15C-8010-07E30CE9404E}"/>
                </a:ext>
              </a:extLst>
            </p:cNvPr>
            <p:cNvSpPr/>
            <p:nvPr/>
          </p:nvSpPr>
          <p:spPr>
            <a:xfrm>
              <a:off x="-11825947" y="140422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F3A11DA0-3F4E-4C17-9AB2-07E13CD3599C}"/>
                </a:ext>
              </a:extLst>
            </p:cNvPr>
            <p:cNvSpPr/>
            <p:nvPr/>
          </p:nvSpPr>
          <p:spPr>
            <a:xfrm>
              <a:off x="-10549087" y="141725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AB2A6CCC-E240-12E2-827F-FEC92722B4F7}"/>
                </a:ext>
              </a:extLst>
            </p:cNvPr>
            <p:cNvSpPr/>
            <p:nvPr/>
          </p:nvSpPr>
          <p:spPr>
            <a:xfrm>
              <a:off x="-12802483" y="133917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DDFF3724-2FEB-9291-8FD0-F7043F405BA1}"/>
                </a:ext>
              </a:extLst>
            </p:cNvPr>
            <p:cNvSpPr/>
            <p:nvPr/>
          </p:nvSpPr>
          <p:spPr>
            <a:xfrm>
              <a:off x="-12276433" y="140423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27AC4F1F-CF65-C074-1D31-F39CF442652E}"/>
                </a:ext>
              </a:extLst>
            </p:cNvPr>
            <p:cNvSpPr/>
            <p:nvPr/>
          </p:nvSpPr>
          <p:spPr>
            <a:xfrm>
              <a:off x="-11976190" y="140423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B622D418-8FD8-D4DC-71ED-3047EAAF0BEE}"/>
                </a:ext>
              </a:extLst>
            </p:cNvPr>
            <p:cNvSpPr/>
            <p:nvPr/>
          </p:nvSpPr>
          <p:spPr>
            <a:xfrm>
              <a:off x="-10774330" y="150832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ECB947BC-B2D7-ED38-C5AD-AF94FED0D51E}"/>
                </a:ext>
              </a:extLst>
            </p:cNvPr>
            <p:cNvSpPr/>
            <p:nvPr/>
          </p:nvSpPr>
          <p:spPr>
            <a:xfrm>
              <a:off x="-12727483" y="17165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2CC06D81-6760-08C0-729E-886F0906B31C}"/>
                </a:ext>
              </a:extLst>
            </p:cNvPr>
            <p:cNvSpPr/>
            <p:nvPr/>
          </p:nvSpPr>
          <p:spPr>
            <a:xfrm>
              <a:off x="-11374897" y="124809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68849741-F22B-B721-BF3E-4C0CF1DFBBDA}"/>
                </a:ext>
              </a:extLst>
            </p:cNvPr>
            <p:cNvSpPr/>
            <p:nvPr/>
          </p:nvSpPr>
          <p:spPr>
            <a:xfrm>
              <a:off x="-12351514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4E3E28BB-051D-F05A-EC40-BB10ABC7E285}"/>
                </a:ext>
              </a:extLst>
            </p:cNvPr>
            <p:cNvSpPr/>
            <p:nvPr/>
          </p:nvSpPr>
          <p:spPr>
            <a:xfrm>
              <a:off x="-11450623" y="157338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B05B3470-3CDC-2F22-C476-C98309EB2261}"/>
                </a:ext>
              </a:extLst>
            </p:cNvPr>
            <p:cNvSpPr/>
            <p:nvPr/>
          </p:nvSpPr>
          <p:spPr>
            <a:xfrm>
              <a:off x="-11375220" y="1664488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5D9E66F1-E99C-1FC6-F2D4-DB967E94FD4E}"/>
                </a:ext>
              </a:extLst>
            </p:cNvPr>
            <p:cNvSpPr/>
            <p:nvPr/>
          </p:nvSpPr>
          <p:spPr>
            <a:xfrm>
              <a:off x="-11450381" y="146929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0CB130A7-AF20-85BE-3D50-D01235F61786}"/>
                </a:ext>
              </a:extLst>
            </p:cNvPr>
            <p:cNvSpPr/>
            <p:nvPr/>
          </p:nvSpPr>
          <p:spPr>
            <a:xfrm>
              <a:off x="-11374897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4CC49C86-1029-ADD9-CF14-7C893D437A63}"/>
                </a:ext>
              </a:extLst>
            </p:cNvPr>
            <p:cNvSpPr/>
            <p:nvPr/>
          </p:nvSpPr>
          <p:spPr>
            <a:xfrm>
              <a:off x="-11074574" y="163849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A5CA59B5-8DF0-DD88-D7C3-8C70B24DDD67}"/>
                </a:ext>
              </a:extLst>
            </p:cNvPr>
            <p:cNvSpPr/>
            <p:nvPr/>
          </p:nvSpPr>
          <p:spPr>
            <a:xfrm>
              <a:off x="-12351756" y="131315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A0F8A208-1110-E68A-0190-C2B21A331EBE}"/>
                </a:ext>
              </a:extLst>
            </p:cNvPr>
            <p:cNvSpPr/>
            <p:nvPr/>
          </p:nvSpPr>
          <p:spPr>
            <a:xfrm>
              <a:off x="-11450623" y="165146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D0AB9F21-51E4-4BED-DCDA-7555D7731E07}"/>
                </a:ext>
              </a:extLst>
            </p:cNvPr>
            <p:cNvSpPr/>
            <p:nvPr/>
          </p:nvSpPr>
          <p:spPr>
            <a:xfrm>
              <a:off x="-13027726" y="158640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6736F245-9836-BD16-9702-F0ED7CC2BDDA}"/>
                </a:ext>
              </a:extLst>
            </p:cNvPr>
            <p:cNvSpPr/>
            <p:nvPr/>
          </p:nvSpPr>
          <p:spPr>
            <a:xfrm>
              <a:off x="-12427159" y="1326177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DC266083-81DC-F1FD-AE9F-4C0BF93B89D0}"/>
                </a:ext>
              </a:extLst>
            </p:cNvPr>
            <p:cNvSpPr/>
            <p:nvPr/>
          </p:nvSpPr>
          <p:spPr>
            <a:xfrm>
              <a:off x="-10774330" y="1430236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A2970129-CF46-D3F0-042A-170E8CC71B35}"/>
                </a:ext>
              </a:extLst>
            </p:cNvPr>
            <p:cNvSpPr/>
            <p:nvPr/>
          </p:nvSpPr>
          <p:spPr>
            <a:xfrm>
              <a:off x="-12351756" y="146929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7DCE2426-383F-E038-91E0-6E0F258799E2}"/>
                </a:ext>
              </a:extLst>
            </p:cNvPr>
            <p:cNvSpPr/>
            <p:nvPr/>
          </p:nvSpPr>
          <p:spPr>
            <a:xfrm>
              <a:off x="-13027726" y="135215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5866860C-39CA-B634-C0B7-AC40DAC303D3}"/>
                </a:ext>
              </a:extLst>
            </p:cNvPr>
            <p:cNvSpPr/>
            <p:nvPr/>
          </p:nvSpPr>
          <p:spPr>
            <a:xfrm>
              <a:off x="-10774330" y="135215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032A6F54-CFBF-F61F-9042-2110CE68248C}"/>
                </a:ext>
              </a:extLst>
            </p:cNvPr>
            <p:cNvSpPr/>
            <p:nvPr/>
          </p:nvSpPr>
          <p:spPr>
            <a:xfrm>
              <a:off x="-13027726" y="150832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D17F15BB-B2B6-241C-E74F-4F4E6F015812}"/>
                </a:ext>
              </a:extLst>
            </p:cNvPr>
            <p:cNvSpPr/>
            <p:nvPr/>
          </p:nvSpPr>
          <p:spPr>
            <a:xfrm>
              <a:off x="-12727483" y="1638491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92AAB1A6-A361-98E5-99C7-C6B65E30D4A5}"/>
                </a:ext>
              </a:extLst>
            </p:cNvPr>
            <p:cNvSpPr/>
            <p:nvPr/>
          </p:nvSpPr>
          <p:spPr>
            <a:xfrm>
              <a:off x="-12426917" y="1664488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99C86340-EFE3-BCEB-9566-A09855EB0976}"/>
                </a:ext>
              </a:extLst>
            </p:cNvPr>
            <p:cNvSpPr/>
            <p:nvPr/>
          </p:nvSpPr>
          <p:spPr>
            <a:xfrm>
              <a:off x="-10774330" y="158640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460FB101-F469-278A-8102-8FB9669A17CE}"/>
                </a:ext>
              </a:extLst>
            </p:cNvPr>
            <p:cNvSpPr/>
            <p:nvPr/>
          </p:nvSpPr>
          <p:spPr>
            <a:xfrm>
              <a:off x="-11450301" y="131315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C28106D1-0A92-FF6F-D1E6-CDFC7D40A799}"/>
                </a:ext>
              </a:extLst>
            </p:cNvPr>
            <p:cNvSpPr/>
            <p:nvPr/>
          </p:nvSpPr>
          <p:spPr>
            <a:xfrm>
              <a:off x="-12351514" y="165146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B5C093B5-8431-2D08-BDCC-56910747BB58}"/>
                </a:ext>
              </a:extLst>
            </p:cNvPr>
            <p:cNvSpPr/>
            <p:nvPr/>
          </p:nvSpPr>
          <p:spPr>
            <a:xfrm>
              <a:off x="-13027726" y="1664480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49BB020B-8345-5CE3-BC14-629F9B5E93A8}"/>
                </a:ext>
              </a:extLst>
            </p:cNvPr>
            <p:cNvSpPr/>
            <p:nvPr/>
          </p:nvSpPr>
          <p:spPr>
            <a:xfrm>
              <a:off x="-12351434" y="141724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ACE8DCCD-4BA9-FE33-1B46-084D4AD6981E}"/>
                </a:ext>
              </a:extLst>
            </p:cNvPr>
            <p:cNvSpPr/>
            <p:nvPr/>
          </p:nvSpPr>
          <p:spPr>
            <a:xfrm>
              <a:off x="-11450301" y="139123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FF573353-68C0-6E2B-7CF7-B8F3CFAE4167}"/>
                </a:ext>
              </a:extLst>
            </p:cNvPr>
            <p:cNvSpPr/>
            <p:nvPr/>
          </p:nvSpPr>
          <p:spPr>
            <a:xfrm>
              <a:off x="-11074896" y="13521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4BB0A8FD-3F1F-04FA-0959-33F02EE3469D}"/>
                </a:ext>
              </a:extLst>
            </p:cNvPr>
            <p:cNvSpPr/>
            <p:nvPr/>
          </p:nvSpPr>
          <p:spPr>
            <a:xfrm>
              <a:off x="-13328292" y="13521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558DF0B4-30DA-DA64-7ED6-6D820196F0A2}"/>
                </a:ext>
              </a:extLst>
            </p:cNvPr>
            <p:cNvSpPr/>
            <p:nvPr/>
          </p:nvSpPr>
          <p:spPr>
            <a:xfrm>
              <a:off x="-12351675" y="139123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728AF0B3-04D0-BAC2-BFE9-1BF63DD7E40B}"/>
                </a:ext>
              </a:extLst>
            </p:cNvPr>
            <p:cNvSpPr/>
            <p:nvPr/>
          </p:nvSpPr>
          <p:spPr>
            <a:xfrm>
              <a:off x="-11826028" y="132615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7B2406FA-BB78-5D89-A44F-B7FDEE144744}"/>
                </a:ext>
              </a:extLst>
            </p:cNvPr>
            <p:cNvSpPr/>
            <p:nvPr/>
          </p:nvSpPr>
          <p:spPr>
            <a:xfrm>
              <a:off x="-10473765" y="1430260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0020F626-2110-006E-0888-0D84A5B66CBC}"/>
                </a:ext>
              </a:extLst>
            </p:cNvPr>
            <p:cNvSpPr/>
            <p:nvPr/>
          </p:nvSpPr>
          <p:spPr>
            <a:xfrm>
              <a:off x="-11976109" y="132615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F764C6F3-5BFE-55F1-AE89-8D66213C6CB8}"/>
                </a:ext>
              </a:extLst>
            </p:cNvPr>
            <p:cNvSpPr/>
            <p:nvPr/>
          </p:nvSpPr>
          <p:spPr>
            <a:xfrm>
              <a:off x="-11450462" y="141724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33A301EB-BECC-707F-546F-6CBCFCF648DC}"/>
                </a:ext>
              </a:extLst>
            </p:cNvPr>
            <p:cNvSpPr/>
            <p:nvPr/>
          </p:nvSpPr>
          <p:spPr>
            <a:xfrm>
              <a:off x="-10849411" y="133917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94486247-DDDB-8E48-4308-8E27CDDB2CC7}"/>
                </a:ext>
              </a:extLst>
            </p:cNvPr>
            <p:cNvSpPr/>
            <p:nvPr/>
          </p:nvSpPr>
          <p:spPr>
            <a:xfrm>
              <a:off x="-11450462" y="126108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BB4FB067-3307-85E3-7EB6-45606F18BB6A}"/>
                </a:ext>
              </a:extLst>
            </p:cNvPr>
            <p:cNvSpPr/>
            <p:nvPr/>
          </p:nvSpPr>
          <p:spPr>
            <a:xfrm>
              <a:off x="-11074896" y="1430260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34FC48A3-3D06-0059-EA68-4D5D9262954C}"/>
                </a:ext>
              </a:extLst>
            </p:cNvPr>
            <p:cNvSpPr/>
            <p:nvPr/>
          </p:nvSpPr>
          <p:spPr>
            <a:xfrm>
              <a:off x="-11450462" y="133916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B63619B4-8A96-D2C1-877F-CEDF3A5EDA9B}"/>
                </a:ext>
              </a:extLst>
            </p:cNvPr>
            <p:cNvSpPr/>
            <p:nvPr/>
          </p:nvSpPr>
          <p:spPr>
            <a:xfrm>
              <a:off x="-12351434" y="149532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99703C6E-6A02-7F9D-4749-9CF0ED2F461E}"/>
                </a:ext>
              </a:extLst>
            </p:cNvPr>
            <p:cNvSpPr/>
            <p:nvPr/>
          </p:nvSpPr>
          <p:spPr>
            <a:xfrm>
              <a:off x="-12727241" y="13521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8E7E2697-ED4E-6EB0-7B90-DC6B9ADF0FD8}"/>
                </a:ext>
              </a:extLst>
            </p:cNvPr>
            <p:cNvSpPr/>
            <p:nvPr/>
          </p:nvSpPr>
          <p:spPr>
            <a:xfrm>
              <a:off x="-13102807" y="133917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F1D075D8-D9C1-0050-4A17-BD4D3623FCF4}"/>
                </a:ext>
              </a:extLst>
            </p:cNvPr>
            <p:cNvSpPr/>
            <p:nvPr/>
          </p:nvSpPr>
          <p:spPr>
            <a:xfrm>
              <a:off x="-12351434" y="133916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5E750858-4A25-4077-6391-9FA971BAD96F}"/>
                </a:ext>
              </a:extLst>
            </p:cNvPr>
            <p:cNvSpPr/>
            <p:nvPr/>
          </p:nvSpPr>
          <p:spPr>
            <a:xfrm>
              <a:off x="-12952565" y="133917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96E95B14-123C-B51C-A089-C126C6BAEAEB}"/>
                </a:ext>
              </a:extLst>
            </p:cNvPr>
            <p:cNvSpPr/>
            <p:nvPr/>
          </p:nvSpPr>
          <p:spPr>
            <a:xfrm>
              <a:off x="-12051432" y="1703551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C336B221-E3A6-A229-7776-21FCD9F311BF}"/>
                </a:ext>
              </a:extLst>
            </p:cNvPr>
            <p:cNvSpPr/>
            <p:nvPr/>
          </p:nvSpPr>
          <p:spPr>
            <a:xfrm>
              <a:off x="-12727241" y="1430260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F9CAA7D1-4F89-7512-AE09-BA5AD9312850}"/>
                </a:ext>
              </a:extLst>
            </p:cNvPr>
            <p:cNvSpPr/>
            <p:nvPr/>
          </p:nvSpPr>
          <p:spPr>
            <a:xfrm>
              <a:off x="-11450462" y="149532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F9D2B5E1-5F89-CF99-C87A-7B0AE3195368}"/>
                </a:ext>
              </a:extLst>
            </p:cNvPr>
            <p:cNvSpPr/>
            <p:nvPr/>
          </p:nvSpPr>
          <p:spPr>
            <a:xfrm>
              <a:off x="-11750705" y="162548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6B5BEF8F-15AD-9324-BB5C-6D9A6F678BBC}"/>
                </a:ext>
              </a:extLst>
            </p:cNvPr>
            <p:cNvSpPr/>
            <p:nvPr/>
          </p:nvSpPr>
          <p:spPr>
            <a:xfrm>
              <a:off x="-12426998" y="140425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BBD6A9F1-D963-98CB-E92E-516DEAE42C96}"/>
                </a:ext>
              </a:extLst>
            </p:cNvPr>
            <p:cNvSpPr/>
            <p:nvPr/>
          </p:nvSpPr>
          <p:spPr>
            <a:xfrm>
              <a:off x="-11374897" y="156041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99E74F15-BC41-852D-D1C3-C06F1E024560}"/>
                </a:ext>
              </a:extLst>
            </p:cNvPr>
            <p:cNvSpPr/>
            <p:nvPr/>
          </p:nvSpPr>
          <p:spPr>
            <a:xfrm>
              <a:off x="-12426998" y="156041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91141EE8-F5C0-26E1-5250-5218631C6D4D}"/>
                </a:ext>
              </a:extLst>
            </p:cNvPr>
            <p:cNvSpPr/>
            <p:nvPr/>
          </p:nvSpPr>
          <p:spPr>
            <a:xfrm>
              <a:off x="-11374897" y="148233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60752CC2-4052-F610-4459-40618B3024BD}"/>
                </a:ext>
              </a:extLst>
            </p:cNvPr>
            <p:cNvSpPr/>
            <p:nvPr/>
          </p:nvSpPr>
          <p:spPr>
            <a:xfrm>
              <a:off x="-12727161" y="15864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855EBE5A-5E08-7659-E703-975FEA9905EC}"/>
                </a:ext>
              </a:extLst>
            </p:cNvPr>
            <p:cNvSpPr/>
            <p:nvPr/>
          </p:nvSpPr>
          <p:spPr>
            <a:xfrm>
              <a:off x="-11750705" y="154740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D33BAFD2-8C58-952B-D7A1-BA5F681955F0}"/>
                </a:ext>
              </a:extLst>
            </p:cNvPr>
            <p:cNvSpPr/>
            <p:nvPr/>
          </p:nvSpPr>
          <p:spPr>
            <a:xfrm>
              <a:off x="-12051271" y="1547402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BD79F9B8-FFA8-E0B4-0CFA-C5F09A77D68B}"/>
                </a:ext>
              </a:extLst>
            </p:cNvPr>
            <p:cNvSpPr/>
            <p:nvPr/>
          </p:nvSpPr>
          <p:spPr>
            <a:xfrm>
              <a:off x="-11074574" y="15864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ABABB092-DFF5-4902-3AD2-514004380BDA}"/>
                </a:ext>
              </a:extLst>
            </p:cNvPr>
            <p:cNvSpPr/>
            <p:nvPr/>
          </p:nvSpPr>
          <p:spPr>
            <a:xfrm>
              <a:off x="-12051271" y="139124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91C87A7-EFF6-641B-499B-0F083C0DC3BA}"/>
                </a:ext>
              </a:extLst>
            </p:cNvPr>
            <p:cNvSpPr/>
            <p:nvPr/>
          </p:nvSpPr>
          <p:spPr>
            <a:xfrm>
              <a:off x="-11750705" y="139124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E5672400-A919-0417-3700-12F274D92F3C}"/>
                </a:ext>
              </a:extLst>
            </p:cNvPr>
            <p:cNvSpPr/>
            <p:nvPr/>
          </p:nvSpPr>
          <p:spPr>
            <a:xfrm>
              <a:off x="-10473765" y="158642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F3AA6E09-DCF2-4E0C-541B-585D51F95F24}"/>
                </a:ext>
              </a:extLst>
            </p:cNvPr>
            <p:cNvSpPr/>
            <p:nvPr/>
          </p:nvSpPr>
          <p:spPr>
            <a:xfrm>
              <a:off x="-11750786" y="131317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C42886C9-F0DD-47C8-51D4-7EC5A0D3942F}"/>
                </a:ext>
              </a:extLst>
            </p:cNvPr>
            <p:cNvSpPr/>
            <p:nvPr/>
          </p:nvSpPr>
          <p:spPr>
            <a:xfrm>
              <a:off x="-12051190" y="131317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C5188EDD-FA3B-559E-CA89-50B23FDF128B}"/>
                </a:ext>
              </a:extLst>
            </p:cNvPr>
            <p:cNvSpPr/>
            <p:nvPr/>
          </p:nvSpPr>
          <p:spPr>
            <a:xfrm>
              <a:off x="-12727161" y="150834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435BB311-37EB-F87F-346C-C0EA239F60B9}"/>
                </a:ext>
              </a:extLst>
            </p:cNvPr>
            <p:cNvSpPr/>
            <p:nvPr/>
          </p:nvSpPr>
          <p:spPr>
            <a:xfrm>
              <a:off x="-12051271" y="146932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E7C3BF4C-6C6A-4CD5-C9A3-E972ACE71EF9}"/>
                </a:ext>
              </a:extLst>
            </p:cNvPr>
            <p:cNvSpPr/>
            <p:nvPr/>
          </p:nvSpPr>
          <p:spPr>
            <a:xfrm>
              <a:off x="-11750705" y="146932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77B8F26B-4D6C-5D5F-0C7A-7A5D029FB27C}"/>
                </a:ext>
              </a:extLst>
            </p:cNvPr>
            <p:cNvSpPr/>
            <p:nvPr/>
          </p:nvSpPr>
          <p:spPr>
            <a:xfrm>
              <a:off x="-12426998" y="148233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20A622ED-6DAC-6143-C350-11BBF0EBB78D}"/>
                </a:ext>
              </a:extLst>
            </p:cNvPr>
            <p:cNvSpPr/>
            <p:nvPr/>
          </p:nvSpPr>
          <p:spPr>
            <a:xfrm>
              <a:off x="-10473765" y="150834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AF631206-792B-E6B5-F388-9C2F81911CBC}"/>
                </a:ext>
              </a:extLst>
            </p:cNvPr>
            <p:cNvSpPr/>
            <p:nvPr/>
          </p:nvSpPr>
          <p:spPr>
            <a:xfrm>
              <a:off x="-10699088" y="141725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307193E8-348D-19AF-38C8-4A1F607E8C55}"/>
                </a:ext>
              </a:extLst>
            </p:cNvPr>
            <p:cNvSpPr/>
            <p:nvPr/>
          </p:nvSpPr>
          <p:spPr>
            <a:xfrm>
              <a:off x="-12051271" y="162548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E530FE04-2D6B-EBA1-5C25-286B43C89678}"/>
                </a:ext>
              </a:extLst>
            </p:cNvPr>
            <p:cNvSpPr/>
            <p:nvPr/>
          </p:nvSpPr>
          <p:spPr>
            <a:xfrm>
              <a:off x="-11074574" y="150834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1CE61EF0-4934-AC21-F63D-A083E134F688}"/>
                </a:ext>
              </a:extLst>
            </p:cNvPr>
            <p:cNvSpPr/>
            <p:nvPr/>
          </p:nvSpPr>
          <p:spPr>
            <a:xfrm>
              <a:off x="-11374897" y="140425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2546CD1B-3501-CC53-00D1-78E1F0A5038A}"/>
                </a:ext>
              </a:extLst>
            </p:cNvPr>
            <p:cNvSpPr/>
            <p:nvPr/>
          </p:nvSpPr>
          <p:spPr>
            <a:xfrm>
              <a:off x="-10849411" y="141725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45F02A58-5197-2A56-94E4-6E4CBFC8501B}"/>
                </a:ext>
              </a:extLst>
            </p:cNvPr>
            <p:cNvSpPr/>
            <p:nvPr/>
          </p:nvSpPr>
          <p:spPr>
            <a:xfrm>
              <a:off x="-12651757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BC0A3638-5E3A-2F80-870B-B99C6717E6D3}"/>
                </a:ext>
              </a:extLst>
            </p:cNvPr>
            <p:cNvSpPr/>
            <p:nvPr/>
          </p:nvSpPr>
          <p:spPr>
            <a:xfrm>
              <a:off x="-12126432" y="148233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D001AA60-D1E4-86AD-B9F7-813B54F177F9}"/>
                </a:ext>
              </a:extLst>
            </p:cNvPr>
            <p:cNvSpPr/>
            <p:nvPr/>
          </p:nvSpPr>
          <p:spPr>
            <a:xfrm>
              <a:off x="-11675302" y="140425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2D115DAA-D6F8-8FB0-C9C9-6DC7C658353D}"/>
                </a:ext>
              </a:extLst>
            </p:cNvPr>
            <p:cNvSpPr/>
            <p:nvPr/>
          </p:nvSpPr>
          <p:spPr>
            <a:xfrm>
              <a:off x="-13102888" y="172958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28AC512A-431E-AF06-96E7-EA15EEC3E2BB}"/>
                </a:ext>
              </a:extLst>
            </p:cNvPr>
            <p:cNvSpPr/>
            <p:nvPr/>
          </p:nvSpPr>
          <p:spPr>
            <a:xfrm>
              <a:off x="-11675302" y="15604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B1559C27-96C9-4DB8-1C55-F9EA82DAB186}"/>
                </a:ext>
              </a:extLst>
            </p:cNvPr>
            <p:cNvSpPr/>
            <p:nvPr/>
          </p:nvSpPr>
          <p:spPr>
            <a:xfrm>
              <a:off x="-12126432" y="140425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58A14DDB-BC9D-5FB7-E9F7-3399568D7036}"/>
                </a:ext>
              </a:extLst>
            </p:cNvPr>
            <p:cNvSpPr/>
            <p:nvPr/>
          </p:nvSpPr>
          <p:spPr>
            <a:xfrm>
              <a:off x="-12426837" y="171657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685EC996-0235-7E9F-A1F0-B94F00209533}"/>
                </a:ext>
              </a:extLst>
            </p:cNvPr>
            <p:cNvSpPr/>
            <p:nvPr/>
          </p:nvSpPr>
          <p:spPr>
            <a:xfrm>
              <a:off x="-11675302" y="148233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676DC57F-F219-9C41-3789-AE162A31B0BA}"/>
                </a:ext>
              </a:extLst>
            </p:cNvPr>
            <p:cNvSpPr/>
            <p:nvPr/>
          </p:nvSpPr>
          <p:spPr>
            <a:xfrm>
              <a:off x="-12952323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EED46A9D-9B37-C1F1-1B40-AC0847283667}"/>
                </a:ext>
              </a:extLst>
            </p:cNvPr>
            <p:cNvSpPr/>
            <p:nvPr/>
          </p:nvSpPr>
          <p:spPr>
            <a:xfrm>
              <a:off x="-12727161" y="166449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D7946EF9-95CE-6603-4556-44002E588940}"/>
                </a:ext>
              </a:extLst>
            </p:cNvPr>
            <p:cNvSpPr/>
            <p:nvPr/>
          </p:nvSpPr>
          <p:spPr>
            <a:xfrm>
              <a:off x="-13102888" y="16515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6DE66034-E09C-8FA1-F4CB-561DE62C7C26}"/>
                </a:ext>
              </a:extLst>
            </p:cNvPr>
            <p:cNvSpPr/>
            <p:nvPr/>
          </p:nvSpPr>
          <p:spPr>
            <a:xfrm>
              <a:off x="-12426837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D0F544C2-F7B9-0F8F-24B0-D20FE60AA322}"/>
                </a:ext>
              </a:extLst>
            </p:cNvPr>
            <p:cNvSpPr/>
            <p:nvPr/>
          </p:nvSpPr>
          <p:spPr>
            <a:xfrm>
              <a:off x="-12952323" y="157341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7FEEF393-A70C-4F44-CB88-66EE3728ABA1}"/>
                </a:ext>
              </a:extLst>
            </p:cNvPr>
            <p:cNvSpPr/>
            <p:nvPr/>
          </p:nvSpPr>
          <p:spPr>
            <a:xfrm>
              <a:off x="-11675302" y="132617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0150BF27-2B83-841B-DFFC-3D184F84B83A}"/>
                </a:ext>
              </a:extLst>
            </p:cNvPr>
            <p:cNvSpPr/>
            <p:nvPr/>
          </p:nvSpPr>
          <p:spPr>
            <a:xfrm>
              <a:off x="-10698846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DC5DA552-9C00-B7E1-95CF-D08291559B6F}"/>
                </a:ext>
              </a:extLst>
            </p:cNvPr>
            <p:cNvSpPr/>
            <p:nvPr/>
          </p:nvSpPr>
          <p:spPr>
            <a:xfrm>
              <a:off x="-12952323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1ED26438-86CA-9A91-0E64-B9F615BC45E2}"/>
                </a:ext>
              </a:extLst>
            </p:cNvPr>
            <p:cNvSpPr/>
            <p:nvPr/>
          </p:nvSpPr>
          <p:spPr>
            <a:xfrm>
              <a:off x="-10849492" y="16515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2F1B9B1D-9CB5-5FB5-8445-436B971F8C5F}"/>
                </a:ext>
              </a:extLst>
            </p:cNvPr>
            <p:cNvSpPr/>
            <p:nvPr/>
          </p:nvSpPr>
          <p:spPr>
            <a:xfrm>
              <a:off x="-12126432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1B98ED1C-5AA8-CCDB-34FD-CD9C9A156D74}"/>
                </a:ext>
              </a:extLst>
            </p:cNvPr>
            <p:cNvSpPr/>
            <p:nvPr/>
          </p:nvSpPr>
          <p:spPr>
            <a:xfrm>
              <a:off x="-11149977" y="16514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4B7926EF-1FBA-74A1-841C-687948E75AEF}"/>
                </a:ext>
              </a:extLst>
            </p:cNvPr>
            <p:cNvSpPr/>
            <p:nvPr/>
          </p:nvSpPr>
          <p:spPr>
            <a:xfrm>
              <a:off x="-11675302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2DD05A49-B3AF-8780-25E2-BD9FDE522B7D}"/>
                </a:ext>
              </a:extLst>
            </p:cNvPr>
            <p:cNvSpPr/>
            <p:nvPr/>
          </p:nvSpPr>
          <p:spPr>
            <a:xfrm>
              <a:off x="-11374897" y="16384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839F982A-9FE6-A8F3-3FEA-696218CE88F4}"/>
                </a:ext>
              </a:extLst>
            </p:cNvPr>
            <p:cNvSpPr/>
            <p:nvPr/>
          </p:nvSpPr>
          <p:spPr>
            <a:xfrm>
              <a:off x="-13102888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5513222D-8742-04C2-B871-AB98BF9B6990}"/>
                </a:ext>
              </a:extLst>
            </p:cNvPr>
            <p:cNvSpPr/>
            <p:nvPr/>
          </p:nvSpPr>
          <p:spPr>
            <a:xfrm>
              <a:off x="-10849492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3BFD6056-8363-05E9-7CAA-858E67F68053}"/>
                </a:ext>
              </a:extLst>
            </p:cNvPr>
            <p:cNvSpPr/>
            <p:nvPr/>
          </p:nvSpPr>
          <p:spPr>
            <a:xfrm>
              <a:off x="-12126432" y="15604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62F84E30-BD4E-6D27-0B8B-51A0FEB1368E}"/>
                </a:ext>
              </a:extLst>
            </p:cNvPr>
            <p:cNvSpPr/>
            <p:nvPr/>
          </p:nvSpPr>
          <p:spPr>
            <a:xfrm>
              <a:off x="-12126432" y="132617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6F402637-51D2-AB66-7070-88EAB35D9069}"/>
                </a:ext>
              </a:extLst>
            </p:cNvPr>
            <p:cNvSpPr/>
            <p:nvPr/>
          </p:nvSpPr>
          <p:spPr>
            <a:xfrm>
              <a:off x="-10698846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B02B43CC-7FFC-193E-DD30-28A5838A284F}"/>
                </a:ext>
              </a:extLst>
            </p:cNvPr>
            <p:cNvSpPr/>
            <p:nvPr/>
          </p:nvSpPr>
          <p:spPr>
            <a:xfrm>
              <a:off x="-10698846" y="157341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DCB4BB19-63EB-8E39-DA6A-8FE307CD434E}"/>
                </a:ext>
              </a:extLst>
            </p:cNvPr>
            <p:cNvSpPr/>
            <p:nvPr/>
          </p:nvSpPr>
          <p:spPr>
            <a:xfrm>
              <a:off x="-10849492" y="157341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3D386E4D-F5C8-70D7-B197-9BF3A7CC97AA}"/>
                </a:ext>
              </a:extLst>
            </p:cNvPr>
            <p:cNvSpPr/>
            <p:nvPr/>
          </p:nvSpPr>
          <p:spPr>
            <a:xfrm>
              <a:off x="-10398361" y="157342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DA63B38E-468B-20BE-5224-B1A8D52F3A57}"/>
                </a:ext>
              </a:extLst>
            </p:cNvPr>
            <p:cNvSpPr/>
            <p:nvPr/>
          </p:nvSpPr>
          <p:spPr>
            <a:xfrm>
              <a:off x="-11149977" y="157342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B30B9F5A-8DFA-9DD9-36DB-D14E2F10838D}"/>
                </a:ext>
              </a:extLst>
            </p:cNvPr>
            <p:cNvSpPr/>
            <p:nvPr/>
          </p:nvSpPr>
          <p:spPr>
            <a:xfrm>
              <a:off x="-10398361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02EA1CE9-4C88-5603-4688-47CDD6B88CAD}"/>
                </a:ext>
              </a:extLst>
            </p:cNvPr>
            <p:cNvSpPr/>
            <p:nvPr/>
          </p:nvSpPr>
          <p:spPr>
            <a:xfrm>
              <a:off x="-12651838" y="157342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38A6D6F4-44EF-9E87-5BC6-1E53FE3194D8}"/>
                </a:ext>
              </a:extLst>
            </p:cNvPr>
            <p:cNvSpPr/>
            <p:nvPr/>
          </p:nvSpPr>
          <p:spPr>
            <a:xfrm>
              <a:off x="-12651838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DA30C6D3-E388-A139-37D9-8F27E75D0350}"/>
                </a:ext>
              </a:extLst>
            </p:cNvPr>
            <p:cNvSpPr/>
            <p:nvPr/>
          </p:nvSpPr>
          <p:spPr>
            <a:xfrm>
              <a:off x="-11149977" y="1495336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C2ECEB8F-FC63-8749-12D6-8C861F4C8B54}"/>
                </a:ext>
              </a:extLst>
            </p:cNvPr>
            <p:cNvSpPr/>
            <p:nvPr/>
          </p:nvSpPr>
          <p:spPr>
            <a:xfrm>
              <a:off x="-11149977" y="141725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40735548-2E26-464A-05CB-7F2D285787EE}"/>
                </a:ext>
              </a:extLst>
            </p:cNvPr>
            <p:cNvSpPr/>
            <p:nvPr/>
          </p:nvSpPr>
          <p:spPr>
            <a:xfrm>
              <a:off x="-13403373" y="133917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327D80B2-87EE-D1FC-7668-D4AE19D7A17A}"/>
                </a:ext>
              </a:extLst>
            </p:cNvPr>
            <p:cNvSpPr/>
            <p:nvPr/>
          </p:nvSpPr>
          <p:spPr>
            <a:xfrm>
              <a:off x="-12651838" y="133917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B70ECFE7-76A3-F927-A1B3-F808721AD040}"/>
                </a:ext>
              </a:extLst>
            </p:cNvPr>
            <p:cNvSpPr/>
            <p:nvPr/>
          </p:nvSpPr>
          <p:spPr>
            <a:xfrm>
              <a:off x="-11149977" y="133917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662E4D97-F499-095C-ECD7-2BFFE1535B99}"/>
                </a:ext>
              </a:extLst>
            </p:cNvPr>
            <p:cNvSpPr/>
            <p:nvPr/>
          </p:nvSpPr>
          <p:spPr>
            <a:xfrm>
              <a:off x="-12651838" y="141725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6" name="Groupe 565">
            <a:extLst>
              <a:ext uri="{FF2B5EF4-FFF2-40B4-BE49-F238E27FC236}">
                <a16:creationId xmlns:a16="http://schemas.microsoft.com/office/drawing/2014/main" id="{D0944CB7-65FE-4C5E-7717-C31B18BF5BD4}"/>
              </a:ext>
            </a:extLst>
          </p:cNvPr>
          <p:cNvGrpSpPr/>
          <p:nvPr/>
        </p:nvGrpSpPr>
        <p:grpSpPr>
          <a:xfrm>
            <a:off x="6425187" y="1460066"/>
            <a:ext cx="1127760" cy="1127760"/>
            <a:chOff x="-2663056" y="2865120"/>
            <a:chExt cx="1127760" cy="1127760"/>
          </a:xfrm>
        </p:grpSpPr>
        <p:grpSp>
          <p:nvGrpSpPr>
            <p:cNvPr id="567" name="Graphique 385">
              <a:extLst>
                <a:ext uri="{FF2B5EF4-FFF2-40B4-BE49-F238E27FC236}">
                  <a16:creationId xmlns:a16="http://schemas.microsoft.com/office/drawing/2014/main" id="{C118B055-5809-6A87-84A4-541E1B6900D3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569" name="Ellipse 568">
                <a:extLst>
                  <a:ext uri="{FF2B5EF4-FFF2-40B4-BE49-F238E27FC236}">
                    <a16:creationId xmlns:a16="http://schemas.microsoft.com/office/drawing/2014/main" id="{97150195-7D7B-CBCF-142D-E9ACED9DCEDA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0" name="Ellipse 569">
                <a:extLst>
                  <a:ext uri="{FF2B5EF4-FFF2-40B4-BE49-F238E27FC236}">
                    <a16:creationId xmlns:a16="http://schemas.microsoft.com/office/drawing/2014/main" id="{05EB5B13-7752-0000-634F-F0274BFDBD41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68" name="ZoneTexte 567">
              <a:extLst>
                <a:ext uri="{FF2B5EF4-FFF2-40B4-BE49-F238E27FC236}">
                  <a16:creationId xmlns:a16="http://schemas.microsoft.com/office/drawing/2014/main" id="{926049D7-E2C7-6617-B665-DB60EBABAE5F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571" name="Groupe 570">
            <a:extLst>
              <a:ext uri="{FF2B5EF4-FFF2-40B4-BE49-F238E27FC236}">
                <a16:creationId xmlns:a16="http://schemas.microsoft.com/office/drawing/2014/main" id="{4E775476-8524-00DD-CE45-0FCEA9609050}"/>
              </a:ext>
            </a:extLst>
          </p:cNvPr>
          <p:cNvGrpSpPr/>
          <p:nvPr/>
        </p:nvGrpSpPr>
        <p:grpSpPr>
          <a:xfrm>
            <a:off x="5652914" y="3429000"/>
            <a:ext cx="886171" cy="886171"/>
            <a:chOff x="-2196201" y="4165899"/>
            <a:chExt cx="886171" cy="886171"/>
          </a:xfrm>
        </p:grpSpPr>
        <p:grpSp>
          <p:nvGrpSpPr>
            <p:cNvPr id="572" name="Graphique 385">
              <a:extLst>
                <a:ext uri="{FF2B5EF4-FFF2-40B4-BE49-F238E27FC236}">
                  <a16:creationId xmlns:a16="http://schemas.microsoft.com/office/drawing/2014/main" id="{43BF29F8-4BC9-B2E9-CA2C-7F4C80E6F3A0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574" name="Ellipse 573">
                <a:extLst>
                  <a:ext uri="{FF2B5EF4-FFF2-40B4-BE49-F238E27FC236}">
                    <a16:creationId xmlns:a16="http://schemas.microsoft.com/office/drawing/2014/main" id="{E3B5D23A-A68B-7FDB-D816-D9BA1977D474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5" name="Ellipse 574">
                <a:extLst>
                  <a:ext uri="{FF2B5EF4-FFF2-40B4-BE49-F238E27FC236}">
                    <a16:creationId xmlns:a16="http://schemas.microsoft.com/office/drawing/2014/main" id="{67AD0236-6F33-2B23-A3D8-1884308E621A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3" name="ZoneTexte 572">
              <a:extLst>
                <a:ext uri="{FF2B5EF4-FFF2-40B4-BE49-F238E27FC236}">
                  <a16:creationId xmlns:a16="http://schemas.microsoft.com/office/drawing/2014/main" id="{3B9A0918-74DA-1903-E855-17FCFF5FCFDD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76" name="Groupe 575">
            <a:extLst>
              <a:ext uri="{FF2B5EF4-FFF2-40B4-BE49-F238E27FC236}">
                <a16:creationId xmlns:a16="http://schemas.microsoft.com/office/drawing/2014/main" id="{C2A107B7-4BBA-D531-DEE5-C24D4FAD0859}"/>
              </a:ext>
            </a:extLst>
          </p:cNvPr>
          <p:cNvGrpSpPr/>
          <p:nvPr/>
        </p:nvGrpSpPr>
        <p:grpSpPr>
          <a:xfrm>
            <a:off x="6096000" y="4160744"/>
            <a:ext cx="642158" cy="642158"/>
            <a:chOff x="-4110358" y="5865997"/>
            <a:chExt cx="642158" cy="642158"/>
          </a:xfrm>
        </p:grpSpPr>
        <p:grpSp>
          <p:nvGrpSpPr>
            <p:cNvPr id="577" name="Graphique 385">
              <a:extLst>
                <a:ext uri="{FF2B5EF4-FFF2-40B4-BE49-F238E27FC236}">
                  <a16:creationId xmlns:a16="http://schemas.microsoft.com/office/drawing/2014/main" id="{DE3CFCD6-09CC-6420-DD09-CB2BF6B213DC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579" name="Ellipse 578">
                <a:extLst>
                  <a:ext uri="{FF2B5EF4-FFF2-40B4-BE49-F238E27FC236}">
                    <a16:creationId xmlns:a16="http://schemas.microsoft.com/office/drawing/2014/main" id="{09A7F7C6-7978-237C-D677-789A0A76A48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0" name="Ellipse 579">
                <a:extLst>
                  <a:ext uri="{FF2B5EF4-FFF2-40B4-BE49-F238E27FC236}">
                    <a16:creationId xmlns:a16="http://schemas.microsoft.com/office/drawing/2014/main" id="{6D6DA524-22D2-2EBA-15BE-6CC1C9608A03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8" name="ZoneTexte 577">
              <a:extLst>
                <a:ext uri="{FF2B5EF4-FFF2-40B4-BE49-F238E27FC236}">
                  <a16:creationId xmlns:a16="http://schemas.microsoft.com/office/drawing/2014/main" id="{B4D0F4F9-AC2F-0A9C-C6CC-62914B691332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581" name="Forme libre 580">
            <a:extLst>
              <a:ext uri="{FF2B5EF4-FFF2-40B4-BE49-F238E27FC236}">
                <a16:creationId xmlns:a16="http://schemas.microsoft.com/office/drawing/2014/main" id="{4C0997C1-C295-6FD2-C8F7-AEDD62A8417C}"/>
              </a:ext>
            </a:extLst>
          </p:cNvPr>
          <p:cNvSpPr/>
          <p:nvPr/>
        </p:nvSpPr>
        <p:spPr>
          <a:xfrm>
            <a:off x="8290436" y="169064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82" name="Group 46">
            <a:extLst>
              <a:ext uri="{FF2B5EF4-FFF2-40B4-BE49-F238E27FC236}">
                <a16:creationId xmlns:a16="http://schemas.microsoft.com/office/drawing/2014/main" id="{8819FBB8-4C3F-DFF9-6F34-90704CAF1C64}"/>
              </a:ext>
            </a:extLst>
          </p:cNvPr>
          <p:cNvGrpSpPr/>
          <p:nvPr/>
        </p:nvGrpSpPr>
        <p:grpSpPr>
          <a:xfrm>
            <a:off x="8857301" y="1772593"/>
            <a:ext cx="1691640" cy="1013154"/>
            <a:chOff x="9636390" y="4480994"/>
            <a:chExt cx="1691640" cy="1013154"/>
          </a:xfrm>
        </p:grpSpPr>
        <p:sp>
          <p:nvSpPr>
            <p:cNvPr id="583" name="TextBox 36">
              <a:extLst>
                <a:ext uri="{FF2B5EF4-FFF2-40B4-BE49-F238E27FC236}">
                  <a16:creationId xmlns:a16="http://schemas.microsoft.com/office/drawing/2014/main" id="{B9758F98-B6BD-C5CE-624B-4A41559D95F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4" name="TextBox 37">
              <a:extLst>
                <a:ext uri="{FF2B5EF4-FFF2-40B4-BE49-F238E27FC236}">
                  <a16:creationId xmlns:a16="http://schemas.microsoft.com/office/drawing/2014/main" id="{353302BC-7AAF-17F2-618F-817399D7246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85" name="Forme libre 584">
            <a:extLst>
              <a:ext uri="{FF2B5EF4-FFF2-40B4-BE49-F238E27FC236}">
                <a16:creationId xmlns:a16="http://schemas.microsoft.com/office/drawing/2014/main" id="{0741B841-4382-5C9B-2E92-26D27321FE85}"/>
              </a:ext>
            </a:extLst>
          </p:cNvPr>
          <p:cNvSpPr/>
          <p:nvPr/>
        </p:nvSpPr>
        <p:spPr>
          <a:xfrm>
            <a:off x="8057008" y="444064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86" name="Group 46">
            <a:extLst>
              <a:ext uri="{FF2B5EF4-FFF2-40B4-BE49-F238E27FC236}">
                <a16:creationId xmlns:a16="http://schemas.microsoft.com/office/drawing/2014/main" id="{F8B19C33-66D8-05F2-35D3-A8D31B65519B}"/>
              </a:ext>
            </a:extLst>
          </p:cNvPr>
          <p:cNvGrpSpPr/>
          <p:nvPr/>
        </p:nvGrpSpPr>
        <p:grpSpPr>
          <a:xfrm>
            <a:off x="8623873" y="4522588"/>
            <a:ext cx="1691640" cy="1013154"/>
            <a:chOff x="9636390" y="4480994"/>
            <a:chExt cx="1691640" cy="1013154"/>
          </a:xfrm>
        </p:grpSpPr>
        <p:sp>
          <p:nvSpPr>
            <p:cNvPr id="587" name="TextBox 36">
              <a:extLst>
                <a:ext uri="{FF2B5EF4-FFF2-40B4-BE49-F238E27FC236}">
                  <a16:creationId xmlns:a16="http://schemas.microsoft.com/office/drawing/2014/main" id="{8BFAEE5B-5BBE-23BA-75FC-C5376A2AEDB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8" name="TextBox 37">
              <a:extLst>
                <a:ext uri="{FF2B5EF4-FFF2-40B4-BE49-F238E27FC236}">
                  <a16:creationId xmlns:a16="http://schemas.microsoft.com/office/drawing/2014/main" id="{91FCEAD7-B90E-224F-EBF9-EFEC4030245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89" name="Forme libre 588">
            <a:extLst>
              <a:ext uri="{FF2B5EF4-FFF2-40B4-BE49-F238E27FC236}">
                <a16:creationId xmlns:a16="http://schemas.microsoft.com/office/drawing/2014/main" id="{0E5256C5-8CE1-33A2-27BF-403E92E1C7EA}"/>
              </a:ext>
            </a:extLst>
          </p:cNvPr>
          <p:cNvSpPr/>
          <p:nvPr/>
        </p:nvSpPr>
        <p:spPr>
          <a:xfrm>
            <a:off x="1665115" y="318676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90" name="Group 46">
            <a:extLst>
              <a:ext uri="{FF2B5EF4-FFF2-40B4-BE49-F238E27FC236}">
                <a16:creationId xmlns:a16="http://schemas.microsoft.com/office/drawing/2014/main" id="{E9977782-F762-3CB6-D799-FA73C9A3294D}"/>
              </a:ext>
            </a:extLst>
          </p:cNvPr>
          <p:cNvGrpSpPr/>
          <p:nvPr/>
        </p:nvGrpSpPr>
        <p:grpSpPr>
          <a:xfrm>
            <a:off x="2231980" y="3268709"/>
            <a:ext cx="1691640" cy="1013154"/>
            <a:chOff x="9636390" y="4480994"/>
            <a:chExt cx="1691640" cy="1013154"/>
          </a:xfrm>
        </p:grpSpPr>
        <p:sp>
          <p:nvSpPr>
            <p:cNvPr id="591" name="TextBox 36">
              <a:extLst>
                <a:ext uri="{FF2B5EF4-FFF2-40B4-BE49-F238E27FC236}">
                  <a16:creationId xmlns:a16="http://schemas.microsoft.com/office/drawing/2014/main" id="{7C24D7BB-83E5-C228-93BF-3C8970741F1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2" name="TextBox 37">
              <a:extLst>
                <a:ext uri="{FF2B5EF4-FFF2-40B4-BE49-F238E27FC236}">
                  <a16:creationId xmlns:a16="http://schemas.microsoft.com/office/drawing/2014/main" id="{D5813C05-5B4D-77FC-2EFD-A335852D071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99" name="Group 598">
            <a:extLst>
              <a:ext uri="{FF2B5EF4-FFF2-40B4-BE49-F238E27FC236}">
                <a16:creationId xmlns:a16="http://schemas.microsoft.com/office/drawing/2014/main" id="{46AB5BF9-F9C6-B29A-97C8-7207DD6F6AF7}"/>
              </a:ext>
            </a:extLst>
          </p:cNvPr>
          <p:cNvGrpSpPr/>
          <p:nvPr/>
        </p:nvGrpSpPr>
        <p:grpSpPr>
          <a:xfrm>
            <a:off x="2877405" y="1690646"/>
            <a:ext cx="1770957" cy="2228158"/>
            <a:chOff x="2877405" y="1690646"/>
            <a:chExt cx="1770957" cy="2228158"/>
          </a:xfrm>
        </p:grpSpPr>
        <p:sp>
          <p:nvSpPr>
            <p:cNvPr id="595" name="Arc 594">
              <a:extLst>
                <a:ext uri="{FF2B5EF4-FFF2-40B4-BE49-F238E27FC236}">
                  <a16:creationId xmlns:a16="http://schemas.microsoft.com/office/drawing/2014/main" id="{A589CD7B-863C-4AFC-3282-4F6FF361EC82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98" name="Graphique 596" descr="Airplane avec un remplissage uni">
              <a:extLst>
                <a:ext uri="{FF2B5EF4-FFF2-40B4-BE49-F238E27FC236}">
                  <a16:creationId xmlns:a16="http://schemas.microsoft.com/office/drawing/2014/main" id="{543B7413-71AA-42D9-031F-BA33C6F56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097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South Korea Dotted Map Infographic – Slide Template</vt:lpstr>
      <vt:lpstr>South Korea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Korea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2026-01-29T17:16:19Z</dcterms:modified>
  <cp:category>Maps &amp; Flags</cp:category>
</cp:coreProperties>
</file>