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705" r:id="rId3"/>
  </p:sldMasterIdLst>
  <p:notesMasterIdLst>
    <p:notesMasterId r:id="rId7"/>
  </p:notesMasterIdLst>
  <p:sldIdLst>
    <p:sldId id="407" r:id="rId4"/>
    <p:sldId id="420" r:id="rId5"/>
    <p:sldId id="309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2033"/>
    <a:srgbClr val="D0BA94"/>
    <a:srgbClr val="F595A6"/>
    <a:srgbClr val="CEBA8B"/>
    <a:srgbClr val="941651"/>
    <a:srgbClr val="A26700"/>
    <a:srgbClr val="FF9BA4"/>
    <a:srgbClr val="805AAB"/>
    <a:srgbClr val="254470"/>
    <a:srgbClr val="3BC7E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775A96C0-E160-42E3-B2E9-575685157AB0}" v="1" dt="2025-06-23T16:17:24.932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1791" autoAdjust="0"/>
    <p:restoredTop sz="96292" autoAdjust="0"/>
  </p:normalViewPr>
  <p:slideViewPr>
    <p:cSldViewPr snapToGrid="0" showGuides="1">
      <p:cViewPr varScale="1">
        <p:scale>
          <a:sx n="89" d="100"/>
          <a:sy n="89" d="100"/>
        </p:scale>
        <p:origin x="706" y="28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13" Type="http://schemas.microsoft.com/office/2015/10/relationships/revisionInfo" Target="revisionInfo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12" Type="http://schemas.microsoft.com/office/2016/11/relationships/changesInfo" Target="changesInfos/changesInfo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Christophe Barroche" userId="edb98ab775c6addc" providerId="LiveId" clId="{775A96C0-E160-42E3-B2E9-575685157AB0}"/>
    <pc:docChg chg="custSel addSld delSld modSld">
      <pc:chgData name="Christophe Barroche" userId="edb98ab775c6addc" providerId="LiveId" clId="{775A96C0-E160-42E3-B2E9-575685157AB0}" dt="2025-06-23T16:17:34.029" v="2" actId="700"/>
      <pc:docMkLst>
        <pc:docMk/>
      </pc:docMkLst>
      <pc:sldChg chg="del">
        <pc:chgData name="Christophe Barroche" userId="edb98ab775c6addc" providerId="LiveId" clId="{775A96C0-E160-42E3-B2E9-575685157AB0}" dt="2025-06-23T16:17:30.220" v="1" actId="47"/>
        <pc:sldMkLst>
          <pc:docMk/>
          <pc:sldMk cId="1818489678" sldId="308"/>
        </pc:sldMkLst>
      </pc:sldChg>
      <pc:sldChg chg="del">
        <pc:chgData name="Christophe Barroche" userId="edb98ab775c6addc" providerId="LiveId" clId="{775A96C0-E160-42E3-B2E9-575685157AB0}" dt="2025-06-23T16:17:30.220" v="1" actId="47"/>
        <pc:sldMkLst>
          <pc:docMk/>
          <pc:sldMk cId="3533310325" sldId="311"/>
        </pc:sldMkLst>
      </pc:sldChg>
      <pc:sldChg chg="add">
        <pc:chgData name="Christophe Barroche" userId="edb98ab775c6addc" providerId="LiveId" clId="{775A96C0-E160-42E3-B2E9-575685157AB0}" dt="2025-06-23T16:17:24.917" v="0"/>
        <pc:sldMkLst>
          <pc:docMk/>
          <pc:sldMk cId="2227345063" sldId="348"/>
        </pc:sldMkLst>
      </pc:sldChg>
      <pc:sldChg chg="modSp add mod modClrScheme chgLayout">
        <pc:chgData name="Christophe Barroche" userId="edb98ab775c6addc" providerId="LiveId" clId="{775A96C0-E160-42E3-B2E9-575685157AB0}" dt="2025-06-23T16:17:34.029" v="2" actId="700"/>
        <pc:sldMkLst>
          <pc:docMk/>
          <pc:sldMk cId="2648282390" sldId="349"/>
        </pc:sldMkLst>
        <pc:spChg chg="mod ord">
          <ac:chgData name="Christophe Barroche" userId="edb98ab775c6addc" providerId="LiveId" clId="{775A96C0-E160-42E3-B2E9-575685157AB0}" dt="2025-06-23T16:17:34.029" v="2" actId="700"/>
          <ac:spMkLst>
            <pc:docMk/>
            <pc:sldMk cId="2648282390" sldId="349"/>
            <ac:spMk id="2" creationId="{2C2BFAE1-45D3-4B3B-81D2-0BF25FA84FB8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1/29/2026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0B10DA7-BDAD-7A9A-A0E7-D13A112306C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BA21E44A-4061-84CB-CEF4-CD98FDD0F7F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51234DC5-9E3A-0A34-D7EC-F9A8DB3B764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CBE3D58-9712-2962-F338-9FB5B4A43EE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467564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BEE7992-2E20-8B42-F18F-1CFF57071B4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F9D7A69-1F89-277C-7F89-80DBA19BC3C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8E4035CA-C82F-B93D-83C0-EA562591CC7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28F4535-A9BA-6BC9-80D3-4D72F31B3EE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450143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68D2766-C49B-4C1A-9FEE-6F146754B02B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91F0C052-A5D5-A3A7-5015-B8AD6BFA38B5}"/>
              </a:ext>
            </a:extLst>
          </p:cNvPr>
          <p:cNvSpPr txBox="1"/>
          <p:nvPr userDrawn="1"/>
        </p:nvSpPr>
        <p:spPr>
          <a:xfrm>
            <a:off x="667330" y="550033"/>
            <a:ext cx="21071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>
                    <a:alpha val="40157"/>
                  </a:schemeClr>
                </a:solidFill>
                <a:latin typeface="+mj-lt"/>
              </a:rPr>
              <a:t>Designed</a:t>
            </a:r>
            <a:r>
              <a:rPr lang="en-US" dirty="0">
                <a:solidFill>
                  <a:schemeClr val="bg1">
                    <a:alpha val="40157"/>
                  </a:schemeClr>
                </a:solidFill>
              </a:rPr>
              <a:t> with       by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E3BDC3D9-4956-070F-F72D-978CD8717498}"/>
              </a:ext>
            </a:extLst>
          </p:cNvPr>
          <p:cNvGrpSpPr/>
          <p:nvPr userDrawn="1"/>
        </p:nvGrpSpPr>
        <p:grpSpPr>
          <a:xfrm>
            <a:off x="757647" y="1021854"/>
            <a:ext cx="5325710" cy="549583"/>
            <a:chOff x="757647" y="1021854"/>
            <a:chExt cx="5325710" cy="549583"/>
          </a:xfrm>
        </p:grpSpPr>
        <p:sp>
          <p:nvSpPr>
            <p:cNvPr id="7" name="Shape">
              <a:extLst>
                <a:ext uri="{FF2B5EF4-FFF2-40B4-BE49-F238E27FC236}">
                  <a16:creationId xmlns:a16="http://schemas.microsoft.com/office/drawing/2014/main" id="{F1B15682-086B-6549-3383-789D334FDAC4}"/>
                </a:ext>
              </a:extLst>
            </p:cNvPr>
            <p:cNvSpPr/>
            <p:nvPr userDrawn="1"/>
          </p:nvSpPr>
          <p:spPr>
            <a:xfrm>
              <a:off x="757647" y="1022945"/>
              <a:ext cx="4193833" cy="54849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662"/>
                  </a:moveTo>
                  <a:lnTo>
                    <a:pt x="882" y="2662"/>
                  </a:lnTo>
                  <a:cubicBezTo>
                    <a:pt x="1028" y="2662"/>
                    <a:pt x="1163" y="2791"/>
                    <a:pt x="1280" y="3049"/>
                  </a:cubicBezTo>
                  <a:cubicBezTo>
                    <a:pt x="1398" y="3307"/>
                    <a:pt x="1500" y="3693"/>
                    <a:pt x="1584" y="4165"/>
                  </a:cubicBezTo>
                  <a:cubicBezTo>
                    <a:pt x="1668" y="4638"/>
                    <a:pt x="1730" y="5239"/>
                    <a:pt x="1775" y="5969"/>
                  </a:cubicBezTo>
                  <a:cubicBezTo>
                    <a:pt x="1820" y="6656"/>
                    <a:pt x="1842" y="7472"/>
                    <a:pt x="1842" y="8374"/>
                  </a:cubicBezTo>
                  <a:cubicBezTo>
                    <a:pt x="1842" y="9447"/>
                    <a:pt x="1814" y="10392"/>
                    <a:pt x="1763" y="11165"/>
                  </a:cubicBezTo>
                  <a:cubicBezTo>
                    <a:pt x="1707" y="11938"/>
                    <a:pt x="1634" y="12625"/>
                    <a:pt x="1544" y="13140"/>
                  </a:cubicBezTo>
                  <a:cubicBezTo>
                    <a:pt x="1455" y="13656"/>
                    <a:pt x="1348" y="14042"/>
                    <a:pt x="1224" y="14300"/>
                  </a:cubicBezTo>
                  <a:cubicBezTo>
                    <a:pt x="1101" y="14557"/>
                    <a:pt x="972" y="14686"/>
                    <a:pt x="837" y="14686"/>
                  </a:cubicBezTo>
                  <a:lnTo>
                    <a:pt x="590" y="14686"/>
                  </a:lnTo>
                  <a:lnTo>
                    <a:pt x="590" y="21299"/>
                  </a:lnTo>
                  <a:lnTo>
                    <a:pt x="0" y="21299"/>
                  </a:lnTo>
                  <a:lnTo>
                    <a:pt x="0" y="2662"/>
                  </a:lnTo>
                  <a:close/>
                  <a:moveTo>
                    <a:pt x="584" y="11251"/>
                  </a:moveTo>
                  <a:lnTo>
                    <a:pt x="798" y="11251"/>
                  </a:lnTo>
                  <a:cubicBezTo>
                    <a:pt x="854" y="11251"/>
                    <a:pt x="910" y="11208"/>
                    <a:pt x="966" y="11122"/>
                  </a:cubicBezTo>
                  <a:cubicBezTo>
                    <a:pt x="1022" y="11036"/>
                    <a:pt x="1067" y="10864"/>
                    <a:pt x="1106" y="10650"/>
                  </a:cubicBezTo>
                  <a:cubicBezTo>
                    <a:pt x="1146" y="10435"/>
                    <a:pt x="1179" y="10177"/>
                    <a:pt x="1202" y="9834"/>
                  </a:cubicBezTo>
                  <a:cubicBezTo>
                    <a:pt x="1224" y="9490"/>
                    <a:pt x="1241" y="9104"/>
                    <a:pt x="1241" y="8588"/>
                  </a:cubicBezTo>
                  <a:cubicBezTo>
                    <a:pt x="1241" y="7730"/>
                    <a:pt x="1202" y="7085"/>
                    <a:pt x="1129" y="6656"/>
                  </a:cubicBezTo>
                  <a:cubicBezTo>
                    <a:pt x="1050" y="6227"/>
                    <a:pt x="955" y="6012"/>
                    <a:pt x="826" y="6012"/>
                  </a:cubicBezTo>
                  <a:lnTo>
                    <a:pt x="590" y="6012"/>
                  </a:lnTo>
                  <a:lnTo>
                    <a:pt x="590" y="11251"/>
                  </a:lnTo>
                  <a:close/>
                  <a:moveTo>
                    <a:pt x="2179" y="21256"/>
                  </a:moveTo>
                  <a:lnTo>
                    <a:pt x="2179" y="7085"/>
                  </a:lnTo>
                  <a:lnTo>
                    <a:pt x="2628" y="7085"/>
                  </a:lnTo>
                  <a:lnTo>
                    <a:pt x="2685" y="9576"/>
                  </a:lnTo>
                  <a:cubicBezTo>
                    <a:pt x="2707" y="9233"/>
                    <a:pt x="2735" y="8889"/>
                    <a:pt x="2769" y="8546"/>
                  </a:cubicBezTo>
                  <a:cubicBezTo>
                    <a:pt x="2802" y="8202"/>
                    <a:pt x="2842" y="7901"/>
                    <a:pt x="2887" y="7644"/>
                  </a:cubicBezTo>
                  <a:cubicBezTo>
                    <a:pt x="2932" y="7386"/>
                    <a:pt x="2988" y="7171"/>
                    <a:pt x="3044" y="7043"/>
                  </a:cubicBezTo>
                  <a:cubicBezTo>
                    <a:pt x="3106" y="6871"/>
                    <a:pt x="3173" y="6828"/>
                    <a:pt x="3246" y="6828"/>
                  </a:cubicBezTo>
                  <a:cubicBezTo>
                    <a:pt x="3302" y="6828"/>
                    <a:pt x="3353" y="6871"/>
                    <a:pt x="3403" y="7000"/>
                  </a:cubicBezTo>
                  <a:cubicBezTo>
                    <a:pt x="3448" y="7128"/>
                    <a:pt x="3488" y="7214"/>
                    <a:pt x="3516" y="7386"/>
                  </a:cubicBezTo>
                  <a:lnTo>
                    <a:pt x="3426" y="10779"/>
                  </a:lnTo>
                  <a:cubicBezTo>
                    <a:pt x="3398" y="10650"/>
                    <a:pt x="3364" y="10564"/>
                    <a:pt x="3319" y="10435"/>
                  </a:cubicBezTo>
                  <a:cubicBezTo>
                    <a:pt x="3274" y="10349"/>
                    <a:pt x="3224" y="10306"/>
                    <a:pt x="3156" y="10306"/>
                  </a:cubicBezTo>
                  <a:cubicBezTo>
                    <a:pt x="3038" y="10306"/>
                    <a:pt x="2937" y="10607"/>
                    <a:pt x="2859" y="11208"/>
                  </a:cubicBezTo>
                  <a:cubicBezTo>
                    <a:pt x="2780" y="11809"/>
                    <a:pt x="2741" y="12840"/>
                    <a:pt x="2741" y="14257"/>
                  </a:cubicBezTo>
                  <a:lnTo>
                    <a:pt x="2741" y="21342"/>
                  </a:lnTo>
                  <a:lnTo>
                    <a:pt x="2179" y="21342"/>
                  </a:lnTo>
                  <a:close/>
                  <a:moveTo>
                    <a:pt x="5279" y="15416"/>
                  </a:moveTo>
                  <a:lnTo>
                    <a:pt x="4083" y="15416"/>
                  </a:lnTo>
                  <a:lnTo>
                    <a:pt x="4083" y="15545"/>
                  </a:lnTo>
                  <a:cubicBezTo>
                    <a:pt x="4083" y="16533"/>
                    <a:pt x="4134" y="17263"/>
                    <a:pt x="4235" y="17692"/>
                  </a:cubicBezTo>
                  <a:cubicBezTo>
                    <a:pt x="4336" y="18165"/>
                    <a:pt x="4459" y="18379"/>
                    <a:pt x="4611" y="18379"/>
                  </a:cubicBezTo>
                  <a:cubicBezTo>
                    <a:pt x="4718" y="18379"/>
                    <a:pt x="4807" y="18293"/>
                    <a:pt x="4886" y="18165"/>
                  </a:cubicBezTo>
                  <a:cubicBezTo>
                    <a:pt x="4965" y="17993"/>
                    <a:pt x="5032" y="17821"/>
                    <a:pt x="5088" y="17606"/>
                  </a:cubicBezTo>
                  <a:lnTo>
                    <a:pt x="5195" y="20612"/>
                  </a:lnTo>
                  <a:cubicBezTo>
                    <a:pt x="5128" y="20870"/>
                    <a:pt x="5038" y="21085"/>
                    <a:pt x="4931" y="21299"/>
                  </a:cubicBezTo>
                  <a:cubicBezTo>
                    <a:pt x="4824" y="21514"/>
                    <a:pt x="4695" y="21600"/>
                    <a:pt x="4538" y="21600"/>
                  </a:cubicBezTo>
                  <a:cubicBezTo>
                    <a:pt x="4398" y="21600"/>
                    <a:pt x="4268" y="21471"/>
                    <a:pt x="4145" y="21171"/>
                  </a:cubicBezTo>
                  <a:cubicBezTo>
                    <a:pt x="4021" y="20870"/>
                    <a:pt x="3909" y="20441"/>
                    <a:pt x="3819" y="19839"/>
                  </a:cubicBezTo>
                  <a:cubicBezTo>
                    <a:pt x="3724" y="19238"/>
                    <a:pt x="3651" y="18508"/>
                    <a:pt x="3594" y="17606"/>
                  </a:cubicBezTo>
                  <a:cubicBezTo>
                    <a:pt x="3538" y="16705"/>
                    <a:pt x="3510" y="15631"/>
                    <a:pt x="3510" y="14343"/>
                  </a:cubicBezTo>
                  <a:cubicBezTo>
                    <a:pt x="3510" y="13226"/>
                    <a:pt x="3533" y="12196"/>
                    <a:pt x="3578" y="11251"/>
                  </a:cubicBezTo>
                  <a:cubicBezTo>
                    <a:pt x="3622" y="10306"/>
                    <a:pt x="3684" y="9533"/>
                    <a:pt x="3768" y="8846"/>
                  </a:cubicBezTo>
                  <a:cubicBezTo>
                    <a:pt x="3853" y="8159"/>
                    <a:pt x="3948" y="7644"/>
                    <a:pt x="4066" y="7300"/>
                  </a:cubicBezTo>
                  <a:cubicBezTo>
                    <a:pt x="4178" y="6957"/>
                    <a:pt x="4308" y="6742"/>
                    <a:pt x="4448" y="6742"/>
                  </a:cubicBezTo>
                  <a:cubicBezTo>
                    <a:pt x="4701" y="6742"/>
                    <a:pt x="4903" y="7343"/>
                    <a:pt x="5060" y="8503"/>
                  </a:cubicBezTo>
                  <a:cubicBezTo>
                    <a:pt x="5212" y="9662"/>
                    <a:pt x="5290" y="11380"/>
                    <a:pt x="5290" y="13527"/>
                  </a:cubicBezTo>
                  <a:lnTo>
                    <a:pt x="5290" y="15416"/>
                  </a:lnTo>
                  <a:close/>
                  <a:moveTo>
                    <a:pt x="4695" y="12453"/>
                  </a:moveTo>
                  <a:cubicBezTo>
                    <a:pt x="4695" y="12110"/>
                    <a:pt x="4690" y="11809"/>
                    <a:pt x="4678" y="11466"/>
                  </a:cubicBezTo>
                  <a:cubicBezTo>
                    <a:pt x="4667" y="11165"/>
                    <a:pt x="4650" y="10864"/>
                    <a:pt x="4628" y="10607"/>
                  </a:cubicBezTo>
                  <a:cubicBezTo>
                    <a:pt x="4605" y="10349"/>
                    <a:pt x="4577" y="10177"/>
                    <a:pt x="4544" y="10006"/>
                  </a:cubicBezTo>
                  <a:cubicBezTo>
                    <a:pt x="4510" y="9877"/>
                    <a:pt x="4465" y="9791"/>
                    <a:pt x="4420" y="9791"/>
                  </a:cubicBezTo>
                  <a:cubicBezTo>
                    <a:pt x="4330" y="9791"/>
                    <a:pt x="4257" y="10049"/>
                    <a:pt x="4195" y="10521"/>
                  </a:cubicBezTo>
                  <a:cubicBezTo>
                    <a:pt x="4134" y="10993"/>
                    <a:pt x="4100" y="11637"/>
                    <a:pt x="4089" y="12496"/>
                  </a:cubicBezTo>
                  <a:lnTo>
                    <a:pt x="4695" y="12453"/>
                  </a:lnTo>
                  <a:close/>
                  <a:moveTo>
                    <a:pt x="6773" y="10693"/>
                  </a:moveTo>
                  <a:cubicBezTo>
                    <a:pt x="6706" y="10435"/>
                    <a:pt x="6633" y="10220"/>
                    <a:pt x="6554" y="10091"/>
                  </a:cubicBezTo>
                  <a:cubicBezTo>
                    <a:pt x="6476" y="9963"/>
                    <a:pt x="6402" y="9877"/>
                    <a:pt x="6329" y="9877"/>
                  </a:cubicBezTo>
                  <a:cubicBezTo>
                    <a:pt x="6262" y="9877"/>
                    <a:pt x="6206" y="9963"/>
                    <a:pt x="6167" y="10134"/>
                  </a:cubicBezTo>
                  <a:cubicBezTo>
                    <a:pt x="6127" y="10306"/>
                    <a:pt x="6105" y="10564"/>
                    <a:pt x="6105" y="10864"/>
                  </a:cubicBezTo>
                  <a:cubicBezTo>
                    <a:pt x="6105" y="11208"/>
                    <a:pt x="6127" y="11466"/>
                    <a:pt x="6167" y="11723"/>
                  </a:cubicBezTo>
                  <a:cubicBezTo>
                    <a:pt x="6206" y="11938"/>
                    <a:pt x="6285" y="12196"/>
                    <a:pt x="6402" y="12453"/>
                  </a:cubicBezTo>
                  <a:lnTo>
                    <a:pt x="6520" y="12711"/>
                  </a:lnTo>
                  <a:cubicBezTo>
                    <a:pt x="6672" y="13054"/>
                    <a:pt x="6790" y="13570"/>
                    <a:pt x="6869" y="14257"/>
                  </a:cubicBezTo>
                  <a:cubicBezTo>
                    <a:pt x="6947" y="14944"/>
                    <a:pt x="6987" y="15803"/>
                    <a:pt x="6987" y="16876"/>
                  </a:cubicBezTo>
                  <a:cubicBezTo>
                    <a:pt x="6987" y="17563"/>
                    <a:pt x="6970" y="18208"/>
                    <a:pt x="6930" y="18809"/>
                  </a:cubicBezTo>
                  <a:cubicBezTo>
                    <a:pt x="6891" y="19410"/>
                    <a:pt x="6835" y="19882"/>
                    <a:pt x="6768" y="20312"/>
                  </a:cubicBezTo>
                  <a:cubicBezTo>
                    <a:pt x="6695" y="20741"/>
                    <a:pt x="6610" y="21042"/>
                    <a:pt x="6515" y="21256"/>
                  </a:cubicBezTo>
                  <a:cubicBezTo>
                    <a:pt x="6414" y="21471"/>
                    <a:pt x="6307" y="21600"/>
                    <a:pt x="6183" y="21600"/>
                  </a:cubicBezTo>
                  <a:cubicBezTo>
                    <a:pt x="6054" y="21600"/>
                    <a:pt x="5936" y="21514"/>
                    <a:pt x="5835" y="21342"/>
                  </a:cubicBezTo>
                  <a:cubicBezTo>
                    <a:pt x="5734" y="21171"/>
                    <a:pt x="5639" y="20913"/>
                    <a:pt x="5554" y="20569"/>
                  </a:cubicBezTo>
                  <a:lnTo>
                    <a:pt x="5678" y="17435"/>
                  </a:lnTo>
                  <a:cubicBezTo>
                    <a:pt x="5751" y="17735"/>
                    <a:pt x="5830" y="17950"/>
                    <a:pt x="5914" y="18165"/>
                  </a:cubicBezTo>
                  <a:cubicBezTo>
                    <a:pt x="5993" y="18336"/>
                    <a:pt x="6077" y="18465"/>
                    <a:pt x="6161" y="18465"/>
                  </a:cubicBezTo>
                  <a:cubicBezTo>
                    <a:pt x="6256" y="18465"/>
                    <a:pt x="6329" y="18336"/>
                    <a:pt x="6369" y="18122"/>
                  </a:cubicBezTo>
                  <a:cubicBezTo>
                    <a:pt x="6408" y="17907"/>
                    <a:pt x="6431" y="17649"/>
                    <a:pt x="6431" y="17349"/>
                  </a:cubicBezTo>
                  <a:cubicBezTo>
                    <a:pt x="6431" y="17177"/>
                    <a:pt x="6425" y="17005"/>
                    <a:pt x="6419" y="16876"/>
                  </a:cubicBezTo>
                  <a:cubicBezTo>
                    <a:pt x="6408" y="16748"/>
                    <a:pt x="6397" y="16619"/>
                    <a:pt x="6369" y="16490"/>
                  </a:cubicBezTo>
                  <a:cubicBezTo>
                    <a:pt x="6346" y="16361"/>
                    <a:pt x="6313" y="16275"/>
                    <a:pt x="6268" y="16146"/>
                  </a:cubicBezTo>
                  <a:cubicBezTo>
                    <a:pt x="6223" y="16017"/>
                    <a:pt x="6172" y="15889"/>
                    <a:pt x="6105" y="15760"/>
                  </a:cubicBezTo>
                  <a:lnTo>
                    <a:pt x="5987" y="15502"/>
                  </a:lnTo>
                  <a:cubicBezTo>
                    <a:pt x="5835" y="15116"/>
                    <a:pt x="5723" y="14600"/>
                    <a:pt x="5656" y="13956"/>
                  </a:cubicBezTo>
                  <a:cubicBezTo>
                    <a:pt x="5588" y="13312"/>
                    <a:pt x="5549" y="12410"/>
                    <a:pt x="5549" y="11294"/>
                  </a:cubicBezTo>
                  <a:cubicBezTo>
                    <a:pt x="5549" y="10650"/>
                    <a:pt x="5566" y="10049"/>
                    <a:pt x="5599" y="9490"/>
                  </a:cubicBezTo>
                  <a:cubicBezTo>
                    <a:pt x="5633" y="8932"/>
                    <a:pt x="5684" y="8460"/>
                    <a:pt x="5745" y="8073"/>
                  </a:cubicBezTo>
                  <a:cubicBezTo>
                    <a:pt x="5807" y="7687"/>
                    <a:pt x="5886" y="7343"/>
                    <a:pt x="5976" y="7128"/>
                  </a:cubicBezTo>
                  <a:cubicBezTo>
                    <a:pt x="6066" y="6914"/>
                    <a:pt x="6172" y="6785"/>
                    <a:pt x="6290" y="6785"/>
                  </a:cubicBezTo>
                  <a:cubicBezTo>
                    <a:pt x="6408" y="6785"/>
                    <a:pt x="6520" y="6871"/>
                    <a:pt x="6622" y="7043"/>
                  </a:cubicBezTo>
                  <a:cubicBezTo>
                    <a:pt x="6723" y="7214"/>
                    <a:pt x="6812" y="7429"/>
                    <a:pt x="6897" y="7730"/>
                  </a:cubicBezTo>
                  <a:lnTo>
                    <a:pt x="6773" y="10693"/>
                  </a:lnTo>
                  <a:close/>
                  <a:moveTo>
                    <a:pt x="8992" y="15416"/>
                  </a:moveTo>
                  <a:lnTo>
                    <a:pt x="7795" y="15416"/>
                  </a:lnTo>
                  <a:lnTo>
                    <a:pt x="7795" y="15545"/>
                  </a:lnTo>
                  <a:cubicBezTo>
                    <a:pt x="7795" y="16533"/>
                    <a:pt x="7846" y="17263"/>
                    <a:pt x="7947" y="17692"/>
                  </a:cubicBezTo>
                  <a:cubicBezTo>
                    <a:pt x="8048" y="18165"/>
                    <a:pt x="8172" y="18379"/>
                    <a:pt x="8323" y="18379"/>
                  </a:cubicBezTo>
                  <a:cubicBezTo>
                    <a:pt x="8430" y="18379"/>
                    <a:pt x="8520" y="18293"/>
                    <a:pt x="8598" y="18165"/>
                  </a:cubicBezTo>
                  <a:cubicBezTo>
                    <a:pt x="8677" y="17993"/>
                    <a:pt x="8744" y="17821"/>
                    <a:pt x="8801" y="17606"/>
                  </a:cubicBezTo>
                  <a:lnTo>
                    <a:pt x="8907" y="20612"/>
                  </a:lnTo>
                  <a:cubicBezTo>
                    <a:pt x="8840" y="20870"/>
                    <a:pt x="8750" y="21085"/>
                    <a:pt x="8643" y="21299"/>
                  </a:cubicBezTo>
                  <a:cubicBezTo>
                    <a:pt x="8537" y="21514"/>
                    <a:pt x="8407" y="21600"/>
                    <a:pt x="8250" y="21600"/>
                  </a:cubicBezTo>
                  <a:cubicBezTo>
                    <a:pt x="8110" y="21600"/>
                    <a:pt x="7981" y="21471"/>
                    <a:pt x="7857" y="21171"/>
                  </a:cubicBezTo>
                  <a:cubicBezTo>
                    <a:pt x="7734" y="20870"/>
                    <a:pt x="7621" y="20441"/>
                    <a:pt x="7531" y="19839"/>
                  </a:cubicBezTo>
                  <a:cubicBezTo>
                    <a:pt x="7436" y="19238"/>
                    <a:pt x="7363" y="18508"/>
                    <a:pt x="7307" y="17606"/>
                  </a:cubicBezTo>
                  <a:cubicBezTo>
                    <a:pt x="7251" y="16705"/>
                    <a:pt x="7222" y="15631"/>
                    <a:pt x="7222" y="14343"/>
                  </a:cubicBezTo>
                  <a:cubicBezTo>
                    <a:pt x="7222" y="13226"/>
                    <a:pt x="7245" y="12196"/>
                    <a:pt x="7290" y="11251"/>
                  </a:cubicBezTo>
                  <a:cubicBezTo>
                    <a:pt x="7335" y="10306"/>
                    <a:pt x="7397" y="9533"/>
                    <a:pt x="7481" y="8846"/>
                  </a:cubicBezTo>
                  <a:cubicBezTo>
                    <a:pt x="7565" y="8159"/>
                    <a:pt x="7661" y="7644"/>
                    <a:pt x="7778" y="7300"/>
                  </a:cubicBezTo>
                  <a:cubicBezTo>
                    <a:pt x="7891" y="6957"/>
                    <a:pt x="8020" y="6742"/>
                    <a:pt x="8160" y="6742"/>
                  </a:cubicBezTo>
                  <a:cubicBezTo>
                    <a:pt x="8413" y="6742"/>
                    <a:pt x="8615" y="7343"/>
                    <a:pt x="8773" y="8503"/>
                  </a:cubicBezTo>
                  <a:cubicBezTo>
                    <a:pt x="8924" y="9662"/>
                    <a:pt x="9003" y="11380"/>
                    <a:pt x="9003" y="13527"/>
                  </a:cubicBezTo>
                  <a:lnTo>
                    <a:pt x="9003" y="15416"/>
                  </a:lnTo>
                  <a:close/>
                  <a:moveTo>
                    <a:pt x="8413" y="12453"/>
                  </a:moveTo>
                  <a:cubicBezTo>
                    <a:pt x="8413" y="12110"/>
                    <a:pt x="8407" y="11809"/>
                    <a:pt x="8396" y="11466"/>
                  </a:cubicBezTo>
                  <a:cubicBezTo>
                    <a:pt x="8385" y="11165"/>
                    <a:pt x="8368" y="10864"/>
                    <a:pt x="8346" y="10607"/>
                  </a:cubicBezTo>
                  <a:cubicBezTo>
                    <a:pt x="8323" y="10349"/>
                    <a:pt x="8295" y="10177"/>
                    <a:pt x="8261" y="10006"/>
                  </a:cubicBezTo>
                  <a:cubicBezTo>
                    <a:pt x="8228" y="9834"/>
                    <a:pt x="8183" y="9791"/>
                    <a:pt x="8138" y="9791"/>
                  </a:cubicBezTo>
                  <a:cubicBezTo>
                    <a:pt x="8048" y="9791"/>
                    <a:pt x="7975" y="10049"/>
                    <a:pt x="7913" y="10521"/>
                  </a:cubicBezTo>
                  <a:cubicBezTo>
                    <a:pt x="7851" y="10993"/>
                    <a:pt x="7818" y="11637"/>
                    <a:pt x="7807" y="12496"/>
                  </a:cubicBezTo>
                  <a:lnTo>
                    <a:pt x="8413" y="12453"/>
                  </a:lnTo>
                  <a:close/>
                  <a:moveTo>
                    <a:pt x="9913" y="21256"/>
                  </a:moveTo>
                  <a:lnTo>
                    <a:pt x="9340" y="21256"/>
                  </a:lnTo>
                  <a:lnTo>
                    <a:pt x="9340" y="7085"/>
                  </a:lnTo>
                  <a:lnTo>
                    <a:pt x="9783" y="7085"/>
                  </a:lnTo>
                  <a:lnTo>
                    <a:pt x="9851" y="8846"/>
                  </a:lnTo>
                  <a:cubicBezTo>
                    <a:pt x="9935" y="8202"/>
                    <a:pt x="10025" y="7687"/>
                    <a:pt x="10126" y="7300"/>
                  </a:cubicBezTo>
                  <a:cubicBezTo>
                    <a:pt x="10227" y="6914"/>
                    <a:pt x="10339" y="6742"/>
                    <a:pt x="10463" y="6742"/>
                  </a:cubicBezTo>
                  <a:cubicBezTo>
                    <a:pt x="10671" y="6742"/>
                    <a:pt x="10828" y="7171"/>
                    <a:pt x="10940" y="8030"/>
                  </a:cubicBezTo>
                  <a:cubicBezTo>
                    <a:pt x="11053" y="8889"/>
                    <a:pt x="11109" y="10177"/>
                    <a:pt x="11109" y="11852"/>
                  </a:cubicBezTo>
                  <a:lnTo>
                    <a:pt x="11109" y="21214"/>
                  </a:lnTo>
                  <a:lnTo>
                    <a:pt x="10536" y="21214"/>
                  </a:lnTo>
                  <a:lnTo>
                    <a:pt x="10536" y="12281"/>
                  </a:lnTo>
                  <a:cubicBezTo>
                    <a:pt x="10536" y="11594"/>
                    <a:pt x="10514" y="11036"/>
                    <a:pt x="10474" y="10650"/>
                  </a:cubicBezTo>
                  <a:cubicBezTo>
                    <a:pt x="10429" y="10263"/>
                    <a:pt x="10368" y="10048"/>
                    <a:pt x="10289" y="10048"/>
                  </a:cubicBezTo>
                  <a:cubicBezTo>
                    <a:pt x="10227" y="10048"/>
                    <a:pt x="10160" y="10177"/>
                    <a:pt x="10092" y="10478"/>
                  </a:cubicBezTo>
                  <a:cubicBezTo>
                    <a:pt x="10025" y="10736"/>
                    <a:pt x="9963" y="11122"/>
                    <a:pt x="9913" y="11551"/>
                  </a:cubicBezTo>
                  <a:lnTo>
                    <a:pt x="9913" y="21256"/>
                  </a:lnTo>
                  <a:close/>
                  <a:moveTo>
                    <a:pt x="12687" y="10220"/>
                  </a:moveTo>
                  <a:lnTo>
                    <a:pt x="12215" y="10220"/>
                  </a:lnTo>
                  <a:lnTo>
                    <a:pt x="12215" y="16189"/>
                  </a:lnTo>
                  <a:cubicBezTo>
                    <a:pt x="12215" y="16833"/>
                    <a:pt x="12232" y="17306"/>
                    <a:pt x="12271" y="17563"/>
                  </a:cubicBezTo>
                  <a:cubicBezTo>
                    <a:pt x="12311" y="17821"/>
                    <a:pt x="12361" y="17950"/>
                    <a:pt x="12429" y="17950"/>
                  </a:cubicBezTo>
                  <a:cubicBezTo>
                    <a:pt x="12479" y="17950"/>
                    <a:pt x="12530" y="17907"/>
                    <a:pt x="12580" y="17821"/>
                  </a:cubicBezTo>
                  <a:cubicBezTo>
                    <a:pt x="12631" y="17735"/>
                    <a:pt x="12670" y="17649"/>
                    <a:pt x="12698" y="17478"/>
                  </a:cubicBezTo>
                  <a:lnTo>
                    <a:pt x="12783" y="20441"/>
                  </a:lnTo>
                  <a:cubicBezTo>
                    <a:pt x="12738" y="20612"/>
                    <a:pt x="12670" y="20784"/>
                    <a:pt x="12586" y="20956"/>
                  </a:cubicBezTo>
                  <a:cubicBezTo>
                    <a:pt x="12496" y="21128"/>
                    <a:pt x="12401" y="21213"/>
                    <a:pt x="12305" y="21213"/>
                  </a:cubicBezTo>
                  <a:cubicBezTo>
                    <a:pt x="12064" y="21213"/>
                    <a:pt x="11895" y="20870"/>
                    <a:pt x="11800" y="20140"/>
                  </a:cubicBezTo>
                  <a:cubicBezTo>
                    <a:pt x="11699" y="19453"/>
                    <a:pt x="11654" y="18379"/>
                    <a:pt x="11654" y="16919"/>
                  </a:cubicBezTo>
                  <a:lnTo>
                    <a:pt x="11654" y="10220"/>
                  </a:lnTo>
                  <a:lnTo>
                    <a:pt x="11362" y="10220"/>
                  </a:lnTo>
                  <a:lnTo>
                    <a:pt x="11362" y="7085"/>
                  </a:lnTo>
                  <a:lnTo>
                    <a:pt x="11654" y="7085"/>
                  </a:lnTo>
                  <a:lnTo>
                    <a:pt x="11654" y="2791"/>
                  </a:lnTo>
                  <a:lnTo>
                    <a:pt x="12221" y="2791"/>
                  </a:lnTo>
                  <a:lnTo>
                    <a:pt x="12221" y="7085"/>
                  </a:lnTo>
                  <a:lnTo>
                    <a:pt x="12693" y="7085"/>
                  </a:lnTo>
                  <a:lnTo>
                    <a:pt x="12693" y="10220"/>
                  </a:lnTo>
                  <a:close/>
                  <a:moveTo>
                    <a:pt x="13069" y="8331"/>
                  </a:moveTo>
                  <a:cubicBezTo>
                    <a:pt x="13176" y="7858"/>
                    <a:pt x="13294" y="7472"/>
                    <a:pt x="13428" y="7214"/>
                  </a:cubicBezTo>
                  <a:cubicBezTo>
                    <a:pt x="13563" y="6914"/>
                    <a:pt x="13698" y="6785"/>
                    <a:pt x="13833" y="6785"/>
                  </a:cubicBezTo>
                  <a:cubicBezTo>
                    <a:pt x="14063" y="6785"/>
                    <a:pt x="14243" y="7214"/>
                    <a:pt x="14383" y="8073"/>
                  </a:cubicBezTo>
                  <a:cubicBezTo>
                    <a:pt x="14524" y="8932"/>
                    <a:pt x="14591" y="10263"/>
                    <a:pt x="14591" y="12110"/>
                  </a:cubicBezTo>
                  <a:lnTo>
                    <a:pt x="14591" y="21299"/>
                  </a:lnTo>
                  <a:lnTo>
                    <a:pt x="14153" y="21299"/>
                  </a:lnTo>
                  <a:lnTo>
                    <a:pt x="14102" y="19882"/>
                  </a:lnTo>
                  <a:lnTo>
                    <a:pt x="14085" y="19882"/>
                  </a:lnTo>
                  <a:cubicBezTo>
                    <a:pt x="14035" y="20398"/>
                    <a:pt x="13962" y="20827"/>
                    <a:pt x="13872" y="21128"/>
                  </a:cubicBezTo>
                  <a:cubicBezTo>
                    <a:pt x="13782" y="21471"/>
                    <a:pt x="13676" y="21600"/>
                    <a:pt x="13552" y="21600"/>
                  </a:cubicBezTo>
                  <a:cubicBezTo>
                    <a:pt x="13445" y="21600"/>
                    <a:pt x="13355" y="21471"/>
                    <a:pt x="13277" y="21256"/>
                  </a:cubicBezTo>
                  <a:cubicBezTo>
                    <a:pt x="13198" y="21042"/>
                    <a:pt x="13131" y="20698"/>
                    <a:pt x="13080" y="20312"/>
                  </a:cubicBezTo>
                  <a:cubicBezTo>
                    <a:pt x="13030" y="19925"/>
                    <a:pt x="12990" y="19453"/>
                    <a:pt x="12962" y="18895"/>
                  </a:cubicBezTo>
                  <a:cubicBezTo>
                    <a:pt x="12934" y="18336"/>
                    <a:pt x="12923" y="17778"/>
                    <a:pt x="12923" y="17177"/>
                  </a:cubicBezTo>
                  <a:cubicBezTo>
                    <a:pt x="12923" y="16361"/>
                    <a:pt x="12945" y="15631"/>
                    <a:pt x="12996" y="15073"/>
                  </a:cubicBezTo>
                  <a:cubicBezTo>
                    <a:pt x="13041" y="14472"/>
                    <a:pt x="13108" y="13999"/>
                    <a:pt x="13187" y="13613"/>
                  </a:cubicBezTo>
                  <a:cubicBezTo>
                    <a:pt x="13266" y="13226"/>
                    <a:pt x="13361" y="12969"/>
                    <a:pt x="13473" y="12797"/>
                  </a:cubicBezTo>
                  <a:cubicBezTo>
                    <a:pt x="13580" y="12625"/>
                    <a:pt x="13698" y="12539"/>
                    <a:pt x="13822" y="12539"/>
                  </a:cubicBezTo>
                  <a:lnTo>
                    <a:pt x="14012" y="12539"/>
                  </a:lnTo>
                  <a:lnTo>
                    <a:pt x="14012" y="11766"/>
                  </a:lnTo>
                  <a:cubicBezTo>
                    <a:pt x="14012" y="11251"/>
                    <a:pt x="13990" y="10821"/>
                    <a:pt x="13939" y="10564"/>
                  </a:cubicBezTo>
                  <a:cubicBezTo>
                    <a:pt x="13889" y="10263"/>
                    <a:pt x="13822" y="10134"/>
                    <a:pt x="13732" y="10134"/>
                  </a:cubicBezTo>
                  <a:cubicBezTo>
                    <a:pt x="13653" y="10134"/>
                    <a:pt x="13580" y="10220"/>
                    <a:pt x="13501" y="10392"/>
                  </a:cubicBezTo>
                  <a:cubicBezTo>
                    <a:pt x="13428" y="10564"/>
                    <a:pt x="13344" y="10864"/>
                    <a:pt x="13254" y="11251"/>
                  </a:cubicBezTo>
                  <a:lnTo>
                    <a:pt x="13069" y="8331"/>
                  </a:lnTo>
                  <a:close/>
                  <a:moveTo>
                    <a:pt x="14024" y="15116"/>
                  </a:moveTo>
                  <a:lnTo>
                    <a:pt x="13895" y="15159"/>
                  </a:lnTo>
                  <a:cubicBezTo>
                    <a:pt x="13822" y="15159"/>
                    <a:pt x="13760" y="15245"/>
                    <a:pt x="13715" y="15330"/>
                  </a:cubicBezTo>
                  <a:cubicBezTo>
                    <a:pt x="13664" y="15416"/>
                    <a:pt x="13625" y="15545"/>
                    <a:pt x="13597" y="15717"/>
                  </a:cubicBezTo>
                  <a:cubicBezTo>
                    <a:pt x="13569" y="15846"/>
                    <a:pt x="13546" y="16060"/>
                    <a:pt x="13535" y="16232"/>
                  </a:cubicBezTo>
                  <a:cubicBezTo>
                    <a:pt x="13524" y="16447"/>
                    <a:pt x="13518" y="16662"/>
                    <a:pt x="13518" y="16876"/>
                  </a:cubicBezTo>
                  <a:cubicBezTo>
                    <a:pt x="13518" y="17478"/>
                    <a:pt x="13541" y="17907"/>
                    <a:pt x="13591" y="18122"/>
                  </a:cubicBezTo>
                  <a:cubicBezTo>
                    <a:pt x="13636" y="18336"/>
                    <a:pt x="13692" y="18465"/>
                    <a:pt x="13754" y="18465"/>
                  </a:cubicBezTo>
                  <a:cubicBezTo>
                    <a:pt x="13816" y="18465"/>
                    <a:pt x="13872" y="18336"/>
                    <a:pt x="13923" y="18036"/>
                  </a:cubicBezTo>
                  <a:cubicBezTo>
                    <a:pt x="13973" y="17778"/>
                    <a:pt x="14007" y="17478"/>
                    <a:pt x="14029" y="17134"/>
                  </a:cubicBezTo>
                  <a:lnTo>
                    <a:pt x="14029" y="15116"/>
                  </a:lnTo>
                  <a:close/>
                  <a:moveTo>
                    <a:pt x="16192" y="10220"/>
                  </a:moveTo>
                  <a:lnTo>
                    <a:pt x="15720" y="10220"/>
                  </a:lnTo>
                  <a:lnTo>
                    <a:pt x="15720" y="16189"/>
                  </a:lnTo>
                  <a:cubicBezTo>
                    <a:pt x="15720" y="16833"/>
                    <a:pt x="15737" y="17306"/>
                    <a:pt x="15776" y="17563"/>
                  </a:cubicBezTo>
                  <a:cubicBezTo>
                    <a:pt x="15815" y="17821"/>
                    <a:pt x="15866" y="17950"/>
                    <a:pt x="15933" y="17950"/>
                  </a:cubicBezTo>
                  <a:cubicBezTo>
                    <a:pt x="15984" y="17950"/>
                    <a:pt x="16034" y="17907"/>
                    <a:pt x="16085" y="17821"/>
                  </a:cubicBezTo>
                  <a:cubicBezTo>
                    <a:pt x="16135" y="17735"/>
                    <a:pt x="16175" y="17649"/>
                    <a:pt x="16203" y="17478"/>
                  </a:cubicBezTo>
                  <a:lnTo>
                    <a:pt x="16287" y="20441"/>
                  </a:lnTo>
                  <a:cubicBezTo>
                    <a:pt x="16242" y="20612"/>
                    <a:pt x="16175" y="20784"/>
                    <a:pt x="16090" y="20956"/>
                  </a:cubicBezTo>
                  <a:cubicBezTo>
                    <a:pt x="16001" y="21128"/>
                    <a:pt x="15905" y="21213"/>
                    <a:pt x="15810" y="21213"/>
                  </a:cubicBezTo>
                  <a:cubicBezTo>
                    <a:pt x="15568" y="21213"/>
                    <a:pt x="15400" y="20870"/>
                    <a:pt x="15304" y="20140"/>
                  </a:cubicBezTo>
                  <a:cubicBezTo>
                    <a:pt x="15203" y="19453"/>
                    <a:pt x="15158" y="18379"/>
                    <a:pt x="15158" y="16919"/>
                  </a:cubicBezTo>
                  <a:lnTo>
                    <a:pt x="15158" y="10220"/>
                  </a:lnTo>
                  <a:lnTo>
                    <a:pt x="14866" y="10220"/>
                  </a:lnTo>
                  <a:lnTo>
                    <a:pt x="14866" y="7085"/>
                  </a:lnTo>
                  <a:lnTo>
                    <a:pt x="15158" y="7085"/>
                  </a:lnTo>
                  <a:lnTo>
                    <a:pt x="15158" y="2791"/>
                  </a:lnTo>
                  <a:lnTo>
                    <a:pt x="15725" y="2791"/>
                  </a:lnTo>
                  <a:lnTo>
                    <a:pt x="15725" y="7085"/>
                  </a:lnTo>
                  <a:lnTo>
                    <a:pt x="16197" y="7085"/>
                  </a:lnTo>
                  <a:lnTo>
                    <a:pt x="16197" y="10220"/>
                  </a:lnTo>
                  <a:close/>
                  <a:moveTo>
                    <a:pt x="16871" y="4294"/>
                  </a:moveTo>
                  <a:cubicBezTo>
                    <a:pt x="16776" y="4294"/>
                    <a:pt x="16697" y="4080"/>
                    <a:pt x="16646" y="3650"/>
                  </a:cubicBezTo>
                  <a:cubicBezTo>
                    <a:pt x="16596" y="3221"/>
                    <a:pt x="16568" y="2705"/>
                    <a:pt x="16568" y="2147"/>
                  </a:cubicBezTo>
                  <a:cubicBezTo>
                    <a:pt x="16568" y="1546"/>
                    <a:pt x="16596" y="1031"/>
                    <a:pt x="16646" y="644"/>
                  </a:cubicBezTo>
                  <a:cubicBezTo>
                    <a:pt x="16697" y="215"/>
                    <a:pt x="16776" y="0"/>
                    <a:pt x="16866" y="0"/>
                  </a:cubicBezTo>
                  <a:cubicBezTo>
                    <a:pt x="16961" y="0"/>
                    <a:pt x="17034" y="215"/>
                    <a:pt x="17085" y="601"/>
                  </a:cubicBezTo>
                  <a:cubicBezTo>
                    <a:pt x="17135" y="1031"/>
                    <a:pt x="17163" y="1546"/>
                    <a:pt x="17163" y="2147"/>
                  </a:cubicBezTo>
                  <a:cubicBezTo>
                    <a:pt x="17163" y="2748"/>
                    <a:pt x="17135" y="3264"/>
                    <a:pt x="17085" y="3693"/>
                  </a:cubicBezTo>
                  <a:cubicBezTo>
                    <a:pt x="17045" y="4122"/>
                    <a:pt x="16972" y="4294"/>
                    <a:pt x="16871" y="4294"/>
                  </a:cubicBezTo>
                  <a:close/>
                  <a:moveTo>
                    <a:pt x="16585" y="21256"/>
                  </a:moveTo>
                  <a:lnTo>
                    <a:pt x="16585" y="7085"/>
                  </a:lnTo>
                  <a:lnTo>
                    <a:pt x="17158" y="7085"/>
                  </a:lnTo>
                  <a:lnTo>
                    <a:pt x="17158" y="21256"/>
                  </a:lnTo>
                  <a:lnTo>
                    <a:pt x="16585" y="21256"/>
                  </a:lnTo>
                  <a:close/>
                  <a:moveTo>
                    <a:pt x="19477" y="14085"/>
                  </a:moveTo>
                  <a:cubicBezTo>
                    <a:pt x="19477" y="15245"/>
                    <a:pt x="19455" y="16275"/>
                    <a:pt x="19404" y="17220"/>
                  </a:cubicBezTo>
                  <a:cubicBezTo>
                    <a:pt x="19354" y="18165"/>
                    <a:pt x="19286" y="18938"/>
                    <a:pt x="19196" y="19582"/>
                  </a:cubicBezTo>
                  <a:cubicBezTo>
                    <a:pt x="19106" y="20226"/>
                    <a:pt x="19005" y="20741"/>
                    <a:pt x="18887" y="21085"/>
                  </a:cubicBezTo>
                  <a:cubicBezTo>
                    <a:pt x="18769" y="21428"/>
                    <a:pt x="18640" y="21600"/>
                    <a:pt x="18505" y="21600"/>
                  </a:cubicBezTo>
                  <a:cubicBezTo>
                    <a:pt x="18371" y="21600"/>
                    <a:pt x="18241" y="21428"/>
                    <a:pt x="18124" y="21128"/>
                  </a:cubicBezTo>
                  <a:cubicBezTo>
                    <a:pt x="18006" y="20784"/>
                    <a:pt x="17905" y="20355"/>
                    <a:pt x="17820" y="19711"/>
                  </a:cubicBezTo>
                  <a:cubicBezTo>
                    <a:pt x="17736" y="19109"/>
                    <a:pt x="17669" y="18336"/>
                    <a:pt x="17618" y="17435"/>
                  </a:cubicBezTo>
                  <a:cubicBezTo>
                    <a:pt x="17568" y="16533"/>
                    <a:pt x="17545" y="15502"/>
                    <a:pt x="17545" y="14386"/>
                  </a:cubicBezTo>
                  <a:cubicBezTo>
                    <a:pt x="17545" y="13183"/>
                    <a:pt x="17568" y="12110"/>
                    <a:pt x="17618" y="11165"/>
                  </a:cubicBezTo>
                  <a:cubicBezTo>
                    <a:pt x="17669" y="10220"/>
                    <a:pt x="17736" y="9404"/>
                    <a:pt x="17826" y="8760"/>
                  </a:cubicBezTo>
                  <a:cubicBezTo>
                    <a:pt x="17916" y="8116"/>
                    <a:pt x="18017" y="7601"/>
                    <a:pt x="18135" y="7257"/>
                  </a:cubicBezTo>
                  <a:cubicBezTo>
                    <a:pt x="18253" y="6914"/>
                    <a:pt x="18382" y="6742"/>
                    <a:pt x="18517" y="6742"/>
                  </a:cubicBezTo>
                  <a:cubicBezTo>
                    <a:pt x="18651" y="6742"/>
                    <a:pt x="18781" y="6914"/>
                    <a:pt x="18899" y="7214"/>
                  </a:cubicBezTo>
                  <a:cubicBezTo>
                    <a:pt x="19017" y="7515"/>
                    <a:pt x="19118" y="7987"/>
                    <a:pt x="19202" y="8631"/>
                  </a:cubicBezTo>
                  <a:cubicBezTo>
                    <a:pt x="19286" y="9233"/>
                    <a:pt x="19354" y="10006"/>
                    <a:pt x="19404" y="10907"/>
                  </a:cubicBezTo>
                  <a:cubicBezTo>
                    <a:pt x="19455" y="11809"/>
                    <a:pt x="19477" y="12883"/>
                    <a:pt x="19477" y="14085"/>
                  </a:cubicBezTo>
                  <a:close/>
                  <a:moveTo>
                    <a:pt x="18893" y="14214"/>
                  </a:moveTo>
                  <a:cubicBezTo>
                    <a:pt x="18893" y="13441"/>
                    <a:pt x="18882" y="12797"/>
                    <a:pt x="18865" y="12239"/>
                  </a:cubicBezTo>
                  <a:cubicBezTo>
                    <a:pt x="18842" y="11680"/>
                    <a:pt x="18814" y="11251"/>
                    <a:pt x="18781" y="10907"/>
                  </a:cubicBezTo>
                  <a:cubicBezTo>
                    <a:pt x="18747" y="10564"/>
                    <a:pt x="18702" y="10306"/>
                    <a:pt x="18657" y="10134"/>
                  </a:cubicBezTo>
                  <a:cubicBezTo>
                    <a:pt x="18612" y="9963"/>
                    <a:pt x="18562" y="9920"/>
                    <a:pt x="18517" y="9920"/>
                  </a:cubicBezTo>
                  <a:cubicBezTo>
                    <a:pt x="18466" y="9920"/>
                    <a:pt x="18421" y="10006"/>
                    <a:pt x="18376" y="10134"/>
                  </a:cubicBezTo>
                  <a:cubicBezTo>
                    <a:pt x="18331" y="10263"/>
                    <a:pt x="18292" y="10521"/>
                    <a:pt x="18258" y="10821"/>
                  </a:cubicBezTo>
                  <a:cubicBezTo>
                    <a:pt x="18225" y="11165"/>
                    <a:pt x="18197" y="11594"/>
                    <a:pt x="18174" y="12153"/>
                  </a:cubicBezTo>
                  <a:cubicBezTo>
                    <a:pt x="18152" y="12711"/>
                    <a:pt x="18146" y="13355"/>
                    <a:pt x="18146" y="14214"/>
                  </a:cubicBezTo>
                  <a:cubicBezTo>
                    <a:pt x="18146" y="15631"/>
                    <a:pt x="18185" y="16705"/>
                    <a:pt x="18264" y="17349"/>
                  </a:cubicBezTo>
                  <a:cubicBezTo>
                    <a:pt x="18343" y="18036"/>
                    <a:pt x="18432" y="18336"/>
                    <a:pt x="18528" y="18336"/>
                  </a:cubicBezTo>
                  <a:cubicBezTo>
                    <a:pt x="18578" y="18336"/>
                    <a:pt x="18623" y="18250"/>
                    <a:pt x="18668" y="18122"/>
                  </a:cubicBezTo>
                  <a:cubicBezTo>
                    <a:pt x="18713" y="17993"/>
                    <a:pt x="18753" y="17735"/>
                    <a:pt x="18786" y="17435"/>
                  </a:cubicBezTo>
                  <a:cubicBezTo>
                    <a:pt x="18820" y="17091"/>
                    <a:pt x="18848" y="16662"/>
                    <a:pt x="18871" y="16146"/>
                  </a:cubicBezTo>
                  <a:cubicBezTo>
                    <a:pt x="18882" y="15631"/>
                    <a:pt x="18893" y="14987"/>
                    <a:pt x="18893" y="14214"/>
                  </a:cubicBezTo>
                  <a:close/>
                  <a:moveTo>
                    <a:pt x="20404" y="21256"/>
                  </a:moveTo>
                  <a:lnTo>
                    <a:pt x="19831" y="21256"/>
                  </a:lnTo>
                  <a:lnTo>
                    <a:pt x="19831" y="7085"/>
                  </a:lnTo>
                  <a:lnTo>
                    <a:pt x="20275" y="7085"/>
                  </a:lnTo>
                  <a:lnTo>
                    <a:pt x="20342" y="8846"/>
                  </a:lnTo>
                  <a:cubicBezTo>
                    <a:pt x="20426" y="8202"/>
                    <a:pt x="20516" y="7687"/>
                    <a:pt x="20617" y="7300"/>
                  </a:cubicBezTo>
                  <a:cubicBezTo>
                    <a:pt x="20718" y="6914"/>
                    <a:pt x="20831" y="6742"/>
                    <a:pt x="20954" y="6742"/>
                  </a:cubicBezTo>
                  <a:cubicBezTo>
                    <a:pt x="21162" y="6742"/>
                    <a:pt x="21319" y="7171"/>
                    <a:pt x="21432" y="8030"/>
                  </a:cubicBezTo>
                  <a:cubicBezTo>
                    <a:pt x="21544" y="8889"/>
                    <a:pt x="21600" y="10177"/>
                    <a:pt x="21600" y="11852"/>
                  </a:cubicBezTo>
                  <a:lnTo>
                    <a:pt x="21600" y="21214"/>
                  </a:lnTo>
                  <a:lnTo>
                    <a:pt x="21027" y="21214"/>
                  </a:lnTo>
                  <a:lnTo>
                    <a:pt x="21027" y="12281"/>
                  </a:lnTo>
                  <a:cubicBezTo>
                    <a:pt x="21027" y="11594"/>
                    <a:pt x="21005" y="11036"/>
                    <a:pt x="20965" y="10650"/>
                  </a:cubicBezTo>
                  <a:cubicBezTo>
                    <a:pt x="20920" y="10263"/>
                    <a:pt x="20859" y="10048"/>
                    <a:pt x="20780" y="10048"/>
                  </a:cubicBezTo>
                  <a:cubicBezTo>
                    <a:pt x="20718" y="10048"/>
                    <a:pt x="20651" y="10177"/>
                    <a:pt x="20583" y="10478"/>
                  </a:cubicBezTo>
                  <a:cubicBezTo>
                    <a:pt x="20516" y="10736"/>
                    <a:pt x="20454" y="11122"/>
                    <a:pt x="20404" y="11551"/>
                  </a:cubicBezTo>
                  <a:lnTo>
                    <a:pt x="20404" y="21256"/>
                  </a:ln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" name="Shape">
              <a:extLst>
                <a:ext uri="{FF2B5EF4-FFF2-40B4-BE49-F238E27FC236}">
                  <a16:creationId xmlns:a16="http://schemas.microsoft.com/office/drawing/2014/main" id="{349345AB-AD63-E181-3B5F-534FD2A982FA}"/>
                </a:ext>
              </a:extLst>
            </p:cNvPr>
            <p:cNvSpPr/>
            <p:nvPr userDrawn="1"/>
          </p:nvSpPr>
          <p:spPr>
            <a:xfrm>
              <a:off x="5032172" y="1021854"/>
              <a:ext cx="1051185" cy="54958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5954" y="0"/>
                  </a:moveTo>
                  <a:cubicBezTo>
                    <a:pt x="13287" y="0"/>
                    <a:pt x="11002" y="3514"/>
                    <a:pt x="10441" y="8443"/>
                  </a:cubicBezTo>
                  <a:cubicBezTo>
                    <a:pt x="9052" y="8229"/>
                    <a:pt x="6050" y="7757"/>
                    <a:pt x="5198" y="7671"/>
                  </a:cubicBezTo>
                  <a:cubicBezTo>
                    <a:pt x="5154" y="7671"/>
                    <a:pt x="5109" y="7671"/>
                    <a:pt x="5041" y="7671"/>
                  </a:cubicBezTo>
                  <a:cubicBezTo>
                    <a:pt x="4638" y="7671"/>
                    <a:pt x="4280" y="7886"/>
                    <a:pt x="4033" y="8357"/>
                  </a:cubicBezTo>
                  <a:cubicBezTo>
                    <a:pt x="3563" y="9214"/>
                    <a:pt x="3563" y="10457"/>
                    <a:pt x="3563" y="10843"/>
                  </a:cubicBezTo>
                  <a:cubicBezTo>
                    <a:pt x="3563" y="11271"/>
                    <a:pt x="3563" y="12514"/>
                    <a:pt x="4033" y="13329"/>
                  </a:cubicBezTo>
                  <a:cubicBezTo>
                    <a:pt x="4280" y="13800"/>
                    <a:pt x="4638" y="14014"/>
                    <a:pt x="5041" y="14014"/>
                  </a:cubicBezTo>
                  <a:cubicBezTo>
                    <a:pt x="5086" y="14014"/>
                    <a:pt x="5131" y="14014"/>
                    <a:pt x="5198" y="14014"/>
                  </a:cubicBezTo>
                  <a:cubicBezTo>
                    <a:pt x="5803" y="13929"/>
                    <a:pt x="7417" y="13714"/>
                    <a:pt x="8313" y="13543"/>
                  </a:cubicBezTo>
                  <a:lnTo>
                    <a:pt x="9657" y="13329"/>
                  </a:lnTo>
                  <a:cubicBezTo>
                    <a:pt x="9971" y="13286"/>
                    <a:pt x="10262" y="13243"/>
                    <a:pt x="10464" y="13200"/>
                  </a:cubicBezTo>
                  <a:cubicBezTo>
                    <a:pt x="11046" y="18043"/>
                    <a:pt x="13332" y="21557"/>
                    <a:pt x="15954" y="21557"/>
                  </a:cubicBezTo>
                  <a:cubicBezTo>
                    <a:pt x="19068" y="21557"/>
                    <a:pt x="21600" y="16714"/>
                    <a:pt x="21600" y="10757"/>
                  </a:cubicBezTo>
                  <a:cubicBezTo>
                    <a:pt x="21600" y="4843"/>
                    <a:pt x="19068" y="0"/>
                    <a:pt x="15954" y="0"/>
                  </a:cubicBezTo>
                  <a:close/>
                  <a:moveTo>
                    <a:pt x="15954" y="17229"/>
                  </a:moveTo>
                  <a:cubicBezTo>
                    <a:pt x="14094" y="17229"/>
                    <a:pt x="12593" y="14357"/>
                    <a:pt x="12593" y="10800"/>
                  </a:cubicBezTo>
                  <a:cubicBezTo>
                    <a:pt x="12593" y="7243"/>
                    <a:pt x="14094" y="4371"/>
                    <a:pt x="15954" y="4371"/>
                  </a:cubicBezTo>
                  <a:cubicBezTo>
                    <a:pt x="17813" y="4371"/>
                    <a:pt x="19315" y="7243"/>
                    <a:pt x="19315" y="10800"/>
                  </a:cubicBezTo>
                  <a:cubicBezTo>
                    <a:pt x="19315" y="14357"/>
                    <a:pt x="17813" y="17229"/>
                    <a:pt x="15954" y="17229"/>
                  </a:cubicBezTo>
                  <a:close/>
                  <a:moveTo>
                    <a:pt x="9007" y="15514"/>
                  </a:moveTo>
                  <a:lnTo>
                    <a:pt x="9007" y="20014"/>
                  </a:lnTo>
                  <a:cubicBezTo>
                    <a:pt x="8627" y="20443"/>
                    <a:pt x="8134" y="20786"/>
                    <a:pt x="7506" y="21129"/>
                  </a:cubicBezTo>
                  <a:cubicBezTo>
                    <a:pt x="6879" y="21429"/>
                    <a:pt x="6207" y="21600"/>
                    <a:pt x="5467" y="21600"/>
                  </a:cubicBezTo>
                  <a:cubicBezTo>
                    <a:pt x="4324" y="21600"/>
                    <a:pt x="3339" y="21171"/>
                    <a:pt x="2532" y="20271"/>
                  </a:cubicBezTo>
                  <a:cubicBezTo>
                    <a:pt x="1725" y="19371"/>
                    <a:pt x="1098" y="18129"/>
                    <a:pt x="650" y="16500"/>
                  </a:cubicBezTo>
                  <a:cubicBezTo>
                    <a:pt x="224" y="14871"/>
                    <a:pt x="0" y="12986"/>
                    <a:pt x="0" y="10800"/>
                  </a:cubicBezTo>
                  <a:cubicBezTo>
                    <a:pt x="0" y="8657"/>
                    <a:pt x="246" y="6729"/>
                    <a:pt x="717" y="5143"/>
                  </a:cubicBezTo>
                  <a:cubicBezTo>
                    <a:pt x="1210" y="3514"/>
                    <a:pt x="1860" y="2271"/>
                    <a:pt x="2711" y="1371"/>
                  </a:cubicBezTo>
                  <a:cubicBezTo>
                    <a:pt x="3563" y="471"/>
                    <a:pt x="4549" y="43"/>
                    <a:pt x="5646" y="43"/>
                  </a:cubicBezTo>
                  <a:cubicBezTo>
                    <a:pt x="6229" y="43"/>
                    <a:pt x="6767" y="171"/>
                    <a:pt x="7282" y="386"/>
                  </a:cubicBezTo>
                  <a:cubicBezTo>
                    <a:pt x="7798" y="600"/>
                    <a:pt x="8246" y="900"/>
                    <a:pt x="8627" y="1243"/>
                  </a:cubicBezTo>
                  <a:lnTo>
                    <a:pt x="8402" y="4843"/>
                  </a:lnTo>
                  <a:cubicBezTo>
                    <a:pt x="8022" y="4500"/>
                    <a:pt x="7596" y="4200"/>
                    <a:pt x="7125" y="3986"/>
                  </a:cubicBezTo>
                  <a:cubicBezTo>
                    <a:pt x="6655" y="3771"/>
                    <a:pt x="6162" y="3643"/>
                    <a:pt x="5624" y="3643"/>
                  </a:cubicBezTo>
                  <a:cubicBezTo>
                    <a:pt x="4817" y="3643"/>
                    <a:pt x="4168" y="3943"/>
                    <a:pt x="3630" y="4586"/>
                  </a:cubicBezTo>
                  <a:cubicBezTo>
                    <a:pt x="3115" y="5186"/>
                    <a:pt x="2734" y="6043"/>
                    <a:pt x="2487" y="7114"/>
                  </a:cubicBezTo>
                  <a:cubicBezTo>
                    <a:pt x="2241" y="8186"/>
                    <a:pt x="2106" y="9386"/>
                    <a:pt x="2106" y="10714"/>
                  </a:cubicBezTo>
                  <a:cubicBezTo>
                    <a:pt x="2106" y="12129"/>
                    <a:pt x="2241" y="13371"/>
                    <a:pt x="2487" y="14443"/>
                  </a:cubicBezTo>
                  <a:cubicBezTo>
                    <a:pt x="2734" y="15514"/>
                    <a:pt x="3115" y="16371"/>
                    <a:pt x="3607" y="17014"/>
                  </a:cubicBezTo>
                  <a:cubicBezTo>
                    <a:pt x="4100" y="17614"/>
                    <a:pt x="4728" y="17957"/>
                    <a:pt x="5490" y="17957"/>
                  </a:cubicBezTo>
                  <a:cubicBezTo>
                    <a:pt x="5714" y="17957"/>
                    <a:pt x="5960" y="17914"/>
                    <a:pt x="6207" y="17871"/>
                  </a:cubicBezTo>
                  <a:cubicBezTo>
                    <a:pt x="6453" y="17829"/>
                    <a:pt x="6722" y="17743"/>
                    <a:pt x="6968" y="17614"/>
                  </a:cubicBezTo>
                  <a:lnTo>
                    <a:pt x="6968" y="15814"/>
                  </a:lnTo>
                  <a:cubicBezTo>
                    <a:pt x="7439" y="15729"/>
                    <a:pt x="7887" y="15686"/>
                    <a:pt x="8246" y="15643"/>
                  </a:cubicBezTo>
                  <a:lnTo>
                    <a:pt x="9007" y="15514"/>
                  </a:lnTo>
                  <a:close/>
                </a:path>
              </a:pathLst>
            </a:custGeom>
            <a:solidFill>
              <a:srgbClr val="008C58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dirty="0"/>
            </a:p>
          </p:txBody>
        </p:sp>
      </p:grpSp>
      <p:sp>
        <p:nvSpPr>
          <p:cNvPr id="12" name="Shape">
            <a:extLst>
              <a:ext uri="{FF2B5EF4-FFF2-40B4-BE49-F238E27FC236}">
                <a16:creationId xmlns:a16="http://schemas.microsoft.com/office/drawing/2014/main" id="{FD9E41AE-A002-9005-E6E5-3580179613F9}"/>
              </a:ext>
            </a:extLst>
          </p:cNvPr>
          <p:cNvSpPr/>
          <p:nvPr userDrawn="1"/>
        </p:nvSpPr>
        <p:spPr>
          <a:xfrm>
            <a:off x="2146593" y="640199"/>
            <a:ext cx="226449" cy="19522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767" h="20569" extrusionOk="0">
                <a:moveTo>
                  <a:pt x="1276" y="2502"/>
                </a:moveTo>
                <a:cubicBezTo>
                  <a:pt x="3176" y="-371"/>
                  <a:pt x="6676" y="-945"/>
                  <a:pt x="8976" y="1698"/>
                </a:cubicBezTo>
                <a:cubicBezTo>
                  <a:pt x="9476" y="2272"/>
                  <a:pt x="9876" y="2961"/>
                  <a:pt x="10376" y="3651"/>
                </a:cubicBezTo>
                <a:cubicBezTo>
                  <a:pt x="10876" y="2961"/>
                  <a:pt x="11276" y="2272"/>
                  <a:pt x="11776" y="1698"/>
                </a:cubicBezTo>
                <a:cubicBezTo>
                  <a:pt x="14076" y="-945"/>
                  <a:pt x="17676" y="-371"/>
                  <a:pt x="19476" y="2502"/>
                </a:cubicBezTo>
                <a:cubicBezTo>
                  <a:pt x="21176" y="5144"/>
                  <a:pt x="21076" y="7902"/>
                  <a:pt x="19876" y="10659"/>
                </a:cubicBezTo>
                <a:cubicBezTo>
                  <a:pt x="18676" y="13302"/>
                  <a:pt x="16976" y="15485"/>
                  <a:pt x="14976" y="17323"/>
                </a:cubicBezTo>
                <a:cubicBezTo>
                  <a:pt x="13876" y="18357"/>
                  <a:pt x="12376" y="19391"/>
                  <a:pt x="11076" y="20310"/>
                </a:cubicBezTo>
                <a:cubicBezTo>
                  <a:pt x="10676" y="20655"/>
                  <a:pt x="10176" y="20655"/>
                  <a:pt x="9776" y="20310"/>
                </a:cubicBezTo>
                <a:cubicBezTo>
                  <a:pt x="8476" y="19391"/>
                  <a:pt x="6976" y="18357"/>
                  <a:pt x="5876" y="17323"/>
                </a:cubicBezTo>
                <a:cubicBezTo>
                  <a:pt x="3876" y="15485"/>
                  <a:pt x="2176" y="13417"/>
                  <a:pt x="976" y="10659"/>
                </a:cubicBezTo>
                <a:cubicBezTo>
                  <a:pt x="-324" y="7902"/>
                  <a:pt x="-424" y="5144"/>
                  <a:pt x="1276" y="2502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3" name="Shape">
            <a:extLst>
              <a:ext uri="{FF2B5EF4-FFF2-40B4-BE49-F238E27FC236}">
                <a16:creationId xmlns:a16="http://schemas.microsoft.com/office/drawing/2014/main" id="{F46B88B0-8416-31F6-5282-9C6E196C9A56}"/>
              </a:ext>
            </a:extLst>
          </p:cNvPr>
          <p:cNvSpPr/>
          <p:nvPr userDrawn="1"/>
        </p:nvSpPr>
        <p:spPr>
          <a:xfrm>
            <a:off x="7387520" y="3289969"/>
            <a:ext cx="4804480" cy="292783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8585" y="0"/>
                </a:moveTo>
                <a:cubicBezTo>
                  <a:pt x="19673" y="0"/>
                  <a:pt x="20698" y="434"/>
                  <a:pt x="21600" y="1199"/>
                </a:cubicBezTo>
                <a:lnTo>
                  <a:pt x="21600" y="6677"/>
                </a:lnTo>
                <a:cubicBezTo>
                  <a:pt x="20879" y="5261"/>
                  <a:pt x="19796" y="4352"/>
                  <a:pt x="18585" y="4352"/>
                </a:cubicBezTo>
                <a:cubicBezTo>
                  <a:pt x="16418" y="4352"/>
                  <a:pt x="14658" y="7240"/>
                  <a:pt x="14658" y="10796"/>
                </a:cubicBezTo>
                <a:cubicBezTo>
                  <a:pt x="14658" y="14344"/>
                  <a:pt x="16418" y="17240"/>
                  <a:pt x="18585" y="17240"/>
                </a:cubicBezTo>
                <a:cubicBezTo>
                  <a:pt x="19796" y="17240"/>
                  <a:pt x="20879" y="16339"/>
                  <a:pt x="21600" y="14915"/>
                </a:cubicBezTo>
                <a:lnTo>
                  <a:pt x="21600" y="20393"/>
                </a:lnTo>
                <a:cubicBezTo>
                  <a:pt x="20698" y="21158"/>
                  <a:pt x="19668" y="21592"/>
                  <a:pt x="18585" y="21592"/>
                </a:cubicBezTo>
                <a:cubicBezTo>
                  <a:pt x="15511" y="21592"/>
                  <a:pt x="12864" y="18109"/>
                  <a:pt x="12178" y="13250"/>
                </a:cubicBezTo>
                <a:cubicBezTo>
                  <a:pt x="11932" y="13282"/>
                  <a:pt x="11609" y="13322"/>
                  <a:pt x="11236" y="13370"/>
                </a:cubicBezTo>
                <a:lnTo>
                  <a:pt x="9677" y="13571"/>
                </a:lnTo>
                <a:cubicBezTo>
                  <a:pt x="8628" y="13708"/>
                  <a:pt x="6760" y="13949"/>
                  <a:pt x="6050" y="14030"/>
                </a:cubicBezTo>
                <a:cubicBezTo>
                  <a:pt x="5991" y="14038"/>
                  <a:pt x="5932" y="14038"/>
                  <a:pt x="5873" y="14038"/>
                </a:cubicBezTo>
                <a:cubicBezTo>
                  <a:pt x="5393" y="14038"/>
                  <a:pt x="4996" y="13805"/>
                  <a:pt x="4697" y="13346"/>
                </a:cubicBezTo>
                <a:cubicBezTo>
                  <a:pt x="4152" y="12509"/>
                  <a:pt x="4152" y="11263"/>
                  <a:pt x="4152" y="10852"/>
                </a:cubicBezTo>
                <a:cubicBezTo>
                  <a:pt x="4152" y="10442"/>
                  <a:pt x="4152" y="9195"/>
                  <a:pt x="4697" y="8350"/>
                </a:cubicBezTo>
                <a:cubicBezTo>
                  <a:pt x="4996" y="7892"/>
                  <a:pt x="5393" y="7659"/>
                  <a:pt x="5873" y="7659"/>
                </a:cubicBezTo>
                <a:cubicBezTo>
                  <a:pt x="5927" y="7659"/>
                  <a:pt x="5986" y="7659"/>
                  <a:pt x="6045" y="7667"/>
                </a:cubicBezTo>
                <a:cubicBezTo>
                  <a:pt x="7045" y="7779"/>
                  <a:pt x="10550" y="8238"/>
                  <a:pt x="12158" y="8447"/>
                </a:cubicBezTo>
                <a:cubicBezTo>
                  <a:pt x="12825" y="3532"/>
                  <a:pt x="15477" y="0"/>
                  <a:pt x="18585" y="0"/>
                </a:cubicBezTo>
                <a:close/>
                <a:moveTo>
                  <a:pt x="2937" y="20257"/>
                </a:moveTo>
                <a:cubicBezTo>
                  <a:pt x="3888" y="21149"/>
                  <a:pt x="5030" y="21600"/>
                  <a:pt x="6368" y="21600"/>
                </a:cubicBezTo>
                <a:cubicBezTo>
                  <a:pt x="7236" y="21600"/>
                  <a:pt x="8030" y="21447"/>
                  <a:pt x="8756" y="21133"/>
                </a:cubicBezTo>
                <a:cubicBezTo>
                  <a:pt x="9481" y="20820"/>
                  <a:pt x="10065" y="20458"/>
                  <a:pt x="10501" y="20031"/>
                </a:cubicBezTo>
                <a:lnTo>
                  <a:pt x="10501" y="15542"/>
                </a:lnTo>
                <a:lnTo>
                  <a:pt x="9672" y="15647"/>
                </a:lnTo>
                <a:cubicBezTo>
                  <a:pt x="9266" y="15703"/>
                  <a:pt x="8731" y="15768"/>
                  <a:pt x="8187" y="15840"/>
                </a:cubicBezTo>
                <a:lnTo>
                  <a:pt x="8187" y="17634"/>
                </a:lnTo>
                <a:cubicBezTo>
                  <a:pt x="7878" y="17731"/>
                  <a:pt x="7579" y="17811"/>
                  <a:pt x="7290" y="17867"/>
                </a:cubicBezTo>
                <a:cubicBezTo>
                  <a:pt x="6996" y="17924"/>
                  <a:pt x="6721" y="17956"/>
                  <a:pt x="6456" y="17956"/>
                </a:cubicBezTo>
                <a:cubicBezTo>
                  <a:pt x="5584" y="17956"/>
                  <a:pt x="4853" y="17650"/>
                  <a:pt x="4270" y="17031"/>
                </a:cubicBezTo>
                <a:cubicBezTo>
                  <a:pt x="3687" y="16411"/>
                  <a:pt x="3250" y="15558"/>
                  <a:pt x="2956" y="14472"/>
                </a:cubicBezTo>
                <a:cubicBezTo>
                  <a:pt x="2662" y="13386"/>
                  <a:pt x="2520" y="12139"/>
                  <a:pt x="2520" y="10724"/>
                </a:cubicBezTo>
                <a:cubicBezTo>
                  <a:pt x="2520" y="9380"/>
                  <a:pt x="2667" y="8173"/>
                  <a:pt x="2951" y="7112"/>
                </a:cubicBezTo>
                <a:cubicBezTo>
                  <a:pt x="3240" y="6050"/>
                  <a:pt x="3687" y="5213"/>
                  <a:pt x="4290" y="4594"/>
                </a:cubicBezTo>
                <a:cubicBezTo>
                  <a:pt x="4893" y="3974"/>
                  <a:pt x="5662" y="3668"/>
                  <a:pt x="6604" y="3668"/>
                </a:cubicBezTo>
                <a:cubicBezTo>
                  <a:pt x="7216" y="3668"/>
                  <a:pt x="7795" y="3781"/>
                  <a:pt x="8344" y="3998"/>
                </a:cubicBezTo>
                <a:cubicBezTo>
                  <a:pt x="8888" y="4223"/>
                  <a:pt x="9388" y="4505"/>
                  <a:pt x="9839" y="4851"/>
                </a:cubicBezTo>
                <a:lnTo>
                  <a:pt x="10094" y="1239"/>
                </a:lnTo>
                <a:cubicBezTo>
                  <a:pt x="9663" y="885"/>
                  <a:pt x="9138" y="595"/>
                  <a:pt x="8525" y="362"/>
                </a:cubicBezTo>
                <a:cubicBezTo>
                  <a:pt x="7912" y="137"/>
                  <a:pt x="7275" y="24"/>
                  <a:pt x="6608" y="24"/>
                </a:cubicBezTo>
                <a:cubicBezTo>
                  <a:pt x="5314" y="24"/>
                  <a:pt x="4172" y="467"/>
                  <a:pt x="3177" y="1360"/>
                </a:cubicBezTo>
                <a:cubicBezTo>
                  <a:pt x="2182" y="2253"/>
                  <a:pt x="1407" y="3499"/>
                  <a:pt x="843" y="5116"/>
                </a:cubicBezTo>
                <a:cubicBezTo>
                  <a:pt x="279" y="6733"/>
                  <a:pt x="0" y="8624"/>
                  <a:pt x="0" y="10788"/>
                </a:cubicBezTo>
                <a:cubicBezTo>
                  <a:pt x="0" y="12968"/>
                  <a:pt x="255" y="14875"/>
                  <a:pt x="760" y="16492"/>
                </a:cubicBezTo>
                <a:cubicBezTo>
                  <a:pt x="1260" y="18109"/>
                  <a:pt x="1985" y="19364"/>
                  <a:pt x="2937" y="20257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99B9E8C2-CD1B-F803-4119-F7DE75A32CC8}"/>
              </a:ext>
            </a:extLst>
          </p:cNvPr>
          <p:cNvSpPr txBox="1"/>
          <p:nvPr userDrawn="1"/>
        </p:nvSpPr>
        <p:spPr>
          <a:xfrm>
            <a:off x="667330" y="1772442"/>
            <a:ext cx="7419403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2200" b="0" i="0" dirty="0">
                <a:solidFill>
                  <a:srgbClr val="FFFFFF">
                    <a:alpha val="40000"/>
                  </a:srgbClr>
                </a:solidFill>
                <a:effectLst/>
                <a:latin typeface="+mj-lt"/>
              </a:rPr>
              <a:t>Free Templates &amp; Infographics for PowerPoint and Google Slides</a:t>
            </a:r>
            <a:endParaRPr lang="en-US" sz="2200" dirty="0">
              <a:solidFill>
                <a:schemeClr val="bg1">
                  <a:alpha val="40000"/>
                </a:schemeClr>
              </a:solidFill>
              <a:latin typeface="+mj-lt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98E4583D-5F52-5CCA-15D5-7930FA3C51C6}"/>
              </a:ext>
            </a:extLst>
          </p:cNvPr>
          <p:cNvSpPr txBox="1"/>
          <p:nvPr userDrawn="1"/>
        </p:nvSpPr>
        <p:spPr>
          <a:xfrm>
            <a:off x="667329" y="5444784"/>
            <a:ext cx="472281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800" b="1" i="0" dirty="0">
                <a:solidFill>
                  <a:srgbClr val="FFFFFF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Questions or Need Help ?</a:t>
            </a:r>
            <a:endParaRPr lang="en-US" sz="2800" b="1" i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C8D8B69F-8B28-B3CE-9A02-F10F35E92CA5}"/>
              </a:ext>
            </a:extLst>
          </p:cNvPr>
          <p:cNvSpPr txBox="1"/>
          <p:nvPr userDrawn="1"/>
        </p:nvSpPr>
        <p:spPr>
          <a:xfrm>
            <a:off x="5976600" y="1307664"/>
            <a:ext cx="6444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b="0" i="0" dirty="0">
                <a:solidFill>
                  <a:srgbClr val="FFFFFF">
                    <a:alpha val="40157"/>
                  </a:srgbClr>
                </a:solidFill>
                <a:effectLst/>
                <a:latin typeface="+mj-lt"/>
              </a:rPr>
              <a:t>.com</a:t>
            </a:r>
            <a:endParaRPr lang="en-US" dirty="0">
              <a:solidFill>
                <a:schemeClr val="bg1">
                  <a:alpha val="40157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7573548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0390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b="0" i="0" dirty="0">
                <a:solidFill>
                  <a:srgbClr val="008C58"/>
                </a:solidFill>
                <a:effectLst/>
                <a:latin typeface="+mn-lt"/>
              </a:rPr>
              <a:t>© </a:t>
            </a:r>
            <a:r>
              <a:rPr lang="en-US" sz="1200" b="0" i="0" u="none" strike="noStrike" dirty="0">
                <a:solidFill>
                  <a:srgbClr val="008C58"/>
                </a:solidFill>
                <a:effectLst/>
                <a:latin typeface="+mn-lt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200" dirty="0">
              <a:solidFill>
                <a:srgbClr val="008C58"/>
              </a:solidFill>
              <a:latin typeface="+mn-lt"/>
            </a:endParaRPr>
          </a:p>
        </p:txBody>
      </p:sp>
      <p:sp>
        <p:nvSpPr>
          <p:cNvPr id="20" name="Shape">
            <a:extLst>
              <a:ext uri="{FF2B5EF4-FFF2-40B4-BE49-F238E27FC236}">
                <a16:creationId xmlns:a16="http://schemas.microsoft.com/office/drawing/2014/main" id="{DDC8EC43-F02F-F14D-1C4D-3DD926402B7D}"/>
              </a:ext>
            </a:extLst>
          </p:cNvPr>
          <p:cNvSpPr/>
          <p:nvPr userDrawn="1"/>
        </p:nvSpPr>
        <p:spPr>
          <a:xfrm>
            <a:off x="0" y="188441"/>
            <a:ext cx="680700" cy="4689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28" name="Group 27">
            <a:extLst>
              <a:ext uri="{FF2B5EF4-FFF2-40B4-BE49-F238E27FC236}">
                <a16:creationId xmlns:a16="http://schemas.microsoft.com/office/drawing/2014/main" id="{942380E3-5C89-CD99-CE73-F8FB2B0B2EA9}"/>
              </a:ext>
            </a:extLst>
          </p:cNvPr>
          <p:cNvGrpSpPr/>
          <p:nvPr userDrawn="1"/>
        </p:nvGrpSpPr>
        <p:grpSpPr>
          <a:xfrm>
            <a:off x="12313760" y="-58780"/>
            <a:ext cx="1738741" cy="604829"/>
            <a:chOff x="-1808527" y="-16654"/>
            <a:chExt cx="1738741" cy="604829"/>
          </a:xfrm>
        </p:grpSpPr>
        <p:grpSp>
          <p:nvGrpSpPr>
            <p:cNvPr id="29" name="Group 28">
              <a:extLst>
                <a:ext uri="{FF2B5EF4-FFF2-40B4-BE49-F238E27FC236}">
                  <a16:creationId xmlns:a16="http://schemas.microsoft.com/office/drawing/2014/main" id="{6C1B17E7-B758-E92C-41FE-C3FCB408B5B7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33" name="TextBox 32">
                <a:extLst>
                  <a:ext uri="{FF2B5EF4-FFF2-40B4-BE49-F238E27FC236}">
                    <a16:creationId xmlns:a16="http://schemas.microsoft.com/office/drawing/2014/main" id="{2592DBB0-24EB-F018-C3D8-D6F02FE0B075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34" name="TextBox 33">
                <a:extLst>
                  <a:ext uri="{FF2B5EF4-FFF2-40B4-BE49-F238E27FC236}">
                    <a16:creationId xmlns:a16="http://schemas.microsoft.com/office/drawing/2014/main" id="{0A718598-70D7-48B6-C739-86B6B29AA51D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30" name="Group 29">
              <a:extLst>
                <a:ext uri="{FF2B5EF4-FFF2-40B4-BE49-F238E27FC236}">
                  <a16:creationId xmlns:a16="http://schemas.microsoft.com/office/drawing/2014/main" id="{283F2B32-CF9B-039E-6BAD-EACA915072DD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31" name="Shape">
                <a:extLst>
                  <a:ext uri="{FF2B5EF4-FFF2-40B4-BE49-F238E27FC236}">
                    <a16:creationId xmlns:a16="http://schemas.microsoft.com/office/drawing/2014/main" id="{FDA8849F-7D05-A81E-C41D-1977C2174A48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32" name="Shape">
                <a:extLst>
                  <a:ext uri="{FF2B5EF4-FFF2-40B4-BE49-F238E27FC236}">
                    <a16:creationId xmlns:a16="http://schemas.microsoft.com/office/drawing/2014/main" id="{0289A039-CDE0-CE6C-46D3-ECDB687F6BD1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F601488E-8FFB-743B-7367-8F280AED5182}"/>
              </a:ext>
            </a:extLst>
          </p:cNvPr>
          <p:cNvGrpSpPr/>
          <p:nvPr userDrawn="1"/>
        </p:nvGrpSpPr>
        <p:grpSpPr>
          <a:xfrm>
            <a:off x="3763009" y="6404531"/>
            <a:ext cx="4665981" cy="354850"/>
            <a:chOff x="1714499" y="5181599"/>
            <a:chExt cx="4141472" cy="314961"/>
          </a:xfrm>
        </p:grpSpPr>
        <p:sp>
          <p:nvSpPr>
            <p:cNvPr id="13" name="Shape">
              <a:extLst>
                <a:ext uri="{FF2B5EF4-FFF2-40B4-BE49-F238E27FC236}">
                  <a16:creationId xmlns:a16="http://schemas.microsoft.com/office/drawing/2014/main" id="{7E1C58C8-01AA-AFF0-8E04-8F0DC8543C4A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2203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4" name="Shape">
              <a:extLst>
                <a:ext uri="{FF2B5EF4-FFF2-40B4-BE49-F238E27FC236}">
                  <a16:creationId xmlns:a16="http://schemas.microsoft.com/office/drawing/2014/main" id="{4DA21CF1-E590-327D-79EB-27F8689C5195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8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8" name="Rectangle 17"/>
          <p:cNvSpPr/>
          <p:nvPr userDrawn="1"/>
        </p:nvSpPr>
        <p:spPr>
          <a:xfrm>
            <a:off x="-12701" y="6959601"/>
            <a:ext cx="160390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b="0" i="0" dirty="0">
                <a:solidFill>
                  <a:srgbClr val="008C58"/>
                </a:solidFill>
                <a:effectLst/>
                <a:latin typeface="+mn-lt"/>
              </a:rPr>
              <a:t>© </a:t>
            </a:r>
            <a:r>
              <a:rPr lang="en-US" sz="1200" b="0" i="0" u="none" strike="noStrike" dirty="0">
                <a:solidFill>
                  <a:srgbClr val="008C58"/>
                </a:solidFill>
                <a:effectLst/>
                <a:latin typeface="+mn-lt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200" dirty="0">
              <a:solidFill>
                <a:srgbClr val="008C58"/>
              </a:solidFill>
              <a:latin typeface="+mn-lt"/>
            </a:endParaRP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02EFF1A5-A306-8A52-C88A-8BEF71F01730}"/>
              </a:ext>
            </a:extLst>
          </p:cNvPr>
          <p:cNvGrpSpPr/>
          <p:nvPr userDrawn="1"/>
        </p:nvGrpSpPr>
        <p:grpSpPr>
          <a:xfrm>
            <a:off x="12313760" y="-58780"/>
            <a:ext cx="1738741" cy="604829"/>
            <a:chOff x="-1808527" y="-16654"/>
            <a:chExt cx="1738741" cy="604829"/>
          </a:xfrm>
        </p:grpSpPr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DA50FD8E-19D7-5B2F-6254-FB0B4BCB9871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C4213115-9842-67D1-D9D6-633479CDE9CB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BAEE582F-C1D0-CB4C-7244-58A246DA1C6C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F5C23839-F8D9-FC13-F695-5873F14BAF9B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7" name="Shape">
                <a:extLst>
                  <a:ext uri="{FF2B5EF4-FFF2-40B4-BE49-F238E27FC236}">
                    <a16:creationId xmlns:a16="http://schemas.microsoft.com/office/drawing/2014/main" id="{D2DFAADE-AEEE-67C4-E631-0A26CC2A0487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8" name="Shape">
                <a:extLst>
                  <a:ext uri="{FF2B5EF4-FFF2-40B4-BE49-F238E27FC236}">
                    <a16:creationId xmlns:a16="http://schemas.microsoft.com/office/drawing/2014/main" id="{285A82B9-C48D-490D-BB56-464D7C52CC8C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sp>
        <p:nvSpPr>
          <p:cNvPr id="12" name="Shape">
            <a:extLst>
              <a:ext uri="{FF2B5EF4-FFF2-40B4-BE49-F238E27FC236}">
                <a16:creationId xmlns:a16="http://schemas.microsoft.com/office/drawing/2014/main" id="{EFEE98D4-2422-A234-A864-14015CDCC59A}"/>
              </a:ext>
            </a:extLst>
          </p:cNvPr>
          <p:cNvSpPr/>
          <p:nvPr userDrawn="1"/>
        </p:nvSpPr>
        <p:spPr>
          <a:xfrm>
            <a:off x="0" y="188441"/>
            <a:ext cx="680700" cy="4689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>
              <a:alpha val="19699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EE3EAC94-F2D6-7639-EC34-D395A05EE91D}"/>
              </a:ext>
            </a:extLst>
          </p:cNvPr>
          <p:cNvGrpSpPr/>
          <p:nvPr userDrawn="1"/>
        </p:nvGrpSpPr>
        <p:grpSpPr>
          <a:xfrm>
            <a:off x="3763009" y="6404531"/>
            <a:ext cx="4665981" cy="354850"/>
            <a:chOff x="1714499" y="5181599"/>
            <a:chExt cx="4141472" cy="314961"/>
          </a:xfrm>
        </p:grpSpPr>
        <p:sp>
          <p:nvSpPr>
            <p:cNvPr id="17" name="Shape">
              <a:extLst>
                <a:ext uri="{FF2B5EF4-FFF2-40B4-BE49-F238E27FC236}">
                  <a16:creationId xmlns:a16="http://schemas.microsoft.com/office/drawing/2014/main" id="{9D0E6D66-0255-DBE1-A3E9-22CAE68EF038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2203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9" name="Shape">
              <a:extLst>
                <a:ext uri="{FF2B5EF4-FFF2-40B4-BE49-F238E27FC236}">
                  <a16:creationId xmlns:a16="http://schemas.microsoft.com/office/drawing/2014/main" id="{F7DA369F-8273-A13B-7B94-B212C391EF3A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Date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Your Footer Here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66589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6" r:id="rId1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bg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svg"/><Relationship Id="rId5" Type="http://schemas.openxmlformats.org/officeDocument/2006/relationships/image" Target="../media/image3.png"/><Relationship Id="rId4" Type="http://schemas.openxmlformats.org/officeDocument/2006/relationships/image" Target="../media/image2.sv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sv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presentationgo.com/faq/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AEDF1DA-D166-55F0-9CCA-B473C1C6FD9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27C0D2-1ADE-7795-F6E3-35443C3038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United Arab Emirates Dotted Map Infographic – Slide Template</a:t>
            </a:r>
          </a:p>
        </p:txBody>
      </p:sp>
      <p:grpSp>
        <p:nvGrpSpPr>
          <p:cNvPr id="3" name="Graphique 4">
            <a:extLst>
              <a:ext uri="{FF2B5EF4-FFF2-40B4-BE49-F238E27FC236}">
                <a16:creationId xmlns:a16="http://schemas.microsoft.com/office/drawing/2014/main" id="{DE9658FA-43B1-2977-5FD3-1E8BE1622DB8}"/>
              </a:ext>
            </a:extLst>
          </p:cNvPr>
          <p:cNvGrpSpPr/>
          <p:nvPr/>
        </p:nvGrpSpPr>
        <p:grpSpPr>
          <a:xfrm>
            <a:off x="3014901" y="1019337"/>
            <a:ext cx="6162198" cy="4819325"/>
            <a:chOff x="-47826149" y="12550754"/>
            <a:chExt cx="6162198" cy="4819325"/>
          </a:xfrm>
          <a:solidFill>
            <a:schemeClr val="bg1">
              <a:lumMod val="50000"/>
            </a:schemeClr>
          </a:solidFill>
        </p:grpSpPr>
        <p:sp>
          <p:nvSpPr>
            <p:cNvPr id="4" name="Ellipse 3">
              <a:extLst>
                <a:ext uri="{FF2B5EF4-FFF2-40B4-BE49-F238E27FC236}">
                  <a16:creationId xmlns:a16="http://schemas.microsoft.com/office/drawing/2014/main" id="{802CEDB3-5EAA-BF56-391B-A2691DFDD8D5}"/>
                </a:ext>
              </a:extLst>
            </p:cNvPr>
            <p:cNvSpPr/>
            <p:nvPr/>
          </p:nvSpPr>
          <p:spPr>
            <a:xfrm>
              <a:off x="-44022154" y="16898724"/>
              <a:ext cx="76208" cy="7620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" name="Ellipse 4">
              <a:extLst>
                <a:ext uri="{FF2B5EF4-FFF2-40B4-BE49-F238E27FC236}">
                  <a16:creationId xmlns:a16="http://schemas.microsoft.com/office/drawing/2014/main" id="{D86DB93B-4D44-A2FC-FDB2-3F96EE5A965A}"/>
                </a:ext>
              </a:extLst>
            </p:cNvPr>
            <p:cNvSpPr/>
            <p:nvPr/>
          </p:nvSpPr>
          <p:spPr>
            <a:xfrm>
              <a:off x="-44630857" y="16898724"/>
              <a:ext cx="76208" cy="7620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" name="Ellipse 5">
              <a:extLst>
                <a:ext uri="{FF2B5EF4-FFF2-40B4-BE49-F238E27FC236}">
                  <a16:creationId xmlns:a16="http://schemas.microsoft.com/office/drawing/2014/main" id="{75A5DD17-A49E-4F04-72DC-334216D5BDAF}"/>
                </a:ext>
              </a:extLst>
            </p:cNvPr>
            <p:cNvSpPr/>
            <p:nvPr/>
          </p:nvSpPr>
          <p:spPr>
            <a:xfrm>
              <a:off x="-44783114" y="16898724"/>
              <a:ext cx="76208" cy="7620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" name="Ellipse 6">
              <a:extLst>
                <a:ext uri="{FF2B5EF4-FFF2-40B4-BE49-F238E27FC236}">
                  <a16:creationId xmlns:a16="http://schemas.microsoft.com/office/drawing/2014/main" id="{0CB2997D-B305-37CE-8EF1-9B91360EB4C7}"/>
                </a:ext>
              </a:extLst>
            </p:cNvPr>
            <p:cNvSpPr/>
            <p:nvPr/>
          </p:nvSpPr>
          <p:spPr>
            <a:xfrm>
              <a:off x="-44935370" y="16898724"/>
              <a:ext cx="76208" cy="7620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" name="Ellipse 7">
              <a:extLst>
                <a:ext uri="{FF2B5EF4-FFF2-40B4-BE49-F238E27FC236}">
                  <a16:creationId xmlns:a16="http://schemas.microsoft.com/office/drawing/2014/main" id="{EA8D37C2-C6C6-7EF2-B4B3-63B964828CB1}"/>
                </a:ext>
              </a:extLst>
            </p:cNvPr>
            <p:cNvSpPr/>
            <p:nvPr/>
          </p:nvSpPr>
          <p:spPr>
            <a:xfrm>
              <a:off x="-45544074" y="16898724"/>
              <a:ext cx="76208" cy="7620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" name="Ellipse 8">
              <a:extLst>
                <a:ext uri="{FF2B5EF4-FFF2-40B4-BE49-F238E27FC236}">
                  <a16:creationId xmlns:a16="http://schemas.microsoft.com/office/drawing/2014/main" id="{D7C68C64-58B8-1EC6-481A-45EF40015DB8}"/>
                </a:ext>
              </a:extLst>
            </p:cNvPr>
            <p:cNvSpPr/>
            <p:nvPr/>
          </p:nvSpPr>
          <p:spPr>
            <a:xfrm>
              <a:off x="-44402634" y="15712724"/>
              <a:ext cx="76208" cy="7620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" name="Ellipse 9">
              <a:extLst>
                <a:ext uri="{FF2B5EF4-FFF2-40B4-BE49-F238E27FC236}">
                  <a16:creationId xmlns:a16="http://schemas.microsoft.com/office/drawing/2014/main" id="{DD949CCA-256C-C499-7F1C-8FFBCBA132D1}"/>
                </a:ext>
              </a:extLst>
            </p:cNvPr>
            <p:cNvSpPr/>
            <p:nvPr/>
          </p:nvSpPr>
          <p:spPr>
            <a:xfrm>
              <a:off x="-44706905" y="15712965"/>
              <a:ext cx="76047" cy="7604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1" name="Ellipse 10">
              <a:extLst>
                <a:ext uri="{FF2B5EF4-FFF2-40B4-BE49-F238E27FC236}">
                  <a16:creationId xmlns:a16="http://schemas.microsoft.com/office/drawing/2014/main" id="{BF410B48-5061-A6DB-7370-65D755403788}"/>
                </a:ext>
              </a:extLst>
            </p:cNvPr>
            <p:cNvSpPr/>
            <p:nvPr/>
          </p:nvSpPr>
          <p:spPr>
            <a:xfrm>
              <a:off x="-44859161" y="15712965"/>
              <a:ext cx="76047" cy="7604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2" name="Ellipse 11">
              <a:extLst>
                <a:ext uri="{FF2B5EF4-FFF2-40B4-BE49-F238E27FC236}">
                  <a16:creationId xmlns:a16="http://schemas.microsoft.com/office/drawing/2014/main" id="{709B1126-3A40-9AF8-B767-54BEFBDD8277}"/>
                </a:ext>
              </a:extLst>
            </p:cNvPr>
            <p:cNvSpPr/>
            <p:nvPr/>
          </p:nvSpPr>
          <p:spPr>
            <a:xfrm>
              <a:off x="-45163594" y="15712724"/>
              <a:ext cx="76208" cy="7620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3" name="Ellipse 12">
              <a:extLst>
                <a:ext uri="{FF2B5EF4-FFF2-40B4-BE49-F238E27FC236}">
                  <a16:creationId xmlns:a16="http://schemas.microsoft.com/office/drawing/2014/main" id="{A561E3DB-ADA0-5C2C-F259-F98A9918C172}"/>
                </a:ext>
              </a:extLst>
            </p:cNvPr>
            <p:cNvSpPr/>
            <p:nvPr/>
          </p:nvSpPr>
          <p:spPr>
            <a:xfrm>
              <a:off x="-43032970" y="14922272"/>
              <a:ext cx="76047" cy="7604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4" name="Ellipse 13">
              <a:extLst>
                <a:ext uri="{FF2B5EF4-FFF2-40B4-BE49-F238E27FC236}">
                  <a16:creationId xmlns:a16="http://schemas.microsoft.com/office/drawing/2014/main" id="{DBBDABAB-751A-668D-1556-261B08762B1F}"/>
                </a:ext>
              </a:extLst>
            </p:cNvPr>
            <p:cNvSpPr/>
            <p:nvPr/>
          </p:nvSpPr>
          <p:spPr>
            <a:xfrm>
              <a:off x="-43185226" y="14922272"/>
              <a:ext cx="76047" cy="7604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5" name="Ellipse 14">
              <a:extLst>
                <a:ext uri="{FF2B5EF4-FFF2-40B4-BE49-F238E27FC236}">
                  <a16:creationId xmlns:a16="http://schemas.microsoft.com/office/drawing/2014/main" id="{DEEE7014-A0D9-58A5-08D8-4FEC9A13DB4D}"/>
                </a:ext>
              </a:extLst>
            </p:cNvPr>
            <p:cNvSpPr/>
            <p:nvPr/>
          </p:nvSpPr>
          <p:spPr>
            <a:xfrm>
              <a:off x="-43337563" y="14922272"/>
              <a:ext cx="76047" cy="7604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6" name="Ellipse 15">
              <a:extLst>
                <a:ext uri="{FF2B5EF4-FFF2-40B4-BE49-F238E27FC236}">
                  <a16:creationId xmlns:a16="http://schemas.microsoft.com/office/drawing/2014/main" id="{77556D58-8945-9280-B5CA-F70CCD116ECD}"/>
                </a:ext>
              </a:extLst>
            </p:cNvPr>
            <p:cNvSpPr/>
            <p:nvPr/>
          </p:nvSpPr>
          <p:spPr>
            <a:xfrm>
              <a:off x="-43337483" y="17294031"/>
              <a:ext cx="76047" cy="7604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7" name="Ellipse 16">
              <a:extLst>
                <a:ext uri="{FF2B5EF4-FFF2-40B4-BE49-F238E27FC236}">
                  <a16:creationId xmlns:a16="http://schemas.microsoft.com/office/drawing/2014/main" id="{5E2FF09B-CF00-8B59-6E6C-3BE379968C8B}"/>
                </a:ext>
              </a:extLst>
            </p:cNvPr>
            <p:cNvSpPr/>
            <p:nvPr/>
          </p:nvSpPr>
          <p:spPr>
            <a:xfrm>
              <a:off x="-45391818" y="16898805"/>
              <a:ext cx="76047" cy="7604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8" name="Ellipse 17">
              <a:extLst>
                <a:ext uri="{FF2B5EF4-FFF2-40B4-BE49-F238E27FC236}">
                  <a16:creationId xmlns:a16="http://schemas.microsoft.com/office/drawing/2014/main" id="{2FE8C2D4-6079-3B21-3222-E78E43965BDE}"/>
                </a:ext>
              </a:extLst>
            </p:cNvPr>
            <p:cNvSpPr/>
            <p:nvPr/>
          </p:nvSpPr>
          <p:spPr>
            <a:xfrm>
              <a:off x="-45239561" y="16898805"/>
              <a:ext cx="76047" cy="7604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9" name="Ellipse 18">
              <a:extLst>
                <a:ext uri="{FF2B5EF4-FFF2-40B4-BE49-F238E27FC236}">
                  <a16:creationId xmlns:a16="http://schemas.microsoft.com/office/drawing/2014/main" id="{76F8A12B-8F6C-AF49-E3D8-8433635C8991}"/>
                </a:ext>
              </a:extLst>
            </p:cNvPr>
            <p:cNvSpPr/>
            <p:nvPr/>
          </p:nvSpPr>
          <p:spPr>
            <a:xfrm>
              <a:off x="-45696169" y="16898885"/>
              <a:ext cx="76047" cy="7604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0" name="Ellipse 19">
              <a:extLst>
                <a:ext uri="{FF2B5EF4-FFF2-40B4-BE49-F238E27FC236}">
                  <a16:creationId xmlns:a16="http://schemas.microsoft.com/office/drawing/2014/main" id="{14E51D31-9367-66EE-CF06-3EE10D4AA215}"/>
                </a:ext>
              </a:extLst>
            </p:cNvPr>
            <p:cNvSpPr/>
            <p:nvPr/>
          </p:nvSpPr>
          <p:spPr>
            <a:xfrm>
              <a:off x="-43033211" y="15976396"/>
              <a:ext cx="76047" cy="7604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1" name="Ellipse 20">
              <a:extLst>
                <a:ext uri="{FF2B5EF4-FFF2-40B4-BE49-F238E27FC236}">
                  <a16:creationId xmlns:a16="http://schemas.microsoft.com/office/drawing/2014/main" id="{4956FCB4-F238-38C4-BC58-D45291562845}"/>
                </a:ext>
              </a:extLst>
            </p:cNvPr>
            <p:cNvSpPr/>
            <p:nvPr/>
          </p:nvSpPr>
          <p:spPr>
            <a:xfrm>
              <a:off x="-46456888" y="16635213"/>
              <a:ext cx="76047" cy="7604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2" name="Ellipse 21">
              <a:extLst>
                <a:ext uri="{FF2B5EF4-FFF2-40B4-BE49-F238E27FC236}">
                  <a16:creationId xmlns:a16="http://schemas.microsoft.com/office/drawing/2014/main" id="{6D795995-D969-5F62-9233-F04E19F780D1}"/>
                </a:ext>
              </a:extLst>
            </p:cNvPr>
            <p:cNvSpPr/>
            <p:nvPr/>
          </p:nvSpPr>
          <p:spPr>
            <a:xfrm>
              <a:off x="-43946025" y="14658680"/>
              <a:ext cx="76047" cy="7604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3" name="Ellipse 22">
              <a:extLst>
                <a:ext uri="{FF2B5EF4-FFF2-40B4-BE49-F238E27FC236}">
                  <a16:creationId xmlns:a16="http://schemas.microsoft.com/office/drawing/2014/main" id="{A15E475D-4CA3-381A-918A-7C76494A70C2}"/>
                </a:ext>
              </a:extLst>
            </p:cNvPr>
            <p:cNvSpPr/>
            <p:nvPr/>
          </p:nvSpPr>
          <p:spPr>
            <a:xfrm>
              <a:off x="-45467785" y="15712804"/>
              <a:ext cx="76047" cy="7604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4" name="Ellipse 23">
              <a:extLst>
                <a:ext uri="{FF2B5EF4-FFF2-40B4-BE49-F238E27FC236}">
                  <a16:creationId xmlns:a16="http://schemas.microsoft.com/office/drawing/2014/main" id="{E1B04A0A-03D6-0BCF-9CE7-0022B623ADD1}"/>
                </a:ext>
              </a:extLst>
            </p:cNvPr>
            <p:cNvSpPr/>
            <p:nvPr/>
          </p:nvSpPr>
          <p:spPr>
            <a:xfrm>
              <a:off x="-45315689" y="15712965"/>
              <a:ext cx="76047" cy="7604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5" name="Ellipse 24">
              <a:extLst>
                <a:ext uri="{FF2B5EF4-FFF2-40B4-BE49-F238E27FC236}">
                  <a16:creationId xmlns:a16="http://schemas.microsoft.com/office/drawing/2014/main" id="{1A836B65-F355-9BF7-D5D3-AFA9FD3F2B7C}"/>
                </a:ext>
              </a:extLst>
            </p:cNvPr>
            <p:cNvSpPr/>
            <p:nvPr/>
          </p:nvSpPr>
          <p:spPr>
            <a:xfrm>
              <a:off x="-43261354" y="14526804"/>
              <a:ext cx="76047" cy="7604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6" name="Ellipse 25">
              <a:extLst>
                <a:ext uri="{FF2B5EF4-FFF2-40B4-BE49-F238E27FC236}">
                  <a16:creationId xmlns:a16="http://schemas.microsoft.com/office/drawing/2014/main" id="{21B710B2-78CD-A1A2-5D6B-D77C55AEA61F}"/>
                </a:ext>
              </a:extLst>
            </p:cNvPr>
            <p:cNvSpPr/>
            <p:nvPr/>
          </p:nvSpPr>
          <p:spPr>
            <a:xfrm>
              <a:off x="-45011337" y="15712885"/>
              <a:ext cx="76047" cy="7604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7" name="Ellipse 26">
              <a:extLst>
                <a:ext uri="{FF2B5EF4-FFF2-40B4-BE49-F238E27FC236}">
                  <a16:creationId xmlns:a16="http://schemas.microsoft.com/office/drawing/2014/main" id="{FDD2CB67-EA75-79EF-C574-8EF11A9E7945}"/>
                </a:ext>
              </a:extLst>
            </p:cNvPr>
            <p:cNvSpPr/>
            <p:nvPr/>
          </p:nvSpPr>
          <p:spPr>
            <a:xfrm>
              <a:off x="-43413611" y="14526804"/>
              <a:ext cx="76047" cy="7604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8" name="Ellipse 27">
              <a:extLst>
                <a:ext uri="{FF2B5EF4-FFF2-40B4-BE49-F238E27FC236}">
                  <a16:creationId xmlns:a16="http://schemas.microsoft.com/office/drawing/2014/main" id="{14BF4288-65D4-A411-9CFA-08F0ADA4FD08}"/>
                </a:ext>
              </a:extLst>
            </p:cNvPr>
            <p:cNvSpPr/>
            <p:nvPr/>
          </p:nvSpPr>
          <p:spPr>
            <a:xfrm>
              <a:off x="-43565867" y="14526804"/>
              <a:ext cx="76047" cy="7604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9" name="Ellipse 28">
              <a:extLst>
                <a:ext uri="{FF2B5EF4-FFF2-40B4-BE49-F238E27FC236}">
                  <a16:creationId xmlns:a16="http://schemas.microsoft.com/office/drawing/2014/main" id="{68AC3711-BE44-4C37-B4A6-A8A5D4D2C115}"/>
                </a:ext>
              </a:extLst>
            </p:cNvPr>
            <p:cNvSpPr/>
            <p:nvPr/>
          </p:nvSpPr>
          <p:spPr>
            <a:xfrm>
              <a:off x="-45620041" y="15185863"/>
              <a:ext cx="76047" cy="7604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0" name="Ellipse 29">
              <a:extLst>
                <a:ext uri="{FF2B5EF4-FFF2-40B4-BE49-F238E27FC236}">
                  <a16:creationId xmlns:a16="http://schemas.microsoft.com/office/drawing/2014/main" id="{59CB1968-D3B7-9A56-D45F-D12D60454C4F}"/>
                </a:ext>
              </a:extLst>
            </p:cNvPr>
            <p:cNvSpPr/>
            <p:nvPr/>
          </p:nvSpPr>
          <p:spPr>
            <a:xfrm>
              <a:off x="-44326505" y="16898805"/>
              <a:ext cx="76047" cy="7604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1" name="Ellipse 30">
              <a:extLst>
                <a:ext uri="{FF2B5EF4-FFF2-40B4-BE49-F238E27FC236}">
                  <a16:creationId xmlns:a16="http://schemas.microsoft.com/office/drawing/2014/main" id="{482707DE-C754-41CA-83AD-CEBC19815079}"/>
                </a:ext>
              </a:extLst>
            </p:cNvPr>
            <p:cNvSpPr/>
            <p:nvPr/>
          </p:nvSpPr>
          <p:spPr>
            <a:xfrm>
              <a:off x="-44554729" y="15712885"/>
              <a:ext cx="76047" cy="7604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2" name="Ellipse 31">
              <a:extLst>
                <a:ext uri="{FF2B5EF4-FFF2-40B4-BE49-F238E27FC236}">
                  <a16:creationId xmlns:a16="http://schemas.microsoft.com/office/drawing/2014/main" id="{2894A8E1-022F-4D25-6092-7F19E90B18F7}"/>
                </a:ext>
              </a:extLst>
            </p:cNvPr>
            <p:cNvSpPr/>
            <p:nvPr/>
          </p:nvSpPr>
          <p:spPr>
            <a:xfrm>
              <a:off x="-44250377" y="15712965"/>
              <a:ext cx="76047" cy="7604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3" name="Ellipse 32">
              <a:extLst>
                <a:ext uri="{FF2B5EF4-FFF2-40B4-BE49-F238E27FC236}">
                  <a16:creationId xmlns:a16="http://schemas.microsoft.com/office/drawing/2014/main" id="{D3930DE3-E120-71E4-E151-E027C22419EF}"/>
                </a:ext>
              </a:extLst>
            </p:cNvPr>
            <p:cNvSpPr/>
            <p:nvPr/>
          </p:nvSpPr>
          <p:spPr>
            <a:xfrm>
              <a:off x="-44098282" y="15712804"/>
              <a:ext cx="76047" cy="7604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4" name="Ellipse 33">
              <a:extLst>
                <a:ext uri="{FF2B5EF4-FFF2-40B4-BE49-F238E27FC236}">
                  <a16:creationId xmlns:a16="http://schemas.microsoft.com/office/drawing/2014/main" id="{E4DCDFA8-F1E0-19B8-6F47-AD54E5A552A5}"/>
                </a:ext>
              </a:extLst>
            </p:cNvPr>
            <p:cNvSpPr/>
            <p:nvPr/>
          </p:nvSpPr>
          <p:spPr>
            <a:xfrm>
              <a:off x="-44174249" y="16898805"/>
              <a:ext cx="76047" cy="7604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5" name="Ellipse 34">
              <a:extLst>
                <a:ext uri="{FF2B5EF4-FFF2-40B4-BE49-F238E27FC236}">
                  <a16:creationId xmlns:a16="http://schemas.microsoft.com/office/drawing/2014/main" id="{CAC5CF74-B398-26F7-E45B-22046FFECB55}"/>
                </a:ext>
              </a:extLst>
            </p:cNvPr>
            <p:cNvSpPr/>
            <p:nvPr/>
          </p:nvSpPr>
          <p:spPr>
            <a:xfrm>
              <a:off x="-43109098" y="15581009"/>
              <a:ext cx="76047" cy="7604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6" name="Ellipse 35">
              <a:extLst>
                <a:ext uri="{FF2B5EF4-FFF2-40B4-BE49-F238E27FC236}">
                  <a16:creationId xmlns:a16="http://schemas.microsoft.com/office/drawing/2014/main" id="{7A6E4E0A-871A-B26A-F38B-E47AFBF758BD}"/>
                </a:ext>
              </a:extLst>
            </p:cNvPr>
            <p:cNvSpPr/>
            <p:nvPr/>
          </p:nvSpPr>
          <p:spPr>
            <a:xfrm>
              <a:off x="-43261354" y="15581009"/>
              <a:ext cx="76047" cy="7604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7" name="Ellipse 36">
              <a:extLst>
                <a:ext uri="{FF2B5EF4-FFF2-40B4-BE49-F238E27FC236}">
                  <a16:creationId xmlns:a16="http://schemas.microsoft.com/office/drawing/2014/main" id="{C3B9E31D-6DE6-AB61-3CDC-5CEF47AAE5AD}"/>
                </a:ext>
              </a:extLst>
            </p:cNvPr>
            <p:cNvSpPr/>
            <p:nvPr/>
          </p:nvSpPr>
          <p:spPr>
            <a:xfrm>
              <a:off x="-43869897" y="16898885"/>
              <a:ext cx="76047" cy="7604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8" name="Ellipse 37">
              <a:extLst>
                <a:ext uri="{FF2B5EF4-FFF2-40B4-BE49-F238E27FC236}">
                  <a16:creationId xmlns:a16="http://schemas.microsoft.com/office/drawing/2014/main" id="{87CE5F86-2814-2A82-5EE3-748B16589D54}"/>
                </a:ext>
              </a:extLst>
            </p:cNvPr>
            <p:cNvSpPr/>
            <p:nvPr/>
          </p:nvSpPr>
          <p:spPr>
            <a:xfrm>
              <a:off x="-44859081" y="15185863"/>
              <a:ext cx="76047" cy="7604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9" name="Ellipse 38">
              <a:extLst>
                <a:ext uri="{FF2B5EF4-FFF2-40B4-BE49-F238E27FC236}">
                  <a16:creationId xmlns:a16="http://schemas.microsoft.com/office/drawing/2014/main" id="{DA5FE8C1-998B-D01E-1227-6152BA38DC92}"/>
                </a:ext>
              </a:extLst>
            </p:cNvPr>
            <p:cNvSpPr/>
            <p:nvPr/>
          </p:nvSpPr>
          <p:spPr>
            <a:xfrm>
              <a:off x="-44706986" y="15185863"/>
              <a:ext cx="76047" cy="7604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0" name="Ellipse 39">
              <a:extLst>
                <a:ext uri="{FF2B5EF4-FFF2-40B4-BE49-F238E27FC236}">
                  <a16:creationId xmlns:a16="http://schemas.microsoft.com/office/drawing/2014/main" id="{67863E16-BDBD-1D98-A337-C43E9AF844F2}"/>
                </a:ext>
              </a:extLst>
            </p:cNvPr>
            <p:cNvSpPr/>
            <p:nvPr/>
          </p:nvSpPr>
          <p:spPr>
            <a:xfrm>
              <a:off x="-43946025" y="15185863"/>
              <a:ext cx="76047" cy="7604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1" name="Ellipse 40">
              <a:extLst>
                <a:ext uri="{FF2B5EF4-FFF2-40B4-BE49-F238E27FC236}">
                  <a16:creationId xmlns:a16="http://schemas.microsoft.com/office/drawing/2014/main" id="{1B39E8E1-5E49-8F39-1F34-1FED0FB0FF78}"/>
                </a:ext>
              </a:extLst>
            </p:cNvPr>
            <p:cNvSpPr/>
            <p:nvPr/>
          </p:nvSpPr>
          <p:spPr>
            <a:xfrm>
              <a:off x="-43109098" y="14263454"/>
              <a:ext cx="76047" cy="7604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2" name="Ellipse 41">
              <a:extLst>
                <a:ext uri="{FF2B5EF4-FFF2-40B4-BE49-F238E27FC236}">
                  <a16:creationId xmlns:a16="http://schemas.microsoft.com/office/drawing/2014/main" id="{23F79925-BDC8-8EFC-07D0-FEF4883C0FBB}"/>
                </a:ext>
              </a:extLst>
            </p:cNvPr>
            <p:cNvSpPr/>
            <p:nvPr/>
          </p:nvSpPr>
          <p:spPr>
            <a:xfrm>
              <a:off x="-43261354" y="14263454"/>
              <a:ext cx="76047" cy="7604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3" name="Ellipse 42">
              <a:extLst>
                <a:ext uri="{FF2B5EF4-FFF2-40B4-BE49-F238E27FC236}">
                  <a16:creationId xmlns:a16="http://schemas.microsoft.com/office/drawing/2014/main" id="{857A8101-7008-1544-3D61-7D42A3804708}"/>
                </a:ext>
              </a:extLst>
            </p:cNvPr>
            <p:cNvSpPr/>
            <p:nvPr/>
          </p:nvSpPr>
          <p:spPr>
            <a:xfrm>
              <a:off x="-46304712" y="15317659"/>
              <a:ext cx="76047" cy="7604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4" name="Ellipse 43">
              <a:extLst>
                <a:ext uri="{FF2B5EF4-FFF2-40B4-BE49-F238E27FC236}">
                  <a16:creationId xmlns:a16="http://schemas.microsoft.com/office/drawing/2014/main" id="{5684EE55-4411-00BB-7DED-1674847D6E6D}"/>
                </a:ext>
              </a:extLst>
            </p:cNvPr>
            <p:cNvSpPr/>
            <p:nvPr/>
          </p:nvSpPr>
          <p:spPr>
            <a:xfrm>
              <a:off x="-46152456" y="15317659"/>
              <a:ext cx="76047" cy="7604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5" name="Ellipse 44">
              <a:extLst>
                <a:ext uri="{FF2B5EF4-FFF2-40B4-BE49-F238E27FC236}">
                  <a16:creationId xmlns:a16="http://schemas.microsoft.com/office/drawing/2014/main" id="{F39C6F0A-171C-9BC3-7C62-C34A8FD7FC07}"/>
                </a:ext>
              </a:extLst>
            </p:cNvPr>
            <p:cNvSpPr/>
            <p:nvPr/>
          </p:nvSpPr>
          <p:spPr>
            <a:xfrm>
              <a:off x="-46000199" y="15317659"/>
              <a:ext cx="76047" cy="7604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6" name="Ellipse 45">
              <a:extLst>
                <a:ext uri="{FF2B5EF4-FFF2-40B4-BE49-F238E27FC236}">
                  <a16:creationId xmlns:a16="http://schemas.microsoft.com/office/drawing/2014/main" id="{765D5856-347F-CEBF-7F0F-3A6008C5E056}"/>
                </a:ext>
              </a:extLst>
            </p:cNvPr>
            <p:cNvSpPr/>
            <p:nvPr/>
          </p:nvSpPr>
          <p:spPr>
            <a:xfrm>
              <a:off x="-46532855" y="15976396"/>
              <a:ext cx="76047" cy="7604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7" name="Ellipse 46">
              <a:extLst>
                <a:ext uri="{FF2B5EF4-FFF2-40B4-BE49-F238E27FC236}">
                  <a16:creationId xmlns:a16="http://schemas.microsoft.com/office/drawing/2014/main" id="{57583D1D-34D1-08F3-79BB-60F8EAA627DC}"/>
                </a:ext>
              </a:extLst>
            </p:cNvPr>
            <p:cNvSpPr/>
            <p:nvPr/>
          </p:nvSpPr>
          <p:spPr>
            <a:xfrm>
              <a:off x="-43565867" y="15317659"/>
              <a:ext cx="76047" cy="7604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8" name="Ellipse 47">
              <a:extLst>
                <a:ext uri="{FF2B5EF4-FFF2-40B4-BE49-F238E27FC236}">
                  <a16:creationId xmlns:a16="http://schemas.microsoft.com/office/drawing/2014/main" id="{B74BB9A2-157C-7CA6-6DEF-0AE8C1F3CA8F}"/>
                </a:ext>
              </a:extLst>
            </p:cNvPr>
            <p:cNvSpPr/>
            <p:nvPr/>
          </p:nvSpPr>
          <p:spPr>
            <a:xfrm>
              <a:off x="-46304631" y="15581009"/>
              <a:ext cx="76047" cy="7604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9" name="Ellipse 48">
              <a:extLst>
                <a:ext uri="{FF2B5EF4-FFF2-40B4-BE49-F238E27FC236}">
                  <a16:creationId xmlns:a16="http://schemas.microsoft.com/office/drawing/2014/main" id="{1B6F6038-D1DF-883D-A9F6-6B8925E7247F}"/>
                </a:ext>
              </a:extLst>
            </p:cNvPr>
            <p:cNvSpPr/>
            <p:nvPr/>
          </p:nvSpPr>
          <p:spPr>
            <a:xfrm>
              <a:off x="-46456969" y="15581009"/>
              <a:ext cx="76047" cy="7604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0" name="Ellipse 49">
              <a:extLst>
                <a:ext uri="{FF2B5EF4-FFF2-40B4-BE49-F238E27FC236}">
                  <a16:creationId xmlns:a16="http://schemas.microsoft.com/office/drawing/2014/main" id="{5579DBFC-C1D8-EF1C-93EB-267D8C0037BB}"/>
                </a:ext>
              </a:extLst>
            </p:cNvPr>
            <p:cNvSpPr/>
            <p:nvPr/>
          </p:nvSpPr>
          <p:spPr>
            <a:xfrm>
              <a:off x="-43413611" y="15317659"/>
              <a:ext cx="76047" cy="7604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1" name="Ellipse 50">
              <a:extLst>
                <a:ext uri="{FF2B5EF4-FFF2-40B4-BE49-F238E27FC236}">
                  <a16:creationId xmlns:a16="http://schemas.microsoft.com/office/drawing/2014/main" id="{784EEE3A-9558-BA29-308C-5F7273E7DDB1}"/>
                </a:ext>
              </a:extLst>
            </p:cNvPr>
            <p:cNvSpPr/>
            <p:nvPr/>
          </p:nvSpPr>
          <p:spPr>
            <a:xfrm>
              <a:off x="-43261354" y="15317659"/>
              <a:ext cx="76047" cy="7604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2" name="Ellipse 51">
              <a:extLst>
                <a:ext uri="{FF2B5EF4-FFF2-40B4-BE49-F238E27FC236}">
                  <a16:creationId xmlns:a16="http://schemas.microsoft.com/office/drawing/2014/main" id="{2084E61F-CB86-C8EC-6CC9-09E5C1E8C0F1}"/>
                </a:ext>
              </a:extLst>
            </p:cNvPr>
            <p:cNvSpPr/>
            <p:nvPr/>
          </p:nvSpPr>
          <p:spPr>
            <a:xfrm>
              <a:off x="-43033211" y="13868147"/>
              <a:ext cx="76047" cy="7604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3" name="Ellipse 52">
              <a:extLst>
                <a:ext uri="{FF2B5EF4-FFF2-40B4-BE49-F238E27FC236}">
                  <a16:creationId xmlns:a16="http://schemas.microsoft.com/office/drawing/2014/main" id="{104078E6-ADCE-47D4-02F4-ECFED75A5056}"/>
                </a:ext>
              </a:extLst>
            </p:cNvPr>
            <p:cNvSpPr/>
            <p:nvPr/>
          </p:nvSpPr>
          <p:spPr>
            <a:xfrm>
              <a:off x="-44478762" y="16635213"/>
              <a:ext cx="75886" cy="7588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4" name="Ellipse 53">
              <a:extLst>
                <a:ext uri="{FF2B5EF4-FFF2-40B4-BE49-F238E27FC236}">
                  <a16:creationId xmlns:a16="http://schemas.microsoft.com/office/drawing/2014/main" id="{5C0FCB96-7D88-0970-4C2F-1A8C6185ADE3}"/>
                </a:ext>
              </a:extLst>
            </p:cNvPr>
            <p:cNvSpPr/>
            <p:nvPr/>
          </p:nvSpPr>
          <p:spPr>
            <a:xfrm>
              <a:off x="-45696089" y="15844761"/>
              <a:ext cx="75886" cy="7588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5" name="Ellipse 54">
              <a:extLst>
                <a:ext uri="{FF2B5EF4-FFF2-40B4-BE49-F238E27FC236}">
                  <a16:creationId xmlns:a16="http://schemas.microsoft.com/office/drawing/2014/main" id="{19B2AB70-4B46-4EF5-753C-08DF1F44CED9}"/>
                </a:ext>
              </a:extLst>
            </p:cNvPr>
            <p:cNvSpPr/>
            <p:nvPr/>
          </p:nvSpPr>
          <p:spPr>
            <a:xfrm>
              <a:off x="-45620041" y="16766929"/>
              <a:ext cx="75886" cy="7588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6" name="Ellipse 55">
              <a:extLst>
                <a:ext uri="{FF2B5EF4-FFF2-40B4-BE49-F238E27FC236}">
                  <a16:creationId xmlns:a16="http://schemas.microsoft.com/office/drawing/2014/main" id="{4CDCC544-95C3-8B76-5BEA-ED587341F034}"/>
                </a:ext>
              </a:extLst>
            </p:cNvPr>
            <p:cNvSpPr/>
            <p:nvPr/>
          </p:nvSpPr>
          <p:spPr>
            <a:xfrm>
              <a:off x="-45467785" y="16766929"/>
              <a:ext cx="75886" cy="7588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7" name="Ellipse 56">
              <a:extLst>
                <a:ext uri="{FF2B5EF4-FFF2-40B4-BE49-F238E27FC236}">
                  <a16:creationId xmlns:a16="http://schemas.microsoft.com/office/drawing/2014/main" id="{D374A6F4-7D9D-97E9-07B9-003830C66A8F}"/>
                </a:ext>
              </a:extLst>
            </p:cNvPr>
            <p:cNvSpPr/>
            <p:nvPr/>
          </p:nvSpPr>
          <p:spPr>
            <a:xfrm>
              <a:off x="-45391656" y="15845003"/>
              <a:ext cx="75886" cy="7588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8" name="Ellipse 57">
              <a:extLst>
                <a:ext uri="{FF2B5EF4-FFF2-40B4-BE49-F238E27FC236}">
                  <a16:creationId xmlns:a16="http://schemas.microsoft.com/office/drawing/2014/main" id="{F8618A13-BA3C-C93B-B545-DB339068D5FA}"/>
                </a:ext>
              </a:extLst>
            </p:cNvPr>
            <p:cNvSpPr/>
            <p:nvPr/>
          </p:nvSpPr>
          <p:spPr>
            <a:xfrm>
              <a:off x="-44782953" y="15844761"/>
              <a:ext cx="75886" cy="7588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9" name="Ellipse 58">
              <a:extLst>
                <a:ext uri="{FF2B5EF4-FFF2-40B4-BE49-F238E27FC236}">
                  <a16:creationId xmlns:a16="http://schemas.microsoft.com/office/drawing/2014/main" id="{E87011B8-98C8-EC02-7C3A-6F524EBFAE29}"/>
                </a:ext>
              </a:extLst>
            </p:cNvPr>
            <p:cNvSpPr/>
            <p:nvPr/>
          </p:nvSpPr>
          <p:spPr>
            <a:xfrm>
              <a:off x="-43337322" y="16239907"/>
              <a:ext cx="75886" cy="7588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0" name="Ellipse 59">
              <a:extLst>
                <a:ext uri="{FF2B5EF4-FFF2-40B4-BE49-F238E27FC236}">
                  <a16:creationId xmlns:a16="http://schemas.microsoft.com/office/drawing/2014/main" id="{13E1EB24-C884-D3EB-2D3F-1490C9862469}"/>
                </a:ext>
              </a:extLst>
            </p:cNvPr>
            <p:cNvSpPr/>
            <p:nvPr/>
          </p:nvSpPr>
          <p:spPr>
            <a:xfrm>
              <a:off x="-43337322" y="17030762"/>
              <a:ext cx="75886" cy="7588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1" name="Ellipse 60">
              <a:extLst>
                <a:ext uri="{FF2B5EF4-FFF2-40B4-BE49-F238E27FC236}">
                  <a16:creationId xmlns:a16="http://schemas.microsoft.com/office/drawing/2014/main" id="{5E8DA35A-CE93-0944-8080-E003D1CAA65D}"/>
                </a:ext>
              </a:extLst>
            </p:cNvPr>
            <p:cNvSpPr/>
            <p:nvPr/>
          </p:nvSpPr>
          <p:spPr>
            <a:xfrm>
              <a:off x="-43489578" y="17030762"/>
              <a:ext cx="75886" cy="7588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2" name="Ellipse 61">
              <a:extLst>
                <a:ext uri="{FF2B5EF4-FFF2-40B4-BE49-F238E27FC236}">
                  <a16:creationId xmlns:a16="http://schemas.microsoft.com/office/drawing/2014/main" id="{81A80109-4CB5-F40A-A396-FF043C22A12F}"/>
                </a:ext>
              </a:extLst>
            </p:cNvPr>
            <p:cNvSpPr/>
            <p:nvPr/>
          </p:nvSpPr>
          <p:spPr>
            <a:xfrm>
              <a:off x="-44174249" y="15845003"/>
              <a:ext cx="75886" cy="7588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3" name="Ellipse 62">
              <a:extLst>
                <a:ext uri="{FF2B5EF4-FFF2-40B4-BE49-F238E27FC236}">
                  <a16:creationId xmlns:a16="http://schemas.microsoft.com/office/drawing/2014/main" id="{06743918-CB7E-455D-5EC6-C7B31BDE5744}"/>
                </a:ext>
              </a:extLst>
            </p:cNvPr>
            <p:cNvSpPr/>
            <p:nvPr/>
          </p:nvSpPr>
          <p:spPr>
            <a:xfrm>
              <a:off x="-43489578" y="16239907"/>
              <a:ext cx="75886" cy="7588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4" name="Ellipse 63">
              <a:extLst>
                <a:ext uri="{FF2B5EF4-FFF2-40B4-BE49-F238E27FC236}">
                  <a16:creationId xmlns:a16="http://schemas.microsoft.com/office/drawing/2014/main" id="{6618131A-17D8-B206-1D6F-DFB121077732}"/>
                </a:ext>
              </a:extLst>
            </p:cNvPr>
            <p:cNvSpPr/>
            <p:nvPr/>
          </p:nvSpPr>
          <p:spPr>
            <a:xfrm>
              <a:off x="-43641754" y="16240068"/>
              <a:ext cx="76047" cy="7604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5" name="Ellipse 64">
              <a:extLst>
                <a:ext uri="{FF2B5EF4-FFF2-40B4-BE49-F238E27FC236}">
                  <a16:creationId xmlns:a16="http://schemas.microsoft.com/office/drawing/2014/main" id="{E37A7BF9-8395-12F0-4CBD-9668B31FD0D6}"/>
                </a:ext>
              </a:extLst>
            </p:cNvPr>
            <p:cNvSpPr/>
            <p:nvPr/>
          </p:nvSpPr>
          <p:spPr>
            <a:xfrm>
              <a:off x="-43869817" y="15844761"/>
              <a:ext cx="75886" cy="7588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6" name="Ellipse 65">
              <a:extLst>
                <a:ext uri="{FF2B5EF4-FFF2-40B4-BE49-F238E27FC236}">
                  <a16:creationId xmlns:a16="http://schemas.microsoft.com/office/drawing/2014/main" id="{F6A6BB07-25D6-C9E8-C011-37CD9DB5EAC5}"/>
                </a:ext>
              </a:extLst>
            </p:cNvPr>
            <p:cNvSpPr/>
            <p:nvPr/>
          </p:nvSpPr>
          <p:spPr>
            <a:xfrm>
              <a:off x="-44630696" y="16635536"/>
              <a:ext cx="75886" cy="7588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7" name="Ellipse 66">
              <a:extLst>
                <a:ext uri="{FF2B5EF4-FFF2-40B4-BE49-F238E27FC236}">
                  <a16:creationId xmlns:a16="http://schemas.microsoft.com/office/drawing/2014/main" id="{123E5B54-ED5C-EA82-07CA-F11913B6EB4A}"/>
                </a:ext>
              </a:extLst>
            </p:cNvPr>
            <p:cNvSpPr/>
            <p:nvPr/>
          </p:nvSpPr>
          <p:spPr>
            <a:xfrm>
              <a:off x="-43337402" y="13868147"/>
              <a:ext cx="75886" cy="7588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8" name="Ellipse 67">
              <a:extLst>
                <a:ext uri="{FF2B5EF4-FFF2-40B4-BE49-F238E27FC236}">
                  <a16:creationId xmlns:a16="http://schemas.microsoft.com/office/drawing/2014/main" id="{3B82CE9F-E2A2-3AF4-5CBF-49E8885B0D2A}"/>
                </a:ext>
              </a:extLst>
            </p:cNvPr>
            <p:cNvSpPr/>
            <p:nvPr/>
          </p:nvSpPr>
          <p:spPr>
            <a:xfrm>
              <a:off x="-43185146" y="13868147"/>
              <a:ext cx="75886" cy="7588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9" name="Ellipse 68">
              <a:extLst>
                <a:ext uri="{FF2B5EF4-FFF2-40B4-BE49-F238E27FC236}">
                  <a16:creationId xmlns:a16="http://schemas.microsoft.com/office/drawing/2014/main" id="{CB51E4EA-2FDE-0884-8DCD-D0ECE2471314}"/>
                </a:ext>
              </a:extLst>
            </p:cNvPr>
            <p:cNvSpPr/>
            <p:nvPr/>
          </p:nvSpPr>
          <p:spPr>
            <a:xfrm>
              <a:off x="-46913174" y="15581250"/>
              <a:ext cx="75886" cy="7588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0" name="Ellipse 69">
              <a:extLst>
                <a:ext uri="{FF2B5EF4-FFF2-40B4-BE49-F238E27FC236}">
                  <a16:creationId xmlns:a16="http://schemas.microsoft.com/office/drawing/2014/main" id="{B23CC14C-4AAE-4309-9069-037CC5B6AA78}"/>
                </a:ext>
              </a:extLst>
            </p:cNvPr>
            <p:cNvSpPr/>
            <p:nvPr/>
          </p:nvSpPr>
          <p:spPr>
            <a:xfrm>
              <a:off x="-44098121" y="16766929"/>
              <a:ext cx="75886" cy="7588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1" name="Ellipse 70">
              <a:extLst>
                <a:ext uri="{FF2B5EF4-FFF2-40B4-BE49-F238E27FC236}">
                  <a16:creationId xmlns:a16="http://schemas.microsoft.com/office/drawing/2014/main" id="{474963B8-63E4-6596-62EB-BB7D6AF2E53E}"/>
                </a:ext>
              </a:extLst>
            </p:cNvPr>
            <p:cNvSpPr/>
            <p:nvPr/>
          </p:nvSpPr>
          <p:spPr>
            <a:xfrm>
              <a:off x="-43945864" y="16766929"/>
              <a:ext cx="75886" cy="7588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2" name="Ellipse 71">
              <a:extLst>
                <a:ext uri="{FF2B5EF4-FFF2-40B4-BE49-F238E27FC236}">
                  <a16:creationId xmlns:a16="http://schemas.microsoft.com/office/drawing/2014/main" id="{75B67BA3-C42B-F284-9098-7540E8DC28EE}"/>
                </a:ext>
              </a:extLst>
            </p:cNvPr>
            <p:cNvSpPr/>
            <p:nvPr/>
          </p:nvSpPr>
          <p:spPr>
            <a:xfrm>
              <a:off x="-42652731" y="15317820"/>
              <a:ext cx="75886" cy="7588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3" name="Ellipse 72">
              <a:extLst>
                <a:ext uri="{FF2B5EF4-FFF2-40B4-BE49-F238E27FC236}">
                  <a16:creationId xmlns:a16="http://schemas.microsoft.com/office/drawing/2014/main" id="{29AAD030-0883-0F97-2AB0-1E3EAD7C6443}"/>
                </a:ext>
              </a:extLst>
            </p:cNvPr>
            <p:cNvSpPr/>
            <p:nvPr/>
          </p:nvSpPr>
          <p:spPr>
            <a:xfrm>
              <a:off x="-42804988" y="15317820"/>
              <a:ext cx="75886" cy="7588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4" name="Ellipse 73">
              <a:extLst>
                <a:ext uri="{FF2B5EF4-FFF2-40B4-BE49-F238E27FC236}">
                  <a16:creationId xmlns:a16="http://schemas.microsoft.com/office/drawing/2014/main" id="{45C24C96-8D59-E091-052C-157EDCC80E06}"/>
                </a:ext>
              </a:extLst>
            </p:cNvPr>
            <p:cNvSpPr/>
            <p:nvPr/>
          </p:nvSpPr>
          <p:spPr>
            <a:xfrm>
              <a:off x="-43794011" y="16240068"/>
              <a:ext cx="76047" cy="7604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5" name="Ellipse 74">
              <a:extLst>
                <a:ext uri="{FF2B5EF4-FFF2-40B4-BE49-F238E27FC236}">
                  <a16:creationId xmlns:a16="http://schemas.microsoft.com/office/drawing/2014/main" id="{11DCC41C-8EE2-36D8-0C03-4EE66908FE05}"/>
                </a:ext>
              </a:extLst>
            </p:cNvPr>
            <p:cNvSpPr/>
            <p:nvPr/>
          </p:nvSpPr>
          <p:spPr>
            <a:xfrm>
              <a:off x="-43945784" y="16240229"/>
              <a:ext cx="75886" cy="7588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6" name="Ellipse 75">
              <a:extLst>
                <a:ext uri="{FF2B5EF4-FFF2-40B4-BE49-F238E27FC236}">
                  <a16:creationId xmlns:a16="http://schemas.microsoft.com/office/drawing/2014/main" id="{CF682154-BB72-09E8-9125-78851EFA0236}"/>
                </a:ext>
              </a:extLst>
            </p:cNvPr>
            <p:cNvSpPr/>
            <p:nvPr/>
          </p:nvSpPr>
          <p:spPr>
            <a:xfrm>
              <a:off x="-42957003" y="15317739"/>
              <a:ext cx="75886" cy="7588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7" name="Ellipse 76">
              <a:extLst>
                <a:ext uri="{FF2B5EF4-FFF2-40B4-BE49-F238E27FC236}">
                  <a16:creationId xmlns:a16="http://schemas.microsoft.com/office/drawing/2014/main" id="{C43C8380-3BDD-249B-6FD2-5B35D36F2CAB}"/>
                </a:ext>
              </a:extLst>
            </p:cNvPr>
            <p:cNvSpPr/>
            <p:nvPr/>
          </p:nvSpPr>
          <p:spPr>
            <a:xfrm>
              <a:off x="-43109340" y="15317739"/>
              <a:ext cx="75886" cy="7588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8" name="Ellipse 77">
              <a:extLst>
                <a:ext uri="{FF2B5EF4-FFF2-40B4-BE49-F238E27FC236}">
                  <a16:creationId xmlns:a16="http://schemas.microsoft.com/office/drawing/2014/main" id="{20808AC5-A9D7-15FD-24D3-E953780BB866}"/>
                </a:ext>
              </a:extLst>
            </p:cNvPr>
            <p:cNvSpPr/>
            <p:nvPr/>
          </p:nvSpPr>
          <p:spPr>
            <a:xfrm>
              <a:off x="-46000360" y="16371702"/>
              <a:ext cx="76047" cy="7604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9" name="Ellipse 78">
              <a:extLst>
                <a:ext uri="{FF2B5EF4-FFF2-40B4-BE49-F238E27FC236}">
                  <a16:creationId xmlns:a16="http://schemas.microsoft.com/office/drawing/2014/main" id="{7A9864C4-FEA3-2D37-2D23-C71F1D21CAE0}"/>
                </a:ext>
              </a:extLst>
            </p:cNvPr>
            <p:cNvSpPr/>
            <p:nvPr/>
          </p:nvSpPr>
          <p:spPr>
            <a:xfrm>
              <a:off x="-46608822" y="15581089"/>
              <a:ext cx="75886" cy="7588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0" name="Ellipse 79">
              <a:extLst>
                <a:ext uri="{FF2B5EF4-FFF2-40B4-BE49-F238E27FC236}">
                  <a16:creationId xmlns:a16="http://schemas.microsoft.com/office/drawing/2014/main" id="{6E6108FD-4616-9BD4-02DD-FA02E137DEC4}"/>
                </a:ext>
              </a:extLst>
            </p:cNvPr>
            <p:cNvSpPr/>
            <p:nvPr/>
          </p:nvSpPr>
          <p:spPr>
            <a:xfrm>
              <a:off x="-46152456" y="15581170"/>
              <a:ext cx="75886" cy="7588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1" name="Ellipse 80">
              <a:extLst>
                <a:ext uri="{FF2B5EF4-FFF2-40B4-BE49-F238E27FC236}">
                  <a16:creationId xmlns:a16="http://schemas.microsoft.com/office/drawing/2014/main" id="{BDF82BB9-1AD0-51C0-2F6F-C76C9AC5E9D1}"/>
                </a:ext>
              </a:extLst>
            </p:cNvPr>
            <p:cNvSpPr/>
            <p:nvPr/>
          </p:nvSpPr>
          <p:spPr>
            <a:xfrm>
              <a:off x="-43717963" y="15317900"/>
              <a:ext cx="75886" cy="7588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2" name="Ellipse 81">
              <a:extLst>
                <a:ext uri="{FF2B5EF4-FFF2-40B4-BE49-F238E27FC236}">
                  <a16:creationId xmlns:a16="http://schemas.microsoft.com/office/drawing/2014/main" id="{3941DBCA-A650-2B0E-0A51-D752639FE7EA}"/>
                </a:ext>
              </a:extLst>
            </p:cNvPr>
            <p:cNvSpPr/>
            <p:nvPr/>
          </p:nvSpPr>
          <p:spPr>
            <a:xfrm>
              <a:off x="-44326505" y="16635213"/>
              <a:ext cx="75886" cy="7588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3" name="Ellipse 82">
              <a:extLst>
                <a:ext uri="{FF2B5EF4-FFF2-40B4-BE49-F238E27FC236}">
                  <a16:creationId xmlns:a16="http://schemas.microsoft.com/office/drawing/2014/main" id="{F78823CE-8B0A-2923-1374-0FA8C6765395}"/>
                </a:ext>
              </a:extLst>
            </p:cNvPr>
            <p:cNvSpPr/>
            <p:nvPr/>
          </p:nvSpPr>
          <p:spPr>
            <a:xfrm>
              <a:off x="-46380760" y="15976476"/>
              <a:ext cx="75886" cy="7588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4" name="Ellipse 83">
              <a:extLst>
                <a:ext uri="{FF2B5EF4-FFF2-40B4-BE49-F238E27FC236}">
                  <a16:creationId xmlns:a16="http://schemas.microsoft.com/office/drawing/2014/main" id="{50F295A3-E95D-261D-1618-FB2FBBCDE56A}"/>
                </a:ext>
              </a:extLst>
            </p:cNvPr>
            <p:cNvSpPr/>
            <p:nvPr/>
          </p:nvSpPr>
          <p:spPr>
            <a:xfrm>
              <a:off x="-46228503" y="15976476"/>
              <a:ext cx="75886" cy="7588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5" name="Ellipse 84">
              <a:extLst>
                <a:ext uri="{FF2B5EF4-FFF2-40B4-BE49-F238E27FC236}">
                  <a16:creationId xmlns:a16="http://schemas.microsoft.com/office/drawing/2014/main" id="{9CE8EB3D-E6DB-FF59-0B49-96A4A11FE695}"/>
                </a:ext>
              </a:extLst>
            </p:cNvPr>
            <p:cNvSpPr/>
            <p:nvPr/>
          </p:nvSpPr>
          <p:spPr>
            <a:xfrm>
              <a:off x="-45847862" y="15317900"/>
              <a:ext cx="75886" cy="7588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6" name="Ellipse 85">
              <a:extLst>
                <a:ext uri="{FF2B5EF4-FFF2-40B4-BE49-F238E27FC236}">
                  <a16:creationId xmlns:a16="http://schemas.microsoft.com/office/drawing/2014/main" id="{501D4406-C50A-6345-CC0E-D0B7B1ECD2B0}"/>
                </a:ext>
              </a:extLst>
            </p:cNvPr>
            <p:cNvSpPr/>
            <p:nvPr/>
          </p:nvSpPr>
          <p:spPr>
            <a:xfrm>
              <a:off x="-44935209" y="15581170"/>
              <a:ext cx="75886" cy="7588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7" name="Ellipse 86">
              <a:extLst>
                <a:ext uri="{FF2B5EF4-FFF2-40B4-BE49-F238E27FC236}">
                  <a16:creationId xmlns:a16="http://schemas.microsoft.com/office/drawing/2014/main" id="{8E952273-F8F3-47A4-85C7-1FFC76546F4C}"/>
                </a:ext>
              </a:extLst>
            </p:cNvPr>
            <p:cNvSpPr/>
            <p:nvPr/>
          </p:nvSpPr>
          <p:spPr>
            <a:xfrm>
              <a:off x="-45848104" y="16371702"/>
              <a:ext cx="76047" cy="7604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8" name="Ellipse 87">
              <a:extLst>
                <a:ext uri="{FF2B5EF4-FFF2-40B4-BE49-F238E27FC236}">
                  <a16:creationId xmlns:a16="http://schemas.microsoft.com/office/drawing/2014/main" id="{FF12EA0B-6FA8-8F05-B141-66A2159DD4A1}"/>
                </a:ext>
              </a:extLst>
            </p:cNvPr>
            <p:cNvSpPr/>
            <p:nvPr/>
          </p:nvSpPr>
          <p:spPr>
            <a:xfrm>
              <a:off x="-45696008" y="16371622"/>
              <a:ext cx="75886" cy="7588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9" name="Ellipse 88">
              <a:extLst>
                <a:ext uri="{FF2B5EF4-FFF2-40B4-BE49-F238E27FC236}">
                  <a16:creationId xmlns:a16="http://schemas.microsoft.com/office/drawing/2014/main" id="{FF5D5B59-5E27-B2B6-B827-D2F310EA3709}"/>
                </a:ext>
              </a:extLst>
            </p:cNvPr>
            <p:cNvSpPr/>
            <p:nvPr/>
          </p:nvSpPr>
          <p:spPr>
            <a:xfrm>
              <a:off x="-46456566" y="15317739"/>
              <a:ext cx="75886" cy="7588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0" name="Ellipse 89">
              <a:extLst>
                <a:ext uri="{FF2B5EF4-FFF2-40B4-BE49-F238E27FC236}">
                  <a16:creationId xmlns:a16="http://schemas.microsoft.com/office/drawing/2014/main" id="{B392F659-1898-4140-D942-A99925EE2355}"/>
                </a:ext>
              </a:extLst>
            </p:cNvPr>
            <p:cNvSpPr/>
            <p:nvPr/>
          </p:nvSpPr>
          <p:spPr>
            <a:xfrm>
              <a:off x="-46608903" y="15317739"/>
              <a:ext cx="75886" cy="7588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1" name="Ellipse 90">
              <a:extLst>
                <a:ext uri="{FF2B5EF4-FFF2-40B4-BE49-F238E27FC236}">
                  <a16:creationId xmlns:a16="http://schemas.microsoft.com/office/drawing/2014/main" id="{78E44661-26CC-0E10-E986-9F95C4007B0C}"/>
                </a:ext>
              </a:extLst>
            </p:cNvPr>
            <p:cNvSpPr/>
            <p:nvPr/>
          </p:nvSpPr>
          <p:spPr>
            <a:xfrm>
              <a:off x="-46760918" y="15317820"/>
              <a:ext cx="75886" cy="7588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2" name="Ellipse 91">
              <a:extLst>
                <a:ext uri="{FF2B5EF4-FFF2-40B4-BE49-F238E27FC236}">
                  <a16:creationId xmlns:a16="http://schemas.microsoft.com/office/drawing/2014/main" id="{CB96D127-099A-0901-B8AE-5CC07A3E1090}"/>
                </a:ext>
              </a:extLst>
            </p:cNvPr>
            <p:cNvSpPr/>
            <p:nvPr/>
          </p:nvSpPr>
          <p:spPr>
            <a:xfrm>
              <a:off x="-46913174" y="15317820"/>
              <a:ext cx="75886" cy="7588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3" name="Ellipse 92">
              <a:extLst>
                <a:ext uri="{FF2B5EF4-FFF2-40B4-BE49-F238E27FC236}">
                  <a16:creationId xmlns:a16="http://schemas.microsoft.com/office/drawing/2014/main" id="{B54A2E39-281C-7883-3638-8B38EE3CA774}"/>
                </a:ext>
              </a:extLst>
            </p:cNvPr>
            <p:cNvSpPr/>
            <p:nvPr/>
          </p:nvSpPr>
          <p:spPr>
            <a:xfrm>
              <a:off x="-45163272" y="15976718"/>
              <a:ext cx="75886" cy="7588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4" name="Ellipse 93">
              <a:extLst>
                <a:ext uri="{FF2B5EF4-FFF2-40B4-BE49-F238E27FC236}">
                  <a16:creationId xmlns:a16="http://schemas.microsoft.com/office/drawing/2014/main" id="{BAB248B2-9262-B0E5-5993-2EF567B7E01F}"/>
                </a:ext>
              </a:extLst>
            </p:cNvPr>
            <p:cNvSpPr/>
            <p:nvPr/>
          </p:nvSpPr>
          <p:spPr>
            <a:xfrm>
              <a:off x="-45011337" y="15976315"/>
              <a:ext cx="75886" cy="7588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5" name="Ellipse 94">
              <a:extLst>
                <a:ext uri="{FF2B5EF4-FFF2-40B4-BE49-F238E27FC236}">
                  <a16:creationId xmlns:a16="http://schemas.microsoft.com/office/drawing/2014/main" id="{A4860CCD-917B-C2B2-9291-6D74B1EEA9AC}"/>
                </a:ext>
              </a:extLst>
            </p:cNvPr>
            <p:cNvSpPr/>
            <p:nvPr/>
          </p:nvSpPr>
          <p:spPr>
            <a:xfrm>
              <a:off x="-45620122" y="16240229"/>
              <a:ext cx="75886" cy="7588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6" name="Ellipse 95">
              <a:extLst>
                <a:ext uri="{FF2B5EF4-FFF2-40B4-BE49-F238E27FC236}">
                  <a16:creationId xmlns:a16="http://schemas.microsoft.com/office/drawing/2014/main" id="{720DDBA4-C241-BF19-739F-D3172D4DA42C}"/>
                </a:ext>
              </a:extLst>
            </p:cNvPr>
            <p:cNvSpPr/>
            <p:nvPr/>
          </p:nvSpPr>
          <p:spPr>
            <a:xfrm>
              <a:off x="-44859081" y="15976315"/>
              <a:ext cx="75886" cy="7588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7" name="Ellipse 96">
              <a:extLst>
                <a:ext uri="{FF2B5EF4-FFF2-40B4-BE49-F238E27FC236}">
                  <a16:creationId xmlns:a16="http://schemas.microsoft.com/office/drawing/2014/main" id="{7D4F7E83-37D8-8B40-895B-3533FA76B145}"/>
                </a:ext>
              </a:extLst>
            </p:cNvPr>
            <p:cNvSpPr/>
            <p:nvPr/>
          </p:nvSpPr>
          <p:spPr>
            <a:xfrm>
              <a:off x="-45771975" y="16239987"/>
              <a:ext cx="76047" cy="7604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8" name="Ellipse 97">
              <a:extLst>
                <a:ext uri="{FF2B5EF4-FFF2-40B4-BE49-F238E27FC236}">
                  <a16:creationId xmlns:a16="http://schemas.microsoft.com/office/drawing/2014/main" id="{89C801D7-6AEE-A84D-8AF3-E69237117D60}"/>
                </a:ext>
              </a:extLst>
            </p:cNvPr>
            <p:cNvSpPr/>
            <p:nvPr/>
          </p:nvSpPr>
          <p:spPr>
            <a:xfrm>
              <a:off x="-45924232" y="16239987"/>
              <a:ext cx="76047" cy="7604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9" name="Ellipse 98">
              <a:extLst>
                <a:ext uri="{FF2B5EF4-FFF2-40B4-BE49-F238E27FC236}">
                  <a16:creationId xmlns:a16="http://schemas.microsoft.com/office/drawing/2014/main" id="{29801568-02B9-9147-AD26-E23AD93E617A}"/>
                </a:ext>
              </a:extLst>
            </p:cNvPr>
            <p:cNvSpPr/>
            <p:nvPr/>
          </p:nvSpPr>
          <p:spPr>
            <a:xfrm>
              <a:off x="-46076247" y="16239907"/>
              <a:ext cx="75886" cy="7588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0" name="Ellipse 99">
              <a:extLst>
                <a:ext uri="{FF2B5EF4-FFF2-40B4-BE49-F238E27FC236}">
                  <a16:creationId xmlns:a16="http://schemas.microsoft.com/office/drawing/2014/main" id="{0C5A03FA-F479-406F-CF5B-E7FD80EDADF0}"/>
                </a:ext>
              </a:extLst>
            </p:cNvPr>
            <p:cNvSpPr/>
            <p:nvPr/>
          </p:nvSpPr>
          <p:spPr>
            <a:xfrm>
              <a:off x="-46228584" y="16239907"/>
              <a:ext cx="75886" cy="7588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1" name="Ellipse 100">
              <a:extLst>
                <a:ext uri="{FF2B5EF4-FFF2-40B4-BE49-F238E27FC236}">
                  <a16:creationId xmlns:a16="http://schemas.microsoft.com/office/drawing/2014/main" id="{D39B0471-29F2-C993-3067-AD871E8D3CE0}"/>
                </a:ext>
              </a:extLst>
            </p:cNvPr>
            <p:cNvSpPr/>
            <p:nvPr/>
          </p:nvSpPr>
          <p:spPr>
            <a:xfrm>
              <a:off x="-44706824" y="15976315"/>
              <a:ext cx="75886" cy="7588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2" name="Ellipse 101">
              <a:extLst>
                <a:ext uri="{FF2B5EF4-FFF2-40B4-BE49-F238E27FC236}">
                  <a16:creationId xmlns:a16="http://schemas.microsoft.com/office/drawing/2014/main" id="{E53B3A67-C770-5749-281A-BB4E82AA554B}"/>
                </a:ext>
              </a:extLst>
            </p:cNvPr>
            <p:cNvSpPr/>
            <p:nvPr/>
          </p:nvSpPr>
          <p:spPr>
            <a:xfrm>
              <a:off x="-43641512" y="15185944"/>
              <a:ext cx="75886" cy="7588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3" name="Ellipse 102">
              <a:extLst>
                <a:ext uri="{FF2B5EF4-FFF2-40B4-BE49-F238E27FC236}">
                  <a16:creationId xmlns:a16="http://schemas.microsoft.com/office/drawing/2014/main" id="{8740A64C-89FD-9289-0B53-3587E334286B}"/>
                </a:ext>
              </a:extLst>
            </p:cNvPr>
            <p:cNvSpPr/>
            <p:nvPr/>
          </p:nvSpPr>
          <p:spPr>
            <a:xfrm>
              <a:off x="-43413450" y="14263535"/>
              <a:ext cx="75886" cy="7588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4" name="Ellipse 103">
              <a:extLst>
                <a:ext uri="{FF2B5EF4-FFF2-40B4-BE49-F238E27FC236}">
                  <a16:creationId xmlns:a16="http://schemas.microsoft.com/office/drawing/2014/main" id="{0AEDD90A-AA37-1C0C-42E4-CB7A4425BB6E}"/>
                </a:ext>
              </a:extLst>
            </p:cNvPr>
            <p:cNvSpPr/>
            <p:nvPr/>
          </p:nvSpPr>
          <p:spPr>
            <a:xfrm>
              <a:off x="-45543993" y="16371622"/>
              <a:ext cx="75886" cy="7588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5" name="Ellipse 104">
              <a:extLst>
                <a:ext uri="{FF2B5EF4-FFF2-40B4-BE49-F238E27FC236}">
                  <a16:creationId xmlns:a16="http://schemas.microsoft.com/office/drawing/2014/main" id="{2D85BBFB-032C-55CF-86F6-CF938F1CD104}"/>
                </a:ext>
              </a:extLst>
            </p:cNvPr>
            <p:cNvSpPr/>
            <p:nvPr/>
          </p:nvSpPr>
          <p:spPr>
            <a:xfrm>
              <a:off x="-44782953" y="15581170"/>
              <a:ext cx="75886" cy="7588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6" name="Ellipse 105">
              <a:extLst>
                <a:ext uri="{FF2B5EF4-FFF2-40B4-BE49-F238E27FC236}">
                  <a16:creationId xmlns:a16="http://schemas.microsoft.com/office/drawing/2014/main" id="{33CF406F-409B-88AC-EC0A-53929EEEAF5B}"/>
                </a:ext>
              </a:extLst>
            </p:cNvPr>
            <p:cNvSpPr/>
            <p:nvPr/>
          </p:nvSpPr>
          <p:spPr>
            <a:xfrm>
              <a:off x="-42957083" y="14263535"/>
              <a:ext cx="75886" cy="7588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7" name="Ellipse 106">
              <a:extLst>
                <a:ext uri="{FF2B5EF4-FFF2-40B4-BE49-F238E27FC236}">
                  <a16:creationId xmlns:a16="http://schemas.microsoft.com/office/drawing/2014/main" id="{15E9CD7A-EB29-0033-DAEA-9F2C994125ED}"/>
                </a:ext>
              </a:extLst>
            </p:cNvPr>
            <p:cNvSpPr/>
            <p:nvPr/>
          </p:nvSpPr>
          <p:spPr>
            <a:xfrm>
              <a:off x="-43793769" y="15185944"/>
              <a:ext cx="75886" cy="7588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8" name="Ellipse 107">
              <a:extLst>
                <a:ext uri="{FF2B5EF4-FFF2-40B4-BE49-F238E27FC236}">
                  <a16:creationId xmlns:a16="http://schemas.microsoft.com/office/drawing/2014/main" id="{066A97B9-3498-D68E-12C3-D64470586950}"/>
                </a:ext>
              </a:extLst>
            </p:cNvPr>
            <p:cNvSpPr/>
            <p:nvPr/>
          </p:nvSpPr>
          <p:spPr>
            <a:xfrm>
              <a:off x="-42652731" y="14263454"/>
              <a:ext cx="75886" cy="7588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9" name="Ellipse 108">
              <a:extLst>
                <a:ext uri="{FF2B5EF4-FFF2-40B4-BE49-F238E27FC236}">
                  <a16:creationId xmlns:a16="http://schemas.microsoft.com/office/drawing/2014/main" id="{ADA266A1-BFF5-4C4F-5AE7-F357650BCAF1}"/>
                </a:ext>
              </a:extLst>
            </p:cNvPr>
            <p:cNvSpPr/>
            <p:nvPr/>
          </p:nvSpPr>
          <p:spPr>
            <a:xfrm>
              <a:off x="-44630696" y="15581170"/>
              <a:ext cx="75886" cy="7588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10" name="Ellipse 109">
              <a:extLst>
                <a:ext uri="{FF2B5EF4-FFF2-40B4-BE49-F238E27FC236}">
                  <a16:creationId xmlns:a16="http://schemas.microsoft.com/office/drawing/2014/main" id="{524A06E8-4D0A-D81B-66AF-8CF9281A9C62}"/>
                </a:ext>
              </a:extLst>
            </p:cNvPr>
            <p:cNvSpPr/>
            <p:nvPr/>
          </p:nvSpPr>
          <p:spPr>
            <a:xfrm>
              <a:off x="-44098040" y="15185863"/>
              <a:ext cx="75886" cy="7588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11" name="Ellipse 110">
              <a:extLst>
                <a:ext uri="{FF2B5EF4-FFF2-40B4-BE49-F238E27FC236}">
                  <a16:creationId xmlns:a16="http://schemas.microsoft.com/office/drawing/2014/main" id="{DCF853C7-095E-03EC-0E68-A6F2D49D9FD2}"/>
                </a:ext>
              </a:extLst>
            </p:cNvPr>
            <p:cNvSpPr/>
            <p:nvPr/>
          </p:nvSpPr>
          <p:spPr>
            <a:xfrm>
              <a:off x="-44250377" y="15185863"/>
              <a:ext cx="75886" cy="7588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12" name="Ellipse 111">
              <a:extLst>
                <a:ext uri="{FF2B5EF4-FFF2-40B4-BE49-F238E27FC236}">
                  <a16:creationId xmlns:a16="http://schemas.microsoft.com/office/drawing/2014/main" id="{E5B20DB2-D7E0-D3E9-559D-05FEB1E59882}"/>
                </a:ext>
              </a:extLst>
            </p:cNvPr>
            <p:cNvSpPr/>
            <p:nvPr/>
          </p:nvSpPr>
          <p:spPr>
            <a:xfrm>
              <a:off x="-44554729" y="15185944"/>
              <a:ext cx="75886" cy="7588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13" name="Ellipse 112">
              <a:extLst>
                <a:ext uri="{FF2B5EF4-FFF2-40B4-BE49-F238E27FC236}">
                  <a16:creationId xmlns:a16="http://schemas.microsoft.com/office/drawing/2014/main" id="{2DC957FB-CD35-6521-E8A6-3E9BFE4E19A8}"/>
                </a:ext>
              </a:extLst>
            </p:cNvPr>
            <p:cNvSpPr/>
            <p:nvPr/>
          </p:nvSpPr>
          <p:spPr>
            <a:xfrm>
              <a:off x="-43793688" y="15712804"/>
              <a:ext cx="75886" cy="7588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14" name="Ellipse 113">
              <a:extLst>
                <a:ext uri="{FF2B5EF4-FFF2-40B4-BE49-F238E27FC236}">
                  <a16:creationId xmlns:a16="http://schemas.microsoft.com/office/drawing/2014/main" id="{3F3E255F-4CF9-08E6-6D2D-3C43D46EEAC6}"/>
                </a:ext>
              </a:extLst>
            </p:cNvPr>
            <p:cNvSpPr/>
            <p:nvPr/>
          </p:nvSpPr>
          <p:spPr>
            <a:xfrm>
              <a:off x="-43945945" y="15712804"/>
              <a:ext cx="75886" cy="7588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15" name="Ellipse 114">
              <a:extLst>
                <a:ext uri="{FF2B5EF4-FFF2-40B4-BE49-F238E27FC236}">
                  <a16:creationId xmlns:a16="http://schemas.microsoft.com/office/drawing/2014/main" id="{DB91B5F8-51BF-D555-E193-C3E4EC9D8770}"/>
                </a:ext>
              </a:extLst>
            </p:cNvPr>
            <p:cNvSpPr/>
            <p:nvPr/>
          </p:nvSpPr>
          <p:spPr>
            <a:xfrm>
              <a:off x="-45011176" y="15185944"/>
              <a:ext cx="75886" cy="7588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16" name="Ellipse 115">
              <a:extLst>
                <a:ext uri="{FF2B5EF4-FFF2-40B4-BE49-F238E27FC236}">
                  <a16:creationId xmlns:a16="http://schemas.microsoft.com/office/drawing/2014/main" id="{BAAE58D2-34D4-8756-B91F-AE49784265B0}"/>
                </a:ext>
              </a:extLst>
            </p:cNvPr>
            <p:cNvSpPr/>
            <p:nvPr/>
          </p:nvSpPr>
          <p:spPr>
            <a:xfrm>
              <a:off x="-45315528" y="15185863"/>
              <a:ext cx="75886" cy="7588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17" name="Ellipse 116">
              <a:extLst>
                <a:ext uri="{FF2B5EF4-FFF2-40B4-BE49-F238E27FC236}">
                  <a16:creationId xmlns:a16="http://schemas.microsoft.com/office/drawing/2014/main" id="{2F89553F-8528-87C8-6EB4-D201F56F96F5}"/>
                </a:ext>
              </a:extLst>
            </p:cNvPr>
            <p:cNvSpPr/>
            <p:nvPr/>
          </p:nvSpPr>
          <p:spPr>
            <a:xfrm>
              <a:off x="-43413450" y="15581170"/>
              <a:ext cx="75886" cy="7588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18" name="Ellipse 117">
              <a:extLst>
                <a:ext uri="{FF2B5EF4-FFF2-40B4-BE49-F238E27FC236}">
                  <a16:creationId xmlns:a16="http://schemas.microsoft.com/office/drawing/2014/main" id="{9E4B31DD-0F56-A6E9-F156-C2DA7D5FB879}"/>
                </a:ext>
              </a:extLst>
            </p:cNvPr>
            <p:cNvSpPr/>
            <p:nvPr/>
          </p:nvSpPr>
          <p:spPr>
            <a:xfrm>
              <a:off x="-45467865" y="15185863"/>
              <a:ext cx="75886" cy="7588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19" name="Ellipse 118">
              <a:extLst>
                <a:ext uri="{FF2B5EF4-FFF2-40B4-BE49-F238E27FC236}">
                  <a16:creationId xmlns:a16="http://schemas.microsoft.com/office/drawing/2014/main" id="{5A984F0C-430D-7FF8-3268-13B9C407DCDC}"/>
                </a:ext>
              </a:extLst>
            </p:cNvPr>
            <p:cNvSpPr/>
            <p:nvPr/>
          </p:nvSpPr>
          <p:spPr>
            <a:xfrm>
              <a:off x="-42957083" y="15581089"/>
              <a:ext cx="75886" cy="7588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20" name="Ellipse 119">
              <a:extLst>
                <a:ext uri="{FF2B5EF4-FFF2-40B4-BE49-F238E27FC236}">
                  <a16:creationId xmlns:a16="http://schemas.microsoft.com/office/drawing/2014/main" id="{8AEDA737-B67F-CE21-7C5F-7C2AF89AA98A}"/>
                </a:ext>
              </a:extLst>
            </p:cNvPr>
            <p:cNvSpPr/>
            <p:nvPr/>
          </p:nvSpPr>
          <p:spPr>
            <a:xfrm>
              <a:off x="-44021912" y="16371622"/>
              <a:ext cx="75886" cy="7588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21" name="Ellipse 120">
              <a:extLst>
                <a:ext uri="{FF2B5EF4-FFF2-40B4-BE49-F238E27FC236}">
                  <a16:creationId xmlns:a16="http://schemas.microsoft.com/office/drawing/2014/main" id="{F7344A64-7BBB-32CB-E89B-7C1350AE054E}"/>
                </a:ext>
              </a:extLst>
            </p:cNvPr>
            <p:cNvSpPr/>
            <p:nvPr/>
          </p:nvSpPr>
          <p:spPr>
            <a:xfrm>
              <a:off x="-43869897" y="16371622"/>
              <a:ext cx="75886" cy="7588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22" name="Ellipse 121">
              <a:extLst>
                <a:ext uri="{FF2B5EF4-FFF2-40B4-BE49-F238E27FC236}">
                  <a16:creationId xmlns:a16="http://schemas.microsoft.com/office/drawing/2014/main" id="{48D0F1E8-BA1C-7B1D-CF0C-2DF54DF47342}"/>
                </a:ext>
              </a:extLst>
            </p:cNvPr>
            <p:cNvSpPr/>
            <p:nvPr/>
          </p:nvSpPr>
          <p:spPr>
            <a:xfrm>
              <a:off x="-45772137" y="15185944"/>
              <a:ext cx="75886" cy="7588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23" name="Ellipse 122">
              <a:extLst>
                <a:ext uri="{FF2B5EF4-FFF2-40B4-BE49-F238E27FC236}">
                  <a16:creationId xmlns:a16="http://schemas.microsoft.com/office/drawing/2014/main" id="{16B7ACB4-41B0-4A77-6D0F-A2E868916FDA}"/>
                </a:ext>
              </a:extLst>
            </p:cNvPr>
            <p:cNvSpPr/>
            <p:nvPr/>
          </p:nvSpPr>
          <p:spPr>
            <a:xfrm>
              <a:off x="-43717963" y="14526804"/>
              <a:ext cx="75886" cy="7588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24" name="Ellipse 123">
              <a:extLst>
                <a:ext uri="{FF2B5EF4-FFF2-40B4-BE49-F238E27FC236}">
                  <a16:creationId xmlns:a16="http://schemas.microsoft.com/office/drawing/2014/main" id="{DEACC1C4-BA70-88DC-8621-F17C9155F1D4}"/>
                </a:ext>
              </a:extLst>
            </p:cNvPr>
            <p:cNvSpPr/>
            <p:nvPr/>
          </p:nvSpPr>
          <p:spPr>
            <a:xfrm>
              <a:off x="-43717882" y="16371702"/>
              <a:ext cx="76047" cy="7604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25" name="Ellipse 124">
              <a:extLst>
                <a:ext uri="{FF2B5EF4-FFF2-40B4-BE49-F238E27FC236}">
                  <a16:creationId xmlns:a16="http://schemas.microsoft.com/office/drawing/2014/main" id="{1E90AF17-9AAF-92B6-A0DF-ECAAF86EC3D8}"/>
                </a:ext>
              </a:extLst>
            </p:cNvPr>
            <p:cNvSpPr/>
            <p:nvPr/>
          </p:nvSpPr>
          <p:spPr>
            <a:xfrm>
              <a:off x="-43565626" y="16371702"/>
              <a:ext cx="76047" cy="7604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26" name="Ellipse 125">
              <a:extLst>
                <a:ext uri="{FF2B5EF4-FFF2-40B4-BE49-F238E27FC236}">
                  <a16:creationId xmlns:a16="http://schemas.microsoft.com/office/drawing/2014/main" id="{638196F3-E2C5-5FCE-6575-90F3060762AA}"/>
                </a:ext>
              </a:extLst>
            </p:cNvPr>
            <p:cNvSpPr/>
            <p:nvPr/>
          </p:nvSpPr>
          <p:spPr>
            <a:xfrm>
              <a:off x="-43413530" y="16635374"/>
              <a:ext cx="75886" cy="7588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27" name="Ellipse 126">
              <a:extLst>
                <a:ext uri="{FF2B5EF4-FFF2-40B4-BE49-F238E27FC236}">
                  <a16:creationId xmlns:a16="http://schemas.microsoft.com/office/drawing/2014/main" id="{FA45720B-B1B4-6665-29BB-312E558F95E1}"/>
                </a:ext>
              </a:extLst>
            </p:cNvPr>
            <p:cNvSpPr/>
            <p:nvPr/>
          </p:nvSpPr>
          <p:spPr>
            <a:xfrm>
              <a:off x="-43109340" y="14526965"/>
              <a:ext cx="75886" cy="7588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28" name="Ellipse 127">
              <a:extLst>
                <a:ext uri="{FF2B5EF4-FFF2-40B4-BE49-F238E27FC236}">
                  <a16:creationId xmlns:a16="http://schemas.microsoft.com/office/drawing/2014/main" id="{B3FC568C-2CEE-D49E-EC1C-8E7788003375}"/>
                </a:ext>
              </a:extLst>
            </p:cNvPr>
            <p:cNvSpPr/>
            <p:nvPr/>
          </p:nvSpPr>
          <p:spPr>
            <a:xfrm>
              <a:off x="-42957003" y="14526965"/>
              <a:ext cx="75886" cy="7588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29" name="Ellipse 128">
              <a:extLst>
                <a:ext uri="{FF2B5EF4-FFF2-40B4-BE49-F238E27FC236}">
                  <a16:creationId xmlns:a16="http://schemas.microsoft.com/office/drawing/2014/main" id="{BA3E61C5-380C-48E5-F30E-4C41E40A0351}"/>
                </a:ext>
              </a:extLst>
            </p:cNvPr>
            <p:cNvSpPr/>
            <p:nvPr/>
          </p:nvSpPr>
          <p:spPr>
            <a:xfrm>
              <a:off x="-42804988" y="14526884"/>
              <a:ext cx="75886" cy="7588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30" name="Ellipse 129">
              <a:extLst>
                <a:ext uri="{FF2B5EF4-FFF2-40B4-BE49-F238E27FC236}">
                  <a16:creationId xmlns:a16="http://schemas.microsoft.com/office/drawing/2014/main" id="{421424C0-DD07-1272-5D3D-A0BFCF0CE1C5}"/>
                </a:ext>
              </a:extLst>
            </p:cNvPr>
            <p:cNvSpPr/>
            <p:nvPr/>
          </p:nvSpPr>
          <p:spPr>
            <a:xfrm>
              <a:off x="-42652731" y="14526884"/>
              <a:ext cx="75886" cy="7588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31" name="Ellipse 130">
              <a:extLst>
                <a:ext uri="{FF2B5EF4-FFF2-40B4-BE49-F238E27FC236}">
                  <a16:creationId xmlns:a16="http://schemas.microsoft.com/office/drawing/2014/main" id="{D940CD36-562D-2F68-438E-D906294C05BC}"/>
                </a:ext>
              </a:extLst>
            </p:cNvPr>
            <p:cNvSpPr/>
            <p:nvPr/>
          </p:nvSpPr>
          <p:spPr>
            <a:xfrm>
              <a:off x="-44554568" y="15976315"/>
              <a:ext cx="75886" cy="7588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32" name="Ellipse 131">
              <a:extLst>
                <a:ext uri="{FF2B5EF4-FFF2-40B4-BE49-F238E27FC236}">
                  <a16:creationId xmlns:a16="http://schemas.microsoft.com/office/drawing/2014/main" id="{080019BD-4BFE-64B7-9E5C-2F3D27A34110}"/>
                </a:ext>
              </a:extLst>
            </p:cNvPr>
            <p:cNvSpPr/>
            <p:nvPr/>
          </p:nvSpPr>
          <p:spPr>
            <a:xfrm>
              <a:off x="-44250377" y="14658761"/>
              <a:ext cx="75886" cy="7588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33" name="Ellipse 132">
              <a:extLst>
                <a:ext uri="{FF2B5EF4-FFF2-40B4-BE49-F238E27FC236}">
                  <a16:creationId xmlns:a16="http://schemas.microsoft.com/office/drawing/2014/main" id="{747EF748-CBE5-1081-1886-85DCC2DE9C30}"/>
                </a:ext>
              </a:extLst>
            </p:cNvPr>
            <p:cNvSpPr/>
            <p:nvPr/>
          </p:nvSpPr>
          <p:spPr>
            <a:xfrm>
              <a:off x="-44098040" y="14658761"/>
              <a:ext cx="75886" cy="7588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34" name="Ellipse 133">
              <a:extLst>
                <a:ext uri="{FF2B5EF4-FFF2-40B4-BE49-F238E27FC236}">
                  <a16:creationId xmlns:a16="http://schemas.microsoft.com/office/drawing/2014/main" id="{96B1D414-D2E8-1B14-E419-F2631E68AAD4}"/>
                </a:ext>
              </a:extLst>
            </p:cNvPr>
            <p:cNvSpPr/>
            <p:nvPr/>
          </p:nvSpPr>
          <p:spPr>
            <a:xfrm>
              <a:off x="-45619961" y="15712804"/>
              <a:ext cx="75886" cy="7588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35" name="Ellipse 134">
              <a:extLst>
                <a:ext uri="{FF2B5EF4-FFF2-40B4-BE49-F238E27FC236}">
                  <a16:creationId xmlns:a16="http://schemas.microsoft.com/office/drawing/2014/main" id="{FB3E54F6-E020-B66D-09C1-60C252E219B5}"/>
                </a:ext>
              </a:extLst>
            </p:cNvPr>
            <p:cNvSpPr/>
            <p:nvPr/>
          </p:nvSpPr>
          <p:spPr>
            <a:xfrm>
              <a:off x="-43793769" y="14658761"/>
              <a:ext cx="75886" cy="7588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36" name="Ellipse 135">
              <a:extLst>
                <a:ext uri="{FF2B5EF4-FFF2-40B4-BE49-F238E27FC236}">
                  <a16:creationId xmlns:a16="http://schemas.microsoft.com/office/drawing/2014/main" id="{7077FEE4-F624-F52D-59BA-92C5122305E2}"/>
                </a:ext>
              </a:extLst>
            </p:cNvPr>
            <p:cNvSpPr/>
            <p:nvPr/>
          </p:nvSpPr>
          <p:spPr>
            <a:xfrm>
              <a:off x="-43641512" y="14658761"/>
              <a:ext cx="75886" cy="7588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37" name="Ellipse 136">
              <a:extLst>
                <a:ext uri="{FF2B5EF4-FFF2-40B4-BE49-F238E27FC236}">
                  <a16:creationId xmlns:a16="http://schemas.microsoft.com/office/drawing/2014/main" id="{A5891842-7142-5C89-F4BB-3E9948F84172}"/>
                </a:ext>
              </a:extLst>
            </p:cNvPr>
            <p:cNvSpPr/>
            <p:nvPr/>
          </p:nvSpPr>
          <p:spPr>
            <a:xfrm>
              <a:off x="-44402634" y="15976718"/>
              <a:ext cx="75886" cy="7588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38" name="Ellipse 137">
              <a:extLst>
                <a:ext uri="{FF2B5EF4-FFF2-40B4-BE49-F238E27FC236}">
                  <a16:creationId xmlns:a16="http://schemas.microsoft.com/office/drawing/2014/main" id="{548A4E2E-2462-F4FD-AED2-02F828220FA1}"/>
                </a:ext>
              </a:extLst>
            </p:cNvPr>
            <p:cNvSpPr/>
            <p:nvPr/>
          </p:nvSpPr>
          <p:spPr>
            <a:xfrm>
              <a:off x="-43337402" y="15976557"/>
              <a:ext cx="75886" cy="7588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39" name="Ellipse 138">
              <a:extLst>
                <a:ext uri="{FF2B5EF4-FFF2-40B4-BE49-F238E27FC236}">
                  <a16:creationId xmlns:a16="http://schemas.microsoft.com/office/drawing/2014/main" id="{C0F06B0B-9EB8-BDEC-7611-100153E79366}"/>
                </a:ext>
              </a:extLst>
            </p:cNvPr>
            <p:cNvSpPr/>
            <p:nvPr/>
          </p:nvSpPr>
          <p:spPr>
            <a:xfrm>
              <a:off x="-46608983" y="16635294"/>
              <a:ext cx="75886" cy="7588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40" name="Ellipse 139">
              <a:extLst>
                <a:ext uri="{FF2B5EF4-FFF2-40B4-BE49-F238E27FC236}">
                  <a16:creationId xmlns:a16="http://schemas.microsoft.com/office/drawing/2014/main" id="{ACD1A2C3-7203-E821-D6B0-94765332B5FD}"/>
                </a:ext>
              </a:extLst>
            </p:cNvPr>
            <p:cNvSpPr/>
            <p:nvPr/>
          </p:nvSpPr>
          <p:spPr>
            <a:xfrm>
              <a:off x="-45772217" y="15712804"/>
              <a:ext cx="75886" cy="7588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41" name="Ellipse 140">
              <a:extLst>
                <a:ext uri="{FF2B5EF4-FFF2-40B4-BE49-F238E27FC236}">
                  <a16:creationId xmlns:a16="http://schemas.microsoft.com/office/drawing/2014/main" id="{0B2CEF7B-4C40-9A84-DDB3-9D8C98EC32B8}"/>
                </a:ext>
              </a:extLst>
            </p:cNvPr>
            <p:cNvSpPr/>
            <p:nvPr/>
          </p:nvSpPr>
          <p:spPr>
            <a:xfrm>
              <a:off x="-43185146" y="15976557"/>
              <a:ext cx="75886" cy="7588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42" name="Ellipse 141">
              <a:extLst>
                <a:ext uri="{FF2B5EF4-FFF2-40B4-BE49-F238E27FC236}">
                  <a16:creationId xmlns:a16="http://schemas.microsoft.com/office/drawing/2014/main" id="{F1912C7C-5C60-5A10-509B-ACD1C5DAA1E1}"/>
                </a:ext>
              </a:extLst>
            </p:cNvPr>
            <p:cNvSpPr/>
            <p:nvPr/>
          </p:nvSpPr>
          <p:spPr>
            <a:xfrm>
              <a:off x="-46304631" y="16635374"/>
              <a:ext cx="75886" cy="7588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43" name="Ellipse 142">
              <a:extLst>
                <a:ext uri="{FF2B5EF4-FFF2-40B4-BE49-F238E27FC236}">
                  <a16:creationId xmlns:a16="http://schemas.microsoft.com/office/drawing/2014/main" id="{E1F5839D-3FCA-8C90-15D3-718F50CF11B2}"/>
                </a:ext>
              </a:extLst>
            </p:cNvPr>
            <p:cNvSpPr/>
            <p:nvPr/>
          </p:nvSpPr>
          <p:spPr>
            <a:xfrm>
              <a:off x="-46152375" y="16635374"/>
              <a:ext cx="75886" cy="7588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44" name="Ellipse 143">
              <a:extLst>
                <a:ext uri="{FF2B5EF4-FFF2-40B4-BE49-F238E27FC236}">
                  <a16:creationId xmlns:a16="http://schemas.microsoft.com/office/drawing/2014/main" id="{EFC2E26E-D768-6ACF-B039-D308B4D23912}"/>
                </a:ext>
              </a:extLst>
            </p:cNvPr>
            <p:cNvSpPr/>
            <p:nvPr/>
          </p:nvSpPr>
          <p:spPr>
            <a:xfrm>
              <a:off x="-43794172" y="17294031"/>
              <a:ext cx="75886" cy="7588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45" name="Ellipse 144">
              <a:extLst>
                <a:ext uri="{FF2B5EF4-FFF2-40B4-BE49-F238E27FC236}">
                  <a16:creationId xmlns:a16="http://schemas.microsoft.com/office/drawing/2014/main" id="{1A4EB3E7-3C7E-35D5-0754-C6A16871A933}"/>
                </a:ext>
              </a:extLst>
            </p:cNvPr>
            <p:cNvSpPr/>
            <p:nvPr/>
          </p:nvSpPr>
          <p:spPr>
            <a:xfrm>
              <a:off x="-44782953" y="16635536"/>
              <a:ext cx="75886" cy="7588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46" name="Ellipse 145">
              <a:extLst>
                <a:ext uri="{FF2B5EF4-FFF2-40B4-BE49-F238E27FC236}">
                  <a16:creationId xmlns:a16="http://schemas.microsoft.com/office/drawing/2014/main" id="{84C1C577-2590-6752-9C4F-7BB88A5F8117}"/>
                </a:ext>
              </a:extLst>
            </p:cNvPr>
            <p:cNvSpPr/>
            <p:nvPr/>
          </p:nvSpPr>
          <p:spPr>
            <a:xfrm>
              <a:off x="-44174249" y="14790637"/>
              <a:ext cx="75886" cy="7588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47" name="Ellipse 146">
              <a:extLst>
                <a:ext uri="{FF2B5EF4-FFF2-40B4-BE49-F238E27FC236}">
                  <a16:creationId xmlns:a16="http://schemas.microsoft.com/office/drawing/2014/main" id="{C6F7793B-3561-93E9-3F7C-085E86126244}"/>
                </a:ext>
              </a:extLst>
            </p:cNvPr>
            <p:cNvSpPr/>
            <p:nvPr/>
          </p:nvSpPr>
          <p:spPr>
            <a:xfrm>
              <a:off x="-44021992" y="14790637"/>
              <a:ext cx="75886" cy="7588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48" name="Ellipse 147">
              <a:extLst>
                <a:ext uri="{FF2B5EF4-FFF2-40B4-BE49-F238E27FC236}">
                  <a16:creationId xmlns:a16="http://schemas.microsoft.com/office/drawing/2014/main" id="{80C52712-EF36-8852-8EA8-FF9B7D4E5FB1}"/>
                </a:ext>
              </a:extLst>
            </p:cNvPr>
            <p:cNvSpPr/>
            <p:nvPr/>
          </p:nvSpPr>
          <p:spPr>
            <a:xfrm>
              <a:off x="-44935209" y="16635536"/>
              <a:ext cx="75886" cy="7588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49" name="Ellipse 148">
              <a:extLst>
                <a:ext uri="{FF2B5EF4-FFF2-40B4-BE49-F238E27FC236}">
                  <a16:creationId xmlns:a16="http://schemas.microsoft.com/office/drawing/2014/main" id="{AF4C0A38-FCC7-B6AC-5C30-D0F02E032B8E}"/>
                </a:ext>
              </a:extLst>
            </p:cNvPr>
            <p:cNvSpPr/>
            <p:nvPr/>
          </p:nvSpPr>
          <p:spPr>
            <a:xfrm>
              <a:off x="-44021992" y="15054067"/>
              <a:ext cx="75886" cy="7588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50" name="Ellipse 149">
              <a:extLst>
                <a:ext uri="{FF2B5EF4-FFF2-40B4-BE49-F238E27FC236}">
                  <a16:creationId xmlns:a16="http://schemas.microsoft.com/office/drawing/2014/main" id="{AA39856E-F759-BF68-1954-C9AF4E551518}"/>
                </a:ext>
              </a:extLst>
            </p:cNvPr>
            <p:cNvSpPr/>
            <p:nvPr/>
          </p:nvSpPr>
          <p:spPr>
            <a:xfrm>
              <a:off x="-44174249" y="15054067"/>
              <a:ext cx="75886" cy="7588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51" name="Ellipse 150">
              <a:extLst>
                <a:ext uri="{FF2B5EF4-FFF2-40B4-BE49-F238E27FC236}">
                  <a16:creationId xmlns:a16="http://schemas.microsoft.com/office/drawing/2014/main" id="{53DBBB68-15CD-074E-11F6-E18F78E3F801}"/>
                </a:ext>
              </a:extLst>
            </p:cNvPr>
            <p:cNvSpPr/>
            <p:nvPr/>
          </p:nvSpPr>
          <p:spPr>
            <a:xfrm>
              <a:off x="-45087063" y="16635213"/>
              <a:ext cx="75886" cy="7588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52" name="Ellipse 151">
              <a:extLst>
                <a:ext uri="{FF2B5EF4-FFF2-40B4-BE49-F238E27FC236}">
                  <a16:creationId xmlns:a16="http://schemas.microsoft.com/office/drawing/2014/main" id="{C2B12702-60D1-C00A-D72D-C92100E3DF8F}"/>
                </a:ext>
              </a:extLst>
            </p:cNvPr>
            <p:cNvSpPr/>
            <p:nvPr/>
          </p:nvSpPr>
          <p:spPr>
            <a:xfrm>
              <a:off x="-42880874" y="14922352"/>
              <a:ext cx="75886" cy="7588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53" name="Ellipse 152">
              <a:extLst>
                <a:ext uri="{FF2B5EF4-FFF2-40B4-BE49-F238E27FC236}">
                  <a16:creationId xmlns:a16="http://schemas.microsoft.com/office/drawing/2014/main" id="{F1485A9C-DE2B-C8F9-FFD4-B70DCC1EDCE7}"/>
                </a:ext>
              </a:extLst>
            </p:cNvPr>
            <p:cNvSpPr/>
            <p:nvPr/>
          </p:nvSpPr>
          <p:spPr>
            <a:xfrm>
              <a:off x="-43641835" y="17294031"/>
              <a:ext cx="75886" cy="7588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54" name="Ellipse 153">
              <a:extLst>
                <a:ext uri="{FF2B5EF4-FFF2-40B4-BE49-F238E27FC236}">
                  <a16:creationId xmlns:a16="http://schemas.microsoft.com/office/drawing/2014/main" id="{5F4CC7C4-15B1-1CDD-175E-5BB515F38949}"/>
                </a:ext>
              </a:extLst>
            </p:cNvPr>
            <p:cNvSpPr/>
            <p:nvPr/>
          </p:nvSpPr>
          <p:spPr>
            <a:xfrm>
              <a:off x="-44478601" y="16898805"/>
              <a:ext cx="75886" cy="7588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55" name="Ellipse 154">
              <a:extLst>
                <a:ext uri="{FF2B5EF4-FFF2-40B4-BE49-F238E27FC236}">
                  <a16:creationId xmlns:a16="http://schemas.microsoft.com/office/drawing/2014/main" id="{783F5134-DDB6-D21A-1566-5AF501E5877E}"/>
                </a:ext>
              </a:extLst>
            </p:cNvPr>
            <p:cNvSpPr/>
            <p:nvPr/>
          </p:nvSpPr>
          <p:spPr>
            <a:xfrm>
              <a:off x="-45239400" y="16635213"/>
              <a:ext cx="75886" cy="7588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56" name="Ellipse 155">
              <a:extLst>
                <a:ext uri="{FF2B5EF4-FFF2-40B4-BE49-F238E27FC236}">
                  <a16:creationId xmlns:a16="http://schemas.microsoft.com/office/drawing/2014/main" id="{65CC60E4-1A88-C2CC-843F-D2A64A757727}"/>
                </a:ext>
              </a:extLst>
            </p:cNvPr>
            <p:cNvSpPr/>
            <p:nvPr/>
          </p:nvSpPr>
          <p:spPr>
            <a:xfrm>
              <a:off x="-45087305" y="16898805"/>
              <a:ext cx="75886" cy="7588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57" name="Ellipse 156">
              <a:extLst>
                <a:ext uri="{FF2B5EF4-FFF2-40B4-BE49-F238E27FC236}">
                  <a16:creationId xmlns:a16="http://schemas.microsoft.com/office/drawing/2014/main" id="{65C2D58D-7807-4A71-29C5-0F4E13B76D51}"/>
                </a:ext>
              </a:extLst>
            </p:cNvPr>
            <p:cNvSpPr/>
            <p:nvPr/>
          </p:nvSpPr>
          <p:spPr>
            <a:xfrm>
              <a:off x="-43489578" y="17294031"/>
              <a:ext cx="75886" cy="7588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58" name="Ellipse 157">
              <a:extLst>
                <a:ext uri="{FF2B5EF4-FFF2-40B4-BE49-F238E27FC236}">
                  <a16:creationId xmlns:a16="http://schemas.microsoft.com/office/drawing/2014/main" id="{AEFECC58-79F0-D598-58AA-03572236C0F6}"/>
                </a:ext>
              </a:extLst>
            </p:cNvPr>
            <p:cNvSpPr/>
            <p:nvPr/>
          </p:nvSpPr>
          <p:spPr>
            <a:xfrm>
              <a:off x="-44402634" y="14922352"/>
              <a:ext cx="75886" cy="7588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59" name="Ellipse 158">
              <a:extLst>
                <a:ext uri="{FF2B5EF4-FFF2-40B4-BE49-F238E27FC236}">
                  <a16:creationId xmlns:a16="http://schemas.microsoft.com/office/drawing/2014/main" id="{FD63E722-42F3-9285-10EE-3FD88C009932}"/>
                </a:ext>
              </a:extLst>
            </p:cNvPr>
            <p:cNvSpPr/>
            <p:nvPr/>
          </p:nvSpPr>
          <p:spPr>
            <a:xfrm>
              <a:off x="-44250377" y="14922352"/>
              <a:ext cx="75886" cy="7588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60" name="Ellipse 159">
              <a:extLst>
                <a:ext uri="{FF2B5EF4-FFF2-40B4-BE49-F238E27FC236}">
                  <a16:creationId xmlns:a16="http://schemas.microsoft.com/office/drawing/2014/main" id="{75EC7275-4205-6D29-FC7C-B1F119FF2FBF}"/>
                </a:ext>
              </a:extLst>
            </p:cNvPr>
            <p:cNvSpPr/>
            <p:nvPr/>
          </p:nvSpPr>
          <p:spPr>
            <a:xfrm>
              <a:off x="-43261274" y="16635374"/>
              <a:ext cx="75886" cy="7588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61" name="Ellipse 160">
              <a:extLst>
                <a:ext uri="{FF2B5EF4-FFF2-40B4-BE49-F238E27FC236}">
                  <a16:creationId xmlns:a16="http://schemas.microsoft.com/office/drawing/2014/main" id="{C666A4F0-ADBA-12FC-BFF7-8638EBA10815}"/>
                </a:ext>
              </a:extLst>
            </p:cNvPr>
            <p:cNvSpPr/>
            <p:nvPr/>
          </p:nvSpPr>
          <p:spPr>
            <a:xfrm>
              <a:off x="-43489498" y="14922352"/>
              <a:ext cx="75886" cy="7588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62" name="Ellipse 161">
              <a:extLst>
                <a:ext uri="{FF2B5EF4-FFF2-40B4-BE49-F238E27FC236}">
                  <a16:creationId xmlns:a16="http://schemas.microsoft.com/office/drawing/2014/main" id="{4B90B6C2-1AD9-3A92-DBF0-3384C5C60682}"/>
                </a:ext>
              </a:extLst>
            </p:cNvPr>
            <p:cNvSpPr/>
            <p:nvPr/>
          </p:nvSpPr>
          <p:spPr>
            <a:xfrm>
              <a:off x="-44326344" y="15054148"/>
              <a:ext cx="75725" cy="7572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63" name="Ellipse 162">
              <a:extLst>
                <a:ext uri="{FF2B5EF4-FFF2-40B4-BE49-F238E27FC236}">
                  <a16:creationId xmlns:a16="http://schemas.microsoft.com/office/drawing/2014/main" id="{2FD01EDE-3264-7418-C74C-4BDC1BA502F8}"/>
                </a:ext>
              </a:extLst>
            </p:cNvPr>
            <p:cNvSpPr/>
            <p:nvPr/>
          </p:nvSpPr>
          <p:spPr>
            <a:xfrm>
              <a:off x="-44250136" y="16240229"/>
              <a:ext cx="75725" cy="7572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64" name="Ellipse 163">
              <a:extLst>
                <a:ext uri="{FF2B5EF4-FFF2-40B4-BE49-F238E27FC236}">
                  <a16:creationId xmlns:a16="http://schemas.microsoft.com/office/drawing/2014/main" id="{01B3C372-2AD7-3F56-0D13-14CB7311484A}"/>
                </a:ext>
              </a:extLst>
            </p:cNvPr>
            <p:cNvSpPr/>
            <p:nvPr/>
          </p:nvSpPr>
          <p:spPr>
            <a:xfrm>
              <a:off x="-42804827" y="13209330"/>
              <a:ext cx="75725" cy="7572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65" name="Ellipse 164">
              <a:extLst>
                <a:ext uri="{FF2B5EF4-FFF2-40B4-BE49-F238E27FC236}">
                  <a16:creationId xmlns:a16="http://schemas.microsoft.com/office/drawing/2014/main" id="{064F3AE1-9A72-4809-0DB8-3513478F918F}"/>
                </a:ext>
              </a:extLst>
            </p:cNvPr>
            <p:cNvSpPr/>
            <p:nvPr/>
          </p:nvSpPr>
          <p:spPr>
            <a:xfrm>
              <a:off x="-43261274" y="16372025"/>
              <a:ext cx="75725" cy="7572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66" name="Ellipse 165">
              <a:extLst>
                <a:ext uri="{FF2B5EF4-FFF2-40B4-BE49-F238E27FC236}">
                  <a16:creationId xmlns:a16="http://schemas.microsoft.com/office/drawing/2014/main" id="{088A1B63-C52A-85AD-F0D4-0390D3662F89}"/>
                </a:ext>
              </a:extLst>
            </p:cNvPr>
            <p:cNvSpPr/>
            <p:nvPr/>
          </p:nvSpPr>
          <p:spPr>
            <a:xfrm>
              <a:off x="-42424427" y="12813942"/>
              <a:ext cx="75886" cy="7588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67" name="Ellipse 166">
              <a:extLst>
                <a:ext uri="{FF2B5EF4-FFF2-40B4-BE49-F238E27FC236}">
                  <a16:creationId xmlns:a16="http://schemas.microsoft.com/office/drawing/2014/main" id="{723B2E50-1D41-6AE5-5EFF-3D5CFF39F074}"/>
                </a:ext>
              </a:extLst>
            </p:cNvPr>
            <p:cNvSpPr/>
            <p:nvPr/>
          </p:nvSpPr>
          <p:spPr>
            <a:xfrm>
              <a:off x="-45391415" y="16635294"/>
              <a:ext cx="75725" cy="7572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68" name="Ellipse 167">
              <a:extLst>
                <a:ext uri="{FF2B5EF4-FFF2-40B4-BE49-F238E27FC236}">
                  <a16:creationId xmlns:a16="http://schemas.microsoft.com/office/drawing/2014/main" id="{CCF8EE36-435A-510F-E023-71182E78791B}"/>
                </a:ext>
              </a:extLst>
            </p:cNvPr>
            <p:cNvSpPr/>
            <p:nvPr/>
          </p:nvSpPr>
          <p:spPr>
            <a:xfrm>
              <a:off x="-43413450" y="16371944"/>
              <a:ext cx="75886" cy="7588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69" name="Ellipse 168">
              <a:extLst>
                <a:ext uri="{FF2B5EF4-FFF2-40B4-BE49-F238E27FC236}">
                  <a16:creationId xmlns:a16="http://schemas.microsoft.com/office/drawing/2014/main" id="{1FEBC020-7654-1EF9-029D-C3E24665BDBD}"/>
                </a:ext>
              </a:extLst>
            </p:cNvPr>
            <p:cNvSpPr/>
            <p:nvPr/>
          </p:nvSpPr>
          <p:spPr>
            <a:xfrm>
              <a:off x="-44174007" y="16371783"/>
              <a:ext cx="75725" cy="7572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70" name="Ellipse 169">
              <a:extLst>
                <a:ext uri="{FF2B5EF4-FFF2-40B4-BE49-F238E27FC236}">
                  <a16:creationId xmlns:a16="http://schemas.microsoft.com/office/drawing/2014/main" id="{24E7C978-FE73-6515-67B4-76F8B8F4F923}"/>
                </a:ext>
              </a:extLst>
            </p:cNvPr>
            <p:cNvSpPr/>
            <p:nvPr/>
          </p:nvSpPr>
          <p:spPr>
            <a:xfrm>
              <a:off x="-44326264" y="16371783"/>
              <a:ext cx="75725" cy="7572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71" name="Ellipse 170">
              <a:extLst>
                <a:ext uri="{FF2B5EF4-FFF2-40B4-BE49-F238E27FC236}">
                  <a16:creationId xmlns:a16="http://schemas.microsoft.com/office/drawing/2014/main" id="{70F9E70A-5132-B405-9AA4-A965CC613097}"/>
                </a:ext>
              </a:extLst>
            </p:cNvPr>
            <p:cNvSpPr/>
            <p:nvPr/>
          </p:nvSpPr>
          <p:spPr>
            <a:xfrm>
              <a:off x="-45848104" y="16898966"/>
              <a:ext cx="75725" cy="7572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72" name="Ellipse 171">
              <a:extLst>
                <a:ext uri="{FF2B5EF4-FFF2-40B4-BE49-F238E27FC236}">
                  <a16:creationId xmlns:a16="http://schemas.microsoft.com/office/drawing/2014/main" id="{7109E245-47D2-7452-2835-DB4034ED0CA5}"/>
                </a:ext>
              </a:extLst>
            </p:cNvPr>
            <p:cNvSpPr/>
            <p:nvPr/>
          </p:nvSpPr>
          <p:spPr>
            <a:xfrm>
              <a:off x="-42804907" y="15581089"/>
              <a:ext cx="75886" cy="7588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73" name="Ellipse 172">
              <a:extLst>
                <a:ext uri="{FF2B5EF4-FFF2-40B4-BE49-F238E27FC236}">
                  <a16:creationId xmlns:a16="http://schemas.microsoft.com/office/drawing/2014/main" id="{661E6841-1BBB-37BF-6F0E-3E13C109197D}"/>
                </a:ext>
              </a:extLst>
            </p:cNvPr>
            <p:cNvSpPr/>
            <p:nvPr/>
          </p:nvSpPr>
          <p:spPr>
            <a:xfrm>
              <a:off x="-43565626" y="15581170"/>
              <a:ext cx="75725" cy="7572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74" name="Ellipse 173">
              <a:extLst>
                <a:ext uri="{FF2B5EF4-FFF2-40B4-BE49-F238E27FC236}">
                  <a16:creationId xmlns:a16="http://schemas.microsoft.com/office/drawing/2014/main" id="{117EE360-2405-0AD2-6761-27E22BD97F14}"/>
                </a:ext>
              </a:extLst>
            </p:cNvPr>
            <p:cNvSpPr/>
            <p:nvPr/>
          </p:nvSpPr>
          <p:spPr>
            <a:xfrm>
              <a:off x="-43717882" y="15581170"/>
              <a:ext cx="75725" cy="7572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75" name="Ellipse 174">
              <a:extLst>
                <a:ext uri="{FF2B5EF4-FFF2-40B4-BE49-F238E27FC236}">
                  <a16:creationId xmlns:a16="http://schemas.microsoft.com/office/drawing/2014/main" id="{4F69C91C-1F3C-C794-0F12-4407EF911BE0}"/>
                </a:ext>
              </a:extLst>
            </p:cNvPr>
            <p:cNvSpPr/>
            <p:nvPr/>
          </p:nvSpPr>
          <p:spPr>
            <a:xfrm>
              <a:off x="-45239480" y="16371783"/>
              <a:ext cx="75725" cy="7572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76" name="Ellipse 175">
              <a:extLst>
                <a:ext uri="{FF2B5EF4-FFF2-40B4-BE49-F238E27FC236}">
                  <a16:creationId xmlns:a16="http://schemas.microsoft.com/office/drawing/2014/main" id="{D599AE8B-DB31-F4CB-7601-400B00F4F109}"/>
                </a:ext>
              </a:extLst>
            </p:cNvPr>
            <p:cNvSpPr/>
            <p:nvPr/>
          </p:nvSpPr>
          <p:spPr>
            <a:xfrm>
              <a:off x="-43565465" y="16635294"/>
              <a:ext cx="75725" cy="7572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77" name="Ellipse 176">
              <a:extLst>
                <a:ext uri="{FF2B5EF4-FFF2-40B4-BE49-F238E27FC236}">
                  <a16:creationId xmlns:a16="http://schemas.microsoft.com/office/drawing/2014/main" id="{3E9FF519-7B8D-8899-3BF0-F81EBDBF821B}"/>
                </a:ext>
              </a:extLst>
            </p:cNvPr>
            <p:cNvSpPr/>
            <p:nvPr/>
          </p:nvSpPr>
          <p:spPr>
            <a:xfrm>
              <a:off x="-43717560" y="14790717"/>
              <a:ext cx="75886" cy="7588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78" name="Ellipse 177">
              <a:extLst>
                <a:ext uri="{FF2B5EF4-FFF2-40B4-BE49-F238E27FC236}">
                  <a16:creationId xmlns:a16="http://schemas.microsoft.com/office/drawing/2014/main" id="{B1AB97CE-43D6-2E3F-D99B-6E85DA310CC4}"/>
                </a:ext>
              </a:extLst>
            </p:cNvPr>
            <p:cNvSpPr/>
            <p:nvPr/>
          </p:nvSpPr>
          <p:spPr>
            <a:xfrm>
              <a:off x="-43869736" y="15054067"/>
              <a:ext cx="75725" cy="7572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79" name="Ellipse 178">
              <a:extLst>
                <a:ext uri="{FF2B5EF4-FFF2-40B4-BE49-F238E27FC236}">
                  <a16:creationId xmlns:a16="http://schemas.microsoft.com/office/drawing/2014/main" id="{24EE68BB-A86D-903C-876F-2B195AF31F70}"/>
                </a:ext>
              </a:extLst>
            </p:cNvPr>
            <p:cNvSpPr/>
            <p:nvPr/>
          </p:nvSpPr>
          <p:spPr>
            <a:xfrm>
              <a:off x="-43717479" y="15054067"/>
              <a:ext cx="75725" cy="7572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80" name="Ellipse 179">
              <a:extLst>
                <a:ext uri="{FF2B5EF4-FFF2-40B4-BE49-F238E27FC236}">
                  <a16:creationId xmlns:a16="http://schemas.microsoft.com/office/drawing/2014/main" id="{54241CA1-3575-961C-282E-6066D4D4A2D8}"/>
                </a:ext>
              </a:extLst>
            </p:cNvPr>
            <p:cNvSpPr/>
            <p:nvPr/>
          </p:nvSpPr>
          <p:spPr>
            <a:xfrm>
              <a:off x="-43869817" y="14790717"/>
              <a:ext cx="75886" cy="7588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81" name="Ellipse 180">
              <a:extLst>
                <a:ext uri="{FF2B5EF4-FFF2-40B4-BE49-F238E27FC236}">
                  <a16:creationId xmlns:a16="http://schemas.microsoft.com/office/drawing/2014/main" id="{3DF34180-C4F0-7BDC-5869-4DC81F2C8A45}"/>
                </a:ext>
              </a:extLst>
            </p:cNvPr>
            <p:cNvSpPr/>
            <p:nvPr/>
          </p:nvSpPr>
          <p:spPr>
            <a:xfrm>
              <a:off x="-44326425" y="14790556"/>
              <a:ext cx="75886" cy="7588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82" name="Ellipse 181">
              <a:extLst>
                <a:ext uri="{FF2B5EF4-FFF2-40B4-BE49-F238E27FC236}">
                  <a16:creationId xmlns:a16="http://schemas.microsoft.com/office/drawing/2014/main" id="{A60CA2ED-D1FD-E0FF-1606-D4E6F849AD83}"/>
                </a:ext>
              </a:extLst>
            </p:cNvPr>
            <p:cNvSpPr/>
            <p:nvPr/>
          </p:nvSpPr>
          <p:spPr>
            <a:xfrm>
              <a:off x="-42880955" y="15976476"/>
              <a:ext cx="75725" cy="7572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83" name="Ellipse 182">
              <a:extLst>
                <a:ext uri="{FF2B5EF4-FFF2-40B4-BE49-F238E27FC236}">
                  <a16:creationId xmlns:a16="http://schemas.microsoft.com/office/drawing/2014/main" id="{48FC6F88-D11F-8975-0F66-E4DBBCE4653F}"/>
                </a:ext>
              </a:extLst>
            </p:cNvPr>
            <p:cNvSpPr/>
            <p:nvPr/>
          </p:nvSpPr>
          <p:spPr>
            <a:xfrm>
              <a:off x="-46000280" y="16635294"/>
              <a:ext cx="75725" cy="7572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84" name="Ellipse 183">
              <a:extLst>
                <a:ext uri="{FF2B5EF4-FFF2-40B4-BE49-F238E27FC236}">
                  <a16:creationId xmlns:a16="http://schemas.microsoft.com/office/drawing/2014/main" id="{C8D6C19E-CAA3-5E7A-3694-694937D58164}"/>
                </a:ext>
              </a:extLst>
            </p:cNvPr>
            <p:cNvSpPr/>
            <p:nvPr/>
          </p:nvSpPr>
          <p:spPr>
            <a:xfrm>
              <a:off x="-44478359" y="15581411"/>
              <a:ext cx="75725" cy="7572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85" name="Ellipse 184">
              <a:extLst>
                <a:ext uri="{FF2B5EF4-FFF2-40B4-BE49-F238E27FC236}">
                  <a16:creationId xmlns:a16="http://schemas.microsoft.com/office/drawing/2014/main" id="{F0269232-D342-4DDC-239D-43C2BF4FB0DD}"/>
                </a:ext>
              </a:extLst>
            </p:cNvPr>
            <p:cNvSpPr/>
            <p:nvPr/>
          </p:nvSpPr>
          <p:spPr>
            <a:xfrm>
              <a:off x="-45391737" y="16371783"/>
              <a:ext cx="75725" cy="7572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86" name="Ellipse 185">
              <a:extLst>
                <a:ext uri="{FF2B5EF4-FFF2-40B4-BE49-F238E27FC236}">
                  <a16:creationId xmlns:a16="http://schemas.microsoft.com/office/drawing/2014/main" id="{F0BC0510-7BD5-E5F0-2EBB-2BAAA9FD4C82}"/>
                </a:ext>
              </a:extLst>
            </p:cNvPr>
            <p:cNvSpPr/>
            <p:nvPr/>
          </p:nvSpPr>
          <p:spPr>
            <a:xfrm>
              <a:off x="-43489417" y="15976557"/>
              <a:ext cx="75725" cy="7572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87" name="Ellipse 186">
              <a:extLst>
                <a:ext uri="{FF2B5EF4-FFF2-40B4-BE49-F238E27FC236}">
                  <a16:creationId xmlns:a16="http://schemas.microsoft.com/office/drawing/2014/main" id="{15A367F2-20B6-AA68-FDBB-C05CE656E303}"/>
                </a:ext>
              </a:extLst>
            </p:cNvPr>
            <p:cNvSpPr/>
            <p:nvPr/>
          </p:nvSpPr>
          <p:spPr>
            <a:xfrm>
              <a:off x="-43185065" y="13604797"/>
              <a:ext cx="75725" cy="7572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88" name="Ellipse 187">
              <a:extLst>
                <a:ext uri="{FF2B5EF4-FFF2-40B4-BE49-F238E27FC236}">
                  <a16:creationId xmlns:a16="http://schemas.microsoft.com/office/drawing/2014/main" id="{5B4C102C-1CA3-43CA-41F5-FFC5C1843FCD}"/>
                </a:ext>
              </a:extLst>
            </p:cNvPr>
            <p:cNvSpPr/>
            <p:nvPr/>
          </p:nvSpPr>
          <p:spPr>
            <a:xfrm>
              <a:off x="-45087385" y="15581411"/>
              <a:ext cx="75725" cy="7572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89" name="Ellipse 188">
              <a:extLst>
                <a:ext uri="{FF2B5EF4-FFF2-40B4-BE49-F238E27FC236}">
                  <a16:creationId xmlns:a16="http://schemas.microsoft.com/office/drawing/2014/main" id="{A9953D0F-847B-19EB-3B97-0411A6C1B9F1}"/>
                </a:ext>
              </a:extLst>
            </p:cNvPr>
            <p:cNvSpPr/>
            <p:nvPr/>
          </p:nvSpPr>
          <p:spPr>
            <a:xfrm>
              <a:off x="-44174330" y="16635294"/>
              <a:ext cx="75725" cy="7572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90" name="Ellipse 189">
              <a:extLst>
                <a:ext uri="{FF2B5EF4-FFF2-40B4-BE49-F238E27FC236}">
                  <a16:creationId xmlns:a16="http://schemas.microsoft.com/office/drawing/2014/main" id="{C6F59AB8-B21B-5CCB-FAEA-ADA0B14EE3BA}"/>
                </a:ext>
              </a:extLst>
            </p:cNvPr>
            <p:cNvSpPr/>
            <p:nvPr/>
          </p:nvSpPr>
          <p:spPr>
            <a:xfrm>
              <a:off x="-43033050" y="13604878"/>
              <a:ext cx="75725" cy="7572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91" name="Ellipse 190">
              <a:extLst>
                <a:ext uri="{FF2B5EF4-FFF2-40B4-BE49-F238E27FC236}">
                  <a16:creationId xmlns:a16="http://schemas.microsoft.com/office/drawing/2014/main" id="{67883D8A-0521-D5E6-5AE9-310B090ECF94}"/>
                </a:ext>
              </a:extLst>
            </p:cNvPr>
            <p:cNvSpPr/>
            <p:nvPr/>
          </p:nvSpPr>
          <p:spPr>
            <a:xfrm>
              <a:off x="-44250458" y="15976718"/>
              <a:ext cx="75725" cy="7572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92" name="Ellipse 191">
              <a:extLst>
                <a:ext uri="{FF2B5EF4-FFF2-40B4-BE49-F238E27FC236}">
                  <a16:creationId xmlns:a16="http://schemas.microsoft.com/office/drawing/2014/main" id="{E4A126C3-FB95-ECA2-1016-B49AD43D88CC}"/>
                </a:ext>
              </a:extLst>
            </p:cNvPr>
            <p:cNvSpPr/>
            <p:nvPr/>
          </p:nvSpPr>
          <p:spPr>
            <a:xfrm>
              <a:off x="-45847862" y="15581170"/>
              <a:ext cx="75725" cy="7572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93" name="Ellipse 192">
              <a:extLst>
                <a:ext uri="{FF2B5EF4-FFF2-40B4-BE49-F238E27FC236}">
                  <a16:creationId xmlns:a16="http://schemas.microsoft.com/office/drawing/2014/main" id="{392ADB44-8DEA-7ABE-AAC9-B6716F7A0CEA}"/>
                </a:ext>
              </a:extLst>
            </p:cNvPr>
            <p:cNvSpPr/>
            <p:nvPr/>
          </p:nvSpPr>
          <p:spPr>
            <a:xfrm>
              <a:off x="-46000118" y="15581170"/>
              <a:ext cx="75725" cy="7572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94" name="Ellipse 193">
              <a:extLst>
                <a:ext uri="{FF2B5EF4-FFF2-40B4-BE49-F238E27FC236}">
                  <a16:creationId xmlns:a16="http://schemas.microsoft.com/office/drawing/2014/main" id="{16F4C519-1BF6-912C-840D-6B52B41531BF}"/>
                </a:ext>
              </a:extLst>
            </p:cNvPr>
            <p:cNvSpPr/>
            <p:nvPr/>
          </p:nvSpPr>
          <p:spPr>
            <a:xfrm>
              <a:off x="-42500475" y="14526965"/>
              <a:ext cx="75886" cy="7588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95" name="Ellipse 194">
              <a:extLst>
                <a:ext uri="{FF2B5EF4-FFF2-40B4-BE49-F238E27FC236}">
                  <a16:creationId xmlns:a16="http://schemas.microsoft.com/office/drawing/2014/main" id="{7EDBDE81-0137-7A30-76BE-801C6A560CE1}"/>
                </a:ext>
              </a:extLst>
            </p:cNvPr>
            <p:cNvSpPr/>
            <p:nvPr/>
          </p:nvSpPr>
          <p:spPr>
            <a:xfrm>
              <a:off x="-42576603" y="13604878"/>
              <a:ext cx="75886" cy="7588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96" name="Ellipse 195">
              <a:extLst>
                <a:ext uri="{FF2B5EF4-FFF2-40B4-BE49-F238E27FC236}">
                  <a16:creationId xmlns:a16="http://schemas.microsoft.com/office/drawing/2014/main" id="{1FB1BE7E-5170-328D-11E7-AD84D050A634}"/>
                </a:ext>
              </a:extLst>
            </p:cNvPr>
            <p:cNvSpPr/>
            <p:nvPr/>
          </p:nvSpPr>
          <p:spPr>
            <a:xfrm>
              <a:off x="-46760998" y="15581089"/>
              <a:ext cx="75886" cy="7588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97" name="Ellipse 196">
              <a:extLst>
                <a:ext uri="{FF2B5EF4-FFF2-40B4-BE49-F238E27FC236}">
                  <a16:creationId xmlns:a16="http://schemas.microsoft.com/office/drawing/2014/main" id="{C5B874B9-8643-7AA1-F16A-A27385EEF722}"/>
                </a:ext>
              </a:extLst>
            </p:cNvPr>
            <p:cNvSpPr/>
            <p:nvPr/>
          </p:nvSpPr>
          <p:spPr>
            <a:xfrm>
              <a:off x="-45924312" y="15185863"/>
              <a:ext cx="75886" cy="7588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98" name="Ellipse 197">
              <a:extLst>
                <a:ext uri="{FF2B5EF4-FFF2-40B4-BE49-F238E27FC236}">
                  <a16:creationId xmlns:a16="http://schemas.microsoft.com/office/drawing/2014/main" id="{226535F3-8619-F620-774E-FD675EDE5FFE}"/>
                </a:ext>
              </a:extLst>
            </p:cNvPr>
            <p:cNvSpPr/>
            <p:nvPr/>
          </p:nvSpPr>
          <p:spPr>
            <a:xfrm>
              <a:off x="-46152456" y="16371944"/>
              <a:ext cx="75886" cy="7588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99" name="Ellipse 198">
              <a:extLst>
                <a:ext uri="{FF2B5EF4-FFF2-40B4-BE49-F238E27FC236}">
                  <a16:creationId xmlns:a16="http://schemas.microsoft.com/office/drawing/2014/main" id="{315CDE08-D028-668B-1DE4-346DFE7A6D4F}"/>
                </a:ext>
              </a:extLst>
            </p:cNvPr>
            <p:cNvSpPr/>
            <p:nvPr/>
          </p:nvSpPr>
          <p:spPr>
            <a:xfrm>
              <a:off x="-46760998" y="16635455"/>
              <a:ext cx="75886" cy="7588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00" name="Ellipse 199">
              <a:extLst>
                <a:ext uri="{FF2B5EF4-FFF2-40B4-BE49-F238E27FC236}">
                  <a16:creationId xmlns:a16="http://schemas.microsoft.com/office/drawing/2014/main" id="{5897176B-2AB3-9D29-14CE-D5D6B38FFDCF}"/>
                </a:ext>
              </a:extLst>
            </p:cNvPr>
            <p:cNvSpPr/>
            <p:nvPr/>
          </p:nvSpPr>
          <p:spPr>
            <a:xfrm>
              <a:off x="-47065350" y="15581170"/>
              <a:ext cx="75886" cy="7588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01" name="Ellipse 200">
              <a:extLst>
                <a:ext uri="{FF2B5EF4-FFF2-40B4-BE49-F238E27FC236}">
                  <a16:creationId xmlns:a16="http://schemas.microsoft.com/office/drawing/2014/main" id="{1807516E-9FBE-0BE3-C2A1-BDD521612E27}"/>
                </a:ext>
              </a:extLst>
            </p:cNvPr>
            <p:cNvSpPr/>
            <p:nvPr/>
          </p:nvSpPr>
          <p:spPr>
            <a:xfrm>
              <a:off x="-43717641" y="16898966"/>
              <a:ext cx="75725" cy="7572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02" name="Ellipse 201">
              <a:extLst>
                <a:ext uri="{FF2B5EF4-FFF2-40B4-BE49-F238E27FC236}">
                  <a16:creationId xmlns:a16="http://schemas.microsoft.com/office/drawing/2014/main" id="{C2974FBF-170D-57E4-41A7-25C1B9810B59}"/>
                </a:ext>
              </a:extLst>
            </p:cNvPr>
            <p:cNvSpPr/>
            <p:nvPr/>
          </p:nvSpPr>
          <p:spPr>
            <a:xfrm>
              <a:off x="-45163352" y="15185944"/>
              <a:ext cx="75725" cy="7572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03" name="Ellipse 202">
              <a:extLst>
                <a:ext uri="{FF2B5EF4-FFF2-40B4-BE49-F238E27FC236}">
                  <a16:creationId xmlns:a16="http://schemas.microsoft.com/office/drawing/2014/main" id="{A9975449-6E42-E148-76E7-CC76EE3C3860}"/>
                </a:ext>
              </a:extLst>
            </p:cNvPr>
            <p:cNvSpPr/>
            <p:nvPr/>
          </p:nvSpPr>
          <p:spPr>
            <a:xfrm>
              <a:off x="-46304470" y="16372025"/>
              <a:ext cx="75725" cy="7572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04" name="Ellipse 203">
              <a:extLst>
                <a:ext uri="{FF2B5EF4-FFF2-40B4-BE49-F238E27FC236}">
                  <a16:creationId xmlns:a16="http://schemas.microsoft.com/office/drawing/2014/main" id="{A2C01EB7-66DF-8B20-34C5-BF6506594F77}"/>
                </a:ext>
              </a:extLst>
            </p:cNvPr>
            <p:cNvSpPr/>
            <p:nvPr/>
          </p:nvSpPr>
          <p:spPr>
            <a:xfrm>
              <a:off x="-46989302" y="16239826"/>
              <a:ext cx="75886" cy="7588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05" name="Ellipse 204">
              <a:extLst>
                <a:ext uri="{FF2B5EF4-FFF2-40B4-BE49-F238E27FC236}">
                  <a16:creationId xmlns:a16="http://schemas.microsoft.com/office/drawing/2014/main" id="{02CBC189-357F-75E4-3337-6C4FE2AE701C}"/>
                </a:ext>
              </a:extLst>
            </p:cNvPr>
            <p:cNvSpPr/>
            <p:nvPr/>
          </p:nvSpPr>
          <p:spPr>
            <a:xfrm>
              <a:off x="-45543752" y="15844922"/>
              <a:ext cx="75725" cy="7572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06" name="Ellipse 205">
              <a:extLst>
                <a:ext uri="{FF2B5EF4-FFF2-40B4-BE49-F238E27FC236}">
                  <a16:creationId xmlns:a16="http://schemas.microsoft.com/office/drawing/2014/main" id="{5A07F06A-261E-A50B-8E76-89FB170E3E6B}"/>
                </a:ext>
              </a:extLst>
            </p:cNvPr>
            <p:cNvSpPr/>
            <p:nvPr/>
          </p:nvSpPr>
          <p:spPr>
            <a:xfrm>
              <a:off x="-43033050" y="16239987"/>
              <a:ext cx="75725" cy="7572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07" name="Ellipse 206">
              <a:extLst>
                <a:ext uri="{FF2B5EF4-FFF2-40B4-BE49-F238E27FC236}">
                  <a16:creationId xmlns:a16="http://schemas.microsoft.com/office/drawing/2014/main" id="{180EDB3A-7862-1168-A1FE-8CA09CCF41E5}"/>
                </a:ext>
              </a:extLst>
            </p:cNvPr>
            <p:cNvSpPr/>
            <p:nvPr/>
          </p:nvSpPr>
          <p:spPr>
            <a:xfrm>
              <a:off x="-44402392" y="15185944"/>
              <a:ext cx="75725" cy="7572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08" name="Ellipse 207">
              <a:extLst>
                <a:ext uri="{FF2B5EF4-FFF2-40B4-BE49-F238E27FC236}">
                  <a16:creationId xmlns:a16="http://schemas.microsoft.com/office/drawing/2014/main" id="{BC8A6F7D-7493-6330-BFE3-220392B5841E}"/>
                </a:ext>
              </a:extLst>
            </p:cNvPr>
            <p:cNvSpPr/>
            <p:nvPr/>
          </p:nvSpPr>
          <p:spPr>
            <a:xfrm>
              <a:off x="-46532694" y="16239987"/>
              <a:ext cx="75725" cy="7572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09" name="Ellipse 208">
              <a:extLst>
                <a:ext uri="{FF2B5EF4-FFF2-40B4-BE49-F238E27FC236}">
                  <a16:creationId xmlns:a16="http://schemas.microsoft.com/office/drawing/2014/main" id="{F6C6746A-9B87-5975-C424-45ECB189D703}"/>
                </a:ext>
              </a:extLst>
            </p:cNvPr>
            <p:cNvSpPr/>
            <p:nvPr/>
          </p:nvSpPr>
          <p:spPr>
            <a:xfrm>
              <a:off x="-46380599" y="16239987"/>
              <a:ext cx="75725" cy="7572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10" name="Ellipse 209">
              <a:extLst>
                <a:ext uri="{FF2B5EF4-FFF2-40B4-BE49-F238E27FC236}">
                  <a16:creationId xmlns:a16="http://schemas.microsoft.com/office/drawing/2014/main" id="{3E33A5CF-3A99-3E9A-9EA8-33B9DB9D01E3}"/>
                </a:ext>
              </a:extLst>
            </p:cNvPr>
            <p:cNvSpPr/>
            <p:nvPr/>
          </p:nvSpPr>
          <p:spPr>
            <a:xfrm>
              <a:off x="-42500555" y="14263535"/>
              <a:ext cx="75886" cy="7588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11" name="Ellipse 210">
              <a:extLst>
                <a:ext uri="{FF2B5EF4-FFF2-40B4-BE49-F238E27FC236}">
                  <a16:creationId xmlns:a16="http://schemas.microsoft.com/office/drawing/2014/main" id="{AC2AE7C2-6A9B-E341-41C6-7BFC8710D0F0}"/>
                </a:ext>
              </a:extLst>
            </p:cNvPr>
            <p:cNvSpPr/>
            <p:nvPr/>
          </p:nvSpPr>
          <p:spPr>
            <a:xfrm>
              <a:off x="-42804827" y="14263696"/>
              <a:ext cx="75725" cy="7572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12" name="Ellipse 211">
              <a:extLst>
                <a:ext uri="{FF2B5EF4-FFF2-40B4-BE49-F238E27FC236}">
                  <a16:creationId xmlns:a16="http://schemas.microsoft.com/office/drawing/2014/main" id="{45C1A49E-9594-4A50-C980-2FA6D1A4B541}"/>
                </a:ext>
              </a:extLst>
            </p:cNvPr>
            <p:cNvSpPr/>
            <p:nvPr/>
          </p:nvSpPr>
          <p:spPr>
            <a:xfrm>
              <a:off x="-43565545" y="14263696"/>
              <a:ext cx="75725" cy="7572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13" name="Ellipse 212">
              <a:extLst>
                <a:ext uri="{FF2B5EF4-FFF2-40B4-BE49-F238E27FC236}">
                  <a16:creationId xmlns:a16="http://schemas.microsoft.com/office/drawing/2014/main" id="{ABF3992C-A4A4-EEC9-11F0-F905FA99F6E2}"/>
                </a:ext>
              </a:extLst>
            </p:cNvPr>
            <p:cNvSpPr/>
            <p:nvPr/>
          </p:nvSpPr>
          <p:spPr>
            <a:xfrm>
              <a:off x="-45239480" y="15844922"/>
              <a:ext cx="75886" cy="7588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14" name="Ellipse 213">
              <a:extLst>
                <a:ext uri="{FF2B5EF4-FFF2-40B4-BE49-F238E27FC236}">
                  <a16:creationId xmlns:a16="http://schemas.microsoft.com/office/drawing/2014/main" id="{499FF172-1AFD-009B-23BD-9ACC503BBECF}"/>
                </a:ext>
              </a:extLst>
            </p:cNvPr>
            <p:cNvSpPr/>
            <p:nvPr/>
          </p:nvSpPr>
          <p:spPr>
            <a:xfrm>
              <a:off x="-45087224" y="15844922"/>
              <a:ext cx="75886" cy="7588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15" name="Ellipse 214">
              <a:extLst>
                <a:ext uri="{FF2B5EF4-FFF2-40B4-BE49-F238E27FC236}">
                  <a16:creationId xmlns:a16="http://schemas.microsoft.com/office/drawing/2014/main" id="{53F7B051-DCA4-1A0B-B6F0-44F31FE04873}"/>
                </a:ext>
              </a:extLst>
            </p:cNvPr>
            <p:cNvSpPr/>
            <p:nvPr/>
          </p:nvSpPr>
          <p:spPr>
            <a:xfrm>
              <a:off x="-43717882" y="14263696"/>
              <a:ext cx="75725" cy="7572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16" name="Ellipse 215">
              <a:extLst>
                <a:ext uri="{FF2B5EF4-FFF2-40B4-BE49-F238E27FC236}">
                  <a16:creationId xmlns:a16="http://schemas.microsoft.com/office/drawing/2014/main" id="{080A0DB9-B797-A844-E703-A7E558A119F6}"/>
                </a:ext>
              </a:extLst>
            </p:cNvPr>
            <p:cNvSpPr/>
            <p:nvPr/>
          </p:nvSpPr>
          <p:spPr>
            <a:xfrm>
              <a:off x="-44935048" y="15844842"/>
              <a:ext cx="75725" cy="7572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17" name="Ellipse 216">
              <a:extLst>
                <a:ext uri="{FF2B5EF4-FFF2-40B4-BE49-F238E27FC236}">
                  <a16:creationId xmlns:a16="http://schemas.microsoft.com/office/drawing/2014/main" id="{97055D9A-98CF-EA12-1CE5-ED86B50F6D53}"/>
                </a:ext>
              </a:extLst>
            </p:cNvPr>
            <p:cNvSpPr/>
            <p:nvPr/>
          </p:nvSpPr>
          <p:spPr>
            <a:xfrm>
              <a:off x="-43185065" y="16239987"/>
              <a:ext cx="75725" cy="7572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18" name="Ellipse 217">
              <a:extLst>
                <a:ext uri="{FF2B5EF4-FFF2-40B4-BE49-F238E27FC236}">
                  <a16:creationId xmlns:a16="http://schemas.microsoft.com/office/drawing/2014/main" id="{4A603715-CA4A-896D-0BC0-BF558BC46E2A}"/>
                </a:ext>
              </a:extLst>
            </p:cNvPr>
            <p:cNvSpPr/>
            <p:nvPr/>
          </p:nvSpPr>
          <p:spPr>
            <a:xfrm>
              <a:off x="-45467865" y="16240229"/>
              <a:ext cx="75725" cy="7572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19" name="Ellipse 218">
              <a:extLst>
                <a:ext uri="{FF2B5EF4-FFF2-40B4-BE49-F238E27FC236}">
                  <a16:creationId xmlns:a16="http://schemas.microsoft.com/office/drawing/2014/main" id="{B2E7BA3C-1F87-5B04-E190-66D1B35295AD}"/>
                </a:ext>
              </a:extLst>
            </p:cNvPr>
            <p:cNvSpPr/>
            <p:nvPr/>
          </p:nvSpPr>
          <p:spPr>
            <a:xfrm>
              <a:off x="-45315609" y="16240229"/>
              <a:ext cx="75725" cy="7572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20" name="Ellipse 219">
              <a:extLst>
                <a:ext uri="{FF2B5EF4-FFF2-40B4-BE49-F238E27FC236}">
                  <a16:creationId xmlns:a16="http://schemas.microsoft.com/office/drawing/2014/main" id="{445EEDCF-C17A-48A5-4E6F-7E518C7F27FC}"/>
                </a:ext>
              </a:extLst>
            </p:cNvPr>
            <p:cNvSpPr/>
            <p:nvPr/>
          </p:nvSpPr>
          <p:spPr>
            <a:xfrm>
              <a:off x="-45315286" y="15976718"/>
              <a:ext cx="75725" cy="7572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21" name="Ellipse 220">
              <a:extLst>
                <a:ext uri="{FF2B5EF4-FFF2-40B4-BE49-F238E27FC236}">
                  <a16:creationId xmlns:a16="http://schemas.microsoft.com/office/drawing/2014/main" id="{2CF69ED7-5114-E70B-A1D5-0817A5B828D3}"/>
                </a:ext>
              </a:extLst>
            </p:cNvPr>
            <p:cNvSpPr/>
            <p:nvPr/>
          </p:nvSpPr>
          <p:spPr>
            <a:xfrm>
              <a:off x="-44630696" y="15844842"/>
              <a:ext cx="75725" cy="7572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22" name="Ellipse 221">
              <a:extLst>
                <a:ext uri="{FF2B5EF4-FFF2-40B4-BE49-F238E27FC236}">
                  <a16:creationId xmlns:a16="http://schemas.microsoft.com/office/drawing/2014/main" id="{2DB46752-1529-5940-BC44-E5016D0D0084}"/>
                </a:ext>
              </a:extLst>
            </p:cNvPr>
            <p:cNvSpPr/>
            <p:nvPr/>
          </p:nvSpPr>
          <p:spPr>
            <a:xfrm>
              <a:off x="-44478681" y="15844922"/>
              <a:ext cx="75886" cy="7588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23" name="Ellipse 222">
              <a:extLst>
                <a:ext uri="{FF2B5EF4-FFF2-40B4-BE49-F238E27FC236}">
                  <a16:creationId xmlns:a16="http://schemas.microsoft.com/office/drawing/2014/main" id="{04E5A351-717F-E240-CC8A-2A54651B54FF}"/>
                </a:ext>
              </a:extLst>
            </p:cNvPr>
            <p:cNvSpPr/>
            <p:nvPr/>
          </p:nvSpPr>
          <p:spPr>
            <a:xfrm>
              <a:off x="-44326425" y="15844922"/>
              <a:ext cx="75886" cy="7588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24" name="Ellipse 223">
              <a:extLst>
                <a:ext uri="{FF2B5EF4-FFF2-40B4-BE49-F238E27FC236}">
                  <a16:creationId xmlns:a16="http://schemas.microsoft.com/office/drawing/2014/main" id="{A44AB3BF-F9B0-0084-DF66-052E9D0CA63B}"/>
                </a:ext>
              </a:extLst>
            </p:cNvPr>
            <p:cNvSpPr/>
            <p:nvPr/>
          </p:nvSpPr>
          <p:spPr>
            <a:xfrm>
              <a:off x="-43641754" y="17030923"/>
              <a:ext cx="75725" cy="7572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25" name="Ellipse 224">
              <a:extLst>
                <a:ext uri="{FF2B5EF4-FFF2-40B4-BE49-F238E27FC236}">
                  <a16:creationId xmlns:a16="http://schemas.microsoft.com/office/drawing/2014/main" id="{9BF0EC00-4DEA-DFC9-FB93-ED60A7ED7F0A}"/>
                </a:ext>
              </a:extLst>
            </p:cNvPr>
            <p:cNvSpPr/>
            <p:nvPr/>
          </p:nvSpPr>
          <p:spPr>
            <a:xfrm>
              <a:off x="-46076327" y="15976557"/>
              <a:ext cx="75725" cy="7572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26" name="Ellipse 225">
              <a:extLst>
                <a:ext uri="{FF2B5EF4-FFF2-40B4-BE49-F238E27FC236}">
                  <a16:creationId xmlns:a16="http://schemas.microsoft.com/office/drawing/2014/main" id="{DB682343-2CC8-F0A6-C20B-C732D266DEFC}"/>
                </a:ext>
              </a:extLst>
            </p:cNvPr>
            <p:cNvSpPr/>
            <p:nvPr/>
          </p:nvSpPr>
          <p:spPr>
            <a:xfrm>
              <a:off x="-47065431" y="15317739"/>
              <a:ext cx="75886" cy="7588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27" name="Ellipse 226">
              <a:extLst>
                <a:ext uri="{FF2B5EF4-FFF2-40B4-BE49-F238E27FC236}">
                  <a16:creationId xmlns:a16="http://schemas.microsoft.com/office/drawing/2014/main" id="{3F3E5735-EDAB-4513-514F-E81F9698B487}"/>
                </a:ext>
              </a:extLst>
            </p:cNvPr>
            <p:cNvSpPr/>
            <p:nvPr/>
          </p:nvSpPr>
          <p:spPr>
            <a:xfrm>
              <a:off x="-44021992" y="15844922"/>
              <a:ext cx="75725" cy="7572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28" name="Ellipse 227">
              <a:extLst>
                <a:ext uri="{FF2B5EF4-FFF2-40B4-BE49-F238E27FC236}">
                  <a16:creationId xmlns:a16="http://schemas.microsoft.com/office/drawing/2014/main" id="{4252DC1C-9372-828E-2059-69B24ED7A998}"/>
                </a:ext>
              </a:extLst>
            </p:cNvPr>
            <p:cNvSpPr/>
            <p:nvPr/>
          </p:nvSpPr>
          <p:spPr>
            <a:xfrm>
              <a:off x="-43717560" y="15844922"/>
              <a:ext cx="75725" cy="7572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29" name="Ellipse 228">
              <a:extLst>
                <a:ext uri="{FF2B5EF4-FFF2-40B4-BE49-F238E27FC236}">
                  <a16:creationId xmlns:a16="http://schemas.microsoft.com/office/drawing/2014/main" id="{90E3B2C0-B737-69AC-9FF4-A98496990826}"/>
                </a:ext>
              </a:extLst>
            </p:cNvPr>
            <p:cNvSpPr/>
            <p:nvPr/>
          </p:nvSpPr>
          <p:spPr>
            <a:xfrm>
              <a:off x="-43489417" y="13868308"/>
              <a:ext cx="75725" cy="7572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30" name="Ellipse 229">
              <a:extLst>
                <a:ext uri="{FF2B5EF4-FFF2-40B4-BE49-F238E27FC236}">
                  <a16:creationId xmlns:a16="http://schemas.microsoft.com/office/drawing/2014/main" id="{0FADFB4D-3D09-8972-7756-C2B0F745E7B7}"/>
                </a:ext>
              </a:extLst>
            </p:cNvPr>
            <p:cNvSpPr/>
            <p:nvPr/>
          </p:nvSpPr>
          <p:spPr>
            <a:xfrm>
              <a:off x="-45163513" y="17030601"/>
              <a:ext cx="75725" cy="7572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31" name="Ellipse 230">
              <a:extLst>
                <a:ext uri="{FF2B5EF4-FFF2-40B4-BE49-F238E27FC236}">
                  <a16:creationId xmlns:a16="http://schemas.microsoft.com/office/drawing/2014/main" id="{AEAA547D-426F-D20B-3317-B45EE64EF34E}"/>
                </a:ext>
              </a:extLst>
            </p:cNvPr>
            <p:cNvSpPr/>
            <p:nvPr/>
          </p:nvSpPr>
          <p:spPr>
            <a:xfrm>
              <a:off x="-45011257" y="17030601"/>
              <a:ext cx="75725" cy="7572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32" name="Ellipse 231">
              <a:extLst>
                <a:ext uri="{FF2B5EF4-FFF2-40B4-BE49-F238E27FC236}">
                  <a16:creationId xmlns:a16="http://schemas.microsoft.com/office/drawing/2014/main" id="{26F2C287-07F1-7341-F541-B65C6301A659}"/>
                </a:ext>
              </a:extLst>
            </p:cNvPr>
            <p:cNvSpPr/>
            <p:nvPr/>
          </p:nvSpPr>
          <p:spPr>
            <a:xfrm>
              <a:off x="-45315528" y="16767009"/>
              <a:ext cx="75725" cy="7572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33" name="Ellipse 232">
              <a:extLst>
                <a:ext uri="{FF2B5EF4-FFF2-40B4-BE49-F238E27FC236}">
                  <a16:creationId xmlns:a16="http://schemas.microsoft.com/office/drawing/2014/main" id="{4845808F-2609-0B28-9A7F-A5438E0993D7}"/>
                </a:ext>
              </a:extLst>
            </p:cNvPr>
            <p:cNvSpPr/>
            <p:nvPr/>
          </p:nvSpPr>
          <p:spPr>
            <a:xfrm>
              <a:off x="-45163272" y="16767009"/>
              <a:ext cx="75725" cy="7572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34" name="Ellipse 233">
              <a:extLst>
                <a:ext uri="{FF2B5EF4-FFF2-40B4-BE49-F238E27FC236}">
                  <a16:creationId xmlns:a16="http://schemas.microsoft.com/office/drawing/2014/main" id="{7B8A0317-BC2F-D311-76CB-E6FE78BAECB3}"/>
                </a:ext>
              </a:extLst>
            </p:cNvPr>
            <p:cNvSpPr/>
            <p:nvPr/>
          </p:nvSpPr>
          <p:spPr>
            <a:xfrm>
              <a:off x="-44554487" y="17030601"/>
              <a:ext cx="75725" cy="7572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35" name="Ellipse 234">
              <a:extLst>
                <a:ext uri="{FF2B5EF4-FFF2-40B4-BE49-F238E27FC236}">
                  <a16:creationId xmlns:a16="http://schemas.microsoft.com/office/drawing/2014/main" id="{98C45771-57DC-3667-6F0E-A53D143042AB}"/>
                </a:ext>
              </a:extLst>
            </p:cNvPr>
            <p:cNvSpPr/>
            <p:nvPr/>
          </p:nvSpPr>
          <p:spPr>
            <a:xfrm>
              <a:off x="-45011015" y="16767009"/>
              <a:ext cx="75725" cy="7572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36" name="Ellipse 235">
              <a:extLst>
                <a:ext uri="{FF2B5EF4-FFF2-40B4-BE49-F238E27FC236}">
                  <a16:creationId xmlns:a16="http://schemas.microsoft.com/office/drawing/2014/main" id="{4A1D7A73-F2FF-A82A-4A7C-11822BE04B99}"/>
                </a:ext>
              </a:extLst>
            </p:cNvPr>
            <p:cNvSpPr/>
            <p:nvPr/>
          </p:nvSpPr>
          <p:spPr>
            <a:xfrm>
              <a:off x="-44402231" y="17030601"/>
              <a:ext cx="75725" cy="7572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37" name="Ellipse 236">
              <a:extLst>
                <a:ext uri="{FF2B5EF4-FFF2-40B4-BE49-F238E27FC236}">
                  <a16:creationId xmlns:a16="http://schemas.microsoft.com/office/drawing/2014/main" id="{D9C784CC-0D8E-87CB-D13D-994DA1649927}"/>
                </a:ext>
              </a:extLst>
            </p:cNvPr>
            <p:cNvSpPr/>
            <p:nvPr/>
          </p:nvSpPr>
          <p:spPr>
            <a:xfrm>
              <a:off x="-44554729" y="16767009"/>
              <a:ext cx="75725" cy="7572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38" name="Ellipse 237">
              <a:extLst>
                <a:ext uri="{FF2B5EF4-FFF2-40B4-BE49-F238E27FC236}">
                  <a16:creationId xmlns:a16="http://schemas.microsoft.com/office/drawing/2014/main" id="{2E728819-080A-9034-9D4F-21477227BCEC}"/>
                </a:ext>
              </a:extLst>
            </p:cNvPr>
            <p:cNvSpPr/>
            <p:nvPr/>
          </p:nvSpPr>
          <p:spPr>
            <a:xfrm>
              <a:off x="-44402473" y="16767009"/>
              <a:ext cx="75725" cy="7572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39" name="Ellipse 238">
              <a:extLst>
                <a:ext uri="{FF2B5EF4-FFF2-40B4-BE49-F238E27FC236}">
                  <a16:creationId xmlns:a16="http://schemas.microsoft.com/office/drawing/2014/main" id="{F5188B04-4502-5385-BCE1-C952D3A1B6EF}"/>
                </a:ext>
              </a:extLst>
            </p:cNvPr>
            <p:cNvSpPr/>
            <p:nvPr/>
          </p:nvSpPr>
          <p:spPr>
            <a:xfrm>
              <a:off x="-44250216" y="16767009"/>
              <a:ext cx="75725" cy="7572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40" name="Ellipse 239">
              <a:extLst>
                <a:ext uri="{FF2B5EF4-FFF2-40B4-BE49-F238E27FC236}">
                  <a16:creationId xmlns:a16="http://schemas.microsoft.com/office/drawing/2014/main" id="{528F449A-5091-3A1B-DCBA-3BD9021CAE57}"/>
                </a:ext>
              </a:extLst>
            </p:cNvPr>
            <p:cNvSpPr/>
            <p:nvPr/>
          </p:nvSpPr>
          <p:spPr>
            <a:xfrm>
              <a:off x="-42881035" y="13868228"/>
              <a:ext cx="75886" cy="7588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41" name="Ellipse 240">
              <a:extLst>
                <a:ext uri="{FF2B5EF4-FFF2-40B4-BE49-F238E27FC236}">
                  <a16:creationId xmlns:a16="http://schemas.microsoft.com/office/drawing/2014/main" id="{A3BC935F-4D31-B601-A271-769284DE4A35}"/>
                </a:ext>
              </a:extLst>
            </p:cNvPr>
            <p:cNvSpPr/>
            <p:nvPr/>
          </p:nvSpPr>
          <p:spPr>
            <a:xfrm>
              <a:off x="-42728779" y="13868228"/>
              <a:ext cx="75886" cy="7588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42" name="Ellipse 241">
              <a:extLst>
                <a:ext uri="{FF2B5EF4-FFF2-40B4-BE49-F238E27FC236}">
                  <a16:creationId xmlns:a16="http://schemas.microsoft.com/office/drawing/2014/main" id="{7B1DCAE6-608C-5440-4D89-C512A253584C}"/>
                </a:ext>
              </a:extLst>
            </p:cNvPr>
            <p:cNvSpPr/>
            <p:nvPr/>
          </p:nvSpPr>
          <p:spPr>
            <a:xfrm>
              <a:off x="-44097879" y="16240229"/>
              <a:ext cx="75725" cy="7572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43" name="Ellipse 242">
              <a:extLst>
                <a:ext uri="{FF2B5EF4-FFF2-40B4-BE49-F238E27FC236}">
                  <a16:creationId xmlns:a16="http://schemas.microsoft.com/office/drawing/2014/main" id="{B822CCB8-634A-B920-F6EB-7B89E21A6376}"/>
                </a:ext>
              </a:extLst>
            </p:cNvPr>
            <p:cNvSpPr/>
            <p:nvPr/>
          </p:nvSpPr>
          <p:spPr>
            <a:xfrm>
              <a:off x="-46837126" y="15976396"/>
              <a:ext cx="75886" cy="7588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44" name="Ellipse 243">
              <a:extLst>
                <a:ext uri="{FF2B5EF4-FFF2-40B4-BE49-F238E27FC236}">
                  <a16:creationId xmlns:a16="http://schemas.microsoft.com/office/drawing/2014/main" id="{549F5560-97E0-0CBC-CF71-6FDC2AA7981F}"/>
                </a:ext>
              </a:extLst>
            </p:cNvPr>
            <p:cNvSpPr/>
            <p:nvPr/>
          </p:nvSpPr>
          <p:spPr>
            <a:xfrm>
              <a:off x="-46684789" y="15976396"/>
              <a:ext cx="75886" cy="7588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45" name="Ellipse 244">
              <a:extLst>
                <a:ext uri="{FF2B5EF4-FFF2-40B4-BE49-F238E27FC236}">
                  <a16:creationId xmlns:a16="http://schemas.microsoft.com/office/drawing/2014/main" id="{E6BE67E3-B231-E4E7-14A2-513D00407C25}"/>
                </a:ext>
              </a:extLst>
            </p:cNvPr>
            <p:cNvSpPr/>
            <p:nvPr/>
          </p:nvSpPr>
          <p:spPr>
            <a:xfrm>
              <a:off x="-44478279" y="15317739"/>
              <a:ext cx="75564" cy="7556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46" name="Ellipse 245">
              <a:extLst>
                <a:ext uri="{FF2B5EF4-FFF2-40B4-BE49-F238E27FC236}">
                  <a16:creationId xmlns:a16="http://schemas.microsoft.com/office/drawing/2014/main" id="{34AD0778-E8DB-666D-3EE8-890592932676}"/>
                </a:ext>
              </a:extLst>
            </p:cNvPr>
            <p:cNvSpPr/>
            <p:nvPr/>
          </p:nvSpPr>
          <p:spPr>
            <a:xfrm>
              <a:off x="-46989141" y="15976557"/>
              <a:ext cx="75725" cy="7572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47" name="Ellipse 246">
              <a:extLst>
                <a:ext uri="{FF2B5EF4-FFF2-40B4-BE49-F238E27FC236}">
                  <a16:creationId xmlns:a16="http://schemas.microsoft.com/office/drawing/2014/main" id="{441A9CF3-2E2C-EF26-E2B7-2E9B3DAB374E}"/>
                </a:ext>
              </a:extLst>
            </p:cNvPr>
            <p:cNvSpPr/>
            <p:nvPr/>
          </p:nvSpPr>
          <p:spPr>
            <a:xfrm>
              <a:off x="-43869978" y="15317578"/>
              <a:ext cx="75886" cy="7588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48" name="Ellipse 247">
              <a:extLst>
                <a:ext uri="{FF2B5EF4-FFF2-40B4-BE49-F238E27FC236}">
                  <a16:creationId xmlns:a16="http://schemas.microsoft.com/office/drawing/2014/main" id="{4D12C6B9-B117-050F-43FF-53407FD7E062}"/>
                </a:ext>
              </a:extLst>
            </p:cNvPr>
            <p:cNvSpPr/>
            <p:nvPr/>
          </p:nvSpPr>
          <p:spPr>
            <a:xfrm>
              <a:off x="-43641351" y="14922513"/>
              <a:ext cx="75564" cy="7556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49" name="Ellipse 248">
              <a:extLst>
                <a:ext uri="{FF2B5EF4-FFF2-40B4-BE49-F238E27FC236}">
                  <a16:creationId xmlns:a16="http://schemas.microsoft.com/office/drawing/2014/main" id="{201B3A80-E381-5F7E-7BFE-A3A79BEBE757}"/>
                </a:ext>
              </a:extLst>
            </p:cNvPr>
            <p:cNvSpPr/>
            <p:nvPr/>
          </p:nvSpPr>
          <p:spPr>
            <a:xfrm>
              <a:off x="-44630535" y="15317739"/>
              <a:ext cx="75564" cy="7556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50" name="Ellipse 249">
              <a:extLst>
                <a:ext uri="{FF2B5EF4-FFF2-40B4-BE49-F238E27FC236}">
                  <a16:creationId xmlns:a16="http://schemas.microsoft.com/office/drawing/2014/main" id="{A7A8DBEE-20D7-A093-C32C-06E7B8BBA8FE}"/>
                </a:ext>
              </a:extLst>
            </p:cNvPr>
            <p:cNvSpPr/>
            <p:nvPr/>
          </p:nvSpPr>
          <p:spPr>
            <a:xfrm>
              <a:off x="-43413128" y="13999943"/>
              <a:ext cx="75725" cy="7572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51" name="Ellipse 250">
              <a:extLst>
                <a:ext uri="{FF2B5EF4-FFF2-40B4-BE49-F238E27FC236}">
                  <a16:creationId xmlns:a16="http://schemas.microsoft.com/office/drawing/2014/main" id="{7367BDC2-3DF2-38A7-E823-69E44893FA3B}"/>
                </a:ext>
              </a:extLst>
            </p:cNvPr>
            <p:cNvSpPr/>
            <p:nvPr/>
          </p:nvSpPr>
          <p:spPr>
            <a:xfrm>
              <a:off x="-43565384" y="13999943"/>
              <a:ext cx="75725" cy="7572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52" name="Ellipse 251">
              <a:extLst>
                <a:ext uri="{FF2B5EF4-FFF2-40B4-BE49-F238E27FC236}">
                  <a16:creationId xmlns:a16="http://schemas.microsoft.com/office/drawing/2014/main" id="{A84B11BB-7018-C0A1-4B0F-3FE9753E5A4F}"/>
                </a:ext>
              </a:extLst>
            </p:cNvPr>
            <p:cNvSpPr/>
            <p:nvPr/>
          </p:nvSpPr>
          <p:spPr>
            <a:xfrm>
              <a:off x="-41815562" y="13868308"/>
              <a:ext cx="75725" cy="7572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53" name="Ellipse 252">
              <a:extLst>
                <a:ext uri="{FF2B5EF4-FFF2-40B4-BE49-F238E27FC236}">
                  <a16:creationId xmlns:a16="http://schemas.microsoft.com/office/drawing/2014/main" id="{E1953AED-1217-6442-3439-2E60224ACA54}"/>
                </a:ext>
              </a:extLst>
            </p:cNvPr>
            <p:cNvSpPr/>
            <p:nvPr/>
          </p:nvSpPr>
          <p:spPr>
            <a:xfrm>
              <a:off x="-41967819" y="13868308"/>
              <a:ext cx="75725" cy="7572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54" name="Ellipse 253">
              <a:extLst>
                <a:ext uri="{FF2B5EF4-FFF2-40B4-BE49-F238E27FC236}">
                  <a16:creationId xmlns:a16="http://schemas.microsoft.com/office/drawing/2014/main" id="{0E8C2F08-6C67-6388-8C43-10D29CC91D84}"/>
                </a:ext>
              </a:extLst>
            </p:cNvPr>
            <p:cNvSpPr/>
            <p:nvPr/>
          </p:nvSpPr>
          <p:spPr>
            <a:xfrm>
              <a:off x="-42424266" y="13868308"/>
              <a:ext cx="75725" cy="7572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55" name="Ellipse 254">
              <a:extLst>
                <a:ext uri="{FF2B5EF4-FFF2-40B4-BE49-F238E27FC236}">
                  <a16:creationId xmlns:a16="http://schemas.microsoft.com/office/drawing/2014/main" id="{D930E99A-48B9-9195-FE9C-24731EAF8D01}"/>
                </a:ext>
              </a:extLst>
            </p:cNvPr>
            <p:cNvSpPr/>
            <p:nvPr/>
          </p:nvSpPr>
          <p:spPr>
            <a:xfrm>
              <a:off x="-42576603" y="13868308"/>
              <a:ext cx="75725" cy="7572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56" name="Ellipse 255">
              <a:extLst>
                <a:ext uri="{FF2B5EF4-FFF2-40B4-BE49-F238E27FC236}">
                  <a16:creationId xmlns:a16="http://schemas.microsoft.com/office/drawing/2014/main" id="{9D0A8ABF-4C47-9D77-5564-4C4A8B6C4E35}"/>
                </a:ext>
              </a:extLst>
            </p:cNvPr>
            <p:cNvSpPr/>
            <p:nvPr/>
          </p:nvSpPr>
          <p:spPr>
            <a:xfrm>
              <a:off x="-47141478" y="15976557"/>
              <a:ext cx="75725" cy="7572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57" name="Ellipse 256">
              <a:extLst>
                <a:ext uri="{FF2B5EF4-FFF2-40B4-BE49-F238E27FC236}">
                  <a16:creationId xmlns:a16="http://schemas.microsoft.com/office/drawing/2014/main" id="{AC8CCD6B-612D-688F-0368-6B5ADD6D927E}"/>
                </a:ext>
              </a:extLst>
            </p:cNvPr>
            <p:cNvSpPr/>
            <p:nvPr/>
          </p:nvSpPr>
          <p:spPr>
            <a:xfrm>
              <a:off x="-43793688" y="16767009"/>
              <a:ext cx="75725" cy="7572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58" name="Ellipse 257">
              <a:extLst>
                <a:ext uri="{FF2B5EF4-FFF2-40B4-BE49-F238E27FC236}">
                  <a16:creationId xmlns:a16="http://schemas.microsoft.com/office/drawing/2014/main" id="{8FA367F1-AE78-9A93-6093-BBCB8F78AB3D}"/>
                </a:ext>
              </a:extLst>
            </p:cNvPr>
            <p:cNvSpPr/>
            <p:nvPr/>
          </p:nvSpPr>
          <p:spPr>
            <a:xfrm>
              <a:off x="-44782792" y="15317739"/>
              <a:ext cx="75564" cy="7556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59" name="Ellipse 258">
              <a:extLst>
                <a:ext uri="{FF2B5EF4-FFF2-40B4-BE49-F238E27FC236}">
                  <a16:creationId xmlns:a16="http://schemas.microsoft.com/office/drawing/2014/main" id="{B3BDA7CE-E343-13B4-D6D7-B0EDCF48BEBB}"/>
                </a:ext>
              </a:extLst>
            </p:cNvPr>
            <p:cNvSpPr/>
            <p:nvPr/>
          </p:nvSpPr>
          <p:spPr>
            <a:xfrm>
              <a:off x="-44935048" y="15317739"/>
              <a:ext cx="75564" cy="7556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60" name="Ellipse 259">
              <a:extLst>
                <a:ext uri="{FF2B5EF4-FFF2-40B4-BE49-F238E27FC236}">
                  <a16:creationId xmlns:a16="http://schemas.microsoft.com/office/drawing/2014/main" id="{D826AEDD-13CA-20EA-AB2E-B94C35DF8294}"/>
                </a:ext>
              </a:extLst>
            </p:cNvPr>
            <p:cNvSpPr/>
            <p:nvPr/>
          </p:nvSpPr>
          <p:spPr>
            <a:xfrm>
              <a:off x="-45087305" y="15317739"/>
              <a:ext cx="75564" cy="7556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61" name="Ellipse 260">
              <a:extLst>
                <a:ext uri="{FF2B5EF4-FFF2-40B4-BE49-F238E27FC236}">
                  <a16:creationId xmlns:a16="http://schemas.microsoft.com/office/drawing/2014/main" id="{F5B0DCF9-D1B2-6254-EF95-11845854E1F4}"/>
                </a:ext>
              </a:extLst>
            </p:cNvPr>
            <p:cNvSpPr/>
            <p:nvPr/>
          </p:nvSpPr>
          <p:spPr>
            <a:xfrm>
              <a:off x="-44554407" y="16240068"/>
              <a:ext cx="75564" cy="7556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62" name="Ellipse 261">
              <a:extLst>
                <a:ext uri="{FF2B5EF4-FFF2-40B4-BE49-F238E27FC236}">
                  <a16:creationId xmlns:a16="http://schemas.microsoft.com/office/drawing/2014/main" id="{F3192EAA-6CE3-A56B-7DE3-FA43D7CB1B69}"/>
                </a:ext>
              </a:extLst>
            </p:cNvPr>
            <p:cNvSpPr/>
            <p:nvPr/>
          </p:nvSpPr>
          <p:spPr>
            <a:xfrm>
              <a:off x="-44706663" y="16240068"/>
              <a:ext cx="75564" cy="7556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63" name="Ellipse 262">
              <a:extLst>
                <a:ext uri="{FF2B5EF4-FFF2-40B4-BE49-F238E27FC236}">
                  <a16:creationId xmlns:a16="http://schemas.microsoft.com/office/drawing/2014/main" id="{6161C62D-46A6-2497-1325-ED68CACE276F}"/>
                </a:ext>
              </a:extLst>
            </p:cNvPr>
            <p:cNvSpPr/>
            <p:nvPr/>
          </p:nvSpPr>
          <p:spPr>
            <a:xfrm>
              <a:off x="-44706905" y="16767090"/>
              <a:ext cx="75725" cy="7572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64" name="Ellipse 263">
              <a:extLst>
                <a:ext uri="{FF2B5EF4-FFF2-40B4-BE49-F238E27FC236}">
                  <a16:creationId xmlns:a16="http://schemas.microsoft.com/office/drawing/2014/main" id="{875E4385-51A2-9712-8822-A9165F5DE53B}"/>
                </a:ext>
              </a:extLst>
            </p:cNvPr>
            <p:cNvSpPr/>
            <p:nvPr/>
          </p:nvSpPr>
          <p:spPr>
            <a:xfrm>
              <a:off x="-44858839" y="16767090"/>
              <a:ext cx="75725" cy="7572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65" name="Ellipse 264">
              <a:extLst>
                <a:ext uri="{FF2B5EF4-FFF2-40B4-BE49-F238E27FC236}">
                  <a16:creationId xmlns:a16="http://schemas.microsoft.com/office/drawing/2014/main" id="{59D2D4A4-1129-0295-2D9B-5A517C19123E}"/>
                </a:ext>
              </a:extLst>
            </p:cNvPr>
            <p:cNvSpPr/>
            <p:nvPr/>
          </p:nvSpPr>
          <p:spPr>
            <a:xfrm>
              <a:off x="-45695928" y="15317578"/>
              <a:ext cx="75886" cy="7588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66" name="Ellipse 265">
              <a:extLst>
                <a:ext uri="{FF2B5EF4-FFF2-40B4-BE49-F238E27FC236}">
                  <a16:creationId xmlns:a16="http://schemas.microsoft.com/office/drawing/2014/main" id="{A334A180-063D-70B4-6985-9DABF7F0E2AC}"/>
                </a:ext>
              </a:extLst>
            </p:cNvPr>
            <p:cNvSpPr/>
            <p:nvPr/>
          </p:nvSpPr>
          <p:spPr>
            <a:xfrm>
              <a:off x="-44706663" y="17030601"/>
              <a:ext cx="75564" cy="7556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67" name="Ellipse 266">
              <a:extLst>
                <a:ext uri="{FF2B5EF4-FFF2-40B4-BE49-F238E27FC236}">
                  <a16:creationId xmlns:a16="http://schemas.microsoft.com/office/drawing/2014/main" id="{68694950-0BB3-4801-C882-8528315743C9}"/>
                </a:ext>
              </a:extLst>
            </p:cNvPr>
            <p:cNvSpPr/>
            <p:nvPr/>
          </p:nvSpPr>
          <p:spPr>
            <a:xfrm>
              <a:off x="-44858920" y="17030601"/>
              <a:ext cx="75564" cy="7556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68" name="Ellipse 267">
              <a:extLst>
                <a:ext uri="{FF2B5EF4-FFF2-40B4-BE49-F238E27FC236}">
                  <a16:creationId xmlns:a16="http://schemas.microsoft.com/office/drawing/2014/main" id="{50828058-A54B-8C87-67E9-15FB1959D20E}"/>
                </a:ext>
              </a:extLst>
            </p:cNvPr>
            <p:cNvSpPr/>
            <p:nvPr/>
          </p:nvSpPr>
          <p:spPr>
            <a:xfrm>
              <a:off x="-47597926" y="15976557"/>
              <a:ext cx="75725" cy="7572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69" name="Ellipse 268">
              <a:extLst>
                <a:ext uri="{FF2B5EF4-FFF2-40B4-BE49-F238E27FC236}">
                  <a16:creationId xmlns:a16="http://schemas.microsoft.com/office/drawing/2014/main" id="{BCA14EBD-8F97-EC9D-BB3A-5D6E5DB53D21}"/>
                </a:ext>
              </a:extLst>
            </p:cNvPr>
            <p:cNvSpPr/>
            <p:nvPr/>
          </p:nvSpPr>
          <p:spPr>
            <a:xfrm>
              <a:off x="-44858920" y="16240068"/>
              <a:ext cx="75564" cy="7556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70" name="Ellipse 269">
              <a:extLst>
                <a:ext uri="{FF2B5EF4-FFF2-40B4-BE49-F238E27FC236}">
                  <a16:creationId xmlns:a16="http://schemas.microsoft.com/office/drawing/2014/main" id="{7D2F9C78-A0AD-A977-CD08-E929C4F0B0DF}"/>
                </a:ext>
              </a:extLst>
            </p:cNvPr>
            <p:cNvSpPr/>
            <p:nvPr/>
          </p:nvSpPr>
          <p:spPr>
            <a:xfrm>
              <a:off x="-43413128" y="15844842"/>
              <a:ext cx="75725" cy="7572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71" name="Ellipse 270">
              <a:extLst>
                <a:ext uri="{FF2B5EF4-FFF2-40B4-BE49-F238E27FC236}">
                  <a16:creationId xmlns:a16="http://schemas.microsoft.com/office/drawing/2014/main" id="{0200A02A-52CD-790A-9173-3A8A5B202852}"/>
                </a:ext>
              </a:extLst>
            </p:cNvPr>
            <p:cNvSpPr/>
            <p:nvPr/>
          </p:nvSpPr>
          <p:spPr>
            <a:xfrm>
              <a:off x="-43565384" y="15844842"/>
              <a:ext cx="75725" cy="7572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72" name="Ellipse 271">
              <a:extLst>
                <a:ext uri="{FF2B5EF4-FFF2-40B4-BE49-F238E27FC236}">
                  <a16:creationId xmlns:a16="http://schemas.microsoft.com/office/drawing/2014/main" id="{737902A4-8C5B-200A-7AC4-4AF344B533A3}"/>
                </a:ext>
              </a:extLst>
            </p:cNvPr>
            <p:cNvSpPr/>
            <p:nvPr/>
          </p:nvSpPr>
          <p:spPr>
            <a:xfrm>
              <a:off x="-43641512" y="14131980"/>
              <a:ext cx="75725" cy="7572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73" name="Ellipse 272">
              <a:extLst>
                <a:ext uri="{FF2B5EF4-FFF2-40B4-BE49-F238E27FC236}">
                  <a16:creationId xmlns:a16="http://schemas.microsoft.com/office/drawing/2014/main" id="{21C15A73-0292-B958-E3CE-AD91357BF7AB}"/>
                </a:ext>
              </a:extLst>
            </p:cNvPr>
            <p:cNvSpPr/>
            <p:nvPr/>
          </p:nvSpPr>
          <p:spPr>
            <a:xfrm>
              <a:off x="-44098040" y="17030762"/>
              <a:ext cx="75725" cy="7572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74" name="Ellipse 273">
              <a:extLst>
                <a:ext uri="{FF2B5EF4-FFF2-40B4-BE49-F238E27FC236}">
                  <a16:creationId xmlns:a16="http://schemas.microsoft.com/office/drawing/2014/main" id="{E443D96A-A3DC-29B5-F92B-5FA0DADE547B}"/>
                </a:ext>
              </a:extLst>
            </p:cNvPr>
            <p:cNvSpPr/>
            <p:nvPr/>
          </p:nvSpPr>
          <p:spPr>
            <a:xfrm>
              <a:off x="-45011176" y="16240068"/>
              <a:ext cx="75564" cy="7556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75" name="Ellipse 274">
              <a:extLst>
                <a:ext uri="{FF2B5EF4-FFF2-40B4-BE49-F238E27FC236}">
                  <a16:creationId xmlns:a16="http://schemas.microsoft.com/office/drawing/2014/main" id="{44B1E9B8-1C50-1B2D-258D-B2B8FD2E76EA}"/>
                </a:ext>
              </a:extLst>
            </p:cNvPr>
            <p:cNvSpPr/>
            <p:nvPr/>
          </p:nvSpPr>
          <p:spPr>
            <a:xfrm>
              <a:off x="-45924071" y="15976718"/>
              <a:ext cx="75564" cy="7556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76" name="Ellipse 275">
              <a:extLst>
                <a:ext uri="{FF2B5EF4-FFF2-40B4-BE49-F238E27FC236}">
                  <a16:creationId xmlns:a16="http://schemas.microsoft.com/office/drawing/2014/main" id="{E812FAD2-0219-3412-FEAF-0A179425DA23}"/>
                </a:ext>
              </a:extLst>
            </p:cNvPr>
            <p:cNvSpPr/>
            <p:nvPr/>
          </p:nvSpPr>
          <p:spPr>
            <a:xfrm>
              <a:off x="-45771895" y="15976879"/>
              <a:ext cx="75564" cy="7556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77" name="Ellipse 276">
              <a:extLst>
                <a:ext uri="{FF2B5EF4-FFF2-40B4-BE49-F238E27FC236}">
                  <a16:creationId xmlns:a16="http://schemas.microsoft.com/office/drawing/2014/main" id="{21CBAF80-AA9C-0B56-5D7F-F38F248439CF}"/>
                </a:ext>
              </a:extLst>
            </p:cNvPr>
            <p:cNvSpPr/>
            <p:nvPr/>
          </p:nvSpPr>
          <p:spPr>
            <a:xfrm>
              <a:off x="-45619638" y="15976879"/>
              <a:ext cx="75564" cy="7556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78" name="Ellipse 277">
              <a:extLst>
                <a:ext uri="{FF2B5EF4-FFF2-40B4-BE49-F238E27FC236}">
                  <a16:creationId xmlns:a16="http://schemas.microsoft.com/office/drawing/2014/main" id="{9E137074-CFDE-1F59-816D-1586DB64195F}"/>
                </a:ext>
              </a:extLst>
            </p:cNvPr>
            <p:cNvSpPr/>
            <p:nvPr/>
          </p:nvSpPr>
          <p:spPr>
            <a:xfrm>
              <a:off x="-45467382" y="15976879"/>
              <a:ext cx="75564" cy="7556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79" name="Ellipse 278">
              <a:extLst>
                <a:ext uri="{FF2B5EF4-FFF2-40B4-BE49-F238E27FC236}">
                  <a16:creationId xmlns:a16="http://schemas.microsoft.com/office/drawing/2014/main" id="{6B112CED-4568-71F7-8874-E46A9BE2F5D8}"/>
                </a:ext>
              </a:extLst>
            </p:cNvPr>
            <p:cNvSpPr/>
            <p:nvPr/>
          </p:nvSpPr>
          <p:spPr>
            <a:xfrm>
              <a:off x="-42880874" y="15185782"/>
              <a:ext cx="75725" cy="7572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80" name="Ellipse 279">
              <a:extLst>
                <a:ext uri="{FF2B5EF4-FFF2-40B4-BE49-F238E27FC236}">
                  <a16:creationId xmlns:a16="http://schemas.microsoft.com/office/drawing/2014/main" id="{AC807E2B-4663-AE19-C0F9-247BB920F461}"/>
                </a:ext>
              </a:extLst>
            </p:cNvPr>
            <p:cNvSpPr/>
            <p:nvPr/>
          </p:nvSpPr>
          <p:spPr>
            <a:xfrm>
              <a:off x="-45467704" y="17030762"/>
              <a:ext cx="75725" cy="7572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81" name="Ellipse 280">
              <a:extLst>
                <a:ext uri="{FF2B5EF4-FFF2-40B4-BE49-F238E27FC236}">
                  <a16:creationId xmlns:a16="http://schemas.microsoft.com/office/drawing/2014/main" id="{98B9CB1C-6F0F-227F-7BA9-644EF7165A93}"/>
                </a:ext>
              </a:extLst>
            </p:cNvPr>
            <p:cNvSpPr/>
            <p:nvPr/>
          </p:nvSpPr>
          <p:spPr>
            <a:xfrm>
              <a:off x="-43337322" y="15185944"/>
              <a:ext cx="75886" cy="7588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82" name="Ellipse 281">
              <a:extLst>
                <a:ext uri="{FF2B5EF4-FFF2-40B4-BE49-F238E27FC236}">
                  <a16:creationId xmlns:a16="http://schemas.microsoft.com/office/drawing/2014/main" id="{60007286-D090-AE67-0A9C-7B7F28D3B336}"/>
                </a:ext>
              </a:extLst>
            </p:cNvPr>
            <p:cNvSpPr/>
            <p:nvPr/>
          </p:nvSpPr>
          <p:spPr>
            <a:xfrm>
              <a:off x="-43489578" y="15185944"/>
              <a:ext cx="75886" cy="7588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83" name="Ellipse 282">
              <a:extLst>
                <a:ext uri="{FF2B5EF4-FFF2-40B4-BE49-F238E27FC236}">
                  <a16:creationId xmlns:a16="http://schemas.microsoft.com/office/drawing/2014/main" id="{DA6BB22D-6BE2-18A2-99F3-45A20125D7A6}"/>
                </a:ext>
              </a:extLst>
            </p:cNvPr>
            <p:cNvSpPr/>
            <p:nvPr/>
          </p:nvSpPr>
          <p:spPr>
            <a:xfrm>
              <a:off x="-46684870" y="16240068"/>
              <a:ext cx="75725" cy="7572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84" name="Ellipse 283">
              <a:extLst>
                <a:ext uri="{FF2B5EF4-FFF2-40B4-BE49-F238E27FC236}">
                  <a16:creationId xmlns:a16="http://schemas.microsoft.com/office/drawing/2014/main" id="{576D5398-D3A6-501B-FE8A-D7F31493DB1B}"/>
                </a:ext>
              </a:extLst>
            </p:cNvPr>
            <p:cNvSpPr/>
            <p:nvPr/>
          </p:nvSpPr>
          <p:spPr>
            <a:xfrm>
              <a:off x="-44478520" y="17162477"/>
              <a:ext cx="75725" cy="7572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85" name="Ellipse 284">
              <a:extLst>
                <a:ext uri="{FF2B5EF4-FFF2-40B4-BE49-F238E27FC236}">
                  <a16:creationId xmlns:a16="http://schemas.microsoft.com/office/drawing/2014/main" id="{264FE44B-D5AE-419D-6C17-9614EAC7DBB1}"/>
                </a:ext>
              </a:extLst>
            </p:cNvPr>
            <p:cNvSpPr/>
            <p:nvPr/>
          </p:nvSpPr>
          <p:spPr>
            <a:xfrm>
              <a:off x="-47065350" y="16372025"/>
              <a:ext cx="75725" cy="7572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86" name="Ellipse 285">
              <a:extLst>
                <a:ext uri="{FF2B5EF4-FFF2-40B4-BE49-F238E27FC236}">
                  <a16:creationId xmlns:a16="http://schemas.microsoft.com/office/drawing/2014/main" id="{C4A61BBA-5C02-16BF-BC85-BB2B07FEFF5C}"/>
                </a:ext>
              </a:extLst>
            </p:cNvPr>
            <p:cNvSpPr/>
            <p:nvPr/>
          </p:nvSpPr>
          <p:spPr>
            <a:xfrm>
              <a:off x="-45772056" y="16767009"/>
              <a:ext cx="75725" cy="7572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87" name="Ellipse 286">
              <a:extLst>
                <a:ext uri="{FF2B5EF4-FFF2-40B4-BE49-F238E27FC236}">
                  <a16:creationId xmlns:a16="http://schemas.microsoft.com/office/drawing/2014/main" id="{2508F77B-72BF-62F2-BFDD-F05D4616753F}"/>
                </a:ext>
              </a:extLst>
            </p:cNvPr>
            <p:cNvSpPr/>
            <p:nvPr/>
          </p:nvSpPr>
          <p:spPr>
            <a:xfrm>
              <a:off x="-46837046" y="16239987"/>
              <a:ext cx="75725" cy="7572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88" name="Ellipse 287">
              <a:extLst>
                <a:ext uri="{FF2B5EF4-FFF2-40B4-BE49-F238E27FC236}">
                  <a16:creationId xmlns:a16="http://schemas.microsoft.com/office/drawing/2014/main" id="{0217BC13-A128-4844-2938-553E3834887F}"/>
                </a:ext>
              </a:extLst>
            </p:cNvPr>
            <p:cNvSpPr/>
            <p:nvPr/>
          </p:nvSpPr>
          <p:spPr>
            <a:xfrm>
              <a:off x="-46608742" y="16371944"/>
              <a:ext cx="75725" cy="7572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89" name="Ellipse 288">
              <a:extLst>
                <a:ext uri="{FF2B5EF4-FFF2-40B4-BE49-F238E27FC236}">
                  <a16:creationId xmlns:a16="http://schemas.microsoft.com/office/drawing/2014/main" id="{2E9BC0DE-86BA-9E06-46E4-B4FC997B5C82}"/>
                </a:ext>
              </a:extLst>
            </p:cNvPr>
            <p:cNvSpPr/>
            <p:nvPr/>
          </p:nvSpPr>
          <p:spPr>
            <a:xfrm>
              <a:off x="-45848023" y="15844842"/>
              <a:ext cx="75725" cy="7572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90" name="Ellipse 289">
              <a:extLst>
                <a:ext uri="{FF2B5EF4-FFF2-40B4-BE49-F238E27FC236}">
                  <a16:creationId xmlns:a16="http://schemas.microsoft.com/office/drawing/2014/main" id="{5515A42F-D139-3A0F-11E9-B908A816A247}"/>
                </a:ext>
              </a:extLst>
            </p:cNvPr>
            <p:cNvSpPr/>
            <p:nvPr/>
          </p:nvSpPr>
          <p:spPr>
            <a:xfrm>
              <a:off x="-46000360" y="15844842"/>
              <a:ext cx="75725" cy="7572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91" name="Ellipse 290">
              <a:extLst>
                <a:ext uri="{FF2B5EF4-FFF2-40B4-BE49-F238E27FC236}">
                  <a16:creationId xmlns:a16="http://schemas.microsoft.com/office/drawing/2014/main" id="{7735BC81-3875-60ED-A8AB-D10C90A2922A}"/>
                </a:ext>
              </a:extLst>
            </p:cNvPr>
            <p:cNvSpPr/>
            <p:nvPr/>
          </p:nvSpPr>
          <p:spPr>
            <a:xfrm>
              <a:off x="-46152617" y="15844842"/>
              <a:ext cx="75725" cy="7572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92" name="Ellipse 291">
              <a:extLst>
                <a:ext uri="{FF2B5EF4-FFF2-40B4-BE49-F238E27FC236}">
                  <a16:creationId xmlns:a16="http://schemas.microsoft.com/office/drawing/2014/main" id="{F05CFA81-61B9-9BAD-0439-17BDA3AAA483}"/>
                </a:ext>
              </a:extLst>
            </p:cNvPr>
            <p:cNvSpPr/>
            <p:nvPr/>
          </p:nvSpPr>
          <p:spPr>
            <a:xfrm>
              <a:off x="-43565465" y="16898966"/>
              <a:ext cx="75725" cy="7572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93" name="Ellipse 292">
              <a:extLst>
                <a:ext uri="{FF2B5EF4-FFF2-40B4-BE49-F238E27FC236}">
                  <a16:creationId xmlns:a16="http://schemas.microsoft.com/office/drawing/2014/main" id="{545AC597-7E62-04FC-EEF9-45599BDAF9D8}"/>
                </a:ext>
              </a:extLst>
            </p:cNvPr>
            <p:cNvSpPr/>
            <p:nvPr/>
          </p:nvSpPr>
          <p:spPr>
            <a:xfrm>
              <a:off x="-47141317" y="16239907"/>
              <a:ext cx="75725" cy="7572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94" name="Ellipse 293">
              <a:extLst>
                <a:ext uri="{FF2B5EF4-FFF2-40B4-BE49-F238E27FC236}">
                  <a16:creationId xmlns:a16="http://schemas.microsoft.com/office/drawing/2014/main" id="{E0D1AD06-46DC-0192-1900-0DF67463AE5C}"/>
                </a:ext>
              </a:extLst>
            </p:cNvPr>
            <p:cNvSpPr/>
            <p:nvPr/>
          </p:nvSpPr>
          <p:spPr>
            <a:xfrm>
              <a:off x="-43869978" y="14527126"/>
              <a:ext cx="75886" cy="7588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95" name="Ellipse 294">
              <a:extLst>
                <a:ext uri="{FF2B5EF4-FFF2-40B4-BE49-F238E27FC236}">
                  <a16:creationId xmlns:a16="http://schemas.microsoft.com/office/drawing/2014/main" id="{A5746043-8F49-ACC2-2EBE-21DA767797D8}"/>
                </a:ext>
              </a:extLst>
            </p:cNvPr>
            <p:cNvSpPr/>
            <p:nvPr/>
          </p:nvSpPr>
          <p:spPr>
            <a:xfrm>
              <a:off x="-46076247" y="15185863"/>
              <a:ext cx="75886" cy="7588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96" name="Ellipse 295">
              <a:extLst>
                <a:ext uri="{FF2B5EF4-FFF2-40B4-BE49-F238E27FC236}">
                  <a16:creationId xmlns:a16="http://schemas.microsoft.com/office/drawing/2014/main" id="{37864E5F-CD47-2CA5-E1CA-9DF85086AAEF}"/>
                </a:ext>
              </a:extLst>
            </p:cNvPr>
            <p:cNvSpPr/>
            <p:nvPr/>
          </p:nvSpPr>
          <p:spPr>
            <a:xfrm>
              <a:off x="-42424427" y="13604959"/>
              <a:ext cx="75725" cy="7572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97" name="Ellipse 296">
              <a:extLst>
                <a:ext uri="{FF2B5EF4-FFF2-40B4-BE49-F238E27FC236}">
                  <a16:creationId xmlns:a16="http://schemas.microsoft.com/office/drawing/2014/main" id="{805DD9C7-A16C-2E39-9D2C-9795F0D9A79F}"/>
                </a:ext>
              </a:extLst>
            </p:cNvPr>
            <p:cNvSpPr/>
            <p:nvPr/>
          </p:nvSpPr>
          <p:spPr>
            <a:xfrm>
              <a:off x="-46228584" y="15185863"/>
              <a:ext cx="75886" cy="7588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98" name="Ellipse 297">
              <a:extLst>
                <a:ext uri="{FF2B5EF4-FFF2-40B4-BE49-F238E27FC236}">
                  <a16:creationId xmlns:a16="http://schemas.microsoft.com/office/drawing/2014/main" id="{7175204D-F09D-CF5F-01A4-624D7A4C93A5}"/>
                </a:ext>
              </a:extLst>
            </p:cNvPr>
            <p:cNvSpPr/>
            <p:nvPr/>
          </p:nvSpPr>
          <p:spPr>
            <a:xfrm>
              <a:off x="-42728698" y="13604878"/>
              <a:ext cx="75725" cy="7572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99" name="Ellipse 298">
              <a:extLst>
                <a:ext uri="{FF2B5EF4-FFF2-40B4-BE49-F238E27FC236}">
                  <a16:creationId xmlns:a16="http://schemas.microsoft.com/office/drawing/2014/main" id="{C87CD4D9-722E-83B5-88E0-7375E6D1F76D}"/>
                </a:ext>
              </a:extLst>
            </p:cNvPr>
            <p:cNvSpPr/>
            <p:nvPr/>
          </p:nvSpPr>
          <p:spPr>
            <a:xfrm>
              <a:off x="-42880874" y="13604717"/>
              <a:ext cx="75725" cy="7572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00" name="Ellipse 299">
              <a:extLst>
                <a:ext uri="{FF2B5EF4-FFF2-40B4-BE49-F238E27FC236}">
                  <a16:creationId xmlns:a16="http://schemas.microsoft.com/office/drawing/2014/main" id="{452D23FF-A228-AD6F-94B3-33A15061A555}"/>
                </a:ext>
              </a:extLst>
            </p:cNvPr>
            <p:cNvSpPr/>
            <p:nvPr/>
          </p:nvSpPr>
          <p:spPr>
            <a:xfrm>
              <a:off x="-43489578" y="14658761"/>
              <a:ext cx="75886" cy="7588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01" name="Ellipse 300">
              <a:extLst>
                <a:ext uri="{FF2B5EF4-FFF2-40B4-BE49-F238E27FC236}">
                  <a16:creationId xmlns:a16="http://schemas.microsoft.com/office/drawing/2014/main" id="{D3B445E1-C185-28D5-A9A3-F5562F706AF5}"/>
                </a:ext>
              </a:extLst>
            </p:cNvPr>
            <p:cNvSpPr/>
            <p:nvPr/>
          </p:nvSpPr>
          <p:spPr>
            <a:xfrm>
              <a:off x="-46684870" y="15185702"/>
              <a:ext cx="75725" cy="7572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02" name="Ellipse 301">
              <a:extLst>
                <a:ext uri="{FF2B5EF4-FFF2-40B4-BE49-F238E27FC236}">
                  <a16:creationId xmlns:a16="http://schemas.microsoft.com/office/drawing/2014/main" id="{5FC04D6E-BE6B-536B-7CF2-CF6027491BF8}"/>
                </a:ext>
              </a:extLst>
            </p:cNvPr>
            <p:cNvSpPr/>
            <p:nvPr/>
          </p:nvSpPr>
          <p:spPr>
            <a:xfrm>
              <a:off x="-44098201" y="15976879"/>
              <a:ext cx="75564" cy="7556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03" name="Ellipse 302">
              <a:extLst>
                <a:ext uri="{FF2B5EF4-FFF2-40B4-BE49-F238E27FC236}">
                  <a16:creationId xmlns:a16="http://schemas.microsoft.com/office/drawing/2014/main" id="{BE58C47D-7F51-2336-12B2-83C56D7AB259}"/>
                </a:ext>
              </a:extLst>
            </p:cNvPr>
            <p:cNvSpPr/>
            <p:nvPr/>
          </p:nvSpPr>
          <p:spPr>
            <a:xfrm>
              <a:off x="-43945945" y="15976879"/>
              <a:ext cx="75564" cy="7556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04" name="Ellipse 303">
              <a:extLst>
                <a:ext uri="{FF2B5EF4-FFF2-40B4-BE49-F238E27FC236}">
                  <a16:creationId xmlns:a16="http://schemas.microsoft.com/office/drawing/2014/main" id="{AEDE956E-70B9-9325-37DB-93D47D9352D5}"/>
                </a:ext>
              </a:extLst>
            </p:cNvPr>
            <p:cNvSpPr/>
            <p:nvPr/>
          </p:nvSpPr>
          <p:spPr>
            <a:xfrm>
              <a:off x="-44022073" y="16635374"/>
              <a:ext cx="75564" cy="7556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05" name="Ellipse 304">
              <a:extLst>
                <a:ext uri="{FF2B5EF4-FFF2-40B4-BE49-F238E27FC236}">
                  <a16:creationId xmlns:a16="http://schemas.microsoft.com/office/drawing/2014/main" id="{EED5C888-E73A-D52B-7776-05BB37EC522D}"/>
                </a:ext>
              </a:extLst>
            </p:cNvPr>
            <p:cNvSpPr/>
            <p:nvPr/>
          </p:nvSpPr>
          <p:spPr>
            <a:xfrm>
              <a:off x="-43869817" y="16635374"/>
              <a:ext cx="75564" cy="7556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06" name="Ellipse 305">
              <a:extLst>
                <a:ext uri="{FF2B5EF4-FFF2-40B4-BE49-F238E27FC236}">
                  <a16:creationId xmlns:a16="http://schemas.microsoft.com/office/drawing/2014/main" id="{8954F862-DDB9-B471-08C6-703EBA246242}"/>
                </a:ext>
              </a:extLst>
            </p:cNvPr>
            <p:cNvSpPr/>
            <p:nvPr/>
          </p:nvSpPr>
          <p:spPr>
            <a:xfrm>
              <a:off x="-43336999" y="16767170"/>
              <a:ext cx="75725" cy="7572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07" name="Ellipse 306">
              <a:extLst>
                <a:ext uri="{FF2B5EF4-FFF2-40B4-BE49-F238E27FC236}">
                  <a16:creationId xmlns:a16="http://schemas.microsoft.com/office/drawing/2014/main" id="{4A0AA22E-921B-6C20-AC5B-D45906C87AD2}"/>
                </a:ext>
              </a:extLst>
            </p:cNvPr>
            <p:cNvSpPr/>
            <p:nvPr/>
          </p:nvSpPr>
          <p:spPr>
            <a:xfrm>
              <a:off x="-43793688" y="15976879"/>
              <a:ext cx="75564" cy="7556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08" name="Ellipse 307">
              <a:extLst>
                <a:ext uri="{FF2B5EF4-FFF2-40B4-BE49-F238E27FC236}">
                  <a16:creationId xmlns:a16="http://schemas.microsoft.com/office/drawing/2014/main" id="{61FC221D-58A6-316D-C108-07122B5CD03B}"/>
                </a:ext>
              </a:extLst>
            </p:cNvPr>
            <p:cNvSpPr/>
            <p:nvPr/>
          </p:nvSpPr>
          <p:spPr>
            <a:xfrm>
              <a:off x="-43337322" y="14658761"/>
              <a:ext cx="75886" cy="7588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09" name="Ellipse 308">
              <a:extLst>
                <a:ext uri="{FF2B5EF4-FFF2-40B4-BE49-F238E27FC236}">
                  <a16:creationId xmlns:a16="http://schemas.microsoft.com/office/drawing/2014/main" id="{206BFFE6-E711-A9D8-B15A-B2338B4D26EA}"/>
                </a:ext>
              </a:extLst>
            </p:cNvPr>
            <p:cNvSpPr/>
            <p:nvPr/>
          </p:nvSpPr>
          <p:spPr>
            <a:xfrm>
              <a:off x="-42500394" y="13472841"/>
              <a:ext cx="75725" cy="7572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10" name="Ellipse 309">
              <a:extLst>
                <a:ext uri="{FF2B5EF4-FFF2-40B4-BE49-F238E27FC236}">
                  <a16:creationId xmlns:a16="http://schemas.microsoft.com/office/drawing/2014/main" id="{D253275E-4FD2-797E-B138-4B91C78A0493}"/>
                </a:ext>
              </a:extLst>
            </p:cNvPr>
            <p:cNvSpPr/>
            <p:nvPr/>
          </p:nvSpPr>
          <p:spPr>
            <a:xfrm>
              <a:off x="-42880874" y="14659083"/>
              <a:ext cx="75725" cy="7572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11" name="Ellipse 310">
              <a:extLst>
                <a:ext uri="{FF2B5EF4-FFF2-40B4-BE49-F238E27FC236}">
                  <a16:creationId xmlns:a16="http://schemas.microsoft.com/office/drawing/2014/main" id="{8E0DEABF-40DA-09DF-53BD-2C77C6210028}"/>
                </a:ext>
              </a:extLst>
            </p:cNvPr>
            <p:cNvSpPr/>
            <p:nvPr/>
          </p:nvSpPr>
          <p:spPr>
            <a:xfrm>
              <a:off x="-43717479" y="16635374"/>
              <a:ext cx="75564" cy="7556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12" name="Ellipse 311">
              <a:extLst>
                <a:ext uri="{FF2B5EF4-FFF2-40B4-BE49-F238E27FC236}">
                  <a16:creationId xmlns:a16="http://schemas.microsoft.com/office/drawing/2014/main" id="{5F088767-40B3-ABF5-39D4-6D5FE3EBB352}"/>
                </a:ext>
              </a:extLst>
            </p:cNvPr>
            <p:cNvSpPr/>
            <p:nvPr/>
          </p:nvSpPr>
          <p:spPr>
            <a:xfrm>
              <a:off x="-45848023" y="16635374"/>
              <a:ext cx="75564" cy="7556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13" name="Ellipse 312">
              <a:extLst>
                <a:ext uri="{FF2B5EF4-FFF2-40B4-BE49-F238E27FC236}">
                  <a16:creationId xmlns:a16="http://schemas.microsoft.com/office/drawing/2014/main" id="{4C9B0E6C-B3EE-B983-D887-7574EC63CCC3}"/>
                </a:ext>
              </a:extLst>
            </p:cNvPr>
            <p:cNvSpPr/>
            <p:nvPr/>
          </p:nvSpPr>
          <p:spPr>
            <a:xfrm>
              <a:off x="-43793688" y="14922513"/>
              <a:ext cx="75564" cy="7556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14" name="Ellipse 313">
              <a:extLst>
                <a:ext uri="{FF2B5EF4-FFF2-40B4-BE49-F238E27FC236}">
                  <a16:creationId xmlns:a16="http://schemas.microsoft.com/office/drawing/2014/main" id="{E06314CF-23EE-631D-F93C-6B484A65FBDA}"/>
                </a:ext>
              </a:extLst>
            </p:cNvPr>
            <p:cNvSpPr/>
            <p:nvPr/>
          </p:nvSpPr>
          <p:spPr>
            <a:xfrm>
              <a:off x="-45087143" y="16371944"/>
              <a:ext cx="75564" cy="7556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15" name="Ellipse 314">
              <a:extLst>
                <a:ext uri="{FF2B5EF4-FFF2-40B4-BE49-F238E27FC236}">
                  <a16:creationId xmlns:a16="http://schemas.microsoft.com/office/drawing/2014/main" id="{AA253153-01E8-CB6C-B824-34E2B6018591}"/>
                </a:ext>
              </a:extLst>
            </p:cNvPr>
            <p:cNvSpPr/>
            <p:nvPr/>
          </p:nvSpPr>
          <p:spPr>
            <a:xfrm>
              <a:off x="-44478520" y="15054067"/>
              <a:ext cx="75725" cy="7572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16" name="Ellipse 315">
              <a:extLst>
                <a:ext uri="{FF2B5EF4-FFF2-40B4-BE49-F238E27FC236}">
                  <a16:creationId xmlns:a16="http://schemas.microsoft.com/office/drawing/2014/main" id="{C3312344-F562-2A43-C90B-CDB5424B7FF9}"/>
                </a:ext>
              </a:extLst>
            </p:cNvPr>
            <p:cNvSpPr/>
            <p:nvPr/>
          </p:nvSpPr>
          <p:spPr>
            <a:xfrm>
              <a:off x="-44630777" y="15054067"/>
              <a:ext cx="75725" cy="7572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17" name="Ellipse 316">
              <a:extLst>
                <a:ext uri="{FF2B5EF4-FFF2-40B4-BE49-F238E27FC236}">
                  <a16:creationId xmlns:a16="http://schemas.microsoft.com/office/drawing/2014/main" id="{331EF4CB-CEB1-3FDE-6DDC-1DFC1476085C}"/>
                </a:ext>
              </a:extLst>
            </p:cNvPr>
            <p:cNvSpPr/>
            <p:nvPr/>
          </p:nvSpPr>
          <p:spPr>
            <a:xfrm>
              <a:off x="-42957003" y="13472921"/>
              <a:ext cx="75725" cy="7572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18" name="Ellipse 317">
              <a:extLst>
                <a:ext uri="{FF2B5EF4-FFF2-40B4-BE49-F238E27FC236}">
                  <a16:creationId xmlns:a16="http://schemas.microsoft.com/office/drawing/2014/main" id="{55B720BA-715D-97E4-063E-E4E55F5912FB}"/>
                </a:ext>
              </a:extLst>
            </p:cNvPr>
            <p:cNvSpPr/>
            <p:nvPr/>
          </p:nvSpPr>
          <p:spPr>
            <a:xfrm>
              <a:off x="-44935048" y="16372105"/>
              <a:ext cx="75564" cy="7556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19" name="Ellipse 318">
              <a:extLst>
                <a:ext uri="{FF2B5EF4-FFF2-40B4-BE49-F238E27FC236}">
                  <a16:creationId xmlns:a16="http://schemas.microsoft.com/office/drawing/2014/main" id="{59867280-B45B-CAE5-4351-3791C962934D}"/>
                </a:ext>
              </a:extLst>
            </p:cNvPr>
            <p:cNvSpPr/>
            <p:nvPr/>
          </p:nvSpPr>
          <p:spPr>
            <a:xfrm>
              <a:off x="-44782792" y="16372105"/>
              <a:ext cx="75564" cy="7556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20" name="Ellipse 319">
              <a:extLst>
                <a:ext uri="{FF2B5EF4-FFF2-40B4-BE49-F238E27FC236}">
                  <a16:creationId xmlns:a16="http://schemas.microsoft.com/office/drawing/2014/main" id="{41E4DF6C-9070-7ACA-AE71-79EA223FCBCE}"/>
                </a:ext>
              </a:extLst>
            </p:cNvPr>
            <p:cNvSpPr/>
            <p:nvPr/>
          </p:nvSpPr>
          <p:spPr>
            <a:xfrm>
              <a:off x="-44630535" y="16372105"/>
              <a:ext cx="75564" cy="7556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21" name="Ellipse 320">
              <a:extLst>
                <a:ext uri="{FF2B5EF4-FFF2-40B4-BE49-F238E27FC236}">
                  <a16:creationId xmlns:a16="http://schemas.microsoft.com/office/drawing/2014/main" id="{DC2B023B-47F6-0EE8-9B21-D260C07DEE00}"/>
                </a:ext>
              </a:extLst>
            </p:cNvPr>
            <p:cNvSpPr/>
            <p:nvPr/>
          </p:nvSpPr>
          <p:spPr>
            <a:xfrm>
              <a:off x="-46000280" y="16898966"/>
              <a:ext cx="75725" cy="7572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22" name="Ellipse 321">
              <a:extLst>
                <a:ext uri="{FF2B5EF4-FFF2-40B4-BE49-F238E27FC236}">
                  <a16:creationId xmlns:a16="http://schemas.microsoft.com/office/drawing/2014/main" id="{CCBCA776-6050-6F2B-1AB8-BB2C3E214556}"/>
                </a:ext>
              </a:extLst>
            </p:cNvPr>
            <p:cNvSpPr/>
            <p:nvPr/>
          </p:nvSpPr>
          <p:spPr>
            <a:xfrm>
              <a:off x="-46228745" y="16767170"/>
              <a:ext cx="75725" cy="7572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23" name="Ellipse 322">
              <a:extLst>
                <a:ext uri="{FF2B5EF4-FFF2-40B4-BE49-F238E27FC236}">
                  <a16:creationId xmlns:a16="http://schemas.microsoft.com/office/drawing/2014/main" id="{A5A688EA-0A83-5CF2-1B87-BDBFA68B3650}"/>
                </a:ext>
              </a:extLst>
            </p:cNvPr>
            <p:cNvSpPr/>
            <p:nvPr/>
          </p:nvSpPr>
          <p:spPr>
            <a:xfrm>
              <a:off x="-44478440" y="16371944"/>
              <a:ext cx="75564" cy="7556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24" name="Ellipse 323">
              <a:extLst>
                <a:ext uri="{FF2B5EF4-FFF2-40B4-BE49-F238E27FC236}">
                  <a16:creationId xmlns:a16="http://schemas.microsoft.com/office/drawing/2014/main" id="{64C3E4FF-9234-7C79-D208-319C80838457}"/>
                </a:ext>
              </a:extLst>
            </p:cNvPr>
            <p:cNvSpPr/>
            <p:nvPr/>
          </p:nvSpPr>
          <p:spPr>
            <a:xfrm>
              <a:off x="-45695767" y="16635374"/>
              <a:ext cx="75564" cy="7556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25" name="Ellipse 324">
              <a:extLst>
                <a:ext uri="{FF2B5EF4-FFF2-40B4-BE49-F238E27FC236}">
                  <a16:creationId xmlns:a16="http://schemas.microsoft.com/office/drawing/2014/main" id="{832A9DD2-7BAC-FCE0-63E0-5EFEC81D6D89}"/>
                </a:ext>
              </a:extLst>
            </p:cNvPr>
            <p:cNvSpPr/>
            <p:nvPr/>
          </p:nvSpPr>
          <p:spPr>
            <a:xfrm>
              <a:off x="-42728698" y="14922433"/>
              <a:ext cx="75725" cy="7572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26" name="Ellipse 325">
              <a:extLst>
                <a:ext uri="{FF2B5EF4-FFF2-40B4-BE49-F238E27FC236}">
                  <a16:creationId xmlns:a16="http://schemas.microsoft.com/office/drawing/2014/main" id="{041AFDB2-3CBF-2E50-3974-1961BD7270AE}"/>
                </a:ext>
              </a:extLst>
            </p:cNvPr>
            <p:cNvSpPr/>
            <p:nvPr/>
          </p:nvSpPr>
          <p:spPr>
            <a:xfrm>
              <a:off x="-45543510" y="16635374"/>
              <a:ext cx="75564" cy="7556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27" name="Ellipse 326">
              <a:extLst>
                <a:ext uri="{FF2B5EF4-FFF2-40B4-BE49-F238E27FC236}">
                  <a16:creationId xmlns:a16="http://schemas.microsoft.com/office/drawing/2014/main" id="{7FA65ADB-FF6C-DF86-4C54-36FD4B8B24F9}"/>
                </a:ext>
              </a:extLst>
            </p:cNvPr>
            <p:cNvSpPr/>
            <p:nvPr/>
          </p:nvSpPr>
          <p:spPr>
            <a:xfrm>
              <a:off x="-44098201" y="14922513"/>
              <a:ext cx="75564" cy="7556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28" name="Ellipse 327">
              <a:extLst>
                <a:ext uri="{FF2B5EF4-FFF2-40B4-BE49-F238E27FC236}">
                  <a16:creationId xmlns:a16="http://schemas.microsoft.com/office/drawing/2014/main" id="{C65A10DC-E84B-97D7-B972-EE414490AA5A}"/>
                </a:ext>
              </a:extLst>
            </p:cNvPr>
            <p:cNvSpPr/>
            <p:nvPr/>
          </p:nvSpPr>
          <p:spPr>
            <a:xfrm>
              <a:off x="-42500394" y="13209330"/>
              <a:ext cx="75725" cy="7572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29" name="Ellipse 328">
              <a:extLst>
                <a:ext uri="{FF2B5EF4-FFF2-40B4-BE49-F238E27FC236}">
                  <a16:creationId xmlns:a16="http://schemas.microsoft.com/office/drawing/2014/main" id="{E135E79C-0A04-A328-CE31-6E311D2195E0}"/>
                </a:ext>
              </a:extLst>
            </p:cNvPr>
            <p:cNvSpPr/>
            <p:nvPr/>
          </p:nvSpPr>
          <p:spPr>
            <a:xfrm>
              <a:off x="-42652731" y="13209330"/>
              <a:ext cx="75725" cy="7572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30" name="Ellipse 329">
              <a:extLst>
                <a:ext uri="{FF2B5EF4-FFF2-40B4-BE49-F238E27FC236}">
                  <a16:creationId xmlns:a16="http://schemas.microsoft.com/office/drawing/2014/main" id="{4C7F4180-D13D-7627-AEF2-B09CB82F7E53}"/>
                </a:ext>
              </a:extLst>
            </p:cNvPr>
            <p:cNvSpPr/>
            <p:nvPr/>
          </p:nvSpPr>
          <p:spPr>
            <a:xfrm>
              <a:off x="-43945945" y="14922513"/>
              <a:ext cx="75564" cy="7556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31" name="Ellipse 330">
              <a:extLst>
                <a:ext uri="{FF2B5EF4-FFF2-40B4-BE49-F238E27FC236}">
                  <a16:creationId xmlns:a16="http://schemas.microsoft.com/office/drawing/2014/main" id="{0D924D18-12C3-42C9-B383-86A4F9ABC251}"/>
                </a:ext>
              </a:extLst>
            </p:cNvPr>
            <p:cNvSpPr/>
            <p:nvPr/>
          </p:nvSpPr>
          <p:spPr>
            <a:xfrm>
              <a:off x="-46913013" y="16635455"/>
              <a:ext cx="75725" cy="7572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32" name="Ellipse 331">
              <a:extLst>
                <a:ext uri="{FF2B5EF4-FFF2-40B4-BE49-F238E27FC236}">
                  <a16:creationId xmlns:a16="http://schemas.microsoft.com/office/drawing/2014/main" id="{F4030393-62D7-A9F9-789B-812EF60C04E2}"/>
                </a:ext>
              </a:extLst>
            </p:cNvPr>
            <p:cNvSpPr/>
            <p:nvPr/>
          </p:nvSpPr>
          <p:spPr>
            <a:xfrm>
              <a:off x="-47065269" y="16635455"/>
              <a:ext cx="75725" cy="7572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33" name="Ellipse 332">
              <a:extLst>
                <a:ext uri="{FF2B5EF4-FFF2-40B4-BE49-F238E27FC236}">
                  <a16:creationId xmlns:a16="http://schemas.microsoft.com/office/drawing/2014/main" id="{E31276DE-56D3-390A-B6C7-E09678DF564E}"/>
                </a:ext>
              </a:extLst>
            </p:cNvPr>
            <p:cNvSpPr/>
            <p:nvPr/>
          </p:nvSpPr>
          <p:spPr>
            <a:xfrm>
              <a:off x="-45924071" y="15713046"/>
              <a:ext cx="75564" cy="7556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34" name="Ellipse 333">
              <a:extLst>
                <a:ext uri="{FF2B5EF4-FFF2-40B4-BE49-F238E27FC236}">
                  <a16:creationId xmlns:a16="http://schemas.microsoft.com/office/drawing/2014/main" id="{98D5125D-36E0-A354-8DDC-A3DFE35BE24E}"/>
                </a:ext>
              </a:extLst>
            </p:cNvPr>
            <p:cNvSpPr/>
            <p:nvPr/>
          </p:nvSpPr>
          <p:spPr>
            <a:xfrm>
              <a:off x="-45239239" y="16108272"/>
              <a:ext cx="75564" cy="7556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35" name="Ellipse 334">
              <a:extLst>
                <a:ext uri="{FF2B5EF4-FFF2-40B4-BE49-F238E27FC236}">
                  <a16:creationId xmlns:a16="http://schemas.microsoft.com/office/drawing/2014/main" id="{35B0E701-442C-1817-E6D4-A9A6BFB5FD56}"/>
                </a:ext>
              </a:extLst>
            </p:cNvPr>
            <p:cNvSpPr/>
            <p:nvPr/>
          </p:nvSpPr>
          <p:spPr>
            <a:xfrm>
              <a:off x="-45315367" y="16503982"/>
              <a:ext cx="75564" cy="7556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36" name="Ellipse 335">
              <a:extLst>
                <a:ext uri="{FF2B5EF4-FFF2-40B4-BE49-F238E27FC236}">
                  <a16:creationId xmlns:a16="http://schemas.microsoft.com/office/drawing/2014/main" id="{5CE526B6-5BED-4EF7-FA73-D5B2BEAA59FE}"/>
                </a:ext>
              </a:extLst>
            </p:cNvPr>
            <p:cNvSpPr/>
            <p:nvPr/>
          </p:nvSpPr>
          <p:spPr>
            <a:xfrm>
              <a:off x="-45772056" y="16503901"/>
              <a:ext cx="75564" cy="7556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37" name="Ellipse 336">
              <a:extLst>
                <a:ext uri="{FF2B5EF4-FFF2-40B4-BE49-F238E27FC236}">
                  <a16:creationId xmlns:a16="http://schemas.microsoft.com/office/drawing/2014/main" id="{AFA478ED-6ADA-8C92-EE5F-0333742CF09A}"/>
                </a:ext>
              </a:extLst>
            </p:cNvPr>
            <p:cNvSpPr/>
            <p:nvPr/>
          </p:nvSpPr>
          <p:spPr>
            <a:xfrm>
              <a:off x="-46837288" y="16767492"/>
              <a:ext cx="75725" cy="7572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38" name="Ellipse 337">
              <a:extLst>
                <a:ext uri="{FF2B5EF4-FFF2-40B4-BE49-F238E27FC236}">
                  <a16:creationId xmlns:a16="http://schemas.microsoft.com/office/drawing/2014/main" id="{B06D5E91-6545-8A8E-A504-41D9A860DF65}"/>
                </a:ext>
              </a:extLst>
            </p:cNvPr>
            <p:cNvSpPr/>
            <p:nvPr/>
          </p:nvSpPr>
          <p:spPr>
            <a:xfrm>
              <a:off x="-45924312" y="16503901"/>
              <a:ext cx="75564" cy="7556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39" name="Ellipse 338">
              <a:extLst>
                <a:ext uri="{FF2B5EF4-FFF2-40B4-BE49-F238E27FC236}">
                  <a16:creationId xmlns:a16="http://schemas.microsoft.com/office/drawing/2014/main" id="{4C381AB7-EB1D-3202-2E89-6B34BF737A21}"/>
                </a:ext>
              </a:extLst>
            </p:cNvPr>
            <p:cNvSpPr/>
            <p:nvPr/>
          </p:nvSpPr>
          <p:spPr>
            <a:xfrm>
              <a:off x="-43489095" y="16503820"/>
              <a:ext cx="75564" cy="7556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40" name="Ellipse 339">
              <a:extLst>
                <a:ext uri="{FF2B5EF4-FFF2-40B4-BE49-F238E27FC236}">
                  <a16:creationId xmlns:a16="http://schemas.microsoft.com/office/drawing/2014/main" id="{C6F12230-A2A8-3699-6CBE-66946FD2A010}"/>
                </a:ext>
              </a:extLst>
            </p:cNvPr>
            <p:cNvSpPr/>
            <p:nvPr/>
          </p:nvSpPr>
          <p:spPr>
            <a:xfrm>
              <a:off x="-46076488" y="16503820"/>
              <a:ext cx="75564" cy="7556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41" name="Ellipse 340">
              <a:extLst>
                <a:ext uri="{FF2B5EF4-FFF2-40B4-BE49-F238E27FC236}">
                  <a16:creationId xmlns:a16="http://schemas.microsoft.com/office/drawing/2014/main" id="{3F168B41-73AD-CE40-D9E8-4A49B96467C7}"/>
                </a:ext>
              </a:extLst>
            </p:cNvPr>
            <p:cNvSpPr/>
            <p:nvPr/>
          </p:nvSpPr>
          <p:spPr>
            <a:xfrm>
              <a:off x="-43793527" y="16503901"/>
              <a:ext cx="75564" cy="7556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42" name="Ellipse 341">
              <a:extLst>
                <a:ext uri="{FF2B5EF4-FFF2-40B4-BE49-F238E27FC236}">
                  <a16:creationId xmlns:a16="http://schemas.microsoft.com/office/drawing/2014/main" id="{65883B02-EACD-4654-681C-55052749FE44}"/>
                </a:ext>
              </a:extLst>
            </p:cNvPr>
            <p:cNvSpPr/>
            <p:nvPr/>
          </p:nvSpPr>
          <p:spPr>
            <a:xfrm>
              <a:off x="-43641271" y="16503901"/>
              <a:ext cx="75564" cy="7556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43" name="Ellipse 342">
              <a:extLst>
                <a:ext uri="{FF2B5EF4-FFF2-40B4-BE49-F238E27FC236}">
                  <a16:creationId xmlns:a16="http://schemas.microsoft.com/office/drawing/2014/main" id="{1DBAABD8-2DCE-83BD-CA84-1DF89DCBCFFA}"/>
                </a:ext>
              </a:extLst>
            </p:cNvPr>
            <p:cNvSpPr/>
            <p:nvPr/>
          </p:nvSpPr>
          <p:spPr>
            <a:xfrm>
              <a:off x="-46076327" y="15713046"/>
              <a:ext cx="75564" cy="7556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44" name="Ellipse 343">
              <a:extLst>
                <a:ext uri="{FF2B5EF4-FFF2-40B4-BE49-F238E27FC236}">
                  <a16:creationId xmlns:a16="http://schemas.microsoft.com/office/drawing/2014/main" id="{FFA0A441-F265-329D-74C5-768604506CB3}"/>
                </a:ext>
              </a:extLst>
            </p:cNvPr>
            <p:cNvSpPr/>
            <p:nvPr/>
          </p:nvSpPr>
          <p:spPr>
            <a:xfrm>
              <a:off x="-43109098" y="16371944"/>
              <a:ext cx="75564" cy="7556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45" name="Ellipse 344">
              <a:extLst>
                <a:ext uri="{FF2B5EF4-FFF2-40B4-BE49-F238E27FC236}">
                  <a16:creationId xmlns:a16="http://schemas.microsoft.com/office/drawing/2014/main" id="{6B3E8565-2E21-12D4-8E57-5BC1E5A619B2}"/>
                </a:ext>
              </a:extLst>
            </p:cNvPr>
            <p:cNvSpPr/>
            <p:nvPr/>
          </p:nvSpPr>
          <p:spPr>
            <a:xfrm>
              <a:off x="-46380840" y="16767251"/>
              <a:ext cx="75564" cy="7556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46" name="Ellipse 345">
              <a:extLst>
                <a:ext uri="{FF2B5EF4-FFF2-40B4-BE49-F238E27FC236}">
                  <a16:creationId xmlns:a16="http://schemas.microsoft.com/office/drawing/2014/main" id="{950EC1A4-09B0-27EB-4666-BD8F1C38E1BB}"/>
                </a:ext>
              </a:extLst>
            </p:cNvPr>
            <p:cNvSpPr/>
            <p:nvPr/>
          </p:nvSpPr>
          <p:spPr>
            <a:xfrm>
              <a:off x="-43869817" y="15581089"/>
              <a:ext cx="75564" cy="7556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47" name="Ellipse 346">
              <a:extLst>
                <a:ext uri="{FF2B5EF4-FFF2-40B4-BE49-F238E27FC236}">
                  <a16:creationId xmlns:a16="http://schemas.microsoft.com/office/drawing/2014/main" id="{F32BE33F-4DD2-20F8-A63F-AC9BB75201D5}"/>
                </a:ext>
              </a:extLst>
            </p:cNvPr>
            <p:cNvSpPr/>
            <p:nvPr/>
          </p:nvSpPr>
          <p:spPr>
            <a:xfrm>
              <a:off x="-44022073" y="15581089"/>
              <a:ext cx="75564" cy="7556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48" name="Ellipse 347">
              <a:extLst>
                <a:ext uri="{FF2B5EF4-FFF2-40B4-BE49-F238E27FC236}">
                  <a16:creationId xmlns:a16="http://schemas.microsoft.com/office/drawing/2014/main" id="{A58B02C4-846E-97E6-9575-42DDA0EF2DBA}"/>
                </a:ext>
              </a:extLst>
            </p:cNvPr>
            <p:cNvSpPr/>
            <p:nvPr/>
          </p:nvSpPr>
          <p:spPr>
            <a:xfrm>
              <a:off x="-43641512" y="15712965"/>
              <a:ext cx="75564" cy="7556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49" name="Ellipse 348">
              <a:extLst>
                <a:ext uri="{FF2B5EF4-FFF2-40B4-BE49-F238E27FC236}">
                  <a16:creationId xmlns:a16="http://schemas.microsoft.com/office/drawing/2014/main" id="{D4D465B8-0C93-0A78-D643-2D3C36F57CA1}"/>
                </a:ext>
              </a:extLst>
            </p:cNvPr>
            <p:cNvSpPr/>
            <p:nvPr/>
          </p:nvSpPr>
          <p:spPr>
            <a:xfrm>
              <a:off x="-43489256" y="15712965"/>
              <a:ext cx="75564" cy="7556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50" name="Ellipse 349">
              <a:extLst>
                <a:ext uri="{FF2B5EF4-FFF2-40B4-BE49-F238E27FC236}">
                  <a16:creationId xmlns:a16="http://schemas.microsoft.com/office/drawing/2014/main" id="{33770880-EABE-4BF1-13BC-4298B2E47770}"/>
                </a:ext>
              </a:extLst>
            </p:cNvPr>
            <p:cNvSpPr/>
            <p:nvPr/>
          </p:nvSpPr>
          <p:spPr>
            <a:xfrm>
              <a:off x="-42043866" y="13209571"/>
              <a:ext cx="75564" cy="7556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51" name="Ellipse 350">
              <a:extLst>
                <a:ext uri="{FF2B5EF4-FFF2-40B4-BE49-F238E27FC236}">
                  <a16:creationId xmlns:a16="http://schemas.microsoft.com/office/drawing/2014/main" id="{81F7E7C5-B270-E661-ADE5-D6DAED10C6A3}"/>
                </a:ext>
              </a:extLst>
            </p:cNvPr>
            <p:cNvSpPr/>
            <p:nvPr/>
          </p:nvSpPr>
          <p:spPr>
            <a:xfrm>
              <a:off x="-43945864" y="17294112"/>
              <a:ext cx="75725" cy="7572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52" name="Ellipse 351">
              <a:extLst>
                <a:ext uri="{FF2B5EF4-FFF2-40B4-BE49-F238E27FC236}">
                  <a16:creationId xmlns:a16="http://schemas.microsoft.com/office/drawing/2014/main" id="{84D75F1E-EAEF-89BE-636B-EFD37064FC5A}"/>
                </a:ext>
              </a:extLst>
            </p:cNvPr>
            <p:cNvSpPr/>
            <p:nvPr/>
          </p:nvSpPr>
          <p:spPr>
            <a:xfrm>
              <a:off x="-44097798" y="17294353"/>
              <a:ext cx="75564" cy="7556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53" name="Ellipse 352">
              <a:extLst>
                <a:ext uri="{FF2B5EF4-FFF2-40B4-BE49-F238E27FC236}">
                  <a16:creationId xmlns:a16="http://schemas.microsoft.com/office/drawing/2014/main" id="{9BA4954A-058B-08D9-2FF4-89AA22B33DD5}"/>
                </a:ext>
              </a:extLst>
            </p:cNvPr>
            <p:cNvSpPr/>
            <p:nvPr/>
          </p:nvSpPr>
          <p:spPr>
            <a:xfrm>
              <a:off x="-44174249" y="15581170"/>
              <a:ext cx="75564" cy="7556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54" name="Ellipse 353">
              <a:extLst>
                <a:ext uri="{FF2B5EF4-FFF2-40B4-BE49-F238E27FC236}">
                  <a16:creationId xmlns:a16="http://schemas.microsoft.com/office/drawing/2014/main" id="{4288C29C-F427-C0E8-E049-118DC1EF10E8}"/>
                </a:ext>
              </a:extLst>
            </p:cNvPr>
            <p:cNvSpPr/>
            <p:nvPr/>
          </p:nvSpPr>
          <p:spPr>
            <a:xfrm>
              <a:off x="-44326183" y="15581492"/>
              <a:ext cx="75564" cy="7556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55" name="Ellipse 354">
              <a:extLst>
                <a:ext uri="{FF2B5EF4-FFF2-40B4-BE49-F238E27FC236}">
                  <a16:creationId xmlns:a16="http://schemas.microsoft.com/office/drawing/2014/main" id="{A93E7046-051E-9DD1-7DDF-6EFB09A99168}"/>
                </a:ext>
              </a:extLst>
            </p:cNvPr>
            <p:cNvSpPr/>
            <p:nvPr/>
          </p:nvSpPr>
          <p:spPr>
            <a:xfrm>
              <a:off x="-45239400" y="15581492"/>
              <a:ext cx="75564" cy="7556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56" name="Ellipse 355">
              <a:extLst>
                <a:ext uri="{FF2B5EF4-FFF2-40B4-BE49-F238E27FC236}">
                  <a16:creationId xmlns:a16="http://schemas.microsoft.com/office/drawing/2014/main" id="{BC00423B-78B1-9172-D4E5-74D39C495097}"/>
                </a:ext>
              </a:extLst>
            </p:cNvPr>
            <p:cNvSpPr/>
            <p:nvPr/>
          </p:nvSpPr>
          <p:spPr>
            <a:xfrm>
              <a:off x="-45391334" y="15581170"/>
              <a:ext cx="75564" cy="7556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57" name="Ellipse 356">
              <a:extLst>
                <a:ext uri="{FF2B5EF4-FFF2-40B4-BE49-F238E27FC236}">
                  <a16:creationId xmlns:a16="http://schemas.microsoft.com/office/drawing/2014/main" id="{0981F57D-A3A8-F61A-3522-F221EE28661E}"/>
                </a:ext>
              </a:extLst>
            </p:cNvPr>
            <p:cNvSpPr/>
            <p:nvPr/>
          </p:nvSpPr>
          <p:spPr>
            <a:xfrm>
              <a:off x="-45543510" y="15581089"/>
              <a:ext cx="75564" cy="7556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58" name="Ellipse 357">
              <a:extLst>
                <a:ext uri="{FF2B5EF4-FFF2-40B4-BE49-F238E27FC236}">
                  <a16:creationId xmlns:a16="http://schemas.microsoft.com/office/drawing/2014/main" id="{71711255-0194-36D7-7BF4-DBC64BC6FE1A}"/>
                </a:ext>
              </a:extLst>
            </p:cNvPr>
            <p:cNvSpPr/>
            <p:nvPr/>
          </p:nvSpPr>
          <p:spPr>
            <a:xfrm>
              <a:off x="-45695767" y="15581089"/>
              <a:ext cx="75564" cy="7556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59" name="Ellipse 358">
              <a:extLst>
                <a:ext uri="{FF2B5EF4-FFF2-40B4-BE49-F238E27FC236}">
                  <a16:creationId xmlns:a16="http://schemas.microsoft.com/office/drawing/2014/main" id="{F9BB0FA5-8F6E-C5A8-5C4B-120072971487}"/>
                </a:ext>
              </a:extLst>
            </p:cNvPr>
            <p:cNvSpPr/>
            <p:nvPr/>
          </p:nvSpPr>
          <p:spPr>
            <a:xfrm>
              <a:off x="-44249974" y="17294434"/>
              <a:ext cx="75564" cy="7556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60" name="Ellipse 359">
              <a:extLst>
                <a:ext uri="{FF2B5EF4-FFF2-40B4-BE49-F238E27FC236}">
                  <a16:creationId xmlns:a16="http://schemas.microsoft.com/office/drawing/2014/main" id="{EAC601A1-0CAE-59D9-716A-C5EE9292BA44}"/>
                </a:ext>
              </a:extLst>
            </p:cNvPr>
            <p:cNvSpPr/>
            <p:nvPr/>
          </p:nvSpPr>
          <p:spPr>
            <a:xfrm>
              <a:off x="-42804746" y="13472921"/>
              <a:ext cx="75564" cy="7556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61" name="Ellipse 360">
              <a:extLst>
                <a:ext uri="{FF2B5EF4-FFF2-40B4-BE49-F238E27FC236}">
                  <a16:creationId xmlns:a16="http://schemas.microsoft.com/office/drawing/2014/main" id="{B2D8CF30-BA18-3920-D1FC-116CFDF21E1E}"/>
                </a:ext>
              </a:extLst>
            </p:cNvPr>
            <p:cNvSpPr/>
            <p:nvPr/>
          </p:nvSpPr>
          <p:spPr>
            <a:xfrm>
              <a:off x="-47217204" y="15581331"/>
              <a:ext cx="75564" cy="7556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62" name="Ellipse 361">
              <a:extLst>
                <a:ext uri="{FF2B5EF4-FFF2-40B4-BE49-F238E27FC236}">
                  <a16:creationId xmlns:a16="http://schemas.microsoft.com/office/drawing/2014/main" id="{6CEC9F89-9852-FA15-73F6-4066A67FBF15}"/>
                </a:ext>
              </a:extLst>
            </p:cNvPr>
            <p:cNvSpPr/>
            <p:nvPr/>
          </p:nvSpPr>
          <p:spPr>
            <a:xfrm>
              <a:off x="-46304631" y="15845003"/>
              <a:ext cx="75564" cy="7556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63" name="Ellipse 362">
              <a:extLst>
                <a:ext uri="{FF2B5EF4-FFF2-40B4-BE49-F238E27FC236}">
                  <a16:creationId xmlns:a16="http://schemas.microsoft.com/office/drawing/2014/main" id="{63402972-B38F-279C-2D97-665F9563A981}"/>
                </a:ext>
              </a:extLst>
            </p:cNvPr>
            <p:cNvSpPr/>
            <p:nvPr/>
          </p:nvSpPr>
          <p:spPr>
            <a:xfrm>
              <a:off x="-47369541" y="15581331"/>
              <a:ext cx="75564" cy="7556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64" name="Ellipse 363">
              <a:extLst>
                <a:ext uri="{FF2B5EF4-FFF2-40B4-BE49-F238E27FC236}">
                  <a16:creationId xmlns:a16="http://schemas.microsoft.com/office/drawing/2014/main" id="{2CF47A26-F7AE-87C1-19CD-6C029B341306}"/>
                </a:ext>
              </a:extLst>
            </p:cNvPr>
            <p:cNvSpPr/>
            <p:nvPr/>
          </p:nvSpPr>
          <p:spPr>
            <a:xfrm>
              <a:off x="-42652490" y="13472921"/>
              <a:ext cx="75564" cy="7556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65" name="Ellipse 364">
              <a:extLst>
                <a:ext uri="{FF2B5EF4-FFF2-40B4-BE49-F238E27FC236}">
                  <a16:creationId xmlns:a16="http://schemas.microsoft.com/office/drawing/2014/main" id="{4464C2B1-5B28-0B9E-E0C7-1EF5978A5297}"/>
                </a:ext>
              </a:extLst>
            </p:cNvPr>
            <p:cNvSpPr/>
            <p:nvPr/>
          </p:nvSpPr>
          <p:spPr>
            <a:xfrm>
              <a:off x="-42348299" y="13472760"/>
              <a:ext cx="75564" cy="7556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66" name="Ellipse 365">
              <a:extLst>
                <a:ext uri="{FF2B5EF4-FFF2-40B4-BE49-F238E27FC236}">
                  <a16:creationId xmlns:a16="http://schemas.microsoft.com/office/drawing/2014/main" id="{87669844-8285-215C-96A8-334A51B985C7}"/>
                </a:ext>
              </a:extLst>
            </p:cNvPr>
            <p:cNvSpPr/>
            <p:nvPr/>
          </p:nvSpPr>
          <p:spPr>
            <a:xfrm>
              <a:off x="-46076408" y="16767170"/>
              <a:ext cx="75564" cy="7556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67" name="Ellipse 366">
              <a:extLst>
                <a:ext uri="{FF2B5EF4-FFF2-40B4-BE49-F238E27FC236}">
                  <a16:creationId xmlns:a16="http://schemas.microsoft.com/office/drawing/2014/main" id="{303DE66B-0BDC-5606-FA0F-A9F56AC35513}"/>
                </a:ext>
              </a:extLst>
            </p:cNvPr>
            <p:cNvSpPr/>
            <p:nvPr/>
          </p:nvSpPr>
          <p:spPr>
            <a:xfrm>
              <a:off x="-45924151" y="16767170"/>
              <a:ext cx="75564" cy="7556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68" name="Ellipse 367">
              <a:extLst>
                <a:ext uri="{FF2B5EF4-FFF2-40B4-BE49-F238E27FC236}">
                  <a16:creationId xmlns:a16="http://schemas.microsoft.com/office/drawing/2014/main" id="{2BF46B27-4E75-8191-3512-4FBEDDCD385E}"/>
                </a:ext>
              </a:extLst>
            </p:cNvPr>
            <p:cNvSpPr/>
            <p:nvPr/>
          </p:nvSpPr>
          <p:spPr>
            <a:xfrm>
              <a:off x="-42272171" y="13605039"/>
              <a:ext cx="75564" cy="7556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69" name="Ellipse 368">
              <a:extLst>
                <a:ext uri="{FF2B5EF4-FFF2-40B4-BE49-F238E27FC236}">
                  <a16:creationId xmlns:a16="http://schemas.microsoft.com/office/drawing/2014/main" id="{EC3C4E6F-08C6-4330-6D9F-72B6B85A58D6}"/>
                </a:ext>
              </a:extLst>
            </p:cNvPr>
            <p:cNvSpPr/>
            <p:nvPr/>
          </p:nvSpPr>
          <p:spPr>
            <a:xfrm>
              <a:off x="-46456485" y="16372025"/>
              <a:ext cx="75564" cy="7556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70" name="Ellipse 369">
              <a:extLst>
                <a:ext uri="{FF2B5EF4-FFF2-40B4-BE49-F238E27FC236}">
                  <a16:creationId xmlns:a16="http://schemas.microsoft.com/office/drawing/2014/main" id="{FC7E3A4C-975D-D618-4646-3E6AF83A4CFC}"/>
                </a:ext>
              </a:extLst>
            </p:cNvPr>
            <p:cNvSpPr/>
            <p:nvPr/>
          </p:nvSpPr>
          <p:spPr>
            <a:xfrm>
              <a:off x="-46760837" y="16372025"/>
              <a:ext cx="75564" cy="7556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71" name="Ellipse 370">
              <a:extLst>
                <a:ext uri="{FF2B5EF4-FFF2-40B4-BE49-F238E27FC236}">
                  <a16:creationId xmlns:a16="http://schemas.microsoft.com/office/drawing/2014/main" id="{CB7FB5DA-12A0-59BB-16DC-B32A756AA6C6}"/>
                </a:ext>
              </a:extLst>
            </p:cNvPr>
            <p:cNvSpPr/>
            <p:nvPr/>
          </p:nvSpPr>
          <p:spPr>
            <a:xfrm>
              <a:off x="-46913094" y="16372025"/>
              <a:ext cx="75564" cy="7556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72" name="Ellipse 371">
              <a:extLst>
                <a:ext uri="{FF2B5EF4-FFF2-40B4-BE49-F238E27FC236}">
                  <a16:creationId xmlns:a16="http://schemas.microsoft.com/office/drawing/2014/main" id="{5D3DDA91-D317-71B1-8BE8-712BD6D6F7D4}"/>
                </a:ext>
              </a:extLst>
            </p:cNvPr>
            <p:cNvSpPr/>
            <p:nvPr/>
          </p:nvSpPr>
          <p:spPr>
            <a:xfrm>
              <a:off x="-44326344" y="17162638"/>
              <a:ext cx="75564" cy="7556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73" name="Ellipse 372">
              <a:extLst>
                <a:ext uri="{FF2B5EF4-FFF2-40B4-BE49-F238E27FC236}">
                  <a16:creationId xmlns:a16="http://schemas.microsoft.com/office/drawing/2014/main" id="{FB7777CE-2F11-EDE3-5FC8-FCCCF7CDD4EA}"/>
                </a:ext>
              </a:extLst>
            </p:cNvPr>
            <p:cNvSpPr/>
            <p:nvPr/>
          </p:nvSpPr>
          <p:spPr>
            <a:xfrm>
              <a:off x="-44402473" y="15449616"/>
              <a:ext cx="75564" cy="7556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74" name="Ellipse 373">
              <a:extLst>
                <a:ext uri="{FF2B5EF4-FFF2-40B4-BE49-F238E27FC236}">
                  <a16:creationId xmlns:a16="http://schemas.microsoft.com/office/drawing/2014/main" id="{736C6079-BC8F-8378-54BB-0CE18D09BE39}"/>
                </a:ext>
              </a:extLst>
            </p:cNvPr>
            <p:cNvSpPr/>
            <p:nvPr/>
          </p:nvSpPr>
          <p:spPr>
            <a:xfrm>
              <a:off x="-44554487" y="15449616"/>
              <a:ext cx="75564" cy="7556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75" name="Ellipse 374">
              <a:extLst>
                <a:ext uri="{FF2B5EF4-FFF2-40B4-BE49-F238E27FC236}">
                  <a16:creationId xmlns:a16="http://schemas.microsoft.com/office/drawing/2014/main" id="{D4D87314-CA80-D37B-C3E1-38651A2EAB7B}"/>
                </a:ext>
              </a:extLst>
            </p:cNvPr>
            <p:cNvSpPr/>
            <p:nvPr/>
          </p:nvSpPr>
          <p:spPr>
            <a:xfrm>
              <a:off x="-47217284" y="16372186"/>
              <a:ext cx="75564" cy="7556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76" name="Ellipse 375">
              <a:extLst>
                <a:ext uri="{FF2B5EF4-FFF2-40B4-BE49-F238E27FC236}">
                  <a16:creationId xmlns:a16="http://schemas.microsoft.com/office/drawing/2014/main" id="{4AC2062E-B336-B388-2AC4-44D82880449E}"/>
                </a:ext>
              </a:extLst>
            </p:cNvPr>
            <p:cNvSpPr/>
            <p:nvPr/>
          </p:nvSpPr>
          <p:spPr>
            <a:xfrm>
              <a:off x="-43793688" y="17031084"/>
              <a:ext cx="75564" cy="7556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77" name="Ellipse 376">
              <a:extLst>
                <a:ext uri="{FF2B5EF4-FFF2-40B4-BE49-F238E27FC236}">
                  <a16:creationId xmlns:a16="http://schemas.microsoft.com/office/drawing/2014/main" id="{39DC6E61-93FD-A631-E6F8-4DC6476D8FF8}"/>
                </a:ext>
              </a:extLst>
            </p:cNvPr>
            <p:cNvSpPr/>
            <p:nvPr/>
          </p:nvSpPr>
          <p:spPr>
            <a:xfrm>
              <a:off x="-45011096" y="15449616"/>
              <a:ext cx="75564" cy="7556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78" name="Ellipse 377">
              <a:extLst>
                <a:ext uri="{FF2B5EF4-FFF2-40B4-BE49-F238E27FC236}">
                  <a16:creationId xmlns:a16="http://schemas.microsoft.com/office/drawing/2014/main" id="{A8CCA728-D525-3CEB-F7C7-7D40FD1588E8}"/>
                </a:ext>
              </a:extLst>
            </p:cNvPr>
            <p:cNvSpPr/>
            <p:nvPr/>
          </p:nvSpPr>
          <p:spPr>
            <a:xfrm>
              <a:off x="-45163111" y="15449616"/>
              <a:ext cx="75564" cy="7556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79" name="Ellipse 378">
              <a:extLst>
                <a:ext uri="{FF2B5EF4-FFF2-40B4-BE49-F238E27FC236}">
                  <a16:creationId xmlns:a16="http://schemas.microsoft.com/office/drawing/2014/main" id="{9C418C65-641A-C256-0049-908C1940E390}"/>
                </a:ext>
              </a:extLst>
            </p:cNvPr>
            <p:cNvSpPr/>
            <p:nvPr/>
          </p:nvSpPr>
          <p:spPr>
            <a:xfrm>
              <a:off x="-43945945" y="17031084"/>
              <a:ext cx="75564" cy="7556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80" name="Ellipse 379">
              <a:extLst>
                <a:ext uri="{FF2B5EF4-FFF2-40B4-BE49-F238E27FC236}">
                  <a16:creationId xmlns:a16="http://schemas.microsoft.com/office/drawing/2014/main" id="{50E030C4-DBE4-7144-81F6-0D697B3ECE74}"/>
                </a:ext>
              </a:extLst>
            </p:cNvPr>
            <p:cNvSpPr/>
            <p:nvPr/>
          </p:nvSpPr>
          <p:spPr>
            <a:xfrm>
              <a:off x="-43260871" y="14000024"/>
              <a:ext cx="75564" cy="7556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81" name="Ellipse 380">
              <a:extLst>
                <a:ext uri="{FF2B5EF4-FFF2-40B4-BE49-F238E27FC236}">
                  <a16:creationId xmlns:a16="http://schemas.microsoft.com/office/drawing/2014/main" id="{B9CBC82A-89FC-F063-D593-AB2AA603A4DA}"/>
                </a:ext>
              </a:extLst>
            </p:cNvPr>
            <p:cNvSpPr/>
            <p:nvPr/>
          </p:nvSpPr>
          <p:spPr>
            <a:xfrm>
              <a:off x="-44250055" y="17030681"/>
              <a:ext cx="75564" cy="7556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82" name="Ellipse 381">
              <a:extLst>
                <a:ext uri="{FF2B5EF4-FFF2-40B4-BE49-F238E27FC236}">
                  <a16:creationId xmlns:a16="http://schemas.microsoft.com/office/drawing/2014/main" id="{FACC8FE2-ED70-ACF5-69D8-53D984C84CB8}"/>
                </a:ext>
              </a:extLst>
            </p:cNvPr>
            <p:cNvSpPr/>
            <p:nvPr/>
          </p:nvSpPr>
          <p:spPr>
            <a:xfrm>
              <a:off x="-43260871" y="15845003"/>
              <a:ext cx="75564" cy="7556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83" name="Ellipse 382">
              <a:extLst>
                <a:ext uri="{FF2B5EF4-FFF2-40B4-BE49-F238E27FC236}">
                  <a16:creationId xmlns:a16="http://schemas.microsoft.com/office/drawing/2014/main" id="{E2FB6190-D01F-2D20-73F9-ED0A095889E6}"/>
                </a:ext>
              </a:extLst>
            </p:cNvPr>
            <p:cNvSpPr/>
            <p:nvPr/>
          </p:nvSpPr>
          <p:spPr>
            <a:xfrm>
              <a:off x="-44402231" y="16240148"/>
              <a:ext cx="75564" cy="7556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84" name="Ellipse 383">
              <a:extLst>
                <a:ext uri="{FF2B5EF4-FFF2-40B4-BE49-F238E27FC236}">
                  <a16:creationId xmlns:a16="http://schemas.microsoft.com/office/drawing/2014/main" id="{F39ED808-E7EE-DB79-EEDF-02C19E261AF0}"/>
                </a:ext>
              </a:extLst>
            </p:cNvPr>
            <p:cNvSpPr/>
            <p:nvPr/>
          </p:nvSpPr>
          <p:spPr>
            <a:xfrm>
              <a:off x="-45315528" y="17030681"/>
              <a:ext cx="75564" cy="7556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85" name="Ellipse 384">
              <a:extLst>
                <a:ext uri="{FF2B5EF4-FFF2-40B4-BE49-F238E27FC236}">
                  <a16:creationId xmlns:a16="http://schemas.microsoft.com/office/drawing/2014/main" id="{C2611829-2368-82A0-5926-9C5489DF5522}"/>
                </a:ext>
              </a:extLst>
            </p:cNvPr>
            <p:cNvSpPr/>
            <p:nvPr/>
          </p:nvSpPr>
          <p:spPr>
            <a:xfrm>
              <a:off x="-43489256" y="14131980"/>
              <a:ext cx="75564" cy="7556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86" name="Ellipse 385">
              <a:extLst>
                <a:ext uri="{FF2B5EF4-FFF2-40B4-BE49-F238E27FC236}">
                  <a16:creationId xmlns:a16="http://schemas.microsoft.com/office/drawing/2014/main" id="{A69BC8CA-E1B0-D519-1502-F0C5B33A784F}"/>
                </a:ext>
              </a:extLst>
            </p:cNvPr>
            <p:cNvSpPr/>
            <p:nvPr/>
          </p:nvSpPr>
          <p:spPr>
            <a:xfrm>
              <a:off x="-45163352" y="16240148"/>
              <a:ext cx="75564" cy="7556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87" name="Ellipse 386">
              <a:extLst>
                <a:ext uri="{FF2B5EF4-FFF2-40B4-BE49-F238E27FC236}">
                  <a16:creationId xmlns:a16="http://schemas.microsoft.com/office/drawing/2014/main" id="{318CF8B9-DC28-2F0A-34CF-87A12A54AD58}"/>
                </a:ext>
              </a:extLst>
            </p:cNvPr>
            <p:cNvSpPr/>
            <p:nvPr/>
          </p:nvSpPr>
          <p:spPr>
            <a:xfrm>
              <a:off x="-45619638" y="17031084"/>
              <a:ext cx="75564" cy="7556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88" name="Ellipse 387">
              <a:extLst>
                <a:ext uri="{FF2B5EF4-FFF2-40B4-BE49-F238E27FC236}">
                  <a16:creationId xmlns:a16="http://schemas.microsoft.com/office/drawing/2014/main" id="{9A65FB05-BEA9-1562-A181-68EDA33D6E18}"/>
                </a:ext>
              </a:extLst>
            </p:cNvPr>
            <p:cNvSpPr/>
            <p:nvPr/>
          </p:nvSpPr>
          <p:spPr>
            <a:xfrm>
              <a:off x="-43869817" y="14263937"/>
              <a:ext cx="75564" cy="7556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89" name="Ellipse 388">
              <a:extLst>
                <a:ext uri="{FF2B5EF4-FFF2-40B4-BE49-F238E27FC236}">
                  <a16:creationId xmlns:a16="http://schemas.microsoft.com/office/drawing/2014/main" id="{F2C49204-D671-3069-13D9-65E7A9238DC3}"/>
                </a:ext>
              </a:extLst>
            </p:cNvPr>
            <p:cNvSpPr/>
            <p:nvPr/>
          </p:nvSpPr>
          <p:spPr>
            <a:xfrm>
              <a:off x="-43641432" y="16767170"/>
              <a:ext cx="75564" cy="7556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90" name="Ellipse 389">
              <a:extLst>
                <a:ext uri="{FF2B5EF4-FFF2-40B4-BE49-F238E27FC236}">
                  <a16:creationId xmlns:a16="http://schemas.microsoft.com/office/drawing/2014/main" id="{E5B5E60E-D722-890C-7DD9-F5594D8BA161}"/>
                </a:ext>
              </a:extLst>
            </p:cNvPr>
            <p:cNvSpPr/>
            <p:nvPr/>
          </p:nvSpPr>
          <p:spPr>
            <a:xfrm>
              <a:off x="-44021831" y="15317820"/>
              <a:ext cx="75725" cy="7572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91" name="Ellipse 390">
              <a:extLst>
                <a:ext uri="{FF2B5EF4-FFF2-40B4-BE49-F238E27FC236}">
                  <a16:creationId xmlns:a16="http://schemas.microsoft.com/office/drawing/2014/main" id="{1983BF53-0F7F-A7B3-87DB-E297A79F19B4}"/>
                </a:ext>
              </a:extLst>
            </p:cNvPr>
            <p:cNvSpPr/>
            <p:nvPr/>
          </p:nvSpPr>
          <p:spPr>
            <a:xfrm>
              <a:off x="-44173846" y="15317739"/>
              <a:ext cx="75564" cy="7556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92" name="Ellipse 391">
              <a:extLst>
                <a:ext uri="{FF2B5EF4-FFF2-40B4-BE49-F238E27FC236}">
                  <a16:creationId xmlns:a16="http://schemas.microsoft.com/office/drawing/2014/main" id="{6B988501-63AD-4CE8-009A-79A6A2C65FC0}"/>
                </a:ext>
              </a:extLst>
            </p:cNvPr>
            <p:cNvSpPr/>
            <p:nvPr/>
          </p:nvSpPr>
          <p:spPr>
            <a:xfrm>
              <a:off x="-44326103" y="15317739"/>
              <a:ext cx="75564" cy="7556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93" name="Ellipse 392">
              <a:extLst>
                <a:ext uri="{FF2B5EF4-FFF2-40B4-BE49-F238E27FC236}">
                  <a16:creationId xmlns:a16="http://schemas.microsoft.com/office/drawing/2014/main" id="{1C237DD9-7DFF-86BA-5741-759162426AD8}"/>
                </a:ext>
              </a:extLst>
            </p:cNvPr>
            <p:cNvSpPr/>
            <p:nvPr/>
          </p:nvSpPr>
          <p:spPr>
            <a:xfrm>
              <a:off x="-45239480" y="15317739"/>
              <a:ext cx="75564" cy="7556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94" name="Ellipse 393">
              <a:extLst>
                <a:ext uri="{FF2B5EF4-FFF2-40B4-BE49-F238E27FC236}">
                  <a16:creationId xmlns:a16="http://schemas.microsoft.com/office/drawing/2014/main" id="{228D7CFC-8DA1-5FF6-0389-B1C69B6D23C5}"/>
                </a:ext>
              </a:extLst>
            </p:cNvPr>
            <p:cNvSpPr/>
            <p:nvPr/>
          </p:nvSpPr>
          <p:spPr>
            <a:xfrm>
              <a:off x="-45391737" y="15317739"/>
              <a:ext cx="75564" cy="7556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95" name="Ellipse 394">
              <a:extLst>
                <a:ext uri="{FF2B5EF4-FFF2-40B4-BE49-F238E27FC236}">
                  <a16:creationId xmlns:a16="http://schemas.microsoft.com/office/drawing/2014/main" id="{AA919DDA-EB15-10CE-829F-458F2DC0A1BC}"/>
                </a:ext>
              </a:extLst>
            </p:cNvPr>
            <p:cNvSpPr/>
            <p:nvPr/>
          </p:nvSpPr>
          <p:spPr>
            <a:xfrm>
              <a:off x="-45543832" y="15317820"/>
              <a:ext cx="75725" cy="7572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96" name="Ellipse 395">
              <a:extLst>
                <a:ext uri="{FF2B5EF4-FFF2-40B4-BE49-F238E27FC236}">
                  <a16:creationId xmlns:a16="http://schemas.microsoft.com/office/drawing/2014/main" id="{3F7E8AC1-290C-89CF-28E8-1D5062637024}"/>
                </a:ext>
              </a:extLst>
            </p:cNvPr>
            <p:cNvSpPr/>
            <p:nvPr/>
          </p:nvSpPr>
          <p:spPr>
            <a:xfrm>
              <a:off x="-47293413" y="16239987"/>
              <a:ext cx="75564" cy="7556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97" name="Ellipse 396">
              <a:extLst>
                <a:ext uri="{FF2B5EF4-FFF2-40B4-BE49-F238E27FC236}">
                  <a16:creationId xmlns:a16="http://schemas.microsoft.com/office/drawing/2014/main" id="{8B84240A-9EB2-42DF-2F46-7D6EB7451FC9}"/>
                </a:ext>
              </a:extLst>
            </p:cNvPr>
            <p:cNvSpPr/>
            <p:nvPr/>
          </p:nvSpPr>
          <p:spPr>
            <a:xfrm>
              <a:off x="-44021831" y="14527045"/>
              <a:ext cx="75725" cy="7572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98" name="Ellipse 397">
              <a:extLst>
                <a:ext uri="{FF2B5EF4-FFF2-40B4-BE49-F238E27FC236}">
                  <a16:creationId xmlns:a16="http://schemas.microsoft.com/office/drawing/2014/main" id="{71A84477-25DB-C194-1EB6-A5EAF258DD23}"/>
                </a:ext>
              </a:extLst>
            </p:cNvPr>
            <p:cNvSpPr/>
            <p:nvPr/>
          </p:nvSpPr>
          <p:spPr>
            <a:xfrm>
              <a:off x="-43032889" y="14659163"/>
              <a:ext cx="75564" cy="7556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99" name="Ellipse 398">
              <a:extLst>
                <a:ext uri="{FF2B5EF4-FFF2-40B4-BE49-F238E27FC236}">
                  <a16:creationId xmlns:a16="http://schemas.microsoft.com/office/drawing/2014/main" id="{8112DAD2-4636-6FEC-8DA3-3853F7FE7A7D}"/>
                </a:ext>
              </a:extLst>
            </p:cNvPr>
            <p:cNvSpPr/>
            <p:nvPr/>
          </p:nvSpPr>
          <p:spPr>
            <a:xfrm>
              <a:off x="-42728618" y="14659163"/>
              <a:ext cx="75564" cy="7556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00" name="Ellipse 399">
              <a:extLst>
                <a:ext uri="{FF2B5EF4-FFF2-40B4-BE49-F238E27FC236}">
                  <a16:creationId xmlns:a16="http://schemas.microsoft.com/office/drawing/2014/main" id="{46F7DD1E-5E89-7DC2-9C63-5B7A2B429DB4}"/>
                </a:ext>
              </a:extLst>
            </p:cNvPr>
            <p:cNvSpPr/>
            <p:nvPr/>
          </p:nvSpPr>
          <p:spPr>
            <a:xfrm>
              <a:off x="-43717399" y="16108353"/>
              <a:ext cx="75564" cy="7556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01" name="Ellipse 400">
              <a:extLst>
                <a:ext uri="{FF2B5EF4-FFF2-40B4-BE49-F238E27FC236}">
                  <a16:creationId xmlns:a16="http://schemas.microsoft.com/office/drawing/2014/main" id="{4F4FD874-6E44-A0C9-E281-B33337E41986}"/>
                </a:ext>
              </a:extLst>
            </p:cNvPr>
            <p:cNvSpPr/>
            <p:nvPr/>
          </p:nvSpPr>
          <p:spPr>
            <a:xfrm>
              <a:off x="-42424266" y="15185782"/>
              <a:ext cx="75564" cy="7556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02" name="Ellipse 401">
              <a:extLst>
                <a:ext uri="{FF2B5EF4-FFF2-40B4-BE49-F238E27FC236}">
                  <a16:creationId xmlns:a16="http://schemas.microsoft.com/office/drawing/2014/main" id="{4DC50AD2-A5C8-915F-ED04-9B977480BEDA}"/>
                </a:ext>
              </a:extLst>
            </p:cNvPr>
            <p:cNvSpPr/>
            <p:nvPr/>
          </p:nvSpPr>
          <p:spPr>
            <a:xfrm>
              <a:off x="-42576361" y="15185782"/>
              <a:ext cx="75564" cy="7556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03" name="Ellipse 402">
              <a:extLst>
                <a:ext uri="{FF2B5EF4-FFF2-40B4-BE49-F238E27FC236}">
                  <a16:creationId xmlns:a16="http://schemas.microsoft.com/office/drawing/2014/main" id="{4CEE0F79-1840-2645-0F89-D391F34EFE9B}"/>
                </a:ext>
              </a:extLst>
            </p:cNvPr>
            <p:cNvSpPr/>
            <p:nvPr/>
          </p:nvSpPr>
          <p:spPr>
            <a:xfrm>
              <a:off x="-42728618" y="15185782"/>
              <a:ext cx="75564" cy="7556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04" name="Ellipse 403">
              <a:extLst>
                <a:ext uri="{FF2B5EF4-FFF2-40B4-BE49-F238E27FC236}">
                  <a16:creationId xmlns:a16="http://schemas.microsoft.com/office/drawing/2014/main" id="{EF3C137C-3F63-F323-194E-286B1D661ECC}"/>
                </a:ext>
              </a:extLst>
            </p:cNvPr>
            <p:cNvSpPr/>
            <p:nvPr/>
          </p:nvSpPr>
          <p:spPr>
            <a:xfrm>
              <a:off x="-43032889" y="15185863"/>
              <a:ext cx="75564" cy="7556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05" name="Ellipse 404">
              <a:extLst>
                <a:ext uri="{FF2B5EF4-FFF2-40B4-BE49-F238E27FC236}">
                  <a16:creationId xmlns:a16="http://schemas.microsoft.com/office/drawing/2014/main" id="{679BA41C-A64C-1C96-E251-F63229D152B9}"/>
                </a:ext>
              </a:extLst>
            </p:cNvPr>
            <p:cNvSpPr/>
            <p:nvPr/>
          </p:nvSpPr>
          <p:spPr>
            <a:xfrm>
              <a:off x="-44174007" y="16108272"/>
              <a:ext cx="75564" cy="7556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06" name="Ellipse 405">
              <a:extLst>
                <a:ext uri="{FF2B5EF4-FFF2-40B4-BE49-F238E27FC236}">
                  <a16:creationId xmlns:a16="http://schemas.microsoft.com/office/drawing/2014/main" id="{5AB0DE08-8084-68FE-B14B-AF1A72F97469}"/>
                </a:ext>
              </a:extLst>
            </p:cNvPr>
            <p:cNvSpPr/>
            <p:nvPr/>
          </p:nvSpPr>
          <p:spPr>
            <a:xfrm>
              <a:off x="-44326344" y="16108272"/>
              <a:ext cx="75564" cy="7556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07" name="Ellipse 406">
              <a:extLst>
                <a:ext uri="{FF2B5EF4-FFF2-40B4-BE49-F238E27FC236}">
                  <a16:creationId xmlns:a16="http://schemas.microsoft.com/office/drawing/2014/main" id="{3228F3EE-251F-46E1-6949-3C2F3F65B949}"/>
                </a:ext>
              </a:extLst>
            </p:cNvPr>
            <p:cNvSpPr/>
            <p:nvPr/>
          </p:nvSpPr>
          <p:spPr>
            <a:xfrm>
              <a:off x="-46532694" y="15185863"/>
              <a:ext cx="75564" cy="7556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08" name="Ellipse 407">
              <a:extLst>
                <a:ext uri="{FF2B5EF4-FFF2-40B4-BE49-F238E27FC236}">
                  <a16:creationId xmlns:a16="http://schemas.microsoft.com/office/drawing/2014/main" id="{B91309D4-7DC9-9F97-9DB9-0AF97F58180F}"/>
                </a:ext>
              </a:extLst>
            </p:cNvPr>
            <p:cNvSpPr/>
            <p:nvPr/>
          </p:nvSpPr>
          <p:spPr>
            <a:xfrm>
              <a:off x="-46836965" y="15185782"/>
              <a:ext cx="75564" cy="7556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09" name="Ellipse 408">
              <a:extLst>
                <a:ext uri="{FF2B5EF4-FFF2-40B4-BE49-F238E27FC236}">
                  <a16:creationId xmlns:a16="http://schemas.microsoft.com/office/drawing/2014/main" id="{1C450841-0CD9-4D87-BDF7-F520FC86D76E}"/>
                </a:ext>
              </a:extLst>
            </p:cNvPr>
            <p:cNvSpPr/>
            <p:nvPr/>
          </p:nvSpPr>
          <p:spPr>
            <a:xfrm>
              <a:off x="-46989222" y="15185782"/>
              <a:ext cx="75564" cy="7556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10" name="Ellipse 409">
              <a:extLst>
                <a:ext uri="{FF2B5EF4-FFF2-40B4-BE49-F238E27FC236}">
                  <a16:creationId xmlns:a16="http://schemas.microsoft.com/office/drawing/2014/main" id="{D063A6EE-8BAA-AE8D-6A60-61AD2DF96221}"/>
                </a:ext>
              </a:extLst>
            </p:cNvPr>
            <p:cNvSpPr/>
            <p:nvPr/>
          </p:nvSpPr>
          <p:spPr>
            <a:xfrm>
              <a:off x="-43489175" y="16767170"/>
              <a:ext cx="75564" cy="7556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11" name="Ellipse 410">
              <a:extLst>
                <a:ext uri="{FF2B5EF4-FFF2-40B4-BE49-F238E27FC236}">
                  <a16:creationId xmlns:a16="http://schemas.microsoft.com/office/drawing/2014/main" id="{5A32039A-721F-CE15-DB77-9C84B396DAAC}"/>
                </a:ext>
              </a:extLst>
            </p:cNvPr>
            <p:cNvSpPr/>
            <p:nvPr/>
          </p:nvSpPr>
          <p:spPr>
            <a:xfrm>
              <a:off x="-43184743" y="16767251"/>
              <a:ext cx="75564" cy="7556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12" name="Ellipse 411">
              <a:extLst>
                <a:ext uri="{FF2B5EF4-FFF2-40B4-BE49-F238E27FC236}">
                  <a16:creationId xmlns:a16="http://schemas.microsoft.com/office/drawing/2014/main" id="{BF71F3C7-F164-311D-F80C-A5899695D2C7}"/>
                </a:ext>
              </a:extLst>
            </p:cNvPr>
            <p:cNvSpPr/>
            <p:nvPr/>
          </p:nvSpPr>
          <p:spPr>
            <a:xfrm>
              <a:off x="-43641432" y="15976718"/>
              <a:ext cx="75564" cy="7556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13" name="Ellipse 412">
              <a:extLst>
                <a:ext uri="{FF2B5EF4-FFF2-40B4-BE49-F238E27FC236}">
                  <a16:creationId xmlns:a16="http://schemas.microsoft.com/office/drawing/2014/main" id="{20FFB06C-8490-BAFE-B2FB-8B899194D36D}"/>
                </a:ext>
              </a:extLst>
            </p:cNvPr>
            <p:cNvSpPr/>
            <p:nvPr/>
          </p:nvSpPr>
          <p:spPr>
            <a:xfrm>
              <a:off x="-44630616" y="16108192"/>
              <a:ext cx="75564" cy="7556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14" name="Ellipse 413">
              <a:extLst>
                <a:ext uri="{FF2B5EF4-FFF2-40B4-BE49-F238E27FC236}">
                  <a16:creationId xmlns:a16="http://schemas.microsoft.com/office/drawing/2014/main" id="{77594E61-B743-7DE7-35A0-C36667EC2BD3}"/>
                </a:ext>
              </a:extLst>
            </p:cNvPr>
            <p:cNvSpPr/>
            <p:nvPr/>
          </p:nvSpPr>
          <p:spPr>
            <a:xfrm>
              <a:off x="-44934967" y="16108192"/>
              <a:ext cx="75564" cy="7556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15" name="Ellipse 414">
              <a:extLst>
                <a:ext uri="{FF2B5EF4-FFF2-40B4-BE49-F238E27FC236}">
                  <a16:creationId xmlns:a16="http://schemas.microsoft.com/office/drawing/2014/main" id="{1F2C871D-888B-FF88-0204-95A7CA0E9004}"/>
                </a:ext>
              </a:extLst>
            </p:cNvPr>
            <p:cNvSpPr/>
            <p:nvPr/>
          </p:nvSpPr>
          <p:spPr>
            <a:xfrm>
              <a:off x="-44250216" y="16503982"/>
              <a:ext cx="75564" cy="7556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16" name="Ellipse 415">
              <a:extLst>
                <a:ext uri="{FF2B5EF4-FFF2-40B4-BE49-F238E27FC236}">
                  <a16:creationId xmlns:a16="http://schemas.microsoft.com/office/drawing/2014/main" id="{9D49547E-DC9A-7E46-1D61-7FA26BA26045}"/>
                </a:ext>
              </a:extLst>
            </p:cNvPr>
            <p:cNvSpPr/>
            <p:nvPr/>
          </p:nvSpPr>
          <p:spPr>
            <a:xfrm>
              <a:off x="-45391495" y="16108272"/>
              <a:ext cx="75564" cy="7556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17" name="Ellipse 416">
              <a:extLst>
                <a:ext uri="{FF2B5EF4-FFF2-40B4-BE49-F238E27FC236}">
                  <a16:creationId xmlns:a16="http://schemas.microsoft.com/office/drawing/2014/main" id="{1E854E7D-DE04-7DEE-A5D6-1F8E9F4C58B4}"/>
                </a:ext>
              </a:extLst>
            </p:cNvPr>
            <p:cNvSpPr/>
            <p:nvPr/>
          </p:nvSpPr>
          <p:spPr>
            <a:xfrm>
              <a:off x="-45848184" y="16108272"/>
              <a:ext cx="75564" cy="7556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18" name="Ellipse 417">
              <a:extLst>
                <a:ext uri="{FF2B5EF4-FFF2-40B4-BE49-F238E27FC236}">
                  <a16:creationId xmlns:a16="http://schemas.microsoft.com/office/drawing/2014/main" id="{07FAE481-642F-EFDD-87A7-24FBCF995341}"/>
                </a:ext>
              </a:extLst>
            </p:cNvPr>
            <p:cNvSpPr/>
            <p:nvPr/>
          </p:nvSpPr>
          <p:spPr>
            <a:xfrm>
              <a:off x="-43413047" y="15054309"/>
              <a:ext cx="75564" cy="7556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19" name="Ellipse 418">
              <a:extLst>
                <a:ext uri="{FF2B5EF4-FFF2-40B4-BE49-F238E27FC236}">
                  <a16:creationId xmlns:a16="http://schemas.microsoft.com/office/drawing/2014/main" id="{4B902802-93F8-A3B3-FEFC-BA926719F582}"/>
                </a:ext>
              </a:extLst>
            </p:cNvPr>
            <p:cNvSpPr/>
            <p:nvPr/>
          </p:nvSpPr>
          <p:spPr>
            <a:xfrm>
              <a:off x="-43565304" y="15054309"/>
              <a:ext cx="75564" cy="7556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20" name="Ellipse 419">
              <a:extLst>
                <a:ext uri="{FF2B5EF4-FFF2-40B4-BE49-F238E27FC236}">
                  <a16:creationId xmlns:a16="http://schemas.microsoft.com/office/drawing/2014/main" id="{ABD3425C-3AB8-3E54-7EDB-22C51375B0F1}"/>
                </a:ext>
              </a:extLst>
            </p:cNvPr>
            <p:cNvSpPr/>
            <p:nvPr/>
          </p:nvSpPr>
          <p:spPr>
            <a:xfrm>
              <a:off x="-42576361" y="14659163"/>
              <a:ext cx="75564" cy="7556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21" name="Ellipse 420">
              <a:extLst>
                <a:ext uri="{FF2B5EF4-FFF2-40B4-BE49-F238E27FC236}">
                  <a16:creationId xmlns:a16="http://schemas.microsoft.com/office/drawing/2014/main" id="{1C1C7804-DFF5-8988-5C16-B64DA9419A8A}"/>
                </a:ext>
              </a:extLst>
            </p:cNvPr>
            <p:cNvSpPr/>
            <p:nvPr/>
          </p:nvSpPr>
          <p:spPr>
            <a:xfrm>
              <a:off x="-42272171" y="12814104"/>
              <a:ext cx="75564" cy="7556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22" name="Ellipse 421">
              <a:extLst>
                <a:ext uri="{FF2B5EF4-FFF2-40B4-BE49-F238E27FC236}">
                  <a16:creationId xmlns:a16="http://schemas.microsoft.com/office/drawing/2014/main" id="{86C81715-13B4-33AF-3B64-6A5F1D73EA35}"/>
                </a:ext>
              </a:extLst>
            </p:cNvPr>
            <p:cNvSpPr/>
            <p:nvPr/>
          </p:nvSpPr>
          <p:spPr>
            <a:xfrm>
              <a:off x="-42424266" y="14659244"/>
              <a:ext cx="75564" cy="7556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23" name="Ellipse 422">
              <a:extLst>
                <a:ext uri="{FF2B5EF4-FFF2-40B4-BE49-F238E27FC236}">
                  <a16:creationId xmlns:a16="http://schemas.microsoft.com/office/drawing/2014/main" id="{AE3F2FFA-AF01-DCAA-297E-AB8E70DA6238}"/>
                </a:ext>
              </a:extLst>
            </p:cNvPr>
            <p:cNvSpPr/>
            <p:nvPr/>
          </p:nvSpPr>
          <p:spPr>
            <a:xfrm>
              <a:off x="-43565304" y="14790717"/>
              <a:ext cx="75564" cy="7556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24" name="Ellipse 423">
              <a:extLst>
                <a:ext uri="{FF2B5EF4-FFF2-40B4-BE49-F238E27FC236}">
                  <a16:creationId xmlns:a16="http://schemas.microsoft.com/office/drawing/2014/main" id="{C65532DC-7AFA-E3E3-E1A1-32E312B5B159}"/>
                </a:ext>
              </a:extLst>
            </p:cNvPr>
            <p:cNvSpPr/>
            <p:nvPr/>
          </p:nvSpPr>
          <p:spPr>
            <a:xfrm>
              <a:off x="-43413047" y="14790717"/>
              <a:ext cx="75564" cy="7556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25" name="Ellipse 424">
              <a:extLst>
                <a:ext uri="{FF2B5EF4-FFF2-40B4-BE49-F238E27FC236}">
                  <a16:creationId xmlns:a16="http://schemas.microsoft.com/office/drawing/2014/main" id="{C6E3162D-0CF1-75FE-9A9D-04FF412A5B9E}"/>
                </a:ext>
              </a:extLst>
            </p:cNvPr>
            <p:cNvSpPr/>
            <p:nvPr/>
          </p:nvSpPr>
          <p:spPr>
            <a:xfrm>
              <a:off x="-43260791" y="14790798"/>
              <a:ext cx="75403" cy="7540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26" name="Ellipse 425">
              <a:extLst>
                <a:ext uri="{FF2B5EF4-FFF2-40B4-BE49-F238E27FC236}">
                  <a16:creationId xmlns:a16="http://schemas.microsoft.com/office/drawing/2014/main" id="{CA5615E7-ADA4-38DB-8E54-9A64AE111775}"/>
                </a:ext>
              </a:extLst>
            </p:cNvPr>
            <p:cNvSpPr/>
            <p:nvPr/>
          </p:nvSpPr>
          <p:spPr>
            <a:xfrm>
              <a:off x="-43108534" y="14790798"/>
              <a:ext cx="75403" cy="7540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27" name="Ellipse 426">
              <a:extLst>
                <a:ext uri="{FF2B5EF4-FFF2-40B4-BE49-F238E27FC236}">
                  <a16:creationId xmlns:a16="http://schemas.microsoft.com/office/drawing/2014/main" id="{E9A10707-C563-9546-16FF-6E5FBA35414A}"/>
                </a:ext>
              </a:extLst>
            </p:cNvPr>
            <p:cNvSpPr/>
            <p:nvPr/>
          </p:nvSpPr>
          <p:spPr>
            <a:xfrm>
              <a:off x="-42576361" y="14922594"/>
              <a:ext cx="75403" cy="7540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28" name="Ellipse 427">
              <a:extLst>
                <a:ext uri="{FF2B5EF4-FFF2-40B4-BE49-F238E27FC236}">
                  <a16:creationId xmlns:a16="http://schemas.microsoft.com/office/drawing/2014/main" id="{FF06660C-A4FF-71B2-0593-5F7386B29816}"/>
                </a:ext>
              </a:extLst>
            </p:cNvPr>
            <p:cNvSpPr/>
            <p:nvPr/>
          </p:nvSpPr>
          <p:spPr>
            <a:xfrm>
              <a:off x="-46000360" y="16108353"/>
              <a:ext cx="75564" cy="7556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29" name="Ellipse 428">
              <a:extLst>
                <a:ext uri="{FF2B5EF4-FFF2-40B4-BE49-F238E27FC236}">
                  <a16:creationId xmlns:a16="http://schemas.microsoft.com/office/drawing/2014/main" id="{5C0A1593-8EA6-A09B-234C-8511FB43BD25}"/>
                </a:ext>
              </a:extLst>
            </p:cNvPr>
            <p:cNvSpPr/>
            <p:nvPr/>
          </p:nvSpPr>
          <p:spPr>
            <a:xfrm>
              <a:off x="-43260791" y="15054390"/>
              <a:ext cx="75403" cy="7540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30" name="Ellipse 429">
              <a:extLst>
                <a:ext uri="{FF2B5EF4-FFF2-40B4-BE49-F238E27FC236}">
                  <a16:creationId xmlns:a16="http://schemas.microsoft.com/office/drawing/2014/main" id="{206A577B-C196-0F4D-7094-3C59126D3C1F}"/>
                </a:ext>
              </a:extLst>
            </p:cNvPr>
            <p:cNvSpPr/>
            <p:nvPr/>
          </p:nvSpPr>
          <p:spPr>
            <a:xfrm>
              <a:off x="-45695847" y="16108272"/>
              <a:ext cx="75403" cy="7540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31" name="Ellipse 430">
              <a:extLst>
                <a:ext uri="{FF2B5EF4-FFF2-40B4-BE49-F238E27FC236}">
                  <a16:creationId xmlns:a16="http://schemas.microsoft.com/office/drawing/2014/main" id="{765BB364-515B-399C-E6D0-9DEBACF0AE3B}"/>
                </a:ext>
              </a:extLst>
            </p:cNvPr>
            <p:cNvSpPr/>
            <p:nvPr/>
          </p:nvSpPr>
          <p:spPr>
            <a:xfrm>
              <a:off x="-45543591" y="16108272"/>
              <a:ext cx="75403" cy="7540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32" name="Ellipse 431">
              <a:extLst>
                <a:ext uri="{FF2B5EF4-FFF2-40B4-BE49-F238E27FC236}">
                  <a16:creationId xmlns:a16="http://schemas.microsoft.com/office/drawing/2014/main" id="{2C7CCF61-CEBE-57C4-701F-00A6DC0811BA}"/>
                </a:ext>
              </a:extLst>
            </p:cNvPr>
            <p:cNvSpPr/>
            <p:nvPr/>
          </p:nvSpPr>
          <p:spPr>
            <a:xfrm>
              <a:off x="-43108534" y="15054390"/>
              <a:ext cx="75403" cy="7540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33" name="Ellipse 432">
              <a:extLst>
                <a:ext uri="{FF2B5EF4-FFF2-40B4-BE49-F238E27FC236}">
                  <a16:creationId xmlns:a16="http://schemas.microsoft.com/office/drawing/2014/main" id="{03F6CA45-4C3A-98D0-E212-7E4D7AF17A77}"/>
                </a:ext>
              </a:extLst>
            </p:cNvPr>
            <p:cNvSpPr/>
            <p:nvPr/>
          </p:nvSpPr>
          <p:spPr>
            <a:xfrm>
              <a:off x="-46152375" y="16899208"/>
              <a:ext cx="75564" cy="7556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34" name="Ellipse 433">
              <a:extLst>
                <a:ext uri="{FF2B5EF4-FFF2-40B4-BE49-F238E27FC236}">
                  <a16:creationId xmlns:a16="http://schemas.microsoft.com/office/drawing/2014/main" id="{1D12F6A4-DB31-D385-7C1A-30BAE02770FE}"/>
                </a:ext>
              </a:extLst>
            </p:cNvPr>
            <p:cNvSpPr/>
            <p:nvPr/>
          </p:nvSpPr>
          <p:spPr>
            <a:xfrm>
              <a:off x="-45087063" y="16108353"/>
              <a:ext cx="75403" cy="7540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35" name="Ellipse 434">
              <a:extLst>
                <a:ext uri="{FF2B5EF4-FFF2-40B4-BE49-F238E27FC236}">
                  <a16:creationId xmlns:a16="http://schemas.microsoft.com/office/drawing/2014/main" id="{46EA1E75-B60C-34CC-7E53-55DC4A564FD3}"/>
                </a:ext>
              </a:extLst>
            </p:cNvPr>
            <p:cNvSpPr/>
            <p:nvPr/>
          </p:nvSpPr>
          <p:spPr>
            <a:xfrm>
              <a:off x="-46304390" y="16899047"/>
              <a:ext cx="75564" cy="7556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36" name="Ellipse 435">
              <a:extLst>
                <a:ext uri="{FF2B5EF4-FFF2-40B4-BE49-F238E27FC236}">
                  <a16:creationId xmlns:a16="http://schemas.microsoft.com/office/drawing/2014/main" id="{A82745C0-847B-C496-B670-7AC179DED974}"/>
                </a:ext>
              </a:extLst>
            </p:cNvPr>
            <p:cNvSpPr/>
            <p:nvPr/>
          </p:nvSpPr>
          <p:spPr>
            <a:xfrm>
              <a:off x="-44782711" y="16108272"/>
              <a:ext cx="75403" cy="7540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37" name="Ellipse 436">
              <a:extLst>
                <a:ext uri="{FF2B5EF4-FFF2-40B4-BE49-F238E27FC236}">
                  <a16:creationId xmlns:a16="http://schemas.microsoft.com/office/drawing/2014/main" id="{DA56DC43-EEC0-217E-DF23-91471D9AFC24}"/>
                </a:ext>
              </a:extLst>
            </p:cNvPr>
            <p:cNvSpPr/>
            <p:nvPr/>
          </p:nvSpPr>
          <p:spPr>
            <a:xfrm>
              <a:off x="-46456646" y="16899047"/>
              <a:ext cx="75564" cy="7556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38" name="Ellipse 437">
              <a:extLst>
                <a:ext uri="{FF2B5EF4-FFF2-40B4-BE49-F238E27FC236}">
                  <a16:creationId xmlns:a16="http://schemas.microsoft.com/office/drawing/2014/main" id="{28AFBDB8-8640-0587-7CF9-C42B383B0EC7}"/>
                </a:ext>
              </a:extLst>
            </p:cNvPr>
            <p:cNvSpPr/>
            <p:nvPr/>
          </p:nvSpPr>
          <p:spPr>
            <a:xfrm>
              <a:off x="-44478359" y="16108353"/>
              <a:ext cx="75403" cy="7540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39" name="Ellipse 438">
              <a:extLst>
                <a:ext uri="{FF2B5EF4-FFF2-40B4-BE49-F238E27FC236}">
                  <a16:creationId xmlns:a16="http://schemas.microsoft.com/office/drawing/2014/main" id="{5E41DF0A-5231-A8A0-945B-6EA40CDE1DD8}"/>
                </a:ext>
              </a:extLst>
            </p:cNvPr>
            <p:cNvSpPr/>
            <p:nvPr/>
          </p:nvSpPr>
          <p:spPr>
            <a:xfrm>
              <a:off x="-46380437" y="15185944"/>
              <a:ext cx="75564" cy="7556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40" name="Ellipse 439">
              <a:extLst>
                <a:ext uri="{FF2B5EF4-FFF2-40B4-BE49-F238E27FC236}">
                  <a16:creationId xmlns:a16="http://schemas.microsoft.com/office/drawing/2014/main" id="{D767B164-6C21-F4FF-453D-A6DBDCE6C1F8}"/>
                </a:ext>
              </a:extLst>
            </p:cNvPr>
            <p:cNvSpPr/>
            <p:nvPr/>
          </p:nvSpPr>
          <p:spPr>
            <a:xfrm>
              <a:off x="-43185146" y="15185944"/>
              <a:ext cx="75564" cy="7556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41" name="Ellipse 440">
              <a:extLst>
                <a:ext uri="{FF2B5EF4-FFF2-40B4-BE49-F238E27FC236}">
                  <a16:creationId xmlns:a16="http://schemas.microsoft.com/office/drawing/2014/main" id="{CB3096F1-31DA-1751-12AB-ABEC36C7DFF8}"/>
                </a:ext>
              </a:extLst>
            </p:cNvPr>
            <p:cNvSpPr/>
            <p:nvPr/>
          </p:nvSpPr>
          <p:spPr>
            <a:xfrm>
              <a:off x="-44021831" y="16108272"/>
              <a:ext cx="75403" cy="7540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42" name="Ellipse 441">
              <a:extLst>
                <a:ext uri="{FF2B5EF4-FFF2-40B4-BE49-F238E27FC236}">
                  <a16:creationId xmlns:a16="http://schemas.microsoft.com/office/drawing/2014/main" id="{66968CE9-E9F3-EBDB-0ACD-7DD89A0FDA39}"/>
                </a:ext>
              </a:extLst>
            </p:cNvPr>
            <p:cNvSpPr/>
            <p:nvPr/>
          </p:nvSpPr>
          <p:spPr>
            <a:xfrm>
              <a:off x="-43869575" y="16108272"/>
              <a:ext cx="75403" cy="7540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43" name="Ellipse 442">
              <a:extLst>
                <a:ext uri="{FF2B5EF4-FFF2-40B4-BE49-F238E27FC236}">
                  <a16:creationId xmlns:a16="http://schemas.microsoft.com/office/drawing/2014/main" id="{8A716400-A6FA-3F5E-40EF-7F570143AF24}"/>
                </a:ext>
              </a:extLst>
            </p:cNvPr>
            <p:cNvSpPr/>
            <p:nvPr/>
          </p:nvSpPr>
          <p:spPr>
            <a:xfrm>
              <a:off x="-47826149" y="15317981"/>
              <a:ext cx="75403" cy="7540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44" name="Ellipse 443">
              <a:extLst>
                <a:ext uri="{FF2B5EF4-FFF2-40B4-BE49-F238E27FC236}">
                  <a16:creationId xmlns:a16="http://schemas.microsoft.com/office/drawing/2014/main" id="{1EF35416-C30B-9D4F-7C48-E7DD41732CF6}"/>
                </a:ext>
              </a:extLst>
            </p:cNvPr>
            <p:cNvSpPr/>
            <p:nvPr/>
          </p:nvSpPr>
          <p:spPr>
            <a:xfrm>
              <a:off x="-43565223" y="16108353"/>
              <a:ext cx="75564" cy="7556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45" name="Ellipse 444">
              <a:extLst>
                <a:ext uri="{FF2B5EF4-FFF2-40B4-BE49-F238E27FC236}">
                  <a16:creationId xmlns:a16="http://schemas.microsoft.com/office/drawing/2014/main" id="{B310A26A-0CD8-513A-F4C2-B5D213C3FB2E}"/>
                </a:ext>
              </a:extLst>
            </p:cNvPr>
            <p:cNvSpPr/>
            <p:nvPr/>
          </p:nvSpPr>
          <p:spPr>
            <a:xfrm>
              <a:off x="-47673893" y="15317981"/>
              <a:ext cx="75403" cy="7540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46" name="Ellipse 445">
              <a:extLst>
                <a:ext uri="{FF2B5EF4-FFF2-40B4-BE49-F238E27FC236}">
                  <a16:creationId xmlns:a16="http://schemas.microsoft.com/office/drawing/2014/main" id="{59FE893C-907B-4D3B-343D-D9FB23E808AB}"/>
                </a:ext>
              </a:extLst>
            </p:cNvPr>
            <p:cNvSpPr/>
            <p:nvPr/>
          </p:nvSpPr>
          <p:spPr>
            <a:xfrm>
              <a:off x="-47521636" y="15317981"/>
              <a:ext cx="75403" cy="7540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47" name="Ellipse 446">
              <a:extLst>
                <a:ext uri="{FF2B5EF4-FFF2-40B4-BE49-F238E27FC236}">
                  <a16:creationId xmlns:a16="http://schemas.microsoft.com/office/drawing/2014/main" id="{8FF9241E-4A6E-3635-D642-7FB1839C9559}"/>
                </a:ext>
              </a:extLst>
            </p:cNvPr>
            <p:cNvSpPr/>
            <p:nvPr/>
          </p:nvSpPr>
          <p:spPr>
            <a:xfrm>
              <a:off x="-43185146" y="14659083"/>
              <a:ext cx="75564" cy="7556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48" name="Ellipse 447">
              <a:extLst>
                <a:ext uri="{FF2B5EF4-FFF2-40B4-BE49-F238E27FC236}">
                  <a16:creationId xmlns:a16="http://schemas.microsoft.com/office/drawing/2014/main" id="{A1AFF5F7-8727-9A2B-8DF0-708AE297B895}"/>
                </a:ext>
              </a:extLst>
            </p:cNvPr>
            <p:cNvSpPr/>
            <p:nvPr/>
          </p:nvSpPr>
          <p:spPr>
            <a:xfrm>
              <a:off x="-47369380" y="15317981"/>
              <a:ext cx="75403" cy="7540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49" name="Ellipse 448">
              <a:extLst>
                <a:ext uri="{FF2B5EF4-FFF2-40B4-BE49-F238E27FC236}">
                  <a16:creationId xmlns:a16="http://schemas.microsoft.com/office/drawing/2014/main" id="{11E3A7CC-F416-7D95-41CA-5DD7AE79ADA7}"/>
                </a:ext>
              </a:extLst>
            </p:cNvPr>
            <p:cNvSpPr/>
            <p:nvPr/>
          </p:nvSpPr>
          <p:spPr>
            <a:xfrm>
              <a:off x="-47445508" y="16239987"/>
              <a:ext cx="75403" cy="7540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50" name="Ellipse 449">
              <a:extLst>
                <a:ext uri="{FF2B5EF4-FFF2-40B4-BE49-F238E27FC236}">
                  <a16:creationId xmlns:a16="http://schemas.microsoft.com/office/drawing/2014/main" id="{6C865327-5763-FD6A-3A74-CF67F55AD0FF}"/>
                </a:ext>
              </a:extLst>
            </p:cNvPr>
            <p:cNvSpPr/>
            <p:nvPr/>
          </p:nvSpPr>
          <p:spPr>
            <a:xfrm>
              <a:off x="-47217123" y="15317981"/>
              <a:ext cx="75403" cy="7540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51" name="Ellipse 450">
              <a:extLst>
                <a:ext uri="{FF2B5EF4-FFF2-40B4-BE49-F238E27FC236}">
                  <a16:creationId xmlns:a16="http://schemas.microsoft.com/office/drawing/2014/main" id="{3912176B-DC16-74DE-DD15-20E874A8A67D}"/>
                </a:ext>
              </a:extLst>
            </p:cNvPr>
            <p:cNvSpPr/>
            <p:nvPr/>
          </p:nvSpPr>
          <p:spPr>
            <a:xfrm>
              <a:off x="-42119914" y="12550754"/>
              <a:ext cx="75403" cy="7540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52" name="Ellipse 451">
              <a:extLst>
                <a:ext uri="{FF2B5EF4-FFF2-40B4-BE49-F238E27FC236}">
                  <a16:creationId xmlns:a16="http://schemas.microsoft.com/office/drawing/2014/main" id="{D3CA42F8-D3B4-F381-951E-BC4F34FD4FB8}"/>
                </a:ext>
              </a:extLst>
            </p:cNvPr>
            <p:cNvSpPr/>
            <p:nvPr/>
          </p:nvSpPr>
          <p:spPr>
            <a:xfrm>
              <a:off x="-43413128" y="16899208"/>
              <a:ext cx="75564" cy="7556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53" name="Ellipse 452">
              <a:extLst>
                <a:ext uri="{FF2B5EF4-FFF2-40B4-BE49-F238E27FC236}">
                  <a16:creationId xmlns:a16="http://schemas.microsoft.com/office/drawing/2014/main" id="{CA7E1106-E7B9-3E94-26BC-C9B2F68C0C72}"/>
                </a:ext>
              </a:extLst>
            </p:cNvPr>
            <p:cNvSpPr/>
            <p:nvPr/>
          </p:nvSpPr>
          <p:spPr>
            <a:xfrm>
              <a:off x="-43261193" y="16899047"/>
              <a:ext cx="75564" cy="7556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54" name="Ellipse 453">
              <a:extLst>
                <a:ext uri="{FF2B5EF4-FFF2-40B4-BE49-F238E27FC236}">
                  <a16:creationId xmlns:a16="http://schemas.microsoft.com/office/drawing/2014/main" id="{47EFB8B2-8F2E-5226-A5CE-5BB05675B133}"/>
                </a:ext>
              </a:extLst>
            </p:cNvPr>
            <p:cNvSpPr/>
            <p:nvPr/>
          </p:nvSpPr>
          <p:spPr>
            <a:xfrm>
              <a:off x="-43641110" y="14395411"/>
              <a:ext cx="75403" cy="7540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55" name="Ellipse 454">
              <a:extLst>
                <a:ext uri="{FF2B5EF4-FFF2-40B4-BE49-F238E27FC236}">
                  <a16:creationId xmlns:a16="http://schemas.microsoft.com/office/drawing/2014/main" id="{84D7E75C-447D-2C5F-2B1E-CE0A04916756}"/>
                </a:ext>
              </a:extLst>
            </p:cNvPr>
            <p:cNvSpPr/>
            <p:nvPr/>
          </p:nvSpPr>
          <p:spPr>
            <a:xfrm>
              <a:off x="-43793366" y="14395411"/>
              <a:ext cx="75403" cy="7540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56" name="Ellipse 455">
              <a:extLst>
                <a:ext uri="{FF2B5EF4-FFF2-40B4-BE49-F238E27FC236}">
                  <a16:creationId xmlns:a16="http://schemas.microsoft.com/office/drawing/2014/main" id="{B49BF026-6E5D-080E-1B26-77FC17F69559}"/>
                </a:ext>
              </a:extLst>
            </p:cNvPr>
            <p:cNvSpPr/>
            <p:nvPr/>
          </p:nvSpPr>
          <p:spPr>
            <a:xfrm>
              <a:off x="-43945703" y="14395411"/>
              <a:ext cx="75403" cy="7540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57" name="Ellipse 456">
              <a:extLst>
                <a:ext uri="{FF2B5EF4-FFF2-40B4-BE49-F238E27FC236}">
                  <a16:creationId xmlns:a16="http://schemas.microsoft.com/office/drawing/2014/main" id="{6A1100F1-4BF8-740A-C34A-AF0C5FC52D17}"/>
                </a:ext>
              </a:extLst>
            </p:cNvPr>
            <p:cNvSpPr/>
            <p:nvPr/>
          </p:nvSpPr>
          <p:spPr>
            <a:xfrm>
              <a:off x="-47293413" y="15976637"/>
              <a:ext cx="75564" cy="7556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58" name="Ellipse 457">
              <a:extLst>
                <a:ext uri="{FF2B5EF4-FFF2-40B4-BE49-F238E27FC236}">
                  <a16:creationId xmlns:a16="http://schemas.microsoft.com/office/drawing/2014/main" id="{9F8AFBFC-1145-8095-9C62-DB47F2FE8AF0}"/>
                </a:ext>
              </a:extLst>
            </p:cNvPr>
            <p:cNvSpPr/>
            <p:nvPr/>
          </p:nvSpPr>
          <p:spPr>
            <a:xfrm>
              <a:off x="-47445669" y="15976637"/>
              <a:ext cx="75564" cy="7556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59" name="Ellipse 458">
              <a:extLst>
                <a:ext uri="{FF2B5EF4-FFF2-40B4-BE49-F238E27FC236}">
                  <a16:creationId xmlns:a16="http://schemas.microsoft.com/office/drawing/2014/main" id="{B87D8748-BE12-16FC-EBE3-908481FB2204}"/>
                </a:ext>
              </a:extLst>
            </p:cNvPr>
            <p:cNvSpPr/>
            <p:nvPr/>
          </p:nvSpPr>
          <p:spPr>
            <a:xfrm>
              <a:off x="-42576281" y="14131658"/>
              <a:ext cx="75403" cy="7540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60" name="Ellipse 459">
              <a:extLst>
                <a:ext uri="{FF2B5EF4-FFF2-40B4-BE49-F238E27FC236}">
                  <a16:creationId xmlns:a16="http://schemas.microsoft.com/office/drawing/2014/main" id="{38E88B18-AB25-15C0-F020-123550C8EB69}"/>
                </a:ext>
              </a:extLst>
            </p:cNvPr>
            <p:cNvSpPr/>
            <p:nvPr/>
          </p:nvSpPr>
          <p:spPr>
            <a:xfrm>
              <a:off x="-42728537" y="14131658"/>
              <a:ext cx="75403" cy="7540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61" name="Ellipse 460">
              <a:extLst>
                <a:ext uri="{FF2B5EF4-FFF2-40B4-BE49-F238E27FC236}">
                  <a16:creationId xmlns:a16="http://schemas.microsoft.com/office/drawing/2014/main" id="{D5196A5D-4071-163E-BAA0-48D0169DEBA7}"/>
                </a:ext>
              </a:extLst>
            </p:cNvPr>
            <p:cNvSpPr/>
            <p:nvPr/>
          </p:nvSpPr>
          <p:spPr>
            <a:xfrm>
              <a:off x="-43032728" y="14131900"/>
              <a:ext cx="75564" cy="7556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62" name="Ellipse 461">
              <a:extLst>
                <a:ext uri="{FF2B5EF4-FFF2-40B4-BE49-F238E27FC236}">
                  <a16:creationId xmlns:a16="http://schemas.microsoft.com/office/drawing/2014/main" id="{CCDA357F-2132-96A2-7B85-01339AD7DFDB}"/>
                </a:ext>
              </a:extLst>
            </p:cNvPr>
            <p:cNvSpPr/>
            <p:nvPr/>
          </p:nvSpPr>
          <p:spPr>
            <a:xfrm>
              <a:off x="-43184985" y="14131900"/>
              <a:ext cx="75564" cy="7556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63" name="Ellipse 462">
              <a:extLst>
                <a:ext uri="{FF2B5EF4-FFF2-40B4-BE49-F238E27FC236}">
                  <a16:creationId xmlns:a16="http://schemas.microsoft.com/office/drawing/2014/main" id="{CA75E2AC-9A4F-A368-F9E7-825BD29443C1}"/>
                </a:ext>
              </a:extLst>
            </p:cNvPr>
            <p:cNvSpPr/>
            <p:nvPr/>
          </p:nvSpPr>
          <p:spPr>
            <a:xfrm>
              <a:off x="-43336999" y="14131980"/>
              <a:ext cx="75564" cy="7556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64" name="Ellipse 463">
              <a:extLst>
                <a:ext uri="{FF2B5EF4-FFF2-40B4-BE49-F238E27FC236}">
                  <a16:creationId xmlns:a16="http://schemas.microsoft.com/office/drawing/2014/main" id="{BF685A18-E692-A383-7316-D8BA3E662558}"/>
                </a:ext>
              </a:extLst>
            </p:cNvPr>
            <p:cNvSpPr/>
            <p:nvPr/>
          </p:nvSpPr>
          <p:spPr>
            <a:xfrm>
              <a:off x="-45924312" y="15449777"/>
              <a:ext cx="75403" cy="7540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65" name="Ellipse 464">
              <a:extLst>
                <a:ext uri="{FF2B5EF4-FFF2-40B4-BE49-F238E27FC236}">
                  <a16:creationId xmlns:a16="http://schemas.microsoft.com/office/drawing/2014/main" id="{915E6DAF-D40B-28AB-84AB-80B7E23B85E6}"/>
                </a:ext>
              </a:extLst>
            </p:cNvPr>
            <p:cNvSpPr/>
            <p:nvPr/>
          </p:nvSpPr>
          <p:spPr>
            <a:xfrm>
              <a:off x="-42804343" y="15844681"/>
              <a:ext cx="75564" cy="7556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66" name="Ellipse 465">
              <a:extLst>
                <a:ext uri="{FF2B5EF4-FFF2-40B4-BE49-F238E27FC236}">
                  <a16:creationId xmlns:a16="http://schemas.microsoft.com/office/drawing/2014/main" id="{56FA1D1A-1750-BA1B-0163-A4020D5B8428}"/>
                </a:ext>
              </a:extLst>
            </p:cNvPr>
            <p:cNvSpPr/>
            <p:nvPr/>
          </p:nvSpPr>
          <p:spPr>
            <a:xfrm>
              <a:off x="-42956600" y="15844681"/>
              <a:ext cx="75564" cy="7556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67" name="Ellipse 466">
              <a:extLst>
                <a:ext uri="{FF2B5EF4-FFF2-40B4-BE49-F238E27FC236}">
                  <a16:creationId xmlns:a16="http://schemas.microsoft.com/office/drawing/2014/main" id="{4D06830D-1F1E-9B41-7D44-2919AAC49154}"/>
                </a:ext>
              </a:extLst>
            </p:cNvPr>
            <p:cNvSpPr/>
            <p:nvPr/>
          </p:nvSpPr>
          <p:spPr>
            <a:xfrm>
              <a:off x="-42804343" y="14000265"/>
              <a:ext cx="75564" cy="7556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68" name="Ellipse 467">
              <a:extLst>
                <a:ext uri="{FF2B5EF4-FFF2-40B4-BE49-F238E27FC236}">
                  <a16:creationId xmlns:a16="http://schemas.microsoft.com/office/drawing/2014/main" id="{BEC86219-C69F-78D8-43DF-0D000E349215}"/>
                </a:ext>
              </a:extLst>
            </p:cNvPr>
            <p:cNvSpPr/>
            <p:nvPr/>
          </p:nvSpPr>
          <p:spPr>
            <a:xfrm>
              <a:off x="-42956600" y="14000265"/>
              <a:ext cx="75564" cy="7556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69" name="Ellipse 468">
              <a:extLst>
                <a:ext uri="{FF2B5EF4-FFF2-40B4-BE49-F238E27FC236}">
                  <a16:creationId xmlns:a16="http://schemas.microsoft.com/office/drawing/2014/main" id="{4283C584-7AFB-706A-DA00-8CCDEAC9AB98}"/>
                </a:ext>
              </a:extLst>
            </p:cNvPr>
            <p:cNvSpPr/>
            <p:nvPr/>
          </p:nvSpPr>
          <p:spPr>
            <a:xfrm>
              <a:off x="-45771975" y="15449777"/>
              <a:ext cx="75403" cy="7540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70" name="Ellipse 469">
              <a:extLst>
                <a:ext uri="{FF2B5EF4-FFF2-40B4-BE49-F238E27FC236}">
                  <a16:creationId xmlns:a16="http://schemas.microsoft.com/office/drawing/2014/main" id="{C5F93EFE-7F76-098F-E498-19A832D59385}"/>
                </a:ext>
              </a:extLst>
            </p:cNvPr>
            <p:cNvSpPr/>
            <p:nvPr/>
          </p:nvSpPr>
          <p:spPr>
            <a:xfrm>
              <a:off x="-45619719" y="15449777"/>
              <a:ext cx="75403" cy="7540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71" name="Ellipse 470">
              <a:extLst>
                <a:ext uri="{FF2B5EF4-FFF2-40B4-BE49-F238E27FC236}">
                  <a16:creationId xmlns:a16="http://schemas.microsoft.com/office/drawing/2014/main" id="{C36F71A6-5AC9-2733-0AF4-7DA96CC76072}"/>
                </a:ext>
              </a:extLst>
            </p:cNvPr>
            <p:cNvSpPr/>
            <p:nvPr/>
          </p:nvSpPr>
          <p:spPr>
            <a:xfrm>
              <a:off x="-45467462" y="15449777"/>
              <a:ext cx="75403" cy="7540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72" name="Ellipse 471">
              <a:extLst>
                <a:ext uri="{FF2B5EF4-FFF2-40B4-BE49-F238E27FC236}">
                  <a16:creationId xmlns:a16="http://schemas.microsoft.com/office/drawing/2014/main" id="{4EE18CBB-F9F0-F45A-975D-40C414E9A6FD}"/>
                </a:ext>
              </a:extLst>
            </p:cNvPr>
            <p:cNvSpPr/>
            <p:nvPr/>
          </p:nvSpPr>
          <p:spPr>
            <a:xfrm>
              <a:off x="-42119834" y="13868470"/>
              <a:ext cx="75403" cy="7540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73" name="Ellipse 472">
              <a:extLst>
                <a:ext uri="{FF2B5EF4-FFF2-40B4-BE49-F238E27FC236}">
                  <a16:creationId xmlns:a16="http://schemas.microsoft.com/office/drawing/2014/main" id="{06470B21-2787-CB9E-B6A1-EB92931F1B66}"/>
                </a:ext>
              </a:extLst>
            </p:cNvPr>
            <p:cNvSpPr/>
            <p:nvPr/>
          </p:nvSpPr>
          <p:spPr>
            <a:xfrm>
              <a:off x="-42272090" y="13868470"/>
              <a:ext cx="75403" cy="7540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74" name="Ellipse 473">
              <a:extLst>
                <a:ext uri="{FF2B5EF4-FFF2-40B4-BE49-F238E27FC236}">
                  <a16:creationId xmlns:a16="http://schemas.microsoft.com/office/drawing/2014/main" id="{6738F4AA-174F-F75A-6577-25038382CCD9}"/>
                </a:ext>
              </a:extLst>
            </p:cNvPr>
            <p:cNvSpPr/>
            <p:nvPr/>
          </p:nvSpPr>
          <p:spPr>
            <a:xfrm>
              <a:off x="-45315206" y="15449777"/>
              <a:ext cx="75403" cy="7540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75" name="Ellipse 474">
              <a:extLst>
                <a:ext uri="{FF2B5EF4-FFF2-40B4-BE49-F238E27FC236}">
                  <a16:creationId xmlns:a16="http://schemas.microsoft.com/office/drawing/2014/main" id="{2FC99DC0-62CC-FB6F-3CB0-3FE6F70CC9AF}"/>
                </a:ext>
              </a:extLst>
            </p:cNvPr>
            <p:cNvSpPr/>
            <p:nvPr/>
          </p:nvSpPr>
          <p:spPr>
            <a:xfrm>
              <a:off x="-44858839" y="15449777"/>
              <a:ext cx="75403" cy="7540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76" name="Ellipse 475">
              <a:extLst>
                <a:ext uri="{FF2B5EF4-FFF2-40B4-BE49-F238E27FC236}">
                  <a16:creationId xmlns:a16="http://schemas.microsoft.com/office/drawing/2014/main" id="{0DB42C41-7E51-0CFA-E8C8-C580269200FA}"/>
                </a:ext>
              </a:extLst>
            </p:cNvPr>
            <p:cNvSpPr/>
            <p:nvPr/>
          </p:nvSpPr>
          <p:spPr>
            <a:xfrm>
              <a:off x="-44934967" y="17162638"/>
              <a:ext cx="75403" cy="7540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77" name="Ellipse 476">
              <a:extLst>
                <a:ext uri="{FF2B5EF4-FFF2-40B4-BE49-F238E27FC236}">
                  <a16:creationId xmlns:a16="http://schemas.microsoft.com/office/drawing/2014/main" id="{456A94FA-20CC-43AC-FC1B-5E3005546F4B}"/>
                </a:ext>
              </a:extLst>
            </p:cNvPr>
            <p:cNvSpPr/>
            <p:nvPr/>
          </p:nvSpPr>
          <p:spPr>
            <a:xfrm>
              <a:off x="-44782711" y="17162638"/>
              <a:ext cx="75403" cy="7540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78" name="Ellipse 477">
              <a:extLst>
                <a:ext uri="{FF2B5EF4-FFF2-40B4-BE49-F238E27FC236}">
                  <a16:creationId xmlns:a16="http://schemas.microsoft.com/office/drawing/2014/main" id="{678BB288-C75F-699A-9733-D973AAC9A97B}"/>
                </a:ext>
              </a:extLst>
            </p:cNvPr>
            <p:cNvSpPr/>
            <p:nvPr/>
          </p:nvSpPr>
          <p:spPr>
            <a:xfrm>
              <a:off x="-44630455" y="17162638"/>
              <a:ext cx="75403" cy="7540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79" name="Ellipse 478">
              <a:extLst>
                <a:ext uri="{FF2B5EF4-FFF2-40B4-BE49-F238E27FC236}">
                  <a16:creationId xmlns:a16="http://schemas.microsoft.com/office/drawing/2014/main" id="{6E3B174E-7434-FC24-AF09-D9C4D981954E}"/>
                </a:ext>
              </a:extLst>
            </p:cNvPr>
            <p:cNvSpPr/>
            <p:nvPr/>
          </p:nvSpPr>
          <p:spPr>
            <a:xfrm>
              <a:off x="-47369380" y="16372347"/>
              <a:ext cx="75403" cy="7540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80" name="Ellipse 479">
              <a:extLst>
                <a:ext uri="{FF2B5EF4-FFF2-40B4-BE49-F238E27FC236}">
                  <a16:creationId xmlns:a16="http://schemas.microsoft.com/office/drawing/2014/main" id="{0A46256E-5D95-AEAB-5234-142C06F25EBD}"/>
                </a:ext>
              </a:extLst>
            </p:cNvPr>
            <p:cNvSpPr/>
            <p:nvPr/>
          </p:nvSpPr>
          <p:spPr>
            <a:xfrm>
              <a:off x="-44706583" y="15449777"/>
              <a:ext cx="75403" cy="7540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81" name="Ellipse 480">
              <a:extLst>
                <a:ext uri="{FF2B5EF4-FFF2-40B4-BE49-F238E27FC236}">
                  <a16:creationId xmlns:a16="http://schemas.microsoft.com/office/drawing/2014/main" id="{7B676635-E07F-6B0E-13E9-03992E423E6D}"/>
                </a:ext>
              </a:extLst>
            </p:cNvPr>
            <p:cNvSpPr/>
            <p:nvPr/>
          </p:nvSpPr>
          <p:spPr>
            <a:xfrm>
              <a:off x="-44250216" y="15449777"/>
              <a:ext cx="75403" cy="7540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82" name="Ellipse 481">
              <a:extLst>
                <a:ext uri="{FF2B5EF4-FFF2-40B4-BE49-F238E27FC236}">
                  <a16:creationId xmlns:a16="http://schemas.microsoft.com/office/drawing/2014/main" id="{954CEA34-99FB-56BB-11C4-40F9ECCBDC1C}"/>
                </a:ext>
              </a:extLst>
            </p:cNvPr>
            <p:cNvSpPr/>
            <p:nvPr/>
          </p:nvSpPr>
          <p:spPr>
            <a:xfrm>
              <a:off x="-44097960" y="15449777"/>
              <a:ext cx="75403" cy="7540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83" name="Ellipse 482">
              <a:extLst>
                <a:ext uri="{FF2B5EF4-FFF2-40B4-BE49-F238E27FC236}">
                  <a16:creationId xmlns:a16="http://schemas.microsoft.com/office/drawing/2014/main" id="{EF7E1336-14B3-ED86-7718-FC1D4D128FD1}"/>
                </a:ext>
              </a:extLst>
            </p:cNvPr>
            <p:cNvSpPr/>
            <p:nvPr/>
          </p:nvSpPr>
          <p:spPr>
            <a:xfrm>
              <a:off x="-43945703" y="15449777"/>
              <a:ext cx="75403" cy="7540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84" name="Ellipse 483">
              <a:extLst>
                <a:ext uri="{FF2B5EF4-FFF2-40B4-BE49-F238E27FC236}">
                  <a16:creationId xmlns:a16="http://schemas.microsoft.com/office/drawing/2014/main" id="{F3C5D0E8-C0D1-331B-9F6E-C06FFDE1EB5B}"/>
                </a:ext>
              </a:extLst>
            </p:cNvPr>
            <p:cNvSpPr/>
            <p:nvPr/>
          </p:nvSpPr>
          <p:spPr>
            <a:xfrm>
              <a:off x="-41815401" y="13605120"/>
              <a:ext cx="75403" cy="7540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85" name="Ellipse 484">
              <a:extLst>
                <a:ext uri="{FF2B5EF4-FFF2-40B4-BE49-F238E27FC236}">
                  <a16:creationId xmlns:a16="http://schemas.microsoft.com/office/drawing/2014/main" id="{9AA670C7-0A06-0455-C3D4-FDE7711025D8}"/>
                </a:ext>
              </a:extLst>
            </p:cNvPr>
            <p:cNvSpPr/>
            <p:nvPr/>
          </p:nvSpPr>
          <p:spPr>
            <a:xfrm>
              <a:off x="-43793366" y="15449777"/>
              <a:ext cx="75403" cy="7540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86" name="Ellipse 485">
              <a:extLst>
                <a:ext uri="{FF2B5EF4-FFF2-40B4-BE49-F238E27FC236}">
                  <a16:creationId xmlns:a16="http://schemas.microsoft.com/office/drawing/2014/main" id="{DECEFDE5-23EF-A97C-0864-434F90620EE7}"/>
                </a:ext>
              </a:extLst>
            </p:cNvPr>
            <p:cNvSpPr/>
            <p:nvPr/>
          </p:nvSpPr>
          <p:spPr>
            <a:xfrm>
              <a:off x="-41967658" y="13605120"/>
              <a:ext cx="75403" cy="7540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87" name="Ellipse 486">
              <a:extLst>
                <a:ext uri="{FF2B5EF4-FFF2-40B4-BE49-F238E27FC236}">
                  <a16:creationId xmlns:a16="http://schemas.microsoft.com/office/drawing/2014/main" id="{CE2A2618-EDFD-4D75-EC98-8AD1DB59B6C8}"/>
                </a:ext>
              </a:extLst>
            </p:cNvPr>
            <p:cNvSpPr/>
            <p:nvPr/>
          </p:nvSpPr>
          <p:spPr>
            <a:xfrm>
              <a:off x="-42119914" y="13605120"/>
              <a:ext cx="75403" cy="7540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88" name="Ellipse 487">
              <a:extLst>
                <a:ext uri="{FF2B5EF4-FFF2-40B4-BE49-F238E27FC236}">
                  <a16:creationId xmlns:a16="http://schemas.microsoft.com/office/drawing/2014/main" id="{E5EC6F3E-2274-A6E3-B034-08F9E2DDE647}"/>
                </a:ext>
              </a:extLst>
            </p:cNvPr>
            <p:cNvSpPr/>
            <p:nvPr/>
          </p:nvSpPr>
          <p:spPr>
            <a:xfrm>
              <a:off x="-43641110" y="15449777"/>
              <a:ext cx="75403" cy="7540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89" name="Ellipse 488">
              <a:extLst>
                <a:ext uri="{FF2B5EF4-FFF2-40B4-BE49-F238E27FC236}">
                  <a16:creationId xmlns:a16="http://schemas.microsoft.com/office/drawing/2014/main" id="{49E12E8E-4950-E068-0B29-A46699945A34}"/>
                </a:ext>
              </a:extLst>
            </p:cNvPr>
            <p:cNvSpPr/>
            <p:nvPr/>
          </p:nvSpPr>
          <p:spPr>
            <a:xfrm>
              <a:off x="-41891529" y="13472841"/>
              <a:ext cx="75403" cy="7540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90" name="Ellipse 489">
              <a:extLst>
                <a:ext uri="{FF2B5EF4-FFF2-40B4-BE49-F238E27FC236}">
                  <a16:creationId xmlns:a16="http://schemas.microsoft.com/office/drawing/2014/main" id="{74035AA9-9771-7B3F-B524-94E76872EECB}"/>
                </a:ext>
              </a:extLst>
            </p:cNvPr>
            <p:cNvSpPr/>
            <p:nvPr/>
          </p:nvSpPr>
          <p:spPr>
            <a:xfrm>
              <a:off x="-42043786" y="13472841"/>
              <a:ext cx="75403" cy="7540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91" name="Ellipse 490">
              <a:extLst>
                <a:ext uri="{FF2B5EF4-FFF2-40B4-BE49-F238E27FC236}">
                  <a16:creationId xmlns:a16="http://schemas.microsoft.com/office/drawing/2014/main" id="{09CCD794-BC2A-CA23-12EE-C7CDCD2C6CF9}"/>
                </a:ext>
              </a:extLst>
            </p:cNvPr>
            <p:cNvSpPr/>
            <p:nvPr/>
          </p:nvSpPr>
          <p:spPr>
            <a:xfrm>
              <a:off x="-42196042" y="13472841"/>
              <a:ext cx="75403" cy="7540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92" name="Ellipse 491">
              <a:extLst>
                <a:ext uri="{FF2B5EF4-FFF2-40B4-BE49-F238E27FC236}">
                  <a16:creationId xmlns:a16="http://schemas.microsoft.com/office/drawing/2014/main" id="{C1EFB59C-7FCA-A289-FED0-3DB76351FCEE}"/>
                </a:ext>
              </a:extLst>
            </p:cNvPr>
            <p:cNvSpPr/>
            <p:nvPr/>
          </p:nvSpPr>
          <p:spPr>
            <a:xfrm>
              <a:off x="-47673893" y="15581492"/>
              <a:ext cx="75403" cy="7540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93" name="Ellipse 492">
              <a:extLst>
                <a:ext uri="{FF2B5EF4-FFF2-40B4-BE49-F238E27FC236}">
                  <a16:creationId xmlns:a16="http://schemas.microsoft.com/office/drawing/2014/main" id="{8860D54A-1E37-0BE7-B62A-6110E65CF6B2}"/>
                </a:ext>
              </a:extLst>
            </p:cNvPr>
            <p:cNvSpPr/>
            <p:nvPr/>
          </p:nvSpPr>
          <p:spPr>
            <a:xfrm>
              <a:off x="-47521636" y="15581492"/>
              <a:ext cx="75403" cy="7540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94" name="Ellipse 493">
              <a:extLst>
                <a:ext uri="{FF2B5EF4-FFF2-40B4-BE49-F238E27FC236}">
                  <a16:creationId xmlns:a16="http://schemas.microsoft.com/office/drawing/2014/main" id="{9A1BC5F2-9D00-36B5-7EB6-E2D64FE60F78}"/>
                </a:ext>
              </a:extLst>
            </p:cNvPr>
            <p:cNvSpPr/>
            <p:nvPr/>
          </p:nvSpPr>
          <p:spPr>
            <a:xfrm>
              <a:off x="-46608903" y="15844681"/>
              <a:ext cx="75564" cy="7556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95" name="Ellipse 494">
              <a:extLst>
                <a:ext uri="{FF2B5EF4-FFF2-40B4-BE49-F238E27FC236}">
                  <a16:creationId xmlns:a16="http://schemas.microsoft.com/office/drawing/2014/main" id="{89B26173-1BC5-D5DD-6872-2DA268C5A577}"/>
                </a:ext>
              </a:extLst>
            </p:cNvPr>
            <p:cNvSpPr/>
            <p:nvPr/>
          </p:nvSpPr>
          <p:spPr>
            <a:xfrm>
              <a:off x="-44174088" y="17162638"/>
              <a:ext cx="75403" cy="7540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96" name="Ellipse 495">
              <a:extLst>
                <a:ext uri="{FF2B5EF4-FFF2-40B4-BE49-F238E27FC236}">
                  <a16:creationId xmlns:a16="http://schemas.microsoft.com/office/drawing/2014/main" id="{A4FD72FF-FC4E-308E-F3D3-20B4042B3351}"/>
                </a:ext>
              </a:extLst>
            </p:cNvPr>
            <p:cNvSpPr/>
            <p:nvPr/>
          </p:nvSpPr>
          <p:spPr>
            <a:xfrm>
              <a:off x="-44021831" y="17162638"/>
              <a:ext cx="75403" cy="7540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97" name="Ellipse 496">
              <a:extLst>
                <a:ext uri="{FF2B5EF4-FFF2-40B4-BE49-F238E27FC236}">
                  <a16:creationId xmlns:a16="http://schemas.microsoft.com/office/drawing/2014/main" id="{EA2F1E39-4EA9-87B1-6C27-6CCE8A5695AB}"/>
                </a:ext>
              </a:extLst>
            </p:cNvPr>
            <p:cNvSpPr/>
            <p:nvPr/>
          </p:nvSpPr>
          <p:spPr>
            <a:xfrm>
              <a:off x="-43869575" y="17162638"/>
              <a:ext cx="75403" cy="7540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98" name="Ellipse 497">
              <a:extLst>
                <a:ext uri="{FF2B5EF4-FFF2-40B4-BE49-F238E27FC236}">
                  <a16:creationId xmlns:a16="http://schemas.microsoft.com/office/drawing/2014/main" id="{C22FAEAF-BDF7-ED45-C46E-47DADDD818DA}"/>
                </a:ext>
              </a:extLst>
            </p:cNvPr>
            <p:cNvSpPr/>
            <p:nvPr/>
          </p:nvSpPr>
          <p:spPr>
            <a:xfrm>
              <a:off x="-43717238" y="17162638"/>
              <a:ext cx="75403" cy="7540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99" name="Ellipse 498">
              <a:extLst>
                <a:ext uri="{FF2B5EF4-FFF2-40B4-BE49-F238E27FC236}">
                  <a16:creationId xmlns:a16="http://schemas.microsoft.com/office/drawing/2014/main" id="{6416DCC9-4228-A80F-D705-CFA8DD0CD8AB}"/>
                </a:ext>
              </a:extLst>
            </p:cNvPr>
            <p:cNvSpPr/>
            <p:nvPr/>
          </p:nvSpPr>
          <p:spPr>
            <a:xfrm>
              <a:off x="-43564981" y="17162638"/>
              <a:ext cx="75403" cy="7540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00" name="Ellipse 499">
              <a:extLst>
                <a:ext uri="{FF2B5EF4-FFF2-40B4-BE49-F238E27FC236}">
                  <a16:creationId xmlns:a16="http://schemas.microsoft.com/office/drawing/2014/main" id="{91E3BCF6-93AB-E65B-368A-5BF4B1F32B51}"/>
                </a:ext>
              </a:extLst>
            </p:cNvPr>
            <p:cNvSpPr/>
            <p:nvPr/>
          </p:nvSpPr>
          <p:spPr>
            <a:xfrm>
              <a:off x="-46761159" y="15844681"/>
              <a:ext cx="75564" cy="7556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01" name="Ellipse 500">
              <a:extLst>
                <a:ext uri="{FF2B5EF4-FFF2-40B4-BE49-F238E27FC236}">
                  <a16:creationId xmlns:a16="http://schemas.microsoft.com/office/drawing/2014/main" id="{4903EAB2-5A6E-32F2-7D7D-A1A245832DE0}"/>
                </a:ext>
              </a:extLst>
            </p:cNvPr>
            <p:cNvSpPr/>
            <p:nvPr/>
          </p:nvSpPr>
          <p:spPr>
            <a:xfrm>
              <a:off x="-43032728" y="15713127"/>
              <a:ext cx="75564" cy="7556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02" name="Ellipse 501">
              <a:extLst>
                <a:ext uri="{FF2B5EF4-FFF2-40B4-BE49-F238E27FC236}">
                  <a16:creationId xmlns:a16="http://schemas.microsoft.com/office/drawing/2014/main" id="{BF261A06-481A-E5AA-CC75-50E4727444F9}"/>
                </a:ext>
              </a:extLst>
            </p:cNvPr>
            <p:cNvSpPr/>
            <p:nvPr/>
          </p:nvSpPr>
          <p:spPr>
            <a:xfrm>
              <a:off x="-43184985" y="15713127"/>
              <a:ext cx="75564" cy="7556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03" name="Ellipse 502">
              <a:extLst>
                <a:ext uri="{FF2B5EF4-FFF2-40B4-BE49-F238E27FC236}">
                  <a16:creationId xmlns:a16="http://schemas.microsoft.com/office/drawing/2014/main" id="{CD6145B3-36EA-81F1-0D2A-BE71267EB3A7}"/>
                </a:ext>
              </a:extLst>
            </p:cNvPr>
            <p:cNvSpPr/>
            <p:nvPr/>
          </p:nvSpPr>
          <p:spPr>
            <a:xfrm>
              <a:off x="-41891610" y="13209652"/>
              <a:ext cx="75564" cy="7556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04" name="Ellipse 503">
              <a:extLst>
                <a:ext uri="{FF2B5EF4-FFF2-40B4-BE49-F238E27FC236}">
                  <a16:creationId xmlns:a16="http://schemas.microsoft.com/office/drawing/2014/main" id="{90A0A331-BCE0-83C3-E85D-77B43724EFE7}"/>
                </a:ext>
              </a:extLst>
            </p:cNvPr>
            <p:cNvSpPr/>
            <p:nvPr/>
          </p:nvSpPr>
          <p:spPr>
            <a:xfrm>
              <a:off x="-43336999" y="15713046"/>
              <a:ext cx="75564" cy="7556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05" name="Ellipse 504">
              <a:extLst>
                <a:ext uri="{FF2B5EF4-FFF2-40B4-BE49-F238E27FC236}">
                  <a16:creationId xmlns:a16="http://schemas.microsoft.com/office/drawing/2014/main" id="{EC7C04CA-F5D4-3AEC-5B08-E6C1467A8E6F}"/>
                </a:ext>
              </a:extLst>
            </p:cNvPr>
            <p:cNvSpPr/>
            <p:nvPr/>
          </p:nvSpPr>
          <p:spPr>
            <a:xfrm>
              <a:off x="-42195962" y="13209491"/>
              <a:ext cx="75403" cy="7540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06" name="Ellipse 505">
              <a:extLst>
                <a:ext uri="{FF2B5EF4-FFF2-40B4-BE49-F238E27FC236}">
                  <a16:creationId xmlns:a16="http://schemas.microsoft.com/office/drawing/2014/main" id="{B9FD31D4-1630-099D-2272-480332496FF8}"/>
                </a:ext>
              </a:extLst>
            </p:cNvPr>
            <p:cNvSpPr/>
            <p:nvPr/>
          </p:nvSpPr>
          <p:spPr>
            <a:xfrm>
              <a:off x="-42348218" y="13209491"/>
              <a:ext cx="75403" cy="7540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07" name="Ellipse 506">
              <a:extLst>
                <a:ext uri="{FF2B5EF4-FFF2-40B4-BE49-F238E27FC236}">
                  <a16:creationId xmlns:a16="http://schemas.microsoft.com/office/drawing/2014/main" id="{1F80419A-54B3-358A-C13C-9A62E67D41F7}"/>
                </a:ext>
              </a:extLst>
            </p:cNvPr>
            <p:cNvSpPr/>
            <p:nvPr/>
          </p:nvSpPr>
          <p:spPr>
            <a:xfrm>
              <a:off x="-46533016" y="16767251"/>
              <a:ext cx="75564" cy="7556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08" name="Ellipse 507">
              <a:extLst>
                <a:ext uri="{FF2B5EF4-FFF2-40B4-BE49-F238E27FC236}">
                  <a16:creationId xmlns:a16="http://schemas.microsoft.com/office/drawing/2014/main" id="{75A287A7-C460-11AD-3376-3E4714D76C1F}"/>
                </a:ext>
              </a:extLst>
            </p:cNvPr>
            <p:cNvSpPr/>
            <p:nvPr/>
          </p:nvSpPr>
          <p:spPr>
            <a:xfrm>
              <a:off x="-41815482" y="13077212"/>
              <a:ext cx="75564" cy="7556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09" name="Ellipse 508">
              <a:extLst>
                <a:ext uri="{FF2B5EF4-FFF2-40B4-BE49-F238E27FC236}">
                  <a16:creationId xmlns:a16="http://schemas.microsoft.com/office/drawing/2014/main" id="{D4CF53AC-C3CE-4255-F52B-E7527357099A}"/>
                </a:ext>
              </a:extLst>
            </p:cNvPr>
            <p:cNvSpPr/>
            <p:nvPr/>
          </p:nvSpPr>
          <p:spPr>
            <a:xfrm>
              <a:off x="-42119914" y="12814345"/>
              <a:ext cx="75403" cy="7540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10" name="Ellipse 509">
              <a:extLst>
                <a:ext uri="{FF2B5EF4-FFF2-40B4-BE49-F238E27FC236}">
                  <a16:creationId xmlns:a16="http://schemas.microsoft.com/office/drawing/2014/main" id="{1031CDB2-1249-BA98-69B5-9DDF76054DCC}"/>
                </a:ext>
              </a:extLst>
            </p:cNvPr>
            <p:cNvSpPr/>
            <p:nvPr/>
          </p:nvSpPr>
          <p:spPr>
            <a:xfrm>
              <a:off x="-47217204" y="16635616"/>
              <a:ext cx="75403" cy="7540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11" name="Ellipse 510">
              <a:extLst>
                <a:ext uri="{FF2B5EF4-FFF2-40B4-BE49-F238E27FC236}">
                  <a16:creationId xmlns:a16="http://schemas.microsoft.com/office/drawing/2014/main" id="{AB1C259D-697B-E10C-22DB-8AF44549784B}"/>
                </a:ext>
              </a:extLst>
            </p:cNvPr>
            <p:cNvSpPr/>
            <p:nvPr/>
          </p:nvSpPr>
          <p:spPr>
            <a:xfrm>
              <a:off x="-47369460" y="16635616"/>
              <a:ext cx="75403" cy="7540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12" name="Ellipse 511">
              <a:extLst>
                <a:ext uri="{FF2B5EF4-FFF2-40B4-BE49-F238E27FC236}">
                  <a16:creationId xmlns:a16="http://schemas.microsoft.com/office/drawing/2014/main" id="{A69B5444-2BDC-0863-98BD-937568607966}"/>
                </a:ext>
              </a:extLst>
            </p:cNvPr>
            <p:cNvSpPr/>
            <p:nvPr/>
          </p:nvSpPr>
          <p:spPr>
            <a:xfrm>
              <a:off x="-46685031" y="16767492"/>
              <a:ext cx="75564" cy="7556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13" name="Ellipse 512">
              <a:extLst>
                <a:ext uri="{FF2B5EF4-FFF2-40B4-BE49-F238E27FC236}">
                  <a16:creationId xmlns:a16="http://schemas.microsoft.com/office/drawing/2014/main" id="{70D66279-DD60-E937-DCEC-76EB5AD93E8B}"/>
                </a:ext>
              </a:extLst>
            </p:cNvPr>
            <p:cNvSpPr/>
            <p:nvPr/>
          </p:nvSpPr>
          <p:spPr>
            <a:xfrm>
              <a:off x="-41967658" y="12814345"/>
              <a:ext cx="75403" cy="7540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14" name="Ellipse 513">
              <a:extLst>
                <a:ext uri="{FF2B5EF4-FFF2-40B4-BE49-F238E27FC236}">
                  <a16:creationId xmlns:a16="http://schemas.microsoft.com/office/drawing/2014/main" id="{60C52E34-76DD-D608-4CA7-236B10B2BB87}"/>
                </a:ext>
              </a:extLst>
            </p:cNvPr>
            <p:cNvSpPr/>
            <p:nvPr/>
          </p:nvSpPr>
          <p:spPr>
            <a:xfrm>
              <a:off x="-43945703" y="16504143"/>
              <a:ext cx="75403" cy="7540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15" name="Ellipse 514">
              <a:extLst>
                <a:ext uri="{FF2B5EF4-FFF2-40B4-BE49-F238E27FC236}">
                  <a16:creationId xmlns:a16="http://schemas.microsoft.com/office/drawing/2014/main" id="{C5F7C3E5-967A-2B36-D6FB-F3E77C639AA1}"/>
                </a:ext>
              </a:extLst>
            </p:cNvPr>
            <p:cNvSpPr/>
            <p:nvPr/>
          </p:nvSpPr>
          <p:spPr>
            <a:xfrm>
              <a:off x="-46228503" y="16503901"/>
              <a:ext cx="75403" cy="7540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16" name="Ellipse 515">
              <a:extLst>
                <a:ext uri="{FF2B5EF4-FFF2-40B4-BE49-F238E27FC236}">
                  <a16:creationId xmlns:a16="http://schemas.microsoft.com/office/drawing/2014/main" id="{F6C880A8-9A0D-9BE4-4631-B2C5C562D055}"/>
                </a:ext>
              </a:extLst>
            </p:cNvPr>
            <p:cNvSpPr/>
            <p:nvPr/>
          </p:nvSpPr>
          <p:spPr>
            <a:xfrm>
              <a:off x="-42500153" y="12946302"/>
              <a:ext cx="75403" cy="7540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17" name="Ellipse 516">
              <a:extLst>
                <a:ext uri="{FF2B5EF4-FFF2-40B4-BE49-F238E27FC236}">
                  <a16:creationId xmlns:a16="http://schemas.microsoft.com/office/drawing/2014/main" id="{D83F62E8-C38A-D459-423B-80F02CCFFDC5}"/>
                </a:ext>
              </a:extLst>
            </p:cNvPr>
            <p:cNvSpPr/>
            <p:nvPr/>
          </p:nvSpPr>
          <p:spPr>
            <a:xfrm>
              <a:off x="-46989141" y="15713529"/>
              <a:ext cx="75403" cy="7540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18" name="Ellipse 517">
              <a:extLst>
                <a:ext uri="{FF2B5EF4-FFF2-40B4-BE49-F238E27FC236}">
                  <a16:creationId xmlns:a16="http://schemas.microsoft.com/office/drawing/2014/main" id="{B0DF9ADD-F923-8E5B-B564-5AF4079E3C37}"/>
                </a:ext>
              </a:extLst>
            </p:cNvPr>
            <p:cNvSpPr/>
            <p:nvPr/>
          </p:nvSpPr>
          <p:spPr>
            <a:xfrm>
              <a:off x="-43336919" y="16503901"/>
              <a:ext cx="75403" cy="7540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19" name="Ellipse 518">
              <a:extLst>
                <a:ext uri="{FF2B5EF4-FFF2-40B4-BE49-F238E27FC236}">
                  <a16:creationId xmlns:a16="http://schemas.microsoft.com/office/drawing/2014/main" id="{8CFF4835-E876-9106-4D67-2A9BA7BEF2F4}"/>
                </a:ext>
              </a:extLst>
            </p:cNvPr>
            <p:cNvSpPr/>
            <p:nvPr/>
          </p:nvSpPr>
          <p:spPr>
            <a:xfrm>
              <a:off x="-44097960" y="16504143"/>
              <a:ext cx="75403" cy="7540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20" name="Ellipse 519">
              <a:extLst>
                <a:ext uri="{FF2B5EF4-FFF2-40B4-BE49-F238E27FC236}">
                  <a16:creationId xmlns:a16="http://schemas.microsoft.com/office/drawing/2014/main" id="{78819BF8-C46C-AABB-86B9-E48EA3CE499C}"/>
                </a:ext>
              </a:extLst>
            </p:cNvPr>
            <p:cNvSpPr/>
            <p:nvPr/>
          </p:nvSpPr>
          <p:spPr>
            <a:xfrm>
              <a:off x="-46836885" y="15713529"/>
              <a:ext cx="75403" cy="7540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21" name="Ellipse 520">
              <a:extLst>
                <a:ext uri="{FF2B5EF4-FFF2-40B4-BE49-F238E27FC236}">
                  <a16:creationId xmlns:a16="http://schemas.microsoft.com/office/drawing/2014/main" id="{BD740C4F-0FDD-F276-4A47-ADA1A0FA1EB0}"/>
                </a:ext>
              </a:extLst>
            </p:cNvPr>
            <p:cNvSpPr/>
            <p:nvPr/>
          </p:nvSpPr>
          <p:spPr>
            <a:xfrm>
              <a:off x="-46532775" y="15713207"/>
              <a:ext cx="75564" cy="7556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22" name="Ellipse 521">
              <a:extLst>
                <a:ext uri="{FF2B5EF4-FFF2-40B4-BE49-F238E27FC236}">
                  <a16:creationId xmlns:a16="http://schemas.microsoft.com/office/drawing/2014/main" id="{592193DB-D703-3EF9-FABF-E7DB5559B718}"/>
                </a:ext>
              </a:extLst>
            </p:cNvPr>
            <p:cNvSpPr/>
            <p:nvPr/>
          </p:nvSpPr>
          <p:spPr>
            <a:xfrm>
              <a:off x="-45619719" y="16504143"/>
              <a:ext cx="75403" cy="7540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23" name="Ellipse 522">
              <a:extLst>
                <a:ext uri="{FF2B5EF4-FFF2-40B4-BE49-F238E27FC236}">
                  <a16:creationId xmlns:a16="http://schemas.microsoft.com/office/drawing/2014/main" id="{AC57FE6E-4DF6-7F01-8928-8ED2542B5F6D}"/>
                </a:ext>
              </a:extLst>
            </p:cNvPr>
            <p:cNvSpPr/>
            <p:nvPr/>
          </p:nvSpPr>
          <p:spPr>
            <a:xfrm>
              <a:off x="-45467462" y="16504143"/>
              <a:ext cx="75403" cy="7540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24" name="Ellipse 523">
              <a:extLst>
                <a:ext uri="{FF2B5EF4-FFF2-40B4-BE49-F238E27FC236}">
                  <a16:creationId xmlns:a16="http://schemas.microsoft.com/office/drawing/2014/main" id="{61E13974-832E-0AC4-715A-9457A527A9B2}"/>
                </a:ext>
              </a:extLst>
            </p:cNvPr>
            <p:cNvSpPr/>
            <p:nvPr/>
          </p:nvSpPr>
          <p:spPr>
            <a:xfrm>
              <a:off x="-46380518" y="15713207"/>
              <a:ext cx="75564" cy="7556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25" name="Ellipse 524">
              <a:extLst>
                <a:ext uri="{FF2B5EF4-FFF2-40B4-BE49-F238E27FC236}">
                  <a16:creationId xmlns:a16="http://schemas.microsoft.com/office/drawing/2014/main" id="{2FA73B4F-DB9B-0213-122F-9C6AD71DEFBE}"/>
                </a:ext>
              </a:extLst>
            </p:cNvPr>
            <p:cNvSpPr/>
            <p:nvPr/>
          </p:nvSpPr>
          <p:spPr>
            <a:xfrm>
              <a:off x="-45163191" y="16503982"/>
              <a:ext cx="75403" cy="7540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26" name="Ellipse 525">
              <a:extLst>
                <a:ext uri="{FF2B5EF4-FFF2-40B4-BE49-F238E27FC236}">
                  <a16:creationId xmlns:a16="http://schemas.microsoft.com/office/drawing/2014/main" id="{96417EB2-18E1-DD4F-B437-84104E50F098}"/>
                </a:ext>
              </a:extLst>
            </p:cNvPr>
            <p:cNvSpPr/>
            <p:nvPr/>
          </p:nvSpPr>
          <p:spPr>
            <a:xfrm>
              <a:off x="-45010854" y="16503982"/>
              <a:ext cx="75403" cy="7540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27" name="Ellipse 526">
              <a:extLst>
                <a:ext uri="{FF2B5EF4-FFF2-40B4-BE49-F238E27FC236}">
                  <a16:creationId xmlns:a16="http://schemas.microsoft.com/office/drawing/2014/main" id="{709D2D44-BB46-DA97-D86C-91B342F7DF0F}"/>
                </a:ext>
              </a:extLst>
            </p:cNvPr>
            <p:cNvSpPr/>
            <p:nvPr/>
          </p:nvSpPr>
          <p:spPr>
            <a:xfrm>
              <a:off x="-44858839" y="16504143"/>
              <a:ext cx="75403" cy="7540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28" name="Ellipse 527">
              <a:extLst>
                <a:ext uri="{FF2B5EF4-FFF2-40B4-BE49-F238E27FC236}">
                  <a16:creationId xmlns:a16="http://schemas.microsoft.com/office/drawing/2014/main" id="{0BF71FA3-1B4F-F622-9078-5736FF2C6DD3}"/>
                </a:ext>
              </a:extLst>
            </p:cNvPr>
            <p:cNvSpPr/>
            <p:nvPr/>
          </p:nvSpPr>
          <p:spPr>
            <a:xfrm>
              <a:off x="-44706583" y="16504143"/>
              <a:ext cx="75403" cy="7540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29" name="Ellipse 528">
              <a:extLst>
                <a:ext uri="{FF2B5EF4-FFF2-40B4-BE49-F238E27FC236}">
                  <a16:creationId xmlns:a16="http://schemas.microsoft.com/office/drawing/2014/main" id="{5EF2BF18-4639-1405-4D76-307E2E5FDCEE}"/>
                </a:ext>
              </a:extLst>
            </p:cNvPr>
            <p:cNvSpPr/>
            <p:nvPr/>
          </p:nvSpPr>
          <p:spPr>
            <a:xfrm>
              <a:off x="-44554487" y="16503982"/>
              <a:ext cx="75403" cy="7540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30" name="Ellipse 529">
              <a:extLst>
                <a:ext uri="{FF2B5EF4-FFF2-40B4-BE49-F238E27FC236}">
                  <a16:creationId xmlns:a16="http://schemas.microsoft.com/office/drawing/2014/main" id="{67140194-AAE3-53BA-5C16-F59FDEA29A71}"/>
                </a:ext>
              </a:extLst>
            </p:cNvPr>
            <p:cNvSpPr/>
            <p:nvPr/>
          </p:nvSpPr>
          <p:spPr>
            <a:xfrm>
              <a:off x="-44402231" y="16503982"/>
              <a:ext cx="75403" cy="7540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31" name="Ellipse 530">
              <a:extLst>
                <a:ext uri="{FF2B5EF4-FFF2-40B4-BE49-F238E27FC236}">
                  <a16:creationId xmlns:a16="http://schemas.microsoft.com/office/drawing/2014/main" id="{58107328-CB5B-66F0-9E23-CBD37289CBD8}"/>
                </a:ext>
              </a:extLst>
            </p:cNvPr>
            <p:cNvSpPr/>
            <p:nvPr/>
          </p:nvSpPr>
          <p:spPr>
            <a:xfrm>
              <a:off x="-46228584" y="15713046"/>
              <a:ext cx="75564" cy="7556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32" name="Ellipse 531">
              <a:extLst>
                <a:ext uri="{FF2B5EF4-FFF2-40B4-BE49-F238E27FC236}">
                  <a16:creationId xmlns:a16="http://schemas.microsoft.com/office/drawing/2014/main" id="{17C66955-8EAB-3A8E-FA3A-2ADCDC36E8F7}"/>
                </a:ext>
              </a:extLst>
            </p:cNvPr>
            <p:cNvSpPr/>
            <p:nvPr/>
          </p:nvSpPr>
          <p:spPr>
            <a:xfrm>
              <a:off x="-43184662" y="16503740"/>
              <a:ext cx="75403" cy="7540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33" name="Ellipse 532">
              <a:extLst>
                <a:ext uri="{FF2B5EF4-FFF2-40B4-BE49-F238E27FC236}">
                  <a16:creationId xmlns:a16="http://schemas.microsoft.com/office/drawing/2014/main" id="{BB4DCFCE-D63E-1D73-2B1A-35E2AA9E0030}"/>
                </a:ext>
              </a:extLst>
            </p:cNvPr>
            <p:cNvSpPr/>
            <p:nvPr/>
          </p:nvSpPr>
          <p:spPr>
            <a:xfrm>
              <a:off x="-46380760" y="16503740"/>
              <a:ext cx="75403" cy="7540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34" name="Ellipse 533">
              <a:extLst>
                <a:ext uri="{FF2B5EF4-FFF2-40B4-BE49-F238E27FC236}">
                  <a16:creationId xmlns:a16="http://schemas.microsoft.com/office/drawing/2014/main" id="{71AF026B-194F-DC77-C364-21988E839995}"/>
                </a:ext>
              </a:extLst>
            </p:cNvPr>
            <p:cNvSpPr/>
            <p:nvPr/>
          </p:nvSpPr>
          <p:spPr>
            <a:xfrm>
              <a:off x="-46533016" y="16503740"/>
              <a:ext cx="75403" cy="7540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35" name="Ellipse 534">
              <a:extLst>
                <a:ext uri="{FF2B5EF4-FFF2-40B4-BE49-F238E27FC236}">
                  <a16:creationId xmlns:a16="http://schemas.microsoft.com/office/drawing/2014/main" id="{F487532A-6BED-7F8A-C289-6FBABC9EAB34}"/>
                </a:ext>
              </a:extLst>
            </p:cNvPr>
            <p:cNvSpPr/>
            <p:nvPr/>
          </p:nvSpPr>
          <p:spPr>
            <a:xfrm>
              <a:off x="-46685273" y="16503740"/>
              <a:ext cx="75403" cy="7540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36" name="Ellipse 535">
              <a:extLst>
                <a:ext uri="{FF2B5EF4-FFF2-40B4-BE49-F238E27FC236}">
                  <a16:creationId xmlns:a16="http://schemas.microsoft.com/office/drawing/2014/main" id="{942FEB72-9D1B-E22E-3F51-FD60705C5F3A}"/>
                </a:ext>
              </a:extLst>
            </p:cNvPr>
            <p:cNvSpPr/>
            <p:nvPr/>
          </p:nvSpPr>
          <p:spPr>
            <a:xfrm>
              <a:off x="-41967497" y="13077212"/>
              <a:ext cx="75403" cy="7540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37" name="Ellipse 536">
              <a:extLst>
                <a:ext uri="{FF2B5EF4-FFF2-40B4-BE49-F238E27FC236}">
                  <a16:creationId xmlns:a16="http://schemas.microsoft.com/office/drawing/2014/main" id="{C0466A4A-1AD3-9F17-0EC5-985B3AE7DF27}"/>
                </a:ext>
              </a:extLst>
            </p:cNvPr>
            <p:cNvSpPr/>
            <p:nvPr/>
          </p:nvSpPr>
          <p:spPr>
            <a:xfrm>
              <a:off x="-42880149" y="13341367"/>
              <a:ext cx="75403" cy="7540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38" name="Ellipse 537">
              <a:extLst>
                <a:ext uri="{FF2B5EF4-FFF2-40B4-BE49-F238E27FC236}">
                  <a16:creationId xmlns:a16="http://schemas.microsoft.com/office/drawing/2014/main" id="{29518A36-EB6B-83B8-0CB3-009B398B5BF1}"/>
                </a:ext>
              </a:extLst>
            </p:cNvPr>
            <p:cNvSpPr/>
            <p:nvPr/>
          </p:nvSpPr>
          <p:spPr>
            <a:xfrm>
              <a:off x="-43260710" y="13736754"/>
              <a:ext cx="75403" cy="7540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39" name="Ellipse 538">
              <a:extLst>
                <a:ext uri="{FF2B5EF4-FFF2-40B4-BE49-F238E27FC236}">
                  <a16:creationId xmlns:a16="http://schemas.microsoft.com/office/drawing/2014/main" id="{0F8AB614-DC28-AE8F-7DFD-093448716F8B}"/>
                </a:ext>
              </a:extLst>
            </p:cNvPr>
            <p:cNvSpPr/>
            <p:nvPr/>
          </p:nvSpPr>
          <p:spPr>
            <a:xfrm>
              <a:off x="-43108615" y="14000265"/>
              <a:ext cx="75403" cy="7540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40" name="Ellipse 539">
              <a:extLst>
                <a:ext uri="{FF2B5EF4-FFF2-40B4-BE49-F238E27FC236}">
                  <a16:creationId xmlns:a16="http://schemas.microsoft.com/office/drawing/2014/main" id="{0B65AF98-32B8-A57C-691C-7526F93AE5A9}"/>
                </a:ext>
              </a:extLst>
            </p:cNvPr>
            <p:cNvSpPr/>
            <p:nvPr/>
          </p:nvSpPr>
          <p:spPr>
            <a:xfrm>
              <a:off x="-42652409" y="14000588"/>
              <a:ext cx="75403" cy="7540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41" name="Ellipse 540">
              <a:extLst>
                <a:ext uri="{FF2B5EF4-FFF2-40B4-BE49-F238E27FC236}">
                  <a16:creationId xmlns:a16="http://schemas.microsoft.com/office/drawing/2014/main" id="{74DAE904-0F26-E75D-01A9-D6D0F8F26028}"/>
                </a:ext>
              </a:extLst>
            </p:cNvPr>
            <p:cNvSpPr/>
            <p:nvPr/>
          </p:nvSpPr>
          <p:spPr>
            <a:xfrm>
              <a:off x="-42347977" y="14000668"/>
              <a:ext cx="75403" cy="7540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42" name="Ellipse 541">
              <a:extLst>
                <a:ext uri="{FF2B5EF4-FFF2-40B4-BE49-F238E27FC236}">
                  <a16:creationId xmlns:a16="http://schemas.microsoft.com/office/drawing/2014/main" id="{D78A345D-588F-4642-1222-E08D6EFFAAFF}"/>
                </a:ext>
              </a:extLst>
            </p:cNvPr>
            <p:cNvSpPr/>
            <p:nvPr/>
          </p:nvSpPr>
          <p:spPr>
            <a:xfrm>
              <a:off x="-43260710" y="16108433"/>
              <a:ext cx="75403" cy="7540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43" name="Ellipse 542">
              <a:extLst>
                <a:ext uri="{FF2B5EF4-FFF2-40B4-BE49-F238E27FC236}">
                  <a16:creationId xmlns:a16="http://schemas.microsoft.com/office/drawing/2014/main" id="{BE1BBCF2-677B-07F3-4C89-C09006CD9A52}"/>
                </a:ext>
              </a:extLst>
            </p:cNvPr>
            <p:cNvSpPr/>
            <p:nvPr/>
          </p:nvSpPr>
          <p:spPr>
            <a:xfrm>
              <a:off x="-43412966" y="16108433"/>
              <a:ext cx="75403" cy="7540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44" name="Ellipse 543">
              <a:extLst>
                <a:ext uri="{FF2B5EF4-FFF2-40B4-BE49-F238E27FC236}">
                  <a16:creationId xmlns:a16="http://schemas.microsoft.com/office/drawing/2014/main" id="{65B7F074-0275-9914-0F03-1BA90CDDC4B5}"/>
                </a:ext>
              </a:extLst>
            </p:cNvPr>
            <p:cNvSpPr/>
            <p:nvPr/>
          </p:nvSpPr>
          <p:spPr>
            <a:xfrm>
              <a:off x="-46152375" y="16108353"/>
              <a:ext cx="75403" cy="7540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45" name="Ellipse 544">
              <a:extLst>
                <a:ext uri="{FF2B5EF4-FFF2-40B4-BE49-F238E27FC236}">
                  <a16:creationId xmlns:a16="http://schemas.microsoft.com/office/drawing/2014/main" id="{CD9E41DE-79C6-128A-B757-50579EB882F3}"/>
                </a:ext>
              </a:extLst>
            </p:cNvPr>
            <p:cNvSpPr/>
            <p:nvPr/>
          </p:nvSpPr>
          <p:spPr>
            <a:xfrm>
              <a:off x="-46304712" y="16108353"/>
              <a:ext cx="75403" cy="7540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46" name="Ellipse 545">
              <a:extLst>
                <a:ext uri="{FF2B5EF4-FFF2-40B4-BE49-F238E27FC236}">
                  <a16:creationId xmlns:a16="http://schemas.microsoft.com/office/drawing/2014/main" id="{113F9E7D-99E4-B4E7-6B27-6A945D3FBE0A}"/>
                </a:ext>
              </a:extLst>
            </p:cNvPr>
            <p:cNvSpPr/>
            <p:nvPr/>
          </p:nvSpPr>
          <p:spPr>
            <a:xfrm>
              <a:off x="-42043625" y="14000749"/>
              <a:ext cx="75403" cy="7540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47" name="Ellipse 546">
              <a:extLst>
                <a:ext uri="{FF2B5EF4-FFF2-40B4-BE49-F238E27FC236}">
                  <a16:creationId xmlns:a16="http://schemas.microsoft.com/office/drawing/2014/main" id="{BF10736E-FDFF-CA03-DDF4-1130F8B42C87}"/>
                </a:ext>
              </a:extLst>
            </p:cNvPr>
            <p:cNvSpPr/>
            <p:nvPr/>
          </p:nvSpPr>
          <p:spPr>
            <a:xfrm>
              <a:off x="-41891368" y="14000749"/>
              <a:ext cx="75403" cy="7540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48" name="Ellipse 547">
              <a:extLst>
                <a:ext uri="{FF2B5EF4-FFF2-40B4-BE49-F238E27FC236}">
                  <a16:creationId xmlns:a16="http://schemas.microsoft.com/office/drawing/2014/main" id="{D53BC1E0-555B-441D-22EE-C1873EBF3D18}"/>
                </a:ext>
              </a:extLst>
            </p:cNvPr>
            <p:cNvSpPr/>
            <p:nvPr/>
          </p:nvSpPr>
          <p:spPr>
            <a:xfrm>
              <a:off x="-41739353" y="14000749"/>
              <a:ext cx="75403" cy="7540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49" name="Ellipse 548">
              <a:extLst>
                <a:ext uri="{FF2B5EF4-FFF2-40B4-BE49-F238E27FC236}">
                  <a16:creationId xmlns:a16="http://schemas.microsoft.com/office/drawing/2014/main" id="{025EE3AA-A705-4032-2620-3184108B103E}"/>
                </a:ext>
              </a:extLst>
            </p:cNvPr>
            <p:cNvSpPr/>
            <p:nvPr/>
          </p:nvSpPr>
          <p:spPr>
            <a:xfrm>
              <a:off x="-42880552" y="14131739"/>
              <a:ext cx="75403" cy="7540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50" name="Ellipse 549">
              <a:extLst>
                <a:ext uri="{FF2B5EF4-FFF2-40B4-BE49-F238E27FC236}">
                  <a16:creationId xmlns:a16="http://schemas.microsoft.com/office/drawing/2014/main" id="{3BB8A241-2E15-E0E4-1DE6-3C8D99A51A69}"/>
                </a:ext>
              </a:extLst>
            </p:cNvPr>
            <p:cNvSpPr/>
            <p:nvPr/>
          </p:nvSpPr>
          <p:spPr>
            <a:xfrm>
              <a:off x="-42424105" y="14131658"/>
              <a:ext cx="75403" cy="7540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51" name="Ellipse 550">
              <a:extLst>
                <a:ext uri="{FF2B5EF4-FFF2-40B4-BE49-F238E27FC236}">
                  <a16:creationId xmlns:a16="http://schemas.microsoft.com/office/drawing/2014/main" id="{1AE60D07-0F81-BF8F-6D48-0E5250743D33}"/>
                </a:ext>
              </a:extLst>
            </p:cNvPr>
            <p:cNvSpPr/>
            <p:nvPr/>
          </p:nvSpPr>
          <p:spPr>
            <a:xfrm>
              <a:off x="-43488934" y="14395411"/>
              <a:ext cx="75403" cy="7540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52" name="Ellipse 551">
              <a:extLst>
                <a:ext uri="{FF2B5EF4-FFF2-40B4-BE49-F238E27FC236}">
                  <a16:creationId xmlns:a16="http://schemas.microsoft.com/office/drawing/2014/main" id="{B4060A52-54DD-F60B-0FBB-606A7B85150B}"/>
                </a:ext>
              </a:extLst>
            </p:cNvPr>
            <p:cNvSpPr/>
            <p:nvPr/>
          </p:nvSpPr>
          <p:spPr>
            <a:xfrm>
              <a:off x="-43184582" y="14395572"/>
              <a:ext cx="75403" cy="7540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53" name="Ellipse 552">
              <a:extLst>
                <a:ext uri="{FF2B5EF4-FFF2-40B4-BE49-F238E27FC236}">
                  <a16:creationId xmlns:a16="http://schemas.microsoft.com/office/drawing/2014/main" id="{B0C19351-496C-5017-5888-9E741064CE13}"/>
                </a:ext>
              </a:extLst>
            </p:cNvPr>
            <p:cNvSpPr/>
            <p:nvPr/>
          </p:nvSpPr>
          <p:spPr>
            <a:xfrm>
              <a:off x="-43032325" y="14395572"/>
              <a:ext cx="75403" cy="7540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54" name="Ellipse 553">
              <a:extLst>
                <a:ext uri="{FF2B5EF4-FFF2-40B4-BE49-F238E27FC236}">
                  <a16:creationId xmlns:a16="http://schemas.microsoft.com/office/drawing/2014/main" id="{89CD2789-F518-8EAD-1D40-CE86CE440321}"/>
                </a:ext>
              </a:extLst>
            </p:cNvPr>
            <p:cNvSpPr/>
            <p:nvPr/>
          </p:nvSpPr>
          <p:spPr>
            <a:xfrm>
              <a:off x="-43108615" y="15844922"/>
              <a:ext cx="75403" cy="7540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55" name="Ellipse 554">
              <a:extLst>
                <a:ext uri="{FF2B5EF4-FFF2-40B4-BE49-F238E27FC236}">
                  <a16:creationId xmlns:a16="http://schemas.microsoft.com/office/drawing/2014/main" id="{4826F08F-1CA7-32E8-980E-9FD1AB742694}"/>
                </a:ext>
              </a:extLst>
            </p:cNvPr>
            <p:cNvSpPr/>
            <p:nvPr/>
          </p:nvSpPr>
          <p:spPr>
            <a:xfrm>
              <a:off x="-46456727" y="15844922"/>
              <a:ext cx="75403" cy="7540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56" name="Ellipse 555">
              <a:extLst>
                <a:ext uri="{FF2B5EF4-FFF2-40B4-BE49-F238E27FC236}">
                  <a16:creationId xmlns:a16="http://schemas.microsoft.com/office/drawing/2014/main" id="{50EEDD5F-E2BF-2424-C711-B765131CF066}"/>
                </a:ext>
              </a:extLst>
            </p:cNvPr>
            <p:cNvSpPr/>
            <p:nvPr/>
          </p:nvSpPr>
          <p:spPr>
            <a:xfrm>
              <a:off x="-46913013" y="15844600"/>
              <a:ext cx="75403" cy="7540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57" name="Ellipse 556">
              <a:extLst>
                <a:ext uri="{FF2B5EF4-FFF2-40B4-BE49-F238E27FC236}">
                  <a16:creationId xmlns:a16="http://schemas.microsoft.com/office/drawing/2014/main" id="{21A4CF0C-D85D-9062-1FBF-3DC11030BCFC}"/>
                </a:ext>
              </a:extLst>
            </p:cNvPr>
            <p:cNvSpPr/>
            <p:nvPr/>
          </p:nvSpPr>
          <p:spPr>
            <a:xfrm>
              <a:off x="-42880069" y="14395572"/>
              <a:ext cx="75403" cy="7540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58" name="Ellipse 557">
              <a:extLst>
                <a:ext uri="{FF2B5EF4-FFF2-40B4-BE49-F238E27FC236}">
                  <a16:creationId xmlns:a16="http://schemas.microsoft.com/office/drawing/2014/main" id="{FCE1670B-6F96-91FC-9BF1-A8D1D2C318F7}"/>
                </a:ext>
              </a:extLst>
            </p:cNvPr>
            <p:cNvSpPr/>
            <p:nvPr/>
          </p:nvSpPr>
          <p:spPr>
            <a:xfrm>
              <a:off x="-47217445" y="15844519"/>
              <a:ext cx="75403" cy="7540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59" name="Ellipse 558">
              <a:extLst>
                <a:ext uri="{FF2B5EF4-FFF2-40B4-BE49-F238E27FC236}">
                  <a16:creationId xmlns:a16="http://schemas.microsoft.com/office/drawing/2014/main" id="{A99B8AD8-02A8-8F7D-A068-B7F7BB3C807A}"/>
                </a:ext>
              </a:extLst>
            </p:cNvPr>
            <p:cNvSpPr/>
            <p:nvPr/>
          </p:nvSpPr>
          <p:spPr>
            <a:xfrm>
              <a:off x="-42956358" y="14790798"/>
              <a:ext cx="75403" cy="7540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60" name="Ellipse 559">
              <a:extLst>
                <a:ext uri="{FF2B5EF4-FFF2-40B4-BE49-F238E27FC236}">
                  <a16:creationId xmlns:a16="http://schemas.microsoft.com/office/drawing/2014/main" id="{3330E5BB-22A7-8A02-E25E-56CB1A5C0E59}"/>
                </a:ext>
              </a:extLst>
            </p:cNvPr>
            <p:cNvSpPr/>
            <p:nvPr/>
          </p:nvSpPr>
          <p:spPr>
            <a:xfrm>
              <a:off x="-47521717" y="15844439"/>
              <a:ext cx="75403" cy="7540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61" name="Ellipse 560">
              <a:extLst>
                <a:ext uri="{FF2B5EF4-FFF2-40B4-BE49-F238E27FC236}">
                  <a16:creationId xmlns:a16="http://schemas.microsoft.com/office/drawing/2014/main" id="{D04541B6-AA07-C7B4-91A1-AA35CC04C43F}"/>
                </a:ext>
              </a:extLst>
            </p:cNvPr>
            <p:cNvSpPr/>
            <p:nvPr/>
          </p:nvSpPr>
          <p:spPr>
            <a:xfrm>
              <a:off x="-42880552" y="15713449"/>
              <a:ext cx="75403" cy="7540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62" name="Ellipse 561">
              <a:extLst>
                <a:ext uri="{FF2B5EF4-FFF2-40B4-BE49-F238E27FC236}">
                  <a16:creationId xmlns:a16="http://schemas.microsoft.com/office/drawing/2014/main" id="{97A43B1B-BBBF-7E0D-5458-7C3599CFD855}"/>
                </a:ext>
              </a:extLst>
            </p:cNvPr>
            <p:cNvSpPr/>
            <p:nvPr/>
          </p:nvSpPr>
          <p:spPr>
            <a:xfrm>
              <a:off x="-42347977" y="12946302"/>
              <a:ext cx="75403" cy="7540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63" name="Ellipse 562">
              <a:extLst>
                <a:ext uri="{FF2B5EF4-FFF2-40B4-BE49-F238E27FC236}">
                  <a16:creationId xmlns:a16="http://schemas.microsoft.com/office/drawing/2014/main" id="{83138654-C536-7F3A-E417-C7A375461C85}"/>
                </a:ext>
              </a:extLst>
            </p:cNvPr>
            <p:cNvSpPr/>
            <p:nvPr/>
          </p:nvSpPr>
          <p:spPr>
            <a:xfrm>
              <a:off x="-47141317" y="15713529"/>
              <a:ext cx="75403" cy="7540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64" name="Ellipse 563">
              <a:extLst>
                <a:ext uri="{FF2B5EF4-FFF2-40B4-BE49-F238E27FC236}">
                  <a16:creationId xmlns:a16="http://schemas.microsoft.com/office/drawing/2014/main" id="{AB7E2963-0302-C493-3349-BA842B6DD2ED}"/>
                </a:ext>
              </a:extLst>
            </p:cNvPr>
            <p:cNvSpPr/>
            <p:nvPr/>
          </p:nvSpPr>
          <p:spPr>
            <a:xfrm>
              <a:off x="-42804102" y="14790798"/>
              <a:ext cx="75403" cy="7540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65" name="Ellipse 564">
              <a:extLst>
                <a:ext uri="{FF2B5EF4-FFF2-40B4-BE49-F238E27FC236}">
                  <a16:creationId xmlns:a16="http://schemas.microsoft.com/office/drawing/2014/main" id="{36CA62BD-D119-F2CB-044F-EBBA90ED4AB5}"/>
                </a:ext>
              </a:extLst>
            </p:cNvPr>
            <p:cNvSpPr/>
            <p:nvPr/>
          </p:nvSpPr>
          <p:spPr>
            <a:xfrm>
              <a:off x="-46989141" y="16767815"/>
              <a:ext cx="75403" cy="7540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66" name="Ellipse 565">
              <a:extLst>
                <a:ext uri="{FF2B5EF4-FFF2-40B4-BE49-F238E27FC236}">
                  <a16:creationId xmlns:a16="http://schemas.microsoft.com/office/drawing/2014/main" id="{17C93855-8D7B-F47D-38AF-34AF41921025}"/>
                </a:ext>
              </a:extLst>
            </p:cNvPr>
            <p:cNvSpPr/>
            <p:nvPr/>
          </p:nvSpPr>
          <p:spPr>
            <a:xfrm>
              <a:off x="-46684870" y="15713449"/>
              <a:ext cx="75403" cy="7540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67" name="Ellipse 566">
              <a:extLst>
                <a:ext uri="{FF2B5EF4-FFF2-40B4-BE49-F238E27FC236}">
                  <a16:creationId xmlns:a16="http://schemas.microsoft.com/office/drawing/2014/main" id="{EA116248-CAE9-D257-E022-A9390C37A1A3}"/>
                </a:ext>
              </a:extLst>
            </p:cNvPr>
            <p:cNvSpPr/>
            <p:nvPr/>
          </p:nvSpPr>
          <p:spPr>
            <a:xfrm>
              <a:off x="-42576281" y="13077373"/>
              <a:ext cx="75403" cy="7540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68" name="Ellipse 567">
              <a:extLst>
                <a:ext uri="{FF2B5EF4-FFF2-40B4-BE49-F238E27FC236}">
                  <a16:creationId xmlns:a16="http://schemas.microsoft.com/office/drawing/2014/main" id="{6C31B81D-2744-98CE-C017-00285980BFDB}"/>
                </a:ext>
              </a:extLst>
            </p:cNvPr>
            <p:cNvSpPr/>
            <p:nvPr/>
          </p:nvSpPr>
          <p:spPr>
            <a:xfrm>
              <a:off x="-42652167" y="14790556"/>
              <a:ext cx="75564" cy="7556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69" name="Ellipse 568">
              <a:extLst>
                <a:ext uri="{FF2B5EF4-FFF2-40B4-BE49-F238E27FC236}">
                  <a16:creationId xmlns:a16="http://schemas.microsoft.com/office/drawing/2014/main" id="{8EA4166F-898D-3AB0-0554-2EEE5B3199AD}"/>
                </a:ext>
              </a:extLst>
            </p:cNvPr>
            <p:cNvSpPr/>
            <p:nvPr/>
          </p:nvSpPr>
          <p:spPr>
            <a:xfrm>
              <a:off x="-47445588" y="15713610"/>
              <a:ext cx="75403" cy="7540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70" name="Ellipse 569">
              <a:extLst>
                <a:ext uri="{FF2B5EF4-FFF2-40B4-BE49-F238E27FC236}">
                  <a16:creationId xmlns:a16="http://schemas.microsoft.com/office/drawing/2014/main" id="{03D02A10-58C4-739B-BBD0-9D6200CE538B}"/>
                </a:ext>
              </a:extLst>
            </p:cNvPr>
            <p:cNvSpPr/>
            <p:nvPr/>
          </p:nvSpPr>
          <p:spPr>
            <a:xfrm>
              <a:off x="-47597926" y="15713610"/>
              <a:ext cx="75403" cy="7540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71" name="Ellipse 570">
              <a:extLst>
                <a:ext uri="{FF2B5EF4-FFF2-40B4-BE49-F238E27FC236}">
                  <a16:creationId xmlns:a16="http://schemas.microsoft.com/office/drawing/2014/main" id="{EC51967B-F1B2-7E35-1A24-D7D31A7F53DE}"/>
                </a:ext>
              </a:extLst>
            </p:cNvPr>
            <p:cNvSpPr/>
            <p:nvPr/>
          </p:nvSpPr>
          <p:spPr>
            <a:xfrm>
              <a:off x="-42880069" y="15449616"/>
              <a:ext cx="75403" cy="7540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72" name="Ellipse 571">
              <a:extLst>
                <a:ext uri="{FF2B5EF4-FFF2-40B4-BE49-F238E27FC236}">
                  <a16:creationId xmlns:a16="http://schemas.microsoft.com/office/drawing/2014/main" id="{2BA3AD1C-5E01-E616-8BB9-BDF9BACB2D83}"/>
                </a:ext>
              </a:extLst>
            </p:cNvPr>
            <p:cNvSpPr/>
            <p:nvPr/>
          </p:nvSpPr>
          <p:spPr>
            <a:xfrm>
              <a:off x="-43032325" y="15449616"/>
              <a:ext cx="75403" cy="7540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73" name="Ellipse 572">
              <a:extLst>
                <a:ext uri="{FF2B5EF4-FFF2-40B4-BE49-F238E27FC236}">
                  <a16:creationId xmlns:a16="http://schemas.microsoft.com/office/drawing/2014/main" id="{3A219590-0B9A-7D26-07DA-A4038A88478A}"/>
                </a:ext>
              </a:extLst>
            </p:cNvPr>
            <p:cNvSpPr/>
            <p:nvPr/>
          </p:nvSpPr>
          <p:spPr>
            <a:xfrm>
              <a:off x="-43184582" y="15449616"/>
              <a:ext cx="75403" cy="7540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74" name="Ellipse 573">
              <a:extLst>
                <a:ext uri="{FF2B5EF4-FFF2-40B4-BE49-F238E27FC236}">
                  <a16:creationId xmlns:a16="http://schemas.microsoft.com/office/drawing/2014/main" id="{D6FAD567-2F9B-838F-F83C-538CB67C9CF2}"/>
                </a:ext>
              </a:extLst>
            </p:cNvPr>
            <p:cNvSpPr/>
            <p:nvPr/>
          </p:nvSpPr>
          <p:spPr>
            <a:xfrm>
              <a:off x="-42500072" y="14790556"/>
              <a:ext cx="75564" cy="7556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75" name="Ellipse 574">
              <a:extLst>
                <a:ext uri="{FF2B5EF4-FFF2-40B4-BE49-F238E27FC236}">
                  <a16:creationId xmlns:a16="http://schemas.microsoft.com/office/drawing/2014/main" id="{ECDFB009-6BE2-5CA8-D161-11F3E8CD8F8F}"/>
                </a:ext>
              </a:extLst>
            </p:cNvPr>
            <p:cNvSpPr/>
            <p:nvPr/>
          </p:nvSpPr>
          <p:spPr>
            <a:xfrm>
              <a:off x="-43488934" y="15449777"/>
              <a:ext cx="75403" cy="7540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76" name="Ellipse 575">
              <a:extLst>
                <a:ext uri="{FF2B5EF4-FFF2-40B4-BE49-F238E27FC236}">
                  <a16:creationId xmlns:a16="http://schemas.microsoft.com/office/drawing/2014/main" id="{C66F7C69-A9AC-37EF-F9C5-56F5229D632E}"/>
                </a:ext>
              </a:extLst>
            </p:cNvPr>
            <p:cNvSpPr/>
            <p:nvPr/>
          </p:nvSpPr>
          <p:spPr>
            <a:xfrm>
              <a:off x="-46076408" y="15449777"/>
              <a:ext cx="75403" cy="7540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77" name="Ellipse 576">
              <a:extLst>
                <a:ext uri="{FF2B5EF4-FFF2-40B4-BE49-F238E27FC236}">
                  <a16:creationId xmlns:a16="http://schemas.microsoft.com/office/drawing/2014/main" id="{EE09EB04-37A0-231B-16E0-EDB7D718E47D}"/>
                </a:ext>
              </a:extLst>
            </p:cNvPr>
            <p:cNvSpPr/>
            <p:nvPr/>
          </p:nvSpPr>
          <p:spPr>
            <a:xfrm>
              <a:off x="-42043625" y="12946383"/>
              <a:ext cx="75403" cy="7540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78" name="Ellipse 577">
              <a:extLst>
                <a:ext uri="{FF2B5EF4-FFF2-40B4-BE49-F238E27FC236}">
                  <a16:creationId xmlns:a16="http://schemas.microsoft.com/office/drawing/2014/main" id="{6DE9CDF1-764C-8C83-07E2-3CF7EDE6DE1C}"/>
                </a:ext>
              </a:extLst>
            </p:cNvPr>
            <p:cNvSpPr/>
            <p:nvPr/>
          </p:nvSpPr>
          <p:spPr>
            <a:xfrm>
              <a:off x="-46380840" y="15449616"/>
              <a:ext cx="75403" cy="7540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79" name="Ellipse 578">
              <a:extLst>
                <a:ext uri="{FF2B5EF4-FFF2-40B4-BE49-F238E27FC236}">
                  <a16:creationId xmlns:a16="http://schemas.microsoft.com/office/drawing/2014/main" id="{B9D739F5-46A7-AF65-82D7-2934B711FAAA}"/>
                </a:ext>
              </a:extLst>
            </p:cNvPr>
            <p:cNvSpPr/>
            <p:nvPr/>
          </p:nvSpPr>
          <p:spPr>
            <a:xfrm>
              <a:off x="-46533097" y="15449616"/>
              <a:ext cx="75403" cy="7540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80" name="Ellipse 579">
              <a:extLst>
                <a:ext uri="{FF2B5EF4-FFF2-40B4-BE49-F238E27FC236}">
                  <a16:creationId xmlns:a16="http://schemas.microsoft.com/office/drawing/2014/main" id="{D884074B-DC8E-1086-F2F5-BF8A69870471}"/>
                </a:ext>
              </a:extLst>
            </p:cNvPr>
            <p:cNvSpPr/>
            <p:nvPr/>
          </p:nvSpPr>
          <p:spPr>
            <a:xfrm>
              <a:off x="-46685353" y="15449616"/>
              <a:ext cx="75403" cy="7540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81" name="Ellipse 580">
              <a:extLst>
                <a:ext uri="{FF2B5EF4-FFF2-40B4-BE49-F238E27FC236}">
                  <a16:creationId xmlns:a16="http://schemas.microsoft.com/office/drawing/2014/main" id="{96995A7E-AF79-DE8A-AEFA-52109AD83D06}"/>
                </a:ext>
              </a:extLst>
            </p:cNvPr>
            <p:cNvSpPr/>
            <p:nvPr/>
          </p:nvSpPr>
          <p:spPr>
            <a:xfrm>
              <a:off x="-42195962" y="12946383"/>
              <a:ext cx="75403" cy="7540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82" name="Ellipse 581">
              <a:extLst>
                <a:ext uri="{FF2B5EF4-FFF2-40B4-BE49-F238E27FC236}">
                  <a16:creationId xmlns:a16="http://schemas.microsoft.com/office/drawing/2014/main" id="{8D2A9B5E-509E-3AF4-1969-6E862D90172F}"/>
                </a:ext>
              </a:extLst>
            </p:cNvPr>
            <p:cNvSpPr/>
            <p:nvPr/>
          </p:nvSpPr>
          <p:spPr>
            <a:xfrm>
              <a:off x="-42956358" y="15054390"/>
              <a:ext cx="75403" cy="7540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83" name="Ellipse 582">
              <a:extLst>
                <a:ext uri="{FF2B5EF4-FFF2-40B4-BE49-F238E27FC236}">
                  <a16:creationId xmlns:a16="http://schemas.microsoft.com/office/drawing/2014/main" id="{0A7834C6-ED51-31ED-3864-7AA62C76F8AF}"/>
                </a:ext>
              </a:extLst>
            </p:cNvPr>
            <p:cNvSpPr/>
            <p:nvPr/>
          </p:nvSpPr>
          <p:spPr>
            <a:xfrm>
              <a:off x="-42804102" y="15054390"/>
              <a:ext cx="75403" cy="7540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84" name="Ellipse 583">
              <a:extLst>
                <a:ext uri="{FF2B5EF4-FFF2-40B4-BE49-F238E27FC236}">
                  <a16:creationId xmlns:a16="http://schemas.microsoft.com/office/drawing/2014/main" id="{4E34259F-4CC1-D022-12A0-D06157DA34A9}"/>
                </a:ext>
              </a:extLst>
            </p:cNvPr>
            <p:cNvSpPr/>
            <p:nvPr/>
          </p:nvSpPr>
          <p:spPr>
            <a:xfrm>
              <a:off x="-42652167" y="15054470"/>
              <a:ext cx="75564" cy="7556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85" name="Ellipse 584">
              <a:extLst>
                <a:ext uri="{FF2B5EF4-FFF2-40B4-BE49-F238E27FC236}">
                  <a16:creationId xmlns:a16="http://schemas.microsoft.com/office/drawing/2014/main" id="{12AF965B-C2D1-5DA1-7117-812D692BAF2E}"/>
                </a:ext>
              </a:extLst>
            </p:cNvPr>
            <p:cNvSpPr/>
            <p:nvPr/>
          </p:nvSpPr>
          <p:spPr>
            <a:xfrm>
              <a:off x="-42500072" y="15054470"/>
              <a:ext cx="75564" cy="7556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86" name="Ellipse 585">
              <a:extLst>
                <a:ext uri="{FF2B5EF4-FFF2-40B4-BE49-F238E27FC236}">
                  <a16:creationId xmlns:a16="http://schemas.microsoft.com/office/drawing/2014/main" id="{BE12CAD7-7B87-2FA7-ED98-8E3770B907FB}"/>
                </a:ext>
              </a:extLst>
            </p:cNvPr>
            <p:cNvSpPr/>
            <p:nvPr/>
          </p:nvSpPr>
          <p:spPr>
            <a:xfrm>
              <a:off x="-46456807" y="16108594"/>
              <a:ext cx="75242" cy="7524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87" name="Ellipse 586">
              <a:extLst>
                <a:ext uri="{FF2B5EF4-FFF2-40B4-BE49-F238E27FC236}">
                  <a16:creationId xmlns:a16="http://schemas.microsoft.com/office/drawing/2014/main" id="{7E4F2C88-CF18-BC83-49C2-E2D4C5DA50BB}"/>
                </a:ext>
              </a:extLst>
            </p:cNvPr>
            <p:cNvSpPr/>
            <p:nvPr/>
          </p:nvSpPr>
          <p:spPr>
            <a:xfrm>
              <a:off x="-42271848" y="13077373"/>
              <a:ext cx="75242" cy="7524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88" name="Ellipse 587">
              <a:extLst>
                <a:ext uri="{FF2B5EF4-FFF2-40B4-BE49-F238E27FC236}">
                  <a16:creationId xmlns:a16="http://schemas.microsoft.com/office/drawing/2014/main" id="{CB2CB1FA-3D9C-2251-1ADC-BE5DBA381335}"/>
                </a:ext>
              </a:extLst>
            </p:cNvPr>
            <p:cNvSpPr/>
            <p:nvPr/>
          </p:nvSpPr>
          <p:spPr>
            <a:xfrm>
              <a:off x="-47749940" y="15185944"/>
              <a:ext cx="75242" cy="7524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89" name="Ellipse 588">
              <a:extLst>
                <a:ext uri="{FF2B5EF4-FFF2-40B4-BE49-F238E27FC236}">
                  <a16:creationId xmlns:a16="http://schemas.microsoft.com/office/drawing/2014/main" id="{7354D923-E152-2076-80B4-31DF2F32FB62}"/>
                </a:ext>
              </a:extLst>
            </p:cNvPr>
            <p:cNvSpPr/>
            <p:nvPr/>
          </p:nvSpPr>
          <p:spPr>
            <a:xfrm>
              <a:off x="-42119592" y="13077373"/>
              <a:ext cx="75242" cy="7524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90" name="Ellipse 589">
              <a:extLst>
                <a:ext uri="{FF2B5EF4-FFF2-40B4-BE49-F238E27FC236}">
                  <a16:creationId xmlns:a16="http://schemas.microsoft.com/office/drawing/2014/main" id="{F30FA9F3-F255-948F-6FC8-9B14BC86168F}"/>
                </a:ext>
              </a:extLst>
            </p:cNvPr>
            <p:cNvSpPr/>
            <p:nvPr/>
          </p:nvSpPr>
          <p:spPr>
            <a:xfrm>
              <a:off x="-46837368" y="16503820"/>
              <a:ext cx="75242" cy="7524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91" name="Ellipse 590">
              <a:extLst>
                <a:ext uri="{FF2B5EF4-FFF2-40B4-BE49-F238E27FC236}">
                  <a16:creationId xmlns:a16="http://schemas.microsoft.com/office/drawing/2014/main" id="{917E64D5-F0F7-9866-7FAA-E674BD154157}"/>
                </a:ext>
              </a:extLst>
            </p:cNvPr>
            <p:cNvSpPr/>
            <p:nvPr/>
          </p:nvSpPr>
          <p:spPr>
            <a:xfrm>
              <a:off x="-42727893" y="13341528"/>
              <a:ext cx="75242" cy="7524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92" name="Ellipse 591">
              <a:extLst>
                <a:ext uri="{FF2B5EF4-FFF2-40B4-BE49-F238E27FC236}">
                  <a16:creationId xmlns:a16="http://schemas.microsoft.com/office/drawing/2014/main" id="{7736ECA8-DB8D-D285-6940-116F9CBDC641}"/>
                </a:ext>
              </a:extLst>
            </p:cNvPr>
            <p:cNvSpPr/>
            <p:nvPr/>
          </p:nvSpPr>
          <p:spPr>
            <a:xfrm>
              <a:off x="-43260629" y="17162719"/>
              <a:ext cx="75242" cy="7524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93" name="Ellipse 592">
              <a:extLst>
                <a:ext uri="{FF2B5EF4-FFF2-40B4-BE49-F238E27FC236}">
                  <a16:creationId xmlns:a16="http://schemas.microsoft.com/office/drawing/2014/main" id="{B0090D43-63A6-19F2-6BBD-8793225D9A23}"/>
                </a:ext>
              </a:extLst>
            </p:cNvPr>
            <p:cNvSpPr/>
            <p:nvPr/>
          </p:nvSpPr>
          <p:spPr>
            <a:xfrm>
              <a:off x="-43412886" y="17162719"/>
              <a:ext cx="75242" cy="7524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94" name="Ellipse 593">
              <a:extLst>
                <a:ext uri="{FF2B5EF4-FFF2-40B4-BE49-F238E27FC236}">
                  <a16:creationId xmlns:a16="http://schemas.microsoft.com/office/drawing/2014/main" id="{A3864567-4EBD-5C35-71EB-912715339EB6}"/>
                </a:ext>
              </a:extLst>
            </p:cNvPr>
            <p:cNvSpPr/>
            <p:nvPr/>
          </p:nvSpPr>
          <p:spPr>
            <a:xfrm>
              <a:off x="-42423863" y="13341609"/>
              <a:ext cx="75403" cy="7540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95" name="Ellipse 594">
              <a:extLst>
                <a:ext uri="{FF2B5EF4-FFF2-40B4-BE49-F238E27FC236}">
                  <a16:creationId xmlns:a16="http://schemas.microsoft.com/office/drawing/2014/main" id="{45055B89-C0EF-8D9F-CC46-37193843E017}"/>
                </a:ext>
              </a:extLst>
            </p:cNvPr>
            <p:cNvSpPr/>
            <p:nvPr/>
          </p:nvSpPr>
          <p:spPr>
            <a:xfrm>
              <a:off x="-47141478" y="16503579"/>
              <a:ext cx="75403" cy="7540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96" name="Ellipse 595">
              <a:extLst>
                <a:ext uri="{FF2B5EF4-FFF2-40B4-BE49-F238E27FC236}">
                  <a16:creationId xmlns:a16="http://schemas.microsoft.com/office/drawing/2014/main" id="{7AFA96ED-34E1-65F3-34A8-DF6720EE4C82}"/>
                </a:ext>
              </a:extLst>
            </p:cNvPr>
            <p:cNvSpPr/>
            <p:nvPr/>
          </p:nvSpPr>
          <p:spPr>
            <a:xfrm>
              <a:off x="-46837449" y="15449616"/>
              <a:ext cx="75242" cy="7524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97" name="Ellipse 596">
              <a:extLst>
                <a:ext uri="{FF2B5EF4-FFF2-40B4-BE49-F238E27FC236}">
                  <a16:creationId xmlns:a16="http://schemas.microsoft.com/office/drawing/2014/main" id="{A78A1925-66F3-02F4-9ACE-E46E943CAA86}"/>
                </a:ext>
              </a:extLst>
            </p:cNvPr>
            <p:cNvSpPr/>
            <p:nvPr/>
          </p:nvSpPr>
          <p:spPr>
            <a:xfrm>
              <a:off x="-46228503" y="15449857"/>
              <a:ext cx="75242" cy="7524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98" name="Ellipse 597">
              <a:extLst>
                <a:ext uri="{FF2B5EF4-FFF2-40B4-BE49-F238E27FC236}">
                  <a16:creationId xmlns:a16="http://schemas.microsoft.com/office/drawing/2014/main" id="{42515022-183B-92BC-8270-076033FD4102}"/>
                </a:ext>
              </a:extLst>
            </p:cNvPr>
            <p:cNvSpPr/>
            <p:nvPr/>
          </p:nvSpPr>
          <p:spPr>
            <a:xfrm>
              <a:off x="-41891449" y="12946544"/>
              <a:ext cx="75242" cy="7524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99" name="Ellipse 598">
              <a:extLst>
                <a:ext uri="{FF2B5EF4-FFF2-40B4-BE49-F238E27FC236}">
                  <a16:creationId xmlns:a16="http://schemas.microsoft.com/office/drawing/2014/main" id="{B278A364-2ADD-E813-EC96-E97A260FC614}"/>
                </a:ext>
              </a:extLst>
            </p:cNvPr>
            <p:cNvSpPr/>
            <p:nvPr/>
          </p:nvSpPr>
          <p:spPr>
            <a:xfrm>
              <a:off x="-43336758" y="15449857"/>
              <a:ext cx="75242" cy="7524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00" name="Ellipse 599">
              <a:extLst>
                <a:ext uri="{FF2B5EF4-FFF2-40B4-BE49-F238E27FC236}">
                  <a16:creationId xmlns:a16="http://schemas.microsoft.com/office/drawing/2014/main" id="{13DF430E-4F9B-D8C6-C05A-3B3E9335479A}"/>
                </a:ext>
              </a:extLst>
            </p:cNvPr>
            <p:cNvSpPr/>
            <p:nvPr/>
          </p:nvSpPr>
          <p:spPr>
            <a:xfrm>
              <a:off x="-47293413" y="15713610"/>
              <a:ext cx="75242" cy="7524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01" name="Ellipse 600">
              <a:extLst>
                <a:ext uri="{FF2B5EF4-FFF2-40B4-BE49-F238E27FC236}">
                  <a16:creationId xmlns:a16="http://schemas.microsoft.com/office/drawing/2014/main" id="{D4BC8F0F-056C-387A-004F-F4868DF9DDE7}"/>
                </a:ext>
              </a:extLst>
            </p:cNvPr>
            <p:cNvSpPr/>
            <p:nvPr/>
          </p:nvSpPr>
          <p:spPr>
            <a:xfrm>
              <a:off x="-47141237" y="16767895"/>
              <a:ext cx="75242" cy="7524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02" name="Ellipse 601">
              <a:extLst>
                <a:ext uri="{FF2B5EF4-FFF2-40B4-BE49-F238E27FC236}">
                  <a16:creationId xmlns:a16="http://schemas.microsoft.com/office/drawing/2014/main" id="{1EECED6B-EFDF-300C-5074-C9C037758649}"/>
                </a:ext>
              </a:extLst>
            </p:cNvPr>
            <p:cNvSpPr/>
            <p:nvPr/>
          </p:nvSpPr>
          <p:spPr>
            <a:xfrm>
              <a:off x="-43108453" y="13736754"/>
              <a:ext cx="75242" cy="7524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03" name="Ellipse 602">
              <a:extLst>
                <a:ext uri="{FF2B5EF4-FFF2-40B4-BE49-F238E27FC236}">
                  <a16:creationId xmlns:a16="http://schemas.microsoft.com/office/drawing/2014/main" id="{E4EE91DD-2CD4-0CEF-DACD-505FB2433315}"/>
                </a:ext>
              </a:extLst>
            </p:cNvPr>
            <p:cNvSpPr/>
            <p:nvPr/>
          </p:nvSpPr>
          <p:spPr>
            <a:xfrm>
              <a:off x="-42956197" y="13736754"/>
              <a:ext cx="75242" cy="7524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04" name="Ellipse 603">
              <a:extLst>
                <a:ext uri="{FF2B5EF4-FFF2-40B4-BE49-F238E27FC236}">
                  <a16:creationId xmlns:a16="http://schemas.microsoft.com/office/drawing/2014/main" id="{7789A46B-AE05-6F7D-7BED-9061B7E64160}"/>
                </a:ext>
              </a:extLst>
            </p:cNvPr>
            <p:cNvSpPr/>
            <p:nvPr/>
          </p:nvSpPr>
          <p:spPr>
            <a:xfrm>
              <a:off x="-47369541" y="15844600"/>
              <a:ext cx="75242" cy="7524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05" name="Ellipse 604">
              <a:extLst>
                <a:ext uri="{FF2B5EF4-FFF2-40B4-BE49-F238E27FC236}">
                  <a16:creationId xmlns:a16="http://schemas.microsoft.com/office/drawing/2014/main" id="{C9189367-D9A3-18B3-A119-9D90B8E818EE}"/>
                </a:ext>
              </a:extLst>
            </p:cNvPr>
            <p:cNvSpPr/>
            <p:nvPr/>
          </p:nvSpPr>
          <p:spPr>
            <a:xfrm>
              <a:off x="-42803941" y="13736754"/>
              <a:ext cx="75242" cy="7524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06" name="Ellipse 605">
              <a:extLst>
                <a:ext uri="{FF2B5EF4-FFF2-40B4-BE49-F238E27FC236}">
                  <a16:creationId xmlns:a16="http://schemas.microsoft.com/office/drawing/2014/main" id="{CD608D75-2677-B21F-9152-473358DCE58B}"/>
                </a:ext>
              </a:extLst>
            </p:cNvPr>
            <p:cNvSpPr/>
            <p:nvPr/>
          </p:nvSpPr>
          <p:spPr>
            <a:xfrm>
              <a:off x="-42956197" y="16108594"/>
              <a:ext cx="75242" cy="7524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07" name="Ellipse 606">
              <a:extLst>
                <a:ext uri="{FF2B5EF4-FFF2-40B4-BE49-F238E27FC236}">
                  <a16:creationId xmlns:a16="http://schemas.microsoft.com/office/drawing/2014/main" id="{D6668874-F8A0-F8DF-24CD-74150B813450}"/>
                </a:ext>
              </a:extLst>
            </p:cNvPr>
            <p:cNvSpPr/>
            <p:nvPr/>
          </p:nvSpPr>
          <p:spPr>
            <a:xfrm>
              <a:off x="-42727812" y="14395733"/>
              <a:ext cx="75242" cy="7524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08" name="Ellipse 607">
              <a:extLst>
                <a:ext uri="{FF2B5EF4-FFF2-40B4-BE49-F238E27FC236}">
                  <a16:creationId xmlns:a16="http://schemas.microsoft.com/office/drawing/2014/main" id="{6A7F9C7D-518F-4580-EC55-1F54F2094F2E}"/>
                </a:ext>
              </a:extLst>
            </p:cNvPr>
            <p:cNvSpPr/>
            <p:nvPr/>
          </p:nvSpPr>
          <p:spPr>
            <a:xfrm>
              <a:off x="-47065108" y="15844681"/>
              <a:ext cx="75242" cy="7524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09" name="Ellipse 608">
              <a:extLst>
                <a:ext uri="{FF2B5EF4-FFF2-40B4-BE49-F238E27FC236}">
                  <a16:creationId xmlns:a16="http://schemas.microsoft.com/office/drawing/2014/main" id="{254513CE-393C-D5E9-39DD-44B58EA38380}"/>
                </a:ext>
              </a:extLst>
            </p:cNvPr>
            <p:cNvSpPr/>
            <p:nvPr/>
          </p:nvSpPr>
          <p:spPr>
            <a:xfrm>
              <a:off x="-42500153" y="14000668"/>
              <a:ext cx="75242" cy="7524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10" name="Ellipse 609">
              <a:extLst>
                <a:ext uri="{FF2B5EF4-FFF2-40B4-BE49-F238E27FC236}">
                  <a16:creationId xmlns:a16="http://schemas.microsoft.com/office/drawing/2014/main" id="{6BA8A899-CDF4-A13E-256C-D2321EF2470F}"/>
                </a:ext>
              </a:extLst>
            </p:cNvPr>
            <p:cNvSpPr/>
            <p:nvPr/>
          </p:nvSpPr>
          <p:spPr>
            <a:xfrm>
              <a:off x="-43108453" y="16108594"/>
              <a:ext cx="75242" cy="7524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11" name="Ellipse 610">
              <a:extLst>
                <a:ext uri="{FF2B5EF4-FFF2-40B4-BE49-F238E27FC236}">
                  <a16:creationId xmlns:a16="http://schemas.microsoft.com/office/drawing/2014/main" id="{CB28F1E0-951C-5842-B1E2-B089149B15C3}"/>
                </a:ext>
              </a:extLst>
            </p:cNvPr>
            <p:cNvSpPr/>
            <p:nvPr/>
          </p:nvSpPr>
          <p:spPr>
            <a:xfrm>
              <a:off x="-43336758" y="14395491"/>
              <a:ext cx="75242" cy="7524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12" name="Ellipse 611">
              <a:extLst>
                <a:ext uri="{FF2B5EF4-FFF2-40B4-BE49-F238E27FC236}">
                  <a16:creationId xmlns:a16="http://schemas.microsoft.com/office/drawing/2014/main" id="{7533801D-9620-D0C4-FC47-2883688E29BB}"/>
                </a:ext>
              </a:extLst>
            </p:cNvPr>
            <p:cNvSpPr/>
            <p:nvPr/>
          </p:nvSpPr>
          <p:spPr>
            <a:xfrm>
              <a:off x="-42195720" y="14000749"/>
              <a:ext cx="75242" cy="7524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13" name="Ellipse 612">
              <a:extLst>
                <a:ext uri="{FF2B5EF4-FFF2-40B4-BE49-F238E27FC236}">
                  <a16:creationId xmlns:a16="http://schemas.microsoft.com/office/drawing/2014/main" id="{C33ED205-02DB-D4AD-58EB-AB7DB9C0CDC9}"/>
                </a:ext>
              </a:extLst>
            </p:cNvPr>
            <p:cNvSpPr/>
            <p:nvPr/>
          </p:nvSpPr>
          <p:spPr>
            <a:xfrm>
              <a:off x="-42424024" y="13077453"/>
              <a:ext cx="75242" cy="7524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14" name="Ellipse 613">
              <a:extLst>
                <a:ext uri="{FF2B5EF4-FFF2-40B4-BE49-F238E27FC236}">
                  <a16:creationId xmlns:a16="http://schemas.microsoft.com/office/drawing/2014/main" id="{470F720A-6088-B47D-62EC-4324C4C5043D}"/>
                </a:ext>
              </a:extLst>
            </p:cNvPr>
            <p:cNvSpPr/>
            <p:nvPr/>
          </p:nvSpPr>
          <p:spPr>
            <a:xfrm>
              <a:off x="-46609064" y="16108594"/>
              <a:ext cx="75242" cy="7524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15" name="Ellipse 614">
              <a:extLst>
                <a:ext uri="{FF2B5EF4-FFF2-40B4-BE49-F238E27FC236}">
                  <a16:creationId xmlns:a16="http://schemas.microsoft.com/office/drawing/2014/main" id="{98569D4E-4876-4C48-3EBF-D0587992C621}"/>
                </a:ext>
              </a:extLst>
            </p:cNvPr>
            <p:cNvSpPr/>
            <p:nvPr/>
          </p:nvSpPr>
          <p:spPr>
            <a:xfrm>
              <a:off x="-46761320" y="16108594"/>
              <a:ext cx="75242" cy="7524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16" name="Ellipse 615">
              <a:extLst>
                <a:ext uri="{FF2B5EF4-FFF2-40B4-BE49-F238E27FC236}">
                  <a16:creationId xmlns:a16="http://schemas.microsoft.com/office/drawing/2014/main" id="{9E166772-9CD6-AB82-7E64-54BAD03122DC}"/>
                </a:ext>
              </a:extLst>
            </p:cNvPr>
            <p:cNvSpPr/>
            <p:nvPr/>
          </p:nvSpPr>
          <p:spPr>
            <a:xfrm>
              <a:off x="-46913496" y="16108594"/>
              <a:ext cx="75242" cy="7524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17" name="Ellipse 616">
              <a:extLst>
                <a:ext uri="{FF2B5EF4-FFF2-40B4-BE49-F238E27FC236}">
                  <a16:creationId xmlns:a16="http://schemas.microsoft.com/office/drawing/2014/main" id="{516737CC-AD23-CA36-6FD3-CBD2E31A9FF6}"/>
                </a:ext>
              </a:extLst>
            </p:cNvPr>
            <p:cNvSpPr/>
            <p:nvPr/>
          </p:nvSpPr>
          <p:spPr>
            <a:xfrm>
              <a:off x="-42347896" y="15054953"/>
              <a:ext cx="75242" cy="7524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18" name="Ellipse 617">
              <a:extLst>
                <a:ext uri="{FF2B5EF4-FFF2-40B4-BE49-F238E27FC236}">
                  <a16:creationId xmlns:a16="http://schemas.microsoft.com/office/drawing/2014/main" id="{D0BEB55C-B16A-998A-1F5E-DCC9F7603F13}"/>
                </a:ext>
              </a:extLst>
            </p:cNvPr>
            <p:cNvSpPr/>
            <p:nvPr/>
          </p:nvSpPr>
          <p:spPr>
            <a:xfrm>
              <a:off x="-47217607" y="16108755"/>
              <a:ext cx="75403" cy="7540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19" name="Ellipse 618">
              <a:extLst>
                <a:ext uri="{FF2B5EF4-FFF2-40B4-BE49-F238E27FC236}">
                  <a16:creationId xmlns:a16="http://schemas.microsoft.com/office/drawing/2014/main" id="{A4E8C0E7-3064-BAC7-0D75-09E25DF0C7FA}"/>
                </a:ext>
              </a:extLst>
            </p:cNvPr>
            <p:cNvSpPr/>
            <p:nvPr/>
          </p:nvSpPr>
          <p:spPr>
            <a:xfrm>
              <a:off x="-46989544" y="16503820"/>
              <a:ext cx="75242" cy="7524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20" name="Ellipse 619">
              <a:extLst>
                <a:ext uri="{FF2B5EF4-FFF2-40B4-BE49-F238E27FC236}">
                  <a16:creationId xmlns:a16="http://schemas.microsoft.com/office/drawing/2014/main" id="{5F36FA14-8B87-93D3-B722-656155A531BA}"/>
                </a:ext>
              </a:extLst>
            </p:cNvPr>
            <p:cNvSpPr/>
            <p:nvPr/>
          </p:nvSpPr>
          <p:spPr>
            <a:xfrm>
              <a:off x="-42575717" y="13341528"/>
              <a:ext cx="75242" cy="7524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21" name="Ellipse 620">
              <a:extLst>
                <a:ext uri="{FF2B5EF4-FFF2-40B4-BE49-F238E27FC236}">
                  <a16:creationId xmlns:a16="http://schemas.microsoft.com/office/drawing/2014/main" id="{652D51F5-7F69-C354-F7DD-30C7DDE242EF}"/>
                </a:ext>
              </a:extLst>
            </p:cNvPr>
            <p:cNvSpPr/>
            <p:nvPr/>
          </p:nvSpPr>
          <p:spPr>
            <a:xfrm>
              <a:off x="-42575797" y="14395572"/>
              <a:ext cx="75242" cy="7524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22" name="Ellipse 621">
              <a:extLst>
                <a:ext uri="{FF2B5EF4-FFF2-40B4-BE49-F238E27FC236}">
                  <a16:creationId xmlns:a16="http://schemas.microsoft.com/office/drawing/2014/main" id="{C49A0D9C-E020-94D1-EAA0-5121B67D5C48}"/>
                </a:ext>
              </a:extLst>
            </p:cNvPr>
            <p:cNvSpPr/>
            <p:nvPr/>
          </p:nvSpPr>
          <p:spPr>
            <a:xfrm>
              <a:off x="-47293735" y="16503579"/>
              <a:ext cx="75403" cy="7540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23" name="Ellipse 622">
              <a:extLst>
                <a:ext uri="{FF2B5EF4-FFF2-40B4-BE49-F238E27FC236}">
                  <a16:creationId xmlns:a16="http://schemas.microsoft.com/office/drawing/2014/main" id="{AE9494FD-EC1B-FA6F-C220-F8A7F5F09330}"/>
                </a:ext>
              </a:extLst>
            </p:cNvPr>
            <p:cNvSpPr/>
            <p:nvPr/>
          </p:nvSpPr>
          <p:spPr>
            <a:xfrm>
              <a:off x="-46989463" y="15449696"/>
              <a:ext cx="75242" cy="7524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24" name="Ellipse 623">
              <a:extLst>
                <a:ext uri="{FF2B5EF4-FFF2-40B4-BE49-F238E27FC236}">
                  <a16:creationId xmlns:a16="http://schemas.microsoft.com/office/drawing/2014/main" id="{AD077A4A-A901-A959-ED83-B2B9C2B66EC2}"/>
                </a:ext>
              </a:extLst>
            </p:cNvPr>
            <p:cNvSpPr/>
            <p:nvPr/>
          </p:nvSpPr>
          <p:spPr>
            <a:xfrm>
              <a:off x="-42271687" y="13341609"/>
              <a:ext cx="75403" cy="7540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25" name="Ellipse 624">
              <a:extLst>
                <a:ext uri="{FF2B5EF4-FFF2-40B4-BE49-F238E27FC236}">
                  <a16:creationId xmlns:a16="http://schemas.microsoft.com/office/drawing/2014/main" id="{C5CF184E-B866-6497-1DE1-4A1A95EE033C}"/>
                </a:ext>
              </a:extLst>
            </p:cNvPr>
            <p:cNvSpPr/>
            <p:nvPr/>
          </p:nvSpPr>
          <p:spPr>
            <a:xfrm>
              <a:off x="-42119672" y="13341770"/>
              <a:ext cx="75242" cy="7524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26" name="Ellipse 625">
              <a:extLst>
                <a:ext uri="{FF2B5EF4-FFF2-40B4-BE49-F238E27FC236}">
                  <a16:creationId xmlns:a16="http://schemas.microsoft.com/office/drawing/2014/main" id="{2AD31AD8-61A3-EDD2-80BA-6BB64295FF12}"/>
                </a:ext>
              </a:extLst>
            </p:cNvPr>
            <p:cNvSpPr/>
            <p:nvPr/>
          </p:nvSpPr>
          <p:spPr>
            <a:xfrm>
              <a:off x="-47825988" y="15054792"/>
              <a:ext cx="75242" cy="7524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27" name="Ellipse 626">
              <a:extLst>
                <a:ext uri="{FF2B5EF4-FFF2-40B4-BE49-F238E27FC236}">
                  <a16:creationId xmlns:a16="http://schemas.microsoft.com/office/drawing/2014/main" id="{E85F0DA8-7587-BF6C-2183-1E12420ABED1}"/>
                </a:ext>
              </a:extLst>
            </p:cNvPr>
            <p:cNvSpPr/>
            <p:nvPr/>
          </p:nvSpPr>
          <p:spPr>
            <a:xfrm>
              <a:off x="-42347735" y="13736432"/>
              <a:ext cx="75403" cy="7540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28" name="Ellipse 627">
              <a:extLst>
                <a:ext uri="{FF2B5EF4-FFF2-40B4-BE49-F238E27FC236}">
                  <a16:creationId xmlns:a16="http://schemas.microsoft.com/office/drawing/2014/main" id="{6155DF39-CC4A-ACD6-4E82-8677C17A8229}"/>
                </a:ext>
              </a:extLst>
            </p:cNvPr>
            <p:cNvSpPr/>
            <p:nvPr/>
          </p:nvSpPr>
          <p:spPr>
            <a:xfrm>
              <a:off x="-42651765" y="13736754"/>
              <a:ext cx="75242" cy="7524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29" name="Ellipse 628">
              <a:extLst>
                <a:ext uri="{FF2B5EF4-FFF2-40B4-BE49-F238E27FC236}">
                  <a16:creationId xmlns:a16="http://schemas.microsoft.com/office/drawing/2014/main" id="{3404A83E-911D-BDDD-AE33-83FB4E5C8869}"/>
                </a:ext>
              </a:extLst>
            </p:cNvPr>
            <p:cNvSpPr/>
            <p:nvPr/>
          </p:nvSpPr>
          <p:spPr>
            <a:xfrm>
              <a:off x="-42499669" y="13736754"/>
              <a:ext cx="75080" cy="7508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30" name="Ellipse 629">
              <a:extLst>
                <a:ext uri="{FF2B5EF4-FFF2-40B4-BE49-F238E27FC236}">
                  <a16:creationId xmlns:a16="http://schemas.microsoft.com/office/drawing/2014/main" id="{F3B83D5C-9046-CA4B-A7B7-C961616EC70E}"/>
                </a:ext>
              </a:extLst>
            </p:cNvPr>
            <p:cNvSpPr/>
            <p:nvPr/>
          </p:nvSpPr>
          <p:spPr>
            <a:xfrm>
              <a:off x="-42423541" y="14395733"/>
              <a:ext cx="75080" cy="7508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31" name="Ellipse 630">
              <a:extLst>
                <a:ext uri="{FF2B5EF4-FFF2-40B4-BE49-F238E27FC236}">
                  <a16:creationId xmlns:a16="http://schemas.microsoft.com/office/drawing/2014/main" id="{45F8D837-6488-BEC8-1495-E5B73179F263}"/>
                </a:ext>
              </a:extLst>
            </p:cNvPr>
            <p:cNvSpPr/>
            <p:nvPr/>
          </p:nvSpPr>
          <p:spPr>
            <a:xfrm>
              <a:off x="-42043544" y="12682469"/>
              <a:ext cx="75242" cy="7524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32" name="Ellipse 631">
              <a:extLst>
                <a:ext uri="{FF2B5EF4-FFF2-40B4-BE49-F238E27FC236}">
                  <a16:creationId xmlns:a16="http://schemas.microsoft.com/office/drawing/2014/main" id="{DF88BA57-1ADA-9D4D-6CC7-79A06A2C5AB9}"/>
                </a:ext>
              </a:extLst>
            </p:cNvPr>
            <p:cNvSpPr/>
            <p:nvPr/>
          </p:nvSpPr>
          <p:spPr>
            <a:xfrm>
              <a:off x="-42195478" y="13736513"/>
              <a:ext cx="75242" cy="7524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33" name="Ellipse 632">
              <a:extLst>
                <a:ext uri="{FF2B5EF4-FFF2-40B4-BE49-F238E27FC236}">
                  <a16:creationId xmlns:a16="http://schemas.microsoft.com/office/drawing/2014/main" id="{882AD8CE-78D1-6526-FE86-7B73193746DC}"/>
                </a:ext>
              </a:extLst>
            </p:cNvPr>
            <p:cNvSpPr/>
            <p:nvPr/>
          </p:nvSpPr>
          <p:spPr>
            <a:xfrm>
              <a:off x="-47673732" y="15054792"/>
              <a:ext cx="75080" cy="7508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34" name="Ellipse 633">
              <a:extLst>
                <a:ext uri="{FF2B5EF4-FFF2-40B4-BE49-F238E27FC236}">
                  <a16:creationId xmlns:a16="http://schemas.microsoft.com/office/drawing/2014/main" id="{0BD56622-5DBE-94FD-B19B-FE69D811563E}"/>
                </a:ext>
              </a:extLst>
            </p:cNvPr>
            <p:cNvSpPr/>
            <p:nvPr/>
          </p:nvSpPr>
          <p:spPr>
            <a:xfrm>
              <a:off x="-47141559" y="15449777"/>
              <a:ext cx="75080" cy="7508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35" name="Ellipse 634">
              <a:extLst>
                <a:ext uri="{FF2B5EF4-FFF2-40B4-BE49-F238E27FC236}">
                  <a16:creationId xmlns:a16="http://schemas.microsoft.com/office/drawing/2014/main" id="{A1201B2E-A9EA-923F-57E7-AD486FE438A0}"/>
                </a:ext>
              </a:extLst>
            </p:cNvPr>
            <p:cNvSpPr/>
            <p:nvPr/>
          </p:nvSpPr>
          <p:spPr>
            <a:xfrm>
              <a:off x="-47369782" y="16108836"/>
              <a:ext cx="75242" cy="7524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36" name="Ellipse 635">
              <a:extLst>
                <a:ext uri="{FF2B5EF4-FFF2-40B4-BE49-F238E27FC236}">
                  <a16:creationId xmlns:a16="http://schemas.microsoft.com/office/drawing/2014/main" id="{53D42621-B151-3E23-400D-181C9608611B}"/>
                </a:ext>
              </a:extLst>
            </p:cNvPr>
            <p:cNvSpPr/>
            <p:nvPr/>
          </p:nvSpPr>
          <p:spPr>
            <a:xfrm>
              <a:off x="-47445508" y="15449696"/>
              <a:ext cx="75242" cy="7524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37" name="Ellipse 636">
              <a:extLst>
                <a:ext uri="{FF2B5EF4-FFF2-40B4-BE49-F238E27FC236}">
                  <a16:creationId xmlns:a16="http://schemas.microsoft.com/office/drawing/2014/main" id="{98430A18-5F6A-3A13-6709-B4ECD797066C}"/>
                </a:ext>
              </a:extLst>
            </p:cNvPr>
            <p:cNvSpPr/>
            <p:nvPr/>
          </p:nvSpPr>
          <p:spPr>
            <a:xfrm>
              <a:off x="-47065350" y="16108755"/>
              <a:ext cx="75080" cy="7508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38" name="Ellipse 637">
              <a:extLst>
                <a:ext uri="{FF2B5EF4-FFF2-40B4-BE49-F238E27FC236}">
                  <a16:creationId xmlns:a16="http://schemas.microsoft.com/office/drawing/2014/main" id="{D3887408-D949-2C02-2C33-0F46C11B1B19}"/>
                </a:ext>
              </a:extLst>
            </p:cNvPr>
            <p:cNvSpPr/>
            <p:nvPr/>
          </p:nvSpPr>
          <p:spPr>
            <a:xfrm>
              <a:off x="-47749779" y="15449696"/>
              <a:ext cx="75242" cy="7524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39" name="Ellipse 638">
              <a:extLst>
                <a:ext uri="{FF2B5EF4-FFF2-40B4-BE49-F238E27FC236}">
                  <a16:creationId xmlns:a16="http://schemas.microsoft.com/office/drawing/2014/main" id="{D81EAF1B-9DD4-324B-639B-419996B7578F}"/>
                </a:ext>
              </a:extLst>
            </p:cNvPr>
            <p:cNvSpPr/>
            <p:nvPr/>
          </p:nvSpPr>
          <p:spPr>
            <a:xfrm>
              <a:off x="-47597845" y="15449696"/>
              <a:ext cx="75242" cy="7524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40" name="Ellipse 639">
              <a:extLst>
                <a:ext uri="{FF2B5EF4-FFF2-40B4-BE49-F238E27FC236}">
                  <a16:creationId xmlns:a16="http://schemas.microsoft.com/office/drawing/2014/main" id="{9527E919-A418-0A90-C8C4-E6DE6CC17EAA}"/>
                </a:ext>
              </a:extLst>
            </p:cNvPr>
            <p:cNvSpPr/>
            <p:nvPr/>
          </p:nvSpPr>
          <p:spPr>
            <a:xfrm>
              <a:off x="-42195559" y="12682711"/>
              <a:ext cx="75080" cy="7508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41" name="Ellipse 640">
              <a:extLst>
                <a:ext uri="{FF2B5EF4-FFF2-40B4-BE49-F238E27FC236}">
                  <a16:creationId xmlns:a16="http://schemas.microsoft.com/office/drawing/2014/main" id="{27907BD9-1E19-F986-3CA6-1FD00266AA57}"/>
                </a:ext>
              </a:extLst>
            </p:cNvPr>
            <p:cNvSpPr/>
            <p:nvPr/>
          </p:nvSpPr>
          <p:spPr>
            <a:xfrm>
              <a:off x="-41815240" y="13341770"/>
              <a:ext cx="75080" cy="7508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42" name="Ellipse 641">
              <a:extLst>
                <a:ext uri="{FF2B5EF4-FFF2-40B4-BE49-F238E27FC236}">
                  <a16:creationId xmlns:a16="http://schemas.microsoft.com/office/drawing/2014/main" id="{473233D9-FCDC-E885-A23E-8EF7C0C9CBC9}"/>
                </a:ext>
              </a:extLst>
            </p:cNvPr>
            <p:cNvSpPr/>
            <p:nvPr/>
          </p:nvSpPr>
          <p:spPr>
            <a:xfrm>
              <a:off x="-41967416" y="13341770"/>
              <a:ext cx="75080" cy="7508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43" name="Ellipse 642">
              <a:extLst>
                <a:ext uri="{FF2B5EF4-FFF2-40B4-BE49-F238E27FC236}">
                  <a16:creationId xmlns:a16="http://schemas.microsoft.com/office/drawing/2014/main" id="{C4573DBA-66F2-CE32-01CF-2C7E14794992}"/>
                </a:ext>
              </a:extLst>
            </p:cNvPr>
            <p:cNvSpPr/>
            <p:nvPr/>
          </p:nvSpPr>
          <p:spPr>
            <a:xfrm>
              <a:off x="-42043625" y="13736754"/>
              <a:ext cx="75080" cy="7508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44" name="Ellipse 643">
              <a:extLst>
                <a:ext uri="{FF2B5EF4-FFF2-40B4-BE49-F238E27FC236}">
                  <a16:creationId xmlns:a16="http://schemas.microsoft.com/office/drawing/2014/main" id="{24C0C0D7-79D0-A337-132E-448C859574E0}"/>
                </a:ext>
              </a:extLst>
            </p:cNvPr>
            <p:cNvSpPr/>
            <p:nvPr/>
          </p:nvSpPr>
          <p:spPr>
            <a:xfrm>
              <a:off x="-41891368" y="13736754"/>
              <a:ext cx="75080" cy="7508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45" name="Ellipse 644">
              <a:extLst>
                <a:ext uri="{FF2B5EF4-FFF2-40B4-BE49-F238E27FC236}">
                  <a16:creationId xmlns:a16="http://schemas.microsoft.com/office/drawing/2014/main" id="{1ECB7170-0656-5EB6-F1C8-E48DE265B8ED}"/>
                </a:ext>
              </a:extLst>
            </p:cNvPr>
            <p:cNvSpPr/>
            <p:nvPr/>
          </p:nvSpPr>
          <p:spPr>
            <a:xfrm>
              <a:off x="-41739112" y="13736754"/>
              <a:ext cx="75080" cy="7508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46" name="Ellipse 645">
              <a:extLst>
                <a:ext uri="{FF2B5EF4-FFF2-40B4-BE49-F238E27FC236}">
                  <a16:creationId xmlns:a16="http://schemas.microsoft.com/office/drawing/2014/main" id="{5F91B395-751B-4F5D-AE47-5BBFD87EAAA5}"/>
                </a:ext>
              </a:extLst>
            </p:cNvPr>
            <p:cNvSpPr/>
            <p:nvPr/>
          </p:nvSpPr>
          <p:spPr>
            <a:xfrm>
              <a:off x="-47521475" y="16108755"/>
              <a:ext cx="75080" cy="7508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47" name="Ellipse 646">
              <a:extLst>
                <a:ext uri="{FF2B5EF4-FFF2-40B4-BE49-F238E27FC236}">
                  <a16:creationId xmlns:a16="http://schemas.microsoft.com/office/drawing/2014/main" id="{B6811BBB-C733-EA44-6760-FF602C9EAFC1}"/>
                </a:ext>
              </a:extLst>
            </p:cNvPr>
            <p:cNvSpPr/>
            <p:nvPr/>
          </p:nvSpPr>
          <p:spPr>
            <a:xfrm>
              <a:off x="-47293413" y="15449938"/>
              <a:ext cx="75080" cy="7508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</p:grpSp>
      <p:grpSp>
        <p:nvGrpSpPr>
          <p:cNvPr id="648" name="Groupe 647">
            <a:extLst>
              <a:ext uri="{FF2B5EF4-FFF2-40B4-BE49-F238E27FC236}">
                <a16:creationId xmlns:a16="http://schemas.microsoft.com/office/drawing/2014/main" id="{1F863202-A1AA-8B12-1F94-4F9186379F27}"/>
              </a:ext>
            </a:extLst>
          </p:cNvPr>
          <p:cNvGrpSpPr/>
          <p:nvPr/>
        </p:nvGrpSpPr>
        <p:grpSpPr>
          <a:xfrm>
            <a:off x="6826631" y="3021237"/>
            <a:ext cx="1127760" cy="1127760"/>
            <a:chOff x="-2663056" y="2865120"/>
            <a:chExt cx="1127760" cy="1127760"/>
          </a:xfrm>
        </p:grpSpPr>
        <p:grpSp>
          <p:nvGrpSpPr>
            <p:cNvPr id="649" name="Graphique 385">
              <a:extLst>
                <a:ext uri="{FF2B5EF4-FFF2-40B4-BE49-F238E27FC236}">
                  <a16:creationId xmlns:a16="http://schemas.microsoft.com/office/drawing/2014/main" id="{09FBB304-7B4A-45AC-2D03-0D37D7F1BBE2}"/>
                </a:ext>
              </a:extLst>
            </p:cNvPr>
            <p:cNvGrpSpPr/>
            <p:nvPr/>
          </p:nvGrpSpPr>
          <p:grpSpPr>
            <a:xfrm>
              <a:off x="-2663056" y="2865120"/>
              <a:ext cx="1127760" cy="1127760"/>
              <a:chOff x="-7433916" y="4253429"/>
              <a:chExt cx="1127760" cy="1127760"/>
            </a:xfrm>
          </p:grpSpPr>
          <p:sp>
            <p:nvSpPr>
              <p:cNvPr id="651" name="Ellipse 650">
                <a:extLst>
                  <a:ext uri="{FF2B5EF4-FFF2-40B4-BE49-F238E27FC236}">
                    <a16:creationId xmlns:a16="http://schemas.microsoft.com/office/drawing/2014/main" id="{503855EC-A8AB-73CA-268D-DB61DFBCA15E}"/>
                  </a:ext>
                </a:extLst>
              </p:cNvPr>
              <p:cNvSpPr/>
              <p:nvPr/>
            </p:nvSpPr>
            <p:spPr>
              <a:xfrm>
                <a:off x="-7433916" y="4253429"/>
                <a:ext cx="1127760" cy="1127760"/>
              </a:xfrm>
              <a:prstGeom prst="ellipse">
                <a:avLst/>
              </a:prstGeom>
              <a:solidFill>
                <a:schemeClr val="bg2"/>
              </a:solidFill>
              <a:ln w="8653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652" name="Ellipse 651">
                <a:extLst>
                  <a:ext uri="{FF2B5EF4-FFF2-40B4-BE49-F238E27FC236}">
                    <a16:creationId xmlns:a16="http://schemas.microsoft.com/office/drawing/2014/main" id="{340D468D-ECF0-8B47-7E7D-352E8231A813}"/>
                  </a:ext>
                </a:extLst>
              </p:cNvPr>
              <p:cNvSpPr/>
              <p:nvPr/>
            </p:nvSpPr>
            <p:spPr>
              <a:xfrm>
                <a:off x="-7361266" y="4326079"/>
                <a:ext cx="982460" cy="982460"/>
              </a:xfrm>
              <a:prstGeom prst="ellipse">
                <a:avLst/>
              </a:prstGeom>
              <a:solidFill>
                <a:schemeClr val="accent5"/>
              </a:solidFill>
              <a:ln w="8653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fr-FR"/>
              </a:p>
            </p:txBody>
          </p:sp>
        </p:grpSp>
        <p:sp>
          <p:nvSpPr>
            <p:cNvPr id="650" name="ZoneTexte 649">
              <a:extLst>
                <a:ext uri="{FF2B5EF4-FFF2-40B4-BE49-F238E27FC236}">
                  <a16:creationId xmlns:a16="http://schemas.microsoft.com/office/drawing/2014/main" id="{83F8C9BC-70DE-2D98-17E5-09609D31F134}"/>
                </a:ext>
              </a:extLst>
            </p:cNvPr>
            <p:cNvSpPr txBox="1"/>
            <p:nvPr/>
          </p:nvSpPr>
          <p:spPr>
            <a:xfrm>
              <a:off x="-2521727" y="3136613"/>
              <a:ext cx="845103" cy="584775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fr-FR" sz="32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Helvetica" pitchFamily="2" charset="0"/>
                </a:rPr>
                <a:t>75</a:t>
              </a:r>
              <a:r>
                <a:rPr lang="fr-FR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Helvetica" pitchFamily="2" charset="0"/>
                </a:rPr>
                <a:t>%</a:t>
              </a:r>
            </a:p>
          </p:txBody>
        </p:sp>
      </p:grpSp>
      <p:grpSp>
        <p:nvGrpSpPr>
          <p:cNvPr id="653" name="Groupe 652">
            <a:extLst>
              <a:ext uri="{FF2B5EF4-FFF2-40B4-BE49-F238E27FC236}">
                <a16:creationId xmlns:a16="http://schemas.microsoft.com/office/drawing/2014/main" id="{E7D0C1BF-C645-12BA-B8D8-F524A7262BF9}"/>
              </a:ext>
            </a:extLst>
          </p:cNvPr>
          <p:cNvGrpSpPr/>
          <p:nvPr/>
        </p:nvGrpSpPr>
        <p:grpSpPr>
          <a:xfrm>
            <a:off x="3981574" y="4043235"/>
            <a:ext cx="886171" cy="886171"/>
            <a:chOff x="-2196201" y="4165899"/>
            <a:chExt cx="886171" cy="886171"/>
          </a:xfrm>
        </p:grpSpPr>
        <p:grpSp>
          <p:nvGrpSpPr>
            <p:cNvPr id="654" name="Graphique 385">
              <a:extLst>
                <a:ext uri="{FF2B5EF4-FFF2-40B4-BE49-F238E27FC236}">
                  <a16:creationId xmlns:a16="http://schemas.microsoft.com/office/drawing/2014/main" id="{8B537A42-8841-38EB-BB90-3208885C1EB6}"/>
                </a:ext>
              </a:extLst>
            </p:cNvPr>
            <p:cNvGrpSpPr/>
            <p:nvPr/>
          </p:nvGrpSpPr>
          <p:grpSpPr>
            <a:xfrm>
              <a:off x="-2196201" y="4165899"/>
              <a:ext cx="886171" cy="886171"/>
              <a:chOff x="-6047335" y="4253429"/>
              <a:chExt cx="886171" cy="886171"/>
            </a:xfrm>
          </p:grpSpPr>
          <p:sp>
            <p:nvSpPr>
              <p:cNvPr id="656" name="Ellipse 655">
                <a:extLst>
                  <a:ext uri="{FF2B5EF4-FFF2-40B4-BE49-F238E27FC236}">
                    <a16:creationId xmlns:a16="http://schemas.microsoft.com/office/drawing/2014/main" id="{3D0693B3-5445-97BD-0EBF-624C4E644753}"/>
                  </a:ext>
                </a:extLst>
              </p:cNvPr>
              <p:cNvSpPr/>
              <p:nvPr/>
            </p:nvSpPr>
            <p:spPr>
              <a:xfrm>
                <a:off x="-6047335" y="4253429"/>
                <a:ext cx="886171" cy="886171"/>
              </a:xfrm>
              <a:prstGeom prst="ellipse">
                <a:avLst/>
              </a:prstGeom>
              <a:solidFill>
                <a:schemeClr val="bg2"/>
              </a:solidFill>
              <a:ln w="8653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657" name="Ellipse 656">
                <a:extLst>
                  <a:ext uri="{FF2B5EF4-FFF2-40B4-BE49-F238E27FC236}">
                    <a16:creationId xmlns:a16="http://schemas.microsoft.com/office/drawing/2014/main" id="{78B73E48-9EA3-3843-906C-2180D0BEFB5C}"/>
                  </a:ext>
                </a:extLst>
              </p:cNvPr>
              <p:cNvSpPr/>
              <p:nvPr/>
            </p:nvSpPr>
            <p:spPr>
              <a:xfrm>
                <a:off x="-5958147" y="4342617"/>
                <a:ext cx="707794" cy="707794"/>
              </a:xfrm>
              <a:prstGeom prst="ellipse">
                <a:avLst/>
              </a:prstGeom>
              <a:solidFill>
                <a:schemeClr val="accent2"/>
              </a:solidFill>
              <a:ln w="8653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fr-FR"/>
              </a:p>
            </p:txBody>
          </p:sp>
        </p:grpSp>
        <p:sp>
          <p:nvSpPr>
            <p:cNvPr id="655" name="ZoneTexte 654">
              <a:extLst>
                <a:ext uri="{FF2B5EF4-FFF2-40B4-BE49-F238E27FC236}">
                  <a16:creationId xmlns:a16="http://schemas.microsoft.com/office/drawing/2014/main" id="{94063089-1679-237B-9B1C-3E4F859F7717}"/>
                </a:ext>
              </a:extLst>
            </p:cNvPr>
            <p:cNvSpPr txBox="1"/>
            <p:nvPr/>
          </p:nvSpPr>
          <p:spPr>
            <a:xfrm>
              <a:off x="-2097120" y="4378152"/>
              <a:ext cx="688009" cy="461665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fr-FR" sz="24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Helvetica" pitchFamily="2" charset="0"/>
                </a:rPr>
                <a:t>50</a:t>
              </a:r>
              <a:r>
                <a:rPr lang="fr-FR" sz="14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Helvetica" pitchFamily="2" charset="0"/>
                </a:rPr>
                <a:t>%</a:t>
              </a:r>
              <a:endParaRPr lang="fr-FR" b="1" dirty="0">
                <a:solidFill>
                  <a:schemeClr val="tx1">
                    <a:lumMod val="75000"/>
                    <a:lumOff val="25000"/>
                  </a:schemeClr>
                </a:solidFill>
                <a:latin typeface="Helvetica" pitchFamily="2" charset="0"/>
              </a:endParaRPr>
            </a:p>
          </p:txBody>
        </p:sp>
      </p:grpSp>
      <p:grpSp>
        <p:nvGrpSpPr>
          <p:cNvPr id="658" name="Groupe 657">
            <a:extLst>
              <a:ext uri="{FF2B5EF4-FFF2-40B4-BE49-F238E27FC236}">
                <a16:creationId xmlns:a16="http://schemas.microsoft.com/office/drawing/2014/main" id="{950CE036-600B-575E-8E36-ED7D48810A0E}"/>
              </a:ext>
            </a:extLst>
          </p:cNvPr>
          <p:cNvGrpSpPr/>
          <p:nvPr/>
        </p:nvGrpSpPr>
        <p:grpSpPr>
          <a:xfrm>
            <a:off x="7429500" y="4517583"/>
            <a:ext cx="642158" cy="642158"/>
            <a:chOff x="-4110358" y="5865997"/>
            <a:chExt cx="642158" cy="642158"/>
          </a:xfrm>
        </p:grpSpPr>
        <p:grpSp>
          <p:nvGrpSpPr>
            <p:cNvPr id="659" name="Graphique 385">
              <a:extLst>
                <a:ext uri="{FF2B5EF4-FFF2-40B4-BE49-F238E27FC236}">
                  <a16:creationId xmlns:a16="http://schemas.microsoft.com/office/drawing/2014/main" id="{0385ECB0-A25B-2CF8-212D-8DAB689C395C}"/>
                </a:ext>
              </a:extLst>
            </p:cNvPr>
            <p:cNvGrpSpPr/>
            <p:nvPr/>
          </p:nvGrpSpPr>
          <p:grpSpPr>
            <a:xfrm>
              <a:off x="-4110358" y="5865997"/>
              <a:ext cx="642158" cy="642158"/>
              <a:chOff x="-4865283" y="4253429"/>
              <a:chExt cx="642158" cy="642158"/>
            </a:xfrm>
          </p:grpSpPr>
          <p:sp>
            <p:nvSpPr>
              <p:cNvPr id="661" name="Ellipse 660">
                <a:extLst>
                  <a:ext uri="{FF2B5EF4-FFF2-40B4-BE49-F238E27FC236}">
                    <a16:creationId xmlns:a16="http://schemas.microsoft.com/office/drawing/2014/main" id="{C7711088-BB5D-3810-1089-A507604CC736}"/>
                  </a:ext>
                </a:extLst>
              </p:cNvPr>
              <p:cNvSpPr/>
              <p:nvPr/>
            </p:nvSpPr>
            <p:spPr>
              <a:xfrm>
                <a:off x="-4865283" y="4253429"/>
                <a:ext cx="642158" cy="642158"/>
              </a:xfrm>
              <a:prstGeom prst="ellipse">
                <a:avLst/>
              </a:prstGeom>
              <a:solidFill>
                <a:schemeClr val="bg2"/>
              </a:solidFill>
              <a:ln w="8653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662" name="Ellipse 661">
                <a:extLst>
                  <a:ext uri="{FF2B5EF4-FFF2-40B4-BE49-F238E27FC236}">
                    <a16:creationId xmlns:a16="http://schemas.microsoft.com/office/drawing/2014/main" id="{6DA87E23-6D5D-EFA4-9007-4F79A63F8226}"/>
                  </a:ext>
                </a:extLst>
              </p:cNvPr>
              <p:cNvSpPr/>
              <p:nvPr/>
            </p:nvSpPr>
            <p:spPr>
              <a:xfrm>
                <a:off x="-4776007" y="4342705"/>
                <a:ext cx="463607" cy="463607"/>
              </a:xfrm>
              <a:prstGeom prst="ellipse">
                <a:avLst/>
              </a:prstGeom>
              <a:solidFill>
                <a:schemeClr val="accent1"/>
              </a:solidFill>
              <a:ln w="8653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fr-FR"/>
              </a:p>
            </p:txBody>
          </p:sp>
        </p:grpSp>
        <p:sp>
          <p:nvSpPr>
            <p:cNvPr id="660" name="ZoneTexte 659">
              <a:extLst>
                <a:ext uri="{FF2B5EF4-FFF2-40B4-BE49-F238E27FC236}">
                  <a16:creationId xmlns:a16="http://schemas.microsoft.com/office/drawing/2014/main" id="{A8C2F9E1-F0CF-227D-1489-A01953140048}"/>
                </a:ext>
              </a:extLst>
            </p:cNvPr>
            <p:cNvSpPr txBox="1"/>
            <p:nvPr/>
          </p:nvSpPr>
          <p:spPr>
            <a:xfrm>
              <a:off x="-4055538" y="6017799"/>
              <a:ext cx="532518" cy="338554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fr-FR" sz="1600" b="1" dirty="0">
                  <a:solidFill>
                    <a:schemeClr val="bg1"/>
                  </a:solidFill>
                  <a:latin typeface="Helvetica" pitchFamily="2" charset="0"/>
                </a:rPr>
                <a:t>20</a:t>
              </a:r>
              <a:r>
                <a:rPr lang="fr-FR" sz="1050" b="1" dirty="0">
                  <a:solidFill>
                    <a:schemeClr val="bg1"/>
                  </a:solidFill>
                  <a:latin typeface="Helvetica" pitchFamily="2" charset="0"/>
                </a:rPr>
                <a:t>%</a:t>
              </a:r>
              <a:endParaRPr lang="fr-FR" b="1" dirty="0">
                <a:solidFill>
                  <a:schemeClr val="bg1"/>
                </a:solidFill>
                <a:latin typeface="Helvetica" pitchFamily="2" charset="0"/>
              </a:endParaRPr>
            </a:p>
          </p:txBody>
        </p:sp>
      </p:grpSp>
      <p:sp>
        <p:nvSpPr>
          <p:cNvPr id="663" name="Forme libre 662">
            <a:extLst>
              <a:ext uri="{FF2B5EF4-FFF2-40B4-BE49-F238E27FC236}">
                <a16:creationId xmlns:a16="http://schemas.microsoft.com/office/drawing/2014/main" id="{DA400A24-EBAD-4FE4-6672-50A56167CB83}"/>
              </a:ext>
            </a:extLst>
          </p:cNvPr>
          <p:cNvSpPr/>
          <p:nvPr/>
        </p:nvSpPr>
        <p:spPr>
          <a:xfrm>
            <a:off x="9136432" y="2849027"/>
            <a:ext cx="466855" cy="484476"/>
          </a:xfrm>
          <a:custGeom>
            <a:avLst/>
            <a:gdLst>
              <a:gd name="csX0" fmla="*/ 510194 w 933709"/>
              <a:gd name="csY0" fmla="*/ 946006 h 968952"/>
              <a:gd name="csX1" fmla="*/ 477722 w 933709"/>
              <a:gd name="csY1" fmla="*/ 968953 h 968952"/>
              <a:gd name="csX2" fmla="*/ 0 w 933709"/>
              <a:gd name="csY2" fmla="*/ 491230 h 968952"/>
              <a:gd name="csX3" fmla="*/ 22947 w 933709"/>
              <a:gd name="csY3" fmla="*/ 458758 h 968952"/>
              <a:gd name="csX4" fmla="*/ 430790 w 933709"/>
              <a:gd name="csY4" fmla="*/ 37581 h 968952"/>
              <a:gd name="csX5" fmla="*/ 477722 w 933709"/>
              <a:gd name="csY5" fmla="*/ 0 h 968952"/>
              <a:gd name="csX6" fmla="*/ 525866 w 933709"/>
              <a:gd name="csY6" fmla="*/ 48145 h 968952"/>
              <a:gd name="csX7" fmla="*/ 477722 w 933709"/>
              <a:gd name="csY7" fmla="*/ 96289 h 968952"/>
              <a:gd name="csX8" fmla="*/ 432089 w 933709"/>
              <a:gd name="csY8" fmla="*/ 63558 h 968952"/>
              <a:gd name="csX9" fmla="*/ 48837 w 933709"/>
              <a:gd name="csY9" fmla="*/ 459711 h 968952"/>
              <a:gd name="csX10" fmla="*/ 69186 w 933709"/>
              <a:gd name="csY10" fmla="*/ 491230 h 968952"/>
              <a:gd name="csX11" fmla="*/ 477636 w 933709"/>
              <a:gd name="csY11" fmla="*/ 899680 h 968952"/>
              <a:gd name="csX12" fmla="*/ 509154 w 933709"/>
              <a:gd name="csY12" fmla="*/ 920028 h 968952"/>
              <a:gd name="csX13" fmla="*/ 907732 w 933709"/>
              <a:gd name="csY13" fmla="*/ 491230 h 968952"/>
              <a:gd name="csX14" fmla="*/ 920721 w 933709"/>
              <a:gd name="csY14" fmla="*/ 478241 h 968952"/>
              <a:gd name="csX15" fmla="*/ 933710 w 933709"/>
              <a:gd name="csY15" fmla="*/ 491230 h 968952"/>
              <a:gd name="csX16" fmla="*/ 510107 w 933709"/>
              <a:gd name="csY16" fmla="*/ 946006 h 968952"/>
              <a:gd name="csX17" fmla="*/ 145213 w 933709"/>
              <a:gd name="csY17" fmla="*/ 491230 h 968952"/>
              <a:gd name="csX18" fmla="*/ 477722 w 933709"/>
              <a:gd name="csY18" fmla="*/ 823739 h 968952"/>
              <a:gd name="csX19" fmla="*/ 810231 w 933709"/>
              <a:gd name="csY19" fmla="*/ 491230 h 968952"/>
              <a:gd name="csX20" fmla="*/ 477722 w 933709"/>
              <a:gd name="csY20" fmla="*/ 158721 h 968952"/>
              <a:gd name="csX21" fmla="*/ 145213 w 933709"/>
              <a:gd name="csY21" fmla="*/ 491230 h 968952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</a:cxnLst>
            <a:rect l="l" t="t" r="r" b="b"/>
            <a:pathLst>
              <a:path w="933709" h="968952">
                <a:moveTo>
                  <a:pt x="510194" y="946006"/>
                </a:moveTo>
                <a:cubicBezTo>
                  <a:pt x="505344" y="959341"/>
                  <a:pt x="492702" y="968953"/>
                  <a:pt x="477722" y="968953"/>
                </a:cubicBezTo>
                <a:cubicBezTo>
                  <a:pt x="214313" y="968953"/>
                  <a:pt x="0" y="754640"/>
                  <a:pt x="0" y="491230"/>
                </a:cubicBezTo>
                <a:cubicBezTo>
                  <a:pt x="0" y="476250"/>
                  <a:pt x="9612" y="463608"/>
                  <a:pt x="22947" y="458758"/>
                </a:cubicBezTo>
                <a:cubicBezTo>
                  <a:pt x="38533" y="237952"/>
                  <a:pt x="211888" y="60007"/>
                  <a:pt x="430790" y="37581"/>
                </a:cubicBezTo>
                <a:cubicBezTo>
                  <a:pt x="435639" y="16106"/>
                  <a:pt x="454775" y="0"/>
                  <a:pt x="477722" y="0"/>
                </a:cubicBezTo>
                <a:cubicBezTo>
                  <a:pt x="504305" y="0"/>
                  <a:pt x="525866" y="21561"/>
                  <a:pt x="525866" y="48145"/>
                </a:cubicBezTo>
                <a:cubicBezTo>
                  <a:pt x="525866" y="74728"/>
                  <a:pt x="504305" y="96289"/>
                  <a:pt x="477722" y="96289"/>
                </a:cubicBezTo>
                <a:cubicBezTo>
                  <a:pt x="456507" y="96289"/>
                  <a:pt x="438583" y="82608"/>
                  <a:pt x="432089" y="63558"/>
                </a:cubicBezTo>
                <a:cubicBezTo>
                  <a:pt x="226608" y="85292"/>
                  <a:pt x="63991" y="252326"/>
                  <a:pt x="48837" y="459711"/>
                </a:cubicBezTo>
                <a:cubicBezTo>
                  <a:pt x="60787" y="465166"/>
                  <a:pt x="69186" y="477202"/>
                  <a:pt x="69186" y="491230"/>
                </a:cubicBezTo>
                <a:cubicBezTo>
                  <a:pt x="69186" y="716453"/>
                  <a:pt x="252412" y="899680"/>
                  <a:pt x="477636" y="899680"/>
                </a:cubicBezTo>
                <a:cubicBezTo>
                  <a:pt x="491663" y="899680"/>
                  <a:pt x="503699" y="908079"/>
                  <a:pt x="509154" y="920028"/>
                </a:cubicBezTo>
                <a:cubicBezTo>
                  <a:pt x="731693" y="903836"/>
                  <a:pt x="907732" y="717752"/>
                  <a:pt x="907732" y="491230"/>
                </a:cubicBezTo>
                <a:cubicBezTo>
                  <a:pt x="907732" y="484043"/>
                  <a:pt x="913534" y="478241"/>
                  <a:pt x="920721" y="478241"/>
                </a:cubicBezTo>
                <a:cubicBezTo>
                  <a:pt x="927908" y="478241"/>
                  <a:pt x="933710" y="484043"/>
                  <a:pt x="933710" y="491230"/>
                </a:cubicBezTo>
                <a:cubicBezTo>
                  <a:pt x="933710" y="731780"/>
                  <a:pt x="746500" y="929294"/>
                  <a:pt x="510107" y="946006"/>
                </a:cubicBezTo>
                <a:close/>
                <a:moveTo>
                  <a:pt x="145213" y="491230"/>
                </a:moveTo>
                <a:cubicBezTo>
                  <a:pt x="145213" y="674890"/>
                  <a:pt x="294063" y="823739"/>
                  <a:pt x="477722" y="823739"/>
                </a:cubicBezTo>
                <a:cubicBezTo>
                  <a:pt x="661381" y="823739"/>
                  <a:pt x="810231" y="674890"/>
                  <a:pt x="810231" y="491230"/>
                </a:cubicBezTo>
                <a:cubicBezTo>
                  <a:pt x="810231" y="307571"/>
                  <a:pt x="661381" y="158721"/>
                  <a:pt x="477722" y="158721"/>
                </a:cubicBezTo>
                <a:cubicBezTo>
                  <a:pt x="294063" y="158721"/>
                  <a:pt x="145213" y="307571"/>
                  <a:pt x="145213" y="491230"/>
                </a:cubicBezTo>
                <a:close/>
              </a:path>
            </a:pathLst>
          </a:custGeom>
          <a:solidFill>
            <a:schemeClr val="accent5"/>
          </a:solidFill>
          <a:ln w="8653" cap="flat">
            <a:noFill/>
            <a:prstDash val="solid"/>
            <a:miter/>
          </a:ln>
        </p:spPr>
        <p:txBody>
          <a:bodyPr/>
          <a:lstStyle/>
          <a:p>
            <a:endParaRPr lang="fr-FR"/>
          </a:p>
        </p:txBody>
      </p:sp>
      <p:grpSp>
        <p:nvGrpSpPr>
          <p:cNvPr id="664" name="Group 46">
            <a:extLst>
              <a:ext uri="{FF2B5EF4-FFF2-40B4-BE49-F238E27FC236}">
                <a16:creationId xmlns:a16="http://schemas.microsoft.com/office/drawing/2014/main" id="{938C768B-5B03-5F77-0551-83F1D9746127}"/>
              </a:ext>
            </a:extLst>
          </p:cNvPr>
          <p:cNvGrpSpPr/>
          <p:nvPr/>
        </p:nvGrpSpPr>
        <p:grpSpPr>
          <a:xfrm>
            <a:off x="9703297" y="2930974"/>
            <a:ext cx="1691640" cy="1013154"/>
            <a:chOff x="9636390" y="4480994"/>
            <a:chExt cx="1691640" cy="1013154"/>
          </a:xfrm>
        </p:grpSpPr>
        <p:sp>
          <p:nvSpPr>
            <p:cNvPr id="665" name="TextBox 36">
              <a:extLst>
                <a:ext uri="{FF2B5EF4-FFF2-40B4-BE49-F238E27FC236}">
                  <a16:creationId xmlns:a16="http://schemas.microsoft.com/office/drawing/2014/main" id="{C2DC5932-E13A-2EFC-1675-7E5F8497CA1C}"/>
                </a:ext>
              </a:extLst>
            </p:cNvPr>
            <p:cNvSpPr txBox="1"/>
            <p:nvPr/>
          </p:nvSpPr>
          <p:spPr>
            <a:xfrm>
              <a:off x="9636390" y="4480994"/>
              <a:ext cx="1691640" cy="36933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b="1" noProof="1">
                  <a:solidFill>
                    <a:schemeClr val="accent5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666" name="TextBox 37">
              <a:extLst>
                <a:ext uri="{FF2B5EF4-FFF2-40B4-BE49-F238E27FC236}">
                  <a16:creationId xmlns:a16="http://schemas.microsoft.com/office/drawing/2014/main" id="{DCA64C54-5444-3894-F133-37BA20C0C85B}"/>
                </a:ext>
              </a:extLst>
            </p:cNvPr>
            <p:cNvSpPr txBox="1"/>
            <p:nvPr/>
          </p:nvSpPr>
          <p:spPr>
            <a:xfrm>
              <a:off x="9636390" y="4847817"/>
              <a:ext cx="1691640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magna.</a:t>
              </a:r>
            </a:p>
          </p:txBody>
        </p:sp>
      </p:grpSp>
      <p:sp>
        <p:nvSpPr>
          <p:cNvPr id="667" name="Forme libre 666">
            <a:extLst>
              <a:ext uri="{FF2B5EF4-FFF2-40B4-BE49-F238E27FC236}">
                <a16:creationId xmlns:a16="http://schemas.microsoft.com/office/drawing/2014/main" id="{296F95DD-3A90-3A1B-2917-50E6689B9BE5}"/>
              </a:ext>
            </a:extLst>
          </p:cNvPr>
          <p:cNvSpPr/>
          <p:nvPr/>
        </p:nvSpPr>
        <p:spPr>
          <a:xfrm>
            <a:off x="8757291" y="4744734"/>
            <a:ext cx="466855" cy="484476"/>
          </a:xfrm>
          <a:custGeom>
            <a:avLst/>
            <a:gdLst>
              <a:gd name="csX0" fmla="*/ 510194 w 933709"/>
              <a:gd name="csY0" fmla="*/ 946006 h 968952"/>
              <a:gd name="csX1" fmla="*/ 477722 w 933709"/>
              <a:gd name="csY1" fmla="*/ 968953 h 968952"/>
              <a:gd name="csX2" fmla="*/ 0 w 933709"/>
              <a:gd name="csY2" fmla="*/ 491230 h 968952"/>
              <a:gd name="csX3" fmla="*/ 22947 w 933709"/>
              <a:gd name="csY3" fmla="*/ 458758 h 968952"/>
              <a:gd name="csX4" fmla="*/ 430790 w 933709"/>
              <a:gd name="csY4" fmla="*/ 37581 h 968952"/>
              <a:gd name="csX5" fmla="*/ 477722 w 933709"/>
              <a:gd name="csY5" fmla="*/ 0 h 968952"/>
              <a:gd name="csX6" fmla="*/ 525866 w 933709"/>
              <a:gd name="csY6" fmla="*/ 48145 h 968952"/>
              <a:gd name="csX7" fmla="*/ 477722 w 933709"/>
              <a:gd name="csY7" fmla="*/ 96289 h 968952"/>
              <a:gd name="csX8" fmla="*/ 432089 w 933709"/>
              <a:gd name="csY8" fmla="*/ 63558 h 968952"/>
              <a:gd name="csX9" fmla="*/ 48837 w 933709"/>
              <a:gd name="csY9" fmla="*/ 459711 h 968952"/>
              <a:gd name="csX10" fmla="*/ 69186 w 933709"/>
              <a:gd name="csY10" fmla="*/ 491230 h 968952"/>
              <a:gd name="csX11" fmla="*/ 477636 w 933709"/>
              <a:gd name="csY11" fmla="*/ 899680 h 968952"/>
              <a:gd name="csX12" fmla="*/ 509154 w 933709"/>
              <a:gd name="csY12" fmla="*/ 920028 h 968952"/>
              <a:gd name="csX13" fmla="*/ 907732 w 933709"/>
              <a:gd name="csY13" fmla="*/ 491230 h 968952"/>
              <a:gd name="csX14" fmla="*/ 920721 w 933709"/>
              <a:gd name="csY14" fmla="*/ 478241 h 968952"/>
              <a:gd name="csX15" fmla="*/ 933710 w 933709"/>
              <a:gd name="csY15" fmla="*/ 491230 h 968952"/>
              <a:gd name="csX16" fmla="*/ 510107 w 933709"/>
              <a:gd name="csY16" fmla="*/ 946006 h 968952"/>
              <a:gd name="csX17" fmla="*/ 145213 w 933709"/>
              <a:gd name="csY17" fmla="*/ 491230 h 968952"/>
              <a:gd name="csX18" fmla="*/ 477722 w 933709"/>
              <a:gd name="csY18" fmla="*/ 823739 h 968952"/>
              <a:gd name="csX19" fmla="*/ 810231 w 933709"/>
              <a:gd name="csY19" fmla="*/ 491230 h 968952"/>
              <a:gd name="csX20" fmla="*/ 477722 w 933709"/>
              <a:gd name="csY20" fmla="*/ 158721 h 968952"/>
              <a:gd name="csX21" fmla="*/ 145213 w 933709"/>
              <a:gd name="csY21" fmla="*/ 491230 h 968952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</a:cxnLst>
            <a:rect l="l" t="t" r="r" b="b"/>
            <a:pathLst>
              <a:path w="933709" h="968952">
                <a:moveTo>
                  <a:pt x="510194" y="946006"/>
                </a:moveTo>
                <a:cubicBezTo>
                  <a:pt x="505344" y="959341"/>
                  <a:pt x="492702" y="968953"/>
                  <a:pt x="477722" y="968953"/>
                </a:cubicBezTo>
                <a:cubicBezTo>
                  <a:pt x="214313" y="968953"/>
                  <a:pt x="0" y="754640"/>
                  <a:pt x="0" y="491230"/>
                </a:cubicBezTo>
                <a:cubicBezTo>
                  <a:pt x="0" y="476250"/>
                  <a:pt x="9612" y="463608"/>
                  <a:pt x="22947" y="458758"/>
                </a:cubicBezTo>
                <a:cubicBezTo>
                  <a:pt x="38533" y="237952"/>
                  <a:pt x="211888" y="60007"/>
                  <a:pt x="430790" y="37581"/>
                </a:cubicBezTo>
                <a:cubicBezTo>
                  <a:pt x="435639" y="16106"/>
                  <a:pt x="454775" y="0"/>
                  <a:pt x="477722" y="0"/>
                </a:cubicBezTo>
                <a:cubicBezTo>
                  <a:pt x="504305" y="0"/>
                  <a:pt x="525866" y="21561"/>
                  <a:pt x="525866" y="48145"/>
                </a:cubicBezTo>
                <a:cubicBezTo>
                  <a:pt x="525866" y="74728"/>
                  <a:pt x="504305" y="96289"/>
                  <a:pt x="477722" y="96289"/>
                </a:cubicBezTo>
                <a:cubicBezTo>
                  <a:pt x="456507" y="96289"/>
                  <a:pt x="438583" y="82608"/>
                  <a:pt x="432089" y="63558"/>
                </a:cubicBezTo>
                <a:cubicBezTo>
                  <a:pt x="226608" y="85292"/>
                  <a:pt x="63991" y="252326"/>
                  <a:pt x="48837" y="459711"/>
                </a:cubicBezTo>
                <a:cubicBezTo>
                  <a:pt x="60787" y="465166"/>
                  <a:pt x="69186" y="477202"/>
                  <a:pt x="69186" y="491230"/>
                </a:cubicBezTo>
                <a:cubicBezTo>
                  <a:pt x="69186" y="716453"/>
                  <a:pt x="252412" y="899680"/>
                  <a:pt x="477636" y="899680"/>
                </a:cubicBezTo>
                <a:cubicBezTo>
                  <a:pt x="491663" y="899680"/>
                  <a:pt x="503699" y="908079"/>
                  <a:pt x="509154" y="920028"/>
                </a:cubicBezTo>
                <a:cubicBezTo>
                  <a:pt x="731693" y="903836"/>
                  <a:pt x="907732" y="717752"/>
                  <a:pt x="907732" y="491230"/>
                </a:cubicBezTo>
                <a:cubicBezTo>
                  <a:pt x="907732" y="484043"/>
                  <a:pt x="913534" y="478241"/>
                  <a:pt x="920721" y="478241"/>
                </a:cubicBezTo>
                <a:cubicBezTo>
                  <a:pt x="927908" y="478241"/>
                  <a:pt x="933710" y="484043"/>
                  <a:pt x="933710" y="491230"/>
                </a:cubicBezTo>
                <a:cubicBezTo>
                  <a:pt x="933710" y="731780"/>
                  <a:pt x="746500" y="929294"/>
                  <a:pt x="510107" y="946006"/>
                </a:cubicBezTo>
                <a:close/>
                <a:moveTo>
                  <a:pt x="145213" y="491230"/>
                </a:moveTo>
                <a:cubicBezTo>
                  <a:pt x="145213" y="674890"/>
                  <a:pt x="294063" y="823739"/>
                  <a:pt x="477722" y="823739"/>
                </a:cubicBezTo>
                <a:cubicBezTo>
                  <a:pt x="661381" y="823739"/>
                  <a:pt x="810231" y="674890"/>
                  <a:pt x="810231" y="491230"/>
                </a:cubicBezTo>
                <a:cubicBezTo>
                  <a:pt x="810231" y="307571"/>
                  <a:pt x="661381" y="158721"/>
                  <a:pt x="477722" y="158721"/>
                </a:cubicBezTo>
                <a:cubicBezTo>
                  <a:pt x="294063" y="158721"/>
                  <a:pt x="145213" y="307571"/>
                  <a:pt x="145213" y="491230"/>
                </a:cubicBezTo>
                <a:close/>
              </a:path>
            </a:pathLst>
          </a:custGeom>
          <a:solidFill>
            <a:schemeClr val="accent1"/>
          </a:solidFill>
          <a:ln w="8653" cap="flat">
            <a:noFill/>
            <a:prstDash val="solid"/>
            <a:miter/>
          </a:ln>
        </p:spPr>
        <p:txBody>
          <a:bodyPr/>
          <a:lstStyle/>
          <a:p>
            <a:endParaRPr lang="fr-FR"/>
          </a:p>
        </p:txBody>
      </p:sp>
      <p:grpSp>
        <p:nvGrpSpPr>
          <p:cNvPr id="668" name="Group 46">
            <a:extLst>
              <a:ext uri="{FF2B5EF4-FFF2-40B4-BE49-F238E27FC236}">
                <a16:creationId xmlns:a16="http://schemas.microsoft.com/office/drawing/2014/main" id="{3091BC8A-600C-3C81-6CF4-C00236465A5A}"/>
              </a:ext>
            </a:extLst>
          </p:cNvPr>
          <p:cNvGrpSpPr/>
          <p:nvPr/>
        </p:nvGrpSpPr>
        <p:grpSpPr>
          <a:xfrm>
            <a:off x="9324156" y="4826681"/>
            <a:ext cx="1691640" cy="1013154"/>
            <a:chOff x="9636390" y="4480994"/>
            <a:chExt cx="1691640" cy="1013154"/>
          </a:xfrm>
        </p:grpSpPr>
        <p:sp>
          <p:nvSpPr>
            <p:cNvPr id="669" name="TextBox 36">
              <a:extLst>
                <a:ext uri="{FF2B5EF4-FFF2-40B4-BE49-F238E27FC236}">
                  <a16:creationId xmlns:a16="http://schemas.microsoft.com/office/drawing/2014/main" id="{3F9B9BD4-7DF6-181E-5BA1-B8BD0BF98884}"/>
                </a:ext>
              </a:extLst>
            </p:cNvPr>
            <p:cNvSpPr txBox="1"/>
            <p:nvPr/>
          </p:nvSpPr>
          <p:spPr>
            <a:xfrm>
              <a:off x="9636390" y="4480994"/>
              <a:ext cx="1691640" cy="36933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b="1" noProof="1">
                  <a:solidFill>
                    <a:schemeClr val="accent1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670" name="TextBox 37">
              <a:extLst>
                <a:ext uri="{FF2B5EF4-FFF2-40B4-BE49-F238E27FC236}">
                  <a16:creationId xmlns:a16="http://schemas.microsoft.com/office/drawing/2014/main" id="{C57DE61C-183F-58C5-F9B6-E295DBC09805}"/>
                </a:ext>
              </a:extLst>
            </p:cNvPr>
            <p:cNvSpPr txBox="1"/>
            <p:nvPr/>
          </p:nvSpPr>
          <p:spPr>
            <a:xfrm>
              <a:off x="9636390" y="4847817"/>
              <a:ext cx="1691640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magna.</a:t>
              </a:r>
            </a:p>
          </p:txBody>
        </p:sp>
      </p:grpSp>
      <p:sp>
        <p:nvSpPr>
          <p:cNvPr id="671" name="Forme libre 670">
            <a:extLst>
              <a:ext uri="{FF2B5EF4-FFF2-40B4-BE49-F238E27FC236}">
                <a16:creationId xmlns:a16="http://schemas.microsoft.com/office/drawing/2014/main" id="{48029086-2FE4-249E-EB8F-785FA5384BB1}"/>
              </a:ext>
            </a:extLst>
          </p:cNvPr>
          <p:cNvSpPr/>
          <p:nvPr/>
        </p:nvSpPr>
        <p:spPr>
          <a:xfrm>
            <a:off x="3326647" y="1990383"/>
            <a:ext cx="466855" cy="484476"/>
          </a:xfrm>
          <a:custGeom>
            <a:avLst/>
            <a:gdLst>
              <a:gd name="csX0" fmla="*/ 510194 w 933709"/>
              <a:gd name="csY0" fmla="*/ 946006 h 968952"/>
              <a:gd name="csX1" fmla="*/ 477722 w 933709"/>
              <a:gd name="csY1" fmla="*/ 968953 h 968952"/>
              <a:gd name="csX2" fmla="*/ 0 w 933709"/>
              <a:gd name="csY2" fmla="*/ 491230 h 968952"/>
              <a:gd name="csX3" fmla="*/ 22947 w 933709"/>
              <a:gd name="csY3" fmla="*/ 458758 h 968952"/>
              <a:gd name="csX4" fmla="*/ 430790 w 933709"/>
              <a:gd name="csY4" fmla="*/ 37581 h 968952"/>
              <a:gd name="csX5" fmla="*/ 477722 w 933709"/>
              <a:gd name="csY5" fmla="*/ 0 h 968952"/>
              <a:gd name="csX6" fmla="*/ 525866 w 933709"/>
              <a:gd name="csY6" fmla="*/ 48145 h 968952"/>
              <a:gd name="csX7" fmla="*/ 477722 w 933709"/>
              <a:gd name="csY7" fmla="*/ 96289 h 968952"/>
              <a:gd name="csX8" fmla="*/ 432089 w 933709"/>
              <a:gd name="csY8" fmla="*/ 63558 h 968952"/>
              <a:gd name="csX9" fmla="*/ 48837 w 933709"/>
              <a:gd name="csY9" fmla="*/ 459711 h 968952"/>
              <a:gd name="csX10" fmla="*/ 69186 w 933709"/>
              <a:gd name="csY10" fmla="*/ 491230 h 968952"/>
              <a:gd name="csX11" fmla="*/ 477636 w 933709"/>
              <a:gd name="csY11" fmla="*/ 899680 h 968952"/>
              <a:gd name="csX12" fmla="*/ 509154 w 933709"/>
              <a:gd name="csY12" fmla="*/ 920028 h 968952"/>
              <a:gd name="csX13" fmla="*/ 907732 w 933709"/>
              <a:gd name="csY13" fmla="*/ 491230 h 968952"/>
              <a:gd name="csX14" fmla="*/ 920721 w 933709"/>
              <a:gd name="csY14" fmla="*/ 478241 h 968952"/>
              <a:gd name="csX15" fmla="*/ 933710 w 933709"/>
              <a:gd name="csY15" fmla="*/ 491230 h 968952"/>
              <a:gd name="csX16" fmla="*/ 510107 w 933709"/>
              <a:gd name="csY16" fmla="*/ 946006 h 968952"/>
              <a:gd name="csX17" fmla="*/ 145213 w 933709"/>
              <a:gd name="csY17" fmla="*/ 491230 h 968952"/>
              <a:gd name="csX18" fmla="*/ 477722 w 933709"/>
              <a:gd name="csY18" fmla="*/ 823739 h 968952"/>
              <a:gd name="csX19" fmla="*/ 810231 w 933709"/>
              <a:gd name="csY19" fmla="*/ 491230 h 968952"/>
              <a:gd name="csX20" fmla="*/ 477722 w 933709"/>
              <a:gd name="csY20" fmla="*/ 158721 h 968952"/>
              <a:gd name="csX21" fmla="*/ 145213 w 933709"/>
              <a:gd name="csY21" fmla="*/ 491230 h 968952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</a:cxnLst>
            <a:rect l="l" t="t" r="r" b="b"/>
            <a:pathLst>
              <a:path w="933709" h="968952">
                <a:moveTo>
                  <a:pt x="510194" y="946006"/>
                </a:moveTo>
                <a:cubicBezTo>
                  <a:pt x="505344" y="959341"/>
                  <a:pt x="492702" y="968953"/>
                  <a:pt x="477722" y="968953"/>
                </a:cubicBezTo>
                <a:cubicBezTo>
                  <a:pt x="214313" y="968953"/>
                  <a:pt x="0" y="754640"/>
                  <a:pt x="0" y="491230"/>
                </a:cubicBezTo>
                <a:cubicBezTo>
                  <a:pt x="0" y="476250"/>
                  <a:pt x="9612" y="463608"/>
                  <a:pt x="22947" y="458758"/>
                </a:cubicBezTo>
                <a:cubicBezTo>
                  <a:pt x="38533" y="237952"/>
                  <a:pt x="211888" y="60007"/>
                  <a:pt x="430790" y="37581"/>
                </a:cubicBezTo>
                <a:cubicBezTo>
                  <a:pt x="435639" y="16106"/>
                  <a:pt x="454775" y="0"/>
                  <a:pt x="477722" y="0"/>
                </a:cubicBezTo>
                <a:cubicBezTo>
                  <a:pt x="504305" y="0"/>
                  <a:pt x="525866" y="21561"/>
                  <a:pt x="525866" y="48145"/>
                </a:cubicBezTo>
                <a:cubicBezTo>
                  <a:pt x="525866" y="74728"/>
                  <a:pt x="504305" y="96289"/>
                  <a:pt x="477722" y="96289"/>
                </a:cubicBezTo>
                <a:cubicBezTo>
                  <a:pt x="456507" y="96289"/>
                  <a:pt x="438583" y="82608"/>
                  <a:pt x="432089" y="63558"/>
                </a:cubicBezTo>
                <a:cubicBezTo>
                  <a:pt x="226608" y="85292"/>
                  <a:pt x="63991" y="252326"/>
                  <a:pt x="48837" y="459711"/>
                </a:cubicBezTo>
                <a:cubicBezTo>
                  <a:pt x="60787" y="465166"/>
                  <a:pt x="69186" y="477202"/>
                  <a:pt x="69186" y="491230"/>
                </a:cubicBezTo>
                <a:cubicBezTo>
                  <a:pt x="69186" y="716453"/>
                  <a:pt x="252412" y="899680"/>
                  <a:pt x="477636" y="899680"/>
                </a:cubicBezTo>
                <a:cubicBezTo>
                  <a:pt x="491663" y="899680"/>
                  <a:pt x="503699" y="908079"/>
                  <a:pt x="509154" y="920028"/>
                </a:cubicBezTo>
                <a:cubicBezTo>
                  <a:pt x="731693" y="903836"/>
                  <a:pt x="907732" y="717752"/>
                  <a:pt x="907732" y="491230"/>
                </a:cubicBezTo>
                <a:cubicBezTo>
                  <a:pt x="907732" y="484043"/>
                  <a:pt x="913534" y="478241"/>
                  <a:pt x="920721" y="478241"/>
                </a:cubicBezTo>
                <a:cubicBezTo>
                  <a:pt x="927908" y="478241"/>
                  <a:pt x="933710" y="484043"/>
                  <a:pt x="933710" y="491230"/>
                </a:cubicBezTo>
                <a:cubicBezTo>
                  <a:pt x="933710" y="731780"/>
                  <a:pt x="746500" y="929294"/>
                  <a:pt x="510107" y="946006"/>
                </a:cubicBezTo>
                <a:close/>
                <a:moveTo>
                  <a:pt x="145213" y="491230"/>
                </a:moveTo>
                <a:cubicBezTo>
                  <a:pt x="145213" y="674890"/>
                  <a:pt x="294063" y="823739"/>
                  <a:pt x="477722" y="823739"/>
                </a:cubicBezTo>
                <a:cubicBezTo>
                  <a:pt x="661381" y="823739"/>
                  <a:pt x="810231" y="674890"/>
                  <a:pt x="810231" y="491230"/>
                </a:cubicBezTo>
                <a:cubicBezTo>
                  <a:pt x="810231" y="307571"/>
                  <a:pt x="661381" y="158721"/>
                  <a:pt x="477722" y="158721"/>
                </a:cubicBezTo>
                <a:cubicBezTo>
                  <a:pt x="294063" y="158721"/>
                  <a:pt x="145213" y="307571"/>
                  <a:pt x="145213" y="491230"/>
                </a:cubicBezTo>
                <a:close/>
              </a:path>
            </a:pathLst>
          </a:custGeom>
          <a:solidFill>
            <a:schemeClr val="accent2"/>
          </a:solidFill>
          <a:ln w="8653" cap="flat">
            <a:noFill/>
            <a:prstDash val="solid"/>
            <a:miter/>
          </a:ln>
        </p:spPr>
        <p:txBody>
          <a:bodyPr/>
          <a:lstStyle/>
          <a:p>
            <a:endParaRPr lang="fr-FR"/>
          </a:p>
        </p:txBody>
      </p:sp>
      <p:grpSp>
        <p:nvGrpSpPr>
          <p:cNvPr id="672" name="Group 46">
            <a:extLst>
              <a:ext uri="{FF2B5EF4-FFF2-40B4-BE49-F238E27FC236}">
                <a16:creationId xmlns:a16="http://schemas.microsoft.com/office/drawing/2014/main" id="{A0AE7FE0-B561-505F-158F-7E651DA2AD5E}"/>
              </a:ext>
            </a:extLst>
          </p:cNvPr>
          <p:cNvGrpSpPr/>
          <p:nvPr/>
        </p:nvGrpSpPr>
        <p:grpSpPr>
          <a:xfrm>
            <a:off x="3893512" y="2072330"/>
            <a:ext cx="1691640" cy="1013154"/>
            <a:chOff x="9636390" y="4480994"/>
            <a:chExt cx="1691640" cy="1013154"/>
          </a:xfrm>
        </p:grpSpPr>
        <p:sp>
          <p:nvSpPr>
            <p:cNvPr id="673" name="TextBox 36">
              <a:extLst>
                <a:ext uri="{FF2B5EF4-FFF2-40B4-BE49-F238E27FC236}">
                  <a16:creationId xmlns:a16="http://schemas.microsoft.com/office/drawing/2014/main" id="{25A45A56-D334-956E-8754-AECF51B6B67C}"/>
                </a:ext>
              </a:extLst>
            </p:cNvPr>
            <p:cNvSpPr txBox="1"/>
            <p:nvPr/>
          </p:nvSpPr>
          <p:spPr>
            <a:xfrm>
              <a:off x="9636390" y="4480994"/>
              <a:ext cx="1691640" cy="36933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b="1" noProof="1">
                  <a:solidFill>
                    <a:schemeClr val="accent2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674" name="TextBox 37">
              <a:extLst>
                <a:ext uri="{FF2B5EF4-FFF2-40B4-BE49-F238E27FC236}">
                  <a16:creationId xmlns:a16="http://schemas.microsoft.com/office/drawing/2014/main" id="{ADAB4358-D800-D617-F598-C95E68FAA415}"/>
                </a:ext>
              </a:extLst>
            </p:cNvPr>
            <p:cNvSpPr txBox="1"/>
            <p:nvPr/>
          </p:nvSpPr>
          <p:spPr>
            <a:xfrm>
              <a:off x="9636390" y="4847817"/>
              <a:ext cx="1691640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magna.</a:t>
              </a:r>
            </a:p>
          </p:txBody>
        </p:sp>
      </p:grpSp>
      <p:grpSp>
        <p:nvGrpSpPr>
          <p:cNvPr id="675" name="Groupe 674">
            <a:extLst>
              <a:ext uri="{FF2B5EF4-FFF2-40B4-BE49-F238E27FC236}">
                <a16:creationId xmlns:a16="http://schemas.microsoft.com/office/drawing/2014/main" id="{5A4A201B-DC33-54CD-4B43-468A6E83DAB6}"/>
              </a:ext>
            </a:extLst>
          </p:cNvPr>
          <p:cNvGrpSpPr/>
          <p:nvPr/>
        </p:nvGrpSpPr>
        <p:grpSpPr>
          <a:xfrm>
            <a:off x="1284612" y="2154984"/>
            <a:ext cx="1770957" cy="2228158"/>
            <a:chOff x="2475961" y="1345698"/>
            <a:chExt cx="1770957" cy="2228158"/>
          </a:xfrm>
        </p:grpSpPr>
        <p:grpSp>
          <p:nvGrpSpPr>
            <p:cNvPr id="676" name="Groupe 675">
              <a:extLst>
                <a:ext uri="{FF2B5EF4-FFF2-40B4-BE49-F238E27FC236}">
                  <a16:creationId xmlns:a16="http://schemas.microsoft.com/office/drawing/2014/main" id="{11BAA000-4EB6-6DFF-CAB3-6A4DE660AB52}"/>
                </a:ext>
              </a:extLst>
            </p:cNvPr>
            <p:cNvGrpSpPr/>
            <p:nvPr/>
          </p:nvGrpSpPr>
          <p:grpSpPr>
            <a:xfrm rot="19811640">
              <a:off x="2510653" y="1345698"/>
              <a:ext cx="914400" cy="914400"/>
              <a:chOff x="3135201" y="1187683"/>
              <a:chExt cx="914400" cy="914400"/>
            </a:xfrm>
          </p:grpSpPr>
          <p:pic>
            <p:nvPicPr>
              <p:cNvPr id="678" name="Graphique 677" descr="Airplane avec un remplissage uni">
                <a:extLst>
                  <a:ext uri="{FF2B5EF4-FFF2-40B4-BE49-F238E27FC236}">
                    <a16:creationId xmlns:a16="http://schemas.microsoft.com/office/drawing/2014/main" id="{043BD3E9-BF34-B6CB-74D0-A6712FDA1AAD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p:blipFill>
            <p:spPr>
              <a:xfrm rot="18000000">
                <a:off x="3135201" y="1187683"/>
                <a:ext cx="914400" cy="914400"/>
              </a:xfrm>
              <a:prstGeom prst="rect">
                <a:avLst/>
              </a:prstGeom>
            </p:spPr>
          </p:pic>
          <p:pic>
            <p:nvPicPr>
              <p:cNvPr id="679" name="Graphique 678" descr="Airplane avec un remplissage uni">
                <a:extLst>
                  <a:ext uri="{FF2B5EF4-FFF2-40B4-BE49-F238E27FC236}">
                    <a16:creationId xmlns:a16="http://schemas.microsoft.com/office/drawing/2014/main" id="{1BF41135-90EF-FB51-F595-90BA0CE8ED07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/>
              </a:stretch>
            </p:blipFill>
            <p:spPr>
              <a:xfrm rot="18000000">
                <a:off x="3135201" y="1187683"/>
                <a:ext cx="914400" cy="914400"/>
              </a:xfrm>
              <a:prstGeom prst="rect">
                <a:avLst/>
              </a:prstGeom>
            </p:spPr>
          </p:pic>
        </p:grpSp>
        <p:sp>
          <p:nvSpPr>
            <p:cNvPr id="677" name="Arc 676">
              <a:extLst>
                <a:ext uri="{FF2B5EF4-FFF2-40B4-BE49-F238E27FC236}">
                  <a16:creationId xmlns:a16="http://schemas.microsoft.com/office/drawing/2014/main" id="{F5D67976-8EE4-6089-2A17-ED61158F4E52}"/>
                </a:ext>
              </a:extLst>
            </p:cNvPr>
            <p:cNvSpPr/>
            <p:nvPr/>
          </p:nvSpPr>
          <p:spPr>
            <a:xfrm>
              <a:off x="2475961" y="1802899"/>
              <a:ext cx="1770957" cy="1770957"/>
            </a:xfrm>
            <a:prstGeom prst="arc">
              <a:avLst/>
            </a:prstGeom>
            <a:noFill/>
            <a:ln w="25400">
              <a:solidFill>
                <a:schemeClr val="accent6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</p:spTree>
    <p:extLst>
      <p:ext uri="{BB962C8B-B14F-4D97-AF65-F5344CB8AC3E}">
        <p14:creationId xmlns:p14="http://schemas.microsoft.com/office/powerpoint/2010/main" val="250451373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8101960-932C-FFE6-CD00-49709A516AF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5A600B-AD99-E459-5935-90B98D10435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United Arab Emirates Dotted Map Infographic – Slide Template</a:t>
            </a:r>
          </a:p>
        </p:txBody>
      </p:sp>
      <p:grpSp>
        <p:nvGrpSpPr>
          <p:cNvPr id="3" name="Graphique 4">
            <a:extLst>
              <a:ext uri="{FF2B5EF4-FFF2-40B4-BE49-F238E27FC236}">
                <a16:creationId xmlns:a16="http://schemas.microsoft.com/office/drawing/2014/main" id="{E8AB7893-BD52-9691-5F41-7E5F61118E0F}"/>
              </a:ext>
            </a:extLst>
          </p:cNvPr>
          <p:cNvGrpSpPr/>
          <p:nvPr/>
        </p:nvGrpSpPr>
        <p:grpSpPr>
          <a:xfrm>
            <a:off x="3014901" y="1019337"/>
            <a:ext cx="6162198" cy="4819325"/>
            <a:chOff x="-47826149" y="12550754"/>
            <a:chExt cx="6162198" cy="4819325"/>
          </a:xfrm>
          <a:solidFill>
            <a:schemeClr val="bg2"/>
          </a:solidFill>
        </p:grpSpPr>
        <p:sp>
          <p:nvSpPr>
            <p:cNvPr id="4" name="Ellipse 3">
              <a:extLst>
                <a:ext uri="{FF2B5EF4-FFF2-40B4-BE49-F238E27FC236}">
                  <a16:creationId xmlns:a16="http://schemas.microsoft.com/office/drawing/2014/main" id="{533930D8-8224-90DF-2D20-EFF1A7D3ED57}"/>
                </a:ext>
              </a:extLst>
            </p:cNvPr>
            <p:cNvSpPr/>
            <p:nvPr/>
          </p:nvSpPr>
          <p:spPr>
            <a:xfrm>
              <a:off x="-44022154" y="16898724"/>
              <a:ext cx="76208" cy="7620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" name="Ellipse 4">
              <a:extLst>
                <a:ext uri="{FF2B5EF4-FFF2-40B4-BE49-F238E27FC236}">
                  <a16:creationId xmlns:a16="http://schemas.microsoft.com/office/drawing/2014/main" id="{1B522EA6-0998-3BBB-92D5-83A65047F447}"/>
                </a:ext>
              </a:extLst>
            </p:cNvPr>
            <p:cNvSpPr/>
            <p:nvPr/>
          </p:nvSpPr>
          <p:spPr>
            <a:xfrm>
              <a:off x="-44630857" y="16898724"/>
              <a:ext cx="76208" cy="7620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" name="Ellipse 5">
              <a:extLst>
                <a:ext uri="{FF2B5EF4-FFF2-40B4-BE49-F238E27FC236}">
                  <a16:creationId xmlns:a16="http://schemas.microsoft.com/office/drawing/2014/main" id="{96D8BCA4-0401-126C-5B71-561F877E1F11}"/>
                </a:ext>
              </a:extLst>
            </p:cNvPr>
            <p:cNvSpPr/>
            <p:nvPr/>
          </p:nvSpPr>
          <p:spPr>
            <a:xfrm>
              <a:off x="-44783114" y="16898724"/>
              <a:ext cx="76208" cy="7620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" name="Ellipse 6">
              <a:extLst>
                <a:ext uri="{FF2B5EF4-FFF2-40B4-BE49-F238E27FC236}">
                  <a16:creationId xmlns:a16="http://schemas.microsoft.com/office/drawing/2014/main" id="{3989A9E5-43E1-930A-52D3-159A3F4F2F80}"/>
                </a:ext>
              </a:extLst>
            </p:cNvPr>
            <p:cNvSpPr/>
            <p:nvPr/>
          </p:nvSpPr>
          <p:spPr>
            <a:xfrm>
              <a:off x="-44935370" y="16898724"/>
              <a:ext cx="76208" cy="7620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" name="Ellipse 7">
              <a:extLst>
                <a:ext uri="{FF2B5EF4-FFF2-40B4-BE49-F238E27FC236}">
                  <a16:creationId xmlns:a16="http://schemas.microsoft.com/office/drawing/2014/main" id="{EA169AE7-9071-F059-DE07-8F40CD7EC965}"/>
                </a:ext>
              </a:extLst>
            </p:cNvPr>
            <p:cNvSpPr/>
            <p:nvPr/>
          </p:nvSpPr>
          <p:spPr>
            <a:xfrm>
              <a:off x="-45544074" y="16898724"/>
              <a:ext cx="76208" cy="7620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" name="Ellipse 8">
              <a:extLst>
                <a:ext uri="{FF2B5EF4-FFF2-40B4-BE49-F238E27FC236}">
                  <a16:creationId xmlns:a16="http://schemas.microsoft.com/office/drawing/2014/main" id="{B8F7E470-402C-FF73-0A49-9214DE718988}"/>
                </a:ext>
              </a:extLst>
            </p:cNvPr>
            <p:cNvSpPr/>
            <p:nvPr/>
          </p:nvSpPr>
          <p:spPr>
            <a:xfrm>
              <a:off x="-44402634" y="15712724"/>
              <a:ext cx="76208" cy="7620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" name="Ellipse 9">
              <a:extLst>
                <a:ext uri="{FF2B5EF4-FFF2-40B4-BE49-F238E27FC236}">
                  <a16:creationId xmlns:a16="http://schemas.microsoft.com/office/drawing/2014/main" id="{B7B1B644-E496-0ECD-8D0E-FDE16C1A3C7D}"/>
                </a:ext>
              </a:extLst>
            </p:cNvPr>
            <p:cNvSpPr/>
            <p:nvPr/>
          </p:nvSpPr>
          <p:spPr>
            <a:xfrm>
              <a:off x="-44706905" y="15712965"/>
              <a:ext cx="76047" cy="7604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1" name="Ellipse 10">
              <a:extLst>
                <a:ext uri="{FF2B5EF4-FFF2-40B4-BE49-F238E27FC236}">
                  <a16:creationId xmlns:a16="http://schemas.microsoft.com/office/drawing/2014/main" id="{3AB75AD6-373D-8438-BB28-CCF43CCB2F4A}"/>
                </a:ext>
              </a:extLst>
            </p:cNvPr>
            <p:cNvSpPr/>
            <p:nvPr/>
          </p:nvSpPr>
          <p:spPr>
            <a:xfrm>
              <a:off x="-44859161" y="15712965"/>
              <a:ext cx="76047" cy="7604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2" name="Ellipse 11">
              <a:extLst>
                <a:ext uri="{FF2B5EF4-FFF2-40B4-BE49-F238E27FC236}">
                  <a16:creationId xmlns:a16="http://schemas.microsoft.com/office/drawing/2014/main" id="{C892B1E1-6D98-B292-BC8F-95962E84C4D1}"/>
                </a:ext>
              </a:extLst>
            </p:cNvPr>
            <p:cNvSpPr/>
            <p:nvPr/>
          </p:nvSpPr>
          <p:spPr>
            <a:xfrm>
              <a:off x="-45163594" y="15712724"/>
              <a:ext cx="76208" cy="7620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3" name="Ellipse 12">
              <a:extLst>
                <a:ext uri="{FF2B5EF4-FFF2-40B4-BE49-F238E27FC236}">
                  <a16:creationId xmlns:a16="http://schemas.microsoft.com/office/drawing/2014/main" id="{FF4DD5A6-5645-0D6F-E455-DE59B91B4900}"/>
                </a:ext>
              </a:extLst>
            </p:cNvPr>
            <p:cNvSpPr/>
            <p:nvPr/>
          </p:nvSpPr>
          <p:spPr>
            <a:xfrm>
              <a:off x="-43032970" y="14922272"/>
              <a:ext cx="76047" cy="7604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4" name="Ellipse 13">
              <a:extLst>
                <a:ext uri="{FF2B5EF4-FFF2-40B4-BE49-F238E27FC236}">
                  <a16:creationId xmlns:a16="http://schemas.microsoft.com/office/drawing/2014/main" id="{BDDDE191-3774-09C6-7920-060D941A1BC0}"/>
                </a:ext>
              </a:extLst>
            </p:cNvPr>
            <p:cNvSpPr/>
            <p:nvPr/>
          </p:nvSpPr>
          <p:spPr>
            <a:xfrm>
              <a:off x="-43185226" y="14922272"/>
              <a:ext cx="76047" cy="7604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5" name="Ellipse 14">
              <a:extLst>
                <a:ext uri="{FF2B5EF4-FFF2-40B4-BE49-F238E27FC236}">
                  <a16:creationId xmlns:a16="http://schemas.microsoft.com/office/drawing/2014/main" id="{2F4B780B-5623-6782-DA5B-74A4F8364131}"/>
                </a:ext>
              </a:extLst>
            </p:cNvPr>
            <p:cNvSpPr/>
            <p:nvPr/>
          </p:nvSpPr>
          <p:spPr>
            <a:xfrm>
              <a:off x="-43337563" y="14922272"/>
              <a:ext cx="76047" cy="7604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6" name="Ellipse 15">
              <a:extLst>
                <a:ext uri="{FF2B5EF4-FFF2-40B4-BE49-F238E27FC236}">
                  <a16:creationId xmlns:a16="http://schemas.microsoft.com/office/drawing/2014/main" id="{411D1B4D-335F-6FF8-9CE3-A652BC92280F}"/>
                </a:ext>
              </a:extLst>
            </p:cNvPr>
            <p:cNvSpPr/>
            <p:nvPr/>
          </p:nvSpPr>
          <p:spPr>
            <a:xfrm>
              <a:off x="-43337483" y="17294031"/>
              <a:ext cx="76047" cy="7604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7" name="Ellipse 16">
              <a:extLst>
                <a:ext uri="{FF2B5EF4-FFF2-40B4-BE49-F238E27FC236}">
                  <a16:creationId xmlns:a16="http://schemas.microsoft.com/office/drawing/2014/main" id="{98008089-F690-3BB7-659C-C161A41EFDE6}"/>
                </a:ext>
              </a:extLst>
            </p:cNvPr>
            <p:cNvSpPr/>
            <p:nvPr/>
          </p:nvSpPr>
          <p:spPr>
            <a:xfrm>
              <a:off x="-45391818" y="16898805"/>
              <a:ext cx="76047" cy="7604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8" name="Ellipse 17">
              <a:extLst>
                <a:ext uri="{FF2B5EF4-FFF2-40B4-BE49-F238E27FC236}">
                  <a16:creationId xmlns:a16="http://schemas.microsoft.com/office/drawing/2014/main" id="{E32446BA-DB7C-6C52-0E40-46D9C98A1CD0}"/>
                </a:ext>
              </a:extLst>
            </p:cNvPr>
            <p:cNvSpPr/>
            <p:nvPr/>
          </p:nvSpPr>
          <p:spPr>
            <a:xfrm>
              <a:off x="-45239561" y="16898805"/>
              <a:ext cx="76047" cy="7604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9" name="Ellipse 18">
              <a:extLst>
                <a:ext uri="{FF2B5EF4-FFF2-40B4-BE49-F238E27FC236}">
                  <a16:creationId xmlns:a16="http://schemas.microsoft.com/office/drawing/2014/main" id="{C4394041-5830-C8B3-1EF7-B399827BB548}"/>
                </a:ext>
              </a:extLst>
            </p:cNvPr>
            <p:cNvSpPr/>
            <p:nvPr/>
          </p:nvSpPr>
          <p:spPr>
            <a:xfrm>
              <a:off x="-45696169" y="16898885"/>
              <a:ext cx="76047" cy="7604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0" name="Ellipse 19">
              <a:extLst>
                <a:ext uri="{FF2B5EF4-FFF2-40B4-BE49-F238E27FC236}">
                  <a16:creationId xmlns:a16="http://schemas.microsoft.com/office/drawing/2014/main" id="{DA3EA01E-C271-4C0B-6A89-C4324C1328A1}"/>
                </a:ext>
              </a:extLst>
            </p:cNvPr>
            <p:cNvSpPr/>
            <p:nvPr/>
          </p:nvSpPr>
          <p:spPr>
            <a:xfrm>
              <a:off x="-43033211" y="15976396"/>
              <a:ext cx="76047" cy="7604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1" name="Ellipse 20">
              <a:extLst>
                <a:ext uri="{FF2B5EF4-FFF2-40B4-BE49-F238E27FC236}">
                  <a16:creationId xmlns:a16="http://schemas.microsoft.com/office/drawing/2014/main" id="{3C236D8A-BC17-E9A7-281B-248DA4CF7421}"/>
                </a:ext>
              </a:extLst>
            </p:cNvPr>
            <p:cNvSpPr/>
            <p:nvPr/>
          </p:nvSpPr>
          <p:spPr>
            <a:xfrm>
              <a:off x="-46456888" y="16635213"/>
              <a:ext cx="76047" cy="7604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2" name="Ellipse 21">
              <a:extLst>
                <a:ext uri="{FF2B5EF4-FFF2-40B4-BE49-F238E27FC236}">
                  <a16:creationId xmlns:a16="http://schemas.microsoft.com/office/drawing/2014/main" id="{347F2FDC-1272-98F6-D17A-879810A7BC81}"/>
                </a:ext>
              </a:extLst>
            </p:cNvPr>
            <p:cNvSpPr/>
            <p:nvPr/>
          </p:nvSpPr>
          <p:spPr>
            <a:xfrm>
              <a:off x="-43946025" y="14658680"/>
              <a:ext cx="76047" cy="7604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3" name="Ellipse 22">
              <a:extLst>
                <a:ext uri="{FF2B5EF4-FFF2-40B4-BE49-F238E27FC236}">
                  <a16:creationId xmlns:a16="http://schemas.microsoft.com/office/drawing/2014/main" id="{7921A58D-75CA-5C04-5816-06FC57401F45}"/>
                </a:ext>
              </a:extLst>
            </p:cNvPr>
            <p:cNvSpPr/>
            <p:nvPr/>
          </p:nvSpPr>
          <p:spPr>
            <a:xfrm>
              <a:off x="-45467785" y="15712804"/>
              <a:ext cx="76047" cy="7604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4" name="Ellipse 23">
              <a:extLst>
                <a:ext uri="{FF2B5EF4-FFF2-40B4-BE49-F238E27FC236}">
                  <a16:creationId xmlns:a16="http://schemas.microsoft.com/office/drawing/2014/main" id="{A30F0278-6ACF-1EFD-845E-459E2DF6F785}"/>
                </a:ext>
              </a:extLst>
            </p:cNvPr>
            <p:cNvSpPr/>
            <p:nvPr/>
          </p:nvSpPr>
          <p:spPr>
            <a:xfrm>
              <a:off x="-45315689" y="15712965"/>
              <a:ext cx="76047" cy="7604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5" name="Ellipse 24">
              <a:extLst>
                <a:ext uri="{FF2B5EF4-FFF2-40B4-BE49-F238E27FC236}">
                  <a16:creationId xmlns:a16="http://schemas.microsoft.com/office/drawing/2014/main" id="{FEACBB7F-90A9-9640-AE77-880815B262B8}"/>
                </a:ext>
              </a:extLst>
            </p:cNvPr>
            <p:cNvSpPr/>
            <p:nvPr/>
          </p:nvSpPr>
          <p:spPr>
            <a:xfrm>
              <a:off x="-43261354" y="14526804"/>
              <a:ext cx="76047" cy="7604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6" name="Ellipse 25">
              <a:extLst>
                <a:ext uri="{FF2B5EF4-FFF2-40B4-BE49-F238E27FC236}">
                  <a16:creationId xmlns:a16="http://schemas.microsoft.com/office/drawing/2014/main" id="{112B5A1F-54A8-E5CC-DB73-AEA5C5BBE4A6}"/>
                </a:ext>
              </a:extLst>
            </p:cNvPr>
            <p:cNvSpPr/>
            <p:nvPr/>
          </p:nvSpPr>
          <p:spPr>
            <a:xfrm>
              <a:off x="-45011337" y="15712885"/>
              <a:ext cx="76047" cy="7604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7" name="Ellipse 26">
              <a:extLst>
                <a:ext uri="{FF2B5EF4-FFF2-40B4-BE49-F238E27FC236}">
                  <a16:creationId xmlns:a16="http://schemas.microsoft.com/office/drawing/2014/main" id="{6A3556DC-CC4B-DE44-3FEB-34DD2CAF518B}"/>
                </a:ext>
              </a:extLst>
            </p:cNvPr>
            <p:cNvSpPr/>
            <p:nvPr/>
          </p:nvSpPr>
          <p:spPr>
            <a:xfrm>
              <a:off x="-43413611" y="14526804"/>
              <a:ext cx="76047" cy="7604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8" name="Ellipse 27">
              <a:extLst>
                <a:ext uri="{FF2B5EF4-FFF2-40B4-BE49-F238E27FC236}">
                  <a16:creationId xmlns:a16="http://schemas.microsoft.com/office/drawing/2014/main" id="{EF90B791-1D36-4A8E-D7F9-2F23BE5EC9F5}"/>
                </a:ext>
              </a:extLst>
            </p:cNvPr>
            <p:cNvSpPr/>
            <p:nvPr/>
          </p:nvSpPr>
          <p:spPr>
            <a:xfrm>
              <a:off x="-43565867" y="14526804"/>
              <a:ext cx="76047" cy="7604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9" name="Ellipse 28">
              <a:extLst>
                <a:ext uri="{FF2B5EF4-FFF2-40B4-BE49-F238E27FC236}">
                  <a16:creationId xmlns:a16="http://schemas.microsoft.com/office/drawing/2014/main" id="{2635E5EB-4617-EE39-1337-B1C268B5D37C}"/>
                </a:ext>
              </a:extLst>
            </p:cNvPr>
            <p:cNvSpPr/>
            <p:nvPr/>
          </p:nvSpPr>
          <p:spPr>
            <a:xfrm>
              <a:off x="-45620041" y="15185863"/>
              <a:ext cx="76047" cy="7604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0" name="Ellipse 29">
              <a:extLst>
                <a:ext uri="{FF2B5EF4-FFF2-40B4-BE49-F238E27FC236}">
                  <a16:creationId xmlns:a16="http://schemas.microsoft.com/office/drawing/2014/main" id="{269A0191-4416-7045-F7DA-8D8CF0C4779F}"/>
                </a:ext>
              </a:extLst>
            </p:cNvPr>
            <p:cNvSpPr/>
            <p:nvPr/>
          </p:nvSpPr>
          <p:spPr>
            <a:xfrm>
              <a:off x="-44326505" y="16898805"/>
              <a:ext cx="76047" cy="7604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1" name="Ellipse 30">
              <a:extLst>
                <a:ext uri="{FF2B5EF4-FFF2-40B4-BE49-F238E27FC236}">
                  <a16:creationId xmlns:a16="http://schemas.microsoft.com/office/drawing/2014/main" id="{335CBDBA-8EC6-2BA6-68C4-5B2EC20569C5}"/>
                </a:ext>
              </a:extLst>
            </p:cNvPr>
            <p:cNvSpPr/>
            <p:nvPr/>
          </p:nvSpPr>
          <p:spPr>
            <a:xfrm>
              <a:off x="-44554729" y="15712885"/>
              <a:ext cx="76047" cy="7604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2" name="Ellipse 31">
              <a:extLst>
                <a:ext uri="{FF2B5EF4-FFF2-40B4-BE49-F238E27FC236}">
                  <a16:creationId xmlns:a16="http://schemas.microsoft.com/office/drawing/2014/main" id="{62937D20-0EE1-91DE-13BE-E1C858C7723A}"/>
                </a:ext>
              </a:extLst>
            </p:cNvPr>
            <p:cNvSpPr/>
            <p:nvPr/>
          </p:nvSpPr>
          <p:spPr>
            <a:xfrm>
              <a:off x="-44250377" y="15712965"/>
              <a:ext cx="76047" cy="7604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3" name="Ellipse 32">
              <a:extLst>
                <a:ext uri="{FF2B5EF4-FFF2-40B4-BE49-F238E27FC236}">
                  <a16:creationId xmlns:a16="http://schemas.microsoft.com/office/drawing/2014/main" id="{B16B8102-35CC-82AD-280A-88B888331223}"/>
                </a:ext>
              </a:extLst>
            </p:cNvPr>
            <p:cNvSpPr/>
            <p:nvPr/>
          </p:nvSpPr>
          <p:spPr>
            <a:xfrm>
              <a:off x="-44098282" y="15712804"/>
              <a:ext cx="76047" cy="7604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4" name="Ellipse 33">
              <a:extLst>
                <a:ext uri="{FF2B5EF4-FFF2-40B4-BE49-F238E27FC236}">
                  <a16:creationId xmlns:a16="http://schemas.microsoft.com/office/drawing/2014/main" id="{E29F83C2-A59C-D41D-D220-C47FAAD2509C}"/>
                </a:ext>
              </a:extLst>
            </p:cNvPr>
            <p:cNvSpPr/>
            <p:nvPr/>
          </p:nvSpPr>
          <p:spPr>
            <a:xfrm>
              <a:off x="-44174249" y="16898805"/>
              <a:ext cx="76047" cy="7604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5" name="Ellipse 34">
              <a:extLst>
                <a:ext uri="{FF2B5EF4-FFF2-40B4-BE49-F238E27FC236}">
                  <a16:creationId xmlns:a16="http://schemas.microsoft.com/office/drawing/2014/main" id="{436AD530-E35E-CBAF-376D-6C48C145831D}"/>
                </a:ext>
              </a:extLst>
            </p:cNvPr>
            <p:cNvSpPr/>
            <p:nvPr/>
          </p:nvSpPr>
          <p:spPr>
            <a:xfrm>
              <a:off x="-43109098" y="15581009"/>
              <a:ext cx="76047" cy="7604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6" name="Ellipse 35">
              <a:extLst>
                <a:ext uri="{FF2B5EF4-FFF2-40B4-BE49-F238E27FC236}">
                  <a16:creationId xmlns:a16="http://schemas.microsoft.com/office/drawing/2014/main" id="{D718EFA2-DD57-29D8-DDE7-F8063D6E7F39}"/>
                </a:ext>
              </a:extLst>
            </p:cNvPr>
            <p:cNvSpPr/>
            <p:nvPr/>
          </p:nvSpPr>
          <p:spPr>
            <a:xfrm>
              <a:off x="-43261354" y="15581009"/>
              <a:ext cx="76047" cy="7604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7" name="Ellipse 36">
              <a:extLst>
                <a:ext uri="{FF2B5EF4-FFF2-40B4-BE49-F238E27FC236}">
                  <a16:creationId xmlns:a16="http://schemas.microsoft.com/office/drawing/2014/main" id="{524AC584-0EF1-7063-8F68-517454EE9F32}"/>
                </a:ext>
              </a:extLst>
            </p:cNvPr>
            <p:cNvSpPr/>
            <p:nvPr/>
          </p:nvSpPr>
          <p:spPr>
            <a:xfrm>
              <a:off x="-43869897" y="16898885"/>
              <a:ext cx="76047" cy="7604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8" name="Ellipse 37">
              <a:extLst>
                <a:ext uri="{FF2B5EF4-FFF2-40B4-BE49-F238E27FC236}">
                  <a16:creationId xmlns:a16="http://schemas.microsoft.com/office/drawing/2014/main" id="{619DE33E-583A-8F92-FA9F-03D02D7FA78D}"/>
                </a:ext>
              </a:extLst>
            </p:cNvPr>
            <p:cNvSpPr/>
            <p:nvPr/>
          </p:nvSpPr>
          <p:spPr>
            <a:xfrm>
              <a:off x="-44859081" y="15185863"/>
              <a:ext cx="76047" cy="7604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9" name="Ellipse 38">
              <a:extLst>
                <a:ext uri="{FF2B5EF4-FFF2-40B4-BE49-F238E27FC236}">
                  <a16:creationId xmlns:a16="http://schemas.microsoft.com/office/drawing/2014/main" id="{6AB091E1-BE92-4B8A-F939-10C17F2C110D}"/>
                </a:ext>
              </a:extLst>
            </p:cNvPr>
            <p:cNvSpPr/>
            <p:nvPr/>
          </p:nvSpPr>
          <p:spPr>
            <a:xfrm>
              <a:off x="-44706986" y="15185863"/>
              <a:ext cx="76047" cy="7604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0" name="Ellipse 39">
              <a:extLst>
                <a:ext uri="{FF2B5EF4-FFF2-40B4-BE49-F238E27FC236}">
                  <a16:creationId xmlns:a16="http://schemas.microsoft.com/office/drawing/2014/main" id="{2931C289-EE72-585B-DC36-96955463A457}"/>
                </a:ext>
              </a:extLst>
            </p:cNvPr>
            <p:cNvSpPr/>
            <p:nvPr/>
          </p:nvSpPr>
          <p:spPr>
            <a:xfrm>
              <a:off x="-43946025" y="15185863"/>
              <a:ext cx="76047" cy="7604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1" name="Ellipse 40">
              <a:extLst>
                <a:ext uri="{FF2B5EF4-FFF2-40B4-BE49-F238E27FC236}">
                  <a16:creationId xmlns:a16="http://schemas.microsoft.com/office/drawing/2014/main" id="{721E37BA-3AD6-592B-5834-7C75F0014F45}"/>
                </a:ext>
              </a:extLst>
            </p:cNvPr>
            <p:cNvSpPr/>
            <p:nvPr/>
          </p:nvSpPr>
          <p:spPr>
            <a:xfrm>
              <a:off x="-43109098" y="14263454"/>
              <a:ext cx="76047" cy="7604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2" name="Ellipse 41">
              <a:extLst>
                <a:ext uri="{FF2B5EF4-FFF2-40B4-BE49-F238E27FC236}">
                  <a16:creationId xmlns:a16="http://schemas.microsoft.com/office/drawing/2014/main" id="{F42599CA-8828-F5B7-1747-AA2F25B9D1F0}"/>
                </a:ext>
              </a:extLst>
            </p:cNvPr>
            <p:cNvSpPr/>
            <p:nvPr/>
          </p:nvSpPr>
          <p:spPr>
            <a:xfrm>
              <a:off x="-43261354" y="14263454"/>
              <a:ext cx="76047" cy="7604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3" name="Ellipse 42">
              <a:extLst>
                <a:ext uri="{FF2B5EF4-FFF2-40B4-BE49-F238E27FC236}">
                  <a16:creationId xmlns:a16="http://schemas.microsoft.com/office/drawing/2014/main" id="{16D0664C-3426-72C5-B17B-03E23DE8D468}"/>
                </a:ext>
              </a:extLst>
            </p:cNvPr>
            <p:cNvSpPr/>
            <p:nvPr/>
          </p:nvSpPr>
          <p:spPr>
            <a:xfrm>
              <a:off x="-46304712" y="15317659"/>
              <a:ext cx="76047" cy="7604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4" name="Ellipse 43">
              <a:extLst>
                <a:ext uri="{FF2B5EF4-FFF2-40B4-BE49-F238E27FC236}">
                  <a16:creationId xmlns:a16="http://schemas.microsoft.com/office/drawing/2014/main" id="{D974B6FF-BDF2-A325-9166-FFC78671667A}"/>
                </a:ext>
              </a:extLst>
            </p:cNvPr>
            <p:cNvSpPr/>
            <p:nvPr/>
          </p:nvSpPr>
          <p:spPr>
            <a:xfrm>
              <a:off x="-46152456" y="15317659"/>
              <a:ext cx="76047" cy="7604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5" name="Ellipse 44">
              <a:extLst>
                <a:ext uri="{FF2B5EF4-FFF2-40B4-BE49-F238E27FC236}">
                  <a16:creationId xmlns:a16="http://schemas.microsoft.com/office/drawing/2014/main" id="{9CA5E876-004B-CCB7-DED4-21F767AC7E28}"/>
                </a:ext>
              </a:extLst>
            </p:cNvPr>
            <p:cNvSpPr/>
            <p:nvPr/>
          </p:nvSpPr>
          <p:spPr>
            <a:xfrm>
              <a:off x="-46000199" y="15317659"/>
              <a:ext cx="76047" cy="7604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6" name="Ellipse 45">
              <a:extLst>
                <a:ext uri="{FF2B5EF4-FFF2-40B4-BE49-F238E27FC236}">
                  <a16:creationId xmlns:a16="http://schemas.microsoft.com/office/drawing/2014/main" id="{342ABDDF-BA32-7655-AD0B-25CAF817102F}"/>
                </a:ext>
              </a:extLst>
            </p:cNvPr>
            <p:cNvSpPr/>
            <p:nvPr/>
          </p:nvSpPr>
          <p:spPr>
            <a:xfrm>
              <a:off x="-46532855" y="15976396"/>
              <a:ext cx="76047" cy="7604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7" name="Ellipse 46">
              <a:extLst>
                <a:ext uri="{FF2B5EF4-FFF2-40B4-BE49-F238E27FC236}">
                  <a16:creationId xmlns:a16="http://schemas.microsoft.com/office/drawing/2014/main" id="{956EC2F2-BEAD-AA70-F9D8-7AC333B4282D}"/>
                </a:ext>
              </a:extLst>
            </p:cNvPr>
            <p:cNvSpPr/>
            <p:nvPr/>
          </p:nvSpPr>
          <p:spPr>
            <a:xfrm>
              <a:off x="-43565867" y="15317659"/>
              <a:ext cx="76047" cy="7604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8" name="Ellipse 47">
              <a:extLst>
                <a:ext uri="{FF2B5EF4-FFF2-40B4-BE49-F238E27FC236}">
                  <a16:creationId xmlns:a16="http://schemas.microsoft.com/office/drawing/2014/main" id="{6FD4D46D-000F-2C8A-2546-E8035CC755A6}"/>
                </a:ext>
              </a:extLst>
            </p:cNvPr>
            <p:cNvSpPr/>
            <p:nvPr/>
          </p:nvSpPr>
          <p:spPr>
            <a:xfrm>
              <a:off x="-46304631" y="15581009"/>
              <a:ext cx="76047" cy="7604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9" name="Ellipse 48">
              <a:extLst>
                <a:ext uri="{FF2B5EF4-FFF2-40B4-BE49-F238E27FC236}">
                  <a16:creationId xmlns:a16="http://schemas.microsoft.com/office/drawing/2014/main" id="{213C3C41-8234-809D-568C-C70B4FBBF324}"/>
                </a:ext>
              </a:extLst>
            </p:cNvPr>
            <p:cNvSpPr/>
            <p:nvPr/>
          </p:nvSpPr>
          <p:spPr>
            <a:xfrm>
              <a:off x="-46456969" y="15581009"/>
              <a:ext cx="76047" cy="7604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0" name="Ellipse 49">
              <a:extLst>
                <a:ext uri="{FF2B5EF4-FFF2-40B4-BE49-F238E27FC236}">
                  <a16:creationId xmlns:a16="http://schemas.microsoft.com/office/drawing/2014/main" id="{3AAF37E5-88A7-5A8A-D799-51ABCB9D54E3}"/>
                </a:ext>
              </a:extLst>
            </p:cNvPr>
            <p:cNvSpPr/>
            <p:nvPr/>
          </p:nvSpPr>
          <p:spPr>
            <a:xfrm>
              <a:off x="-43413611" y="15317659"/>
              <a:ext cx="76047" cy="7604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1" name="Ellipse 50">
              <a:extLst>
                <a:ext uri="{FF2B5EF4-FFF2-40B4-BE49-F238E27FC236}">
                  <a16:creationId xmlns:a16="http://schemas.microsoft.com/office/drawing/2014/main" id="{0F978600-65E7-1A4C-B02F-5B0009F44685}"/>
                </a:ext>
              </a:extLst>
            </p:cNvPr>
            <p:cNvSpPr/>
            <p:nvPr/>
          </p:nvSpPr>
          <p:spPr>
            <a:xfrm>
              <a:off x="-43261354" y="15317659"/>
              <a:ext cx="76047" cy="7604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2" name="Ellipse 51">
              <a:extLst>
                <a:ext uri="{FF2B5EF4-FFF2-40B4-BE49-F238E27FC236}">
                  <a16:creationId xmlns:a16="http://schemas.microsoft.com/office/drawing/2014/main" id="{8CB9469E-C491-E23D-39E8-24D3A58EBA81}"/>
                </a:ext>
              </a:extLst>
            </p:cNvPr>
            <p:cNvSpPr/>
            <p:nvPr/>
          </p:nvSpPr>
          <p:spPr>
            <a:xfrm>
              <a:off x="-43033211" y="13868147"/>
              <a:ext cx="76047" cy="7604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3" name="Ellipse 52">
              <a:extLst>
                <a:ext uri="{FF2B5EF4-FFF2-40B4-BE49-F238E27FC236}">
                  <a16:creationId xmlns:a16="http://schemas.microsoft.com/office/drawing/2014/main" id="{3A133344-2ED7-E69C-E9AA-E726E40CB51E}"/>
                </a:ext>
              </a:extLst>
            </p:cNvPr>
            <p:cNvSpPr/>
            <p:nvPr/>
          </p:nvSpPr>
          <p:spPr>
            <a:xfrm>
              <a:off x="-44478762" y="16635213"/>
              <a:ext cx="75886" cy="7588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4" name="Ellipse 53">
              <a:extLst>
                <a:ext uri="{FF2B5EF4-FFF2-40B4-BE49-F238E27FC236}">
                  <a16:creationId xmlns:a16="http://schemas.microsoft.com/office/drawing/2014/main" id="{29E17C7A-B8AB-58B7-5BA3-9CF19712A87E}"/>
                </a:ext>
              </a:extLst>
            </p:cNvPr>
            <p:cNvSpPr/>
            <p:nvPr/>
          </p:nvSpPr>
          <p:spPr>
            <a:xfrm>
              <a:off x="-45696089" y="15844761"/>
              <a:ext cx="75886" cy="7588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5" name="Ellipse 54">
              <a:extLst>
                <a:ext uri="{FF2B5EF4-FFF2-40B4-BE49-F238E27FC236}">
                  <a16:creationId xmlns:a16="http://schemas.microsoft.com/office/drawing/2014/main" id="{BF50CA30-E1CC-5C1C-AAB2-8FE5B4F2FD5C}"/>
                </a:ext>
              </a:extLst>
            </p:cNvPr>
            <p:cNvSpPr/>
            <p:nvPr/>
          </p:nvSpPr>
          <p:spPr>
            <a:xfrm>
              <a:off x="-45620041" y="16766929"/>
              <a:ext cx="75886" cy="7588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6" name="Ellipse 55">
              <a:extLst>
                <a:ext uri="{FF2B5EF4-FFF2-40B4-BE49-F238E27FC236}">
                  <a16:creationId xmlns:a16="http://schemas.microsoft.com/office/drawing/2014/main" id="{D18E6F08-070F-6DA2-AC29-803B30969A1E}"/>
                </a:ext>
              </a:extLst>
            </p:cNvPr>
            <p:cNvSpPr/>
            <p:nvPr/>
          </p:nvSpPr>
          <p:spPr>
            <a:xfrm>
              <a:off x="-45467785" y="16766929"/>
              <a:ext cx="75886" cy="7588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7" name="Ellipse 56">
              <a:extLst>
                <a:ext uri="{FF2B5EF4-FFF2-40B4-BE49-F238E27FC236}">
                  <a16:creationId xmlns:a16="http://schemas.microsoft.com/office/drawing/2014/main" id="{54C61A91-A85B-940C-6984-4DBD6948AB31}"/>
                </a:ext>
              </a:extLst>
            </p:cNvPr>
            <p:cNvSpPr/>
            <p:nvPr/>
          </p:nvSpPr>
          <p:spPr>
            <a:xfrm>
              <a:off x="-45391656" y="15845003"/>
              <a:ext cx="75886" cy="7588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8" name="Ellipse 57">
              <a:extLst>
                <a:ext uri="{FF2B5EF4-FFF2-40B4-BE49-F238E27FC236}">
                  <a16:creationId xmlns:a16="http://schemas.microsoft.com/office/drawing/2014/main" id="{D4CAA32F-E739-2431-C812-0CF07862DF60}"/>
                </a:ext>
              </a:extLst>
            </p:cNvPr>
            <p:cNvSpPr/>
            <p:nvPr/>
          </p:nvSpPr>
          <p:spPr>
            <a:xfrm>
              <a:off x="-44782953" y="15844761"/>
              <a:ext cx="75886" cy="7588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9" name="Ellipse 58">
              <a:extLst>
                <a:ext uri="{FF2B5EF4-FFF2-40B4-BE49-F238E27FC236}">
                  <a16:creationId xmlns:a16="http://schemas.microsoft.com/office/drawing/2014/main" id="{799671A0-0DFC-4E9E-89C0-CEEAC6FDE968}"/>
                </a:ext>
              </a:extLst>
            </p:cNvPr>
            <p:cNvSpPr/>
            <p:nvPr/>
          </p:nvSpPr>
          <p:spPr>
            <a:xfrm>
              <a:off x="-43337322" y="16239907"/>
              <a:ext cx="75886" cy="7588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0" name="Ellipse 59">
              <a:extLst>
                <a:ext uri="{FF2B5EF4-FFF2-40B4-BE49-F238E27FC236}">
                  <a16:creationId xmlns:a16="http://schemas.microsoft.com/office/drawing/2014/main" id="{65A4B7BB-840E-A926-1EEA-A0D30A880348}"/>
                </a:ext>
              </a:extLst>
            </p:cNvPr>
            <p:cNvSpPr/>
            <p:nvPr/>
          </p:nvSpPr>
          <p:spPr>
            <a:xfrm>
              <a:off x="-43337322" y="17030762"/>
              <a:ext cx="75886" cy="7588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1" name="Ellipse 60">
              <a:extLst>
                <a:ext uri="{FF2B5EF4-FFF2-40B4-BE49-F238E27FC236}">
                  <a16:creationId xmlns:a16="http://schemas.microsoft.com/office/drawing/2014/main" id="{F600609D-BF9B-0C88-62BB-22ECB90A8D84}"/>
                </a:ext>
              </a:extLst>
            </p:cNvPr>
            <p:cNvSpPr/>
            <p:nvPr/>
          </p:nvSpPr>
          <p:spPr>
            <a:xfrm>
              <a:off x="-43489578" y="17030762"/>
              <a:ext cx="75886" cy="7588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2" name="Ellipse 61">
              <a:extLst>
                <a:ext uri="{FF2B5EF4-FFF2-40B4-BE49-F238E27FC236}">
                  <a16:creationId xmlns:a16="http://schemas.microsoft.com/office/drawing/2014/main" id="{111D6B6D-66D3-74DD-E74D-5FF814B8D285}"/>
                </a:ext>
              </a:extLst>
            </p:cNvPr>
            <p:cNvSpPr/>
            <p:nvPr/>
          </p:nvSpPr>
          <p:spPr>
            <a:xfrm>
              <a:off x="-44174249" y="15845003"/>
              <a:ext cx="75886" cy="7588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3" name="Ellipse 62">
              <a:extLst>
                <a:ext uri="{FF2B5EF4-FFF2-40B4-BE49-F238E27FC236}">
                  <a16:creationId xmlns:a16="http://schemas.microsoft.com/office/drawing/2014/main" id="{F7F52AB2-9DE5-2630-02E5-48D54C0D1090}"/>
                </a:ext>
              </a:extLst>
            </p:cNvPr>
            <p:cNvSpPr/>
            <p:nvPr/>
          </p:nvSpPr>
          <p:spPr>
            <a:xfrm>
              <a:off x="-43489578" y="16239907"/>
              <a:ext cx="75886" cy="7588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4" name="Ellipse 63">
              <a:extLst>
                <a:ext uri="{FF2B5EF4-FFF2-40B4-BE49-F238E27FC236}">
                  <a16:creationId xmlns:a16="http://schemas.microsoft.com/office/drawing/2014/main" id="{1E38BAED-CE78-9B8A-4899-095EFD1DB3C6}"/>
                </a:ext>
              </a:extLst>
            </p:cNvPr>
            <p:cNvSpPr/>
            <p:nvPr/>
          </p:nvSpPr>
          <p:spPr>
            <a:xfrm>
              <a:off x="-43641754" y="16240068"/>
              <a:ext cx="76047" cy="7604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5" name="Ellipse 64">
              <a:extLst>
                <a:ext uri="{FF2B5EF4-FFF2-40B4-BE49-F238E27FC236}">
                  <a16:creationId xmlns:a16="http://schemas.microsoft.com/office/drawing/2014/main" id="{B1307E2B-C4E1-FA9C-716F-387F83A09CBF}"/>
                </a:ext>
              </a:extLst>
            </p:cNvPr>
            <p:cNvSpPr/>
            <p:nvPr/>
          </p:nvSpPr>
          <p:spPr>
            <a:xfrm>
              <a:off x="-43869817" y="15844761"/>
              <a:ext cx="75886" cy="7588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6" name="Ellipse 65">
              <a:extLst>
                <a:ext uri="{FF2B5EF4-FFF2-40B4-BE49-F238E27FC236}">
                  <a16:creationId xmlns:a16="http://schemas.microsoft.com/office/drawing/2014/main" id="{6E23D193-D22E-A60B-3516-98B200EBCC33}"/>
                </a:ext>
              </a:extLst>
            </p:cNvPr>
            <p:cNvSpPr/>
            <p:nvPr/>
          </p:nvSpPr>
          <p:spPr>
            <a:xfrm>
              <a:off x="-44630696" y="16635536"/>
              <a:ext cx="75886" cy="7588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7" name="Ellipse 66">
              <a:extLst>
                <a:ext uri="{FF2B5EF4-FFF2-40B4-BE49-F238E27FC236}">
                  <a16:creationId xmlns:a16="http://schemas.microsoft.com/office/drawing/2014/main" id="{5AC63637-7A9F-AF32-264F-71472153EB43}"/>
                </a:ext>
              </a:extLst>
            </p:cNvPr>
            <p:cNvSpPr/>
            <p:nvPr/>
          </p:nvSpPr>
          <p:spPr>
            <a:xfrm>
              <a:off x="-43337402" y="13868147"/>
              <a:ext cx="75886" cy="7588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8" name="Ellipse 67">
              <a:extLst>
                <a:ext uri="{FF2B5EF4-FFF2-40B4-BE49-F238E27FC236}">
                  <a16:creationId xmlns:a16="http://schemas.microsoft.com/office/drawing/2014/main" id="{EB7DC9F4-7C6D-D4AA-AFCC-4C12C0095D7B}"/>
                </a:ext>
              </a:extLst>
            </p:cNvPr>
            <p:cNvSpPr/>
            <p:nvPr/>
          </p:nvSpPr>
          <p:spPr>
            <a:xfrm>
              <a:off x="-43185146" y="13868147"/>
              <a:ext cx="75886" cy="7588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9" name="Ellipse 68">
              <a:extLst>
                <a:ext uri="{FF2B5EF4-FFF2-40B4-BE49-F238E27FC236}">
                  <a16:creationId xmlns:a16="http://schemas.microsoft.com/office/drawing/2014/main" id="{EDAEFD6A-59C0-F2A6-B6B7-CB515EEAD6E7}"/>
                </a:ext>
              </a:extLst>
            </p:cNvPr>
            <p:cNvSpPr/>
            <p:nvPr/>
          </p:nvSpPr>
          <p:spPr>
            <a:xfrm>
              <a:off x="-46913174" y="15581250"/>
              <a:ext cx="75886" cy="7588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0" name="Ellipse 69">
              <a:extLst>
                <a:ext uri="{FF2B5EF4-FFF2-40B4-BE49-F238E27FC236}">
                  <a16:creationId xmlns:a16="http://schemas.microsoft.com/office/drawing/2014/main" id="{B73249B4-A43B-D7DC-35B9-C365C3E32BCC}"/>
                </a:ext>
              </a:extLst>
            </p:cNvPr>
            <p:cNvSpPr/>
            <p:nvPr/>
          </p:nvSpPr>
          <p:spPr>
            <a:xfrm>
              <a:off x="-44098121" y="16766929"/>
              <a:ext cx="75886" cy="7588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1" name="Ellipse 70">
              <a:extLst>
                <a:ext uri="{FF2B5EF4-FFF2-40B4-BE49-F238E27FC236}">
                  <a16:creationId xmlns:a16="http://schemas.microsoft.com/office/drawing/2014/main" id="{18AAE7F0-4661-A015-5177-0E27930518CD}"/>
                </a:ext>
              </a:extLst>
            </p:cNvPr>
            <p:cNvSpPr/>
            <p:nvPr/>
          </p:nvSpPr>
          <p:spPr>
            <a:xfrm>
              <a:off x="-43945864" y="16766929"/>
              <a:ext cx="75886" cy="7588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2" name="Ellipse 71">
              <a:extLst>
                <a:ext uri="{FF2B5EF4-FFF2-40B4-BE49-F238E27FC236}">
                  <a16:creationId xmlns:a16="http://schemas.microsoft.com/office/drawing/2014/main" id="{FA729904-5DF5-13DC-6402-F8404502518D}"/>
                </a:ext>
              </a:extLst>
            </p:cNvPr>
            <p:cNvSpPr/>
            <p:nvPr/>
          </p:nvSpPr>
          <p:spPr>
            <a:xfrm>
              <a:off x="-42652731" y="15317820"/>
              <a:ext cx="75886" cy="7588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3" name="Ellipse 72">
              <a:extLst>
                <a:ext uri="{FF2B5EF4-FFF2-40B4-BE49-F238E27FC236}">
                  <a16:creationId xmlns:a16="http://schemas.microsoft.com/office/drawing/2014/main" id="{31BDA169-8006-41DA-FE7D-BB6DA7034C22}"/>
                </a:ext>
              </a:extLst>
            </p:cNvPr>
            <p:cNvSpPr/>
            <p:nvPr/>
          </p:nvSpPr>
          <p:spPr>
            <a:xfrm>
              <a:off x="-42804988" y="15317820"/>
              <a:ext cx="75886" cy="7588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4" name="Ellipse 73">
              <a:extLst>
                <a:ext uri="{FF2B5EF4-FFF2-40B4-BE49-F238E27FC236}">
                  <a16:creationId xmlns:a16="http://schemas.microsoft.com/office/drawing/2014/main" id="{9AAD9EF4-1EEA-75D0-458C-65C8E2052A7E}"/>
                </a:ext>
              </a:extLst>
            </p:cNvPr>
            <p:cNvSpPr/>
            <p:nvPr/>
          </p:nvSpPr>
          <p:spPr>
            <a:xfrm>
              <a:off x="-43794011" y="16240068"/>
              <a:ext cx="76047" cy="7604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5" name="Ellipse 74">
              <a:extLst>
                <a:ext uri="{FF2B5EF4-FFF2-40B4-BE49-F238E27FC236}">
                  <a16:creationId xmlns:a16="http://schemas.microsoft.com/office/drawing/2014/main" id="{2791F73A-4FB2-70D0-42B0-7C9B639F8969}"/>
                </a:ext>
              </a:extLst>
            </p:cNvPr>
            <p:cNvSpPr/>
            <p:nvPr/>
          </p:nvSpPr>
          <p:spPr>
            <a:xfrm>
              <a:off x="-43945784" y="16240229"/>
              <a:ext cx="75886" cy="7588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6" name="Ellipse 75">
              <a:extLst>
                <a:ext uri="{FF2B5EF4-FFF2-40B4-BE49-F238E27FC236}">
                  <a16:creationId xmlns:a16="http://schemas.microsoft.com/office/drawing/2014/main" id="{939F1AD1-4702-66C4-AEFE-F86FB1FF4E7F}"/>
                </a:ext>
              </a:extLst>
            </p:cNvPr>
            <p:cNvSpPr/>
            <p:nvPr/>
          </p:nvSpPr>
          <p:spPr>
            <a:xfrm>
              <a:off x="-42957003" y="15317739"/>
              <a:ext cx="75886" cy="7588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7" name="Ellipse 76">
              <a:extLst>
                <a:ext uri="{FF2B5EF4-FFF2-40B4-BE49-F238E27FC236}">
                  <a16:creationId xmlns:a16="http://schemas.microsoft.com/office/drawing/2014/main" id="{0EEA75BD-831E-4915-A0F4-167EDF876F36}"/>
                </a:ext>
              </a:extLst>
            </p:cNvPr>
            <p:cNvSpPr/>
            <p:nvPr/>
          </p:nvSpPr>
          <p:spPr>
            <a:xfrm>
              <a:off x="-43109340" y="15317739"/>
              <a:ext cx="75886" cy="7588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8" name="Ellipse 77">
              <a:extLst>
                <a:ext uri="{FF2B5EF4-FFF2-40B4-BE49-F238E27FC236}">
                  <a16:creationId xmlns:a16="http://schemas.microsoft.com/office/drawing/2014/main" id="{23C6394F-E10B-FD33-784A-AA81960BD12D}"/>
                </a:ext>
              </a:extLst>
            </p:cNvPr>
            <p:cNvSpPr/>
            <p:nvPr/>
          </p:nvSpPr>
          <p:spPr>
            <a:xfrm>
              <a:off x="-46000360" y="16371702"/>
              <a:ext cx="76047" cy="7604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9" name="Ellipse 78">
              <a:extLst>
                <a:ext uri="{FF2B5EF4-FFF2-40B4-BE49-F238E27FC236}">
                  <a16:creationId xmlns:a16="http://schemas.microsoft.com/office/drawing/2014/main" id="{DCDB2B76-3A63-8FBD-CD70-A2C944368203}"/>
                </a:ext>
              </a:extLst>
            </p:cNvPr>
            <p:cNvSpPr/>
            <p:nvPr/>
          </p:nvSpPr>
          <p:spPr>
            <a:xfrm>
              <a:off x="-46608822" y="15581089"/>
              <a:ext cx="75886" cy="7588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0" name="Ellipse 79">
              <a:extLst>
                <a:ext uri="{FF2B5EF4-FFF2-40B4-BE49-F238E27FC236}">
                  <a16:creationId xmlns:a16="http://schemas.microsoft.com/office/drawing/2014/main" id="{396B09A7-020A-E0BF-2B0A-976F74F91666}"/>
                </a:ext>
              </a:extLst>
            </p:cNvPr>
            <p:cNvSpPr/>
            <p:nvPr/>
          </p:nvSpPr>
          <p:spPr>
            <a:xfrm>
              <a:off x="-46152456" y="15581170"/>
              <a:ext cx="75886" cy="7588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1" name="Ellipse 80">
              <a:extLst>
                <a:ext uri="{FF2B5EF4-FFF2-40B4-BE49-F238E27FC236}">
                  <a16:creationId xmlns:a16="http://schemas.microsoft.com/office/drawing/2014/main" id="{F9DD32D4-14F9-337A-3C7C-1BE6A51EC6BA}"/>
                </a:ext>
              </a:extLst>
            </p:cNvPr>
            <p:cNvSpPr/>
            <p:nvPr/>
          </p:nvSpPr>
          <p:spPr>
            <a:xfrm>
              <a:off x="-43717963" y="15317900"/>
              <a:ext cx="75886" cy="7588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2" name="Ellipse 81">
              <a:extLst>
                <a:ext uri="{FF2B5EF4-FFF2-40B4-BE49-F238E27FC236}">
                  <a16:creationId xmlns:a16="http://schemas.microsoft.com/office/drawing/2014/main" id="{DEA956F9-D756-410A-4C92-FECF96C5003B}"/>
                </a:ext>
              </a:extLst>
            </p:cNvPr>
            <p:cNvSpPr/>
            <p:nvPr/>
          </p:nvSpPr>
          <p:spPr>
            <a:xfrm>
              <a:off x="-44326505" y="16635213"/>
              <a:ext cx="75886" cy="7588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3" name="Ellipse 82">
              <a:extLst>
                <a:ext uri="{FF2B5EF4-FFF2-40B4-BE49-F238E27FC236}">
                  <a16:creationId xmlns:a16="http://schemas.microsoft.com/office/drawing/2014/main" id="{D66C7495-88C0-8BBB-C771-2FE03B45DD5E}"/>
                </a:ext>
              </a:extLst>
            </p:cNvPr>
            <p:cNvSpPr/>
            <p:nvPr/>
          </p:nvSpPr>
          <p:spPr>
            <a:xfrm>
              <a:off x="-46380760" y="15976476"/>
              <a:ext cx="75886" cy="7588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4" name="Ellipse 83">
              <a:extLst>
                <a:ext uri="{FF2B5EF4-FFF2-40B4-BE49-F238E27FC236}">
                  <a16:creationId xmlns:a16="http://schemas.microsoft.com/office/drawing/2014/main" id="{44416AD1-0942-81A0-3E80-625E8B3A182F}"/>
                </a:ext>
              </a:extLst>
            </p:cNvPr>
            <p:cNvSpPr/>
            <p:nvPr/>
          </p:nvSpPr>
          <p:spPr>
            <a:xfrm>
              <a:off x="-46228503" y="15976476"/>
              <a:ext cx="75886" cy="7588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5" name="Ellipse 84">
              <a:extLst>
                <a:ext uri="{FF2B5EF4-FFF2-40B4-BE49-F238E27FC236}">
                  <a16:creationId xmlns:a16="http://schemas.microsoft.com/office/drawing/2014/main" id="{E17E20FA-41C5-FBDB-531E-C1CFF6DEE9A8}"/>
                </a:ext>
              </a:extLst>
            </p:cNvPr>
            <p:cNvSpPr/>
            <p:nvPr/>
          </p:nvSpPr>
          <p:spPr>
            <a:xfrm>
              <a:off x="-45847862" y="15317900"/>
              <a:ext cx="75886" cy="7588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6" name="Ellipse 85">
              <a:extLst>
                <a:ext uri="{FF2B5EF4-FFF2-40B4-BE49-F238E27FC236}">
                  <a16:creationId xmlns:a16="http://schemas.microsoft.com/office/drawing/2014/main" id="{C45C4DC9-8F6B-6EFB-60A2-040EB84C3247}"/>
                </a:ext>
              </a:extLst>
            </p:cNvPr>
            <p:cNvSpPr/>
            <p:nvPr/>
          </p:nvSpPr>
          <p:spPr>
            <a:xfrm>
              <a:off x="-44935209" y="15581170"/>
              <a:ext cx="75886" cy="7588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7" name="Ellipse 86">
              <a:extLst>
                <a:ext uri="{FF2B5EF4-FFF2-40B4-BE49-F238E27FC236}">
                  <a16:creationId xmlns:a16="http://schemas.microsoft.com/office/drawing/2014/main" id="{A461B284-490D-3355-8CF6-CB9E7B90E0E7}"/>
                </a:ext>
              </a:extLst>
            </p:cNvPr>
            <p:cNvSpPr/>
            <p:nvPr/>
          </p:nvSpPr>
          <p:spPr>
            <a:xfrm>
              <a:off x="-45848104" y="16371702"/>
              <a:ext cx="76047" cy="7604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8" name="Ellipse 87">
              <a:extLst>
                <a:ext uri="{FF2B5EF4-FFF2-40B4-BE49-F238E27FC236}">
                  <a16:creationId xmlns:a16="http://schemas.microsoft.com/office/drawing/2014/main" id="{EF40B4DA-C639-7A88-5C1C-4253C07C07C9}"/>
                </a:ext>
              </a:extLst>
            </p:cNvPr>
            <p:cNvSpPr/>
            <p:nvPr/>
          </p:nvSpPr>
          <p:spPr>
            <a:xfrm>
              <a:off x="-45696008" y="16371622"/>
              <a:ext cx="75886" cy="7588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9" name="Ellipse 88">
              <a:extLst>
                <a:ext uri="{FF2B5EF4-FFF2-40B4-BE49-F238E27FC236}">
                  <a16:creationId xmlns:a16="http://schemas.microsoft.com/office/drawing/2014/main" id="{A3A41233-A7D5-4378-D54B-90A32B9ECAD8}"/>
                </a:ext>
              </a:extLst>
            </p:cNvPr>
            <p:cNvSpPr/>
            <p:nvPr/>
          </p:nvSpPr>
          <p:spPr>
            <a:xfrm>
              <a:off x="-46456566" y="15317739"/>
              <a:ext cx="75886" cy="7588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0" name="Ellipse 89">
              <a:extLst>
                <a:ext uri="{FF2B5EF4-FFF2-40B4-BE49-F238E27FC236}">
                  <a16:creationId xmlns:a16="http://schemas.microsoft.com/office/drawing/2014/main" id="{26F337DC-3DA4-E849-BDD8-B1877C619161}"/>
                </a:ext>
              </a:extLst>
            </p:cNvPr>
            <p:cNvSpPr/>
            <p:nvPr/>
          </p:nvSpPr>
          <p:spPr>
            <a:xfrm>
              <a:off x="-46608903" y="15317739"/>
              <a:ext cx="75886" cy="7588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1" name="Ellipse 90">
              <a:extLst>
                <a:ext uri="{FF2B5EF4-FFF2-40B4-BE49-F238E27FC236}">
                  <a16:creationId xmlns:a16="http://schemas.microsoft.com/office/drawing/2014/main" id="{D8692535-7285-20FC-B6C6-C0A5C6D950D5}"/>
                </a:ext>
              </a:extLst>
            </p:cNvPr>
            <p:cNvSpPr/>
            <p:nvPr/>
          </p:nvSpPr>
          <p:spPr>
            <a:xfrm>
              <a:off x="-46760918" y="15317820"/>
              <a:ext cx="75886" cy="7588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2" name="Ellipse 91">
              <a:extLst>
                <a:ext uri="{FF2B5EF4-FFF2-40B4-BE49-F238E27FC236}">
                  <a16:creationId xmlns:a16="http://schemas.microsoft.com/office/drawing/2014/main" id="{AF8B2872-59AE-A816-F568-727A69013D26}"/>
                </a:ext>
              </a:extLst>
            </p:cNvPr>
            <p:cNvSpPr/>
            <p:nvPr/>
          </p:nvSpPr>
          <p:spPr>
            <a:xfrm>
              <a:off x="-46913174" y="15317820"/>
              <a:ext cx="75886" cy="7588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3" name="Ellipse 92">
              <a:extLst>
                <a:ext uri="{FF2B5EF4-FFF2-40B4-BE49-F238E27FC236}">
                  <a16:creationId xmlns:a16="http://schemas.microsoft.com/office/drawing/2014/main" id="{E3C86093-595D-2A9B-FEDE-FA960A345E84}"/>
                </a:ext>
              </a:extLst>
            </p:cNvPr>
            <p:cNvSpPr/>
            <p:nvPr/>
          </p:nvSpPr>
          <p:spPr>
            <a:xfrm>
              <a:off x="-45163272" y="15976718"/>
              <a:ext cx="75886" cy="7588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4" name="Ellipse 93">
              <a:extLst>
                <a:ext uri="{FF2B5EF4-FFF2-40B4-BE49-F238E27FC236}">
                  <a16:creationId xmlns:a16="http://schemas.microsoft.com/office/drawing/2014/main" id="{A2DAFDE6-4D55-6E52-D6B2-2D31141F0097}"/>
                </a:ext>
              </a:extLst>
            </p:cNvPr>
            <p:cNvSpPr/>
            <p:nvPr/>
          </p:nvSpPr>
          <p:spPr>
            <a:xfrm>
              <a:off x="-45011337" y="15976315"/>
              <a:ext cx="75886" cy="7588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5" name="Ellipse 94">
              <a:extLst>
                <a:ext uri="{FF2B5EF4-FFF2-40B4-BE49-F238E27FC236}">
                  <a16:creationId xmlns:a16="http://schemas.microsoft.com/office/drawing/2014/main" id="{20AD2BFC-08FA-273D-ACBA-4BAF5B8064B6}"/>
                </a:ext>
              </a:extLst>
            </p:cNvPr>
            <p:cNvSpPr/>
            <p:nvPr/>
          </p:nvSpPr>
          <p:spPr>
            <a:xfrm>
              <a:off x="-45620122" y="16240229"/>
              <a:ext cx="75886" cy="7588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6" name="Ellipse 95">
              <a:extLst>
                <a:ext uri="{FF2B5EF4-FFF2-40B4-BE49-F238E27FC236}">
                  <a16:creationId xmlns:a16="http://schemas.microsoft.com/office/drawing/2014/main" id="{D7704362-88CC-E8F4-9E4D-C16EB45D30D1}"/>
                </a:ext>
              </a:extLst>
            </p:cNvPr>
            <p:cNvSpPr/>
            <p:nvPr/>
          </p:nvSpPr>
          <p:spPr>
            <a:xfrm>
              <a:off x="-44859081" y="15976315"/>
              <a:ext cx="75886" cy="7588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7" name="Ellipse 96">
              <a:extLst>
                <a:ext uri="{FF2B5EF4-FFF2-40B4-BE49-F238E27FC236}">
                  <a16:creationId xmlns:a16="http://schemas.microsoft.com/office/drawing/2014/main" id="{3C31C502-70F6-A635-BBF5-589A63C4BAE4}"/>
                </a:ext>
              </a:extLst>
            </p:cNvPr>
            <p:cNvSpPr/>
            <p:nvPr/>
          </p:nvSpPr>
          <p:spPr>
            <a:xfrm>
              <a:off x="-45771975" y="16239987"/>
              <a:ext cx="76047" cy="7604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8" name="Ellipse 97">
              <a:extLst>
                <a:ext uri="{FF2B5EF4-FFF2-40B4-BE49-F238E27FC236}">
                  <a16:creationId xmlns:a16="http://schemas.microsoft.com/office/drawing/2014/main" id="{79973870-F8D8-FB2B-D9FB-36DEA09A564E}"/>
                </a:ext>
              </a:extLst>
            </p:cNvPr>
            <p:cNvSpPr/>
            <p:nvPr/>
          </p:nvSpPr>
          <p:spPr>
            <a:xfrm>
              <a:off x="-45924232" y="16239987"/>
              <a:ext cx="76047" cy="7604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9" name="Ellipse 98">
              <a:extLst>
                <a:ext uri="{FF2B5EF4-FFF2-40B4-BE49-F238E27FC236}">
                  <a16:creationId xmlns:a16="http://schemas.microsoft.com/office/drawing/2014/main" id="{E9EE7E29-39BC-785F-C823-194E4E0FEEDE}"/>
                </a:ext>
              </a:extLst>
            </p:cNvPr>
            <p:cNvSpPr/>
            <p:nvPr/>
          </p:nvSpPr>
          <p:spPr>
            <a:xfrm>
              <a:off x="-46076247" y="16239907"/>
              <a:ext cx="75886" cy="7588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0" name="Ellipse 99">
              <a:extLst>
                <a:ext uri="{FF2B5EF4-FFF2-40B4-BE49-F238E27FC236}">
                  <a16:creationId xmlns:a16="http://schemas.microsoft.com/office/drawing/2014/main" id="{A3AA568B-B70C-3089-6D14-5369EFD3F33E}"/>
                </a:ext>
              </a:extLst>
            </p:cNvPr>
            <p:cNvSpPr/>
            <p:nvPr/>
          </p:nvSpPr>
          <p:spPr>
            <a:xfrm>
              <a:off x="-46228584" y="16239907"/>
              <a:ext cx="75886" cy="7588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1" name="Ellipse 100">
              <a:extLst>
                <a:ext uri="{FF2B5EF4-FFF2-40B4-BE49-F238E27FC236}">
                  <a16:creationId xmlns:a16="http://schemas.microsoft.com/office/drawing/2014/main" id="{AE54EFEE-E24B-36D7-7C8E-2EFC98D0CAD1}"/>
                </a:ext>
              </a:extLst>
            </p:cNvPr>
            <p:cNvSpPr/>
            <p:nvPr/>
          </p:nvSpPr>
          <p:spPr>
            <a:xfrm>
              <a:off x="-44706824" y="15976315"/>
              <a:ext cx="75886" cy="7588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2" name="Ellipse 101">
              <a:extLst>
                <a:ext uri="{FF2B5EF4-FFF2-40B4-BE49-F238E27FC236}">
                  <a16:creationId xmlns:a16="http://schemas.microsoft.com/office/drawing/2014/main" id="{BC99D50C-4DFD-C96F-4712-9B2243149A7E}"/>
                </a:ext>
              </a:extLst>
            </p:cNvPr>
            <p:cNvSpPr/>
            <p:nvPr/>
          </p:nvSpPr>
          <p:spPr>
            <a:xfrm>
              <a:off x="-43641512" y="15185944"/>
              <a:ext cx="75886" cy="7588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3" name="Ellipse 102">
              <a:extLst>
                <a:ext uri="{FF2B5EF4-FFF2-40B4-BE49-F238E27FC236}">
                  <a16:creationId xmlns:a16="http://schemas.microsoft.com/office/drawing/2014/main" id="{BA89C663-EDEE-C301-3C7C-6E5577E0A239}"/>
                </a:ext>
              </a:extLst>
            </p:cNvPr>
            <p:cNvSpPr/>
            <p:nvPr/>
          </p:nvSpPr>
          <p:spPr>
            <a:xfrm>
              <a:off x="-43413450" y="14263535"/>
              <a:ext cx="75886" cy="7588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4" name="Ellipse 103">
              <a:extLst>
                <a:ext uri="{FF2B5EF4-FFF2-40B4-BE49-F238E27FC236}">
                  <a16:creationId xmlns:a16="http://schemas.microsoft.com/office/drawing/2014/main" id="{0A612D32-3220-7A7E-EF5D-D64F04F7F4DB}"/>
                </a:ext>
              </a:extLst>
            </p:cNvPr>
            <p:cNvSpPr/>
            <p:nvPr/>
          </p:nvSpPr>
          <p:spPr>
            <a:xfrm>
              <a:off x="-45543993" y="16371622"/>
              <a:ext cx="75886" cy="7588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5" name="Ellipse 104">
              <a:extLst>
                <a:ext uri="{FF2B5EF4-FFF2-40B4-BE49-F238E27FC236}">
                  <a16:creationId xmlns:a16="http://schemas.microsoft.com/office/drawing/2014/main" id="{0248B735-2DFF-68DC-EAEF-82CFECECD0FA}"/>
                </a:ext>
              </a:extLst>
            </p:cNvPr>
            <p:cNvSpPr/>
            <p:nvPr/>
          </p:nvSpPr>
          <p:spPr>
            <a:xfrm>
              <a:off x="-44782953" y="15581170"/>
              <a:ext cx="75886" cy="7588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6" name="Ellipse 105">
              <a:extLst>
                <a:ext uri="{FF2B5EF4-FFF2-40B4-BE49-F238E27FC236}">
                  <a16:creationId xmlns:a16="http://schemas.microsoft.com/office/drawing/2014/main" id="{B593B9D0-0A8F-0D9B-8075-8BD124FB2C2D}"/>
                </a:ext>
              </a:extLst>
            </p:cNvPr>
            <p:cNvSpPr/>
            <p:nvPr/>
          </p:nvSpPr>
          <p:spPr>
            <a:xfrm>
              <a:off x="-42957083" y="14263535"/>
              <a:ext cx="75886" cy="7588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7" name="Ellipse 106">
              <a:extLst>
                <a:ext uri="{FF2B5EF4-FFF2-40B4-BE49-F238E27FC236}">
                  <a16:creationId xmlns:a16="http://schemas.microsoft.com/office/drawing/2014/main" id="{ECB60EB8-8B2F-B495-B854-8DF4482A6393}"/>
                </a:ext>
              </a:extLst>
            </p:cNvPr>
            <p:cNvSpPr/>
            <p:nvPr/>
          </p:nvSpPr>
          <p:spPr>
            <a:xfrm>
              <a:off x="-43793769" y="15185944"/>
              <a:ext cx="75886" cy="7588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8" name="Ellipse 107">
              <a:extLst>
                <a:ext uri="{FF2B5EF4-FFF2-40B4-BE49-F238E27FC236}">
                  <a16:creationId xmlns:a16="http://schemas.microsoft.com/office/drawing/2014/main" id="{7D3A66D8-92D6-ACB7-4486-148C3961C4BA}"/>
                </a:ext>
              </a:extLst>
            </p:cNvPr>
            <p:cNvSpPr/>
            <p:nvPr/>
          </p:nvSpPr>
          <p:spPr>
            <a:xfrm>
              <a:off x="-42652731" y="14263454"/>
              <a:ext cx="75886" cy="7588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9" name="Ellipse 108">
              <a:extLst>
                <a:ext uri="{FF2B5EF4-FFF2-40B4-BE49-F238E27FC236}">
                  <a16:creationId xmlns:a16="http://schemas.microsoft.com/office/drawing/2014/main" id="{193F831F-9645-C75A-8AAB-364F2D41CEDE}"/>
                </a:ext>
              </a:extLst>
            </p:cNvPr>
            <p:cNvSpPr/>
            <p:nvPr/>
          </p:nvSpPr>
          <p:spPr>
            <a:xfrm>
              <a:off x="-44630696" y="15581170"/>
              <a:ext cx="75886" cy="7588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10" name="Ellipse 109">
              <a:extLst>
                <a:ext uri="{FF2B5EF4-FFF2-40B4-BE49-F238E27FC236}">
                  <a16:creationId xmlns:a16="http://schemas.microsoft.com/office/drawing/2014/main" id="{A7F6085E-8720-D582-1A70-BFDAC0A4B285}"/>
                </a:ext>
              </a:extLst>
            </p:cNvPr>
            <p:cNvSpPr/>
            <p:nvPr/>
          </p:nvSpPr>
          <p:spPr>
            <a:xfrm>
              <a:off x="-44098040" y="15185863"/>
              <a:ext cx="75886" cy="7588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11" name="Ellipse 110">
              <a:extLst>
                <a:ext uri="{FF2B5EF4-FFF2-40B4-BE49-F238E27FC236}">
                  <a16:creationId xmlns:a16="http://schemas.microsoft.com/office/drawing/2014/main" id="{3C53A2FA-65D2-48B9-6E1F-055A4C492CC5}"/>
                </a:ext>
              </a:extLst>
            </p:cNvPr>
            <p:cNvSpPr/>
            <p:nvPr/>
          </p:nvSpPr>
          <p:spPr>
            <a:xfrm>
              <a:off x="-44250377" y="15185863"/>
              <a:ext cx="75886" cy="7588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12" name="Ellipse 111">
              <a:extLst>
                <a:ext uri="{FF2B5EF4-FFF2-40B4-BE49-F238E27FC236}">
                  <a16:creationId xmlns:a16="http://schemas.microsoft.com/office/drawing/2014/main" id="{2251FCB3-5C05-2546-2C56-24684D89EF2B}"/>
                </a:ext>
              </a:extLst>
            </p:cNvPr>
            <p:cNvSpPr/>
            <p:nvPr/>
          </p:nvSpPr>
          <p:spPr>
            <a:xfrm>
              <a:off x="-44554729" y="15185944"/>
              <a:ext cx="75886" cy="7588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13" name="Ellipse 112">
              <a:extLst>
                <a:ext uri="{FF2B5EF4-FFF2-40B4-BE49-F238E27FC236}">
                  <a16:creationId xmlns:a16="http://schemas.microsoft.com/office/drawing/2014/main" id="{7EBAA5D5-7298-8507-8E4B-B16B01D8D626}"/>
                </a:ext>
              </a:extLst>
            </p:cNvPr>
            <p:cNvSpPr/>
            <p:nvPr/>
          </p:nvSpPr>
          <p:spPr>
            <a:xfrm>
              <a:off x="-43793688" y="15712804"/>
              <a:ext cx="75886" cy="7588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14" name="Ellipse 113">
              <a:extLst>
                <a:ext uri="{FF2B5EF4-FFF2-40B4-BE49-F238E27FC236}">
                  <a16:creationId xmlns:a16="http://schemas.microsoft.com/office/drawing/2014/main" id="{CD682906-25DC-7D16-1DC3-6C3F4AECE73C}"/>
                </a:ext>
              </a:extLst>
            </p:cNvPr>
            <p:cNvSpPr/>
            <p:nvPr/>
          </p:nvSpPr>
          <p:spPr>
            <a:xfrm>
              <a:off x="-43945945" y="15712804"/>
              <a:ext cx="75886" cy="7588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15" name="Ellipse 114">
              <a:extLst>
                <a:ext uri="{FF2B5EF4-FFF2-40B4-BE49-F238E27FC236}">
                  <a16:creationId xmlns:a16="http://schemas.microsoft.com/office/drawing/2014/main" id="{BFDFD114-F2FD-919E-6582-F471B440341C}"/>
                </a:ext>
              </a:extLst>
            </p:cNvPr>
            <p:cNvSpPr/>
            <p:nvPr/>
          </p:nvSpPr>
          <p:spPr>
            <a:xfrm>
              <a:off x="-45011176" y="15185944"/>
              <a:ext cx="75886" cy="7588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16" name="Ellipse 115">
              <a:extLst>
                <a:ext uri="{FF2B5EF4-FFF2-40B4-BE49-F238E27FC236}">
                  <a16:creationId xmlns:a16="http://schemas.microsoft.com/office/drawing/2014/main" id="{2546FB47-1CFA-33EA-DFD3-FE5B5B04EF8A}"/>
                </a:ext>
              </a:extLst>
            </p:cNvPr>
            <p:cNvSpPr/>
            <p:nvPr/>
          </p:nvSpPr>
          <p:spPr>
            <a:xfrm>
              <a:off x="-45315528" y="15185863"/>
              <a:ext cx="75886" cy="7588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17" name="Ellipse 116">
              <a:extLst>
                <a:ext uri="{FF2B5EF4-FFF2-40B4-BE49-F238E27FC236}">
                  <a16:creationId xmlns:a16="http://schemas.microsoft.com/office/drawing/2014/main" id="{F6D4A3C5-1854-A48C-2C71-D7A4EDA2EF10}"/>
                </a:ext>
              </a:extLst>
            </p:cNvPr>
            <p:cNvSpPr/>
            <p:nvPr/>
          </p:nvSpPr>
          <p:spPr>
            <a:xfrm>
              <a:off x="-43413450" y="15581170"/>
              <a:ext cx="75886" cy="7588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18" name="Ellipse 117">
              <a:extLst>
                <a:ext uri="{FF2B5EF4-FFF2-40B4-BE49-F238E27FC236}">
                  <a16:creationId xmlns:a16="http://schemas.microsoft.com/office/drawing/2014/main" id="{7C1255C3-D3F5-BB3D-738D-36B1370848D8}"/>
                </a:ext>
              </a:extLst>
            </p:cNvPr>
            <p:cNvSpPr/>
            <p:nvPr/>
          </p:nvSpPr>
          <p:spPr>
            <a:xfrm>
              <a:off x="-45467865" y="15185863"/>
              <a:ext cx="75886" cy="7588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19" name="Ellipse 118">
              <a:extLst>
                <a:ext uri="{FF2B5EF4-FFF2-40B4-BE49-F238E27FC236}">
                  <a16:creationId xmlns:a16="http://schemas.microsoft.com/office/drawing/2014/main" id="{44F8AEBC-4767-EFC4-7B83-54117F3BB471}"/>
                </a:ext>
              </a:extLst>
            </p:cNvPr>
            <p:cNvSpPr/>
            <p:nvPr/>
          </p:nvSpPr>
          <p:spPr>
            <a:xfrm>
              <a:off x="-42957083" y="15581089"/>
              <a:ext cx="75886" cy="7588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20" name="Ellipse 119">
              <a:extLst>
                <a:ext uri="{FF2B5EF4-FFF2-40B4-BE49-F238E27FC236}">
                  <a16:creationId xmlns:a16="http://schemas.microsoft.com/office/drawing/2014/main" id="{4FE8022F-4EB4-150A-D4FC-548F7DAB5862}"/>
                </a:ext>
              </a:extLst>
            </p:cNvPr>
            <p:cNvSpPr/>
            <p:nvPr/>
          </p:nvSpPr>
          <p:spPr>
            <a:xfrm>
              <a:off x="-44021912" y="16371622"/>
              <a:ext cx="75886" cy="7588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21" name="Ellipse 120">
              <a:extLst>
                <a:ext uri="{FF2B5EF4-FFF2-40B4-BE49-F238E27FC236}">
                  <a16:creationId xmlns:a16="http://schemas.microsoft.com/office/drawing/2014/main" id="{017370D4-6A0C-2CA5-4ABA-90B32E7D6D52}"/>
                </a:ext>
              </a:extLst>
            </p:cNvPr>
            <p:cNvSpPr/>
            <p:nvPr/>
          </p:nvSpPr>
          <p:spPr>
            <a:xfrm>
              <a:off x="-43869897" y="16371622"/>
              <a:ext cx="75886" cy="7588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22" name="Ellipse 121">
              <a:extLst>
                <a:ext uri="{FF2B5EF4-FFF2-40B4-BE49-F238E27FC236}">
                  <a16:creationId xmlns:a16="http://schemas.microsoft.com/office/drawing/2014/main" id="{60109D09-4A94-6EA6-9B4F-A0EDAA92E096}"/>
                </a:ext>
              </a:extLst>
            </p:cNvPr>
            <p:cNvSpPr/>
            <p:nvPr/>
          </p:nvSpPr>
          <p:spPr>
            <a:xfrm>
              <a:off x="-45772137" y="15185944"/>
              <a:ext cx="75886" cy="7588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23" name="Ellipse 122">
              <a:extLst>
                <a:ext uri="{FF2B5EF4-FFF2-40B4-BE49-F238E27FC236}">
                  <a16:creationId xmlns:a16="http://schemas.microsoft.com/office/drawing/2014/main" id="{08A65845-B995-6F5C-7EDE-E77A32EB9D95}"/>
                </a:ext>
              </a:extLst>
            </p:cNvPr>
            <p:cNvSpPr/>
            <p:nvPr/>
          </p:nvSpPr>
          <p:spPr>
            <a:xfrm>
              <a:off x="-43717963" y="14526804"/>
              <a:ext cx="75886" cy="7588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24" name="Ellipse 123">
              <a:extLst>
                <a:ext uri="{FF2B5EF4-FFF2-40B4-BE49-F238E27FC236}">
                  <a16:creationId xmlns:a16="http://schemas.microsoft.com/office/drawing/2014/main" id="{31B4AD46-A1BA-FE89-06BF-C49243702EB1}"/>
                </a:ext>
              </a:extLst>
            </p:cNvPr>
            <p:cNvSpPr/>
            <p:nvPr/>
          </p:nvSpPr>
          <p:spPr>
            <a:xfrm>
              <a:off x="-43717882" y="16371702"/>
              <a:ext cx="76047" cy="7604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25" name="Ellipse 124">
              <a:extLst>
                <a:ext uri="{FF2B5EF4-FFF2-40B4-BE49-F238E27FC236}">
                  <a16:creationId xmlns:a16="http://schemas.microsoft.com/office/drawing/2014/main" id="{83A66352-9C7F-89DB-9FA5-7132EFFDC822}"/>
                </a:ext>
              </a:extLst>
            </p:cNvPr>
            <p:cNvSpPr/>
            <p:nvPr/>
          </p:nvSpPr>
          <p:spPr>
            <a:xfrm>
              <a:off x="-43565626" y="16371702"/>
              <a:ext cx="76047" cy="7604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26" name="Ellipse 125">
              <a:extLst>
                <a:ext uri="{FF2B5EF4-FFF2-40B4-BE49-F238E27FC236}">
                  <a16:creationId xmlns:a16="http://schemas.microsoft.com/office/drawing/2014/main" id="{4C271D05-3BA1-8ACB-3F17-1530961E3CB2}"/>
                </a:ext>
              </a:extLst>
            </p:cNvPr>
            <p:cNvSpPr/>
            <p:nvPr/>
          </p:nvSpPr>
          <p:spPr>
            <a:xfrm>
              <a:off x="-43413530" y="16635374"/>
              <a:ext cx="75886" cy="7588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27" name="Ellipse 126">
              <a:extLst>
                <a:ext uri="{FF2B5EF4-FFF2-40B4-BE49-F238E27FC236}">
                  <a16:creationId xmlns:a16="http://schemas.microsoft.com/office/drawing/2014/main" id="{5CC3AD4D-846C-07B7-8A33-2F974D531409}"/>
                </a:ext>
              </a:extLst>
            </p:cNvPr>
            <p:cNvSpPr/>
            <p:nvPr/>
          </p:nvSpPr>
          <p:spPr>
            <a:xfrm>
              <a:off x="-43109340" y="14526965"/>
              <a:ext cx="75886" cy="7588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28" name="Ellipse 127">
              <a:extLst>
                <a:ext uri="{FF2B5EF4-FFF2-40B4-BE49-F238E27FC236}">
                  <a16:creationId xmlns:a16="http://schemas.microsoft.com/office/drawing/2014/main" id="{D5EF5FAB-C205-18B0-652C-21BFFF33ED67}"/>
                </a:ext>
              </a:extLst>
            </p:cNvPr>
            <p:cNvSpPr/>
            <p:nvPr/>
          </p:nvSpPr>
          <p:spPr>
            <a:xfrm>
              <a:off x="-42957003" y="14526965"/>
              <a:ext cx="75886" cy="7588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29" name="Ellipse 128">
              <a:extLst>
                <a:ext uri="{FF2B5EF4-FFF2-40B4-BE49-F238E27FC236}">
                  <a16:creationId xmlns:a16="http://schemas.microsoft.com/office/drawing/2014/main" id="{2FDDBA96-54D6-644E-C529-A7C993BBC855}"/>
                </a:ext>
              </a:extLst>
            </p:cNvPr>
            <p:cNvSpPr/>
            <p:nvPr/>
          </p:nvSpPr>
          <p:spPr>
            <a:xfrm>
              <a:off x="-42804988" y="14526884"/>
              <a:ext cx="75886" cy="7588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30" name="Ellipse 129">
              <a:extLst>
                <a:ext uri="{FF2B5EF4-FFF2-40B4-BE49-F238E27FC236}">
                  <a16:creationId xmlns:a16="http://schemas.microsoft.com/office/drawing/2014/main" id="{EFC269CE-72F0-0EA5-F01A-17F1620290F9}"/>
                </a:ext>
              </a:extLst>
            </p:cNvPr>
            <p:cNvSpPr/>
            <p:nvPr/>
          </p:nvSpPr>
          <p:spPr>
            <a:xfrm>
              <a:off x="-42652731" y="14526884"/>
              <a:ext cx="75886" cy="7588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31" name="Ellipse 130">
              <a:extLst>
                <a:ext uri="{FF2B5EF4-FFF2-40B4-BE49-F238E27FC236}">
                  <a16:creationId xmlns:a16="http://schemas.microsoft.com/office/drawing/2014/main" id="{2E539740-87AF-8DB2-33F0-EAC9BEE2DCEF}"/>
                </a:ext>
              </a:extLst>
            </p:cNvPr>
            <p:cNvSpPr/>
            <p:nvPr/>
          </p:nvSpPr>
          <p:spPr>
            <a:xfrm>
              <a:off x="-44554568" y="15976315"/>
              <a:ext cx="75886" cy="7588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32" name="Ellipse 131">
              <a:extLst>
                <a:ext uri="{FF2B5EF4-FFF2-40B4-BE49-F238E27FC236}">
                  <a16:creationId xmlns:a16="http://schemas.microsoft.com/office/drawing/2014/main" id="{5BD6716B-DDB8-29EC-EEA9-C2DC7A812C28}"/>
                </a:ext>
              </a:extLst>
            </p:cNvPr>
            <p:cNvSpPr/>
            <p:nvPr/>
          </p:nvSpPr>
          <p:spPr>
            <a:xfrm>
              <a:off x="-44250377" y="14658761"/>
              <a:ext cx="75886" cy="7588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33" name="Ellipse 132">
              <a:extLst>
                <a:ext uri="{FF2B5EF4-FFF2-40B4-BE49-F238E27FC236}">
                  <a16:creationId xmlns:a16="http://schemas.microsoft.com/office/drawing/2014/main" id="{7E57D867-B79A-3003-1815-E9D2FD77413B}"/>
                </a:ext>
              </a:extLst>
            </p:cNvPr>
            <p:cNvSpPr/>
            <p:nvPr/>
          </p:nvSpPr>
          <p:spPr>
            <a:xfrm>
              <a:off x="-44098040" y="14658761"/>
              <a:ext cx="75886" cy="7588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34" name="Ellipse 133">
              <a:extLst>
                <a:ext uri="{FF2B5EF4-FFF2-40B4-BE49-F238E27FC236}">
                  <a16:creationId xmlns:a16="http://schemas.microsoft.com/office/drawing/2014/main" id="{7C92C2BA-0E25-CEAE-3EE1-F5B2F046E6C3}"/>
                </a:ext>
              </a:extLst>
            </p:cNvPr>
            <p:cNvSpPr/>
            <p:nvPr/>
          </p:nvSpPr>
          <p:spPr>
            <a:xfrm>
              <a:off x="-45619961" y="15712804"/>
              <a:ext cx="75886" cy="7588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35" name="Ellipse 134">
              <a:extLst>
                <a:ext uri="{FF2B5EF4-FFF2-40B4-BE49-F238E27FC236}">
                  <a16:creationId xmlns:a16="http://schemas.microsoft.com/office/drawing/2014/main" id="{730FB974-2C21-1904-C1E8-1A406BDE5523}"/>
                </a:ext>
              </a:extLst>
            </p:cNvPr>
            <p:cNvSpPr/>
            <p:nvPr/>
          </p:nvSpPr>
          <p:spPr>
            <a:xfrm>
              <a:off x="-43793769" y="14658761"/>
              <a:ext cx="75886" cy="7588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36" name="Ellipse 135">
              <a:extLst>
                <a:ext uri="{FF2B5EF4-FFF2-40B4-BE49-F238E27FC236}">
                  <a16:creationId xmlns:a16="http://schemas.microsoft.com/office/drawing/2014/main" id="{8BC0BBCB-B1DF-3A3B-54CF-E971EFA9A0A1}"/>
                </a:ext>
              </a:extLst>
            </p:cNvPr>
            <p:cNvSpPr/>
            <p:nvPr/>
          </p:nvSpPr>
          <p:spPr>
            <a:xfrm>
              <a:off x="-43641512" y="14658761"/>
              <a:ext cx="75886" cy="7588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37" name="Ellipse 136">
              <a:extLst>
                <a:ext uri="{FF2B5EF4-FFF2-40B4-BE49-F238E27FC236}">
                  <a16:creationId xmlns:a16="http://schemas.microsoft.com/office/drawing/2014/main" id="{174C3403-CA84-9B10-697D-7669D10527CD}"/>
                </a:ext>
              </a:extLst>
            </p:cNvPr>
            <p:cNvSpPr/>
            <p:nvPr/>
          </p:nvSpPr>
          <p:spPr>
            <a:xfrm>
              <a:off x="-44402634" y="15976718"/>
              <a:ext cx="75886" cy="7588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38" name="Ellipse 137">
              <a:extLst>
                <a:ext uri="{FF2B5EF4-FFF2-40B4-BE49-F238E27FC236}">
                  <a16:creationId xmlns:a16="http://schemas.microsoft.com/office/drawing/2014/main" id="{57B8351F-DA09-955F-A050-F0E067DFC49E}"/>
                </a:ext>
              </a:extLst>
            </p:cNvPr>
            <p:cNvSpPr/>
            <p:nvPr/>
          </p:nvSpPr>
          <p:spPr>
            <a:xfrm>
              <a:off x="-43337402" y="15976557"/>
              <a:ext cx="75886" cy="7588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39" name="Ellipse 138">
              <a:extLst>
                <a:ext uri="{FF2B5EF4-FFF2-40B4-BE49-F238E27FC236}">
                  <a16:creationId xmlns:a16="http://schemas.microsoft.com/office/drawing/2014/main" id="{AD13D64C-5AFF-EAE0-8F5F-1073B49879F4}"/>
                </a:ext>
              </a:extLst>
            </p:cNvPr>
            <p:cNvSpPr/>
            <p:nvPr/>
          </p:nvSpPr>
          <p:spPr>
            <a:xfrm>
              <a:off x="-46608983" y="16635294"/>
              <a:ext cx="75886" cy="7588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40" name="Ellipse 139">
              <a:extLst>
                <a:ext uri="{FF2B5EF4-FFF2-40B4-BE49-F238E27FC236}">
                  <a16:creationId xmlns:a16="http://schemas.microsoft.com/office/drawing/2014/main" id="{8953897A-29F4-DBF4-91F0-4D7A1A9F0FDA}"/>
                </a:ext>
              </a:extLst>
            </p:cNvPr>
            <p:cNvSpPr/>
            <p:nvPr/>
          </p:nvSpPr>
          <p:spPr>
            <a:xfrm>
              <a:off x="-45772217" y="15712804"/>
              <a:ext cx="75886" cy="7588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41" name="Ellipse 140">
              <a:extLst>
                <a:ext uri="{FF2B5EF4-FFF2-40B4-BE49-F238E27FC236}">
                  <a16:creationId xmlns:a16="http://schemas.microsoft.com/office/drawing/2014/main" id="{3F696567-A9BB-3722-28BF-A479CBAAD289}"/>
                </a:ext>
              </a:extLst>
            </p:cNvPr>
            <p:cNvSpPr/>
            <p:nvPr/>
          </p:nvSpPr>
          <p:spPr>
            <a:xfrm>
              <a:off x="-43185146" y="15976557"/>
              <a:ext cx="75886" cy="7588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42" name="Ellipse 141">
              <a:extLst>
                <a:ext uri="{FF2B5EF4-FFF2-40B4-BE49-F238E27FC236}">
                  <a16:creationId xmlns:a16="http://schemas.microsoft.com/office/drawing/2014/main" id="{5E09E893-C008-99C3-0FE2-3B4A16B7C258}"/>
                </a:ext>
              </a:extLst>
            </p:cNvPr>
            <p:cNvSpPr/>
            <p:nvPr/>
          </p:nvSpPr>
          <p:spPr>
            <a:xfrm>
              <a:off x="-46304631" y="16635374"/>
              <a:ext cx="75886" cy="7588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43" name="Ellipse 142">
              <a:extLst>
                <a:ext uri="{FF2B5EF4-FFF2-40B4-BE49-F238E27FC236}">
                  <a16:creationId xmlns:a16="http://schemas.microsoft.com/office/drawing/2014/main" id="{3D379BD1-8538-0DE7-FF88-3886A3610925}"/>
                </a:ext>
              </a:extLst>
            </p:cNvPr>
            <p:cNvSpPr/>
            <p:nvPr/>
          </p:nvSpPr>
          <p:spPr>
            <a:xfrm>
              <a:off x="-46152375" y="16635374"/>
              <a:ext cx="75886" cy="7588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44" name="Ellipse 143">
              <a:extLst>
                <a:ext uri="{FF2B5EF4-FFF2-40B4-BE49-F238E27FC236}">
                  <a16:creationId xmlns:a16="http://schemas.microsoft.com/office/drawing/2014/main" id="{A16D4B22-2172-AD06-B490-223AF3D51F31}"/>
                </a:ext>
              </a:extLst>
            </p:cNvPr>
            <p:cNvSpPr/>
            <p:nvPr/>
          </p:nvSpPr>
          <p:spPr>
            <a:xfrm>
              <a:off x="-43794172" y="17294031"/>
              <a:ext cx="75886" cy="7588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45" name="Ellipse 144">
              <a:extLst>
                <a:ext uri="{FF2B5EF4-FFF2-40B4-BE49-F238E27FC236}">
                  <a16:creationId xmlns:a16="http://schemas.microsoft.com/office/drawing/2014/main" id="{F1BF0633-2217-E641-7DFB-D16107C22FEB}"/>
                </a:ext>
              </a:extLst>
            </p:cNvPr>
            <p:cNvSpPr/>
            <p:nvPr/>
          </p:nvSpPr>
          <p:spPr>
            <a:xfrm>
              <a:off x="-44782953" y="16635536"/>
              <a:ext cx="75886" cy="7588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46" name="Ellipse 145">
              <a:extLst>
                <a:ext uri="{FF2B5EF4-FFF2-40B4-BE49-F238E27FC236}">
                  <a16:creationId xmlns:a16="http://schemas.microsoft.com/office/drawing/2014/main" id="{F1A9B6B6-CF34-56F0-76C7-539295511FB8}"/>
                </a:ext>
              </a:extLst>
            </p:cNvPr>
            <p:cNvSpPr/>
            <p:nvPr/>
          </p:nvSpPr>
          <p:spPr>
            <a:xfrm>
              <a:off x="-44174249" y="14790637"/>
              <a:ext cx="75886" cy="7588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47" name="Ellipse 146">
              <a:extLst>
                <a:ext uri="{FF2B5EF4-FFF2-40B4-BE49-F238E27FC236}">
                  <a16:creationId xmlns:a16="http://schemas.microsoft.com/office/drawing/2014/main" id="{2F9DF79F-B55C-5422-70EE-B8AF98F56E37}"/>
                </a:ext>
              </a:extLst>
            </p:cNvPr>
            <p:cNvSpPr/>
            <p:nvPr/>
          </p:nvSpPr>
          <p:spPr>
            <a:xfrm>
              <a:off x="-44021992" y="14790637"/>
              <a:ext cx="75886" cy="7588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48" name="Ellipse 147">
              <a:extLst>
                <a:ext uri="{FF2B5EF4-FFF2-40B4-BE49-F238E27FC236}">
                  <a16:creationId xmlns:a16="http://schemas.microsoft.com/office/drawing/2014/main" id="{00D49829-96FC-33D0-4A1C-0247DB69650C}"/>
                </a:ext>
              </a:extLst>
            </p:cNvPr>
            <p:cNvSpPr/>
            <p:nvPr/>
          </p:nvSpPr>
          <p:spPr>
            <a:xfrm>
              <a:off x="-44935209" y="16635536"/>
              <a:ext cx="75886" cy="7588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49" name="Ellipse 148">
              <a:extLst>
                <a:ext uri="{FF2B5EF4-FFF2-40B4-BE49-F238E27FC236}">
                  <a16:creationId xmlns:a16="http://schemas.microsoft.com/office/drawing/2014/main" id="{D52D5E84-9E0D-CEC8-CA37-5591CEA19892}"/>
                </a:ext>
              </a:extLst>
            </p:cNvPr>
            <p:cNvSpPr/>
            <p:nvPr/>
          </p:nvSpPr>
          <p:spPr>
            <a:xfrm>
              <a:off x="-44021992" y="15054067"/>
              <a:ext cx="75886" cy="7588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50" name="Ellipse 149">
              <a:extLst>
                <a:ext uri="{FF2B5EF4-FFF2-40B4-BE49-F238E27FC236}">
                  <a16:creationId xmlns:a16="http://schemas.microsoft.com/office/drawing/2014/main" id="{02BC1BF0-C61C-A9D3-3C2E-CCF3932EC0DF}"/>
                </a:ext>
              </a:extLst>
            </p:cNvPr>
            <p:cNvSpPr/>
            <p:nvPr/>
          </p:nvSpPr>
          <p:spPr>
            <a:xfrm>
              <a:off x="-44174249" y="15054067"/>
              <a:ext cx="75886" cy="7588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51" name="Ellipse 150">
              <a:extLst>
                <a:ext uri="{FF2B5EF4-FFF2-40B4-BE49-F238E27FC236}">
                  <a16:creationId xmlns:a16="http://schemas.microsoft.com/office/drawing/2014/main" id="{B9A93E0E-70F1-D559-B4F7-AD1C5C552C1B}"/>
                </a:ext>
              </a:extLst>
            </p:cNvPr>
            <p:cNvSpPr/>
            <p:nvPr/>
          </p:nvSpPr>
          <p:spPr>
            <a:xfrm>
              <a:off x="-45087063" y="16635213"/>
              <a:ext cx="75886" cy="7588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52" name="Ellipse 151">
              <a:extLst>
                <a:ext uri="{FF2B5EF4-FFF2-40B4-BE49-F238E27FC236}">
                  <a16:creationId xmlns:a16="http://schemas.microsoft.com/office/drawing/2014/main" id="{2A0F4CC6-54F0-623C-0AF1-D857791F5F4C}"/>
                </a:ext>
              </a:extLst>
            </p:cNvPr>
            <p:cNvSpPr/>
            <p:nvPr/>
          </p:nvSpPr>
          <p:spPr>
            <a:xfrm>
              <a:off x="-42880874" y="14922352"/>
              <a:ext cx="75886" cy="7588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53" name="Ellipse 152">
              <a:extLst>
                <a:ext uri="{FF2B5EF4-FFF2-40B4-BE49-F238E27FC236}">
                  <a16:creationId xmlns:a16="http://schemas.microsoft.com/office/drawing/2014/main" id="{46E68147-A1DC-4DED-1C40-11A9E4D831EB}"/>
                </a:ext>
              </a:extLst>
            </p:cNvPr>
            <p:cNvSpPr/>
            <p:nvPr/>
          </p:nvSpPr>
          <p:spPr>
            <a:xfrm>
              <a:off x="-43641835" y="17294031"/>
              <a:ext cx="75886" cy="7588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54" name="Ellipse 153">
              <a:extLst>
                <a:ext uri="{FF2B5EF4-FFF2-40B4-BE49-F238E27FC236}">
                  <a16:creationId xmlns:a16="http://schemas.microsoft.com/office/drawing/2014/main" id="{AC9891CC-897A-734A-816F-A70609408EF0}"/>
                </a:ext>
              </a:extLst>
            </p:cNvPr>
            <p:cNvSpPr/>
            <p:nvPr/>
          </p:nvSpPr>
          <p:spPr>
            <a:xfrm>
              <a:off x="-44478601" y="16898805"/>
              <a:ext cx="75886" cy="7588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55" name="Ellipse 154">
              <a:extLst>
                <a:ext uri="{FF2B5EF4-FFF2-40B4-BE49-F238E27FC236}">
                  <a16:creationId xmlns:a16="http://schemas.microsoft.com/office/drawing/2014/main" id="{6A6170C6-3939-F841-AF84-4BF4BF1AACDA}"/>
                </a:ext>
              </a:extLst>
            </p:cNvPr>
            <p:cNvSpPr/>
            <p:nvPr/>
          </p:nvSpPr>
          <p:spPr>
            <a:xfrm>
              <a:off x="-45239400" y="16635213"/>
              <a:ext cx="75886" cy="7588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56" name="Ellipse 155">
              <a:extLst>
                <a:ext uri="{FF2B5EF4-FFF2-40B4-BE49-F238E27FC236}">
                  <a16:creationId xmlns:a16="http://schemas.microsoft.com/office/drawing/2014/main" id="{0044104B-0648-0F25-0049-19B5ED7BE97C}"/>
                </a:ext>
              </a:extLst>
            </p:cNvPr>
            <p:cNvSpPr/>
            <p:nvPr/>
          </p:nvSpPr>
          <p:spPr>
            <a:xfrm>
              <a:off x="-45087305" y="16898805"/>
              <a:ext cx="75886" cy="7588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57" name="Ellipse 156">
              <a:extLst>
                <a:ext uri="{FF2B5EF4-FFF2-40B4-BE49-F238E27FC236}">
                  <a16:creationId xmlns:a16="http://schemas.microsoft.com/office/drawing/2014/main" id="{37DFFA34-2AEE-24F3-051A-C81B25EEA8A0}"/>
                </a:ext>
              </a:extLst>
            </p:cNvPr>
            <p:cNvSpPr/>
            <p:nvPr/>
          </p:nvSpPr>
          <p:spPr>
            <a:xfrm>
              <a:off x="-43489578" y="17294031"/>
              <a:ext cx="75886" cy="7588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58" name="Ellipse 157">
              <a:extLst>
                <a:ext uri="{FF2B5EF4-FFF2-40B4-BE49-F238E27FC236}">
                  <a16:creationId xmlns:a16="http://schemas.microsoft.com/office/drawing/2014/main" id="{7F037D37-08EB-4413-D7A8-920EFEC1F25C}"/>
                </a:ext>
              </a:extLst>
            </p:cNvPr>
            <p:cNvSpPr/>
            <p:nvPr/>
          </p:nvSpPr>
          <p:spPr>
            <a:xfrm>
              <a:off x="-44402634" y="14922352"/>
              <a:ext cx="75886" cy="7588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59" name="Ellipse 158">
              <a:extLst>
                <a:ext uri="{FF2B5EF4-FFF2-40B4-BE49-F238E27FC236}">
                  <a16:creationId xmlns:a16="http://schemas.microsoft.com/office/drawing/2014/main" id="{C3EE1B4E-15D7-07F4-778B-3D981DFF03FB}"/>
                </a:ext>
              </a:extLst>
            </p:cNvPr>
            <p:cNvSpPr/>
            <p:nvPr/>
          </p:nvSpPr>
          <p:spPr>
            <a:xfrm>
              <a:off x="-44250377" y="14922352"/>
              <a:ext cx="75886" cy="7588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60" name="Ellipse 159">
              <a:extLst>
                <a:ext uri="{FF2B5EF4-FFF2-40B4-BE49-F238E27FC236}">
                  <a16:creationId xmlns:a16="http://schemas.microsoft.com/office/drawing/2014/main" id="{13D406D1-F1E5-31E6-4F25-495A0E1DE6C3}"/>
                </a:ext>
              </a:extLst>
            </p:cNvPr>
            <p:cNvSpPr/>
            <p:nvPr/>
          </p:nvSpPr>
          <p:spPr>
            <a:xfrm>
              <a:off x="-43261274" y="16635374"/>
              <a:ext cx="75886" cy="7588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61" name="Ellipse 160">
              <a:extLst>
                <a:ext uri="{FF2B5EF4-FFF2-40B4-BE49-F238E27FC236}">
                  <a16:creationId xmlns:a16="http://schemas.microsoft.com/office/drawing/2014/main" id="{28DB5449-1E86-B0FA-4524-49B891D2E82D}"/>
                </a:ext>
              </a:extLst>
            </p:cNvPr>
            <p:cNvSpPr/>
            <p:nvPr/>
          </p:nvSpPr>
          <p:spPr>
            <a:xfrm>
              <a:off x="-43489498" y="14922352"/>
              <a:ext cx="75886" cy="7588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62" name="Ellipse 161">
              <a:extLst>
                <a:ext uri="{FF2B5EF4-FFF2-40B4-BE49-F238E27FC236}">
                  <a16:creationId xmlns:a16="http://schemas.microsoft.com/office/drawing/2014/main" id="{4186F8A7-DC03-935F-8A16-FBD72CFB6E13}"/>
                </a:ext>
              </a:extLst>
            </p:cNvPr>
            <p:cNvSpPr/>
            <p:nvPr/>
          </p:nvSpPr>
          <p:spPr>
            <a:xfrm>
              <a:off x="-44326344" y="15054148"/>
              <a:ext cx="75725" cy="7572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63" name="Ellipse 162">
              <a:extLst>
                <a:ext uri="{FF2B5EF4-FFF2-40B4-BE49-F238E27FC236}">
                  <a16:creationId xmlns:a16="http://schemas.microsoft.com/office/drawing/2014/main" id="{09CAECA8-E844-23EF-E431-489ADD849CD3}"/>
                </a:ext>
              </a:extLst>
            </p:cNvPr>
            <p:cNvSpPr/>
            <p:nvPr/>
          </p:nvSpPr>
          <p:spPr>
            <a:xfrm>
              <a:off x="-44250136" y="16240229"/>
              <a:ext cx="75725" cy="7572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64" name="Ellipse 163">
              <a:extLst>
                <a:ext uri="{FF2B5EF4-FFF2-40B4-BE49-F238E27FC236}">
                  <a16:creationId xmlns:a16="http://schemas.microsoft.com/office/drawing/2014/main" id="{68F3B5DE-6FA9-2369-E9AD-865A2756826D}"/>
                </a:ext>
              </a:extLst>
            </p:cNvPr>
            <p:cNvSpPr/>
            <p:nvPr/>
          </p:nvSpPr>
          <p:spPr>
            <a:xfrm>
              <a:off x="-42804827" y="13209330"/>
              <a:ext cx="75725" cy="7572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65" name="Ellipse 164">
              <a:extLst>
                <a:ext uri="{FF2B5EF4-FFF2-40B4-BE49-F238E27FC236}">
                  <a16:creationId xmlns:a16="http://schemas.microsoft.com/office/drawing/2014/main" id="{8CD7FEFE-E8AF-AF4C-562A-FE63294425FB}"/>
                </a:ext>
              </a:extLst>
            </p:cNvPr>
            <p:cNvSpPr/>
            <p:nvPr/>
          </p:nvSpPr>
          <p:spPr>
            <a:xfrm>
              <a:off x="-43261274" y="16372025"/>
              <a:ext cx="75725" cy="7572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66" name="Ellipse 165">
              <a:extLst>
                <a:ext uri="{FF2B5EF4-FFF2-40B4-BE49-F238E27FC236}">
                  <a16:creationId xmlns:a16="http://schemas.microsoft.com/office/drawing/2014/main" id="{79C1B0FE-5BDB-824E-EA0B-7C040F7C8FFE}"/>
                </a:ext>
              </a:extLst>
            </p:cNvPr>
            <p:cNvSpPr/>
            <p:nvPr/>
          </p:nvSpPr>
          <p:spPr>
            <a:xfrm>
              <a:off x="-42424427" y="12813942"/>
              <a:ext cx="75886" cy="7588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67" name="Ellipse 166">
              <a:extLst>
                <a:ext uri="{FF2B5EF4-FFF2-40B4-BE49-F238E27FC236}">
                  <a16:creationId xmlns:a16="http://schemas.microsoft.com/office/drawing/2014/main" id="{BF94F8BB-BD08-DD7A-0CFA-9278704E3EB3}"/>
                </a:ext>
              </a:extLst>
            </p:cNvPr>
            <p:cNvSpPr/>
            <p:nvPr/>
          </p:nvSpPr>
          <p:spPr>
            <a:xfrm>
              <a:off x="-45391415" y="16635294"/>
              <a:ext cx="75725" cy="7572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68" name="Ellipse 167">
              <a:extLst>
                <a:ext uri="{FF2B5EF4-FFF2-40B4-BE49-F238E27FC236}">
                  <a16:creationId xmlns:a16="http://schemas.microsoft.com/office/drawing/2014/main" id="{60654547-3465-9767-2B44-213CCCF8CDF0}"/>
                </a:ext>
              </a:extLst>
            </p:cNvPr>
            <p:cNvSpPr/>
            <p:nvPr/>
          </p:nvSpPr>
          <p:spPr>
            <a:xfrm>
              <a:off x="-43413450" y="16371944"/>
              <a:ext cx="75886" cy="7588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69" name="Ellipse 168">
              <a:extLst>
                <a:ext uri="{FF2B5EF4-FFF2-40B4-BE49-F238E27FC236}">
                  <a16:creationId xmlns:a16="http://schemas.microsoft.com/office/drawing/2014/main" id="{FE659E0C-E19C-D03B-4956-8E449D3B775C}"/>
                </a:ext>
              </a:extLst>
            </p:cNvPr>
            <p:cNvSpPr/>
            <p:nvPr/>
          </p:nvSpPr>
          <p:spPr>
            <a:xfrm>
              <a:off x="-44174007" y="16371783"/>
              <a:ext cx="75725" cy="7572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70" name="Ellipse 169">
              <a:extLst>
                <a:ext uri="{FF2B5EF4-FFF2-40B4-BE49-F238E27FC236}">
                  <a16:creationId xmlns:a16="http://schemas.microsoft.com/office/drawing/2014/main" id="{8AE873B3-AD2B-E594-02C2-B4268F4C1CFA}"/>
                </a:ext>
              </a:extLst>
            </p:cNvPr>
            <p:cNvSpPr/>
            <p:nvPr/>
          </p:nvSpPr>
          <p:spPr>
            <a:xfrm>
              <a:off x="-44326264" y="16371783"/>
              <a:ext cx="75725" cy="7572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71" name="Ellipse 170">
              <a:extLst>
                <a:ext uri="{FF2B5EF4-FFF2-40B4-BE49-F238E27FC236}">
                  <a16:creationId xmlns:a16="http://schemas.microsoft.com/office/drawing/2014/main" id="{00ADEF28-08AD-5D27-4A8C-76917C28F11F}"/>
                </a:ext>
              </a:extLst>
            </p:cNvPr>
            <p:cNvSpPr/>
            <p:nvPr/>
          </p:nvSpPr>
          <p:spPr>
            <a:xfrm>
              <a:off x="-45848104" y="16898966"/>
              <a:ext cx="75725" cy="7572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72" name="Ellipse 171">
              <a:extLst>
                <a:ext uri="{FF2B5EF4-FFF2-40B4-BE49-F238E27FC236}">
                  <a16:creationId xmlns:a16="http://schemas.microsoft.com/office/drawing/2014/main" id="{42E2FA81-870F-97A0-5F9F-C13D0694EA13}"/>
                </a:ext>
              </a:extLst>
            </p:cNvPr>
            <p:cNvSpPr/>
            <p:nvPr/>
          </p:nvSpPr>
          <p:spPr>
            <a:xfrm>
              <a:off x="-42804907" y="15581089"/>
              <a:ext cx="75886" cy="7588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73" name="Ellipse 172">
              <a:extLst>
                <a:ext uri="{FF2B5EF4-FFF2-40B4-BE49-F238E27FC236}">
                  <a16:creationId xmlns:a16="http://schemas.microsoft.com/office/drawing/2014/main" id="{54B190A7-B99A-DC7E-6CB8-055A0F0A1BD6}"/>
                </a:ext>
              </a:extLst>
            </p:cNvPr>
            <p:cNvSpPr/>
            <p:nvPr/>
          </p:nvSpPr>
          <p:spPr>
            <a:xfrm>
              <a:off x="-43565626" y="15581170"/>
              <a:ext cx="75725" cy="7572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74" name="Ellipse 173">
              <a:extLst>
                <a:ext uri="{FF2B5EF4-FFF2-40B4-BE49-F238E27FC236}">
                  <a16:creationId xmlns:a16="http://schemas.microsoft.com/office/drawing/2014/main" id="{5DB2D4E5-8389-E825-113A-B3FB997F8A8F}"/>
                </a:ext>
              </a:extLst>
            </p:cNvPr>
            <p:cNvSpPr/>
            <p:nvPr/>
          </p:nvSpPr>
          <p:spPr>
            <a:xfrm>
              <a:off x="-43717882" y="15581170"/>
              <a:ext cx="75725" cy="7572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75" name="Ellipse 174">
              <a:extLst>
                <a:ext uri="{FF2B5EF4-FFF2-40B4-BE49-F238E27FC236}">
                  <a16:creationId xmlns:a16="http://schemas.microsoft.com/office/drawing/2014/main" id="{36951E93-D30C-D334-5A42-6CF95007D96D}"/>
                </a:ext>
              </a:extLst>
            </p:cNvPr>
            <p:cNvSpPr/>
            <p:nvPr/>
          </p:nvSpPr>
          <p:spPr>
            <a:xfrm>
              <a:off x="-45239480" y="16371783"/>
              <a:ext cx="75725" cy="7572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76" name="Ellipse 175">
              <a:extLst>
                <a:ext uri="{FF2B5EF4-FFF2-40B4-BE49-F238E27FC236}">
                  <a16:creationId xmlns:a16="http://schemas.microsoft.com/office/drawing/2014/main" id="{1E36C20D-3532-8CAA-33D9-EFD3EB7EA577}"/>
                </a:ext>
              </a:extLst>
            </p:cNvPr>
            <p:cNvSpPr/>
            <p:nvPr/>
          </p:nvSpPr>
          <p:spPr>
            <a:xfrm>
              <a:off x="-43565465" y="16635294"/>
              <a:ext cx="75725" cy="7572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77" name="Ellipse 176">
              <a:extLst>
                <a:ext uri="{FF2B5EF4-FFF2-40B4-BE49-F238E27FC236}">
                  <a16:creationId xmlns:a16="http://schemas.microsoft.com/office/drawing/2014/main" id="{E3FC5C6F-9B7C-32F8-84FC-0A62E50F2B7E}"/>
                </a:ext>
              </a:extLst>
            </p:cNvPr>
            <p:cNvSpPr/>
            <p:nvPr/>
          </p:nvSpPr>
          <p:spPr>
            <a:xfrm>
              <a:off x="-43717560" y="14790717"/>
              <a:ext cx="75886" cy="7588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78" name="Ellipse 177">
              <a:extLst>
                <a:ext uri="{FF2B5EF4-FFF2-40B4-BE49-F238E27FC236}">
                  <a16:creationId xmlns:a16="http://schemas.microsoft.com/office/drawing/2014/main" id="{536678A8-50DC-32FF-B255-2704D4D71224}"/>
                </a:ext>
              </a:extLst>
            </p:cNvPr>
            <p:cNvSpPr/>
            <p:nvPr/>
          </p:nvSpPr>
          <p:spPr>
            <a:xfrm>
              <a:off x="-43869736" y="15054067"/>
              <a:ext cx="75725" cy="7572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79" name="Ellipse 178">
              <a:extLst>
                <a:ext uri="{FF2B5EF4-FFF2-40B4-BE49-F238E27FC236}">
                  <a16:creationId xmlns:a16="http://schemas.microsoft.com/office/drawing/2014/main" id="{4ECB94A3-1BE8-2EF9-8F8F-3A12AF530703}"/>
                </a:ext>
              </a:extLst>
            </p:cNvPr>
            <p:cNvSpPr/>
            <p:nvPr/>
          </p:nvSpPr>
          <p:spPr>
            <a:xfrm>
              <a:off x="-43717479" y="15054067"/>
              <a:ext cx="75725" cy="7572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80" name="Ellipse 179">
              <a:extLst>
                <a:ext uri="{FF2B5EF4-FFF2-40B4-BE49-F238E27FC236}">
                  <a16:creationId xmlns:a16="http://schemas.microsoft.com/office/drawing/2014/main" id="{F050BAB6-F666-4522-6E5D-C2C86FBCC969}"/>
                </a:ext>
              </a:extLst>
            </p:cNvPr>
            <p:cNvSpPr/>
            <p:nvPr/>
          </p:nvSpPr>
          <p:spPr>
            <a:xfrm>
              <a:off x="-43869817" y="14790717"/>
              <a:ext cx="75886" cy="7588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81" name="Ellipse 180">
              <a:extLst>
                <a:ext uri="{FF2B5EF4-FFF2-40B4-BE49-F238E27FC236}">
                  <a16:creationId xmlns:a16="http://schemas.microsoft.com/office/drawing/2014/main" id="{835F88B4-851A-6823-E419-81EE7A1C1267}"/>
                </a:ext>
              </a:extLst>
            </p:cNvPr>
            <p:cNvSpPr/>
            <p:nvPr/>
          </p:nvSpPr>
          <p:spPr>
            <a:xfrm>
              <a:off x="-44326425" y="14790556"/>
              <a:ext cx="75886" cy="7588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82" name="Ellipse 181">
              <a:extLst>
                <a:ext uri="{FF2B5EF4-FFF2-40B4-BE49-F238E27FC236}">
                  <a16:creationId xmlns:a16="http://schemas.microsoft.com/office/drawing/2014/main" id="{DD8B1F07-5D56-961F-1E89-53E36BDD14BD}"/>
                </a:ext>
              </a:extLst>
            </p:cNvPr>
            <p:cNvSpPr/>
            <p:nvPr/>
          </p:nvSpPr>
          <p:spPr>
            <a:xfrm>
              <a:off x="-42880955" y="15976476"/>
              <a:ext cx="75725" cy="7572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83" name="Ellipse 182">
              <a:extLst>
                <a:ext uri="{FF2B5EF4-FFF2-40B4-BE49-F238E27FC236}">
                  <a16:creationId xmlns:a16="http://schemas.microsoft.com/office/drawing/2014/main" id="{38C29690-D9CC-F339-281A-DB399E8A0EFF}"/>
                </a:ext>
              </a:extLst>
            </p:cNvPr>
            <p:cNvSpPr/>
            <p:nvPr/>
          </p:nvSpPr>
          <p:spPr>
            <a:xfrm>
              <a:off x="-46000280" y="16635294"/>
              <a:ext cx="75725" cy="7572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84" name="Ellipse 183">
              <a:extLst>
                <a:ext uri="{FF2B5EF4-FFF2-40B4-BE49-F238E27FC236}">
                  <a16:creationId xmlns:a16="http://schemas.microsoft.com/office/drawing/2014/main" id="{86217EB4-35A7-A4C6-3089-94233304B6C6}"/>
                </a:ext>
              </a:extLst>
            </p:cNvPr>
            <p:cNvSpPr/>
            <p:nvPr/>
          </p:nvSpPr>
          <p:spPr>
            <a:xfrm>
              <a:off x="-44478359" y="15581411"/>
              <a:ext cx="75725" cy="7572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85" name="Ellipse 184">
              <a:extLst>
                <a:ext uri="{FF2B5EF4-FFF2-40B4-BE49-F238E27FC236}">
                  <a16:creationId xmlns:a16="http://schemas.microsoft.com/office/drawing/2014/main" id="{BD079673-8645-1C02-65AA-9F2302C89D17}"/>
                </a:ext>
              </a:extLst>
            </p:cNvPr>
            <p:cNvSpPr/>
            <p:nvPr/>
          </p:nvSpPr>
          <p:spPr>
            <a:xfrm>
              <a:off x="-45391737" y="16371783"/>
              <a:ext cx="75725" cy="7572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86" name="Ellipse 185">
              <a:extLst>
                <a:ext uri="{FF2B5EF4-FFF2-40B4-BE49-F238E27FC236}">
                  <a16:creationId xmlns:a16="http://schemas.microsoft.com/office/drawing/2014/main" id="{03FA5E81-1EBC-DE86-B597-9F6773AA0A2B}"/>
                </a:ext>
              </a:extLst>
            </p:cNvPr>
            <p:cNvSpPr/>
            <p:nvPr/>
          </p:nvSpPr>
          <p:spPr>
            <a:xfrm>
              <a:off x="-43489417" y="15976557"/>
              <a:ext cx="75725" cy="7572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87" name="Ellipse 186">
              <a:extLst>
                <a:ext uri="{FF2B5EF4-FFF2-40B4-BE49-F238E27FC236}">
                  <a16:creationId xmlns:a16="http://schemas.microsoft.com/office/drawing/2014/main" id="{48BF4FBF-D4C5-DFE7-71D8-F24D435665B7}"/>
                </a:ext>
              </a:extLst>
            </p:cNvPr>
            <p:cNvSpPr/>
            <p:nvPr/>
          </p:nvSpPr>
          <p:spPr>
            <a:xfrm>
              <a:off x="-43185065" y="13604797"/>
              <a:ext cx="75725" cy="7572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88" name="Ellipse 187">
              <a:extLst>
                <a:ext uri="{FF2B5EF4-FFF2-40B4-BE49-F238E27FC236}">
                  <a16:creationId xmlns:a16="http://schemas.microsoft.com/office/drawing/2014/main" id="{456BEE1D-4895-EE96-179B-C91BE872E9D6}"/>
                </a:ext>
              </a:extLst>
            </p:cNvPr>
            <p:cNvSpPr/>
            <p:nvPr/>
          </p:nvSpPr>
          <p:spPr>
            <a:xfrm>
              <a:off x="-45087385" y="15581411"/>
              <a:ext cx="75725" cy="7572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89" name="Ellipse 188">
              <a:extLst>
                <a:ext uri="{FF2B5EF4-FFF2-40B4-BE49-F238E27FC236}">
                  <a16:creationId xmlns:a16="http://schemas.microsoft.com/office/drawing/2014/main" id="{D91B50DD-54C5-FAE4-B5E4-C8BD2D9559A6}"/>
                </a:ext>
              </a:extLst>
            </p:cNvPr>
            <p:cNvSpPr/>
            <p:nvPr/>
          </p:nvSpPr>
          <p:spPr>
            <a:xfrm>
              <a:off x="-44174330" y="16635294"/>
              <a:ext cx="75725" cy="7572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90" name="Ellipse 189">
              <a:extLst>
                <a:ext uri="{FF2B5EF4-FFF2-40B4-BE49-F238E27FC236}">
                  <a16:creationId xmlns:a16="http://schemas.microsoft.com/office/drawing/2014/main" id="{0907CC91-1D89-A648-9ED1-0518B5363E48}"/>
                </a:ext>
              </a:extLst>
            </p:cNvPr>
            <p:cNvSpPr/>
            <p:nvPr/>
          </p:nvSpPr>
          <p:spPr>
            <a:xfrm>
              <a:off x="-43033050" y="13604878"/>
              <a:ext cx="75725" cy="7572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91" name="Ellipse 190">
              <a:extLst>
                <a:ext uri="{FF2B5EF4-FFF2-40B4-BE49-F238E27FC236}">
                  <a16:creationId xmlns:a16="http://schemas.microsoft.com/office/drawing/2014/main" id="{852FEEAE-2BC6-294F-0411-5207D37EC395}"/>
                </a:ext>
              </a:extLst>
            </p:cNvPr>
            <p:cNvSpPr/>
            <p:nvPr/>
          </p:nvSpPr>
          <p:spPr>
            <a:xfrm>
              <a:off x="-44250458" y="15976718"/>
              <a:ext cx="75725" cy="7572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92" name="Ellipse 191">
              <a:extLst>
                <a:ext uri="{FF2B5EF4-FFF2-40B4-BE49-F238E27FC236}">
                  <a16:creationId xmlns:a16="http://schemas.microsoft.com/office/drawing/2014/main" id="{BBFBE3CE-7232-18A7-5178-93A6641D352B}"/>
                </a:ext>
              </a:extLst>
            </p:cNvPr>
            <p:cNvSpPr/>
            <p:nvPr/>
          </p:nvSpPr>
          <p:spPr>
            <a:xfrm>
              <a:off x="-45847862" y="15581170"/>
              <a:ext cx="75725" cy="7572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93" name="Ellipse 192">
              <a:extLst>
                <a:ext uri="{FF2B5EF4-FFF2-40B4-BE49-F238E27FC236}">
                  <a16:creationId xmlns:a16="http://schemas.microsoft.com/office/drawing/2014/main" id="{2AE0D0BA-42C2-5795-AB89-557C8388F3BE}"/>
                </a:ext>
              </a:extLst>
            </p:cNvPr>
            <p:cNvSpPr/>
            <p:nvPr/>
          </p:nvSpPr>
          <p:spPr>
            <a:xfrm>
              <a:off x="-46000118" y="15581170"/>
              <a:ext cx="75725" cy="7572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94" name="Ellipse 193">
              <a:extLst>
                <a:ext uri="{FF2B5EF4-FFF2-40B4-BE49-F238E27FC236}">
                  <a16:creationId xmlns:a16="http://schemas.microsoft.com/office/drawing/2014/main" id="{7A9EB1F5-1FEB-7DC4-5C85-96A1585E39B4}"/>
                </a:ext>
              </a:extLst>
            </p:cNvPr>
            <p:cNvSpPr/>
            <p:nvPr/>
          </p:nvSpPr>
          <p:spPr>
            <a:xfrm>
              <a:off x="-42500475" y="14526965"/>
              <a:ext cx="75886" cy="7588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95" name="Ellipse 194">
              <a:extLst>
                <a:ext uri="{FF2B5EF4-FFF2-40B4-BE49-F238E27FC236}">
                  <a16:creationId xmlns:a16="http://schemas.microsoft.com/office/drawing/2014/main" id="{DA780211-F8F8-42FF-DF2A-1CA7258C2CB5}"/>
                </a:ext>
              </a:extLst>
            </p:cNvPr>
            <p:cNvSpPr/>
            <p:nvPr/>
          </p:nvSpPr>
          <p:spPr>
            <a:xfrm>
              <a:off x="-42576603" y="13604878"/>
              <a:ext cx="75886" cy="7588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96" name="Ellipse 195">
              <a:extLst>
                <a:ext uri="{FF2B5EF4-FFF2-40B4-BE49-F238E27FC236}">
                  <a16:creationId xmlns:a16="http://schemas.microsoft.com/office/drawing/2014/main" id="{D2049B6E-2872-29BC-082F-E7739D0F7904}"/>
                </a:ext>
              </a:extLst>
            </p:cNvPr>
            <p:cNvSpPr/>
            <p:nvPr/>
          </p:nvSpPr>
          <p:spPr>
            <a:xfrm>
              <a:off x="-46760998" y="15581089"/>
              <a:ext cx="75886" cy="7588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97" name="Ellipse 196">
              <a:extLst>
                <a:ext uri="{FF2B5EF4-FFF2-40B4-BE49-F238E27FC236}">
                  <a16:creationId xmlns:a16="http://schemas.microsoft.com/office/drawing/2014/main" id="{1895C528-139E-D083-8F17-628155D8BD52}"/>
                </a:ext>
              </a:extLst>
            </p:cNvPr>
            <p:cNvSpPr/>
            <p:nvPr/>
          </p:nvSpPr>
          <p:spPr>
            <a:xfrm>
              <a:off x="-45924312" y="15185863"/>
              <a:ext cx="75886" cy="7588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98" name="Ellipse 197">
              <a:extLst>
                <a:ext uri="{FF2B5EF4-FFF2-40B4-BE49-F238E27FC236}">
                  <a16:creationId xmlns:a16="http://schemas.microsoft.com/office/drawing/2014/main" id="{AF84ED8D-9AFE-8324-364B-F25E62FC1640}"/>
                </a:ext>
              </a:extLst>
            </p:cNvPr>
            <p:cNvSpPr/>
            <p:nvPr/>
          </p:nvSpPr>
          <p:spPr>
            <a:xfrm>
              <a:off x="-46152456" y="16371944"/>
              <a:ext cx="75886" cy="7588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99" name="Ellipse 198">
              <a:extLst>
                <a:ext uri="{FF2B5EF4-FFF2-40B4-BE49-F238E27FC236}">
                  <a16:creationId xmlns:a16="http://schemas.microsoft.com/office/drawing/2014/main" id="{FC917925-722E-294F-846C-7ECB69438A94}"/>
                </a:ext>
              </a:extLst>
            </p:cNvPr>
            <p:cNvSpPr/>
            <p:nvPr/>
          </p:nvSpPr>
          <p:spPr>
            <a:xfrm>
              <a:off x="-46760998" y="16635455"/>
              <a:ext cx="75886" cy="7588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00" name="Ellipse 199">
              <a:extLst>
                <a:ext uri="{FF2B5EF4-FFF2-40B4-BE49-F238E27FC236}">
                  <a16:creationId xmlns:a16="http://schemas.microsoft.com/office/drawing/2014/main" id="{CDB9F362-8A7A-2074-8F26-C40603D0BF80}"/>
                </a:ext>
              </a:extLst>
            </p:cNvPr>
            <p:cNvSpPr/>
            <p:nvPr/>
          </p:nvSpPr>
          <p:spPr>
            <a:xfrm>
              <a:off x="-47065350" y="15581170"/>
              <a:ext cx="75886" cy="7588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01" name="Ellipse 200">
              <a:extLst>
                <a:ext uri="{FF2B5EF4-FFF2-40B4-BE49-F238E27FC236}">
                  <a16:creationId xmlns:a16="http://schemas.microsoft.com/office/drawing/2014/main" id="{18D283C9-BDB4-78ED-0480-28836A60BF7B}"/>
                </a:ext>
              </a:extLst>
            </p:cNvPr>
            <p:cNvSpPr/>
            <p:nvPr/>
          </p:nvSpPr>
          <p:spPr>
            <a:xfrm>
              <a:off x="-43717641" y="16898966"/>
              <a:ext cx="75725" cy="7572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02" name="Ellipse 201">
              <a:extLst>
                <a:ext uri="{FF2B5EF4-FFF2-40B4-BE49-F238E27FC236}">
                  <a16:creationId xmlns:a16="http://schemas.microsoft.com/office/drawing/2014/main" id="{A5FF18D1-493E-BF35-5C16-8C78890BA474}"/>
                </a:ext>
              </a:extLst>
            </p:cNvPr>
            <p:cNvSpPr/>
            <p:nvPr/>
          </p:nvSpPr>
          <p:spPr>
            <a:xfrm>
              <a:off x="-45163352" y="15185944"/>
              <a:ext cx="75725" cy="7572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03" name="Ellipse 202">
              <a:extLst>
                <a:ext uri="{FF2B5EF4-FFF2-40B4-BE49-F238E27FC236}">
                  <a16:creationId xmlns:a16="http://schemas.microsoft.com/office/drawing/2014/main" id="{055F74C9-B0AC-814A-23D8-56E1D212F7E2}"/>
                </a:ext>
              </a:extLst>
            </p:cNvPr>
            <p:cNvSpPr/>
            <p:nvPr/>
          </p:nvSpPr>
          <p:spPr>
            <a:xfrm>
              <a:off x="-46304470" y="16372025"/>
              <a:ext cx="75725" cy="7572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04" name="Ellipse 203">
              <a:extLst>
                <a:ext uri="{FF2B5EF4-FFF2-40B4-BE49-F238E27FC236}">
                  <a16:creationId xmlns:a16="http://schemas.microsoft.com/office/drawing/2014/main" id="{17F3FF1F-92F4-39E0-433B-C1D345C6887E}"/>
                </a:ext>
              </a:extLst>
            </p:cNvPr>
            <p:cNvSpPr/>
            <p:nvPr/>
          </p:nvSpPr>
          <p:spPr>
            <a:xfrm>
              <a:off x="-46989302" y="16239826"/>
              <a:ext cx="75886" cy="7588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05" name="Ellipse 204">
              <a:extLst>
                <a:ext uri="{FF2B5EF4-FFF2-40B4-BE49-F238E27FC236}">
                  <a16:creationId xmlns:a16="http://schemas.microsoft.com/office/drawing/2014/main" id="{60B8EDE9-26F5-CFF8-07B4-8CE073B3BEA0}"/>
                </a:ext>
              </a:extLst>
            </p:cNvPr>
            <p:cNvSpPr/>
            <p:nvPr/>
          </p:nvSpPr>
          <p:spPr>
            <a:xfrm>
              <a:off x="-45543752" y="15844922"/>
              <a:ext cx="75725" cy="7572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06" name="Ellipse 205">
              <a:extLst>
                <a:ext uri="{FF2B5EF4-FFF2-40B4-BE49-F238E27FC236}">
                  <a16:creationId xmlns:a16="http://schemas.microsoft.com/office/drawing/2014/main" id="{073A3E3E-BE76-FE74-18DD-7CCBEAC5E71F}"/>
                </a:ext>
              </a:extLst>
            </p:cNvPr>
            <p:cNvSpPr/>
            <p:nvPr/>
          </p:nvSpPr>
          <p:spPr>
            <a:xfrm>
              <a:off x="-43033050" y="16239987"/>
              <a:ext cx="75725" cy="7572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07" name="Ellipse 206">
              <a:extLst>
                <a:ext uri="{FF2B5EF4-FFF2-40B4-BE49-F238E27FC236}">
                  <a16:creationId xmlns:a16="http://schemas.microsoft.com/office/drawing/2014/main" id="{776290CC-B9A0-7C18-13B3-8189B9344CAC}"/>
                </a:ext>
              </a:extLst>
            </p:cNvPr>
            <p:cNvSpPr/>
            <p:nvPr/>
          </p:nvSpPr>
          <p:spPr>
            <a:xfrm>
              <a:off x="-44402392" y="15185944"/>
              <a:ext cx="75725" cy="7572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08" name="Ellipse 207">
              <a:extLst>
                <a:ext uri="{FF2B5EF4-FFF2-40B4-BE49-F238E27FC236}">
                  <a16:creationId xmlns:a16="http://schemas.microsoft.com/office/drawing/2014/main" id="{8011BE6B-F4AE-5086-0E9E-C7EFC6F25258}"/>
                </a:ext>
              </a:extLst>
            </p:cNvPr>
            <p:cNvSpPr/>
            <p:nvPr/>
          </p:nvSpPr>
          <p:spPr>
            <a:xfrm>
              <a:off x="-46532694" y="16239987"/>
              <a:ext cx="75725" cy="7572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09" name="Ellipse 208">
              <a:extLst>
                <a:ext uri="{FF2B5EF4-FFF2-40B4-BE49-F238E27FC236}">
                  <a16:creationId xmlns:a16="http://schemas.microsoft.com/office/drawing/2014/main" id="{32638E85-B4BF-B58E-8B5C-6CCD84268FDB}"/>
                </a:ext>
              </a:extLst>
            </p:cNvPr>
            <p:cNvSpPr/>
            <p:nvPr/>
          </p:nvSpPr>
          <p:spPr>
            <a:xfrm>
              <a:off x="-46380599" y="16239987"/>
              <a:ext cx="75725" cy="7572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10" name="Ellipse 209">
              <a:extLst>
                <a:ext uri="{FF2B5EF4-FFF2-40B4-BE49-F238E27FC236}">
                  <a16:creationId xmlns:a16="http://schemas.microsoft.com/office/drawing/2014/main" id="{E9CB4E73-746E-8406-51C1-572AA93E1119}"/>
                </a:ext>
              </a:extLst>
            </p:cNvPr>
            <p:cNvSpPr/>
            <p:nvPr/>
          </p:nvSpPr>
          <p:spPr>
            <a:xfrm>
              <a:off x="-42500555" y="14263535"/>
              <a:ext cx="75886" cy="7588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11" name="Ellipse 210">
              <a:extLst>
                <a:ext uri="{FF2B5EF4-FFF2-40B4-BE49-F238E27FC236}">
                  <a16:creationId xmlns:a16="http://schemas.microsoft.com/office/drawing/2014/main" id="{38A19918-F808-8BE6-48F7-11EC394C1C3B}"/>
                </a:ext>
              </a:extLst>
            </p:cNvPr>
            <p:cNvSpPr/>
            <p:nvPr/>
          </p:nvSpPr>
          <p:spPr>
            <a:xfrm>
              <a:off x="-42804827" y="14263696"/>
              <a:ext cx="75725" cy="7572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12" name="Ellipse 211">
              <a:extLst>
                <a:ext uri="{FF2B5EF4-FFF2-40B4-BE49-F238E27FC236}">
                  <a16:creationId xmlns:a16="http://schemas.microsoft.com/office/drawing/2014/main" id="{5D52B73C-365D-A4EA-4F2A-51F89C2C032E}"/>
                </a:ext>
              </a:extLst>
            </p:cNvPr>
            <p:cNvSpPr/>
            <p:nvPr/>
          </p:nvSpPr>
          <p:spPr>
            <a:xfrm>
              <a:off x="-43565545" y="14263696"/>
              <a:ext cx="75725" cy="7572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13" name="Ellipse 212">
              <a:extLst>
                <a:ext uri="{FF2B5EF4-FFF2-40B4-BE49-F238E27FC236}">
                  <a16:creationId xmlns:a16="http://schemas.microsoft.com/office/drawing/2014/main" id="{F05DF1F8-7AD7-79C5-E35E-84609FDE7DD1}"/>
                </a:ext>
              </a:extLst>
            </p:cNvPr>
            <p:cNvSpPr/>
            <p:nvPr/>
          </p:nvSpPr>
          <p:spPr>
            <a:xfrm>
              <a:off x="-45239480" y="15844922"/>
              <a:ext cx="75886" cy="7588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14" name="Ellipse 213">
              <a:extLst>
                <a:ext uri="{FF2B5EF4-FFF2-40B4-BE49-F238E27FC236}">
                  <a16:creationId xmlns:a16="http://schemas.microsoft.com/office/drawing/2014/main" id="{262798E0-9763-D6A2-F58F-AA651CF3C19C}"/>
                </a:ext>
              </a:extLst>
            </p:cNvPr>
            <p:cNvSpPr/>
            <p:nvPr/>
          </p:nvSpPr>
          <p:spPr>
            <a:xfrm>
              <a:off x="-45087224" y="15844922"/>
              <a:ext cx="75886" cy="7588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15" name="Ellipse 214">
              <a:extLst>
                <a:ext uri="{FF2B5EF4-FFF2-40B4-BE49-F238E27FC236}">
                  <a16:creationId xmlns:a16="http://schemas.microsoft.com/office/drawing/2014/main" id="{31443DDA-70D8-001D-F3FD-BD4F4388E5EF}"/>
                </a:ext>
              </a:extLst>
            </p:cNvPr>
            <p:cNvSpPr/>
            <p:nvPr/>
          </p:nvSpPr>
          <p:spPr>
            <a:xfrm>
              <a:off x="-43717882" y="14263696"/>
              <a:ext cx="75725" cy="7572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16" name="Ellipse 215">
              <a:extLst>
                <a:ext uri="{FF2B5EF4-FFF2-40B4-BE49-F238E27FC236}">
                  <a16:creationId xmlns:a16="http://schemas.microsoft.com/office/drawing/2014/main" id="{73785315-7517-9BA2-5F34-31F2E06AF0FB}"/>
                </a:ext>
              </a:extLst>
            </p:cNvPr>
            <p:cNvSpPr/>
            <p:nvPr/>
          </p:nvSpPr>
          <p:spPr>
            <a:xfrm>
              <a:off x="-44935048" y="15844842"/>
              <a:ext cx="75725" cy="7572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17" name="Ellipse 216">
              <a:extLst>
                <a:ext uri="{FF2B5EF4-FFF2-40B4-BE49-F238E27FC236}">
                  <a16:creationId xmlns:a16="http://schemas.microsoft.com/office/drawing/2014/main" id="{AF10D6D7-9852-941D-F6E1-13FDEB260C6C}"/>
                </a:ext>
              </a:extLst>
            </p:cNvPr>
            <p:cNvSpPr/>
            <p:nvPr/>
          </p:nvSpPr>
          <p:spPr>
            <a:xfrm>
              <a:off x="-43185065" y="16239987"/>
              <a:ext cx="75725" cy="7572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18" name="Ellipse 217">
              <a:extLst>
                <a:ext uri="{FF2B5EF4-FFF2-40B4-BE49-F238E27FC236}">
                  <a16:creationId xmlns:a16="http://schemas.microsoft.com/office/drawing/2014/main" id="{7756B612-E62F-4FE9-F734-65E327CAC883}"/>
                </a:ext>
              </a:extLst>
            </p:cNvPr>
            <p:cNvSpPr/>
            <p:nvPr/>
          </p:nvSpPr>
          <p:spPr>
            <a:xfrm>
              <a:off x="-45467865" y="16240229"/>
              <a:ext cx="75725" cy="7572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19" name="Ellipse 218">
              <a:extLst>
                <a:ext uri="{FF2B5EF4-FFF2-40B4-BE49-F238E27FC236}">
                  <a16:creationId xmlns:a16="http://schemas.microsoft.com/office/drawing/2014/main" id="{B53BFBE7-9AD3-CE7B-4812-FA00DD23B25F}"/>
                </a:ext>
              </a:extLst>
            </p:cNvPr>
            <p:cNvSpPr/>
            <p:nvPr/>
          </p:nvSpPr>
          <p:spPr>
            <a:xfrm>
              <a:off x="-45315609" y="16240229"/>
              <a:ext cx="75725" cy="7572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20" name="Ellipse 219">
              <a:extLst>
                <a:ext uri="{FF2B5EF4-FFF2-40B4-BE49-F238E27FC236}">
                  <a16:creationId xmlns:a16="http://schemas.microsoft.com/office/drawing/2014/main" id="{E05C345F-1E32-BCFB-388B-D28D5BD15D2E}"/>
                </a:ext>
              </a:extLst>
            </p:cNvPr>
            <p:cNvSpPr/>
            <p:nvPr/>
          </p:nvSpPr>
          <p:spPr>
            <a:xfrm>
              <a:off x="-45315286" y="15976718"/>
              <a:ext cx="75725" cy="7572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21" name="Ellipse 220">
              <a:extLst>
                <a:ext uri="{FF2B5EF4-FFF2-40B4-BE49-F238E27FC236}">
                  <a16:creationId xmlns:a16="http://schemas.microsoft.com/office/drawing/2014/main" id="{BEFDCD68-F834-4509-808F-432F6B66BF46}"/>
                </a:ext>
              </a:extLst>
            </p:cNvPr>
            <p:cNvSpPr/>
            <p:nvPr/>
          </p:nvSpPr>
          <p:spPr>
            <a:xfrm>
              <a:off x="-44630696" y="15844842"/>
              <a:ext cx="75725" cy="7572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22" name="Ellipse 221">
              <a:extLst>
                <a:ext uri="{FF2B5EF4-FFF2-40B4-BE49-F238E27FC236}">
                  <a16:creationId xmlns:a16="http://schemas.microsoft.com/office/drawing/2014/main" id="{5C051ACE-23AD-61FE-C7BE-05CDFC0CBF64}"/>
                </a:ext>
              </a:extLst>
            </p:cNvPr>
            <p:cNvSpPr/>
            <p:nvPr/>
          </p:nvSpPr>
          <p:spPr>
            <a:xfrm>
              <a:off x="-44478681" y="15844922"/>
              <a:ext cx="75886" cy="7588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23" name="Ellipse 222">
              <a:extLst>
                <a:ext uri="{FF2B5EF4-FFF2-40B4-BE49-F238E27FC236}">
                  <a16:creationId xmlns:a16="http://schemas.microsoft.com/office/drawing/2014/main" id="{24492A50-5CC6-1800-497C-90C36B1CA12E}"/>
                </a:ext>
              </a:extLst>
            </p:cNvPr>
            <p:cNvSpPr/>
            <p:nvPr/>
          </p:nvSpPr>
          <p:spPr>
            <a:xfrm>
              <a:off x="-44326425" y="15844922"/>
              <a:ext cx="75886" cy="7588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24" name="Ellipse 223">
              <a:extLst>
                <a:ext uri="{FF2B5EF4-FFF2-40B4-BE49-F238E27FC236}">
                  <a16:creationId xmlns:a16="http://schemas.microsoft.com/office/drawing/2014/main" id="{D0C2BEFE-3EBC-E17C-DEA3-6CBCE4333038}"/>
                </a:ext>
              </a:extLst>
            </p:cNvPr>
            <p:cNvSpPr/>
            <p:nvPr/>
          </p:nvSpPr>
          <p:spPr>
            <a:xfrm>
              <a:off x="-43641754" y="17030923"/>
              <a:ext cx="75725" cy="7572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25" name="Ellipse 224">
              <a:extLst>
                <a:ext uri="{FF2B5EF4-FFF2-40B4-BE49-F238E27FC236}">
                  <a16:creationId xmlns:a16="http://schemas.microsoft.com/office/drawing/2014/main" id="{26E68413-8007-6C3C-6021-55C40CCE4C0C}"/>
                </a:ext>
              </a:extLst>
            </p:cNvPr>
            <p:cNvSpPr/>
            <p:nvPr/>
          </p:nvSpPr>
          <p:spPr>
            <a:xfrm>
              <a:off x="-46076327" y="15976557"/>
              <a:ext cx="75725" cy="7572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26" name="Ellipse 225">
              <a:extLst>
                <a:ext uri="{FF2B5EF4-FFF2-40B4-BE49-F238E27FC236}">
                  <a16:creationId xmlns:a16="http://schemas.microsoft.com/office/drawing/2014/main" id="{ABE562D7-53DD-C521-9088-B9EB18F3ADC3}"/>
                </a:ext>
              </a:extLst>
            </p:cNvPr>
            <p:cNvSpPr/>
            <p:nvPr/>
          </p:nvSpPr>
          <p:spPr>
            <a:xfrm>
              <a:off x="-47065431" y="15317739"/>
              <a:ext cx="75886" cy="7588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27" name="Ellipse 226">
              <a:extLst>
                <a:ext uri="{FF2B5EF4-FFF2-40B4-BE49-F238E27FC236}">
                  <a16:creationId xmlns:a16="http://schemas.microsoft.com/office/drawing/2014/main" id="{83D7D297-32FF-4BAE-F655-40A5CC0DAA60}"/>
                </a:ext>
              </a:extLst>
            </p:cNvPr>
            <p:cNvSpPr/>
            <p:nvPr/>
          </p:nvSpPr>
          <p:spPr>
            <a:xfrm>
              <a:off x="-44021992" y="15844922"/>
              <a:ext cx="75725" cy="7572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28" name="Ellipse 227">
              <a:extLst>
                <a:ext uri="{FF2B5EF4-FFF2-40B4-BE49-F238E27FC236}">
                  <a16:creationId xmlns:a16="http://schemas.microsoft.com/office/drawing/2014/main" id="{1F1DDA1F-3B5E-669A-6698-1D0C7C305EE4}"/>
                </a:ext>
              </a:extLst>
            </p:cNvPr>
            <p:cNvSpPr/>
            <p:nvPr/>
          </p:nvSpPr>
          <p:spPr>
            <a:xfrm>
              <a:off x="-43717560" y="15844922"/>
              <a:ext cx="75725" cy="7572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29" name="Ellipse 228">
              <a:extLst>
                <a:ext uri="{FF2B5EF4-FFF2-40B4-BE49-F238E27FC236}">
                  <a16:creationId xmlns:a16="http://schemas.microsoft.com/office/drawing/2014/main" id="{85B48163-D86B-A9B6-BBA7-5847F626FEBD}"/>
                </a:ext>
              </a:extLst>
            </p:cNvPr>
            <p:cNvSpPr/>
            <p:nvPr/>
          </p:nvSpPr>
          <p:spPr>
            <a:xfrm>
              <a:off x="-43489417" y="13868308"/>
              <a:ext cx="75725" cy="7572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30" name="Ellipse 229">
              <a:extLst>
                <a:ext uri="{FF2B5EF4-FFF2-40B4-BE49-F238E27FC236}">
                  <a16:creationId xmlns:a16="http://schemas.microsoft.com/office/drawing/2014/main" id="{77633F21-D245-9620-F0F8-1E525870F014}"/>
                </a:ext>
              </a:extLst>
            </p:cNvPr>
            <p:cNvSpPr/>
            <p:nvPr/>
          </p:nvSpPr>
          <p:spPr>
            <a:xfrm>
              <a:off x="-45163513" y="17030601"/>
              <a:ext cx="75725" cy="7572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31" name="Ellipse 230">
              <a:extLst>
                <a:ext uri="{FF2B5EF4-FFF2-40B4-BE49-F238E27FC236}">
                  <a16:creationId xmlns:a16="http://schemas.microsoft.com/office/drawing/2014/main" id="{24372092-4908-732F-8995-9A140402E7DC}"/>
                </a:ext>
              </a:extLst>
            </p:cNvPr>
            <p:cNvSpPr/>
            <p:nvPr/>
          </p:nvSpPr>
          <p:spPr>
            <a:xfrm>
              <a:off x="-45011257" y="17030601"/>
              <a:ext cx="75725" cy="7572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32" name="Ellipse 231">
              <a:extLst>
                <a:ext uri="{FF2B5EF4-FFF2-40B4-BE49-F238E27FC236}">
                  <a16:creationId xmlns:a16="http://schemas.microsoft.com/office/drawing/2014/main" id="{7BB33E15-C63A-2F69-B359-8A6EBFEB0E41}"/>
                </a:ext>
              </a:extLst>
            </p:cNvPr>
            <p:cNvSpPr/>
            <p:nvPr/>
          </p:nvSpPr>
          <p:spPr>
            <a:xfrm>
              <a:off x="-45315528" y="16767009"/>
              <a:ext cx="75725" cy="7572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33" name="Ellipse 232">
              <a:extLst>
                <a:ext uri="{FF2B5EF4-FFF2-40B4-BE49-F238E27FC236}">
                  <a16:creationId xmlns:a16="http://schemas.microsoft.com/office/drawing/2014/main" id="{4C74FB98-A477-46AE-1813-CC24AD707C9E}"/>
                </a:ext>
              </a:extLst>
            </p:cNvPr>
            <p:cNvSpPr/>
            <p:nvPr/>
          </p:nvSpPr>
          <p:spPr>
            <a:xfrm>
              <a:off x="-45163272" y="16767009"/>
              <a:ext cx="75725" cy="7572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34" name="Ellipse 233">
              <a:extLst>
                <a:ext uri="{FF2B5EF4-FFF2-40B4-BE49-F238E27FC236}">
                  <a16:creationId xmlns:a16="http://schemas.microsoft.com/office/drawing/2014/main" id="{2AF8197C-5ACB-1F17-8135-0DB151DF6F55}"/>
                </a:ext>
              </a:extLst>
            </p:cNvPr>
            <p:cNvSpPr/>
            <p:nvPr/>
          </p:nvSpPr>
          <p:spPr>
            <a:xfrm>
              <a:off x="-44554487" y="17030601"/>
              <a:ext cx="75725" cy="7572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35" name="Ellipse 234">
              <a:extLst>
                <a:ext uri="{FF2B5EF4-FFF2-40B4-BE49-F238E27FC236}">
                  <a16:creationId xmlns:a16="http://schemas.microsoft.com/office/drawing/2014/main" id="{3247BB7B-0E6E-6503-3F12-C1F058EE66B0}"/>
                </a:ext>
              </a:extLst>
            </p:cNvPr>
            <p:cNvSpPr/>
            <p:nvPr/>
          </p:nvSpPr>
          <p:spPr>
            <a:xfrm>
              <a:off x="-45011015" y="16767009"/>
              <a:ext cx="75725" cy="7572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36" name="Ellipse 235">
              <a:extLst>
                <a:ext uri="{FF2B5EF4-FFF2-40B4-BE49-F238E27FC236}">
                  <a16:creationId xmlns:a16="http://schemas.microsoft.com/office/drawing/2014/main" id="{D347CFC4-7E70-47D1-40B2-B2013615D601}"/>
                </a:ext>
              </a:extLst>
            </p:cNvPr>
            <p:cNvSpPr/>
            <p:nvPr/>
          </p:nvSpPr>
          <p:spPr>
            <a:xfrm>
              <a:off x="-44402231" y="17030601"/>
              <a:ext cx="75725" cy="7572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37" name="Ellipse 236">
              <a:extLst>
                <a:ext uri="{FF2B5EF4-FFF2-40B4-BE49-F238E27FC236}">
                  <a16:creationId xmlns:a16="http://schemas.microsoft.com/office/drawing/2014/main" id="{1555B56E-6D01-2BAD-2C82-86142644904C}"/>
                </a:ext>
              </a:extLst>
            </p:cNvPr>
            <p:cNvSpPr/>
            <p:nvPr/>
          </p:nvSpPr>
          <p:spPr>
            <a:xfrm>
              <a:off x="-44554729" y="16767009"/>
              <a:ext cx="75725" cy="7572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38" name="Ellipse 237">
              <a:extLst>
                <a:ext uri="{FF2B5EF4-FFF2-40B4-BE49-F238E27FC236}">
                  <a16:creationId xmlns:a16="http://schemas.microsoft.com/office/drawing/2014/main" id="{93830060-4612-3A6E-667A-13A5A6ADD088}"/>
                </a:ext>
              </a:extLst>
            </p:cNvPr>
            <p:cNvSpPr/>
            <p:nvPr/>
          </p:nvSpPr>
          <p:spPr>
            <a:xfrm>
              <a:off x="-44402473" y="16767009"/>
              <a:ext cx="75725" cy="7572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39" name="Ellipse 238">
              <a:extLst>
                <a:ext uri="{FF2B5EF4-FFF2-40B4-BE49-F238E27FC236}">
                  <a16:creationId xmlns:a16="http://schemas.microsoft.com/office/drawing/2014/main" id="{E0489D5E-CB6C-E35B-642A-6010A4E3A465}"/>
                </a:ext>
              </a:extLst>
            </p:cNvPr>
            <p:cNvSpPr/>
            <p:nvPr/>
          </p:nvSpPr>
          <p:spPr>
            <a:xfrm>
              <a:off x="-44250216" y="16767009"/>
              <a:ext cx="75725" cy="7572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40" name="Ellipse 239">
              <a:extLst>
                <a:ext uri="{FF2B5EF4-FFF2-40B4-BE49-F238E27FC236}">
                  <a16:creationId xmlns:a16="http://schemas.microsoft.com/office/drawing/2014/main" id="{A94F8308-B564-DBDE-B72F-F00846F94808}"/>
                </a:ext>
              </a:extLst>
            </p:cNvPr>
            <p:cNvSpPr/>
            <p:nvPr/>
          </p:nvSpPr>
          <p:spPr>
            <a:xfrm>
              <a:off x="-42881035" y="13868228"/>
              <a:ext cx="75886" cy="7588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41" name="Ellipse 240">
              <a:extLst>
                <a:ext uri="{FF2B5EF4-FFF2-40B4-BE49-F238E27FC236}">
                  <a16:creationId xmlns:a16="http://schemas.microsoft.com/office/drawing/2014/main" id="{33AF7DE0-B873-E440-7816-FE953345AF13}"/>
                </a:ext>
              </a:extLst>
            </p:cNvPr>
            <p:cNvSpPr/>
            <p:nvPr/>
          </p:nvSpPr>
          <p:spPr>
            <a:xfrm>
              <a:off x="-42728779" y="13868228"/>
              <a:ext cx="75886" cy="7588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42" name="Ellipse 241">
              <a:extLst>
                <a:ext uri="{FF2B5EF4-FFF2-40B4-BE49-F238E27FC236}">
                  <a16:creationId xmlns:a16="http://schemas.microsoft.com/office/drawing/2014/main" id="{F50AFEF9-7B65-1B95-1A84-A9D5447B9CB1}"/>
                </a:ext>
              </a:extLst>
            </p:cNvPr>
            <p:cNvSpPr/>
            <p:nvPr/>
          </p:nvSpPr>
          <p:spPr>
            <a:xfrm>
              <a:off x="-44097879" y="16240229"/>
              <a:ext cx="75725" cy="7572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43" name="Ellipse 242">
              <a:extLst>
                <a:ext uri="{FF2B5EF4-FFF2-40B4-BE49-F238E27FC236}">
                  <a16:creationId xmlns:a16="http://schemas.microsoft.com/office/drawing/2014/main" id="{106DEE72-F92B-6311-3C80-EB68A73370E7}"/>
                </a:ext>
              </a:extLst>
            </p:cNvPr>
            <p:cNvSpPr/>
            <p:nvPr/>
          </p:nvSpPr>
          <p:spPr>
            <a:xfrm>
              <a:off x="-46837126" y="15976396"/>
              <a:ext cx="75886" cy="7588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44" name="Ellipse 243">
              <a:extLst>
                <a:ext uri="{FF2B5EF4-FFF2-40B4-BE49-F238E27FC236}">
                  <a16:creationId xmlns:a16="http://schemas.microsoft.com/office/drawing/2014/main" id="{78676184-FCDA-BC5A-91E1-0638A36FCF81}"/>
                </a:ext>
              </a:extLst>
            </p:cNvPr>
            <p:cNvSpPr/>
            <p:nvPr/>
          </p:nvSpPr>
          <p:spPr>
            <a:xfrm>
              <a:off x="-46684789" y="15976396"/>
              <a:ext cx="75886" cy="7588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45" name="Ellipse 244">
              <a:extLst>
                <a:ext uri="{FF2B5EF4-FFF2-40B4-BE49-F238E27FC236}">
                  <a16:creationId xmlns:a16="http://schemas.microsoft.com/office/drawing/2014/main" id="{A744AD6D-704D-3D9C-0953-5EDD1BD88448}"/>
                </a:ext>
              </a:extLst>
            </p:cNvPr>
            <p:cNvSpPr/>
            <p:nvPr/>
          </p:nvSpPr>
          <p:spPr>
            <a:xfrm>
              <a:off x="-44478279" y="15317739"/>
              <a:ext cx="75564" cy="7556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46" name="Ellipse 245">
              <a:extLst>
                <a:ext uri="{FF2B5EF4-FFF2-40B4-BE49-F238E27FC236}">
                  <a16:creationId xmlns:a16="http://schemas.microsoft.com/office/drawing/2014/main" id="{9C2FDD8F-60FF-2C53-4076-42C90B0F53FB}"/>
                </a:ext>
              </a:extLst>
            </p:cNvPr>
            <p:cNvSpPr/>
            <p:nvPr/>
          </p:nvSpPr>
          <p:spPr>
            <a:xfrm>
              <a:off x="-46989141" y="15976557"/>
              <a:ext cx="75725" cy="7572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47" name="Ellipse 246">
              <a:extLst>
                <a:ext uri="{FF2B5EF4-FFF2-40B4-BE49-F238E27FC236}">
                  <a16:creationId xmlns:a16="http://schemas.microsoft.com/office/drawing/2014/main" id="{AA0C3E21-DF19-8D3B-2E5A-0D4CC85E24D6}"/>
                </a:ext>
              </a:extLst>
            </p:cNvPr>
            <p:cNvSpPr/>
            <p:nvPr/>
          </p:nvSpPr>
          <p:spPr>
            <a:xfrm>
              <a:off x="-43869978" y="15317578"/>
              <a:ext cx="75886" cy="7588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48" name="Ellipse 247">
              <a:extLst>
                <a:ext uri="{FF2B5EF4-FFF2-40B4-BE49-F238E27FC236}">
                  <a16:creationId xmlns:a16="http://schemas.microsoft.com/office/drawing/2014/main" id="{4B0C8266-2A74-4D78-251A-36441FD4004D}"/>
                </a:ext>
              </a:extLst>
            </p:cNvPr>
            <p:cNvSpPr/>
            <p:nvPr/>
          </p:nvSpPr>
          <p:spPr>
            <a:xfrm>
              <a:off x="-43641351" y="14922513"/>
              <a:ext cx="75564" cy="7556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49" name="Ellipse 248">
              <a:extLst>
                <a:ext uri="{FF2B5EF4-FFF2-40B4-BE49-F238E27FC236}">
                  <a16:creationId xmlns:a16="http://schemas.microsoft.com/office/drawing/2014/main" id="{05A6C2E3-CDEE-D9AB-DDCE-053EC8CBEEE4}"/>
                </a:ext>
              </a:extLst>
            </p:cNvPr>
            <p:cNvSpPr/>
            <p:nvPr/>
          </p:nvSpPr>
          <p:spPr>
            <a:xfrm>
              <a:off x="-44630535" y="15317739"/>
              <a:ext cx="75564" cy="7556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50" name="Ellipse 249">
              <a:extLst>
                <a:ext uri="{FF2B5EF4-FFF2-40B4-BE49-F238E27FC236}">
                  <a16:creationId xmlns:a16="http://schemas.microsoft.com/office/drawing/2014/main" id="{9690FE11-2A11-119A-3868-7018DBC0D46B}"/>
                </a:ext>
              </a:extLst>
            </p:cNvPr>
            <p:cNvSpPr/>
            <p:nvPr/>
          </p:nvSpPr>
          <p:spPr>
            <a:xfrm>
              <a:off x="-43413128" y="13999943"/>
              <a:ext cx="75725" cy="7572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51" name="Ellipse 250">
              <a:extLst>
                <a:ext uri="{FF2B5EF4-FFF2-40B4-BE49-F238E27FC236}">
                  <a16:creationId xmlns:a16="http://schemas.microsoft.com/office/drawing/2014/main" id="{AA60CC77-7946-BE1C-BAAB-AA2BF8573C62}"/>
                </a:ext>
              </a:extLst>
            </p:cNvPr>
            <p:cNvSpPr/>
            <p:nvPr/>
          </p:nvSpPr>
          <p:spPr>
            <a:xfrm>
              <a:off x="-43565384" y="13999943"/>
              <a:ext cx="75725" cy="7572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52" name="Ellipse 251">
              <a:extLst>
                <a:ext uri="{FF2B5EF4-FFF2-40B4-BE49-F238E27FC236}">
                  <a16:creationId xmlns:a16="http://schemas.microsoft.com/office/drawing/2014/main" id="{332A929B-661C-3B1F-DB63-2707E0DB6F64}"/>
                </a:ext>
              </a:extLst>
            </p:cNvPr>
            <p:cNvSpPr/>
            <p:nvPr/>
          </p:nvSpPr>
          <p:spPr>
            <a:xfrm>
              <a:off x="-41815562" y="13868308"/>
              <a:ext cx="75725" cy="7572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53" name="Ellipse 252">
              <a:extLst>
                <a:ext uri="{FF2B5EF4-FFF2-40B4-BE49-F238E27FC236}">
                  <a16:creationId xmlns:a16="http://schemas.microsoft.com/office/drawing/2014/main" id="{6FE71046-3EA3-C019-F96F-50C03B30BF17}"/>
                </a:ext>
              </a:extLst>
            </p:cNvPr>
            <p:cNvSpPr/>
            <p:nvPr/>
          </p:nvSpPr>
          <p:spPr>
            <a:xfrm>
              <a:off x="-41967819" y="13868308"/>
              <a:ext cx="75725" cy="7572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54" name="Ellipse 253">
              <a:extLst>
                <a:ext uri="{FF2B5EF4-FFF2-40B4-BE49-F238E27FC236}">
                  <a16:creationId xmlns:a16="http://schemas.microsoft.com/office/drawing/2014/main" id="{2A9A780D-F9D1-D6DA-6B06-C2897C9A1F9A}"/>
                </a:ext>
              </a:extLst>
            </p:cNvPr>
            <p:cNvSpPr/>
            <p:nvPr/>
          </p:nvSpPr>
          <p:spPr>
            <a:xfrm>
              <a:off x="-42424266" y="13868308"/>
              <a:ext cx="75725" cy="7572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55" name="Ellipse 254">
              <a:extLst>
                <a:ext uri="{FF2B5EF4-FFF2-40B4-BE49-F238E27FC236}">
                  <a16:creationId xmlns:a16="http://schemas.microsoft.com/office/drawing/2014/main" id="{AC44B02D-D34B-9E95-0B6B-1F439DCBB533}"/>
                </a:ext>
              </a:extLst>
            </p:cNvPr>
            <p:cNvSpPr/>
            <p:nvPr/>
          </p:nvSpPr>
          <p:spPr>
            <a:xfrm>
              <a:off x="-42576603" y="13868308"/>
              <a:ext cx="75725" cy="7572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56" name="Ellipse 255">
              <a:extLst>
                <a:ext uri="{FF2B5EF4-FFF2-40B4-BE49-F238E27FC236}">
                  <a16:creationId xmlns:a16="http://schemas.microsoft.com/office/drawing/2014/main" id="{AE5C2D8F-AE54-3A35-6EF8-4C75B2ADFA03}"/>
                </a:ext>
              </a:extLst>
            </p:cNvPr>
            <p:cNvSpPr/>
            <p:nvPr/>
          </p:nvSpPr>
          <p:spPr>
            <a:xfrm>
              <a:off x="-47141478" y="15976557"/>
              <a:ext cx="75725" cy="7572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57" name="Ellipse 256">
              <a:extLst>
                <a:ext uri="{FF2B5EF4-FFF2-40B4-BE49-F238E27FC236}">
                  <a16:creationId xmlns:a16="http://schemas.microsoft.com/office/drawing/2014/main" id="{42921897-BC13-0BB5-DAAD-7C3EE9D7CB60}"/>
                </a:ext>
              </a:extLst>
            </p:cNvPr>
            <p:cNvSpPr/>
            <p:nvPr/>
          </p:nvSpPr>
          <p:spPr>
            <a:xfrm>
              <a:off x="-43793688" y="16767009"/>
              <a:ext cx="75725" cy="7572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58" name="Ellipse 257">
              <a:extLst>
                <a:ext uri="{FF2B5EF4-FFF2-40B4-BE49-F238E27FC236}">
                  <a16:creationId xmlns:a16="http://schemas.microsoft.com/office/drawing/2014/main" id="{6AD7ADAE-F8D2-C82F-B32B-461EFEEEBA8C}"/>
                </a:ext>
              </a:extLst>
            </p:cNvPr>
            <p:cNvSpPr/>
            <p:nvPr/>
          </p:nvSpPr>
          <p:spPr>
            <a:xfrm>
              <a:off x="-44782792" y="15317739"/>
              <a:ext cx="75564" cy="7556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59" name="Ellipse 258">
              <a:extLst>
                <a:ext uri="{FF2B5EF4-FFF2-40B4-BE49-F238E27FC236}">
                  <a16:creationId xmlns:a16="http://schemas.microsoft.com/office/drawing/2014/main" id="{B1E86905-8B79-4BAE-8FF8-3B309E36A5C1}"/>
                </a:ext>
              </a:extLst>
            </p:cNvPr>
            <p:cNvSpPr/>
            <p:nvPr/>
          </p:nvSpPr>
          <p:spPr>
            <a:xfrm>
              <a:off x="-44935048" y="15317739"/>
              <a:ext cx="75564" cy="7556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60" name="Ellipse 259">
              <a:extLst>
                <a:ext uri="{FF2B5EF4-FFF2-40B4-BE49-F238E27FC236}">
                  <a16:creationId xmlns:a16="http://schemas.microsoft.com/office/drawing/2014/main" id="{3D510BCE-7185-469D-CC3D-5BF85185D9DD}"/>
                </a:ext>
              </a:extLst>
            </p:cNvPr>
            <p:cNvSpPr/>
            <p:nvPr/>
          </p:nvSpPr>
          <p:spPr>
            <a:xfrm>
              <a:off x="-45087305" y="15317739"/>
              <a:ext cx="75564" cy="7556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61" name="Ellipse 260">
              <a:extLst>
                <a:ext uri="{FF2B5EF4-FFF2-40B4-BE49-F238E27FC236}">
                  <a16:creationId xmlns:a16="http://schemas.microsoft.com/office/drawing/2014/main" id="{346AAAB9-2890-B9FD-E3E8-9852FAA3B81C}"/>
                </a:ext>
              </a:extLst>
            </p:cNvPr>
            <p:cNvSpPr/>
            <p:nvPr/>
          </p:nvSpPr>
          <p:spPr>
            <a:xfrm>
              <a:off x="-44554407" y="16240068"/>
              <a:ext cx="75564" cy="7556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62" name="Ellipse 261">
              <a:extLst>
                <a:ext uri="{FF2B5EF4-FFF2-40B4-BE49-F238E27FC236}">
                  <a16:creationId xmlns:a16="http://schemas.microsoft.com/office/drawing/2014/main" id="{861ADDCA-4943-C95D-A68F-CD938248A8B7}"/>
                </a:ext>
              </a:extLst>
            </p:cNvPr>
            <p:cNvSpPr/>
            <p:nvPr/>
          </p:nvSpPr>
          <p:spPr>
            <a:xfrm>
              <a:off x="-44706663" y="16240068"/>
              <a:ext cx="75564" cy="7556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63" name="Ellipse 262">
              <a:extLst>
                <a:ext uri="{FF2B5EF4-FFF2-40B4-BE49-F238E27FC236}">
                  <a16:creationId xmlns:a16="http://schemas.microsoft.com/office/drawing/2014/main" id="{2C94B9E6-A5DE-FE3D-9FA0-3145B026E10D}"/>
                </a:ext>
              </a:extLst>
            </p:cNvPr>
            <p:cNvSpPr/>
            <p:nvPr/>
          </p:nvSpPr>
          <p:spPr>
            <a:xfrm>
              <a:off x="-44706905" y="16767090"/>
              <a:ext cx="75725" cy="7572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64" name="Ellipse 263">
              <a:extLst>
                <a:ext uri="{FF2B5EF4-FFF2-40B4-BE49-F238E27FC236}">
                  <a16:creationId xmlns:a16="http://schemas.microsoft.com/office/drawing/2014/main" id="{EE994592-45D5-6B4C-4451-B8DB5C902729}"/>
                </a:ext>
              </a:extLst>
            </p:cNvPr>
            <p:cNvSpPr/>
            <p:nvPr/>
          </p:nvSpPr>
          <p:spPr>
            <a:xfrm>
              <a:off x="-44858839" y="16767090"/>
              <a:ext cx="75725" cy="7572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65" name="Ellipse 264">
              <a:extLst>
                <a:ext uri="{FF2B5EF4-FFF2-40B4-BE49-F238E27FC236}">
                  <a16:creationId xmlns:a16="http://schemas.microsoft.com/office/drawing/2014/main" id="{72E306D0-0240-02DA-7E58-8160F25FF414}"/>
                </a:ext>
              </a:extLst>
            </p:cNvPr>
            <p:cNvSpPr/>
            <p:nvPr/>
          </p:nvSpPr>
          <p:spPr>
            <a:xfrm>
              <a:off x="-45695928" y="15317578"/>
              <a:ext cx="75886" cy="7588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66" name="Ellipse 265">
              <a:extLst>
                <a:ext uri="{FF2B5EF4-FFF2-40B4-BE49-F238E27FC236}">
                  <a16:creationId xmlns:a16="http://schemas.microsoft.com/office/drawing/2014/main" id="{5BD90E83-26B9-14DE-10DF-1014C522C29A}"/>
                </a:ext>
              </a:extLst>
            </p:cNvPr>
            <p:cNvSpPr/>
            <p:nvPr/>
          </p:nvSpPr>
          <p:spPr>
            <a:xfrm>
              <a:off x="-44706663" y="17030601"/>
              <a:ext cx="75564" cy="7556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67" name="Ellipse 266">
              <a:extLst>
                <a:ext uri="{FF2B5EF4-FFF2-40B4-BE49-F238E27FC236}">
                  <a16:creationId xmlns:a16="http://schemas.microsoft.com/office/drawing/2014/main" id="{FF4EE2BE-237A-4FF8-7717-B58A95DF82F7}"/>
                </a:ext>
              </a:extLst>
            </p:cNvPr>
            <p:cNvSpPr/>
            <p:nvPr/>
          </p:nvSpPr>
          <p:spPr>
            <a:xfrm>
              <a:off x="-44858920" y="17030601"/>
              <a:ext cx="75564" cy="7556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68" name="Ellipse 267">
              <a:extLst>
                <a:ext uri="{FF2B5EF4-FFF2-40B4-BE49-F238E27FC236}">
                  <a16:creationId xmlns:a16="http://schemas.microsoft.com/office/drawing/2014/main" id="{BABD154E-36AA-D963-38D2-651443F2D0A2}"/>
                </a:ext>
              </a:extLst>
            </p:cNvPr>
            <p:cNvSpPr/>
            <p:nvPr/>
          </p:nvSpPr>
          <p:spPr>
            <a:xfrm>
              <a:off x="-47597926" y="15976557"/>
              <a:ext cx="75725" cy="7572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69" name="Ellipse 268">
              <a:extLst>
                <a:ext uri="{FF2B5EF4-FFF2-40B4-BE49-F238E27FC236}">
                  <a16:creationId xmlns:a16="http://schemas.microsoft.com/office/drawing/2014/main" id="{9C9F9240-ACB3-049C-C8FF-BA9C8B40E8CF}"/>
                </a:ext>
              </a:extLst>
            </p:cNvPr>
            <p:cNvSpPr/>
            <p:nvPr/>
          </p:nvSpPr>
          <p:spPr>
            <a:xfrm>
              <a:off x="-44858920" y="16240068"/>
              <a:ext cx="75564" cy="7556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70" name="Ellipse 269">
              <a:extLst>
                <a:ext uri="{FF2B5EF4-FFF2-40B4-BE49-F238E27FC236}">
                  <a16:creationId xmlns:a16="http://schemas.microsoft.com/office/drawing/2014/main" id="{D02D894F-8886-1408-2277-F41CB27B91CB}"/>
                </a:ext>
              </a:extLst>
            </p:cNvPr>
            <p:cNvSpPr/>
            <p:nvPr/>
          </p:nvSpPr>
          <p:spPr>
            <a:xfrm>
              <a:off x="-43413128" y="15844842"/>
              <a:ext cx="75725" cy="7572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71" name="Ellipse 270">
              <a:extLst>
                <a:ext uri="{FF2B5EF4-FFF2-40B4-BE49-F238E27FC236}">
                  <a16:creationId xmlns:a16="http://schemas.microsoft.com/office/drawing/2014/main" id="{97ED6337-F0F3-706D-1D8D-7E69B36C4983}"/>
                </a:ext>
              </a:extLst>
            </p:cNvPr>
            <p:cNvSpPr/>
            <p:nvPr/>
          </p:nvSpPr>
          <p:spPr>
            <a:xfrm>
              <a:off x="-43565384" y="15844842"/>
              <a:ext cx="75725" cy="7572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72" name="Ellipse 271">
              <a:extLst>
                <a:ext uri="{FF2B5EF4-FFF2-40B4-BE49-F238E27FC236}">
                  <a16:creationId xmlns:a16="http://schemas.microsoft.com/office/drawing/2014/main" id="{77E7C624-7375-6EC3-F3FF-AB2966EF0135}"/>
                </a:ext>
              </a:extLst>
            </p:cNvPr>
            <p:cNvSpPr/>
            <p:nvPr/>
          </p:nvSpPr>
          <p:spPr>
            <a:xfrm>
              <a:off x="-43641512" y="14131980"/>
              <a:ext cx="75725" cy="7572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73" name="Ellipse 272">
              <a:extLst>
                <a:ext uri="{FF2B5EF4-FFF2-40B4-BE49-F238E27FC236}">
                  <a16:creationId xmlns:a16="http://schemas.microsoft.com/office/drawing/2014/main" id="{6602535B-92CF-88B1-1666-311877A2ECCA}"/>
                </a:ext>
              </a:extLst>
            </p:cNvPr>
            <p:cNvSpPr/>
            <p:nvPr/>
          </p:nvSpPr>
          <p:spPr>
            <a:xfrm>
              <a:off x="-44098040" y="17030762"/>
              <a:ext cx="75725" cy="7572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74" name="Ellipse 273">
              <a:extLst>
                <a:ext uri="{FF2B5EF4-FFF2-40B4-BE49-F238E27FC236}">
                  <a16:creationId xmlns:a16="http://schemas.microsoft.com/office/drawing/2014/main" id="{CB6194F1-B8FE-C15A-C27C-7381FFD9EA20}"/>
                </a:ext>
              </a:extLst>
            </p:cNvPr>
            <p:cNvSpPr/>
            <p:nvPr/>
          </p:nvSpPr>
          <p:spPr>
            <a:xfrm>
              <a:off x="-45011176" y="16240068"/>
              <a:ext cx="75564" cy="7556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75" name="Ellipse 274">
              <a:extLst>
                <a:ext uri="{FF2B5EF4-FFF2-40B4-BE49-F238E27FC236}">
                  <a16:creationId xmlns:a16="http://schemas.microsoft.com/office/drawing/2014/main" id="{EA5CA10C-4D82-B73E-BD38-A69E8CAF0790}"/>
                </a:ext>
              </a:extLst>
            </p:cNvPr>
            <p:cNvSpPr/>
            <p:nvPr/>
          </p:nvSpPr>
          <p:spPr>
            <a:xfrm>
              <a:off x="-45924071" y="15976718"/>
              <a:ext cx="75564" cy="7556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76" name="Ellipse 275">
              <a:extLst>
                <a:ext uri="{FF2B5EF4-FFF2-40B4-BE49-F238E27FC236}">
                  <a16:creationId xmlns:a16="http://schemas.microsoft.com/office/drawing/2014/main" id="{39A5F447-1EA8-FC68-9CA4-6AC8BD6A29EB}"/>
                </a:ext>
              </a:extLst>
            </p:cNvPr>
            <p:cNvSpPr/>
            <p:nvPr/>
          </p:nvSpPr>
          <p:spPr>
            <a:xfrm>
              <a:off x="-45771895" y="15976879"/>
              <a:ext cx="75564" cy="7556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77" name="Ellipse 276">
              <a:extLst>
                <a:ext uri="{FF2B5EF4-FFF2-40B4-BE49-F238E27FC236}">
                  <a16:creationId xmlns:a16="http://schemas.microsoft.com/office/drawing/2014/main" id="{8E5C9C87-156B-AAB6-F533-EB72764457F4}"/>
                </a:ext>
              </a:extLst>
            </p:cNvPr>
            <p:cNvSpPr/>
            <p:nvPr/>
          </p:nvSpPr>
          <p:spPr>
            <a:xfrm>
              <a:off x="-45619638" y="15976879"/>
              <a:ext cx="75564" cy="7556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78" name="Ellipse 277">
              <a:extLst>
                <a:ext uri="{FF2B5EF4-FFF2-40B4-BE49-F238E27FC236}">
                  <a16:creationId xmlns:a16="http://schemas.microsoft.com/office/drawing/2014/main" id="{B60CAB99-EABA-9323-D843-78C3E5ECE66C}"/>
                </a:ext>
              </a:extLst>
            </p:cNvPr>
            <p:cNvSpPr/>
            <p:nvPr/>
          </p:nvSpPr>
          <p:spPr>
            <a:xfrm>
              <a:off x="-45467382" y="15976879"/>
              <a:ext cx="75564" cy="7556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79" name="Ellipse 278">
              <a:extLst>
                <a:ext uri="{FF2B5EF4-FFF2-40B4-BE49-F238E27FC236}">
                  <a16:creationId xmlns:a16="http://schemas.microsoft.com/office/drawing/2014/main" id="{8BAAAEA0-6CB9-3CE6-587D-DB72DE8973EB}"/>
                </a:ext>
              </a:extLst>
            </p:cNvPr>
            <p:cNvSpPr/>
            <p:nvPr/>
          </p:nvSpPr>
          <p:spPr>
            <a:xfrm>
              <a:off x="-42880874" y="15185782"/>
              <a:ext cx="75725" cy="7572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80" name="Ellipse 279">
              <a:extLst>
                <a:ext uri="{FF2B5EF4-FFF2-40B4-BE49-F238E27FC236}">
                  <a16:creationId xmlns:a16="http://schemas.microsoft.com/office/drawing/2014/main" id="{265A8EAD-030C-E99D-C3DE-E17D67C1C0EB}"/>
                </a:ext>
              </a:extLst>
            </p:cNvPr>
            <p:cNvSpPr/>
            <p:nvPr/>
          </p:nvSpPr>
          <p:spPr>
            <a:xfrm>
              <a:off x="-45467704" y="17030762"/>
              <a:ext cx="75725" cy="7572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81" name="Ellipse 280">
              <a:extLst>
                <a:ext uri="{FF2B5EF4-FFF2-40B4-BE49-F238E27FC236}">
                  <a16:creationId xmlns:a16="http://schemas.microsoft.com/office/drawing/2014/main" id="{47080175-12EF-FA94-F12E-481461BED0CC}"/>
                </a:ext>
              </a:extLst>
            </p:cNvPr>
            <p:cNvSpPr/>
            <p:nvPr/>
          </p:nvSpPr>
          <p:spPr>
            <a:xfrm>
              <a:off x="-43337322" y="15185944"/>
              <a:ext cx="75886" cy="7588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82" name="Ellipse 281">
              <a:extLst>
                <a:ext uri="{FF2B5EF4-FFF2-40B4-BE49-F238E27FC236}">
                  <a16:creationId xmlns:a16="http://schemas.microsoft.com/office/drawing/2014/main" id="{8055E33E-B437-17B1-4BF5-C3ACA67D55C8}"/>
                </a:ext>
              </a:extLst>
            </p:cNvPr>
            <p:cNvSpPr/>
            <p:nvPr/>
          </p:nvSpPr>
          <p:spPr>
            <a:xfrm>
              <a:off x="-43489578" y="15185944"/>
              <a:ext cx="75886" cy="7588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83" name="Ellipse 282">
              <a:extLst>
                <a:ext uri="{FF2B5EF4-FFF2-40B4-BE49-F238E27FC236}">
                  <a16:creationId xmlns:a16="http://schemas.microsoft.com/office/drawing/2014/main" id="{1EF67A5A-6C19-B69B-C91B-7124C9ABAC25}"/>
                </a:ext>
              </a:extLst>
            </p:cNvPr>
            <p:cNvSpPr/>
            <p:nvPr/>
          </p:nvSpPr>
          <p:spPr>
            <a:xfrm>
              <a:off x="-46684870" y="16240068"/>
              <a:ext cx="75725" cy="7572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84" name="Ellipse 283">
              <a:extLst>
                <a:ext uri="{FF2B5EF4-FFF2-40B4-BE49-F238E27FC236}">
                  <a16:creationId xmlns:a16="http://schemas.microsoft.com/office/drawing/2014/main" id="{4DC7270D-7F02-756F-BEF5-A1A3CDA00E3C}"/>
                </a:ext>
              </a:extLst>
            </p:cNvPr>
            <p:cNvSpPr/>
            <p:nvPr/>
          </p:nvSpPr>
          <p:spPr>
            <a:xfrm>
              <a:off x="-44478520" y="17162477"/>
              <a:ext cx="75725" cy="7572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85" name="Ellipse 284">
              <a:extLst>
                <a:ext uri="{FF2B5EF4-FFF2-40B4-BE49-F238E27FC236}">
                  <a16:creationId xmlns:a16="http://schemas.microsoft.com/office/drawing/2014/main" id="{70D717E1-3F79-B58C-9C8F-6BECFD2530E5}"/>
                </a:ext>
              </a:extLst>
            </p:cNvPr>
            <p:cNvSpPr/>
            <p:nvPr/>
          </p:nvSpPr>
          <p:spPr>
            <a:xfrm>
              <a:off x="-47065350" y="16372025"/>
              <a:ext cx="75725" cy="7572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86" name="Ellipse 285">
              <a:extLst>
                <a:ext uri="{FF2B5EF4-FFF2-40B4-BE49-F238E27FC236}">
                  <a16:creationId xmlns:a16="http://schemas.microsoft.com/office/drawing/2014/main" id="{D9189078-99EE-8DB2-FD16-DD8C932954CB}"/>
                </a:ext>
              </a:extLst>
            </p:cNvPr>
            <p:cNvSpPr/>
            <p:nvPr/>
          </p:nvSpPr>
          <p:spPr>
            <a:xfrm>
              <a:off x="-45772056" y="16767009"/>
              <a:ext cx="75725" cy="7572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87" name="Ellipse 286">
              <a:extLst>
                <a:ext uri="{FF2B5EF4-FFF2-40B4-BE49-F238E27FC236}">
                  <a16:creationId xmlns:a16="http://schemas.microsoft.com/office/drawing/2014/main" id="{E8DC5EB5-388A-4506-95F0-17113F7BD634}"/>
                </a:ext>
              </a:extLst>
            </p:cNvPr>
            <p:cNvSpPr/>
            <p:nvPr/>
          </p:nvSpPr>
          <p:spPr>
            <a:xfrm>
              <a:off x="-46837046" y="16239987"/>
              <a:ext cx="75725" cy="7572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88" name="Ellipse 287">
              <a:extLst>
                <a:ext uri="{FF2B5EF4-FFF2-40B4-BE49-F238E27FC236}">
                  <a16:creationId xmlns:a16="http://schemas.microsoft.com/office/drawing/2014/main" id="{063B62EF-2148-9F83-2348-646833B77051}"/>
                </a:ext>
              </a:extLst>
            </p:cNvPr>
            <p:cNvSpPr/>
            <p:nvPr/>
          </p:nvSpPr>
          <p:spPr>
            <a:xfrm>
              <a:off x="-46608742" y="16371944"/>
              <a:ext cx="75725" cy="7572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89" name="Ellipse 288">
              <a:extLst>
                <a:ext uri="{FF2B5EF4-FFF2-40B4-BE49-F238E27FC236}">
                  <a16:creationId xmlns:a16="http://schemas.microsoft.com/office/drawing/2014/main" id="{4A48B5B7-2415-D45A-4452-AC1C9386D8F1}"/>
                </a:ext>
              </a:extLst>
            </p:cNvPr>
            <p:cNvSpPr/>
            <p:nvPr/>
          </p:nvSpPr>
          <p:spPr>
            <a:xfrm>
              <a:off x="-45848023" y="15844842"/>
              <a:ext cx="75725" cy="7572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90" name="Ellipse 289">
              <a:extLst>
                <a:ext uri="{FF2B5EF4-FFF2-40B4-BE49-F238E27FC236}">
                  <a16:creationId xmlns:a16="http://schemas.microsoft.com/office/drawing/2014/main" id="{9BB6B51D-5AB4-889D-4877-A3F510D726FF}"/>
                </a:ext>
              </a:extLst>
            </p:cNvPr>
            <p:cNvSpPr/>
            <p:nvPr/>
          </p:nvSpPr>
          <p:spPr>
            <a:xfrm>
              <a:off x="-46000360" y="15844842"/>
              <a:ext cx="75725" cy="7572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91" name="Ellipse 290">
              <a:extLst>
                <a:ext uri="{FF2B5EF4-FFF2-40B4-BE49-F238E27FC236}">
                  <a16:creationId xmlns:a16="http://schemas.microsoft.com/office/drawing/2014/main" id="{8E6D7880-E7FF-D0E8-5DFC-39A71882497F}"/>
                </a:ext>
              </a:extLst>
            </p:cNvPr>
            <p:cNvSpPr/>
            <p:nvPr/>
          </p:nvSpPr>
          <p:spPr>
            <a:xfrm>
              <a:off x="-46152617" y="15844842"/>
              <a:ext cx="75725" cy="7572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92" name="Ellipse 291">
              <a:extLst>
                <a:ext uri="{FF2B5EF4-FFF2-40B4-BE49-F238E27FC236}">
                  <a16:creationId xmlns:a16="http://schemas.microsoft.com/office/drawing/2014/main" id="{5D63E58A-E2B8-C659-428D-97718E8C867E}"/>
                </a:ext>
              </a:extLst>
            </p:cNvPr>
            <p:cNvSpPr/>
            <p:nvPr/>
          </p:nvSpPr>
          <p:spPr>
            <a:xfrm>
              <a:off x="-43565465" y="16898966"/>
              <a:ext cx="75725" cy="7572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93" name="Ellipse 292">
              <a:extLst>
                <a:ext uri="{FF2B5EF4-FFF2-40B4-BE49-F238E27FC236}">
                  <a16:creationId xmlns:a16="http://schemas.microsoft.com/office/drawing/2014/main" id="{81035EEA-4648-8DED-8FCD-9A51FE8F0683}"/>
                </a:ext>
              </a:extLst>
            </p:cNvPr>
            <p:cNvSpPr/>
            <p:nvPr/>
          </p:nvSpPr>
          <p:spPr>
            <a:xfrm>
              <a:off x="-47141317" y="16239907"/>
              <a:ext cx="75725" cy="7572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94" name="Ellipse 293">
              <a:extLst>
                <a:ext uri="{FF2B5EF4-FFF2-40B4-BE49-F238E27FC236}">
                  <a16:creationId xmlns:a16="http://schemas.microsoft.com/office/drawing/2014/main" id="{7820E52C-39DE-FEE3-2FDD-083DA2090D85}"/>
                </a:ext>
              </a:extLst>
            </p:cNvPr>
            <p:cNvSpPr/>
            <p:nvPr/>
          </p:nvSpPr>
          <p:spPr>
            <a:xfrm>
              <a:off x="-43869978" y="14527126"/>
              <a:ext cx="75886" cy="7588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95" name="Ellipse 294">
              <a:extLst>
                <a:ext uri="{FF2B5EF4-FFF2-40B4-BE49-F238E27FC236}">
                  <a16:creationId xmlns:a16="http://schemas.microsoft.com/office/drawing/2014/main" id="{18EDE926-2DC0-FF64-91D4-7C97F75035C9}"/>
                </a:ext>
              </a:extLst>
            </p:cNvPr>
            <p:cNvSpPr/>
            <p:nvPr/>
          </p:nvSpPr>
          <p:spPr>
            <a:xfrm>
              <a:off x="-46076247" y="15185863"/>
              <a:ext cx="75886" cy="7588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96" name="Ellipse 295">
              <a:extLst>
                <a:ext uri="{FF2B5EF4-FFF2-40B4-BE49-F238E27FC236}">
                  <a16:creationId xmlns:a16="http://schemas.microsoft.com/office/drawing/2014/main" id="{746E0D7D-C623-F370-AFDE-BE68A3EBD83F}"/>
                </a:ext>
              </a:extLst>
            </p:cNvPr>
            <p:cNvSpPr/>
            <p:nvPr/>
          </p:nvSpPr>
          <p:spPr>
            <a:xfrm>
              <a:off x="-42424427" y="13604959"/>
              <a:ext cx="75725" cy="7572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97" name="Ellipse 296">
              <a:extLst>
                <a:ext uri="{FF2B5EF4-FFF2-40B4-BE49-F238E27FC236}">
                  <a16:creationId xmlns:a16="http://schemas.microsoft.com/office/drawing/2014/main" id="{4F3DF13A-F55F-D14F-B171-05866E805D92}"/>
                </a:ext>
              </a:extLst>
            </p:cNvPr>
            <p:cNvSpPr/>
            <p:nvPr/>
          </p:nvSpPr>
          <p:spPr>
            <a:xfrm>
              <a:off x="-46228584" y="15185863"/>
              <a:ext cx="75886" cy="7588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98" name="Ellipse 297">
              <a:extLst>
                <a:ext uri="{FF2B5EF4-FFF2-40B4-BE49-F238E27FC236}">
                  <a16:creationId xmlns:a16="http://schemas.microsoft.com/office/drawing/2014/main" id="{7DCD6E32-365B-1B32-E437-84A2D4A02BD1}"/>
                </a:ext>
              </a:extLst>
            </p:cNvPr>
            <p:cNvSpPr/>
            <p:nvPr/>
          </p:nvSpPr>
          <p:spPr>
            <a:xfrm>
              <a:off x="-42728698" y="13604878"/>
              <a:ext cx="75725" cy="7572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99" name="Ellipse 298">
              <a:extLst>
                <a:ext uri="{FF2B5EF4-FFF2-40B4-BE49-F238E27FC236}">
                  <a16:creationId xmlns:a16="http://schemas.microsoft.com/office/drawing/2014/main" id="{85EC7883-DE2B-BF0C-79C8-421F8A5FB177}"/>
                </a:ext>
              </a:extLst>
            </p:cNvPr>
            <p:cNvSpPr/>
            <p:nvPr/>
          </p:nvSpPr>
          <p:spPr>
            <a:xfrm>
              <a:off x="-42880874" y="13604717"/>
              <a:ext cx="75725" cy="7572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00" name="Ellipse 299">
              <a:extLst>
                <a:ext uri="{FF2B5EF4-FFF2-40B4-BE49-F238E27FC236}">
                  <a16:creationId xmlns:a16="http://schemas.microsoft.com/office/drawing/2014/main" id="{D463AA7F-0A2F-8B9C-9B84-76BC8997C90D}"/>
                </a:ext>
              </a:extLst>
            </p:cNvPr>
            <p:cNvSpPr/>
            <p:nvPr/>
          </p:nvSpPr>
          <p:spPr>
            <a:xfrm>
              <a:off x="-43489578" y="14658761"/>
              <a:ext cx="75886" cy="7588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01" name="Ellipse 300">
              <a:extLst>
                <a:ext uri="{FF2B5EF4-FFF2-40B4-BE49-F238E27FC236}">
                  <a16:creationId xmlns:a16="http://schemas.microsoft.com/office/drawing/2014/main" id="{31D5D401-46A0-9FCC-216A-A2645E771F0F}"/>
                </a:ext>
              </a:extLst>
            </p:cNvPr>
            <p:cNvSpPr/>
            <p:nvPr/>
          </p:nvSpPr>
          <p:spPr>
            <a:xfrm>
              <a:off x="-46684870" y="15185702"/>
              <a:ext cx="75725" cy="7572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02" name="Ellipse 301">
              <a:extLst>
                <a:ext uri="{FF2B5EF4-FFF2-40B4-BE49-F238E27FC236}">
                  <a16:creationId xmlns:a16="http://schemas.microsoft.com/office/drawing/2014/main" id="{B5F61469-9D97-4092-3FB8-BF511E1931B4}"/>
                </a:ext>
              </a:extLst>
            </p:cNvPr>
            <p:cNvSpPr/>
            <p:nvPr/>
          </p:nvSpPr>
          <p:spPr>
            <a:xfrm>
              <a:off x="-44098201" y="15976879"/>
              <a:ext cx="75564" cy="7556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03" name="Ellipse 302">
              <a:extLst>
                <a:ext uri="{FF2B5EF4-FFF2-40B4-BE49-F238E27FC236}">
                  <a16:creationId xmlns:a16="http://schemas.microsoft.com/office/drawing/2014/main" id="{A8A1D247-1EE2-67D2-B3D2-743A03380A94}"/>
                </a:ext>
              </a:extLst>
            </p:cNvPr>
            <p:cNvSpPr/>
            <p:nvPr/>
          </p:nvSpPr>
          <p:spPr>
            <a:xfrm>
              <a:off x="-43945945" y="15976879"/>
              <a:ext cx="75564" cy="7556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04" name="Ellipse 303">
              <a:extLst>
                <a:ext uri="{FF2B5EF4-FFF2-40B4-BE49-F238E27FC236}">
                  <a16:creationId xmlns:a16="http://schemas.microsoft.com/office/drawing/2014/main" id="{7FDAD3A0-66E7-BCF4-00A0-337CD6045A7F}"/>
                </a:ext>
              </a:extLst>
            </p:cNvPr>
            <p:cNvSpPr/>
            <p:nvPr/>
          </p:nvSpPr>
          <p:spPr>
            <a:xfrm>
              <a:off x="-44022073" y="16635374"/>
              <a:ext cx="75564" cy="7556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05" name="Ellipse 304">
              <a:extLst>
                <a:ext uri="{FF2B5EF4-FFF2-40B4-BE49-F238E27FC236}">
                  <a16:creationId xmlns:a16="http://schemas.microsoft.com/office/drawing/2014/main" id="{D6155981-8D5F-D8AE-7CDD-66AE95B8DB62}"/>
                </a:ext>
              </a:extLst>
            </p:cNvPr>
            <p:cNvSpPr/>
            <p:nvPr/>
          </p:nvSpPr>
          <p:spPr>
            <a:xfrm>
              <a:off x="-43869817" y="16635374"/>
              <a:ext cx="75564" cy="7556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06" name="Ellipse 305">
              <a:extLst>
                <a:ext uri="{FF2B5EF4-FFF2-40B4-BE49-F238E27FC236}">
                  <a16:creationId xmlns:a16="http://schemas.microsoft.com/office/drawing/2014/main" id="{FDCB0C0A-E879-F57B-D898-00D2025BE683}"/>
                </a:ext>
              </a:extLst>
            </p:cNvPr>
            <p:cNvSpPr/>
            <p:nvPr/>
          </p:nvSpPr>
          <p:spPr>
            <a:xfrm>
              <a:off x="-43336999" y="16767170"/>
              <a:ext cx="75725" cy="7572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07" name="Ellipse 306">
              <a:extLst>
                <a:ext uri="{FF2B5EF4-FFF2-40B4-BE49-F238E27FC236}">
                  <a16:creationId xmlns:a16="http://schemas.microsoft.com/office/drawing/2014/main" id="{3E12EFD7-9052-6170-0309-AFE8ADE6DD97}"/>
                </a:ext>
              </a:extLst>
            </p:cNvPr>
            <p:cNvSpPr/>
            <p:nvPr/>
          </p:nvSpPr>
          <p:spPr>
            <a:xfrm>
              <a:off x="-43793688" y="15976879"/>
              <a:ext cx="75564" cy="7556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08" name="Ellipse 307">
              <a:extLst>
                <a:ext uri="{FF2B5EF4-FFF2-40B4-BE49-F238E27FC236}">
                  <a16:creationId xmlns:a16="http://schemas.microsoft.com/office/drawing/2014/main" id="{ED5F02BD-8C9D-147D-B659-F36E8DB4805E}"/>
                </a:ext>
              </a:extLst>
            </p:cNvPr>
            <p:cNvSpPr/>
            <p:nvPr/>
          </p:nvSpPr>
          <p:spPr>
            <a:xfrm>
              <a:off x="-43337322" y="14658761"/>
              <a:ext cx="75886" cy="7588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09" name="Ellipse 308">
              <a:extLst>
                <a:ext uri="{FF2B5EF4-FFF2-40B4-BE49-F238E27FC236}">
                  <a16:creationId xmlns:a16="http://schemas.microsoft.com/office/drawing/2014/main" id="{6B37C809-13FF-D26A-1EDE-87913E7F5E1C}"/>
                </a:ext>
              </a:extLst>
            </p:cNvPr>
            <p:cNvSpPr/>
            <p:nvPr/>
          </p:nvSpPr>
          <p:spPr>
            <a:xfrm>
              <a:off x="-42500394" y="13472841"/>
              <a:ext cx="75725" cy="7572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10" name="Ellipse 309">
              <a:extLst>
                <a:ext uri="{FF2B5EF4-FFF2-40B4-BE49-F238E27FC236}">
                  <a16:creationId xmlns:a16="http://schemas.microsoft.com/office/drawing/2014/main" id="{BC2F919A-FEBD-70AD-B8E8-101F3192898D}"/>
                </a:ext>
              </a:extLst>
            </p:cNvPr>
            <p:cNvSpPr/>
            <p:nvPr/>
          </p:nvSpPr>
          <p:spPr>
            <a:xfrm>
              <a:off x="-42880874" y="14659083"/>
              <a:ext cx="75725" cy="7572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11" name="Ellipse 310">
              <a:extLst>
                <a:ext uri="{FF2B5EF4-FFF2-40B4-BE49-F238E27FC236}">
                  <a16:creationId xmlns:a16="http://schemas.microsoft.com/office/drawing/2014/main" id="{91B53DCE-A19B-0D6D-E7AC-2A47CBD90382}"/>
                </a:ext>
              </a:extLst>
            </p:cNvPr>
            <p:cNvSpPr/>
            <p:nvPr/>
          </p:nvSpPr>
          <p:spPr>
            <a:xfrm>
              <a:off x="-43717479" y="16635374"/>
              <a:ext cx="75564" cy="7556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12" name="Ellipse 311">
              <a:extLst>
                <a:ext uri="{FF2B5EF4-FFF2-40B4-BE49-F238E27FC236}">
                  <a16:creationId xmlns:a16="http://schemas.microsoft.com/office/drawing/2014/main" id="{86C184CB-49A4-1C40-F4F1-7776BD040AE7}"/>
                </a:ext>
              </a:extLst>
            </p:cNvPr>
            <p:cNvSpPr/>
            <p:nvPr/>
          </p:nvSpPr>
          <p:spPr>
            <a:xfrm>
              <a:off x="-45848023" y="16635374"/>
              <a:ext cx="75564" cy="7556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13" name="Ellipse 312">
              <a:extLst>
                <a:ext uri="{FF2B5EF4-FFF2-40B4-BE49-F238E27FC236}">
                  <a16:creationId xmlns:a16="http://schemas.microsoft.com/office/drawing/2014/main" id="{A9A3EC8C-5579-2945-15D4-DD4B37031AE6}"/>
                </a:ext>
              </a:extLst>
            </p:cNvPr>
            <p:cNvSpPr/>
            <p:nvPr/>
          </p:nvSpPr>
          <p:spPr>
            <a:xfrm>
              <a:off x="-43793688" y="14922513"/>
              <a:ext cx="75564" cy="7556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14" name="Ellipse 313">
              <a:extLst>
                <a:ext uri="{FF2B5EF4-FFF2-40B4-BE49-F238E27FC236}">
                  <a16:creationId xmlns:a16="http://schemas.microsoft.com/office/drawing/2014/main" id="{511930D4-F80C-EE1D-1C46-23D409A660C5}"/>
                </a:ext>
              </a:extLst>
            </p:cNvPr>
            <p:cNvSpPr/>
            <p:nvPr/>
          </p:nvSpPr>
          <p:spPr>
            <a:xfrm>
              <a:off x="-45087143" y="16371944"/>
              <a:ext cx="75564" cy="7556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15" name="Ellipse 314">
              <a:extLst>
                <a:ext uri="{FF2B5EF4-FFF2-40B4-BE49-F238E27FC236}">
                  <a16:creationId xmlns:a16="http://schemas.microsoft.com/office/drawing/2014/main" id="{3313A524-8F58-C7B2-AB94-6ED540063738}"/>
                </a:ext>
              </a:extLst>
            </p:cNvPr>
            <p:cNvSpPr/>
            <p:nvPr/>
          </p:nvSpPr>
          <p:spPr>
            <a:xfrm>
              <a:off x="-44478520" y="15054067"/>
              <a:ext cx="75725" cy="7572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16" name="Ellipse 315">
              <a:extLst>
                <a:ext uri="{FF2B5EF4-FFF2-40B4-BE49-F238E27FC236}">
                  <a16:creationId xmlns:a16="http://schemas.microsoft.com/office/drawing/2014/main" id="{9CE7E797-C776-2C48-81B8-16B80F984713}"/>
                </a:ext>
              </a:extLst>
            </p:cNvPr>
            <p:cNvSpPr/>
            <p:nvPr/>
          </p:nvSpPr>
          <p:spPr>
            <a:xfrm>
              <a:off x="-44630777" y="15054067"/>
              <a:ext cx="75725" cy="7572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17" name="Ellipse 316">
              <a:extLst>
                <a:ext uri="{FF2B5EF4-FFF2-40B4-BE49-F238E27FC236}">
                  <a16:creationId xmlns:a16="http://schemas.microsoft.com/office/drawing/2014/main" id="{4E31D92A-0A84-9725-AEBF-A8421495379D}"/>
                </a:ext>
              </a:extLst>
            </p:cNvPr>
            <p:cNvSpPr/>
            <p:nvPr/>
          </p:nvSpPr>
          <p:spPr>
            <a:xfrm>
              <a:off x="-42957003" y="13472921"/>
              <a:ext cx="75725" cy="7572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18" name="Ellipse 317">
              <a:extLst>
                <a:ext uri="{FF2B5EF4-FFF2-40B4-BE49-F238E27FC236}">
                  <a16:creationId xmlns:a16="http://schemas.microsoft.com/office/drawing/2014/main" id="{D25CE1A5-FA7C-A3B8-68E3-925467695381}"/>
                </a:ext>
              </a:extLst>
            </p:cNvPr>
            <p:cNvSpPr/>
            <p:nvPr/>
          </p:nvSpPr>
          <p:spPr>
            <a:xfrm>
              <a:off x="-44935048" y="16372105"/>
              <a:ext cx="75564" cy="7556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19" name="Ellipse 318">
              <a:extLst>
                <a:ext uri="{FF2B5EF4-FFF2-40B4-BE49-F238E27FC236}">
                  <a16:creationId xmlns:a16="http://schemas.microsoft.com/office/drawing/2014/main" id="{8002172B-C1D1-82CF-0583-4B6E459EC910}"/>
                </a:ext>
              </a:extLst>
            </p:cNvPr>
            <p:cNvSpPr/>
            <p:nvPr/>
          </p:nvSpPr>
          <p:spPr>
            <a:xfrm>
              <a:off x="-44782792" y="16372105"/>
              <a:ext cx="75564" cy="7556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20" name="Ellipse 319">
              <a:extLst>
                <a:ext uri="{FF2B5EF4-FFF2-40B4-BE49-F238E27FC236}">
                  <a16:creationId xmlns:a16="http://schemas.microsoft.com/office/drawing/2014/main" id="{A8E82E97-5361-A1EA-B2BA-0E940272E599}"/>
                </a:ext>
              </a:extLst>
            </p:cNvPr>
            <p:cNvSpPr/>
            <p:nvPr/>
          </p:nvSpPr>
          <p:spPr>
            <a:xfrm>
              <a:off x="-44630535" y="16372105"/>
              <a:ext cx="75564" cy="7556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21" name="Ellipse 320">
              <a:extLst>
                <a:ext uri="{FF2B5EF4-FFF2-40B4-BE49-F238E27FC236}">
                  <a16:creationId xmlns:a16="http://schemas.microsoft.com/office/drawing/2014/main" id="{726AA0A5-B2DD-DFD1-C19A-7B499FE63C45}"/>
                </a:ext>
              </a:extLst>
            </p:cNvPr>
            <p:cNvSpPr/>
            <p:nvPr/>
          </p:nvSpPr>
          <p:spPr>
            <a:xfrm>
              <a:off x="-46000280" y="16898966"/>
              <a:ext cx="75725" cy="7572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22" name="Ellipse 321">
              <a:extLst>
                <a:ext uri="{FF2B5EF4-FFF2-40B4-BE49-F238E27FC236}">
                  <a16:creationId xmlns:a16="http://schemas.microsoft.com/office/drawing/2014/main" id="{CAB311E9-8F0D-17CA-E229-A543F532B675}"/>
                </a:ext>
              </a:extLst>
            </p:cNvPr>
            <p:cNvSpPr/>
            <p:nvPr/>
          </p:nvSpPr>
          <p:spPr>
            <a:xfrm>
              <a:off x="-46228745" y="16767170"/>
              <a:ext cx="75725" cy="7572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23" name="Ellipse 322">
              <a:extLst>
                <a:ext uri="{FF2B5EF4-FFF2-40B4-BE49-F238E27FC236}">
                  <a16:creationId xmlns:a16="http://schemas.microsoft.com/office/drawing/2014/main" id="{D3A8920D-BC7D-757B-E2A9-6CC3DE704717}"/>
                </a:ext>
              </a:extLst>
            </p:cNvPr>
            <p:cNvSpPr/>
            <p:nvPr/>
          </p:nvSpPr>
          <p:spPr>
            <a:xfrm>
              <a:off x="-44478440" y="16371944"/>
              <a:ext cx="75564" cy="7556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24" name="Ellipse 323">
              <a:extLst>
                <a:ext uri="{FF2B5EF4-FFF2-40B4-BE49-F238E27FC236}">
                  <a16:creationId xmlns:a16="http://schemas.microsoft.com/office/drawing/2014/main" id="{CAD8792F-2A22-3F8C-642D-8421854956CD}"/>
                </a:ext>
              </a:extLst>
            </p:cNvPr>
            <p:cNvSpPr/>
            <p:nvPr/>
          </p:nvSpPr>
          <p:spPr>
            <a:xfrm>
              <a:off x="-45695767" y="16635374"/>
              <a:ext cx="75564" cy="7556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25" name="Ellipse 324">
              <a:extLst>
                <a:ext uri="{FF2B5EF4-FFF2-40B4-BE49-F238E27FC236}">
                  <a16:creationId xmlns:a16="http://schemas.microsoft.com/office/drawing/2014/main" id="{E2C8D2C7-6FAC-E650-3A35-2E5484E31715}"/>
                </a:ext>
              </a:extLst>
            </p:cNvPr>
            <p:cNvSpPr/>
            <p:nvPr/>
          </p:nvSpPr>
          <p:spPr>
            <a:xfrm>
              <a:off x="-42728698" y="14922433"/>
              <a:ext cx="75725" cy="7572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26" name="Ellipse 325">
              <a:extLst>
                <a:ext uri="{FF2B5EF4-FFF2-40B4-BE49-F238E27FC236}">
                  <a16:creationId xmlns:a16="http://schemas.microsoft.com/office/drawing/2014/main" id="{3A9183EC-655A-C481-EA58-194B18B83F5D}"/>
                </a:ext>
              </a:extLst>
            </p:cNvPr>
            <p:cNvSpPr/>
            <p:nvPr/>
          </p:nvSpPr>
          <p:spPr>
            <a:xfrm>
              <a:off x="-45543510" y="16635374"/>
              <a:ext cx="75564" cy="7556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27" name="Ellipse 326">
              <a:extLst>
                <a:ext uri="{FF2B5EF4-FFF2-40B4-BE49-F238E27FC236}">
                  <a16:creationId xmlns:a16="http://schemas.microsoft.com/office/drawing/2014/main" id="{8E97B425-484D-4827-2F16-CAF02C9CBFFF}"/>
                </a:ext>
              </a:extLst>
            </p:cNvPr>
            <p:cNvSpPr/>
            <p:nvPr/>
          </p:nvSpPr>
          <p:spPr>
            <a:xfrm>
              <a:off x="-44098201" y="14922513"/>
              <a:ext cx="75564" cy="7556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28" name="Ellipse 327">
              <a:extLst>
                <a:ext uri="{FF2B5EF4-FFF2-40B4-BE49-F238E27FC236}">
                  <a16:creationId xmlns:a16="http://schemas.microsoft.com/office/drawing/2014/main" id="{14E96B11-2951-880D-B4B7-787CD20CEFD1}"/>
                </a:ext>
              </a:extLst>
            </p:cNvPr>
            <p:cNvSpPr/>
            <p:nvPr/>
          </p:nvSpPr>
          <p:spPr>
            <a:xfrm>
              <a:off x="-42500394" y="13209330"/>
              <a:ext cx="75725" cy="7572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29" name="Ellipse 328">
              <a:extLst>
                <a:ext uri="{FF2B5EF4-FFF2-40B4-BE49-F238E27FC236}">
                  <a16:creationId xmlns:a16="http://schemas.microsoft.com/office/drawing/2014/main" id="{147F23EC-4CB3-4476-2A4D-0A3CCAE3F5B7}"/>
                </a:ext>
              </a:extLst>
            </p:cNvPr>
            <p:cNvSpPr/>
            <p:nvPr/>
          </p:nvSpPr>
          <p:spPr>
            <a:xfrm>
              <a:off x="-42652731" y="13209330"/>
              <a:ext cx="75725" cy="7572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30" name="Ellipse 329">
              <a:extLst>
                <a:ext uri="{FF2B5EF4-FFF2-40B4-BE49-F238E27FC236}">
                  <a16:creationId xmlns:a16="http://schemas.microsoft.com/office/drawing/2014/main" id="{0A968C95-A39C-6D53-C30E-7CB70F9DFB23}"/>
                </a:ext>
              </a:extLst>
            </p:cNvPr>
            <p:cNvSpPr/>
            <p:nvPr/>
          </p:nvSpPr>
          <p:spPr>
            <a:xfrm>
              <a:off x="-43945945" y="14922513"/>
              <a:ext cx="75564" cy="7556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31" name="Ellipse 330">
              <a:extLst>
                <a:ext uri="{FF2B5EF4-FFF2-40B4-BE49-F238E27FC236}">
                  <a16:creationId xmlns:a16="http://schemas.microsoft.com/office/drawing/2014/main" id="{DBC06044-8422-2435-3C59-CA12E76D573D}"/>
                </a:ext>
              </a:extLst>
            </p:cNvPr>
            <p:cNvSpPr/>
            <p:nvPr/>
          </p:nvSpPr>
          <p:spPr>
            <a:xfrm>
              <a:off x="-46913013" y="16635455"/>
              <a:ext cx="75725" cy="7572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32" name="Ellipse 331">
              <a:extLst>
                <a:ext uri="{FF2B5EF4-FFF2-40B4-BE49-F238E27FC236}">
                  <a16:creationId xmlns:a16="http://schemas.microsoft.com/office/drawing/2014/main" id="{079E2995-C2D2-9E63-501D-92EC200E23F4}"/>
                </a:ext>
              </a:extLst>
            </p:cNvPr>
            <p:cNvSpPr/>
            <p:nvPr/>
          </p:nvSpPr>
          <p:spPr>
            <a:xfrm>
              <a:off x="-47065269" y="16635455"/>
              <a:ext cx="75725" cy="7572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33" name="Ellipse 332">
              <a:extLst>
                <a:ext uri="{FF2B5EF4-FFF2-40B4-BE49-F238E27FC236}">
                  <a16:creationId xmlns:a16="http://schemas.microsoft.com/office/drawing/2014/main" id="{C9C65638-4805-1FCA-E65C-E63CC3DAA499}"/>
                </a:ext>
              </a:extLst>
            </p:cNvPr>
            <p:cNvSpPr/>
            <p:nvPr/>
          </p:nvSpPr>
          <p:spPr>
            <a:xfrm>
              <a:off x="-45924071" y="15713046"/>
              <a:ext cx="75564" cy="7556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34" name="Ellipse 333">
              <a:extLst>
                <a:ext uri="{FF2B5EF4-FFF2-40B4-BE49-F238E27FC236}">
                  <a16:creationId xmlns:a16="http://schemas.microsoft.com/office/drawing/2014/main" id="{7920AD80-8D62-E8A2-AD15-8A83AACE857D}"/>
                </a:ext>
              </a:extLst>
            </p:cNvPr>
            <p:cNvSpPr/>
            <p:nvPr/>
          </p:nvSpPr>
          <p:spPr>
            <a:xfrm>
              <a:off x="-45239239" y="16108272"/>
              <a:ext cx="75564" cy="7556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35" name="Ellipse 334">
              <a:extLst>
                <a:ext uri="{FF2B5EF4-FFF2-40B4-BE49-F238E27FC236}">
                  <a16:creationId xmlns:a16="http://schemas.microsoft.com/office/drawing/2014/main" id="{4172DAF6-BAE2-34C3-6EBD-5B5D61920DCB}"/>
                </a:ext>
              </a:extLst>
            </p:cNvPr>
            <p:cNvSpPr/>
            <p:nvPr/>
          </p:nvSpPr>
          <p:spPr>
            <a:xfrm>
              <a:off x="-45315367" y="16503982"/>
              <a:ext cx="75564" cy="7556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36" name="Ellipse 335">
              <a:extLst>
                <a:ext uri="{FF2B5EF4-FFF2-40B4-BE49-F238E27FC236}">
                  <a16:creationId xmlns:a16="http://schemas.microsoft.com/office/drawing/2014/main" id="{84CEC196-C0E5-6D42-EEB6-9A30AEE9316C}"/>
                </a:ext>
              </a:extLst>
            </p:cNvPr>
            <p:cNvSpPr/>
            <p:nvPr/>
          </p:nvSpPr>
          <p:spPr>
            <a:xfrm>
              <a:off x="-45772056" y="16503901"/>
              <a:ext cx="75564" cy="7556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37" name="Ellipse 336">
              <a:extLst>
                <a:ext uri="{FF2B5EF4-FFF2-40B4-BE49-F238E27FC236}">
                  <a16:creationId xmlns:a16="http://schemas.microsoft.com/office/drawing/2014/main" id="{033191AB-1AF0-DDC4-7EC8-3A48FAE59B3F}"/>
                </a:ext>
              </a:extLst>
            </p:cNvPr>
            <p:cNvSpPr/>
            <p:nvPr/>
          </p:nvSpPr>
          <p:spPr>
            <a:xfrm>
              <a:off x="-46837288" y="16767492"/>
              <a:ext cx="75725" cy="7572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38" name="Ellipse 337">
              <a:extLst>
                <a:ext uri="{FF2B5EF4-FFF2-40B4-BE49-F238E27FC236}">
                  <a16:creationId xmlns:a16="http://schemas.microsoft.com/office/drawing/2014/main" id="{F42C4853-F4E6-B29A-BA6F-8F07134D3743}"/>
                </a:ext>
              </a:extLst>
            </p:cNvPr>
            <p:cNvSpPr/>
            <p:nvPr/>
          </p:nvSpPr>
          <p:spPr>
            <a:xfrm>
              <a:off x="-45924312" y="16503901"/>
              <a:ext cx="75564" cy="7556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39" name="Ellipse 338">
              <a:extLst>
                <a:ext uri="{FF2B5EF4-FFF2-40B4-BE49-F238E27FC236}">
                  <a16:creationId xmlns:a16="http://schemas.microsoft.com/office/drawing/2014/main" id="{E7EC3B1D-96F9-B3BC-457F-0D8772079049}"/>
                </a:ext>
              </a:extLst>
            </p:cNvPr>
            <p:cNvSpPr/>
            <p:nvPr/>
          </p:nvSpPr>
          <p:spPr>
            <a:xfrm>
              <a:off x="-43489095" y="16503820"/>
              <a:ext cx="75564" cy="7556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40" name="Ellipse 339">
              <a:extLst>
                <a:ext uri="{FF2B5EF4-FFF2-40B4-BE49-F238E27FC236}">
                  <a16:creationId xmlns:a16="http://schemas.microsoft.com/office/drawing/2014/main" id="{65F4744F-7E18-22F4-5926-05D6478E88FA}"/>
                </a:ext>
              </a:extLst>
            </p:cNvPr>
            <p:cNvSpPr/>
            <p:nvPr/>
          </p:nvSpPr>
          <p:spPr>
            <a:xfrm>
              <a:off x="-46076488" y="16503820"/>
              <a:ext cx="75564" cy="7556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41" name="Ellipse 340">
              <a:extLst>
                <a:ext uri="{FF2B5EF4-FFF2-40B4-BE49-F238E27FC236}">
                  <a16:creationId xmlns:a16="http://schemas.microsoft.com/office/drawing/2014/main" id="{29E90B7D-ECD5-1D41-7926-14D215370DDD}"/>
                </a:ext>
              </a:extLst>
            </p:cNvPr>
            <p:cNvSpPr/>
            <p:nvPr/>
          </p:nvSpPr>
          <p:spPr>
            <a:xfrm>
              <a:off x="-43793527" y="16503901"/>
              <a:ext cx="75564" cy="7556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42" name="Ellipse 341">
              <a:extLst>
                <a:ext uri="{FF2B5EF4-FFF2-40B4-BE49-F238E27FC236}">
                  <a16:creationId xmlns:a16="http://schemas.microsoft.com/office/drawing/2014/main" id="{124FEBA5-2986-4215-9869-A74CD61E27A9}"/>
                </a:ext>
              </a:extLst>
            </p:cNvPr>
            <p:cNvSpPr/>
            <p:nvPr/>
          </p:nvSpPr>
          <p:spPr>
            <a:xfrm>
              <a:off x="-43641271" y="16503901"/>
              <a:ext cx="75564" cy="7556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43" name="Ellipse 342">
              <a:extLst>
                <a:ext uri="{FF2B5EF4-FFF2-40B4-BE49-F238E27FC236}">
                  <a16:creationId xmlns:a16="http://schemas.microsoft.com/office/drawing/2014/main" id="{18093289-C022-9807-0AD7-523FD42CCAD9}"/>
                </a:ext>
              </a:extLst>
            </p:cNvPr>
            <p:cNvSpPr/>
            <p:nvPr/>
          </p:nvSpPr>
          <p:spPr>
            <a:xfrm>
              <a:off x="-46076327" y="15713046"/>
              <a:ext cx="75564" cy="7556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44" name="Ellipse 343">
              <a:extLst>
                <a:ext uri="{FF2B5EF4-FFF2-40B4-BE49-F238E27FC236}">
                  <a16:creationId xmlns:a16="http://schemas.microsoft.com/office/drawing/2014/main" id="{54EEE1CC-B66A-0D66-FDDC-7985D495B87D}"/>
                </a:ext>
              </a:extLst>
            </p:cNvPr>
            <p:cNvSpPr/>
            <p:nvPr/>
          </p:nvSpPr>
          <p:spPr>
            <a:xfrm>
              <a:off x="-43109098" y="16371944"/>
              <a:ext cx="75564" cy="7556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45" name="Ellipse 344">
              <a:extLst>
                <a:ext uri="{FF2B5EF4-FFF2-40B4-BE49-F238E27FC236}">
                  <a16:creationId xmlns:a16="http://schemas.microsoft.com/office/drawing/2014/main" id="{6259DD58-1DCF-A9F5-F66B-59CBBF652A7F}"/>
                </a:ext>
              </a:extLst>
            </p:cNvPr>
            <p:cNvSpPr/>
            <p:nvPr/>
          </p:nvSpPr>
          <p:spPr>
            <a:xfrm>
              <a:off x="-46380840" y="16767251"/>
              <a:ext cx="75564" cy="7556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46" name="Ellipse 345">
              <a:extLst>
                <a:ext uri="{FF2B5EF4-FFF2-40B4-BE49-F238E27FC236}">
                  <a16:creationId xmlns:a16="http://schemas.microsoft.com/office/drawing/2014/main" id="{C99B66E9-99DE-89D6-31FB-E8725DD2724F}"/>
                </a:ext>
              </a:extLst>
            </p:cNvPr>
            <p:cNvSpPr/>
            <p:nvPr/>
          </p:nvSpPr>
          <p:spPr>
            <a:xfrm>
              <a:off x="-43869817" y="15581089"/>
              <a:ext cx="75564" cy="7556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47" name="Ellipse 346">
              <a:extLst>
                <a:ext uri="{FF2B5EF4-FFF2-40B4-BE49-F238E27FC236}">
                  <a16:creationId xmlns:a16="http://schemas.microsoft.com/office/drawing/2014/main" id="{737CCA74-A657-4C99-04AC-760753B2F86F}"/>
                </a:ext>
              </a:extLst>
            </p:cNvPr>
            <p:cNvSpPr/>
            <p:nvPr/>
          </p:nvSpPr>
          <p:spPr>
            <a:xfrm>
              <a:off x="-44022073" y="15581089"/>
              <a:ext cx="75564" cy="7556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48" name="Ellipse 347">
              <a:extLst>
                <a:ext uri="{FF2B5EF4-FFF2-40B4-BE49-F238E27FC236}">
                  <a16:creationId xmlns:a16="http://schemas.microsoft.com/office/drawing/2014/main" id="{522928B7-08A2-F34F-2157-DAF002E2CD1A}"/>
                </a:ext>
              </a:extLst>
            </p:cNvPr>
            <p:cNvSpPr/>
            <p:nvPr/>
          </p:nvSpPr>
          <p:spPr>
            <a:xfrm>
              <a:off x="-43641512" y="15712965"/>
              <a:ext cx="75564" cy="7556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49" name="Ellipse 348">
              <a:extLst>
                <a:ext uri="{FF2B5EF4-FFF2-40B4-BE49-F238E27FC236}">
                  <a16:creationId xmlns:a16="http://schemas.microsoft.com/office/drawing/2014/main" id="{ADA4C597-2657-4342-AE6E-2BCB686CF5D1}"/>
                </a:ext>
              </a:extLst>
            </p:cNvPr>
            <p:cNvSpPr/>
            <p:nvPr/>
          </p:nvSpPr>
          <p:spPr>
            <a:xfrm>
              <a:off x="-43489256" y="15712965"/>
              <a:ext cx="75564" cy="7556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50" name="Ellipse 349">
              <a:extLst>
                <a:ext uri="{FF2B5EF4-FFF2-40B4-BE49-F238E27FC236}">
                  <a16:creationId xmlns:a16="http://schemas.microsoft.com/office/drawing/2014/main" id="{849E787F-71D7-6521-C6F4-4F4928FAA26A}"/>
                </a:ext>
              </a:extLst>
            </p:cNvPr>
            <p:cNvSpPr/>
            <p:nvPr/>
          </p:nvSpPr>
          <p:spPr>
            <a:xfrm>
              <a:off x="-42043866" y="13209571"/>
              <a:ext cx="75564" cy="7556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51" name="Ellipse 350">
              <a:extLst>
                <a:ext uri="{FF2B5EF4-FFF2-40B4-BE49-F238E27FC236}">
                  <a16:creationId xmlns:a16="http://schemas.microsoft.com/office/drawing/2014/main" id="{98C36B16-65F2-42C9-9AB0-32C42A47ED81}"/>
                </a:ext>
              </a:extLst>
            </p:cNvPr>
            <p:cNvSpPr/>
            <p:nvPr/>
          </p:nvSpPr>
          <p:spPr>
            <a:xfrm>
              <a:off x="-43945864" y="17294112"/>
              <a:ext cx="75725" cy="7572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52" name="Ellipse 351">
              <a:extLst>
                <a:ext uri="{FF2B5EF4-FFF2-40B4-BE49-F238E27FC236}">
                  <a16:creationId xmlns:a16="http://schemas.microsoft.com/office/drawing/2014/main" id="{5803FCA3-A39D-1FB0-3E80-634E67AC7D36}"/>
                </a:ext>
              </a:extLst>
            </p:cNvPr>
            <p:cNvSpPr/>
            <p:nvPr/>
          </p:nvSpPr>
          <p:spPr>
            <a:xfrm>
              <a:off x="-44097798" y="17294353"/>
              <a:ext cx="75564" cy="7556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53" name="Ellipse 352">
              <a:extLst>
                <a:ext uri="{FF2B5EF4-FFF2-40B4-BE49-F238E27FC236}">
                  <a16:creationId xmlns:a16="http://schemas.microsoft.com/office/drawing/2014/main" id="{2DF3D5CC-1E4D-F0FE-37B0-BAE3943268B7}"/>
                </a:ext>
              </a:extLst>
            </p:cNvPr>
            <p:cNvSpPr/>
            <p:nvPr/>
          </p:nvSpPr>
          <p:spPr>
            <a:xfrm>
              <a:off x="-44174249" y="15581170"/>
              <a:ext cx="75564" cy="7556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54" name="Ellipse 353">
              <a:extLst>
                <a:ext uri="{FF2B5EF4-FFF2-40B4-BE49-F238E27FC236}">
                  <a16:creationId xmlns:a16="http://schemas.microsoft.com/office/drawing/2014/main" id="{2D544E4A-C899-A661-1F8A-DE66CE556DD1}"/>
                </a:ext>
              </a:extLst>
            </p:cNvPr>
            <p:cNvSpPr/>
            <p:nvPr/>
          </p:nvSpPr>
          <p:spPr>
            <a:xfrm>
              <a:off x="-44326183" y="15581492"/>
              <a:ext cx="75564" cy="7556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55" name="Ellipse 354">
              <a:extLst>
                <a:ext uri="{FF2B5EF4-FFF2-40B4-BE49-F238E27FC236}">
                  <a16:creationId xmlns:a16="http://schemas.microsoft.com/office/drawing/2014/main" id="{560ACA5C-4BD3-D410-2609-B6B150C8F5E1}"/>
                </a:ext>
              </a:extLst>
            </p:cNvPr>
            <p:cNvSpPr/>
            <p:nvPr/>
          </p:nvSpPr>
          <p:spPr>
            <a:xfrm>
              <a:off x="-45239400" y="15581492"/>
              <a:ext cx="75564" cy="7556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56" name="Ellipse 355">
              <a:extLst>
                <a:ext uri="{FF2B5EF4-FFF2-40B4-BE49-F238E27FC236}">
                  <a16:creationId xmlns:a16="http://schemas.microsoft.com/office/drawing/2014/main" id="{66E071EF-9CEF-C9B7-52DE-B55A062C7344}"/>
                </a:ext>
              </a:extLst>
            </p:cNvPr>
            <p:cNvSpPr/>
            <p:nvPr/>
          </p:nvSpPr>
          <p:spPr>
            <a:xfrm>
              <a:off x="-45391334" y="15581170"/>
              <a:ext cx="75564" cy="7556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57" name="Ellipse 356">
              <a:extLst>
                <a:ext uri="{FF2B5EF4-FFF2-40B4-BE49-F238E27FC236}">
                  <a16:creationId xmlns:a16="http://schemas.microsoft.com/office/drawing/2014/main" id="{4CB4CEDA-B016-30C1-8528-0E174B1074BB}"/>
                </a:ext>
              </a:extLst>
            </p:cNvPr>
            <p:cNvSpPr/>
            <p:nvPr/>
          </p:nvSpPr>
          <p:spPr>
            <a:xfrm>
              <a:off x="-45543510" y="15581089"/>
              <a:ext cx="75564" cy="7556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58" name="Ellipse 357">
              <a:extLst>
                <a:ext uri="{FF2B5EF4-FFF2-40B4-BE49-F238E27FC236}">
                  <a16:creationId xmlns:a16="http://schemas.microsoft.com/office/drawing/2014/main" id="{F7FA6198-491B-DD51-1A56-5F45BF632968}"/>
                </a:ext>
              </a:extLst>
            </p:cNvPr>
            <p:cNvSpPr/>
            <p:nvPr/>
          </p:nvSpPr>
          <p:spPr>
            <a:xfrm>
              <a:off x="-45695767" y="15581089"/>
              <a:ext cx="75564" cy="7556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59" name="Ellipse 358">
              <a:extLst>
                <a:ext uri="{FF2B5EF4-FFF2-40B4-BE49-F238E27FC236}">
                  <a16:creationId xmlns:a16="http://schemas.microsoft.com/office/drawing/2014/main" id="{A7AFCC97-93A9-62AD-FF04-5CF9258A85FF}"/>
                </a:ext>
              </a:extLst>
            </p:cNvPr>
            <p:cNvSpPr/>
            <p:nvPr/>
          </p:nvSpPr>
          <p:spPr>
            <a:xfrm>
              <a:off x="-44249974" y="17294434"/>
              <a:ext cx="75564" cy="7556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60" name="Ellipse 359">
              <a:extLst>
                <a:ext uri="{FF2B5EF4-FFF2-40B4-BE49-F238E27FC236}">
                  <a16:creationId xmlns:a16="http://schemas.microsoft.com/office/drawing/2014/main" id="{A9F1A466-0E53-BF60-7B42-3443D7782E06}"/>
                </a:ext>
              </a:extLst>
            </p:cNvPr>
            <p:cNvSpPr/>
            <p:nvPr/>
          </p:nvSpPr>
          <p:spPr>
            <a:xfrm>
              <a:off x="-42804746" y="13472921"/>
              <a:ext cx="75564" cy="7556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61" name="Ellipse 360">
              <a:extLst>
                <a:ext uri="{FF2B5EF4-FFF2-40B4-BE49-F238E27FC236}">
                  <a16:creationId xmlns:a16="http://schemas.microsoft.com/office/drawing/2014/main" id="{0BB2F22C-26A2-39F8-6ACC-45F6E4E81AC9}"/>
                </a:ext>
              </a:extLst>
            </p:cNvPr>
            <p:cNvSpPr/>
            <p:nvPr/>
          </p:nvSpPr>
          <p:spPr>
            <a:xfrm>
              <a:off x="-47217204" y="15581331"/>
              <a:ext cx="75564" cy="7556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62" name="Ellipse 361">
              <a:extLst>
                <a:ext uri="{FF2B5EF4-FFF2-40B4-BE49-F238E27FC236}">
                  <a16:creationId xmlns:a16="http://schemas.microsoft.com/office/drawing/2014/main" id="{876FBAF6-EC84-BA62-E5E2-39C52D3BB751}"/>
                </a:ext>
              </a:extLst>
            </p:cNvPr>
            <p:cNvSpPr/>
            <p:nvPr/>
          </p:nvSpPr>
          <p:spPr>
            <a:xfrm>
              <a:off x="-46304631" y="15845003"/>
              <a:ext cx="75564" cy="7556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63" name="Ellipse 362">
              <a:extLst>
                <a:ext uri="{FF2B5EF4-FFF2-40B4-BE49-F238E27FC236}">
                  <a16:creationId xmlns:a16="http://schemas.microsoft.com/office/drawing/2014/main" id="{2A25EAB5-05AF-8B7D-8DE7-2D3607CB8808}"/>
                </a:ext>
              </a:extLst>
            </p:cNvPr>
            <p:cNvSpPr/>
            <p:nvPr/>
          </p:nvSpPr>
          <p:spPr>
            <a:xfrm>
              <a:off x="-47369541" y="15581331"/>
              <a:ext cx="75564" cy="7556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64" name="Ellipse 363">
              <a:extLst>
                <a:ext uri="{FF2B5EF4-FFF2-40B4-BE49-F238E27FC236}">
                  <a16:creationId xmlns:a16="http://schemas.microsoft.com/office/drawing/2014/main" id="{29376B52-1362-8419-191A-FEB9A34E0F16}"/>
                </a:ext>
              </a:extLst>
            </p:cNvPr>
            <p:cNvSpPr/>
            <p:nvPr/>
          </p:nvSpPr>
          <p:spPr>
            <a:xfrm>
              <a:off x="-42652490" y="13472921"/>
              <a:ext cx="75564" cy="7556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65" name="Ellipse 364">
              <a:extLst>
                <a:ext uri="{FF2B5EF4-FFF2-40B4-BE49-F238E27FC236}">
                  <a16:creationId xmlns:a16="http://schemas.microsoft.com/office/drawing/2014/main" id="{656893E6-3736-AACD-446C-BB23361D1B60}"/>
                </a:ext>
              </a:extLst>
            </p:cNvPr>
            <p:cNvSpPr/>
            <p:nvPr/>
          </p:nvSpPr>
          <p:spPr>
            <a:xfrm>
              <a:off x="-42348299" y="13472760"/>
              <a:ext cx="75564" cy="7556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66" name="Ellipse 365">
              <a:extLst>
                <a:ext uri="{FF2B5EF4-FFF2-40B4-BE49-F238E27FC236}">
                  <a16:creationId xmlns:a16="http://schemas.microsoft.com/office/drawing/2014/main" id="{AB8F2E2D-3437-99ED-3775-BA45221D45C1}"/>
                </a:ext>
              </a:extLst>
            </p:cNvPr>
            <p:cNvSpPr/>
            <p:nvPr/>
          </p:nvSpPr>
          <p:spPr>
            <a:xfrm>
              <a:off x="-46076408" y="16767170"/>
              <a:ext cx="75564" cy="7556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67" name="Ellipse 366">
              <a:extLst>
                <a:ext uri="{FF2B5EF4-FFF2-40B4-BE49-F238E27FC236}">
                  <a16:creationId xmlns:a16="http://schemas.microsoft.com/office/drawing/2014/main" id="{42AC8F69-3033-5EB0-F273-19E5CC8B676C}"/>
                </a:ext>
              </a:extLst>
            </p:cNvPr>
            <p:cNvSpPr/>
            <p:nvPr/>
          </p:nvSpPr>
          <p:spPr>
            <a:xfrm>
              <a:off x="-45924151" y="16767170"/>
              <a:ext cx="75564" cy="7556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68" name="Ellipse 367">
              <a:extLst>
                <a:ext uri="{FF2B5EF4-FFF2-40B4-BE49-F238E27FC236}">
                  <a16:creationId xmlns:a16="http://schemas.microsoft.com/office/drawing/2014/main" id="{53C6D395-6C87-4AA4-A79F-A3F9CB3F110F}"/>
                </a:ext>
              </a:extLst>
            </p:cNvPr>
            <p:cNvSpPr/>
            <p:nvPr/>
          </p:nvSpPr>
          <p:spPr>
            <a:xfrm>
              <a:off x="-42272171" y="13605039"/>
              <a:ext cx="75564" cy="7556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69" name="Ellipse 368">
              <a:extLst>
                <a:ext uri="{FF2B5EF4-FFF2-40B4-BE49-F238E27FC236}">
                  <a16:creationId xmlns:a16="http://schemas.microsoft.com/office/drawing/2014/main" id="{0F8960E3-D032-B5CC-E525-C7599CBBF176}"/>
                </a:ext>
              </a:extLst>
            </p:cNvPr>
            <p:cNvSpPr/>
            <p:nvPr/>
          </p:nvSpPr>
          <p:spPr>
            <a:xfrm>
              <a:off x="-46456485" y="16372025"/>
              <a:ext cx="75564" cy="7556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70" name="Ellipse 369">
              <a:extLst>
                <a:ext uri="{FF2B5EF4-FFF2-40B4-BE49-F238E27FC236}">
                  <a16:creationId xmlns:a16="http://schemas.microsoft.com/office/drawing/2014/main" id="{8CABB596-0422-ABD7-BD24-5E0F1DDA178F}"/>
                </a:ext>
              </a:extLst>
            </p:cNvPr>
            <p:cNvSpPr/>
            <p:nvPr/>
          </p:nvSpPr>
          <p:spPr>
            <a:xfrm>
              <a:off x="-46760837" y="16372025"/>
              <a:ext cx="75564" cy="7556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71" name="Ellipse 370">
              <a:extLst>
                <a:ext uri="{FF2B5EF4-FFF2-40B4-BE49-F238E27FC236}">
                  <a16:creationId xmlns:a16="http://schemas.microsoft.com/office/drawing/2014/main" id="{64AE0932-B7E0-F249-CA4E-E8F8170ED005}"/>
                </a:ext>
              </a:extLst>
            </p:cNvPr>
            <p:cNvSpPr/>
            <p:nvPr/>
          </p:nvSpPr>
          <p:spPr>
            <a:xfrm>
              <a:off x="-46913094" y="16372025"/>
              <a:ext cx="75564" cy="7556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72" name="Ellipse 371">
              <a:extLst>
                <a:ext uri="{FF2B5EF4-FFF2-40B4-BE49-F238E27FC236}">
                  <a16:creationId xmlns:a16="http://schemas.microsoft.com/office/drawing/2014/main" id="{26E52BC2-DB30-C836-6517-5803301F5B3C}"/>
                </a:ext>
              </a:extLst>
            </p:cNvPr>
            <p:cNvSpPr/>
            <p:nvPr/>
          </p:nvSpPr>
          <p:spPr>
            <a:xfrm>
              <a:off x="-44326344" y="17162638"/>
              <a:ext cx="75564" cy="7556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73" name="Ellipse 372">
              <a:extLst>
                <a:ext uri="{FF2B5EF4-FFF2-40B4-BE49-F238E27FC236}">
                  <a16:creationId xmlns:a16="http://schemas.microsoft.com/office/drawing/2014/main" id="{F1234BF7-4DFE-70DC-BDC4-2649187F488D}"/>
                </a:ext>
              </a:extLst>
            </p:cNvPr>
            <p:cNvSpPr/>
            <p:nvPr/>
          </p:nvSpPr>
          <p:spPr>
            <a:xfrm>
              <a:off x="-44402473" y="15449616"/>
              <a:ext cx="75564" cy="7556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74" name="Ellipse 373">
              <a:extLst>
                <a:ext uri="{FF2B5EF4-FFF2-40B4-BE49-F238E27FC236}">
                  <a16:creationId xmlns:a16="http://schemas.microsoft.com/office/drawing/2014/main" id="{1E7EE263-40EC-F3F9-48E5-7B0C5A9E8911}"/>
                </a:ext>
              </a:extLst>
            </p:cNvPr>
            <p:cNvSpPr/>
            <p:nvPr/>
          </p:nvSpPr>
          <p:spPr>
            <a:xfrm>
              <a:off x="-44554487" y="15449616"/>
              <a:ext cx="75564" cy="7556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75" name="Ellipse 374">
              <a:extLst>
                <a:ext uri="{FF2B5EF4-FFF2-40B4-BE49-F238E27FC236}">
                  <a16:creationId xmlns:a16="http://schemas.microsoft.com/office/drawing/2014/main" id="{079E5974-0207-8247-4144-7F981B598AC5}"/>
                </a:ext>
              </a:extLst>
            </p:cNvPr>
            <p:cNvSpPr/>
            <p:nvPr/>
          </p:nvSpPr>
          <p:spPr>
            <a:xfrm>
              <a:off x="-47217284" y="16372186"/>
              <a:ext cx="75564" cy="7556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76" name="Ellipse 375">
              <a:extLst>
                <a:ext uri="{FF2B5EF4-FFF2-40B4-BE49-F238E27FC236}">
                  <a16:creationId xmlns:a16="http://schemas.microsoft.com/office/drawing/2014/main" id="{76E44927-CA94-140C-4546-EABC608C7702}"/>
                </a:ext>
              </a:extLst>
            </p:cNvPr>
            <p:cNvSpPr/>
            <p:nvPr/>
          </p:nvSpPr>
          <p:spPr>
            <a:xfrm>
              <a:off x="-43793688" y="17031084"/>
              <a:ext cx="75564" cy="7556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77" name="Ellipse 376">
              <a:extLst>
                <a:ext uri="{FF2B5EF4-FFF2-40B4-BE49-F238E27FC236}">
                  <a16:creationId xmlns:a16="http://schemas.microsoft.com/office/drawing/2014/main" id="{52C3EEC6-C007-C8C8-D5FB-62CF6BB84CE4}"/>
                </a:ext>
              </a:extLst>
            </p:cNvPr>
            <p:cNvSpPr/>
            <p:nvPr/>
          </p:nvSpPr>
          <p:spPr>
            <a:xfrm>
              <a:off x="-45011096" y="15449616"/>
              <a:ext cx="75564" cy="7556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78" name="Ellipse 377">
              <a:extLst>
                <a:ext uri="{FF2B5EF4-FFF2-40B4-BE49-F238E27FC236}">
                  <a16:creationId xmlns:a16="http://schemas.microsoft.com/office/drawing/2014/main" id="{D33B1EED-396A-08B5-BC04-768529F0F163}"/>
                </a:ext>
              </a:extLst>
            </p:cNvPr>
            <p:cNvSpPr/>
            <p:nvPr/>
          </p:nvSpPr>
          <p:spPr>
            <a:xfrm>
              <a:off x="-45163111" y="15449616"/>
              <a:ext cx="75564" cy="7556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79" name="Ellipse 378">
              <a:extLst>
                <a:ext uri="{FF2B5EF4-FFF2-40B4-BE49-F238E27FC236}">
                  <a16:creationId xmlns:a16="http://schemas.microsoft.com/office/drawing/2014/main" id="{BA9E3701-24AE-A2F7-2CF3-7232FD61A32C}"/>
                </a:ext>
              </a:extLst>
            </p:cNvPr>
            <p:cNvSpPr/>
            <p:nvPr/>
          </p:nvSpPr>
          <p:spPr>
            <a:xfrm>
              <a:off x="-43945945" y="17031084"/>
              <a:ext cx="75564" cy="7556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80" name="Ellipse 379">
              <a:extLst>
                <a:ext uri="{FF2B5EF4-FFF2-40B4-BE49-F238E27FC236}">
                  <a16:creationId xmlns:a16="http://schemas.microsoft.com/office/drawing/2014/main" id="{57A6F1C1-F8CB-7CDC-B4A9-CD95D4D1166F}"/>
                </a:ext>
              </a:extLst>
            </p:cNvPr>
            <p:cNvSpPr/>
            <p:nvPr/>
          </p:nvSpPr>
          <p:spPr>
            <a:xfrm>
              <a:off x="-43260871" y="14000024"/>
              <a:ext cx="75564" cy="7556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81" name="Ellipse 380">
              <a:extLst>
                <a:ext uri="{FF2B5EF4-FFF2-40B4-BE49-F238E27FC236}">
                  <a16:creationId xmlns:a16="http://schemas.microsoft.com/office/drawing/2014/main" id="{0C3D7B16-C5EC-D475-35F0-BE408EEB1CE6}"/>
                </a:ext>
              </a:extLst>
            </p:cNvPr>
            <p:cNvSpPr/>
            <p:nvPr/>
          </p:nvSpPr>
          <p:spPr>
            <a:xfrm>
              <a:off x="-44250055" y="17030681"/>
              <a:ext cx="75564" cy="7556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82" name="Ellipse 381">
              <a:extLst>
                <a:ext uri="{FF2B5EF4-FFF2-40B4-BE49-F238E27FC236}">
                  <a16:creationId xmlns:a16="http://schemas.microsoft.com/office/drawing/2014/main" id="{7F80D109-4359-614B-EFD0-A3CF5631EE62}"/>
                </a:ext>
              </a:extLst>
            </p:cNvPr>
            <p:cNvSpPr/>
            <p:nvPr/>
          </p:nvSpPr>
          <p:spPr>
            <a:xfrm>
              <a:off x="-43260871" y="15845003"/>
              <a:ext cx="75564" cy="7556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83" name="Ellipse 382">
              <a:extLst>
                <a:ext uri="{FF2B5EF4-FFF2-40B4-BE49-F238E27FC236}">
                  <a16:creationId xmlns:a16="http://schemas.microsoft.com/office/drawing/2014/main" id="{D9DC0AEA-3E01-73E1-CEA9-30E5366ED37C}"/>
                </a:ext>
              </a:extLst>
            </p:cNvPr>
            <p:cNvSpPr/>
            <p:nvPr/>
          </p:nvSpPr>
          <p:spPr>
            <a:xfrm>
              <a:off x="-44402231" y="16240148"/>
              <a:ext cx="75564" cy="7556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84" name="Ellipse 383">
              <a:extLst>
                <a:ext uri="{FF2B5EF4-FFF2-40B4-BE49-F238E27FC236}">
                  <a16:creationId xmlns:a16="http://schemas.microsoft.com/office/drawing/2014/main" id="{EAB3B80A-77CB-1E93-F48C-0402593ACC70}"/>
                </a:ext>
              </a:extLst>
            </p:cNvPr>
            <p:cNvSpPr/>
            <p:nvPr/>
          </p:nvSpPr>
          <p:spPr>
            <a:xfrm>
              <a:off x="-45315528" y="17030681"/>
              <a:ext cx="75564" cy="7556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85" name="Ellipse 384">
              <a:extLst>
                <a:ext uri="{FF2B5EF4-FFF2-40B4-BE49-F238E27FC236}">
                  <a16:creationId xmlns:a16="http://schemas.microsoft.com/office/drawing/2014/main" id="{E044D3CD-6B04-4A79-6655-11E026C8CA57}"/>
                </a:ext>
              </a:extLst>
            </p:cNvPr>
            <p:cNvSpPr/>
            <p:nvPr/>
          </p:nvSpPr>
          <p:spPr>
            <a:xfrm>
              <a:off x="-43489256" y="14131980"/>
              <a:ext cx="75564" cy="7556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86" name="Ellipse 385">
              <a:extLst>
                <a:ext uri="{FF2B5EF4-FFF2-40B4-BE49-F238E27FC236}">
                  <a16:creationId xmlns:a16="http://schemas.microsoft.com/office/drawing/2014/main" id="{B0F5B093-82DA-E1BB-1A22-62381BD5C4B6}"/>
                </a:ext>
              </a:extLst>
            </p:cNvPr>
            <p:cNvSpPr/>
            <p:nvPr/>
          </p:nvSpPr>
          <p:spPr>
            <a:xfrm>
              <a:off x="-45163352" y="16240148"/>
              <a:ext cx="75564" cy="7556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87" name="Ellipse 386">
              <a:extLst>
                <a:ext uri="{FF2B5EF4-FFF2-40B4-BE49-F238E27FC236}">
                  <a16:creationId xmlns:a16="http://schemas.microsoft.com/office/drawing/2014/main" id="{53498679-4329-F751-627F-73DBD0429B33}"/>
                </a:ext>
              </a:extLst>
            </p:cNvPr>
            <p:cNvSpPr/>
            <p:nvPr/>
          </p:nvSpPr>
          <p:spPr>
            <a:xfrm>
              <a:off x="-45619638" y="17031084"/>
              <a:ext cx="75564" cy="7556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88" name="Ellipse 387">
              <a:extLst>
                <a:ext uri="{FF2B5EF4-FFF2-40B4-BE49-F238E27FC236}">
                  <a16:creationId xmlns:a16="http://schemas.microsoft.com/office/drawing/2014/main" id="{16EB76E9-43FA-B025-B675-BA0AA17D831B}"/>
                </a:ext>
              </a:extLst>
            </p:cNvPr>
            <p:cNvSpPr/>
            <p:nvPr/>
          </p:nvSpPr>
          <p:spPr>
            <a:xfrm>
              <a:off x="-43869817" y="14263937"/>
              <a:ext cx="75564" cy="7556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89" name="Ellipse 388">
              <a:extLst>
                <a:ext uri="{FF2B5EF4-FFF2-40B4-BE49-F238E27FC236}">
                  <a16:creationId xmlns:a16="http://schemas.microsoft.com/office/drawing/2014/main" id="{F27F1908-4808-39E1-0A3B-2C77E50A4F05}"/>
                </a:ext>
              </a:extLst>
            </p:cNvPr>
            <p:cNvSpPr/>
            <p:nvPr/>
          </p:nvSpPr>
          <p:spPr>
            <a:xfrm>
              <a:off x="-43641432" y="16767170"/>
              <a:ext cx="75564" cy="7556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90" name="Ellipse 389">
              <a:extLst>
                <a:ext uri="{FF2B5EF4-FFF2-40B4-BE49-F238E27FC236}">
                  <a16:creationId xmlns:a16="http://schemas.microsoft.com/office/drawing/2014/main" id="{6314F654-70EA-3CF9-B93C-ABACA79F6EBA}"/>
                </a:ext>
              </a:extLst>
            </p:cNvPr>
            <p:cNvSpPr/>
            <p:nvPr/>
          </p:nvSpPr>
          <p:spPr>
            <a:xfrm>
              <a:off x="-44021831" y="15317820"/>
              <a:ext cx="75725" cy="7572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91" name="Ellipse 390">
              <a:extLst>
                <a:ext uri="{FF2B5EF4-FFF2-40B4-BE49-F238E27FC236}">
                  <a16:creationId xmlns:a16="http://schemas.microsoft.com/office/drawing/2014/main" id="{FCCA1FE4-D82B-1A5A-1AD9-7E4F39A84B50}"/>
                </a:ext>
              </a:extLst>
            </p:cNvPr>
            <p:cNvSpPr/>
            <p:nvPr/>
          </p:nvSpPr>
          <p:spPr>
            <a:xfrm>
              <a:off x="-44173846" y="15317739"/>
              <a:ext cx="75564" cy="7556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92" name="Ellipse 391">
              <a:extLst>
                <a:ext uri="{FF2B5EF4-FFF2-40B4-BE49-F238E27FC236}">
                  <a16:creationId xmlns:a16="http://schemas.microsoft.com/office/drawing/2014/main" id="{0CACE034-3911-6E11-E2D0-A595776A81F4}"/>
                </a:ext>
              </a:extLst>
            </p:cNvPr>
            <p:cNvSpPr/>
            <p:nvPr/>
          </p:nvSpPr>
          <p:spPr>
            <a:xfrm>
              <a:off x="-44326103" y="15317739"/>
              <a:ext cx="75564" cy="7556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93" name="Ellipse 392">
              <a:extLst>
                <a:ext uri="{FF2B5EF4-FFF2-40B4-BE49-F238E27FC236}">
                  <a16:creationId xmlns:a16="http://schemas.microsoft.com/office/drawing/2014/main" id="{A6FB8A78-4703-FE45-E577-E08EB9ACE964}"/>
                </a:ext>
              </a:extLst>
            </p:cNvPr>
            <p:cNvSpPr/>
            <p:nvPr/>
          </p:nvSpPr>
          <p:spPr>
            <a:xfrm>
              <a:off x="-45239480" y="15317739"/>
              <a:ext cx="75564" cy="7556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94" name="Ellipse 393">
              <a:extLst>
                <a:ext uri="{FF2B5EF4-FFF2-40B4-BE49-F238E27FC236}">
                  <a16:creationId xmlns:a16="http://schemas.microsoft.com/office/drawing/2014/main" id="{5821A1E4-0B25-8092-EEED-77AD868F2987}"/>
                </a:ext>
              </a:extLst>
            </p:cNvPr>
            <p:cNvSpPr/>
            <p:nvPr/>
          </p:nvSpPr>
          <p:spPr>
            <a:xfrm>
              <a:off x="-45391737" y="15317739"/>
              <a:ext cx="75564" cy="7556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95" name="Ellipse 394">
              <a:extLst>
                <a:ext uri="{FF2B5EF4-FFF2-40B4-BE49-F238E27FC236}">
                  <a16:creationId xmlns:a16="http://schemas.microsoft.com/office/drawing/2014/main" id="{81D6F2B0-9244-2525-42D7-46EAE931F361}"/>
                </a:ext>
              </a:extLst>
            </p:cNvPr>
            <p:cNvSpPr/>
            <p:nvPr/>
          </p:nvSpPr>
          <p:spPr>
            <a:xfrm>
              <a:off x="-45543832" y="15317820"/>
              <a:ext cx="75725" cy="7572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96" name="Ellipse 395">
              <a:extLst>
                <a:ext uri="{FF2B5EF4-FFF2-40B4-BE49-F238E27FC236}">
                  <a16:creationId xmlns:a16="http://schemas.microsoft.com/office/drawing/2014/main" id="{9789D96C-7518-3416-89D8-5659FFFDBF2D}"/>
                </a:ext>
              </a:extLst>
            </p:cNvPr>
            <p:cNvSpPr/>
            <p:nvPr/>
          </p:nvSpPr>
          <p:spPr>
            <a:xfrm>
              <a:off x="-47293413" y="16239987"/>
              <a:ext cx="75564" cy="7556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97" name="Ellipse 396">
              <a:extLst>
                <a:ext uri="{FF2B5EF4-FFF2-40B4-BE49-F238E27FC236}">
                  <a16:creationId xmlns:a16="http://schemas.microsoft.com/office/drawing/2014/main" id="{4B488E19-15AB-72E0-3B6C-1D21A87AAEAC}"/>
                </a:ext>
              </a:extLst>
            </p:cNvPr>
            <p:cNvSpPr/>
            <p:nvPr/>
          </p:nvSpPr>
          <p:spPr>
            <a:xfrm>
              <a:off x="-44021831" y="14527045"/>
              <a:ext cx="75725" cy="7572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98" name="Ellipse 397">
              <a:extLst>
                <a:ext uri="{FF2B5EF4-FFF2-40B4-BE49-F238E27FC236}">
                  <a16:creationId xmlns:a16="http://schemas.microsoft.com/office/drawing/2014/main" id="{E34E97D6-DDEF-4773-F097-6F25446D99F4}"/>
                </a:ext>
              </a:extLst>
            </p:cNvPr>
            <p:cNvSpPr/>
            <p:nvPr/>
          </p:nvSpPr>
          <p:spPr>
            <a:xfrm>
              <a:off x="-43032889" y="14659163"/>
              <a:ext cx="75564" cy="7556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99" name="Ellipse 398">
              <a:extLst>
                <a:ext uri="{FF2B5EF4-FFF2-40B4-BE49-F238E27FC236}">
                  <a16:creationId xmlns:a16="http://schemas.microsoft.com/office/drawing/2014/main" id="{9FA2B706-C0EF-4F97-20C4-C4B2A7303575}"/>
                </a:ext>
              </a:extLst>
            </p:cNvPr>
            <p:cNvSpPr/>
            <p:nvPr/>
          </p:nvSpPr>
          <p:spPr>
            <a:xfrm>
              <a:off x="-42728618" y="14659163"/>
              <a:ext cx="75564" cy="7556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00" name="Ellipse 399">
              <a:extLst>
                <a:ext uri="{FF2B5EF4-FFF2-40B4-BE49-F238E27FC236}">
                  <a16:creationId xmlns:a16="http://schemas.microsoft.com/office/drawing/2014/main" id="{DC060A84-E182-F7F4-1BE5-98A2058B2AAC}"/>
                </a:ext>
              </a:extLst>
            </p:cNvPr>
            <p:cNvSpPr/>
            <p:nvPr/>
          </p:nvSpPr>
          <p:spPr>
            <a:xfrm>
              <a:off x="-43717399" y="16108353"/>
              <a:ext cx="75564" cy="7556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01" name="Ellipse 400">
              <a:extLst>
                <a:ext uri="{FF2B5EF4-FFF2-40B4-BE49-F238E27FC236}">
                  <a16:creationId xmlns:a16="http://schemas.microsoft.com/office/drawing/2014/main" id="{1BC257FA-E292-9571-A99F-62B311A3BBFA}"/>
                </a:ext>
              </a:extLst>
            </p:cNvPr>
            <p:cNvSpPr/>
            <p:nvPr/>
          </p:nvSpPr>
          <p:spPr>
            <a:xfrm>
              <a:off x="-42424266" y="15185782"/>
              <a:ext cx="75564" cy="7556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02" name="Ellipse 401">
              <a:extLst>
                <a:ext uri="{FF2B5EF4-FFF2-40B4-BE49-F238E27FC236}">
                  <a16:creationId xmlns:a16="http://schemas.microsoft.com/office/drawing/2014/main" id="{A2050852-80BD-9426-EC7D-D089DDD794EA}"/>
                </a:ext>
              </a:extLst>
            </p:cNvPr>
            <p:cNvSpPr/>
            <p:nvPr/>
          </p:nvSpPr>
          <p:spPr>
            <a:xfrm>
              <a:off x="-42576361" y="15185782"/>
              <a:ext cx="75564" cy="7556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03" name="Ellipse 402">
              <a:extLst>
                <a:ext uri="{FF2B5EF4-FFF2-40B4-BE49-F238E27FC236}">
                  <a16:creationId xmlns:a16="http://schemas.microsoft.com/office/drawing/2014/main" id="{A920F0F8-2712-D1CD-F452-3D4A42B0666F}"/>
                </a:ext>
              </a:extLst>
            </p:cNvPr>
            <p:cNvSpPr/>
            <p:nvPr/>
          </p:nvSpPr>
          <p:spPr>
            <a:xfrm>
              <a:off x="-42728618" y="15185782"/>
              <a:ext cx="75564" cy="7556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04" name="Ellipse 403">
              <a:extLst>
                <a:ext uri="{FF2B5EF4-FFF2-40B4-BE49-F238E27FC236}">
                  <a16:creationId xmlns:a16="http://schemas.microsoft.com/office/drawing/2014/main" id="{D7088570-10BE-105F-4D90-C538C6EB3226}"/>
                </a:ext>
              </a:extLst>
            </p:cNvPr>
            <p:cNvSpPr/>
            <p:nvPr/>
          </p:nvSpPr>
          <p:spPr>
            <a:xfrm>
              <a:off x="-43032889" y="15185863"/>
              <a:ext cx="75564" cy="7556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05" name="Ellipse 404">
              <a:extLst>
                <a:ext uri="{FF2B5EF4-FFF2-40B4-BE49-F238E27FC236}">
                  <a16:creationId xmlns:a16="http://schemas.microsoft.com/office/drawing/2014/main" id="{6F685551-4DE6-F2B9-D5AC-1D0F2CA4E397}"/>
                </a:ext>
              </a:extLst>
            </p:cNvPr>
            <p:cNvSpPr/>
            <p:nvPr/>
          </p:nvSpPr>
          <p:spPr>
            <a:xfrm>
              <a:off x="-44174007" y="16108272"/>
              <a:ext cx="75564" cy="7556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06" name="Ellipse 405">
              <a:extLst>
                <a:ext uri="{FF2B5EF4-FFF2-40B4-BE49-F238E27FC236}">
                  <a16:creationId xmlns:a16="http://schemas.microsoft.com/office/drawing/2014/main" id="{84FA4771-FDB0-1E63-78F4-B8ADEE49BC87}"/>
                </a:ext>
              </a:extLst>
            </p:cNvPr>
            <p:cNvSpPr/>
            <p:nvPr/>
          </p:nvSpPr>
          <p:spPr>
            <a:xfrm>
              <a:off x="-44326344" y="16108272"/>
              <a:ext cx="75564" cy="7556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07" name="Ellipse 406">
              <a:extLst>
                <a:ext uri="{FF2B5EF4-FFF2-40B4-BE49-F238E27FC236}">
                  <a16:creationId xmlns:a16="http://schemas.microsoft.com/office/drawing/2014/main" id="{37865961-1132-FA00-1E98-F0C447379EA5}"/>
                </a:ext>
              </a:extLst>
            </p:cNvPr>
            <p:cNvSpPr/>
            <p:nvPr/>
          </p:nvSpPr>
          <p:spPr>
            <a:xfrm>
              <a:off x="-46532694" y="15185863"/>
              <a:ext cx="75564" cy="7556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08" name="Ellipse 407">
              <a:extLst>
                <a:ext uri="{FF2B5EF4-FFF2-40B4-BE49-F238E27FC236}">
                  <a16:creationId xmlns:a16="http://schemas.microsoft.com/office/drawing/2014/main" id="{1095E0F7-ED77-FB2E-74DB-7A7C4C68D1E6}"/>
                </a:ext>
              </a:extLst>
            </p:cNvPr>
            <p:cNvSpPr/>
            <p:nvPr/>
          </p:nvSpPr>
          <p:spPr>
            <a:xfrm>
              <a:off x="-46836965" y="15185782"/>
              <a:ext cx="75564" cy="7556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09" name="Ellipse 408">
              <a:extLst>
                <a:ext uri="{FF2B5EF4-FFF2-40B4-BE49-F238E27FC236}">
                  <a16:creationId xmlns:a16="http://schemas.microsoft.com/office/drawing/2014/main" id="{FBFDDF53-5C5D-B534-D11E-3DE846EFB157}"/>
                </a:ext>
              </a:extLst>
            </p:cNvPr>
            <p:cNvSpPr/>
            <p:nvPr/>
          </p:nvSpPr>
          <p:spPr>
            <a:xfrm>
              <a:off x="-46989222" y="15185782"/>
              <a:ext cx="75564" cy="7556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10" name="Ellipse 409">
              <a:extLst>
                <a:ext uri="{FF2B5EF4-FFF2-40B4-BE49-F238E27FC236}">
                  <a16:creationId xmlns:a16="http://schemas.microsoft.com/office/drawing/2014/main" id="{354FCC4D-0E43-F1B1-E57A-0AB26CF00F25}"/>
                </a:ext>
              </a:extLst>
            </p:cNvPr>
            <p:cNvSpPr/>
            <p:nvPr/>
          </p:nvSpPr>
          <p:spPr>
            <a:xfrm>
              <a:off x="-43489175" y="16767170"/>
              <a:ext cx="75564" cy="7556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11" name="Ellipse 410">
              <a:extLst>
                <a:ext uri="{FF2B5EF4-FFF2-40B4-BE49-F238E27FC236}">
                  <a16:creationId xmlns:a16="http://schemas.microsoft.com/office/drawing/2014/main" id="{3D5D4814-0459-CCA4-BCB3-BEBEFA2ECBC7}"/>
                </a:ext>
              </a:extLst>
            </p:cNvPr>
            <p:cNvSpPr/>
            <p:nvPr/>
          </p:nvSpPr>
          <p:spPr>
            <a:xfrm>
              <a:off x="-43184743" y="16767251"/>
              <a:ext cx="75564" cy="7556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12" name="Ellipse 411">
              <a:extLst>
                <a:ext uri="{FF2B5EF4-FFF2-40B4-BE49-F238E27FC236}">
                  <a16:creationId xmlns:a16="http://schemas.microsoft.com/office/drawing/2014/main" id="{02A1FF47-9D72-412B-474C-DA9FE6E8FBA2}"/>
                </a:ext>
              </a:extLst>
            </p:cNvPr>
            <p:cNvSpPr/>
            <p:nvPr/>
          </p:nvSpPr>
          <p:spPr>
            <a:xfrm>
              <a:off x="-43641432" y="15976718"/>
              <a:ext cx="75564" cy="7556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13" name="Ellipse 412">
              <a:extLst>
                <a:ext uri="{FF2B5EF4-FFF2-40B4-BE49-F238E27FC236}">
                  <a16:creationId xmlns:a16="http://schemas.microsoft.com/office/drawing/2014/main" id="{ECC0AFE8-146A-F670-64EA-AF1565304DE6}"/>
                </a:ext>
              </a:extLst>
            </p:cNvPr>
            <p:cNvSpPr/>
            <p:nvPr/>
          </p:nvSpPr>
          <p:spPr>
            <a:xfrm>
              <a:off x="-44630616" y="16108192"/>
              <a:ext cx="75564" cy="7556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14" name="Ellipse 413">
              <a:extLst>
                <a:ext uri="{FF2B5EF4-FFF2-40B4-BE49-F238E27FC236}">
                  <a16:creationId xmlns:a16="http://schemas.microsoft.com/office/drawing/2014/main" id="{08094728-F3BD-BF8F-23B2-831E1B9B1EE1}"/>
                </a:ext>
              </a:extLst>
            </p:cNvPr>
            <p:cNvSpPr/>
            <p:nvPr/>
          </p:nvSpPr>
          <p:spPr>
            <a:xfrm>
              <a:off x="-44934967" y="16108192"/>
              <a:ext cx="75564" cy="7556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15" name="Ellipse 414">
              <a:extLst>
                <a:ext uri="{FF2B5EF4-FFF2-40B4-BE49-F238E27FC236}">
                  <a16:creationId xmlns:a16="http://schemas.microsoft.com/office/drawing/2014/main" id="{116B9696-D095-2938-9ED6-8EED56AA9894}"/>
                </a:ext>
              </a:extLst>
            </p:cNvPr>
            <p:cNvSpPr/>
            <p:nvPr/>
          </p:nvSpPr>
          <p:spPr>
            <a:xfrm>
              <a:off x="-44250216" y="16503982"/>
              <a:ext cx="75564" cy="7556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16" name="Ellipse 415">
              <a:extLst>
                <a:ext uri="{FF2B5EF4-FFF2-40B4-BE49-F238E27FC236}">
                  <a16:creationId xmlns:a16="http://schemas.microsoft.com/office/drawing/2014/main" id="{FD1F43BF-8340-904E-461C-5955AD687F49}"/>
                </a:ext>
              </a:extLst>
            </p:cNvPr>
            <p:cNvSpPr/>
            <p:nvPr/>
          </p:nvSpPr>
          <p:spPr>
            <a:xfrm>
              <a:off x="-45391495" y="16108272"/>
              <a:ext cx="75564" cy="7556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17" name="Ellipse 416">
              <a:extLst>
                <a:ext uri="{FF2B5EF4-FFF2-40B4-BE49-F238E27FC236}">
                  <a16:creationId xmlns:a16="http://schemas.microsoft.com/office/drawing/2014/main" id="{F6DB763A-9BAA-F914-7B57-4E9ADF41A974}"/>
                </a:ext>
              </a:extLst>
            </p:cNvPr>
            <p:cNvSpPr/>
            <p:nvPr/>
          </p:nvSpPr>
          <p:spPr>
            <a:xfrm>
              <a:off x="-45848184" y="16108272"/>
              <a:ext cx="75564" cy="7556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18" name="Ellipse 417">
              <a:extLst>
                <a:ext uri="{FF2B5EF4-FFF2-40B4-BE49-F238E27FC236}">
                  <a16:creationId xmlns:a16="http://schemas.microsoft.com/office/drawing/2014/main" id="{2B4AE69C-7AA8-DDC1-41EA-5DE0BBF69FA6}"/>
                </a:ext>
              </a:extLst>
            </p:cNvPr>
            <p:cNvSpPr/>
            <p:nvPr/>
          </p:nvSpPr>
          <p:spPr>
            <a:xfrm>
              <a:off x="-43413047" y="15054309"/>
              <a:ext cx="75564" cy="7556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19" name="Ellipse 418">
              <a:extLst>
                <a:ext uri="{FF2B5EF4-FFF2-40B4-BE49-F238E27FC236}">
                  <a16:creationId xmlns:a16="http://schemas.microsoft.com/office/drawing/2014/main" id="{FC010589-1FC8-4BD2-D6CF-3B57B98B5301}"/>
                </a:ext>
              </a:extLst>
            </p:cNvPr>
            <p:cNvSpPr/>
            <p:nvPr/>
          </p:nvSpPr>
          <p:spPr>
            <a:xfrm>
              <a:off x="-43565304" y="15054309"/>
              <a:ext cx="75564" cy="7556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20" name="Ellipse 419">
              <a:extLst>
                <a:ext uri="{FF2B5EF4-FFF2-40B4-BE49-F238E27FC236}">
                  <a16:creationId xmlns:a16="http://schemas.microsoft.com/office/drawing/2014/main" id="{E0F40E19-A9F0-7A00-DA7A-86B4982E77EE}"/>
                </a:ext>
              </a:extLst>
            </p:cNvPr>
            <p:cNvSpPr/>
            <p:nvPr/>
          </p:nvSpPr>
          <p:spPr>
            <a:xfrm>
              <a:off x="-42576361" y="14659163"/>
              <a:ext cx="75564" cy="7556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21" name="Ellipse 420">
              <a:extLst>
                <a:ext uri="{FF2B5EF4-FFF2-40B4-BE49-F238E27FC236}">
                  <a16:creationId xmlns:a16="http://schemas.microsoft.com/office/drawing/2014/main" id="{65A32AC0-5C89-D34D-08F1-D2AAAB73D2FD}"/>
                </a:ext>
              </a:extLst>
            </p:cNvPr>
            <p:cNvSpPr/>
            <p:nvPr/>
          </p:nvSpPr>
          <p:spPr>
            <a:xfrm>
              <a:off x="-42272171" y="12814104"/>
              <a:ext cx="75564" cy="7556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22" name="Ellipse 421">
              <a:extLst>
                <a:ext uri="{FF2B5EF4-FFF2-40B4-BE49-F238E27FC236}">
                  <a16:creationId xmlns:a16="http://schemas.microsoft.com/office/drawing/2014/main" id="{8D757DF0-2D0B-431A-8B71-353193D9781D}"/>
                </a:ext>
              </a:extLst>
            </p:cNvPr>
            <p:cNvSpPr/>
            <p:nvPr/>
          </p:nvSpPr>
          <p:spPr>
            <a:xfrm>
              <a:off x="-42424266" y="14659244"/>
              <a:ext cx="75564" cy="7556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23" name="Ellipse 422">
              <a:extLst>
                <a:ext uri="{FF2B5EF4-FFF2-40B4-BE49-F238E27FC236}">
                  <a16:creationId xmlns:a16="http://schemas.microsoft.com/office/drawing/2014/main" id="{E7755E36-A12C-76E0-2CD3-7551E13C3E2A}"/>
                </a:ext>
              </a:extLst>
            </p:cNvPr>
            <p:cNvSpPr/>
            <p:nvPr/>
          </p:nvSpPr>
          <p:spPr>
            <a:xfrm>
              <a:off x="-43565304" y="14790717"/>
              <a:ext cx="75564" cy="7556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24" name="Ellipse 423">
              <a:extLst>
                <a:ext uri="{FF2B5EF4-FFF2-40B4-BE49-F238E27FC236}">
                  <a16:creationId xmlns:a16="http://schemas.microsoft.com/office/drawing/2014/main" id="{CE222D66-094D-5FF6-9C79-E377EC732DB3}"/>
                </a:ext>
              </a:extLst>
            </p:cNvPr>
            <p:cNvSpPr/>
            <p:nvPr/>
          </p:nvSpPr>
          <p:spPr>
            <a:xfrm>
              <a:off x="-43413047" y="14790717"/>
              <a:ext cx="75564" cy="7556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25" name="Ellipse 424">
              <a:extLst>
                <a:ext uri="{FF2B5EF4-FFF2-40B4-BE49-F238E27FC236}">
                  <a16:creationId xmlns:a16="http://schemas.microsoft.com/office/drawing/2014/main" id="{35174653-6B8D-3352-E388-9EF1204BB7A1}"/>
                </a:ext>
              </a:extLst>
            </p:cNvPr>
            <p:cNvSpPr/>
            <p:nvPr/>
          </p:nvSpPr>
          <p:spPr>
            <a:xfrm>
              <a:off x="-43260791" y="14790798"/>
              <a:ext cx="75403" cy="7540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26" name="Ellipse 425">
              <a:extLst>
                <a:ext uri="{FF2B5EF4-FFF2-40B4-BE49-F238E27FC236}">
                  <a16:creationId xmlns:a16="http://schemas.microsoft.com/office/drawing/2014/main" id="{88C3C2CE-E9AD-2924-2C22-914E4D2C0BCB}"/>
                </a:ext>
              </a:extLst>
            </p:cNvPr>
            <p:cNvSpPr/>
            <p:nvPr/>
          </p:nvSpPr>
          <p:spPr>
            <a:xfrm>
              <a:off x="-43108534" y="14790798"/>
              <a:ext cx="75403" cy="7540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27" name="Ellipse 426">
              <a:extLst>
                <a:ext uri="{FF2B5EF4-FFF2-40B4-BE49-F238E27FC236}">
                  <a16:creationId xmlns:a16="http://schemas.microsoft.com/office/drawing/2014/main" id="{94EC4B82-6DDF-FCEA-817D-4EB9E676AEB6}"/>
                </a:ext>
              </a:extLst>
            </p:cNvPr>
            <p:cNvSpPr/>
            <p:nvPr/>
          </p:nvSpPr>
          <p:spPr>
            <a:xfrm>
              <a:off x="-42576361" y="14922594"/>
              <a:ext cx="75403" cy="7540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28" name="Ellipse 427">
              <a:extLst>
                <a:ext uri="{FF2B5EF4-FFF2-40B4-BE49-F238E27FC236}">
                  <a16:creationId xmlns:a16="http://schemas.microsoft.com/office/drawing/2014/main" id="{7835E193-5524-6666-4608-BCA44BDBE700}"/>
                </a:ext>
              </a:extLst>
            </p:cNvPr>
            <p:cNvSpPr/>
            <p:nvPr/>
          </p:nvSpPr>
          <p:spPr>
            <a:xfrm>
              <a:off x="-46000360" y="16108353"/>
              <a:ext cx="75564" cy="7556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29" name="Ellipse 428">
              <a:extLst>
                <a:ext uri="{FF2B5EF4-FFF2-40B4-BE49-F238E27FC236}">
                  <a16:creationId xmlns:a16="http://schemas.microsoft.com/office/drawing/2014/main" id="{245AA57E-88A9-8DF4-385A-E6087CC0A29B}"/>
                </a:ext>
              </a:extLst>
            </p:cNvPr>
            <p:cNvSpPr/>
            <p:nvPr/>
          </p:nvSpPr>
          <p:spPr>
            <a:xfrm>
              <a:off x="-43260791" y="15054390"/>
              <a:ext cx="75403" cy="7540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30" name="Ellipse 429">
              <a:extLst>
                <a:ext uri="{FF2B5EF4-FFF2-40B4-BE49-F238E27FC236}">
                  <a16:creationId xmlns:a16="http://schemas.microsoft.com/office/drawing/2014/main" id="{F57186E8-E905-970E-7C70-F3B109014028}"/>
                </a:ext>
              </a:extLst>
            </p:cNvPr>
            <p:cNvSpPr/>
            <p:nvPr/>
          </p:nvSpPr>
          <p:spPr>
            <a:xfrm>
              <a:off x="-45695847" y="16108272"/>
              <a:ext cx="75403" cy="7540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31" name="Ellipse 430">
              <a:extLst>
                <a:ext uri="{FF2B5EF4-FFF2-40B4-BE49-F238E27FC236}">
                  <a16:creationId xmlns:a16="http://schemas.microsoft.com/office/drawing/2014/main" id="{73316C0F-4212-2773-9C53-97FB109A3A45}"/>
                </a:ext>
              </a:extLst>
            </p:cNvPr>
            <p:cNvSpPr/>
            <p:nvPr/>
          </p:nvSpPr>
          <p:spPr>
            <a:xfrm>
              <a:off x="-45543591" y="16108272"/>
              <a:ext cx="75403" cy="7540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32" name="Ellipse 431">
              <a:extLst>
                <a:ext uri="{FF2B5EF4-FFF2-40B4-BE49-F238E27FC236}">
                  <a16:creationId xmlns:a16="http://schemas.microsoft.com/office/drawing/2014/main" id="{59C80E10-5747-BC83-4372-4C0EABD47086}"/>
                </a:ext>
              </a:extLst>
            </p:cNvPr>
            <p:cNvSpPr/>
            <p:nvPr/>
          </p:nvSpPr>
          <p:spPr>
            <a:xfrm>
              <a:off x="-43108534" y="15054390"/>
              <a:ext cx="75403" cy="7540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33" name="Ellipse 432">
              <a:extLst>
                <a:ext uri="{FF2B5EF4-FFF2-40B4-BE49-F238E27FC236}">
                  <a16:creationId xmlns:a16="http://schemas.microsoft.com/office/drawing/2014/main" id="{11857DF8-110A-8299-B1EE-B42B8AA34F2A}"/>
                </a:ext>
              </a:extLst>
            </p:cNvPr>
            <p:cNvSpPr/>
            <p:nvPr/>
          </p:nvSpPr>
          <p:spPr>
            <a:xfrm>
              <a:off x="-46152375" y="16899208"/>
              <a:ext cx="75564" cy="7556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34" name="Ellipse 433">
              <a:extLst>
                <a:ext uri="{FF2B5EF4-FFF2-40B4-BE49-F238E27FC236}">
                  <a16:creationId xmlns:a16="http://schemas.microsoft.com/office/drawing/2014/main" id="{16819516-3161-5D94-D332-24EBA7FF39D1}"/>
                </a:ext>
              </a:extLst>
            </p:cNvPr>
            <p:cNvSpPr/>
            <p:nvPr/>
          </p:nvSpPr>
          <p:spPr>
            <a:xfrm>
              <a:off x="-45087063" y="16108353"/>
              <a:ext cx="75403" cy="7540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35" name="Ellipse 434">
              <a:extLst>
                <a:ext uri="{FF2B5EF4-FFF2-40B4-BE49-F238E27FC236}">
                  <a16:creationId xmlns:a16="http://schemas.microsoft.com/office/drawing/2014/main" id="{F7DD1BE3-61B2-5699-98A0-446F4ADEDFE4}"/>
                </a:ext>
              </a:extLst>
            </p:cNvPr>
            <p:cNvSpPr/>
            <p:nvPr/>
          </p:nvSpPr>
          <p:spPr>
            <a:xfrm>
              <a:off x="-46304390" y="16899047"/>
              <a:ext cx="75564" cy="7556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36" name="Ellipse 435">
              <a:extLst>
                <a:ext uri="{FF2B5EF4-FFF2-40B4-BE49-F238E27FC236}">
                  <a16:creationId xmlns:a16="http://schemas.microsoft.com/office/drawing/2014/main" id="{D38424C3-1FA8-C48B-1A80-A49794CAF06C}"/>
                </a:ext>
              </a:extLst>
            </p:cNvPr>
            <p:cNvSpPr/>
            <p:nvPr/>
          </p:nvSpPr>
          <p:spPr>
            <a:xfrm>
              <a:off x="-44782711" y="16108272"/>
              <a:ext cx="75403" cy="7540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37" name="Ellipse 436">
              <a:extLst>
                <a:ext uri="{FF2B5EF4-FFF2-40B4-BE49-F238E27FC236}">
                  <a16:creationId xmlns:a16="http://schemas.microsoft.com/office/drawing/2014/main" id="{65BD97BF-EA35-5229-2A0D-8D450FC45554}"/>
                </a:ext>
              </a:extLst>
            </p:cNvPr>
            <p:cNvSpPr/>
            <p:nvPr/>
          </p:nvSpPr>
          <p:spPr>
            <a:xfrm>
              <a:off x="-46456646" y="16899047"/>
              <a:ext cx="75564" cy="7556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38" name="Ellipse 437">
              <a:extLst>
                <a:ext uri="{FF2B5EF4-FFF2-40B4-BE49-F238E27FC236}">
                  <a16:creationId xmlns:a16="http://schemas.microsoft.com/office/drawing/2014/main" id="{5F804834-004B-7647-43D4-5EE060A3C200}"/>
                </a:ext>
              </a:extLst>
            </p:cNvPr>
            <p:cNvSpPr/>
            <p:nvPr/>
          </p:nvSpPr>
          <p:spPr>
            <a:xfrm>
              <a:off x="-44478359" y="16108353"/>
              <a:ext cx="75403" cy="7540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39" name="Ellipse 438">
              <a:extLst>
                <a:ext uri="{FF2B5EF4-FFF2-40B4-BE49-F238E27FC236}">
                  <a16:creationId xmlns:a16="http://schemas.microsoft.com/office/drawing/2014/main" id="{5B877378-00B1-A6C8-F73B-80EF00D3F928}"/>
                </a:ext>
              </a:extLst>
            </p:cNvPr>
            <p:cNvSpPr/>
            <p:nvPr/>
          </p:nvSpPr>
          <p:spPr>
            <a:xfrm>
              <a:off x="-46380437" y="15185944"/>
              <a:ext cx="75564" cy="7556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40" name="Ellipse 439">
              <a:extLst>
                <a:ext uri="{FF2B5EF4-FFF2-40B4-BE49-F238E27FC236}">
                  <a16:creationId xmlns:a16="http://schemas.microsoft.com/office/drawing/2014/main" id="{677BD7F2-486D-977C-2090-361B9D0BA738}"/>
                </a:ext>
              </a:extLst>
            </p:cNvPr>
            <p:cNvSpPr/>
            <p:nvPr/>
          </p:nvSpPr>
          <p:spPr>
            <a:xfrm>
              <a:off x="-43185146" y="15185944"/>
              <a:ext cx="75564" cy="7556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41" name="Ellipse 440">
              <a:extLst>
                <a:ext uri="{FF2B5EF4-FFF2-40B4-BE49-F238E27FC236}">
                  <a16:creationId xmlns:a16="http://schemas.microsoft.com/office/drawing/2014/main" id="{7667D0D5-8CBE-E771-D746-F3699A483086}"/>
                </a:ext>
              </a:extLst>
            </p:cNvPr>
            <p:cNvSpPr/>
            <p:nvPr/>
          </p:nvSpPr>
          <p:spPr>
            <a:xfrm>
              <a:off x="-44021831" y="16108272"/>
              <a:ext cx="75403" cy="7540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42" name="Ellipse 441">
              <a:extLst>
                <a:ext uri="{FF2B5EF4-FFF2-40B4-BE49-F238E27FC236}">
                  <a16:creationId xmlns:a16="http://schemas.microsoft.com/office/drawing/2014/main" id="{C5FE2D86-4909-F74A-7A7F-8F1E29AC6F32}"/>
                </a:ext>
              </a:extLst>
            </p:cNvPr>
            <p:cNvSpPr/>
            <p:nvPr/>
          </p:nvSpPr>
          <p:spPr>
            <a:xfrm>
              <a:off x="-43869575" y="16108272"/>
              <a:ext cx="75403" cy="7540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43" name="Ellipse 442">
              <a:extLst>
                <a:ext uri="{FF2B5EF4-FFF2-40B4-BE49-F238E27FC236}">
                  <a16:creationId xmlns:a16="http://schemas.microsoft.com/office/drawing/2014/main" id="{843740D6-0301-84D5-E335-08E917235C8B}"/>
                </a:ext>
              </a:extLst>
            </p:cNvPr>
            <p:cNvSpPr/>
            <p:nvPr/>
          </p:nvSpPr>
          <p:spPr>
            <a:xfrm>
              <a:off x="-47826149" y="15317981"/>
              <a:ext cx="75403" cy="7540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44" name="Ellipse 443">
              <a:extLst>
                <a:ext uri="{FF2B5EF4-FFF2-40B4-BE49-F238E27FC236}">
                  <a16:creationId xmlns:a16="http://schemas.microsoft.com/office/drawing/2014/main" id="{745D329F-85F1-336A-96B4-3B9B20EB8E10}"/>
                </a:ext>
              </a:extLst>
            </p:cNvPr>
            <p:cNvSpPr/>
            <p:nvPr/>
          </p:nvSpPr>
          <p:spPr>
            <a:xfrm>
              <a:off x="-43565223" y="16108353"/>
              <a:ext cx="75564" cy="7556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45" name="Ellipse 444">
              <a:extLst>
                <a:ext uri="{FF2B5EF4-FFF2-40B4-BE49-F238E27FC236}">
                  <a16:creationId xmlns:a16="http://schemas.microsoft.com/office/drawing/2014/main" id="{CA758F25-9E75-6B66-2D3D-8CF0F5C39C1C}"/>
                </a:ext>
              </a:extLst>
            </p:cNvPr>
            <p:cNvSpPr/>
            <p:nvPr/>
          </p:nvSpPr>
          <p:spPr>
            <a:xfrm>
              <a:off x="-47673893" y="15317981"/>
              <a:ext cx="75403" cy="7540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46" name="Ellipse 445">
              <a:extLst>
                <a:ext uri="{FF2B5EF4-FFF2-40B4-BE49-F238E27FC236}">
                  <a16:creationId xmlns:a16="http://schemas.microsoft.com/office/drawing/2014/main" id="{FBA0D3E5-1C03-F156-90A5-85380CAA24AC}"/>
                </a:ext>
              </a:extLst>
            </p:cNvPr>
            <p:cNvSpPr/>
            <p:nvPr/>
          </p:nvSpPr>
          <p:spPr>
            <a:xfrm>
              <a:off x="-47521636" y="15317981"/>
              <a:ext cx="75403" cy="7540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47" name="Ellipse 446">
              <a:extLst>
                <a:ext uri="{FF2B5EF4-FFF2-40B4-BE49-F238E27FC236}">
                  <a16:creationId xmlns:a16="http://schemas.microsoft.com/office/drawing/2014/main" id="{2EA372B8-6999-6FD0-4EA0-3B269D15C90E}"/>
                </a:ext>
              </a:extLst>
            </p:cNvPr>
            <p:cNvSpPr/>
            <p:nvPr/>
          </p:nvSpPr>
          <p:spPr>
            <a:xfrm>
              <a:off x="-43185146" y="14659083"/>
              <a:ext cx="75564" cy="7556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48" name="Ellipse 447">
              <a:extLst>
                <a:ext uri="{FF2B5EF4-FFF2-40B4-BE49-F238E27FC236}">
                  <a16:creationId xmlns:a16="http://schemas.microsoft.com/office/drawing/2014/main" id="{F1380E75-5824-5B4A-D064-FDAB461B9EF1}"/>
                </a:ext>
              </a:extLst>
            </p:cNvPr>
            <p:cNvSpPr/>
            <p:nvPr/>
          </p:nvSpPr>
          <p:spPr>
            <a:xfrm>
              <a:off x="-47369380" y="15317981"/>
              <a:ext cx="75403" cy="7540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49" name="Ellipse 448">
              <a:extLst>
                <a:ext uri="{FF2B5EF4-FFF2-40B4-BE49-F238E27FC236}">
                  <a16:creationId xmlns:a16="http://schemas.microsoft.com/office/drawing/2014/main" id="{D10C0B70-66F5-E9C2-4DC5-E2F256BC4710}"/>
                </a:ext>
              </a:extLst>
            </p:cNvPr>
            <p:cNvSpPr/>
            <p:nvPr/>
          </p:nvSpPr>
          <p:spPr>
            <a:xfrm>
              <a:off x="-47445508" y="16239987"/>
              <a:ext cx="75403" cy="7540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50" name="Ellipse 449">
              <a:extLst>
                <a:ext uri="{FF2B5EF4-FFF2-40B4-BE49-F238E27FC236}">
                  <a16:creationId xmlns:a16="http://schemas.microsoft.com/office/drawing/2014/main" id="{E3E274F9-41B4-107A-8898-1B187B7C9E1E}"/>
                </a:ext>
              </a:extLst>
            </p:cNvPr>
            <p:cNvSpPr/>
            <p:nvPr/>
          </p:nvSpPr>
          <p:spPr>
            <a:xfrm>
              <a:off x="-47217123" y="15317981"/>
              <a:ext cx="75403" cy="7540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51" name="Ellipse 450">
              <a:extLst>
                <a:ext uri="{FF2B5EF4-FFF2-40B4-BE49-F238E27FC236}">
                  <a16:creationId xmlns:a16="http://schemas.microsoft.com/office/drawing/2014/main" id="{A6D411D7-E149-2224-1032-CD74F608D1D7}"/>
                </a:ext>
              </a:extLst>
            </p:cNvPr>
            <p:cNvSpPr/>
            <p:nvPr/>
          </p:nvSpPr>
          <p:spPr>
            <a:xfrm>
              <a:off x="-42119914" y="12550754"/>
              <a:ext cx="75403" cy="7540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52" name="Ellipse 451">
              <a:extLst>
                <a:ext uri="{FF2B5EF4-FFF2-40B4-BE49-F238E27FC236}">
                  <a16:creationId xmlns:a16="http://schemas.microsoft.com/office/drawing/2014/main" id="{7164F1D9-4010-5FED-EFB9-27E623E52DC6}"/>
                </a:ext>
              </a:extLst>
            </p:cNvPr>
            <p:cNvSpPr/>
            <p:nvPr/>
          </p:nvSpPr>
          <p:spPr>
            <a:xfrm>
              <a:off x="-43413128" y="16899208"/>
              <a:ext cx="75564" cy="7556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53" name="Ellipse 452">
              <a:extLst>
                <a:ext uri="{FF2B5EF4-FFF2-40B4-BE49-F238E27FC236}">
                  <a16:creationId xmlns:a16="http://schemas.microsoft.com/office/drawing/2014/main" id="{BDE293F6-C86B-FDE8-D161-0E1C6C63B3DB}"/>
                </a:ext>
              </a:extLst>
            </p:cNvPr>
            <p:cNvSpPr/>
            <p:nvPr/>
          </p:nvSpPr>
          <p:spPr>
            <a:xfrm>
              <a:off x="-43261193" y="16899047"/>
              <a:ext cx="75564" cy="7556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54" name="Ellipse 453">
              <a:extLst>
                <a:ext uri="{FF2B5EF4-FFF2-40B4-BE49-F238E27FC236}">
                  <a16:creationId xmlns:a16="http://schemas.microsoft.com/office/drawing/2014/main" id="{07122DEF-5B64-8E94-AC0C-DF6AFC6B7100}"/>
                </a:ext>
              </a:extLst>
            </p:cNvPr>
            <p:cNvSpPr/>
            <p:nvPr/>
          </p:nvSpPr>
          <p:spPr>
            <a:xfrm>
              <a:off x="-43641110" y="14395411"/>
              <a:ext cx="75403" cy="7540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55" name="Ellipse 454">
              <a:extLst>
                <a:ext uri="{FF2B5EF4-FFF2-40B4-BE49-F238E27FC236}">
                  <a16:creationId xmlns:a16="http://schemas.microsoft.com/office/drawing/2014/main" id="{859DC84D-787F-CC83-7EC7-6983DFFC6C4F}"/>
                </a:ext>
              </a:extLst>
            </p:cNvPr>
            <p:cNvSpPr/>
            <p:nvPr/>
          </p:nvSpPr>
          <p:spPr>
            <a:xfrm>
              <a:off x="-43793366" y="14395411"/>
              <a:ext cx="75403" cy="7540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56" name="Ellipse 455">
              <a:extLst>
                <a:ext uri="{FF2B5EF4-FFF2-40B4-BE49-F238E27FC236}">
                  <a16:creationId xmlns:a16="http://schemas.microsoft.com/office/drawing/2014/main" id="{7699CED1-7268-B311-E6A4-65AF517238F9}"/>
                </a:ext>
              </a:extLst>
            </p:cNvPr>
            <p:cNvSpPr/>
            <p:nvPr/>
          </p:nvSpPr>
          <p:spPr>
            <a:xfrm>
              <a:off x="-43945703" y="14395411"/>
              <a:ext cx="75403" cy="7540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57" name="Ellipse 456">
              <a:extLst>
                <a:ext uri="{FF2B5EF4-FFF2-40B4-BE49-F238E27FC236}">
                  <a16:creationId xmlns:a16="http://schemas.microsoft.com/office/drawing/2014/main" id="{ACAE85A6-762A-5B39-7CCA-2F6A221C30ED}"/>
                </a:ext>
              </a:extLst>
            </p:cNvPr>
            <p:cNvSpPr/>
            <p:nvPr/>
          </p:nvSpPr>
          <p:spPr>
            <a:xfrm>
              <a:off x="-47293413" y="15976637"/>
              <a:ext cx="75564" cy="7556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58" name="Ellipse 457">
              <a:extLst>
                <a:ext uri="{FF2B5EF4-FFF2-40B4-BE49-F238E27FC236}">
                  <a16:creationId xmlns:a16="http://schemas.microsoft.com/office/drawing/2014/main" id="{52503B71-5DB9-CB4F-A0A5-9C2785D92E68}"/>
                </a:ext>
              </a:extLst>
            </p:cNvPr>
            <p:cNvSpPr/>
            <p:nvPr/>
          </p:nvSpPr>
          <p:spPr>
            <a:xfrm>
              <a:off x="-47445669" y="15976637"/>
              <a:ext cx="75564" cy="7556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59" name="Ellipse 458">
              <a:extLst>
                <a:ext uri="{FF2B5EF4-FFF2-40B4-BE49-F238E27FC236}">
                  <a16:creationId xmlns:a16="http://schemas.microsoft.com/office/drawing/2014/main" id="{AFD3693D-907C-C672-C9AA-576FCC1A2A44}"/>
                </a:ext>
              </a:extLst>
            </p:cNvPr>
            <p:cNvSpPr/>
            <p:nvPr/>
          </p:nvSpPr>
          <p:spPr>
            <a:xfrm>
              <a:off x="-42576281" y="14131658"/>
              <a:ext cx="75403" cy="7540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60" name="Ellipse 459">
              <a:extLst>
                <a:ext uri="{FF2B5EF4-FFF2-40B4-BE49-F238E27FC236}">
                  <a16:creationId xmlns:a16="http://schemas.microsoft.com/office/drawing/2014/main" id="{75279FF7-7392-A3CE-45B6-5D71E3310CA1}"/>
                </a:ext>
              </a:extLst>
            </p:cNvPr>
            <p:cNvSpPr/>
            <p:nvPr/>
          </p:nvSpPr>
          <p:spPr>
            <a:xfrm>
              <a:off x="-42728537" y="14131658"/>
              <a:ext cx="75403" cy="7540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61" name="Ellipse 460">
              <a:extLst>
                <a:ext uri="{FF2B5EF4-FFF2-40B4-BE49-F238E27FC236}">
                  <a16:creationId xmlns:a16="http://schemas.microsoft.com/office/drawing/2014/main" id="{764B2428-A74C-A5F4-8071-E896F8BCEAFE}"/>
                </a:ext>
              </a:extLst>
            </p:cNvPr>
            <p:cNvSpPr/>
            <p:nvPr/>
          </p:nvSpPr>
          <p:spPr>
            <a:xfrm>
              <a:off x="-43032728" y="14131900"/>
              <a:ext cx="75564" cy="7556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62" name="Ellipse 461">
              <a:extLst>
                <a:ext uri="{FF2B5EF4-FFF2-40B4-BE49-F238E27FC236}">
                  <a16:creationId xmlns:a16="http://schemas.microsoft.com/office/drawing/2014/main" id="{8A9C0C92-FAAB-CFDA-80D6-DC0E20E4677E}"/>
                </a:ext>
              </a:extLst>
            </p:cNvPr>
            <p:cNvSpPr/>
            <p:nvPr/>
          </p:nvSpPr>
          <p:spPr>
            <a:xfrm>
              <a:off x="-43184985" y="14131900"/>
              <a:ext cx="75564" cy="7556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63" name="Ellipse 462">
              <a:extLst>
                <a:ext uri="{FF2B5EF4-FFF2-40B4-BE49-F238E27FC236}">
                  <a16:creationId xmlns:a16="http://schemas.microsoft.com/office/drawing/2014/main" id="{44DF0BC4-39B4-29BF-0B74-693625A4EE4B}"/>
                </a:ext>
              </a:extLst>
            </p:cNvPr>
            <p:cNvSpPr/>
            <p:nvPr/>
          </p:nvSpPr>
          <p:spPr>
            <a:xfrm>
              <a:off x="-43336999" y="14131980"/>
              <a:ext cx="75564" cy="7556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64" name="Ellipse 463">
              <a:extLst>
                <a:ext uri="{FF2B5EF4-FFF2-40B4-BE49-F238E27FC236}">
                  <a16:creationId xmlns:a16="http://schemas.microsoft.com/office/drawing/2014/main" id="{2DB78884-AE6E-C8A8-463C-175C9787A8F6}"/>
                </a:ext>
              </a:extLst>
            </p:cNvPr>
            <p:cNvSpPr/>
            <p:nvPr/>
          </p:nvSpPr>
          <p:spPr>
            <a:xfrm>
              <a:off x="-45924312" y="15449777"/>
              <a:ext cx="75403" cy="7540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65" name="Ellipse 464">
              <a:extLst>
                <a:ext uri="{FF2B5EF4-FFF2-40B4-BE49-F238E27FC236}">
                  <a16:creationId xmlns:a16="http://schemas.microsoft.com/office/drawing/2014/main" id="{3CE817B8-25FF-4270-75A7-303A7AE311A9}"/>
                </a:ext>
              </a:extLst>
            </p:cNvPr>
            <p:cNvSpPr/>
            <p:nvPr/>
          </p:nvSpPr>
          <p:spPr>
            <a:xfrm>
              <a:off x="-42804343" y="15844681"/>
              <a:ext cx="75564" cy="7556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66" name="Ellipse 465">
              <a:extLst>
                <a:ext uri="{FF2B5EF4-FFF2-40B4-BE49-F238E27FC236}">
                  <a16:creationId xmlns:a16="http://schemas.microsoft.com/office/drawing/2014/main" id="{122C3D64-68A8-827D-2FEA-44ADAF1AD53C}"/>
                </a:ext>
              </a:extLst>
            </p:cNvPr>
            <p:cNvSpPr/>
            <p:nvPr/>
          </p:nvSpPr>
          <p:spPr>
            <a:xfrm>
              <a:off x="-42956600" y="15844681"/>
              <a:ext cx="75564" cy="7556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67" name="Ellipse 466">
              <a:extLst>
                <a:ext uri="{FF2B5EF4-FFF2-40B4-BE49-F238E27FC236}">
                  <a16:creationId xmlns:a16="http://schemas.microsoft.com/office/drawing/2014/main" id="{DFAB6CE9-FE62-A925-1C72-9EAADF0680B5}"/>
                </a:ext>
              </a:extLst>
            </p:cNvPr>
            <p:cNvSpPr/>
            <p:nvPr/>
          </p:nvSpPr>
          <p:spPr>
            <a:xfrm>
              <a:off x="-42804343" y="14000265"/>
              <a:ext cx="75564" cy="7556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68" name="Ellipse 467">
              <a:extLst>
                <a:ext uri="{FF2B5EF4-FFF2-40B4-BE49-F238E27FC236}">
                  <a16:creationId xmlns:a16="http://schemas.microsoft.com/office/drawing/2014/main" id="{7D5A5729-89E2-8435-1274-371CE5BFEB72}"/>
                </a:ext>
              </a:extLst>
            </p:cNvPr>
            <p:cNvSpPr/>
            <p:nvPr/>
          </p:nvSpPr>
          <p:spPr>
            <a:xfrm>
              <a:off x="-42956600" y="14000265"/>
              <a:ext cx="75564" cy="7556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69" name="Ellipse 468">
              <a:extLst>
                <a:ext uri="{FF2B5EF4-FFF2-40B4-BE49-F238E27FC236}">
                  <a16:creationId xmlns:a16="http://schemas.microsoft.com/office/drawing/2014/main" id="{C3B9BD14-34CF-E8DA-9E36-C96A150305B8}"/>
                </a:ext>
              </a:extLst>
            </p:cNvPr>
            <p:cNvSpPr/>
            <p:nvPr/>
          </p:nvSpPr>
          <p:spPr>
            <a:xfrm>
              <a:off x="-45771975" y="15449777"/>
              <a:ext cx="75403" cy="7540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70" name="Ellipse 469">
              <a:extLst>
                <a:ext uri="{FF2B5EF4-FFF2-40B4-BE49-F238E27FC236}">
                  <a16:creationId xmlns:a16="http://schemas.microsoft.com/office/drawing/2014/main" id="{5CD609D9-1A8A-A33A-006F-63C2F94D503B}"/>
                </a:ext>
              </a:extLst>
            </p:cNvPr>
            <p:cNvSpPr/>
            <p:nvPr/>
          </p:nvSpPr>
          <p:spPr>
            <a:xfrm>
              <a:off x="-45619719" y="15449777"/>
              <a:ext cx="75403" cy="7540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71" name="Ellipse 470">
              <a:extLst>
                <a:ext uri="{FF2B5EF4-FFF2-40B4-BE49-F238E27FC236}">
                  <a16:creationId xmlns:a16="http://schemas.microsoft.com/office/drawing/2014/main" id="{3D469F18-6EDF-AAB8-5D1B-45AE39CE3A3E}"/>
                </a:ext>
              </a:extLst>
            </p:cNvPr>
            <p:cNvSpPr/>
            <p:nvPr/>
          </p:nvSpPr>
          <p:spPr>
            <a:xfrm>
              <a:off x="-45467462" y="15449777"/>
              <a:ext cx="75403" cy="7540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72" name="Ellipse 471">
              <a:extLst>
                <a:ext uri="{FF2B5EF4-FFF2-40B4-BE49-F238E27FC236}">
                  <a16:creationId xmlns:a16="http://schemas.microsoft.com/office/drawing/2014/main" id="{1FA44982-A526-27D3-3A84-C7DB127EF1A8}"/>
                </a:ext>
              </a:extLst>
            </p:cNvPr>
            <p:cNvSpPr/>
            <p:nvPr/>
          </p:nvSpPr>
          <p:spPr>
            <a:xfrm>
              <a:off x="-42119834" y="13868470"/>
              <a:ext cx="75403" cy="7540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73" name="Ellipse 472">
              <a:extLst>
                <a:ext uri="{FF2B5EF4-FFF2-40B4-BE49-F238E27FC236}">
                  <a16:creationId xmlns:a16="http://schemas.microsoft.com/office/drawing/2014/main" id="{00622F3C-8FEA-8335-7B5D-1BFB136612C4}"/>
                </a:ext>
              </a:extLst>
            </p:cNvPr>
            <p:cNvSpPr/>
            <p:nvPr/>
          </p:nvSpPr>
          <p:spPr>
            <a:xfrm>
              <a:off x="-42272090" y="13868470"/>
              <a:ext cx="75403" cy="7540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74" name="Ellipse 473">
              <a:extLst>
                <a:ext uri="{FF2B5EF4-FFF2-40B4-BE49-F238E27FC236}">
                  <a16:creationId xmlns:a16="http://schemas.microsoft.com/office/drawing/2014/main" id="{860A35D6-8B8A-6664-E42C-ABEEFDCC7998}"/>
                </a:ext>
              </a:extLst>
            </p:cNvPr>
            <p:cNvSpPr/>
            <p:nvPr/>
          </p:nvSpPr>
          <p:spPr>
            <a:xfrm>
              <a:off x="-45315206" y="15449777"/>
              <a:ext cx="75403" cy="7540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75" name="Ellipse 474">
              <a:extLst>
                <a:ext uri="{FF2B5EF4-FFF2-40B4-BE49-F238E27FC236}">
                  <a16:creationId xmlns:a16="http://schemas.microsoft.com/office/drawing/2014/main" id="{B70107AE-7687-19AE-F8EB-51C7A2168B2A}"/>
                </a:ext>
              </a:extLst>
            </p:cNvPr>
            <p:cNvSpPr/>
            <p:nvPr/>
          </p:nvSpPr>
          <p:spPr>
            <a:xfrm>
              <a:off x="-44858839" y="15449777"/>
              <a:ext cx="75403" cy="7540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76" name="Ellipse 475">
              <a:extLst>
                <a:ext uri="{FF2B5EF4-FFF2-40B4-BE49-F238E27FC236}">
                  <a16:creationId xmlns:a16="http://schemas.microsoft.com/office/drawing/2014/main" id="{043D9926-672D-C3D5-B81D-8DD4F6C40FAE}"/>
                </a:ext>
              </a:extLst>
            </p:cNvPr>
            <p:cNvSpPr/>
            <p:nvPr/>
          </p:nvSpPr>
          <p:spPr>
            <a:xfrm>
              <a:off x="-44934967" y="17162638"/>
              <a:ext cx="75403" cy="7540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77" name="Ellipse 476">
              <a:extLst>
                <a:ext uri="{FF2B5EF4-FFF2-40B4-BE49-F238E27FC236}">
                  <a16:creationId xmlns:a16="http://schemas.microsoft.com/office/drawing/2014/main" id="{77E52581-1C0D-F36D-1CF3-7E8CF0EBAB5E}"/>
                </a:ext>
              </a:extLst>
            </p:cNvPr>
            <p:cNvSpPr/>
            <p:nvPr/>
          </p:nvSpPr>
          <p:spPr>
            <a:xfrm>
              <a:off x="-44782711" y="17162638"/>
              <a:ext cx="75403" cy="7540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78" name="Ellipse 477">
              <a:extLst>
                <a:ext uri="{FF2B5EF4-FFF2-40B4-BE49-F238E27FC236}">
                  <a16:creationId xmlns:a16="http://schemas.microsoft.com/office/drawing/2014/main" id="{B4A372B8-0AE2-EAB0-F9D2-0E7C23A7EA00}"/>
                </a:ext>
              </a:extLst>
            </p:cNvPr>
            <p:cNvSpPr/>
            <p:nvPr/>
          </p:nvSpPr>
          <p:spPr>
            <a:xfrm>
              <a:off x="-44630455" y="17162638"/>
              <a:ext cx="75403" cy="7540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79" name="Ellipse 478">
              <a:extLst>
                <a:ext uri="{FF2B5EF4-FFF2-40B4-BE49-F238E27FC236}">
                  <a16:creationId xmlns:a16="http://schemas.microsoft.com/office/drawing/2014/main" id="{EFF19732-5C6F-0DA0-F89D-E73E572D95BE}"/>
                </a:ext>
              </a:extLst>
            </p:cNvPr>
            <p:cNvSpPr/>
            <p:nvPr/>
          </p:nvSpPr>
          <p:spPr>
            <a:xfrm>
              <a:off x="-47369380" y="16372347"/>
              <a:ext cx="75403" cy="7540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80" name="Ellipse 479">
              <a:extLst>
                <a:ext uri="{FF2B5EF4-FFF2-40B4-BE49-F238E27FC236}">
                  <a16:creationId xmlns:a16="http://schemas.microsoft.com/office/drawing/2014/main" id="{3D953D46-BA95-0698-F501-9FB95ED7E24F}"/>
                </a:ext>
              </a:extLst>
            </p:cNvPr>
            <p:cNvSpPr/>
            <p:nvPr/>
          </p:nvSpPr>
          <p:spPr>
            <a:xfrm>
              <a:off x="-44706583" y="15449777"/>
              <a:ext cx="75403" cy="7540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81" name="Ellipse 480">
              <a:extLst>
                <a:ext uri="{FF2B5EF4-FFF2-40B4-BE49-F238E27FC236}">
                  <a16:creationId xmlns:a16="http://schemas.microsoft.com/office/drawing/2014/main" id="{843BBD48-FD24-7D37-0045-8227A039EA76}"/>
                </a:ext>
              </a:extLst>
            </p:cNvPr>
            <p:cNvSpPr/>
            <p:nvPr/>
          </p:nvSpPr>
          <p:spPr>
            <a:xfrm>
              <a:off x="-44250216" y="15449777"/>
              <a:ext cx="75403" cy="7540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82" name="Ellipse 481">
              <a:extLst>
                <a:ext uri="{FF2B5EF4-FFF2-40B4-BE49-F238E27FC236}">
                  <a16:creationId xmlns:a16="http://schemas.microsoft.com/office/drawing/2014/main" id="{1CF94D5D-D47F-713E-E90A-BAC6A8DE1D42}"/>
                </a:ext>
              </a:extLst>
            </p:cNvPr>
            <p:cNvSpPr/>
            <p:nvPr/>
          </p:nvSpPr>
          <p:spPr>
            <a:xfrm>
              <a:off x="-44097960" y="15449777"/>
              <a:ext cx="75403" cy="7540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83" name="Ellipse 482">
              <a:extLst>
                <a:ext uri="{FF2B5EF4-FFF2-40B4-BE49-F238E27FC236}">
                  <a16:creationId xmlns:a16="http://schemas.microsoft.com/office/drawing/2014/main" id="{44E3CA60-4DEC-8B55-D8F2-CD3ADB789127}"/>
                </a:ext>
              </a:extLst>
            </p:cNvPr>
            <p:cNvSpPr/>
            <p:nvPr/>
          </p:nvSpPr>
          <p:spPr>
            <a:xfrm>
              <a:off x="-43945703" y="15449777"/>
              <a:ext cx="75403" cy="7540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84" name="Ellipse 483">
              <a:extLst>
                <a:ext uri="{FF2B5EF4-FFF2-40B4-BE49-F238E27FC236}">
                  <a16:creationId xmlns:a16="http://schemas.microsoft.com/office/drawing/2014/main" id="{F01A09DD-303F-46A9-3EE4-C7B3C00C2A1C}"/>
                </a:ext>
              </a:extLst>
            </p:cNvPr>
            <p:cNvSpPr/>
            <p:nvPr/>
          </p:nvSpPr>
          <p:spPr>
            <a:xfrm>
              <a:off x="-41815401" y="13605120"/>
              <a:ext cx="75403" cy="7540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85" name="Ellipse 484">
              <a:extLst>
                <a:ext uri="{FF2B5EF4-FFF2-40B4-BE49-F238E27FC236}">
                  <a16:creationId xmlns:a16="http://schemas.microsoft.com/office/drawing/2014/main" id="{2F3647B8-0060-AD91-E8AB-4FA88259D1B8}"/>
                </a:ext>
              </a:extLst>
            </p:cNvPr>
            <p:cNvSpPr/>
            <p:nvPr/>
          </p:nvSpPr>
          <p:spPr>
            <a:xfrm>
              <a:off x="-43793366" y="15449777"/>
              <a:ext cx="75403" cy="7540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86" name="Ellipse 485">
              <a:extLst>
                <a:ext uri="{FF2B5EF4-FFF2-40B4-BE49-F238E27FC236}">
                  <a16:creationId xmlns:a16="http://schemas.microsoft.com/office/drawing/2014/main" id="{F18A2A4C-065F-84D0-FF57-C0AC6FC10730}"/>
                </a:ext>
              </a:extLst>
            </p:cNvPr>
            <p:cNvSpPr/>
            <p:nvPr/>
          </p:nvSpPr>
          <p:spPr>
            <a:xfrm>
              <a:off x="-41967658" y="13605120"/>
              <a:ext cx="75403" cy="7540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87" name="Ellipse 486">
              <a:extLst>
                <a:ext uri="{FF2B5EF4-FFF2-40B4-BE49-F238E27FC236}">
                  <a16:creationId xmlns:a16="http://schemas.microsoft.com/office/drawing/2014/main" id="{AE3D4CAC-76A4-7820-E071-943C629F7F55}"/>
                </a:ext>
              </a:extLst>
            </p:cNvPr>
            <p:cNvSpPr/>
            <p:nvPr/>
          </p:nvSpPr>
          <p:spPr>
            <a:xfrm>
              <a:off x="-42119914" y="13605120"/>
              <a:ext cx="75403" cy="7540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88" name="Ellipse 487">
              <a:extLst>
                <a:ext uri="{FF2B5EF4-FFF2-40B4-BE49-F238E27FC236}">
                  <a16:creationId xmlns:a16="http://schemas.microsoft.com/office/drawing/2014/main" id="{966AAA57-28F6-33A2-965D-3DD488CAA99A}"/>
                </a:ext>
              </a:extLst>
            </p:cNvPr>
            <p:cNvSpPr/>
            <p:nvPr/>
          </p:nvSpPr>
          <p:spPr>
            <a:xfrm>
              <a:off x="-43641110" y="15449777"/>
              <a:ext cx="75403" cy="7540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89" name="Ellipse 488">
              <a:extLst>
                <a:ext uri="{FF2B5EF4-FFF2-40B4-BE49-F238E27FC236}">
                  <a16:creationId xmlns:a16="http://schemas.microsoft.com/office/drawing/2014/main" id="{8A745182-8E26-CBF5-80A2-1FC5E01EBE5D}"/>
                </a:ext>
              </a:extLst>
            </p:cNvPr>
            <p:cNvSpPr/>
            <p:nvPr/>
          </p:nvSpPr>
          <p:spPr>
            <a:xfrm>
              <a:off x="-41891529" y="13472841"/>
              <a:ext cx="75403" cy="7540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90" name="Ellipse 489">
              <a:extLst>
                <a:ext uri="{FF2B5EF4-FFF2-40B4-BE49-F238E27FC236}">
                  <a16:creationId xmlns:a16="http://schemas.microsoft.com/office/drawing/2014/main" id="{C63D80FE-6B5C-4CE9-D059-E49B7B347EA3}"/>
                </a:ext>
              </a:extLst>
            </p:cNvPr>
            <p:cNvSpPr/>
            <p:nvPr/>
          </p:nvSpPr>
          <p:spPr>
            <a:xfrm>
              <a:off x="-42043786" y="13472841"/>
              <a:ext cx="75403" cy="7540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91" name="Ellipse 490">
              <a:extLst>
                <a:ext uri="{FF2B5EF4-FFF2-40B4-BE49-F238E27FC236}">
                  <a16:creationId xmlns:a16="http://schemas.microsoft.com/office/drawing/2014/main" id="{0AC776E4-7A38-3B45-E135-CE12698B4CC0}"/>
                </a:ext>
              </a:extLst>
            </p:cNvPr>
            <p:cNvSpPr/>
            <p:nvPr/>
          </p:nvSpPr>
          <p:spPr>
            <a:xfrm>
              <a:off x="-42196042" y="13472841"/>
              <a:ext cx="75403" cy="7540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92" name="Ellipse 491">
              <a:extLst>
                <a:ext uri="{FF2B5EF4-FFF2-40B4-BE49-F238E27FC236}">
                  <a16:creationId xmlns:a16="http://schemas.microsoft.com/office/drawing/2014/main" id="{EF6E1E74-6965-3EB0-C181-69431B89CABF}"/>
                </a:ext>
              </a:extLst>
            </p:cNvPr>
            <p:cNvSpPr/>
            <p:nvPr/>
          </p:nvSpPr>
          <p:spPr>
            <a:xfrm>
              <a:off x="-47673893" y="15581492"/>
              <a:ext cx="75403" cy="7540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93" name="Ellipse 492">
              <a:extLst>
                <a:ext uri="{FF2B5EF4-FFF2-40B4-BE49-F238E27FC236}">
                  <a16:creationId xmlns:a16="http://schemas.microsoft.com/office/drawing/2014/main" id="{DF9CFE74-695E-F968-2D4C-5E1EF0DB07B8}"/>
                </a:ext>
              </a:extLst>
            </p:cNvPr>
            <p:cNvSpPr/>
            <p:nvPr/>
          </p:nvSpPr>
          <p:spPr>
            <a:xfrm>
              <a:off x="-47521636" y="15581492"/>
              <a:ext cx="75403" cy="7540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94" name="Ellipse 493">
              <a:extLst>
                <a:ext uri="{FF2B5EF4-FFF2-40B4-BE49-F238E27FC236}">
                  <a16:creationId xmlns:a16="http://schemas.microsoft.com/office/drawing/2014/main" id="{50330459-EEB0-05DF-DB8A-E329247C39E4}"/>
                </a:ext>
              </a:extLst>
            </p:cNvPr>
            <p:cNvSpPr/>
            <p:nvPr/>
          </p:nvSpPr>
          <p:spPr>
            <a:xfrm>
              <a:off x="-46608903" y="15844681"/>
              <a:ext cx="75564" cy="7556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95" name="Ellipse 494">
              <a:extLst>
                <a:ext uri="{FF2B5EF4-FFF2-40B4-BE49-F238E27FC236}">
                  <a16:creationId xmlns:a16="http://schemas.microsoft.com/office/drawing/2014/main" id="{FC05AD81-0459-7067-7DDE-B42374C4E52E}"/>
                </a:ext>
              </a:extLst>
            </p:cNvPr>
            <p:cNvSpPr/>
            <p:nvPr/>
          </p:nvSpPr>
          <p:spPr>
            <a:xfrm>
              <a:off x="-44174088" y="17162638"/>
              <a:ext cx="75403" cy="7540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96" name="Ellipse 495">
              <a:extLst>
                <a:ext uri="{FF2B5EF4-FFF2-40B4-BE49-F238E27FC236}">
                  <a16:creationId xmlns:a16="http://schemas.microsoft.com/office/drawing/2014/main" id="{148D6F24-4C81-9CB3-5DF5-CF725434290A}"/>
                </a:ext>
              </a:extLst>
            </p:cNvPr>
            <p:cNvSpPr/>
            <p:nvPr/>
          </p:nvSpPr>
          <p:spPr>
            <a:xfrm>
              <a:off x="-44021831" y="17162638"/>
              <a:ext cx="75403" cy="7540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97" name="Ellipse 496">
              <a:extLst>
                <a:ext uri="{FF2B5EF4-FFF2-40B4-BE49-F238E27FC236}">
                  <a16:creationId xmlns:a16="http://schemas.microsoft.com/office/drawing/2014/main" id="{0B1BCD9B-3490-2AE6-7029-EAAD373C9096}"/>
                </a:ext>
              </a:extLst>
            </p:cNvPr>
            <p:cNvSpPr/>
            <p:nvPr/>
          </p:nvSpPr>
          <p:spPr>
            <a:xfrm>
              <a:off x="-43869575" y="17162638"/>
              <a:ext cx="75403" cy="7540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98" name="Ellipse 497">
              <a:extLst>
                <a:ext uri="{FF2B5EF4-FFF2-40B4-BE49-F238E27FC236}">
                  <a16:creationId xmlns:a16="http://schemas.microsoft.com/office/drawing/2014/main" id="{B335F573-BBBD-52CD-3F3E-51B441C48809}"/>
                </a:ext>
              </a:extLst>
            </p:cNvPr>
            <p:cNvSpPr/>
            <p:nvPr/>
          </p:nvSpPr>
          <p:spPr>
            <a:xfrm>
              <a:off x="-43717238" y="17162638"/>
              <a:ext cx="75403" cy="7540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99" name="Ellipse 498">
              <a:extLst>
                <a:ext uri="{FF2B5EF4-FFF2-40B4-BE49-F238E27FC236}">
                  <a16:creationId xmlns:a16="http://schemas.microsoft.com/office/drawing/2014/main" id="{489825D2-61F6-0EE0-CD3B-2E34B3B0FF4F}"/>
                </a:ext>
              </a:extLst>
            </p:cNvPr>
            <p:cNvSpPr/>
            <p:nvPr/>
          </p:nvSpPr>
          <p:spPr>
            <a:xfrm>
              <a:off x="-43564981" y="17162638"/>
              <a:ext cx="75403" cy="7540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00" name="Ellipse 499">
              <a:extLst>
                <a:ext uri="{FF2B5EF4-FFF2-40B4-BE49-F238E27FC236}">
                  <a16:creationId xmlns:a16="http://schemas.microsoft.com/office/drawing/2014/main" id="{D6E68F15-E7D0-9368-4871-E2C05AC8C845}"/>
                </a:ext>
              </a:extLst>
            </p:cNvPr>
            <p:cNvSpPr/>
            <p:nvPr/>
          </p:nvSpPr>
          <p:spPr>
            <a:xfrm>
              <a:off x="-46761159" y="15844681"/>
              <a:ext cx="75564" cy="7556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01" name="Ellipse 500">
              <a:extLst>
                <a:ext uri="{FF2B5EF4-FFF2-40B4-BE49-F238E27FC236}">
                  <a16:creationId xmlns:a16="http://schemas.microsoft.com/office/drawing/2014/main" id="{18D22DAA-CE49-C3D7-612B-FDAEDC79B09D}"/>
                </a:ext>
              </a:extLst>
            </p:cNvPr>
            <p:cNvSpPr/>
            <p:nvPr/>
          </p:nvSpPr>
          <p:spPr>
            <a:xfrm>
              <a:off x="-43032728" y="15713127"/>
              <a:ext cx="75564" cy="7556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02" name="Ellipse 501">
              <a:extLst>
                <a:ext uri="{FF2B5EF4-FFF2-40B4-BE49-F238E27FC236}">
                  <a16:creationId xmlns:a16="http://schemas.microsoft.com/office/drawing/2014/main" id="{3A88F41F-6A1A-AFE7-B403-C14498D154AB}"/>
                </a:ext>
              </a:extLst>
            </p:cNvPr>
            <p:cNvSpPr/>
            <p:nvPr/>
          </p:nvSpPr>
          <p:spPr>
            <a:xfrm>
              <a:off x="-43184985" y="15713127"/>
              <a:ext cx="75564" cy="7556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03" name="Ellipse 502">
              <a:extLst>
                <a:ext uri="{FF2B5EF4-FFF2-40B4-BE49-F238E27FC236}">
                  <a16:creationId xmlns:a16="http://schemas.microsoft.com/office/drawing/2014/main" id="{C068F003-C5A1-FFAF-3ABC-7AED48E760A4}"/>
                </a:ext>
              </a:extLst>
            </p:cNvPr>
            <p:cNvSpPr/>
            <p:nvPr/>
          </p:nvSpPr>
          <p:spPr>
            <a:xfrm>
              <a:off x="-41891610" y="13209652"/>
              <a:ext cx="75564" cy="7556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04" name="Ellipse 503">
              <a:extLst>
                <a:ext uri="{FF2B5EF4-FFF2-40B4-BE49-F238E27FC236}">
                  <a16:creationId xmlns:a16="http://schemas.microsoft.com/office/drawing/2014/main" id="{348B12AB-90C7-A524-FB9C-CD62C017ED15}"/>
                </a:ext>
              </a:extLst>
            </p:cNvPr>
            <p:cNvSpPr/>
            <p:nvPr/>
          </p:nvSpPr>
          <p:spPr>
            <a:xfrm>
              <a:off x="-43336999" y="15713046"/>
              <a:ext cx="75564" cy="7556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05" name="Ellipse 504">
              <a:extLst>
                <a:ext uri="{FF2B5EF4-FFF2-40B4-BE49-F238E27FC236}">
                  <a16:creationId xmlns:a16="http://schemas.microsoft.com/office/drawing/2014/main" id="{0BE9F713-2526-8172-8ACF-47B9406E1C39}"/>
                </a:ext>
              </a:extLst>
            </p:cNvPr>
            <p:cNvSpPr/>
            <p:nvPr/>
          </p:nvSpPr>
          <p:spPr>
            <a:xfrm>
              <a:off x="-42195962" y="13209491"/>
              <a:ext cx="75403" cy="7540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06" name="Ellipse 505">
              <a:extLst>
                <a:ext uri="{FF2B5EF4-FFF2-40B4-BE49-F238E27FC236}">
                  <a16:creationId xmlns:a16="http://schemas.microsoft.com/office/drawing/2014/main" id="{82E1AF8E-F8B3-4154-8690-6B94820F46D9}"/>
                </a:ext>
              </a:extLst>
            </p:cNvPr>
            <p:cNvSpPr/>
            <p:nvPr/>
          </p:nvSpPr>
          <p:spPr>
            <a:xfrm>
              <a:off x="-42348218" y="13209491"/>
              <a:ext cx="75403" cy="7540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07" name="Ellipse 506">
              <a:extLst>
                <a:ext uri="{FF2B5EF4-FFF2-40B4-BE49-F238E27FC236}">
                  <a16:creationId xmlns:a16="http://schemas.microsoft.com/office/drawing/2014/main" id="{7E81EE4E-D19E-96D0-C081-BAA3A14525B0}"/>
                </a:ext>
              </a:extLst>
            </p:cNvPr>
            <p:cNvSpPr/>
            <p:nvPr/>
          </p:nvSpPr>
          <p:spPr>
            <a:xfrm>
              <a:off x="-46533016" y="16767251"/>
              <a:ext cx="75564" cy="7556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08" name="Ellipse 507">
              <a:extLst>
                <a:ext uri="{FF2B5EF4-FFF2-40B4-BE49-F238E27FC236}">
                  <a16:creationId xmlns:a16="http://schemas.microsoft.com/office/drawing/2014/main" id="{ADC2A607-FABA-2EEF-D52D-E521E09FE7D5}"/>
                </a:ext>
              </a:extLst>
            </p:cNvPr>
            <p:cNvSpPr/>
            <p:nvPr/>
          </p:nvSpPr>
          <p:spPr>
            <a:xfrm>
              <a:off x="-41815482" y="13077212"/>
              <a:ext cx="75564" cy="7556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09" name="Ellipse 508">
              <a:extLst>
                <a:ext uri="{FF2B5EF4-FFF2-40B4-BE49-F238E27FC236}">
                  <a16:creationId xmlns:a16="http://schemas.microsoft.com/office/drawing/2014/main" id="{48365669-39EF-0E01-FCB9-2E36C8531B67}"/>
                </a:ext>
              </a:extLst>
            </p:cNvPr>
            <p:cNvSpPr/>
            <p:nvPr/>
          </p:nvSpPr>
          <p:spPr>
            <a:xfrm>
              <a:off x="-42119914" y="12814345"/>
              <a:ext cx="75403" cy="7540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10" name="Ellipse 509">
              <a:extLst>
                <a:ext uri="{FF2B5EF4-FFF2-40B4-BE49-F238E27FC236}">
                  <a16:creationId xmlns:a16="http://schemas.microsoft.com/office/drawing/2014/main" id="{AB32DA07-3136-1A66-679E-829B4B7B9528}"/>
                </a:ext>
              </a:extLst>
            </p:cNvPr>
            <p:cNvSpPr/>
            <p:nvPr/>
          </p:nvSpPr>
          <p:spPr>
            <a:xfrm>
              <a:off x="-47217204" y="16635616"/>
              <a:ext cx="75403" cy="7540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11" name="Ellipse 510">
              <a:extLst>
                <a:ext uri="{FF2B5EF4-FFF2-40B4-BE49-F238E27FC236}">
                  <a16:creationId xmlns:a16="http://schemas.microsoft.com/office/drawing/2014/main" id="{A8847162-CC80-A966-72BA-A99B84F8B5A8}"/>
                </a:ext>
              </a:extLst>
            </p:cNvPr>
            <p:cNvSpPr/>
            <p:nvPr/>
          </p:nvSpPr>
          <p:spPr>
            <a:xfrm>
              <a:off x="-47369460" y="16635616"/>
              <a:ext cx="75403" cy="7540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12" name="Ellipse 511">
              <a:extLst>
                <a:ext uri="{FF2B5EF4-FFF2-40B4-BE49-F238E27FC236}">
                  <a16:creationId xmlns:a16="http://schemas.microsoft.com/office/drawing/2014/main" id="{D5079F1F-5F3F-D448-FA01-395416E52DB2}"/>
                </a:ext>
              </a:extLst>
            </p:cNvPr>
            <p:cNvSpPr/>
            <p:nvPr/>
          </p:nvSpPr>
          <p:spPr>
            <a:xfrm>
              <a:off x="-46685031" y="16767492"/>
              <a:ext cx="75564" cy="7556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13" name="Ellipse 512">
              <a:extLst>
                <a:ext uri="{FF2B5EF4-FFF2-40B4-BE49-F238E27FC236}">
                  <a16:creationId xmlns:a16="http://schemas.microsoft.com/office/drawing/2014/main" id="{A7EC806B-ED77-05A8-219E-7731D427734D}"/>
                </a:ext>
              </a:extLst>
            </p:cNvPr>
            <p:cNvSpPr/>
            <p:nvPr/>
          </p:nvSpPr>
          <p:spPr>
            <a:xfrm>
              <a:off x="-41967658" y="12814345"/>
              <a:ext cx="75403" cy="7540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14" name="Ellipse 513">
              <a:extLst>
                <a:ext uri="{FF2B5EF4-FFF2-40B4-BE49-F238E27FC236}">
                  <a16:creationId xmlns:a16="http://schemas.microsoft.com/office/drawing/2014/main" id="{CFF35756-D695-3F7B-0193-C20E0B88C605}"/>
                </a:ext>
              </a:extLst>
            </p:cNvPr>
            <p:cNvSpPr/>
            <p:nvPr/>
          </p:nvSpPr>
          <p:spPr>
            <a:xfrm>
              <a:off x="-43945703" y="16504143"/>
              <a:ext cx="75403" cy="7540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15" name="Ellipse 514">
              <a:extLst>
                <a:ext uri="{FF2B5EF4-FFF2-40B4-BE49-F238E27FC236}">
                  <a16:creationId xmlns:a16="http://schemas.microsoft.com/office/drawing/2014/main" id="{E227B326-CA3D-C1FC-F1D2-BE6FC20240D0}"/>
                </a:ext>
              </a:extLst>
            </p:cNvPr>
            <p:cNvSpPr/>
            <p:nvPr/>
          </p:nvSpPr>
          <p:spPr>
            <a:xfrm>
              <a:off x="-46228503" y="16503901"/>
              <a:ext cx="75403" cy="7540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16" name="Ellipse 515">
              <a:extLst>
                <a:ext uri="{FF2B5EF4-FFF2-40B4-BE49-F238E27FC236}">
                  <a16:creationId xmlns:a16="http://schemas.microsoft.com/office/drawing/2014/main" id="{45836BB2-46B4-C26A-5B49-4CB558E2D349}"/>
                </a:ext>
              </a:extLst>
            </p:cNvPr>
            <p:cNvSpPr/>
            <p:nvPr/>
          </p:nvSpPr>
          <p:spPr>
            <a:xfrm>
              <a:off x="-42500153" y="12946302"/>
              <a:ext cx="75403" cy="7540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17" name="Ellipse 516">
              <a:extLst>
                <a:ext uri="{FF2B5EF4-FFF2-40B4-BE49-F238E27FC236}">
                  <a16:creationId xmlns:a16="http://schemas.microsoft.com/office/drawing/2014/main" id="{44FCBFC3-B967-FFC3-AB0F-564136F1C11C}"/>
                </a:ext>
              </a:extLst>
            </p:cNvPr>
            <p:cNvSpPr/>
            <p:nvPr/>
          </p:nvSpPr>
          <p:spPr>
            <a:xfrm>
              <a:off x="-46989141" y="15713529"/>
              <a:ext cx="75403" cy="7540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18" name="Ellipse 517">
              <a:extLst>
                <a:ext uri="{FF2B5EF4-FFF2-40B4-BE49-F238E27FC236}">
                  <a16:creationId xmlns:a16="http://schemas.microsoft.com/office/drawing/2014/main" id="{494B3B8C-2BF6-2E4E-FC74-FCECC241C462}"/>
                </a:ext>
              </a:extLst>
            </p:cNvPr>
            <p:cNvSpPr/>
            <p:nvPr/>
          </p:nvSpPr>
          <p:spPr>
            <a:xfrm>
              <a:off x="-43336919" y="16503901"/>
              <a:ext cx="75403" cy="7540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19" name="Ellipse 518">
              <a:extLst>
                <a:ext uri="{FF2B5EF4-FFF2-40B4-BE49-F238E27FC236}">
                  <a16:creationId xmlns:a16="http://schemas.microsoft.com/office/drawing/2014/main" id="{4C9D15FE-F0B8-3C88-9BF7-2085EAAF3F10}"/>
                </a:ext>
              </a:extLst>
            </p:cNvPr>
            <p:cNvSpPr/>
            <p:nvPr/>
          </p:nvSpPr>
          <p:spPr>
            <a:xfrm>
              <a:off x="-44097960" y="16504143"/>
              <a:ext cx="75403" cy="7540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20" name="Ellipse 519">
              <a:extLst>
                <a:ext uri="{FF2B5EF4-FFF2-40B4-BE49-F238E27FC236}">
                  <a16:creationId xmlns:a16="http://schemas.microsoft.com/office/drawing/2014/main" id="{5DEEAF4B-59DA-1C57-C0E8-3781A75D80AE}"/>
                </a:ext>
              </a:extLst>
            </p:cNvPr>
            <p:cNvSpPr/>
            <p:nvPr/>
          </p:nvSpPr>
          <p:spPr>
            <a:xfrm>
              <a:off x="-46836885" y="15713529"/>
              <a:ext cx="75403" cy="7540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21" name="Ellipse 520">
              <a:extLst>
                <a:ext uri="{FF2B5EF4-FFF2-40B4-BE49-F238E27FC236}">
                  <a16:creationId xmlns:a16="http://schemas.microsoft.com/office/drawing/2014/main" id="{F8B174CF-2CA8-DA97-1E4A-0576E49E3BDA}"/>
                </a:ext>
              </a:extLst>
            </p:cNvPr>
            <p:cNvSpPr/>
            <p:nvPr/>
          </p:nvSpPr>
          <p:spPr>
            <a:xfrm>
              <a:off x="-46532775" y="15713207"/>
              <a:ext cx="75564" cy="7556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22" name="Ellipse 521">
              <a:extLst>
                <a:ext uri="{FF2B5EF4-FFF2-40B4-BE49-F238E27FC236}">
                  <a16:creationId xmlns:a16="http://schemas.microsoft.com/office/drawing/2014/main" id="{633ADA47-C432-A7C3-AC3B-ADCD5D79F924}"/>
                </a:ext>
              </a:extLst>
            </p:cNvPr>
            <p:cNvSpPr/>
            <p:nvPr/>
          </p:nvSpPr>
          <p:spPr>
            <a:xfrm>
              <a:off x="-45619719" y="16504143"/>
              <a:ext cx="75403" cy="7540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23" name="Ellipse 522">
              <a:extLst>
                <a:ext uri="{FF2B5EF4-FFF2-40B4-BE49-F238E27FC236}">
                  <a16:creationId xmlns:a16="http://schemas.microsoft.com/office/drawing/2014/main" id="{80B4178B-BC14-9930-9E31-139A53DEE8E9}"/>
                </a:ext>
              </a:extLst>
            </p:cNvPr>
            <p:cNvSpPr/>
            <p:nvPr/>
          </p:nvSpPr>
          <p:spPr>
            <a:xfrm>
              <a:off x="-45467462" y="16504143"/>
              <a:ext cx="75403" cy="7540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24" name="Ellipse 523">
              <a:extLst>
                <a:ext uri="{FF2B5EF4-FFF2-40B4-BE49-F238E27FC236}">
                  <a16:creationId xmlns:a16="http://schemas.microsoft.com/office/drawing/2014/main" id="{917FACC1-3AD1-3F09-15DB-0C3925D23F72}"/>
                </a:ext>
              </a:extLst>
            </p:cNvPr>
            <p:cNvSpPr/>
            <p:nvPr/>
          </p:nvSpPr>
          <p:spPr>
            <a:xfrm>
              <a:off x="-46380518" y="15713207"/>
              <a:ext cx="75564" cy="7556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25" name="Ellipse 524">
              <a:extLst>
                <a:ext uri="{FF2B5EF4-FFF2-40B4-BE49-F238E27FC236}">
                  <a16:creationId xmlns:a16="http://schemas.microsoft.com/office/drawing/2014/main" id="{B304C07C-0303-CBE0-B7D0-7F1477DF1D68}"/>
                </a:ext>
              </a:extLst>
            </p:cNvPr>
            <p:cNvSpPr/>
            <p:nvPr/>
          </p:nvSpPr>
          <p:spPr>
            <a:xfrm>
              <a:off x="-45163191" y="16503982"/>
              <a:ext cx="75403" cy="7540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26" name="Ellipse 525">
              <a:extLst>
                <a:ext uri="{FF2B5EF4-FFF2-40B4-BE49-F238E27FC236}">
                  <a16:creationId xmlns:a16="http://schemas.microsoft.com/office/drawing/2014/main" id="{F77A3FE7-0165-0E9B-61DA-692F56B208D1}"/>
                </a:ext>
              </a:extLst>
            </p:cNvPr>
            <p:cNvSpPr/>
            <p:nvPr/>
          </p:nvSpPr>
          <p:spPr>
            <a:xfrm>
              <a:off x="-45010854" y="16503982"/>
              <a:ext cx="75403" cy="7540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27" name="Ellipse 526">
              <a:extLst>
                <a:ext uri="{FF2B5EF4-FFF2-40B4-BE49-F238E27FC236}">
                  <a16:creationId xmlns:a16="http://schemas.microsoft.com/office/drawing/2014/main" id="{63B64041-DA26-1E75-65A4-A8741B5BD1D8}"/>
                </a:ext>
              </a:extLst>
            </p:cNvPr>
            <p:cNvSpPr/>
            <p:nvPr/>
          </p:nvSpPr>
          <p:spPr>
            <a:xfrm>
              <a:off x="-44858839" y="16504143"/>
              <a:ext cx="75403" cy="7540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28" name="Ellipse 527">
              <a:extLst>
                <a:ext uri="{FF2B5EF4-FFF2-40B4-BE49-F238E27FC236}">
                  <a16:creationId xmlns:a16="http://schemas.microsoft.com/office/drawing/2014/main" id="{1541282B-6AAC-50BC-D42E-5784D12596CC}"/>
                </a:ext>
              </a:extLst>
            </p:cNvPr>
            <p:cNvSpPr/>
            <p:nvPr/>
          </p:nvSpPr>
          <p:spPr>
            <a:xfrm>
              <a:off x="-44706583" y="16504143"/>
              <a:ext cx="75403" cy="7540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29" name="Ellipse 528">
              <a:extLst>
                <a:ext uri="{FF2B5EF4-FFF2-40B4-BE49-F238E27FC236}">
                  <a16:creationId xmlns:a16="http://schemas.microsoft.com/office/drawing/2014/main" id="{8C01D3FC-CE68-5840-947A-E06F02B031C8}"/>
                </a:ext>
              </a:extLst>
            </p:cNvPr>
            <p:cNvSpPr/>
            <p:nvPr/>
          </p:nvSpPr>
          <p:spPr>
            <a:xfrm>
              <a:off x="-44554487" y="16503982"/>
              <a:ext cx="75403" cy="7540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30" name="Ellipse 529">
              <a:extLst>
                <a:ext uri="{FF2B5EF4-FFF2-40B4-BE49-F238E27FC236}">
                  <a16:creationId xmlns:a16="http://schemas.microsoft.com/office/drawing/2014/main" id="{69A0E466-84C0-7874-FD6F-5DB3C5DB1E55}"/>
                </a:ext>
              </a:extLst>
            </p:cNvPr>
            <p:cNvSpPr/>
            <p:nvPr/>
          </p:nvSpPr>
          <p:spPr>
            <a:xfrm>
              <a:off x="-44402231" y="16503982"/>
              <a:ext cx="75403" cy="7540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31" name="Ellipse 530">
              <a:extLst>
                <a:ext uri="{FF2B5EF4-FFF2-40B4-BE49-F238E27FC236}">
                  <a16:creationId xmlns:a16="http://schemas.microsoft.com/office/drawing/2014/main" id="{023CDB4A-968C-09FA-DD76-5F0E98449168}"/>
                </a:ext>
              </a:extLst>
            </p:cNvPr>
            <p:cNvSpPr/>
            <p:nvPr/>
          </p:nvSpPr>
          <p:spPr>
            <a:xfrm>
              <a:off x="-46228584" y="15713046"/>
              <a:ext cx="75564" cy="7556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32" name="Ellipse 531">
              <a:extLst>
                <a:ext uri="{FF2B5EF4-FFF2-40B4-BE49-F238E27FC236}">
                  <a16:creationId xmlns:a16="http://schemas.microsoft.com/office/drawing/2014/main" id="{AF0AF0C8-EF28-C868-63F6-9E4D0AEDF5EE}"/>
                </a:ext>
              </a:extLst>
            </p:cNvPr>
            <p:cNvSpPr/>
            <p:nvPr/>
          </p:nvSpPr>
          <p:spPr>
            <a:xfrm>
              <a:off x="-43184662" y="16503740"/>
              <a:ext cx="75403" cy="7540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33" name="Ellipse 532">
              <a:extLst>
                <a:ext uri="{FF2B5EF4-FFF2-40B4-BE49-F238E27FC236}">
                  <a16:creationId xmlns:a16="http://schemas.microsoft.com/office/drawing/2014/main" id="{47CAC4F6-CCBC-6203-BC65-5A08699989BF}"/>
                </a:ext>
              </a:extLst>
            </p:cNvPr>
            <p:cNvSpPr/>
            <p:nvPr/>
          </p:nvSpPr>
          <p:spPr>
            <a:xfrm>
              <a:off x="-46380760" y="16503740"/>
              <a:ext cx="75403" cy="7540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34" name="Ellipse 533">
              <a:extLst>
                <a:ext uri="{FF2B5EF4-FFF2-40B4-BE49-F238E27FC236}">
                  <a16:creationId xmlns:a16="http://schemas.microsoft.com/office/drawing/2014/main" id="{739C547B-43AC-7E17-9C5F-26812C78E10D}"/>
                </a:ext>
              </a:extLst>
            </p:cNvPr>
            <p:cNvSpPr/>
            <p:nvPr/>
          </p:nvSpPr>
          <p:spPr>
            <a:xfrm>
              <a:off x="-46533016" y="16503740"/>
              <a:ext cx="75403" cy="7540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35" name="Ellipse 534">
              <a:extLst>
                <a:ext uri="{FF2B5EF4-FFF2-40B4-BE49-F238E27FC236}">
                  <a16:creationId xmlns:a16="http://schemas.microsoft.com/office/drawing/2014/main" id="{449BBBE4-4A37-4AEF-9467-89ACDF07A7B6}"/>
                </a:ext>
              </a:extLst>
            </p:cNvPr>
            <p:cNvSpPr/>
            <p:nvPr/>
          </p:nvSpPr>
          <p:spPr>
            <a:xfrm>
              <a:off x="-46685273" y="16503740"/>
              <a:ext cx="75403" cy="7540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36" name="Ellipse 535">
              <a:extLst>
                <a:ext uri="{FF2B5EF4-FFF2-40B4-BE49-F238E27FC236}">
                  <a16:creationId xmlns:a16="http://schemas.microsoft.com/office/drawing/2014/main" id="{2DF1C2BF-EDBF-1091-6B70-7F5DCCA31AA1}"/>
                </a:ext>
              </a:extLst>
            </p:cNvPr>
            <p:cNvSpPr/>
            <p:nvPr/>
          </p:nvSpPr>
          <p:spPr>
            <a:xfrm>
              <a:off x="-41967497" y="13077212"/>
              <a:ext cx="75403" cy="7540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37" name="Ellipse 536">
              <a:extLst>
                <a:ext uri="{FF2B5EF4-FFF2-40B4-BE49-F238E27FC236}">
                  <a16:creationId xmlns:a16="http://schemas.microsoft.com/office/drawing/2014/main" id="{F4BE73FC-1873-ED65-8527-2510982A0BAC}"/>
                </a:ext>
              </a:extLst>
            </p:cNvPr>
            <p:cNvSpPr/>
            <p:nvPr/>
          </p:nvSpPr>
          <p:spPr>
            <a:xfrm>
              <a:off x="-42880149" y="13341367"/>
              <a:ext cx="75403" cy="7540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38" name="Ellipse 537">
              <a:extLst>
                <a:ext uri="{FF2B5EF4-FFF2-40B4-BE49-F238E27FC236}">
                  <a16:creationId xmlns:a16="http://schemas.microsoft.com/office/drawing/2014/main" id="{7901D8A4-6D68-7F57-6019-0D3EC49CA775}"/>
                </a:ext>
              </a:extLst>
            </p:cNvPr>
            <p:cNvSpPr/>
            <p:nvPr/>
          </p:nvSpPr>
          <p:spPr>
            <a:xfrm>
              <a:off x="-43260710" y="13736754"/>
              <a:ext cx="75403" cy="7540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39" name="Ellipse 538">
              <a:extLst>
                <a:ext uri="{FF2B5EF4-FFF2-40B4-BE49-F238E27FC236}">
                  <a16:creationId xmlns:a16="http://schemas.microsoft.com/office/drawing/2014/main" id="{16280A42-E730-1C46-03C0-2E658210A775}"/>
                </a:ext>
              </a:extLst>
            </p:cNvPr>
            <p:cNvSpPr/>
            <p:nvPr/>
          </p:nvSpPr>
          <p:spPr>
            <a:xfrm>
              <a:off x="-43108615" y="14000265"/>
              <a:ext cx="75403" cy="7540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40" name="Ellipse 539">
              <a:extLst>
                <a:ext uri="{FF2B5EF4-FFF2-40B4-BE49-F238E27FC236}">
                  <a16:creationId xmlns:a16="http://schemas.microsoft.com/office/drawing/2014/main" id="{768BBD6E-572A-CDF7-A55B-2A0170953829}"/>
                </a:ext>
              </a:extLst>
            </p:cNvPr>
            <p:cNvSpPr/>
            <p:nvPr/>
          </p:nvSpPr>
          <p:spPr>
            <a:xfrm>
              <a:off x="-42652409" y="14000588"/>
              <a:ext cx="75403" cy="7540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41" name="Ellipse 540">
              <a:extLst>
                <a:ext uri="{FF2B5EF4-FFF2-40B4-BE49-F238E27FC236}">
                  <a16:creationId xmlns:a16="http://schemas.microsoft.com/office/drawing/2014/main" id="{05328F55-D93C-405C-7D97-3175F3BF0206}"/>
                </a:ext>
              </a:extLst>
            </p:cNvPr>
            <p:cNvSpPr/>
            <p:nvPr/>
          </p:nvSpPr>
          <p:spPr>
            <a:xfrm>
              <a:off x="-42347977" y="14000668"/>
              <a:ext cx="75403" cy="7540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42" name="Ellipse 541">
              <a:extLst>
                <a:ext uri="{FF2B5EF4-FFF2-40B4-BE49-F238E27FC236}">
                  <a16:creationId xmlns:a16="http://schemas.microsoft.com/office/drawing/2014/main" id="{24F1FA78-5543-D7BC-6901-576099F1737C}"/>
                </a:ext>
              </a:extLst>
            </p:cNvPr>
            <p:cNvSpPr/>
            <p:nvPr/>
          </p:nvSpPr>
          <p:spPr>
            <a:xfrm>
              <a:off x="-43260710" y="16108433"/>
              <a:ext cx="75403" cy="7540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43" name="Ellipse 542">
              <a:extLst>
                <a:ext uri="{FF2B5EF4-FFF2-40B4-BE49-F238E27FC236}">
                  <a16:creationId xmlns:a16="http://schemas.microsoft.com/office/drawing/2014/main" id="{869CAA87-E38C-3FF1-DB19-7839CB46FCE2}"/>
                </a:ext>
              </a:extLst>
            </p:cNvPr>
            <p:cNvSpPr/>
            <p:nvPr/>
          </p:nvSpPr>
          <p:spPr>
            <a:xfrm>
              <a:off x="-43412966" y="16108433"/>
              <a:ext cx="75403" cy="7540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44" name="Ellipse 543">
              <a:extLst>
                <a:ext uri="{FF2B5EF4-FFF2-40B4-BE49-F238E27FC236}">
                  <a16:creationId xmlns:a16="http://schemas.microsoft.com/office/drawing/2014/main" id="{F060B169-B5A1-025B-0DDD-F5703BC958A0}"/>
                </a:ext>
              </a:extLst>
            </p:cNvPr>
            <p:cNvSpPr/>
            <p:nvPr/>
          </p:nvSpPr>
          <p:spPr>
            <a:xfrm>
              <a:off x="-46152375" y="16108353"/>
              <a:ext cx="75403" cy="7540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45" name="Ellipse 544">
              <a:extLst>
                <a:ext uri="{FF2B5EF4-FFF2-40B4-BE49-F238E27FC236}">
                  <a16:creationId xmlns:a16="http://schemas.microsoft.com/office/drawing/2014/main" id="{D0F4F824-40A0-9660-A505-3923FFEFF222}"/>
                </a:ext>
              </a:extLst>
            </p:cNvPr>
            <p:cNvSpPr/>
            <p:nvPr/>
          </p:nvSpPr>
          <p:spPr>
            <a:xfrm>
              <a:off x="-46304712" y="16108353"/>
              <a:ext cx="75403" cy="7540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46" name="Ellipse 545">
              <a:extLst>
                <a:ext uri="{FF2B5EF4-FFF2-40B4-BE49-F238E27FC236}">
                  <a16:creationId xmlns:a16="http://schemas.microsoft.com/office/drawing/2014/main" id="{53D7D89C-A254-85CB-D6C3-1D8F62ABE100}"/>
                </a:ext>
              </a:extLst>
            </p:cNvPr>
            <p:cNvSpPr/>
            <p:nvPr/>
          </p:nvSpPr>
          <p:spPr>
            <a:xfrm>
              <a:off x="-42043625" y="14000749"/>
              <a:ext cx="75403" cy="7540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47" name="Ellipse 546">
              <a:extLst>
                <a:ext uri="{FF2B5EF4-FFF2-40B4-BE49-F238E27FC236}">
                  <a16:creationId xmlns:a16="http://schemas.microsoft.com/office/drawing/2014/main" id="{DF301EE9-46B5-4A2A-7816-37DE90718802}"/>
                </a:ext>
              </a:extLst>
            </p:cNvPr>
            <p:cNvSpPr/>
            <p:nvPr/>
          </p:nvSpPr>
          <p:spPr>
            <a:xfrm>
              <a:off x="-41891368" y="14000749"/>
              <a:ext cx="75403" cy="7540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48" name="Ellipse 547">
              <a:extLst>
                <a:ext uri="{FF2B5EF4-FFF2-40B4-BE49-F238E27FC236}">
                  <a16:creationId xmlns:a16="http://schemas.microsoft.com/office/drawing/2014/main" id="{75E68AAE-49B0-45F0-CA35-D7DA3C20A258}"/>
                </a:ext>
              </a:extLst>
            </p:cNvPr>
            <p:cNvSpPr/>
            <p:nvPr/>
          </p:nvSpPr>
          <p:spPr>
            <a:xfrm>
              <a:off x="-41739353" y="14000749"/>
              <a:ext cx="75403" cy="7540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49" name="Ellipse 548">
              <a:extLst>
                <a:ext uri="{FF2B5EF4-FFF2-40B4-BE49-F238E27FC236}">
                  <a16:creationId xmlns:a16="http://schemas.microsoft.com/office/drawing/2014/main" id="{AEA990A0-1965-5953-96E3-38B807FC6905}"/>
                </a:ext>
              </a:extLst>
            </p:cNvPr>
            <p:cNvSpPr/>
            <p:nvPr/>
          </p:nvSpPr>
          <p:spPr>
            <a:xfrm>
              <a:off x="-42880552" y="14131739"/>
              <a:ext cx="75403" cy="7540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50" name="Ellipse 549">
              <a:extLst>
                <a:ext uri="{FF2B5EF4-FFF2-40B4-BE49-F238E27FC236}">
                  <a16:creationId xmlns:a16="http://schemas.microsoft.com/office/drawing/2014/main" id="{E5CB92BE-A793-F78B-6AB5-552D9EDB0855}"/>
                </a:ext>
              </a:extLst>
            </p:cNvPr>
            <p:cNvSpPr/>
            <p:nvPr/>
          </p:nvSpPr>
          <p:spPr>
            <a:xfrm>
              <a:off x="-42424105" y="14131658"/>
              <a:ext cx="75403" cy="7540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51" name="Ellipse 550">
              <a:extLst>
                <a:ext uri="{FF2B5EF4-FFF2-40B4-BE49-F238E27FC236}">
                  <a16:creationId xmlns:a16="http://schemas.microsoft.com/office/drawing/2014/main" id="{A058D814-FE85-D6F8-3EC1-BFE240C0DB57}"/>
                </a:ext>
              </a:extLst>
            </p:cNvPr>
            <p:cNvSpPr/>
            <p:nvPr/>
          </p:nvSpPr>
          <p:spPr>
            <a:xfrm>
              <a:off x="-43488934" y="14395411"/>
              <a:ext cx="75403" cy="7540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52" name="Ellipse 551">
              <a:extLst>
                <a:ext uri="{FF2B5EF4-FFF2-40B4-BE49-F238E27FC236}">
                  <a16:creationId xmlns:a16="http://schemas.microsoft.com/office/drawing/2014/main" id="{F8EC2FA1-15B8-A6E4-9B76-8BFB07CA84D5}"/>
                </a:ext>
              </a:extLst>
            </p:cNvPr>
            <p:cNvSpPr/>
            <p:nvPr/>
          </p:nvSpPr>
          <p:spPr>
            <a:xfrm>
              <a:off x="-43184582" y="14395572"/>
              <a:ext cx="75403" cy="7540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53" name="Ellipse 552">
              <a:extLst>
                <a:ext uri="{FF2B5EF4-FFF2-40B4-BE49-F238E27FC236}">
                  <a16:creationId xmlns:a16="http://schemas.microsoft.com/office/drawing/2014/main" id="{A3A3E43C-D16D-5EC7-7F3A-B795D9815EEA}"/>
                </a:ext>
              </a:extLst>
            </p:cNvPr>
            <p:cNvSpPr/>
            <p:nvPr/>
          </p:nvSpPr>
          <p:spPr>
            <a:xfrm>
              <a:off x="-43032325" y="14395572"/>
              <a:ext cx="75403" cy="7540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54" name="Ellipse 553">
              <a:extLst>
                <a:ext uri="{FF2B5EF4-FFF2-40B4-BE49-F238E27FC236}">
                  <a16:creationId xmlns:a16="http://schemas.microsoft.com/office/drawing/2014/main" id="{77CC80B2-8F68-5B1A-B40C-521D0C17A7A9}"/>
                </a:ext>
              </a:extLst>
            </p:cNvPr>
            <p:cNvSpPr/>
            <p:nvPr/>
          </p:nvSpPr>
          <p:spPr>
            <a:xfrm>
              <a:off x="-43108615" y="15844922"/>
              <a:ext cx="75403" cy="7540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55" name="Ellipse 554">
              <a:extLst>
                <a:ext uri="{FF2B5EF4-FFF2-40B4-BE49-F238E27FC236}">
                  <a16:creationId xmlns:a16="http://schemas.microsoft.com/office/drawing/2014/main" id="{BEC5B9AE-D8AA-4949-CA43-16D114466258}"/>
                </a:ext>
              </a:extLst>
            </p:cNvPr>
            <p:cNvSpPr/>
            <p:nvPr/>
          </p:nvSpPr>
          <p:spPr>
            <a:xfrm>
              <a:off x="-46456727" y="15844922"/>
              <a:ext cx="75403" cy="7540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56" name="Ellipse 555">
              <a:extLst>
                <a:ext uri="{FF2B5EF4-FFF2-40B4-BE49-F238E27FC236}">
                  <a16:creationId xmlns:a16="http://schemas.microsoft.com/office/drawing/2014/main" id="{97D255F9-5F44-575F-DD0D-A011F829B769}"/>
                </a:ext>
              </a:extLst>
            </p:cNvPr>
            <p:cNvSpPr/>
            <p:nvPr/>
          </p:nvSpPr>
          <p:spPr>
            <a:xfrm>
              <a:off x="-46913013" y="15844600"/>
              <a:ext cx="75403" cy="7540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57" name="Ellipse 556">
              <a:extLst>
                <a:ext uri="{FF2B5EF4-FFF2-40B4-BE49-F238E27FC236}">
                  <a16:creationId xmlns:a16="http://schemas.microsoft.com/office/drawing/2014/main" id="{861655B7-DA03-0BFA-DEF5-B5FCEF363677}"/>
                </a:ext>
              </a:extLst>
            </p:cNvPr>
            <p:cNvSpPr/>
            <p:nvPr/>
          </p:nvSpPr>
          <p:spPr>
            <a:xfrm>
              <a:off x="-42880069" y="14395572"/>
              <a:ext cx="75403" cy="7540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58" name="Ellipse 557">
              <a:extLst>
                <a:ext uri="{FF2B5EF4-FFF2-40B4-BE49-F238E27FC236}">
                  <a16:creationId xmlns:a16="http://schemas.microsoft.com/office/drawing/2014/main" id="{CD9762F8-C1F7-A399-825E-3612B7D75F7E}"/>
                </a:ext>
              </a:extLst>
            </p:cNvPr>
            <p:cNvSpPr/>
            <p:nvPr/>
          </p:nvSpPr>
          <p:spPr>
            <a:xfrm>
              <a:off x="-47217445" y="15844519"/>
              <a:ext cx="75403" cy="7540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59" name="Ellipse 558">
              <a:extLst>
                <a:ext uri="{FF2B5EF4-FFF2-40B4-BE49-F238E27FC236}">
                  <a16:creationId xmlns:a16="http://schemas.microsoft.com/office/drawing/2014/main" id="{7043BD41-E11D-6B41-BE3D-5ADE82AF203A}"/>
                </a:ext>
              </a:extLst>
            </p:cNvPr>
            <p:cNvSpPr/>
            <p:nvPr/>
          </p:nvSpPr>
          <p:spPr>
            <a:xfrm>
              <a:off x="-42956358" y="14790798"/>
              <a:ext cx="75403" cy="7540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60" name="Ellipse 559">
              <a:extLst>
                <a:ext uri="{FF2B5EF4-FFF2-40B4-BE49-F238E27FC236}">
                  <a16:creationId xmlns:a16="http://schemas.microsoft.com/office/drawing/2014/main" id="{10A81861-B292-F8D9-61D0-5BFD974B8A40}"/>
                </a:ext>
              </a:extLst>
            </p:cNvPr>
            <p:cNvSpPr/>
            <p:nvPr/>
          </p:nvSpPr>
          <p:spPr>
            <a:xfrm>
              <a:off x="-47521717" y="15844439"/>
              <a:ext cx="75403" cy="7540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61" name="Ellipse 560">
              <a:extLst>
                <a:ext uri="{FF2B5EF4-FFF2-40B4-BE49-F238E27FC236}">
                  <a16:creationId xmlns:a16="http://schemas.microsoft.com/office/drawing/2014/main" id="{6C6C5BC2-3142-73A8-A82D-DDCCB54D7173}"/>
                </a:ext>
              </a:extLst>
            </p:cNvPr>
            <p:cNvSpPr/>
            <p:nvPr/>
          </p:nvSpPr>
          <p:spPr>
            <a:xfrm>
              <a:off x="-42880552" y="15713449"/>
              <a:ext cx="75403" cy="7540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62" name="Ellipse 561">
              <a:extLst>
                <a:ext uri="{FF2B5EF4-FFF2-40B4-BE49-F238E27FC236}">
                  <a16:creationId xmlns:a16="http://schemas.microsoft.com/office/drawing/2014/main" id="{42AC3833-AB62-6A8A-D326-866BC0F75074}"/>
                </a:ext>
              </a:extLst>
            </p:cNvPr>
            <p:cNvSpPr/>
            <p:nvPr/>
          </p:nvSpPr>
          <p:spPr>
            <a:xfrm>
              <a:off x="-42347977" y="12946302"/>
              <a:ext cx="75403" cy="7540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63" name="Ellipse 562">
              <a:extLst>
                <a:ext uri="{FF2B5EF4-FFF2-40B4-BE49-F238E27FC236}">
                  <a16:creationId xmlns:a16="http://schemas.microsoft.com/office/drawing/2014/main" id="{1A696E7C-C8E8-4AE4-C639-51C0CF967C10}"/>
                </a:ext>
              </a:extLst>
            </p:cNvPr>
            <p:cNvSpPr/>
            <p:nvPr/>
          </p:nvSpPr>
          <p:spPr>
            <a:xfrm>
              <a:off x="-47141317" y="15713529"/>
              <a:ext cx="75403" cy="7540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64" name="Ellipse 563">
              <a:extLst>
                <a:ext uri="{FF2B5EF4-FFF2-40B4-BE49-F238E27FC236}">
                  <a16:creationId xmlns:a16="http://schemas.microsoft.com/office/drawing/2014/main" id="{6CD00CC2-3104-2B74-5408-B6127D54E8A2}"/>
                </a:ext>
              </a:extLst>
            </p:cNvPr>
            <p:cNvSpPr/>
            <p:nvPr/>
          </p:nvSpPr>
          <p:spPr>
            <a:xfrm>
              <a:off x="-42804102" y="14790798"/>
              <a:ext cx="75403" cy="7540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65" name="Ellipse 564">
              <a:extLst>
                <a:ext uri="{FF2B5EF4-FFF2-40B4-BE49-F238E27FC236}">
                  <a16:creationId xmlns:a16="http://schemas.microsoft.com/office/drawing/2014/main" id="{3E116876-C6AB-1AB1-D5D7-5D39270973DF}"/>
                </a:ext>
              </a:extLst>
            </p:cNvPr>
            <p:cNvSpPr/>
            <p:nvPr/>
          </p:nvSpPr>
          <p:spPr>
            <a:xfrm>
              <a:off x="-46989141" y="16767815"/>
              <a:ext cx="75403" cy="7540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66" name="Ellipse 565">
              <a:extLst>
                <a:ext uri="{FF2B5EF4-FFF2-40B4-BE49-F238E27FC236}">
                  <a16:creationId xmlns:a16="http://schemas.microsoft.com/office/drawing/2014/main" id="{3739146D-DAF8-D7FB-CC8D-47AB4452FAC4}"/>
                </a:ext>
              </a:extLst>
            </p:cNvPr>
            <p:cNvSpPr/>
            <p:nvPr/>
          </p:nvSpPr>
          <p:spPr>
            <a:xfrm>
              <a:off x="-46684870" y="15713449"/>
              <a:ext cx="75403" cy="7540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67" name="Ellipse 566">
              <a:extLst>
                <a:ext uri="{FF2B5EF4-FFF2-40B4-BE49-F238E27FC236}">
                  <a16:creationId xmlns:a16="http://schemas.microsoft.com/office/drawing/2014/main" id="{1549C92B-5B96-9850-40F6-27AB2002E59C}"/>
                </a:ext>
              </a:extLst>
            </p:cNvPr>
            <p:cNvSpPr/>
            <p:nvPr/>
          </p:nvSpPr>
          <p:spPr>
            <a:xfrm>
              <a:off x="-42576281" y="13077373"/>
              <a:ext cx="75403" cy="7540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68" name="Ellipse 567">
              <a:extLst>
                <a:ext uri="{FF2B5EF4-FFF2-40B4-BE49-F238E27FC236}">
                  <a16:creationId xmlns:a16="http://schemas.microsoft.com/office/drawing/2014/main" id="{DD80CC84-3880-BED7-4190-C123448E8CF1}"/>
                </a:ext>
              </a:extLst>
            </p:cNvPr>
            <p:cNvSpPr/>
            <p:nvPr/>
          </p:nvSpPr>
          <p:spPr>
            <a:xfrm>
              <a:off x="-42652167" y="14790556"/>
              <a:ext cx="75564" cy="7556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69" name="Ellipse 568">
              <a:extLst>
                <a:ext uri="{FF2B5EF4-FFF2-40B4-BE49-F238E27FC236}">
                  <a16:creationId xmlns:a16="http://schemas.microsoft.com/office/drawing/2014/main" id="{CE3F3939-E399-51D0-C738-77312E72B362}"/>
                </a:ext>
              </a:extLst>
            </p:cNvPr>
            <p:cNvSpPr/>
            <p:nvPr/>
          </p:nvSpPr>
          <p:spPr>
            <a:xfrm>
              <a:off x="-47445588" y="15713610"/>
              <a:ext cx="75403" cy="7540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70" name="Ellipse 569">
              <a:extLst>
                <a:ext uri="{FF2B5EF4-FFF2-40B4-BE49-F238E27FC236}">
                  <a16:creationId xmlns:a16="http://schemas.microsoft.com/office/drawing/2014/main" id="{A5497C14-3631-C2C8-158B-B553B43FDECC}"/>
                </a:ext>
              </a:extLst>
            </p:cNvPr>
            <p:cNvSpPr/>
            <p:nvPr/>
          </p:nvSpPr>
          <p:spPr>
            <a:xfrm>
              <a:off x="-47597926" y="15713610"/>
              <a:ext cx="75403" cy="7540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71" name="Ellipse 570">
              <a:extLst>
                <a:ext uri="{FF2B5EF4-FFF2-40B4-BE49-F238E27FC236}">
                  <a16:creationId xmlns:a16="http://schemas.microsoft.com/office/drawing/2014/main" id="{9CA9FAD9-BCD9-395C-B72A-1E94526CFB7B}"/>
                </a:ext>
              </a:extLst>
            </p:cNvPr>
            <p:cNvSpPr/>
            <p:nvPr/>
          </p:nvSpPr>
          <p:spPr>
            <a:xfrm>
              <a:off x="-42880069" y="15449616"/>
              <a:ext cx="75403" cy="7540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72" name="Ellipse 571">
              <a:extLst>
                <a:ext uri="{FF2B5EF4-FFF2-40B4-BE49-F238E27FC236}">
                  <a16:creationId xmlns:a16="http://schemas.microsoft.com/office/drawing/2014/main" id="{05A280F5-6D23-6EFA-CB73-F14A3DD016F4}"/>
                </a:ext>
              </a:extLst>
            </p:cNvPr>
            <p:cNvSpPr/>
            <p:nvPr/>
          </p:nvSpPr>
          <p:spPr>
            <a:xfrm>
              <a:off x="-43032325" y="15449616"/>
              <a:ext cx="75403" cy="7540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73" name="Ellipse 572">
              <a:extLst>
                <a:ext uri="{FF2B5EF4-FFF2-40B4-BE49-F238E27FC236}">
                  <a16:creationId xmlns:a16="http://schemas.microsoft.com/office/drawing/2014/main" id="{9BB5686D-D27A-4362-5BA4-53E21A43E79B}"/>
                </a:ext>
              </a:extLst>
            </p:cNvPr>
            <p:cNvSpPr/>
            <p:nvPr/>
          </p:nvSpPr>
          <p:spPr>
            <a:xfrm>
              <a:off x="-43184582" y="15449616"/>
              <a:ext cx="75403" cy="7540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74" name="Ellipse 573">
              <a:extLst>
                <a:ext uri="{FF2B5EF4-FFF2-40B4-BE49-F238E27FC236}">
                  <a16:creationId xmlns:a16="http://schemas.microsoft.com/office/drawing/2014/main" id="{0691A2F0-DD75-F5D9-F72C-1C309CF0F0A9}"/>
                </a:ext>
              </a:extLst>
            </p:cNvPr>
            <p:cNvSpPr/>
            <p:nvPr/>
          </p:nvSpPr>
          <p:spPr>
            <a:xfrm>
              <a:off x="-42500072" y="14790556"/>
              <a:ext cx="75564" cy="7556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75" name="Ellipse 574">
              <a:extLst>
                <a:ext uri="{FF2B5EF4-FFF2-40B4-BE49-F238E27FC236}">
                  <a16:creationId xmlns:a16="http://schemas.microsoft.com/office/drawing/2014/main" id="{FBB48CA6-DA0D-2838-CEEC-4F02FEF305F9}"/>
                </a:ext>
              </a:extLst>
            </p:cNvPr>
            <p:cNvSpPr/>
            <p:nvPr/>
          </p:nvSpPr>
          <p:spPr>
            <a:xfrm>
              <a:off x="-43488934" y="15449777"/>
              <a:ext cx="75403" cy="7540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76" name="Ellipse 575">
              <a:extLst>
                <a:ext uri="{FF2B5EF4-FFF2-40B4-BE49-F238E27FC236}">
                  <a16:creationId xmlns:a16="http://schemas.microsoft.com/office/drawing/2014/main" id="{752690C8-19AF-3243-EA92-12FC0A05B0B4}"/>
                </a:ext>
              </a:extLst>
            </p:cNvPr>
            <p:cNvSpPr/>
            <p:nvPr/>
          </p:nvSpPr>
          <p:spPr>
            <a:xfrm>
              <a:off x="-46076408" y="15449777"/>
              <a:ext cx="75403" cy="7540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77" name="Ellipse 576">
              <a:extLst>
                <a:ext uri="{FF2B5EF4-FFF2-40B4-BE49-F238E27FC236}">
                  <a16:creationId xmlns:a16="http://schemas.microsoft.com/office/drawing/2014/main" id="{903A36B0-D3BB-615E-F296-CD807AD6CD18}"/>
                </a:ext>
              </a:extLst>
            </p:cNvPr>
            <p:cNvSpPr/>
            <p:nvPr/>
          </p:nvSpPr>
          <p:spPr>
            <a:xfrm>
              <a:off x="-42043625" y="12946383"/>
              <a:ext cx="75403" cy="7540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78" name="Ellipse 577">
              <a:extLst>
                <a:ext uri="{FF2B5EF4-FFF2-40B4-BE49-F238E27FC236}">
                  <a16:creationId xmlns:a16="http://schemas.microsoft.com/office/drawing/2014/main" id="{3712C894-FB4A-336E-2BFD-8D5AC1DCC623}"/>
                </a:ext>
              </a:extLst>
            </p:cNvPr>
            <p:cNvSpPr/>
            <p:nvPr/>
          </p:nvSpPr>
          <p:spPr>
            <a:xfrm>
              <a:off x="-46380840" y="15449616"/>
              <a:ext cx="75403" cy="7540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79" name="Ellipse 578">
              <a:extLst>
                <a:ext uri="{FF2B5EF4-FFF2-40B4-BE49-F238E27FC236}">
                  <a16:creationId xmlns:a16="http://schemas.microsoft.com/office/drawing/2014/main" id="{F936F825-6A28-B836-EB5A-CBBD0D925F1B}"/>
                </a:ext>
              </a:extLst>
            </p:cNvPr>
            <p:cNvSpPr/>
            <p:nvPr/>
          </p:nvSpPr>
          <p:spPr>
            <a:xfrm>
              <a:off x="-46533097" y="15449616"/>
              <a:ext cx="75403" cy="7540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80" name="Ellipse 579">
              <a:extLst>
                <a:ext uri="{FF2B5EF4-FFF2-40B4-BE49-F238E27FC236}">
                  <a16:creationId xmlns:a16="http://schemas.microsoft.com/office/drawing/2014/main" id="{9B795423-B212-B36D-B2D7-8BB1CE46B724}"/>
                </a:ext>
              </a:extLst>
            </p:cNvPr>
            <p:cNvSpPr/>
            <p:nvPr/>
          </p:nvSpPr>
          <p:spPr>
            <a:xfrm>
              <a:off x="-46685353" y="15449616"/>
              <a:ext cx="75403" cy="7540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81" name="Ellipse 580">
              <a:extLst>
                <a:ext uri="{FF2B5EF4-FFF2-40B4-BE49-F238E27FC236}">
                  <a16:creationId xmlns:a16="http://schemas.microsoft.com/office/drawing/2014/main" id="{34E0C0AF-2905-39B0-7451-EE1991F950E0}"/>
                </a:ext>
              </a:extLst>
            </p:cNvPr>
            <p:cNvSpPr/>
            <p:nvPr/>
          </p:nvSpPr>
          <p:spPr>
            <a:xfrm>
              <a:off x="-42195962" y="12946383"/>
              <a:ext cx="75403" cy="7540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82" name="Ellipse 581">
              <a:extLst>
                <a:ext uri="{FF2B5EF4-FFF2-40B4-BE49-F238E27FC236}">
                  <a16:creationId xmlns:a16="http://schemas.microsoft.com/office/drawing/2014/main" id="{6B50C63E-C885-7BB4-AEE1-7018C269A469}"/>
                </a:ext>
              </a:extLst>
            </p:cNvPr>
            <p:cNvSpPr/>
            <p:nvPr/>
          </p:nvSpPr>
          <p:spPr>
            <a:xfrm>
              <a:off x="-42956358" y="15054390"/>
              <a:ext cx="75403" cy="7540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83" name="Ellipse 582">
              <a:extLst>
                <a:ext uri="{FF2B5EF4-FFF2-40B4-BE49-F238E27FC236}">
                  <a16:creationId xmlns:a16="http://schemas.microsoft.com/office/drawing/2014/main" id="{58E46E8C-CCBA-08AB-74B1-F4155D056500}"/>
                </a:ext>
              </a:extLst>
            </p:cNvPr>
            <p:cNvSpPr/>
            <p:nvPr/>
          </p:nvSpPr>
          <p:spPr>
            <a:xfrm>
              <a:off x="-42804102" y="15054390"/>
              <a:ext cx="75403" cy="7540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84" name="Ellipse 583">
              <a:extLst>
                <a:ext uri="{FF2B5EF4-FFF2-40B4-BE49-F238E27FC236}">
                  <a16:creationId xmlns:a16="http://schemas.microsoft.com/office/drawing/2014/main" id="{19391C09-3C07-4F6B-6874-A4D1B265C67B}"/>
                </a:ext>
              </a:extLst>
            </p:cNvPr>
            <p:cNvSpPr/>
            <p:nvPr/>
          </p:nvSpPr>
          <p:spPr>
            <a:xfrm>
              <a:off x="-42652167" y="15054470"/>
              <a:ext cx="75564" cy="7556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85" name="Ellipse 584">
              <a:extLst>
                <a:ext uri="{FF2B5EF4-FFF2-40B4-BE49-F238E27FC236}">
                  <a16:creationId xmlns:a16="http://schemas.microsoft.com/office/drawing/2014/main" id="{6564F95B-E17D-56DE-74BC-37A8AE014BB5}"/>
                </a:ext>
              </a:extLst>
            </p:cNvPr>
            <p:cNvSpPr/>
            <p:nvPr/>
          </p:nvSpPr>
          <p:spPr>
            <a:xfrm>
              <a:off x="-42500072" y="15054470"/>
              <a:ext cx="75564" cy="7556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86" name="Ellipse 585">
              <a:extLst>
                <a:ext uri="{FF2B5EF4-FFF2-40B4-BE49-F238E27FC236}">
                  <a16:creationId xmlns:a16="http://schemas.microsoft.com/office/drawing/2014/main" id="{C00F500E-290E-1E9E-DBED-40D9C5DE22A1}"/>
                </a:ext>
              </a:extLst>
            </p:cNvPr>
            <p:cNvSpPr/>
            <p:nvPr/>
          </p:nvSpPr>
          <p:spPr>
            <a:xfrm>
              <a:off x="-46456807" y="16108594"/>
              <a:ext cx="75242" cy="7524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87" name="Ellipse 586">
              <a:extLst>
                <a:ext uri="{FF2B5EF4-FFF2-40B4-BE49-F238E27FC236}">
                  <a16:creationId xmlns:a16="http://schemas.microsoft.com/office/drawing/2014/main" id="{D8A9A11A-4AB8-9942-FAE3-2DEFADB524AA}"/>
                </a:ext>
              </a:extLst>
            </p:cNvPr>
            <p:cNvSpPr/>
            <p:nvPr/>
          </p:nvSpPr>
          <p:spPr>
            <a:xfrm>
              <a:off x="-42271848" y="13077373"/>
              <a:ext cx="75242" cy="7524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88" name="Ellipse 587">
              <a:extLst>
                <a:ext uri="{FF2B5EF4-FFF2-40B4-BE49-F238E27FC236}">
                  <a16:creationId xmlns:a16="http://schemas.microsoft.com/office/drawing/2014/main" id="{E62F4C42-F328-A692-604C-3B2138D9418C}"/>
                </a:ext>
              </a:extLst>
            </p:cNvPr>
            <p:cNvSpPr/>
            <p:nvPr/>
          </p:nvSpPr>
          <p:spPr>
            <a:xfrm>
              <a:off x="-47749940" y="15185944"/>
              <a:ext cx="75242" cy="7524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89" name="Ellipse 588">
              <a:extLst>
                <a:ext uri="{FF2B5EF4-FFF2-40B4-BE49-F238E27FC236}">
                  <a16:creationId xmlns:a16="http://schemas.microsoft.com/office/drawing/2014/main" id="{EB0D862B-0018-FCAB-5223-C2EF504C8FF5}"/>
                </a:ext>
              </a:extLst>
            </p:cNvPr>
            <p:cNvSpPr/>
            <p:nvPr/>
          </p:nvSpPr>
          <p:spPr>
            <a:xfrm>
              <a:off x="-42119592" y="13077373"/>
              <a:ext cx="75242" cy="7524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90" name="Ellipse 589">
              <a:extLst>
                <a:ext uri="{FF2B5EF4-FFF2-40B4-BE49-F238E27FC236}">
                  <a16:creationId xmlns:a16="http://schemas.microsoft.com/office/drawing/2014/main" id="{936FCEF9-2F5E-E506-9DC7-197C2E17E768}"/>
                </a:ext>
              </a:extLst>
            </p:cNvPr>
            <p:cNvSpPr/>
            <p:nvPr/>
          </p:nvSpPr>
          <p:spPr>
            <a:xfrm>
              <a:off x="-46837368" y="16503820"/>
              <a:ext cx="75242" cy="7524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91" name="Ellipse 590">
              <a:extLst>
                <a:ext uri="{FF2B5EF4-FFF2-40B4-BE49-F238E27FC236}">
                  <a16:creationId xmlns:a16="http://schemas.microsoft.com/office/drawing/2014/main" id="{7B904E13-73EF-70FB-6382-0870E8006000}"/>
                </a:ext>
              </a:extLst>
            </p:cNvPr>
            <p:cNvSpPr/>
            <p:nvPr/>
          </p:nvSpPr>
          <p:spPr>
            <a:xfrm>
              <a:off x="-42727893" y="13341528"/>
              <a:ext cx="75242" cy="7524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92" name="Ellipse 591">
              <a:extLst>
                <a:ext uri="{FF2B5EF4-FFF2-40B4-BE49-F238E27FC236}">
                  <a16:creationId xmlns:a16="http://schemas.microsoft.com/office/drawing/2014/main" id="{378AB755-F71B-0419-A4EC-EA785296F3E5}"/>
                </a:ext>
              </a:extLst>
            </p:cNvPr>
            <p:cNvSpPr/>
            <p:nvPr/>
          </p:nvSpPr>
          <p:spPr>
            <a:xfrm>
              <a:off x="-43260629" y="17162719"/>
              <a:ext cx="75242" cy="7524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93" name="Ellipse 592">
              <a:extLst>
                <a:ext uri="{FF2B5EF4-FFF2-40B4-BE49-F238E27FC236}">
                  <a16:creationId xmlns:a16="http://schemas.microsoft.com/office/drawing/2014/main" id="{76241057-BD12-3572-938E-B20F358E0848}"/>
                </a:ext>
              </a:extLst>
            </p:cNvPr>
            <p:cNvSpPr/>
            <p:nvPr/>
          </p:nvSpPr>
          <p:spPr>
            <a:xfrm>
              <a:off x="-43412886" y="17162719"/>
              <a:ext cx="75242" cy="7524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94" name="Ellipse 593">
              <a:extLst>
                <a:ext uri="{FF2B5EF4-FFF2-40B4-BE49-F238E27FC236}">
                  <a16:creationId xmlns:a16="http://schemas.microsoft.com/office/drawing/2014/main" id="{E77F7893-BB69-539E-0DC6-AB1B3712357F}"/>
                </a:ext>
              </a:extLst>
            </p:cNvPr>
            <p:cNvSpPr/>
            <p:nvPr/>
          </p:nvSpPr>
          <p:spPr>
            <a:xfrm>
              <a:off x="-42423863" y="13341609"/>
              <a:ext cx="75403" cy="7540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95" name="Ellipse 594">
              <a:extLst>
                <a:ext uri="{FF2B5EF4-FFF2-40B4-BE49-F238E27FC236}">
                  <a16:creationId xmlns:a16="http://schemas.microsoft.com/office/drawing/2014/main" id="{1E85B8F7-B9DB-15A6-3DA0-2B18DC6E6366}"/>
                </a:ext>
              </a:extLst>
            </p:cNvPr>
            <p:cNvSpPr/>
            <p:nvPr/>
          </p:nvSpPr>
          <p:spPr>
            <a:xfrm>
              <a:off x="-47141478" y="16503579"/>
              <a:ext cx="75403" cy="7540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96" name="Ellipse 595">
              <a:extLst>
                <a:ext uri="{FF2B5EF4-FFF2-40B4-BE49-F238E27FC236}">
                  <a16:creationId xmlns:a16="http://schemas.microsoft.com/office/drawing/2014/main" id="{2F1F27B8-85D4-7736-9961-907AE06061AA}"/>
                </a:ext>
              </a:extLst>
            </p:cNvPr>
            <p:cNvSpPr/>
            <p:nvPr/>
          </p:nvSpPr>
          <p:spPr>
            <a:xfrm>
              <a:off x="-46837449" y="15449616"/>
              <a:ext cx="75242" cy="7524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97" name="Ellipse 596">
              <a:extLst>
                <a:ext uri="{FF2B5EF4-FFF2-40B4-BE49-F238E27FC236}">
                  <a16:creationId xmlns:a16="http://schemas.microsoft.com/office/drawing/2014/main" id="{D4A6C250-B331-53CE-9733-FACABD947825}"/>
                </a:ext>
              </a:extLst>
            </p:cNvPr>
            <p:cNvSpPr/>
            <p:nvPr/>
          </p:nvSpPr>
          <p:spPr>
            <a:xfrm>
              <a:off x="-46228503" y="15449857"/>
              <a:ext cx="75242" cy="7524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98" name="Ellipse 597">
              <a:extLst>
                <a:ext uri="{FF2B5EF4-FFF2-40B4-BE49-F238E27FC236}">
                  <a16:creationId xmlns:a16="http://schemas.microsoft.com/office/drawing/2014/main" id="{34EC21C1-7030-7090-903A-C5389F24D414}"/>
                </a:ext>
              </a:extLst>
            </p:cNvPr>
            <p:cNvSpPr/>
            <p:nvPr/>
          </p:nvSpPr>
          <p:spPr>
            <a:xfrm>
              <a:off x="-41891449" y="12946544"/>
              <a:ext cx="75242" cy="7524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99" name="Ellipse 598">
              <a:extLst>
                <a:ext uri="{FF2B5EF4-FFF2-40B4-BE49-F238E27FC236}">
                  <a16:creationId xmlns:a16="http://schemas.microsoft.com/office/drawing/2014/main" id="{352EAE73-AE51-4B6D-67CF-4D0CE33F0A5B}"/>
                </a:ext>
              </a:extLst>
            </p:cNvPr>
            <p:cNvSpPr/>
            <p:nvPr/>
          </p:nvSpPr>
          <p:spPr>
            <a:xfrm>
              <a:off x="-43336758" y="15449857"/>
              <a:ext cx="75242" cy="7524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00" name="Ellipse 599">
              <a:extLst>
                <a:ext uri="{FF2B5EF4-FFF2-40B4-BE49-F238E27FC236}">
                  <a16:creationId xmlns:a16="http://schemas.microsoft.com/office/drawing/2014/main" id="{A8FBF61E-ED87-77E0-193D-480FC20C55D2}"/>
                </a:ext>
              </a:extLst>
            </p:cNvPr>
            <p:cNvSpPr/>
            <p:nvPr/>
          </p:nvSpPr>
          <p:spPr>
            <a:xfrm>
              <a:off x="-47293413" y="15713610"/>
              <a:ext cx="75242" cy="7524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01" name="Ellipse 600">
              <a:extLst>
                <a:ext uri="{FF2B5EF4-FFF2-40B4-BE49-F238E27FC236}">
                  <a16:creationId xmlns:a16="http://schemas.microsoft.com/office/drawing/2014/main" id="{9C6B3204-2F01-F3F2-CA1E-6253B8604BE9}"/>
                </a:ext>
              </a:extLst>
            </p:cNvPr>
            <p:cNvSpPr/>
            <p:nvPr/>
          </p:nvSpPr>
          <p:spPr>
            <a:xfrm>
              <a:off x="-47141237" y="16767895"/>
              <a:ext cx="75242" cy="7524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02" name="Ellipse 601">
              <a:extLst>
                <a:ext uri="{FF2B5EF4-FFF2-40B4-BE49-F238E27FC236}">
                  <a16:creationId xmlns:a16="http://schemas.microsoft.com/office/drawing/2014/main" id="{F3D6A24D-AAE5-C791-E977-D4DFF8F11917}"/>
                </a:ext>
              </a:extLst>
            </p:cNvPr>
            <p:cNvSpPr/>
            <p:nvPr/>
          </p:nvSpPr>
          <p:spPr>
            <a:xfrm>
              <a:off x="-43108453" y="13736754"/>
              <a:ext cx="75242" cy="7524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03" name="Ellipse 602">
              <a:extLst>
                <a:ext uri="{FF2B5EF4-FFF2-40B4-BE49-F238E27FC236}">
                  <a16:creationId xmlns:a16="http://schemas.microsoft.com/office/drawing/2014/main" id="{4FD64AFD-9E10-1F30-8B71-732CD1C04ECA}"/>
                </a:ext>
              </a:extLst>
            </p:cNvPr>
            <p:cNvSpPr/>
            <p:nvPr/>
          </p:nvSpPr>
          <p:spPr>
            <a:xfrm>
              <a:off x="-42956197" y="13736754"/>
              <a:ext cx="75242" cy="7524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04" name="Ellipse 603">
              <a:extLst>
                <a:ext uri="{FF2B5EF4-FFF2-40B4-BE49-F238E27FC236}">
                  <a16:creationId xmlns:a16="http://schemas.microsoft.com/office/drawing/2014/main" id="{F34FAF7B-717A-521C-6203-6E5040335F08}"/>
                </a:ext>
              </a:extLst>
            </p:cNvPr>
            <p:cNvSpPr/>
            <p:nvPr/>
          </p:nvSpPr>
          <p:spPr>
            <a:xfrm>
              <a:off x="-47369541" y="15844600"/>
              <a:ext cx="75242" cy="7524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05" name="Ellipse 604">
              <a:extLst>
                <a:ext uri="{FF2B5EF4-FFF2-40B4-BE49-F238E27FC236}">
                  <a16:creationId xmlns:a16="http://schemas.microsoft.com/office/drawing/2014/main" id="{5B2B5F55-2A5B-53A1-F338-C215E1C04E57}"/>
                </a:ext>
              </a:extLst>
            </p:cNvPr>
            <p:cNvSpPr/>
            <p:nvPr/>
          </p:nvSpPr>
          <p:spPr>
            <a:xfrm>
              <a:off x="-42803941" y="13736754"/>
              <a:ext cx="75242" cy="7524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06" name="Ellipse 605">
              <a:extLst>
                <a:ext uri="{FF2B5EF4-FFF2-40B4-BE49-F238E27FC236}">
                  <a16:creationId xmlns:a16="http://schemas.microsoft.com/office/drawing/2014/main" id="{96319AD6-AC59-9909-F1FA-884862DFF576}"/>
                </a:ext>
              </a:extLst>
            </p:cNvPr>
            <p:cNvSpPr/>
            <p:nvPr/>
          </p:nvSpPr>
          <p:spPr>
            <a:xfrm>
              <a:off x="-42956197" y="16108594"/>
              <a:ext cx="75242" cy="7524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07" name="Ellipse 606">
              <a:extLst>
                <a:ext uri="{FF2B5EF4-FFF2-40B4-BE49-F238E27FC236}">
                  <a16:creationId xmlns:a16="http://schemas.microsoft.com/office/drawing/2014/main" id="{6559E481-EE87-CA2B-4325-D26CA6D04E40}"/>
                </a:ext>
              </a:extLst>
            </p:cNvPr>
            <p:cNvSpPr/>
            <p:nvPr/>
          </p:nvSpPr>
          <p:spPr>
            <a:xfrm>
              <a:off x="-42727812" y="14395733"/>
              <a:ext cx="75242" cy="7524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08" name="Ellipse 607">
              <a:extLst>
                <a:ext uri="{FF2B5EF4-FFF2-40B4-BE49-F238E27FC236}">
                  <a16:creationId xmlns:a16="http://schemas.microsoft.com/office/drawing/2014/main" id="{EE34AD0B-653D-1566-1E9D-CE0316561811}"/>
                </a:ext>
              </a:extLst>
            </p:cNvPr>
            <p:cNvSpPr/>
            <p:nvPr/>
          </p:nvSpPr>
          <p:spPr>
            <a:xfrm>
              <a:off x="-47065108" y="15844681"/>
              <a:ext cx="75242" cy="7524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09" name="Ellipse 608">
              <a:extLst>
                <a:ext uri="{FF2B5EF4-FFF2-40B4-BE49-F238E27FC236}">
                  <a16:creationId xmlns:a16="http://schemas.microsoft.com/office/drawing/2014/main" id="{066D2967-B61A-47BA-2AD8-3E1E1D800D7B}"/>
                </a:ext>
              </a:extLst>
            </p:cNvPr>
            <p:cNvSpPr/>
            <p:nvPr/>
          </p:nvSpPr>
          <p:spPr>
            <a:xfrm>
              <a:off x="-42500153" y="14000668"/>
              <a:ext cx="75242" cy="7524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10" name="Ellipse 609">
              <a:extLst>
                <a:ext uri="{FF2B5EF4-FFF2-40B4-BE49-F238E27FC236}">
                  <a16:creationId xmlns:a16="http://schemas.microsoft.com/office/drawing/2014/main" id="{7E2FF752-E9B7-C02F-9B75-57A5D8547D31}"/>
                </a:ext>
              </a:extLst>
            </p:cNvPr>
            <p:cNvSpPr/>
            <p:nvPr/>
          </p:nvSpPr>
          <p:spPr>
            <a:xfrm>
              <a:off x="-43108453" y="16108594"/>
              <a:ext cx="75242" cy="7524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11" name="Ellipse 610">
              <a:extLst>
                <a:ext uri="{FF2B5EF4-FFF2-40B4-BE49-F238E27FC236}">
                  <a16:creationId xmlns:a16="http://schemas.microsoft.com/office/drawing/2014/main" id="{4910F5C8-A957-46D8-40D2-B0AD60847F01}"/>
                </a:ext>
              </a:extLst>
            </p:cNvPr>
            <p:cNvSpPr/>
            <p:nvPr/>
          </p:nvSpPr>
          <p:spPr>
            <a:xfrm>
              <a:off x="-43336758" y="14395491"/>
              <a:ext cx="75242" cy="7524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12" name="Ellipse 611">
              <a:extLst>
                <a:ext uri="{FF2B5EF4-FFF2-40B4-BE49-F238E27FC236}">
                  <a16:creationId xmlns:a16="http://schemas.microsoft.com/office/drawing/2014/main" id="{F39AC6D2-258B-244E-3E81-588B2EDB36C9}"/>
                </a:ext>
              </a:extLst>
            </p:cNvPr>
            <p:cNvSpPr/>
            <p:nvPr/>
          </p:nvSpPr>
          <p:spPr>
            <a:xfrm>
              <a:off x="-42195720" y="14000749"/>
              <a:ext cx="75242" cy="7524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13" name="Ellipse 612">
              <a:extLst>
                <a:ext uri="{FF2B5EF4-FFF2-40B4-BE49-F238E27FC236}">
                  <a16:creationId xmlns:a16="http://schemas.microsoft.com/office/drawing/2014/main" id="{383CCBFB-7C91-D3DF-457B-1F58DEA2C51B}"/>
                </a:ext>
              </a:extLst>
            </p:cNvPr>
            <p:cNvSpPr/>
            <p:nvPr/>
          </p:nvSpPr>
          <p:spPr>
            <a:xfrm>
              <a:off x="-42424024" y="13077453"/>
              <a:ext cx="75242" cy="7524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14" name="Ellipse 613">
              <a:extLst>
                <a:ext uri="{FF2B5EF4-FFF2-40B4-BE49-F238E27FC236}">
                  <a16:creationId xmlns:a16="http://schemas.microsoft.com/office/drawing/2014/main" id="{E1B66A05-1482-C569-C91F-2CEC4B1E83AC}"/>
                </a:ext>
              </a:extLst>
            </p:cNvPr>
            <p:cNvSpPr/>
            <p:nvPr/>
          </p:nvSpPr>
          <p:spPr>
            <a:xfrm>
              <a:off x="-46609064" y="16108594"/>
              <a:ext cx="75242" cy="7524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15" name="Ellipse 614">
              <a:extLst>
                <a:ext uri="{FF2B5EF4-FFF2-40B4-BE49-F238E27FC236}">
                  <a16:creationId xmlns:a16="http://schemas.microsoft.com/office/drawing/2014/main" id="{18AC58EE-A9FD-A4B1-C428-C68A4F3B9148}"/>
                </a:ext>
              </a:extLst>
            </p:cNvPr>
            <p:cNvSpPr/>
            <p:nvPr/>
          </p:nvSpPr>
          <p:spPr>
            <a:xfrm>
              <a:off x="-46761320" y="16108594"/>
              <a:ext cx="75242" cy="7524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16" name="Ellipse 615">
              <a:extLst>
                <a:ext uri="{FF2B5EF4-FFF2-40B4-BE49-F238E27FC236}">
                  <a16:creationId xmlns:a16="http://schemas.microsoft.com/office/drawing/2014/main" id="{9B572E74-07CF-EDC5-A967-FE53CF7B3781}"/>
                </a:ext>
              </a:extLst>
            </p:cNvPr>
            <p:cNvSpPr/>
            <p:nvPr/>
          </p:nvSpPr>
          <p:spPr>
            <a:xfrm>
              <a:off x="-46913496" y="16108594"/>
              <a:ext cx="75242" cy="7524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17" name="Ellipse 616">
              <a:extLst>
                <a:ext uri="{FF2B5EF4-FFF2-40B4-BE49-F238E27FC236}">
                  <a16:creationId xmlns:a16="http://schemas.microsoft.com/office/drawing/2014/main" id="{F5F8F822-C8C5-3DF4-D361-FB8B134FCE22}"/>
                </a:ext>
              </a:extLst>
            </p:cNvPr>
            <p:cNvSpPr/>
            <p:nvPr/>
          </p:nvSpPr>
          <p:spPr>
            <a:xfrm>
              <a:off x="-42347896" y="15054953"/>
              <a:ext cx="75242" cy="7524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18" name="Ellipse 617">
              <a:extLst>
                <a:ext uri="{FF2B5EF4-FFF2-40B4-BE49-F238E27FC236}">
                  <a16:creationId xmlns:a16="http://schemas.microsoft.com/office/drawing/2014/main" id="{32FACE94-852A-7A96-A572-5C07DACD87D3}"/>
                </a:ext>
              </a:extLst>
            </p:cNvPr>
            <p:cNvSpPr/>
            <p:nvPr/>
          </p:nvSpPr>
          <p:spPr>
            <a:xfrm>
              <a:off x="-47217607" y="16108755"/>
              <a:ext cx="75403" cy="7540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19" name="Ellipse 618">
              <a:extLst>
                <a:ext uri="{FF2B5EF4-FFF2-40B4-BE49-F238E27FC236}">
                  <a16:creationId xmlns:a16="http://schemas.microsoft.com/office/drawing/2014/main" id="{4D3F3947-4E74-CC0A-2463-DB6EADDF2428}"/>
                </a:ext>
              </a:extLst>
            </p:cNvPr>
            <p:cNvSpPr/>
            <p:nvPr/>
          </p:nvSpPr>
          <p:spPr>
            <a:xfrm>
              <a:off x="-46989544" y="16503820"/>
              <a:ext cx="75242" cy="7524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20" name="Ellipse 619">
              <a:extLst>
                <a:ext uri="{FF2B5EF4-FFF2-40B4-BE49-F238E27FC236}">
                  <a16:creationId xmlns:a16="http://schemas.microsoft.com/office/drawing/2014/main" id="{46E1BF39-F425-ADA9-662D-13BBE5A977F0}"/>
                </a:ext>
              </a:extLst>
            </p:cNvPr>
            <p:cNvSpPr/>
            <p:nvPr/>
          </p:nvSpPr>
          <p:spPr>
            <a:xfrm>
              <a:off x="-42575717" y="13341528"/>
              <a:ext cx="75242" cy="7524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21" name="Ellipse 620">
              <a:extLst>
                <a:ext uri="{FF2B5EF4-FFF2-40B4-BE49-F238E27FC236}">
                  <a16:creationId xmlns:a16="http://schemas.microsoft.com/office/drawing/2014/main" id="{33F7858D-7E97-626A-DB3F-7372256F8BA7}"/>
                </a:ext>
              </a:extLst>
            </p:cNvPr>
            <p:cNvSpPr/>
            <p:nvPr/>
          </p:nvSpPr>
          <p:spPr>
            <a:xfrm>
              <a:off x="-42575797" y="14395572"/>
              <a:ext cx="75242" cy="7524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22" name="Ellipse 621">
              <a:extLst>
                <a:ext uri="{FF2B5EF4-FFF2-40B4-BE49-F238E27FC236}">
                  <a16:creationId xmlns:a16="http://schemas.microsoft.com/office/drawing/2014/main" id="{FB210699-4CAF-F7C9-9588-816ACEE0DE73}"/>
                </a:ext>
              </a:extLst>
            </p:cNvPr>
            <p:cNvSpPr/>
            <p:nvPr/>
          </p:nvSpPr>
          <p:spPr>
            <a:xfrm>
              <a:off x="-47293735" y="16503579"/>
              <a:ext cx="75403" cy="7540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23" name="Ellipse 622">
              <a:extLst>
                <a:ext uri="{FF2B5EF4-FFF2-40B4-BE49-F238E27FC236}">
                  <a16:creationId xmlns:a16="http://schemas.microsoft.com/office/drawing/2014/main" id="{34CE861C-8763-23FC-B59E-0CAECADEBA3F}"/>
                </a:ext>
              </a:extLst>
            </p:cNvPr>
            <p:cNvSpPr/>
            <p:nvPr/>
          </p:nvSpPr>
          <p:spPr>
            <a:xfrm>
              <a:off x="-46989463" y="15449696"/>
              <a:ext cx="75242" cy="7524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24" name="Ellipse 623">
              <a:extLst>
                <a:ext uri="{FF2B5EF4-FFF2-40B4-BE49-F238E27FC236}">
                  <a16:creationId xmlns:a16="http://schemas.microsoft.com/office/drawing/2014/main" id="{CEE120F3-C468-13DD-217E-EBDE21F6BE47}"/>
                </a:ext>
              </a:extLst>
            </p:cNvPr>
            <p:cNvSpPr/>
            <p:nvPr/>
          </p:nvSpPr>
          <p:spPr>
            <a:xfrm>
              <a:off x="-42271687" y="13341609"/>
              <a:ext cx="75403" cy="7540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25" name="Ellipse 624">
              <a:extLst>
                <a:ext uri="{FF2B5EF4-FFF2-40B4-BE49-F238E27FC236}">
                  <a16:creationId xmlns:a16="http://schemas.microsoft.com/office/drawing/2014/main" id="{AE56C285-5BBE-9DBC-5E2F-9C757835938C}"/>
                </a:ext>
              </a:extLst>
            </p:cNvPr>
            <p:cNvSpPr/>
            <p:nvPr/>
          </p:nvSpPr>
          <p:spPr>
            <a:xfrm>
              <a:off x="-42119672" y="13341770"/>
              <a:ext cx="75242" cy="7524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26" name="Ellipse 625">
              <a:extLst>
                <a:ext uri="{FF2B5EF4-FFF2-40B4-BE49-F238E27FC236}">
                  <a16:creationId xmlns:a16="http://schemas.microsoft.com/office/drawing/2014/main" id="{1515E0D9-9EFC-7A8A-9F92-12AF8F9D957C}"/>
                </a:ext>
              </a:extLst>
            </p:cNvPr>
            <p:cNvSpPr/>
            <p:nvPr/>
          </p:nvSpPr>
          <p:spPr>
            <a:xfrm>
              <a:off x="-47825988" y="15054792"/>
              <a:ext cx="75242" cy="7524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27" name="Ellipse 626">
              <a:extLst>
                <a:ext uri="{FF2B5EF4-FFF2-40B4-BE49-F238E27FC236}">
                  <a16:creationId xmlns:a16="http://schemas.microsoft.com/office/drawing/2014/main" id="{BFAF4BD4-EAB1-1473-04E2-DD1EF5995CAE}"/>
                </a:ext>
              </a:extLst>
            </p:cNvPr>
            <p:cNvSpPr/>
            <p:nvPr/>
          </p:nvSpPr>
          <p:spPr>
            <a:xfrm>
              <a:off x="-42347735" y="13736432"/>
              <a:ext cx="75403" cy="7540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28" name="Ellipse 627">
              <a:extLst>
                <a:ext uri="{FF2B5EF4-FFF2-40B4-BE49-F238E27FC236}">
                  <a16:creationId xmlns:a16="http://schemas.microsoft.com/office/drawing/2014/main" id="{0099563B-F430-76E7-B686-78AF16B142AA}"/>
                </a:ext>
              </a:extLst>
            </p:cNvPr>
            <p:cNvSpPr/>
            <p:nvPr/>
          </p:nvSpPr>
          <p:spPr>
            <a:xfrm>
              <a:off x="-42651765" y="13736754"/>
              <a:ext cx="75242" cy="7524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29" name="Ellipse 628">
              <a:extLst>
                <a:ext uri="{FF2B5EF4-FFF2-40B4-BE49-F238E27FC236}">
                  <a16:creationId xmlns:a16="http://schemas.microsoft.com/office/drawing/2014/main" id="{82362328-4F07-4009-1093-339D4608845D}"/>
                </a:ext>
              </a:extLst>
            </p:cNvPr>
            <p:cNvSpPr/>
            <p:nvPr/>
          </p:nvSpPr>
          <p:spPr>
            <a:xfrm>
              <a:off x="-42499669" y="13736754"/>
              <a:ext cx="75080" cy="7508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30" name="Ellipse 629">
              <a:extLst>
                <a:ext uri="{FF2B5EF4-FFF2-40B4-BE49-F238E27FC236}">
                  <a16:creationId xmlns:a16="http://schemas.microsoft.com/office/drawing/2014/main" id="{5CF2A57E-954C-1FE0-DF79-32C99BAF0330}"/>
                </a:ext>
              </a:extLst>
            </p:cNvPr>
            <p:cNvSpPr/>
            <p:nvPr/>
          </p:nvSpPr>
          <p:spPr>
            <a:xfrm>
              <a:off x="-42423541" y="14395733"/>
              <a:ext cx="75080" cy="7508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31" name="Ellipse 630">
              <a:extLst>
                <a:ext uri="{FF2B5EF4-FFF2-40B4-BE49-F238E27FC236}">
                  <a16:creationId xmlns:a16="http://schemas.microsoft.com/office/drawing/2014/main" id="{15029A6F-2FE3-9FF4-5F4F-0DA12E703F07}"/>
                </a:ext>
              </a:extLst>
            </p:cNvPr>
            <p:cNvSpPr/>
            <p:nvPr/>
          </p:nvSpPr>
          <p:spPr>
            <a:xfrm>
              <a:off x="-42043544" y="12682469"/>
              <a:ext cx="75242" cy="7524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32" name="Ellipse 631">
              <a:extLst>
                <a:ext uri="{FF2B5EF4-FFF2-40B4-BE49-F238E27FC236}">
                  <a16:creationId xmlns:a16="http://schemas.microsoft.com/office/drawing/2014/main" id="{B8BD31FE-D056-ED68-98FF-49DBBF048E91}"/>
                </a:ext>
              </a:extLst>
            </p:cNvPr>
            <p:cNvSpPr/>
            <p:nvPr/>
          </p:nvSpPr>
          <p:spPr>
            <a:xfrm>
              <a:off x="-42195478" y="13736513"/>
              <a:ext cx="75242" cy="7524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33" name="Ellipse 632">
              <a:extLst>
                <a:ext uri="{FF2B5EF4-FFF2-40B4-BE49-F238E27FC236}">
                  <a16:creationId xmlns:a16="http://schemas.microsoft.com/office/drawing/2014/main" id="{4E215294-1825-48B7-3850-F24F24C219C8}"/>
                </a:ext>
              </a:extLst>
            </p:cNvPr>
            <p:cNvSpPr/>
            <p:nvPr/>
          </p:nvSpPr>
          <p:spPr>
            <a:xfrm>
              <a:off x="-47673732" y="15054792"/>
              <a:ext cx="75080" cy="7508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34" name="Ellipse 633">
              <a:extLst>
                <a:ext uri="{FF2B5EF4-FFF2-40B4-BE49-F238E27FC236}">
                  <a16:creationId xmlns:a16="http://schemas.microsoft.com/office/drawing/2014/main" id="{E177C333-9A7D-5009-8803-FF9C70DF9E5C}"/>
                </a:ext>
              </a:extLst>
            </p:cNvPr>
            <p:cNvSpPr/>
            <p:nvPr/>
          </p:nvSpPr>
          <p:spPr>
            <a:xfrm>
              <a:off x="-47141559" y="15449777"/>
              <a:ext cx="75080" cy="7508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35" name="Ellipse 634">
              <a:extLst>
                <a:ext uri="{FF2B5EF4-FFF2-40B4-BE49-F238E27FC236}">
                  <a16:creationId xmlns:a16="http://schemas.microsoft.com/office/drawing/2014/main" id="{B1BD7C63-A843-4D75-9AF2-AC2FA0C80355}"/>
                </a:ext>
              </a:extLst>
            </p:cNvPr>
            <p:cNvSpPr/>
            <p:nvPr/>
          </p:nvSpPr>
          <p:spPr>
            <a:xfrm>
              <a:off x="-47369782" y="16108836"/>
              <a:ext cx="75242" cy="7524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36" name="Ellipse 635">
              <a:extLst>
                <a:ext uri="{FF2B5EF4-FFF2-40B4-BE49-F238E27FC236}">
                  <a16:creationId xmlns:a16="http://schemas.microsoft.com/office/drawing/2014/main" id="{82BE9BA0-B99A-478C-2FB9-691CB1B5B0A1}"/>
                </a:ext>
              </a:extLst>
            </p:cNvPr>
            <p:cNvSpPr/>
            <p:nvPr/>
          </p:nvSpPr>
          <p:spPr>
            <a:xfrm>
              <a:off x="-47445508" y="15449696"/>
              <a:ext cx="75242" cy="7524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37" name="Ellipse 636">
              <a:extLst>
                <a:ext uri="{FF2B5EF4-FFF2-40B4-BE49-F238E27FC236}">
                  <a16:creationId xmlns:a16="http://schemas.microsoft.com/office/drawing/2014/main" id="{7C5FE0E6-309A-8F45-B4D3-14AF235B7748}"/>
                </a:ext>
              </a:extLst>
            </p:cNvPr>
            <p:cNvSpPr/>
            <p:nvPr/>
          </p:nvSpPr>
          <p:spPr>
            <a:xfrm>
              <a:off x="-47065350" y="16108755"/>
              <a:ext cx="75080" cy="7508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38" name="Ellipse 637">
              <a:extLst>
                <a:ext uri="{FF2B5EF4-FFF2-40B4-BE49-F238E27FC236}">
                  <a16:creationId xmlns:a16="http://schemas.microsoft.com/office/drawing/2014/main" id="{820E8198-24AA-8BB3-5C45-11AA69E1D5DF}"/>
                </a:ext>
              </a:extLst>
            </p:cNvPr>
            <p:cNvSpPr/>
            <p:nvPr/>
          </p:nvSpPr>
          <p:spPr>
            <a:xfrm>
              <a:off x="-47749779" y="15449696"/>
              <a:ext cx="75242" cy="7524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39" name="Ellipse 638">
              <a:extLst>
                <a:ext uri="{FF2B5EF4-FFF2-40B4-BE49-F238E27FC236}">
                  <a16:creationId xmlns:a16="http://schemas.microsoft.com/office/drawing/2014/main" id="{F86DF93B-17A3-1162-7A33-91B3314C8C1D}"/>
                </a:ext>
              </a:extLst>
            </p:cNvPr>
            <p:cNvSpPr/>
            <p:nvPr/>
          </p:nvSpPr>
          <p:spPr>
            <a:xfrm>
              <a:off x="-47597845" y="15449696"/>
              <a:ext cx="75242" cy="7524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40" name="Ellipse 639">
              <a:extLst>
                <a:ext uri="{FF2B5EF4-FFF2-40B4-BE49-F238E27FC236}">
                  <a16:creationId xmlns:a16="http://schemas.microsoft.com/office/drawing/2014/main" id="{80D20C8D-7987-6969-5812-4ADF530FD37C}"/>
                </a:ext>
              </a:extLst>
            </p:cNvPr>
            <p:cNvSpPr/>
            <p:nvPr/>
          </p:nvSpPr>
          <p:spPr>
            <a:xfrm>
              <a:off x="-42195559" y="12682711"/>
              <a:ext cx="75080" cy="7508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41" name="Ellipse 640">
              <a:extLst>
                <a:ext uri="{FF2B5EF4-FFF2-40B4-BE49-F238E27FC236}">
                  <a16:creationId xmlns:a16="http://schemas.microsoft.com/office/drawing/2014/main" id="{FEE932D9-6581-169F-F841-49F1E67C2E78}"/>
                </a:ext>
              </a:extLst>
            </p:cNvPr>
            <p:cNvSpPr/>
            <p:nvPr/>
          </p:nvSpPr>
          <p:spPr>
            <a:xfrm>
              <a:off x="-41815240" y="13341770"/>
              <a:ext cx="75080" cy="7508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42" name="Ellipse 641">
              <a:extLst>
                <a:ext uri="{FF2B5EF4-FFF2-40B4-BE49-F238E27FC236}">
                  <a16:creationId xmlns:a16="http://schemas.microsoft.com/office/drawing/2014/main" id="{94CE9178-56BD-2113-2604-79B2F7D25102}"/>
                </a:ext>
              </a:extLst>
            </p:cNvPr>
            <p:cNvSpPr/>
            <p:nvPr/>
          </p:nvSpPr>
          <p:spPr>
            <a:xfrm>
              <a:off x="-41967416" y="13341770"/>
              <a:ext cx="75080" cy="7508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43" name="Ellipse 642">
              <a:extLst>
                <a:ext uri="{FF2B5EF4-FFF2-40B4-BE49-F238E27FC236}">
                  <a16:creationId xmlns:a16="http://schemas.microsoft.com/office/drawing/2014/main" id="{D24D69F4-BEFA-9E70-782E-EA0D6C3F3AFA}"/>
                </a:ext>
              </a:extLst>
            </p:cNvPr>
            <p:cNvSpPr/>
            <p:nvPr/>
          </p:nvSpPr>
          <p:spPr>
            <a:xfrm>
              <a:off x="-42043625" y="13736754"/>
              <a:ext cx="75080" cy="7508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44" name="Ellipse 643">
              <a:extLst>
                <a:ext uri="{FF2B5EF4-FFF2-40B4-BE49-F238E27FC236}">
                  <a16:creationId xmlns:a16="http://schemas.microsoft.com/office/drawing/2014/main" id="{CADE6D60-E885-7BFB-CD54-52A7C2F50D50}"/>
                </a:ext>
              </a:extLst>
            </p:cNvPr>
            <p:cNvSpPr/>
            <p:nvPr/>
          </p:nvSpPr>
          <p:spPr>
            <a:xfrm>
              <a:off x="-41891368" y="13736754"/>
              <a:ext cx="75080" cy="7508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45" name="Ellipse 644">
              <a:extLst>
                <a:ext uri="{FF2B5EF4-FFF2-40B4-BE49-F238E27FC236}">
                  <a16:creationId xmlns:a16="http://schemas.microsoft.com/office/drawing/2014/main" id="{01976771-6AA9-9999-148F-37CDA25C9D9B}"/>
                </a:ext>
              </a:extLst>
            </p:cNvPr>
            <p:cNvSpPr/>
            <p:nvPr/>
          </p:nvSpPr>
          <p:spPr>
            <a:xfrm>
              <a:off x="-41739112" y="13736754"/>
              <a:ext cx="75080" cy="7508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46" name="Ellipse 645">
              <a:extLst>
                <a:ext uri="{FF2B5EF4-FFF2-40B4-BE49-F238E27FC236}">
                  <a16:creationId xmlns:a16="http://schemas.microsoft.com/office/drawing/2014/main" id="{D67D8B7D-A496-18D7-6DD0-32C31F162CE2}"/>
                </a:ext>
              </a:extLst>
            </p:cNvPr>
            <p:cNvSpPr/>
            <p:nvPr/>
          </p:nvSpPr>
          <p:spPr>
            <a:xfrm>
              <a:off x="-47521475" y="16108755"/>
              <a:ext cx="75080" cy="7508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47" name="Ellipse 646">
              <a:extLst>
                <a:ext uri="{FF2B5EF4-FFF2-40B4-BE49-F238E27FC236}">
                  <a16:creationId xmlns:a16="http://schemas.microsoft.com/office/drawing/2014/main" id="{BD9F3BEA-DC01-044D-1968-7F81B9E2E51D}"/>
                </a:ext>
              </a:extLst>
            </p:cNvPr>
            <p:cNvSpPr/>
            <p:nvPr/>
          </p:nvSpPr>
          <p:spPr>
            <a:xfrm>
              <a:off x="-47293413" y="15449938"/>
              <a:ext cx="75080" cy="7508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</p:grpSp>
      <p:grpSp>
        <p:nvGrpSpPr>
          <p:cNvPr id="648" name="Groupe 647">
            <a:extLst>
              <a:ext uri="{FF2B5EF4-FFF2-40B4-BE49-F238E27FC236}">
                <a16:creationId xmlns:a16="http://schemas.microsoft.com/office/drawing/2014/main" id="{DCD3AEC6-1959-9287-D5CF-736B78300F9F}"/>
              </a:ext>
            </a:extLst>
          </p:cNvPr>
          <p:cNvGrpSpPr/>
          <p:nvPr/>
        </p:nvGrpSpPr>
        <p:grpSpPr>
          <a:xfrm>
            <a:off x="6826631" y="3021237"/>
            <a:ext cx="1127760" cy="1127760"/>
            <a:chOff x="-2663056" y="2865120"/>
            <a:chExt cx="1127760" cy="1127760"/>
          </a:xfrm>
        </p:grpSpPr>
        <p:grpSp>
          <p:nvGrpSpPr>
            <p:cNvPr id="649" name="Graphique 385">
              <a:extLst>
                <a:ext uri="{FF2B5EF4-FFF2-40B4-BE49-F238E27FC236}">
                  <a16:creationId xmlns:a16="http://schemas.microsoft.com/office/drawing/2014/main" id="{8812984D-7350-CD6A-0454-CC38788160FC}"/>
                </a:ext>
              </a:extLst>
            </p:cNvPr>
            <p:cNvGrpSpPr/>
            <p:nvPr/>
          </p:nvGrpSpPr>
          <p:grpSpPr>
            <a:xfrm>
              <a:off x="-2663056" y="2865120"/>
              <a:ext cx="1127760" cy="1127760"/>
              <a:chOff x="-7433916" y="4253429"/>
              <a:chExt cx="1127760" cy="1127760"/>
            </a:xfrm>
          </p:grpSpPr>
          <p:sp>
            <p:nvSpPr>
              <p:cNvPr id="651" name="Ellipse 650">
                <a:extLst>
                  <a:ext uri="{FF2B5EF4-FFF2-40B4-BE49-F238E27FC236}">
                    <a16:creationId xmlns:a16="http://schemas.microsoft.com/office/drawing/2014/main" id="{D7B419ED-8388-E4CC-474C-A1325325585B}"/>
                  </a:ext>
                </a:extLst>
              </p:cNvPr>
              <p:cNvSpPr/>
              <p:nvPr/>
            </p:nvSpPr>
            <p:spPr>
              <a:xfrm>
                <a:off x="-7433916" y="4253429"/>
                <a:ext cx="1127760" cy="1127760"/>
              </a:xfrm>
              <a:prstGeom prst="ellipse">
                <a:avLst/>
              </a:prstGeom>
              <a:solidFill>
                <a:srgbClr val="002033"/>
              </a:solidFill>
              <a:ln w="8653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652" name="Ellipse 651">
                <a:extLst>
                  <a:ext uri="{FF2B5EF4-FFF2-40B4-BE49-F238E27FC236}">
                    <a16:creationId xmlns:a16="http://schemas.microsoft.com/office/drawing/2014/main" id="{37B2D2CD-BAA9-4B7D-29CB-8A9F33A58570}"/>
                  </a:ext>
                </a:extLst>
              </p:cNvPr>
              <p:cNvSpPr/>
              <p:nvPr/>
            </p:nvSpPr>
            <p:spPr>
              <a:xfrm>
                <a:off x="-7361266" y="4326079"/>
                <a:ext cx="982460" cy="982460"/>
              </a:xfrm>
              <a:prstGeom prst="ellipse">
                <a:avLst/>
              </a:prstGeom>
              <a:solidFill>
                <a:schemeClr val="accent5"/>
              </a:solidFill>
              <a:ln w="8653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fr-FR"/>
              </a:p>
            </p:txBody>
          </p:sp>
        </p:grpSp>
        <p:sp>
          <p:nvSpPr>
            <p:cNvPr id="650" name="ZoneTexte 649">
              <a:extLst>
                <a:ext uri="{FF2B5EF4-FFF2-40B4-BE49-F238E27FC236}">
                  <a16:creationId xmlns:a16="http://schemas.microsoft.com/office/drawing/2014/main" id="{A5A74A0E-9FE0-E346-8873-E3CEF64C29C0}"/>
                </a:ext>
              </a:extLst>
            </p:cNvPr>
            <p:cNvSpPr txBox="1"/>
            <p:nvPr/>
          </p:nvSpPr>
          <p:spPr>
            <a:xfrm>
              <a:off x="-2521727" y="3136613"/>
              <a:ext cx="845103" cy="584775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fr-FR" sz="32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Helvetica" pitchFamily="2" charset="0"/>
                </a:rPr>
                <a:t>75</a:t>
              </a:r>
              <a:r>
                <a:rPr lang="fr-FR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Helvetica" pitchFamily="2" charset="0"/>
                </a:rPr>
                <a:t>%</a:t>
              </a:r>
            </a:p>
          </p:txBody>
        </p:sp>
      </p:grpSp>
      <p:grpSp>
        <p:nvGrpSpPr>
          <p:cNvPr id="653" name="Groupe 652">
            <a:extLst>
              <a:ext uri="{FF2B5EF4-FFF2-40B4-BE49-F238E27FC236}">
                <a16:creationId xmlns:a16="http://schemas.microsoft.com/office/drawing/2014/main" id="{83E1CF51-EBCE-313D-3608-9A80F7D25B4A}"/>
              </a:ext>
            </a:extLst>
          </p:cNvPr>
          <p:cNvGrpSpPr/>
          <p:nvPr/>
        </p:nvGrpSpPr>
        <p:grpSpPr>
          <a:xfrm>
            <a:off x="3981574" y="4043235"/>
            <a:ext cx="886171" cy="886171"/>
            <a:chOff x="-2196201" y="4165899"/>
            <a:chExt cx="886171" cy="886171"/>
          </a:xfrm>
        </p:grpSpPr>
        <p:grpSp>
          <p:nvGrpSpPr>
            <p:cNvPr id="654" name="Graphique 385">
              <a:extLst>
                <a:ext uri="{FF2B5EF4-FFF2-40B4-BE49-F238E27FC236}">
                  <a16:creationId xmlns:a16="http://schemas.microsoft.com/office/drawing/2014/main" id="{CB38C348-BDC5-7AE8-08C8-51876000ED56}"/>
                </a:ext>
              </a:extLst>
            </p:cNvPr>
            <p:cNvGrpSpPr/>
            <p:nvPr/>
          </p:nvGrpSpPr>
          <p:grpSpPr>
            <a:xfrm>
              <a:off x="-2196201" y="4165899"/>
              <a:ext cx="886171" cy="886171"/>
              <a:chOff x="-6047335" y="4253429"/>
              <a:chExt cx="886171" cy="886171"/>
            </a:xfrm>
          </p:grpSpPr>
          <p:sp>
            <p:nvSpPr>
              <p:cNvPr id="656" name="Ellipse 655">
                <a:extLst>
                  <a:ext uri="{FF2B5EF4-FFF2-40B4-BE49-F238E27FC236}">
                    <a16:creationId xmlns:a16="http://schemas.microsoft.com/office/drawing/2014/main" id="{E3367404-1055-083D-09C3-8A9DEAB5209C}"/>
                  </a:ext>
                </a:extLst>
              </p:cNvPr>
              <p:cNvSpPr/>
              <p:nvPr/>
            </p:nvSpPr>
            <p:spPr>
              <a:xfrm>
                <a:off x="-6047335" y="4253429"/>
                <a:ext cx="886171" cy="886171"/>
              </a:xfrm>
              <a:prstGeom prst="ellipse">
                <a:avLst/>
              </a:prstGeom>
              <a:solidFill>
                <a:srgbClr val="002033"/>
              </a:solidFill>
              <a:ln w="8653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657" name="Ellipse 656">
                <a:extLst>
                  <a:ext uri="{FF2B5EF4-FFF2-40B4-BE49-F238E27FC236}">
                    <a16:creationId xmlns:a16="http://schemas.microsoft.com/office/drawing/2014/main" id="{EBE1AE1F-7A32-C929-D77D-4FB1C145410C}"/>
                  </a:ext>
                </a:extLst>
              </p:cNvPr>
              <p:cNvSpPr/>
              <p:nvPr/>
            </p:nvSpPr>
            <p:spPr>
              <a:xfrm>
                <a:off x="-5958147" y="4342617"/>
                <a:ext cx="707794" cy="707794"/>
              </a:xfrm>
              <a:prstGeom prst="ellipse">
                <a:avLst/>
              </a:prstGeom>
              <a:solidFill>
                <a:schemeClr val="accent2"/>
              </a:solidFill>
              <a:ln w="8653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fr-FR"/>
              </a:p>
            </p:txBody>
          </p:sp>
        </p:grpSp>
        <p:sp>
          <p:nvSpPr>
            <p:cNvPr id="655" name="ZoneTexte 654">
              <a:extLst>
                <a:ext uri="{FF2B5EF4-FFF2-40B4-BE49-F238E27FC236}">
                  <a16:creationId xmlns:a16="http://schemas.microsoft.com/office/drawing/2014/main" id="{5D75BBBB-9003-77F4-F56A-0CEEE2502C90}"/>
                </a:ext>
              </a:extLst>
            </p:cNvPr>
            <p:cNvSpPr txBox="1"/>
            <p:nvPr/>
          </p:nvSpPr>
          <p:spPr>
            <a:xfrm>
              <a:off x="-2097120" y="4378152"/>
              <a:ext cx="688009" cy="461665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fr-FR" sz="24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Helvetica" pitchFamily="2" charset="0"/>
                </a:rPr>
                <a:t>50</a:t>
              </a:r>
              <a:r>
                <a:rPr lang="fr-FR" sz="14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Helvetica" pitchFamily="2" charset="0"/>
                </a:rPr>
                <a:t>%</a:t>
              </a:r>
              <a:endParaRPr lang="fr-FR" b="1" dirty="0">
                <a:solidFill>
                  <a:schemeClr val="tx1">
                    <a:lumMod val="75000"/>
                    <a:lumOff val="25000"/>
                  </a:schemeClr>
                </a:solidFill>
                <a:latin typeface="Helvetica" pitchFamily="2" charset="0"/>
              </a:endParaRPr>
            </a:p>
          </p:txBody>
        </p:sp>
      </p:grpSp>
      <p:grpSp>
        <p:nvGrpSpPr>
          <p:cNvPr id="658" name="Groupe 657">
            <a:extLst>
              <a:ext uri="{FF2B5EF4-FFF2-40B4-BE49-F238E27FC236}">
                <a16:creationId xmlns:a16="http://schemas.microsoft.com/office/drawing/2014/main" id="{FCC785D3-61D6-356C-ECC8-9ADE23A82619}"/>
              </a:ext>
            </a:extLst>
          </p:cNvPr>
          <p:cNvGrpSpPr/>
          <p:nvPr/>
        </p:nvGrpSpPr>
        <p:grpSpPr>
          <a:xfrm>
            <a:off x="7429500" y="4517583"/>
            <a:ext cx="642158" cy="642158"/>
            <a:chOff x="-4110358" y="5865997"/>
            <a:chExt cx="642158" cy="642158"/>
          </a:xfrm>
        </p:grpSpPr>
        <p:grpSp>
          <p:nvGrpSpPr>
            <p:cNvPr id="659" name="Graphique 385">
              <a:extLst>
                <a:ext uri="{FF2B5EF4-FFF2-40B4-BE49-F238E27FC236}">
                  <a16:creationId xmlns:a16="http://schemas.microsoft.com/office/drawing/2014/main" id="{D8B03DA0-FDBB-F1A7-575A-62A9073EF147}"/>
                </a:ext>
              </a:extLst>
            </p:cNvPr>
            <p:cNvGrpSpPr/>
            <p:nvPr/>
          </p:nvGrpSpPr>
          <p:grpSpPr>
            <a:xfrm>
              <a:off x="-4110358" y="5865997"/>
              <a:ext cx="642158" cy="642158"/>
              <a:chOff x="-4865283" y="4253429"/>
              <a:chExt cx="642158" cy="642158"/>
            </a:xfrm>
          </p:grpSpPr>
          <p:sp>
            <p:nvSpPr>
              <p:cNvPr id="661" name="Ellipse 660">
                <a:extLst>
                  <a:ext uri="{FF2B5EF4-FFF2-40B4-BE49-F238E27FC236}">
                    <a16:creationId xmlns:a16="http://schemas.microsoft.com/office/drawing/2014/main" id="{914CB290-94EA-32E3-CF89-4FE8076B1327}"/>
                  </a:ext>
                </a:extLst>
              </p:cNvPr>
              <p:cNvSpPr/>
              <p:nvPr/>
            </p:nvSpPr>
            <p:spPr>
              <a:xfrm>
                <a:off x="-4865283" y="4253429"/>
                <a:ext cx="642158" cy="642158"/>
              </a:xfrm>
              <a:prstGeom prst="ellipse">
                <a:avLst/>
              </a:prstGeom>
              <a:solidFill>
                <a:srgbClr val="002033"/>
              </a:solidFill>
              <a:ln w="8653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662" name="Ellipse 661">
                <a:extLst>
                  <a:ext uri="{FF2B5EF4-FFF2-40B4-BE49-F238E27FC236}">
                    <a16:creationId xmlns:a16="http://schemas.microsoft.com/office/drawing/2014/main" id="{2B70D383-92A2-07B0-05BD-37385B990638}"/>
                  </a:ext>
                </a:extLst>
              </p:cNvPr>
              <p:cNvSpPr/>
              <p:nvPr/>
            </p:nvSpPr>
            <p:spPr>
              <a:xfrm>
                <a:off x="-4776007" y="4342705"/>
                <a:ext cx="463607" cy="463607"/>
              </a:xfrm>
              <a:prstGeom prst="ellipse">
                <a:avLst/>
              </a:prstGeom>
              <a:solidFill>
                <a:schemeClr val="accent1"/>
              </a:solidFill>
              <a:ln w="8653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fr-FR"/>
              </a:p>
            </p:txBody>
          </p:sp>
        </p:grpSp>
        <p:sp>
          <p:nvSpPr>
            <p:cNvPr id="660" name="ZoneTexte 659">
              <a:extLst>
                <a:ext uri="{FF2B5EF4-FFF2-40B4-BE49-F238E27FC236}">
                  <a16:creationId xmlns:a16="http://schemas.microsoft.com/office/drawing/2014/main" id="{0B4375B3-D788-8942-30CD-50BFCD806E95}"/>
                </a:ext>
              </a:extLst>
            </p:cNvPr>
            <p:cNvSpPr txBox="1"/>
            <p:nvPr/>
          </p:nvSpPr>
          <p:spPr>
            <a:xfrm>
              <a:off x="-4055538" y="6017799"/>
              <a:ext cx="532518" cy="338554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fr-FR" sz="1600" b="1" dirty="0">
                  <a:solidFill>
                    <a:schemeClr val="bg1"/>
                  </a:solidFill>
                  <a:latin typeface="Helvetica" pitchFamily="2" charset="0"/>
                </a:rPr>
                <a:t>20</a:t>
              </a:r>
              <a:r>
                <a:rPr lang="fr-FR" sz="1050" b="1" dirty="0">
                  <a:solidFill>
                    <a:schemeClr val="bg1"/>
                  </a:solidFill>
                  <a:latin typeface="Helvetica" pitchFamily="2" charset="0"/>
                </a:rPr>
                <a:t>%</a:t>
              </a:r>
              <a:endParaRPr lang="fr-FR" b="1" dirty="0">
                <a:solidFill>
                  <a:schemeClr val="bg1"/>
                </a:solidFill>
                <a:latin typeface="Helvetica" pitchFamily="2" charset="0"/>
              </a:endParaRPr>
            </a:p>
          </p:txBody>
        </p:sp>
      </p:grpSp>
      <p:sp>
        <p:nvSpPr>
          <p:cNvPr id="663" name="Forme libre 662">
            <a:extLst>
              <a:ext uri="{FF2B5EF4-FFF2-40B4-BE49-F238E27FC236}">
                <a16:creationId xmlns:a16="http://schemas.microsoft.com/office/drawing/2014/main" id="{82534314-4A4C-D514-7585-01431C59E68C}"/>
              </a:ext>
            </a:extLst>
          </p:cNvPr>
          <p:cNvSpPr/>
          <p:nvPr/>
        </p:nvSpPr>
        <p:spPr>
          <a:xfrm>
            <a:off x="9136432" y="2849027"/>
            <a:ext cx="466855" cy="484476"/>
          </a:xfrm>
          <a:custGeom>
            <a:avLst/>
            <a:gdLst>
              <a:gd name="csX0" fmla="*/ 510194 w 933709"/>
              <a:gd name="csY0" fmla="*/ 946006 h 968952"/>
              <a:gd name="csX1" fmla="*/ 477722 w 933709"/>
              <a:gd name="csY1" fmla="*/ 968953 h 968952"/>
              <a:gd name="csX2" fmla="*/ 0 w 933709"/>
              <a:gd name="csY2" fmla="*/ 491230 h 968952"/>
              <a:gd name="csX3" fmla="*/ 22947 w 933709"/>
              <a:gd name="csY3" fmla="*/ 458758 h 968952"/>
              <a:gd name="csX4" fmla="*/ 430790 w 933709"/>
              <a:gd name="csY4" fmla="*/ 37581 h 968952"/>
              <a:gd name="csX5" fmla="*/ 477722 w 933709"/>
              <a:gd name="csY5" fmla="*/ 0 h 968952"/>
              <a:gd name="csX6" fmla="*/ 525866 w 933709"/>
              <a:gd name="csY6" fmla="*/ 48145 h 968952"/>
              <a:gd name="csX7" fmla="*/ 477722 w 933709"/>
              <a:gd name="csY7" fmla="*/ 96289 h 968952"/>
              <a:gd name="csX8" fmla="*/ 432089 w 933709"/>
              <a:gd name="csY8" fmla="*/ 63558 h 968952"/>
              <a:gd name="csX9" fmla="*/ 48837 w 933709"/>
              <a:gd name="csY9" fmla="*/ 459711 h 968952"/>
              <a:gd name="csX10" fmla="*/ 69186 w 933709"/>
              <a:gd name="csY10" fmla="*/ 491230 h 968952"/>
              <a:gd name="csX11" fmla="*/ 477636 w 933709"/>
              <a:gd name="csY11" fmla="*/ 899680 h 968952"/>
              <a:gd name="csX12" fmla="*/ 509154 w 933709"/>
              <a:gd name="csY12" fmla="*/ 920028 h 968952"/>
              <a:gd name="csX13" fmla="*/ 907732 w 933709"/>
              <a:gd name="csY13" fmla="*/ 491230 h 968952"/>
              <a:gd name="csX14" fmla="*/ 920721 w 933709"/>
              <a:gd name="csY14" fmla="*/ 478241 h 968952"/>
              <a:gd name="csX15" fmla="*/ 933710 w 933709"/>
              <a:gd name="csY15" fmla="*/ 491230 h 968952"/>
              <a:gd name="csX16" fmla="*/ 510107 w 933709"/>
              <a:gd name="csY16" fmla="*/ 946006 h 968952"/>
              <a:gd name="csX17" fmla="*/ 145213 w 933709"/>
              <a:gd name="csY17" fmla="*/ 491230 h 968952"/>
              <a:gd name="csX18" fmla="*/ 477722 w 933709"/>
              <a:gd name="csY18" fmla="*/ 823739 h 968952"/>
              <a:gd name="csX19" fmla="*/ 810231 w 933709"/>
              <a:gd name="csY19" fmla="*/ 491230 h 968952"/>
              <a:gd name="csX20" fmla="*/ 477722 w 933709"/>
              <a:gd name="csY20" fmla="*/ 158721 h 968952"/>
              <a:gd name="csX21" fmla="*/ 145213 w 933709"/>
              <a:gd name="csY21" fmla="*/ 491230 h 968952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</a:cxnLst>
            <a:rect l="l" t="t" r="r" b="b"/>
            <a:pathLst>
              <a:path w="933709" h="968952">
                <a:moveTo>
                  <a:pt x="510194" y="946006"/>
                </a:moveTo>
                <a:cubicBezTo>
                  <a:pt x="505344" y="959341"/>
                  <a:pt x="492702" y="968953"/>
                  <a:pt x="477722" y="968953"/>
                </a:cubicBezTo>
                <a:cubicBezTo>
                  <a:pt x="214313" y="968953"/>
                  <a:pt x="0" y="754640"/>
                  <a:pt x="0" y="491230"/>
                </a:cubicBezTo>
                <a:cubicBezTo>
                  <a:pt x="0" y="476250"/>
                  <a:pt x="9612" y="463608"/>
                  <a:pt x="22947" y="458758"/>
                </a:cubicBezTo>
                <a:cubicBezTo>
                  <a:pt x="38533" y="237952"/>
                  <a:pt x="211888" y="60007"/>
                  <a:pt x="430790" y="37581"/>
                </a:cubicBezTo>
                <a:cubicBezTo>
                  <a:pt x="435639" y="16106"/>
                  <a:pt x="454775" y="0"/>
                  <a:pt x="477722" y="0"/>
                </a:cubicBezTo>
                <a:cubicBezTo>
                  <a:pt x="504305" y="0"/>
                  <a:pt x="525866" y="21561"/>
                  <a:pt x="525866" y="48145"/>
                </a:cubicBezTo>
                <a:cubicBezTo>
                  <a:pt x="525866" y="74728"/>
                  <a:pt x="504305" y="96289"/>
                  <a:pt x="477722" y="96289"/>
                </a:cubicBezTo>
                <a:cubicBezTo>
                  <a:pt x="456507" y="96289"/>
                  <a:pt x="438583" y="82608"/>
                  <a:pt x="432089" y="63558"/>
                </a:cubicBezTo>
                <a:cubicBezTo>
                  <a:pt x="226608" y="85292"/>
                  <a:pt x="63991" y="252326"/>
                  <a:pt x="48837" y="459711"/>
                </a:cubicBezTo>
                <a:cubicBezTo>
                  <a:pt x="60787" y="465166"/>
                  <a:pt x="69186" y="477202"/>
                  <a:pt x="69186" y="491230"/>
                </a:cubicBezTo>
                <a:cubicBezTo>
                  <a:pt x="69186" y="716453"/>
                  <a:pt x="252412" y="899680"/>
                  <a:pt x="477636" y="899680"/>
                </a:cubicBezTo>
                <a:cubicBezTo>
                  <a:pt x="491663" y="899680"/>
                  <a:pt x="503699" y="908079"/>
                  <a:pt x="509154" y="920028"/>
                </a:cubicBezTo>
                <a:cubicBezTo>
                  <a:pt x="731693" y="903836"/>
                  <a:pt x="907732" y="717752"/>
                  <a:pt x="907732" y="491230"/>
                </a:cubicBezTo>
                <a:cubicBezTo>
                  <a:pt x="907732" y="484043"/>
                  <a:pt x="913534" y="478241"/>
                  <a:pt x="920721" y="478241"/>
                </a:cubicBezTo>
                <a:cubicBezTo>
                  <a:pt x="927908" y="478241"/>
                  <a:pt x="933710" y="484043"/>
                  <a:pt x="933710" y="491230"/>
                </a:cubicBezTo>
                <a:cubicBezTo>
                  <a:pt x="933710" y="731780"/>
                  <a:pt x="746500" y="929294"/>
                  <a:pt x="510107" y="946006"/>
                </a:cubicBezTo>
                <a:close/>
                <a:moveTo>
                  <a:pt x="145213" y="491230"/>
                </a:moveTo>
                <a:cubicBezTo>
                  <a:pt x="145213" y="674890"/>
                  <a:pt x="294063" y="823739"/>
                  <a:pt x="477722" y="823739"/>
                </a:cubicBezTo>
                <a:cubicBezTo>
                  <a:pt x="661381" y="823739"/>
                  <a:pt x="810231" y="674890"/>
                  <a:pt x="810231" y="491230"/>
                </a:cubicBezTo>
                <a:cubicBezTo>
                  <a:pt x="810231" y="307571"/>
                  <a:pt x="661381" y="158721"/>
                  <a:pt x="477722" y="158721"/>
                </a:cubicBezTo>
                <a:cubicBezTo>
                  <a:pt x="294063" y="158721"/>
                  <a:pt x="145213" y="307571"/>
                  <a:pt x="145213" y="491230"/>
                </a:cubicBezTo>
                <a:close/>
              </a:path>
            </a:pathLst>
          </a:custGeom>
          <a:solidFill>
            <a:schemeClr val="accent5"/>
          </a:solidFill>
          <a:ln w="8653" cap="flat">
            <a:noFill/>
            <a:prstDash val="solid"/>
            <a:miter/>
          </a:ln>
        </p:spPr>
        <p:txBody>
          <a:bodyPr/>
          <a:lstStyle/>
          <a:p>
            <a:endParaRPr lang="fr-FR"/>
          </a:p>
        </p:txBody>
      </p:sp>
      <p:grpSp>
        <p:nvGrpSpPr>
          <p:cNvPr id="664" name="Group 46">
            <a:extLst>
              <a:ext uri="{FF2B5EF4-FFF2-40B4-BE49-F238E27FC236}">
                <a16:creationId xmlns:a16="http://schemas.microsoft.com/office/drawing/2014/main" id="{FB3B31DE-355F-1DAF-748F-A3277D0F0108}"/>
              </a:ext>
            </a:extLst>
          </p:cNvPr>
          <p:cNvGrpSpPr/>
          <p:nvPr/>
        </p:nvGrpSpPr>
        <p:grpSpPr>
          <a:xfrm>
            <a:off x="9703297" y="2930974"/>
            <a:ext cx="1691640" cy="1013154"/>
            <a:chOff x="9636390" y="4480994"/>
            <a:chExt cx="1691640" cy="1013154"/>
          </a:xfrm>
        </p:grpSpPr>
        <p:sp>
          <p:nvSpPr>
            <p:cNvPr id="665" name="TextBox 36">
              <a:extLst>
                <a:ext uri="{FF2B5EF4-FFF2-40B4-BE49-F238E27FC236}">
                  <a16:creationId xmlns:a16="http://schemas.microsoft.com/office/drawing/2014/main" id="{B0171578-8498-1F5D-5B29-C6BEEF5352CE}"/>
                </a:ext>
              </a:extLst>
            </p:cNvPr>
            <p:cNvSpPr txBox="1"/>
            <p:nvPr/>
          </p:nvSpPr>
          <p:spPr>
            <a:xfrm>
              <a:off x="9636390" y="4480994"/>
              <a:ext cx="1691640" cy="36933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b="1" noProof="1">
                  <a:solidFill>
                    <a:schemeClr val="accent5"/>
                  </a:solidFill>
                </a:rPr>
                <a:t>Lorem Ipsum</a:t>
              </a:r>
            </a:p>
          </p:txBody>
        </p:sp>
        <p:sp>
          <p:nvSpPr>
            <p:cNvPr id="666" name="TextBox 37">
              <a:extLst>
                <a:ext uri="{FF2B5EF4-FFF2-40B4-BE49-F238E27FC236}">
                  <a16:creationId xmlns:a16="http://schemas.microsoft.com/office/drawing/2014/main" id="{F3AB34E5-7147-F747-9428-56F4D83B4AA1}"/>
                </a:ext>
              </a:extLst>
            </p:cNvPr>
            <p:cNvSpPr txBox="1"/>
            <p:nvPr/>
          </p:nvSpPr>
          <p:spPr>
            <a:xfrm>
              <a:off x="9636390" y="4847817"/>
              <a:ext cx="1691640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magna.</a:t>
              </a:r>
            </a:p>
          </p:txBody>
        </p:sp>
      </p:grpSp>
      <p:sp>
        <p:nvSpPr>
          <p:cNvPr id="667" name="Forme libre 666">
            <a:extLst>
              <a:ext uri="{FF2B5EF4-FFF2-40B4-BE49-F238E27FC236}">
                <a16:creationId xmlns:a16="http://schemas.microsoft.com/office/drawing/2014/main" id="{C1E4D225-C4A3-EFF3-204E-1CDED7FF2E0D}"/>
              </a:ext>
            </a:extLst>
          </p:cNvPr>
          <p:cNvSpPr/>
          <p:nvPr/>
        </p:nvSpPr>
        <p:spPr>
          <a:xfrm>
            <a:off x="8757291" y="4744734"/>
            <a:ext cx="466855" cy="484476"/>
          </a:xfrm>
          <a:custGeom>
            <a:avLst/>
            <a:gdLst>
              <a:gd name="csX0" fmla="*/ 510194 w 933709"/>
              <a:gd name="csY0" fmla="*/ 946006 h 968952"/>
              <a:gd name="csX1" fmla="*/ 477722 w 933709"/>
              <a:gd name="csY1" fmla="*/ 968953 h 968952"/>
              <a:gd name="csX2" fmla="*/ 0 w 933709"/>
              <a:gd name="csY2" fmla="*/ 491230 h 968952"/>
              <a:gd name="csX3" fmla="*/ 22947 w 933709"/>
              <a:gd name="csY3" fmla="*/ 458758 h 968952"/>
              <a:gd name="csX4" fmla="*/ 430790 w 933709"/>
              <a:gd name="csY4" fmla="*/ 37581 h 968952"/>
              <a:gd name="csX5" fmla="*/ 477722 w 933709"/>
              <a:gd name="csY5" fmla="*/ 0 h 968952"/>
              <a:gd name="csX6" fmla="*/ 525866 w 933709"/>
              <a:gd name="csY6" fmla="*/ 48145 h 968952"/>
              <a:gd name="csX7" fmla="*/ 477722 w 933709"/>
              <a:gd name="csY7" fmla="*/ 96289 h 968952"/>
              <a:gd name="csX8" fmla="*/ 432089 w 933709"/>
              <a:gd name="csY8" fmla="*/ 63558 h 968952"/>
              <a:gd name="csX9" fmla="*/ 48837 w 933709"/>
              <a:gd name="csY9" fmla="*/ 459711 h 968952"/>
              <a:gd name="csX10" fmla="*/ 69186 w 933709"/>
              <a:gd name="csY10" fmla="*/ 491230 h 968952"/>
              <a:gd name="csX11" fmla="*/ 477636 w 933709"/>
              <a:gd name="csY11" fmla="*/ 899680 h 968952"/>
              <a:gd name="csX12" fmla="*/ 509154 w 933709"/>
              <a:gd name="csY12" fmla="*/ 920028 h 968952"/>
              <a:gd name="csX13" fmla="*/ 907732 w 933709"/>
              <a:gd name="csY13" fmla="*/ 491230 h 968952"/>
              <a:gd name="csX14" fmla="*/ 920721 w 933709"/>
              <a:gd name="csY14" fmla="*/ 478241 h 968952"/>
              <a:gd name="csX15" fmla="*/ 933710 w 933709"/>
              <a:gd name="csY15" fmla="*/ 491230 h 968952"/>
              <a:gd name="csX16" fmla="*/ 510107 w 933709"/>
              <a:gd name="csY16" fmla="*/ 946006 h 968952"/>
              <a:gd name="csX17" fmla="*/ 145213 w 933709"/>
              <a:gd name="csY17" fmla="*/ 491230 h 968952"/>
              <a:gd name="csX18" fmla="*/ 477722 w 933709"/>
              <a:gd name="csY18" fmla="*/ 823739 h 968952"/>
              <a:gd name="csX19" fmla="*/ 810231 w 933709"/>
              <a:gd name="csY19" fmla="*/ 491230 h 968952"/>
              <a:gd name="csX20" fmla="*/ 477722 w 933709"/>
              <a:gd name="csY20" fmla="*/ 158721 h 968952"/>
              <a:gd name="csX21" fmla="*/ 145213 w 933709"/>
              <a:gd name="csY21" fmla="*/ 491230 h 968952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</a:cxnLst>
            <a:rect l="l" t="t" r="r" b="b"/>
            <a:pathLst>
              <a:path w="933709" h="968952">
                <a:moveTo>
                  <a:pt x="510194" y="946006"/>
                </a:moveTo>
                <a:cubicBezTo>
                  <a:pt x="505344" y="959341"/>
                  <a:pt x="492702" y="968953"/>
                  <a:pt x="477722" y="968953"/>
                </a:cubicBezTo>
                <a:cubicBezTo>
                  <a:pt x="214313" y="968953"/>
                  <a:pt x="0" y="754640"/>
                  <a:pt x="0" y="491230"/>
                </a:cubicBezTo>
                <a:cubicBezTo>
                  <a:pt x="0" y="476250"/>
                  <a:pt x="9612" y="463608"/>
                  <a:pt x="22947" y="458758"/>
                </a:cubicBezTo>
                <a:cubicBezTo>
                  <a:pt x="38533" y="237952"/>
                  <a:pt x="211888" y="60007"/>
                  <a:pt x="430790" y="37581"/>
                </a:cubicBezTo>
                <a:cubicBezTo>
                  <a:pt x="435639" y="16106"/>
                  <a:pt x="454775" y="0"/>
                  <a:pt x="477722" y="0"/>
                </a:cubicBezTo>
                <a:cubicBezTo>
                  <a:pt x="504305" y="0"/>
                  <a:pt x="525866" y="21561"/>
                  <a:pt x="525866" y="48145"/>
                </a:cubicBezTo>
                <a:cubicBezTo>
                  <a:pt x="525866" y="74728"/>
                  <a:pt x="504305" y="96289"/>
                  <a:pt x="477722" y="96289"/>
                </a:cubicBezTo>
                <a:cubicBezTo>
                  <a:pt x="456507" y="96289"/>
                  <a:pt x="438583" y="82608"/>
                  <a:pt x="432089" y="63558"/>
                </a:cubicBezTo>
                <a:cubicBezTo>
                  <a:pt x="226608" y="85292"/>
                  <a:pt x="63991" y="252326"/>
                  <a:pt x="48837" y="459711"/>
                </a:cubicBezTo>
                <a:cubicBezTo>
                  <a:pt x="60787" y="465166"/>
                  <a:pt x="69186" y="477202"/>
                  <a:pt x="69186" y="491230"/>
                </a:cubicBezTo>
                <a:cubicBezTo>
                  <a:pt x="69186" y="716453"/>
                  <a:pt x="252412" y="899680"/>
                  <a:pt x="477636" y="899680"/>
                </a:cubicBezTo>
                <a:cubicBezTo>
                  <a:pt x="491663" y="899680"/>
                  <a:pt x="503699" y="908079"/>
                  <a:pt x="509154" y="920028"/>
                </a:cubicBezTo>
                <a:cubicBezTo>
                  <a:pt x="731693" y="903836"/>
                  <a:pt x="907732" y="717752"/>
                  <a:pt x="907732" y="491230"/>
                </a:cubicBezTo>
                <a:cubicBezTo>
                  <a:pt x="907732" y="484043"/>
                  <a:pt x="913534" y="478241"/>
                  <a:pt x="920721" y="478241"/>
                </a:cubicBezTo>
                <a:cubicBezTo>
                  <a:pt x="927908" y="478241"/>
                  <a:pt x="933710" y="484043"/>
                  <a:pt x="933710" y="491230"/>
                </a:cubicBezTo>
                <a:cubicBezTo>
                  <a:pt x="933710" y="731780"/>
                  <a:pt x="746500" y="929294"/>
                  <a:pt x="510107" y="946006"/>
                </a:cubicBezTo>
                <a:close/>
                <a:moveTo>
                  <a:pt x="145213" y="491230"/>
                </a:moveTo>
                <a:cubicBezTo>
                  <a:pt x="145213" y="674890"/>
                  <a:pt x="294063" y="823739"/>
                  <a:pt x="477722" y="823739"/>
                </a:cubicBezTo>
                <a:cubicBezTo>
                  <a:pt x="661381" y="823739"/>
                  <a:pt x="810231" y="674890"/>
                  <a:pt x="810231" y="491230"/>
                </a:cubicBezTo>
                <a:cubicBezTo>
                  <a:pt x="810231" y="307571"/>
                  <a:pt x="661381" y="158721"/>
                  <a:pt x="477722" y="158721"/>
                </a:cubicBezTo>
                <a:cubicBezTo>
                  <a:pt x="294063" y="158721"/>
                  <a:pt x="145213" y="307571"/>
                  <a:pt x="145213" y="491230"/>
                </a:cubicBezTo>
                <a:close/>
              </a:path>
            </a:pathLst>
          </a:custGeom>
          <a:solidFill>
            <a:schemeClr val="accent1"/>
          </a:solidFill>
          <a:ln w="8653" cap="flat">
            <a:noFill/>
            <a:prstDash val="solid"/>
            <a:miter/>
          </a:ln>
        </p:spPr>
        <p:txBody>
          <a:bodyPr/>
          <a:lstStyle/>
          <a:p>
            <a:endParaRPr lang="fr-FR"/>
          </a:p>
        </p:txBody>
      </p:sp>
      <p:grpSp>
        <p:nvGrpSpPr>
          <p:cNvPr id="668" name="Group 46">
            <a:extLst>
              <a:ext uri="{FF2B5EF4-FFF2-40B4-BE49-F238E27FC236}">
                <a16:creationId xmlns:a16="http://schemas.microsoft.com/office/drawing/2014/main" id="{32B6B5FF-F2CE-3C3C-F42A-D359DE21489F}"/>
              </a:ext>
            </a:extLst>
          </p:cNvPr>
          <p:cNvGrpSpPr/>
          <p:nvPr/>
        </p:nvGrpSpPr>
        <p:grpSpPr>
          <a:xfrm>
            <a:off x="9324156" y="4826681"/>
            <a:ext cx="1691640" cy="1013154"/>
            <a:chOff x="9636390" y="4480994"/>
            <a:chExt cx="1691640" cy="1013154"/>
          </a:xfrm>
        </p:grpSpPr>
        <p:sp>
          <p:nvSpPr>
            <p:cNvPr id="669" name="TextBox 36">
              <a:extLst>
                <a:ext uri="{FF2B5EF4-FFF2-40B4-BE49-F238E27FC236}">
                  <a16:creationId xmlns:a16="http://schemas.microsoft.com/office/drawing/2014/main" id="{1491FF1C-C6F7-C395-41BB-A782FF2B0316}"/>
                </a:ext>
              </a:extLst>
            </p:cNvPr>
            <p:cNvSpPr txBox="1"/>
            <p:nvPr/>
          </p:nvSpPr>
          <p:spPr>
            <a:xfrm>
              <a:off x="9636390" y="4480994"/>
              <a:ext cx="1691640" cy="36933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b="1" noProof="1">
                  <a:solidFill>
                    <a:schemeClr val="accent1"/>
                  </a:solidFill>
                </a:rPr>
                <a:t>Lorem Ipsum</a:t>
              </a:r>
            </a:p>
          </p:txBody>
        </p:sp>
        <p:sp>
          <p:nvSpPr>
            <p:cNvPr id="670" name="TextBox 37">
              <a:extLst>
                <a:ext uri="{FF2B5EF4-FFF2-40B4-BE49-F238E27FC236}">
                  <a16:creationId xmlns:a16="http://schemas.microsoft.com/office/drawing/2014/main" id="{79599502-18A1-94A4-CFEB-D29E1AAD7DA0}"/>
                </a:ext>
              </a:extLst>
            </p:cNvPr>
            <p:cNvSpPr txBox="1"/>
            <p:nvPr/>
          </p:nvSpPr>
          <p:spPr>
            <a:xfrm>
              <a:off x="9636390" y="4847817"/>
              <a:ext cx="1691640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magna.</a:t>
              </a:r>
            </a:p>
          </p:txBody>
        </p:sp>
      </p:grpSp>
      <p:sp>
        <p:nvSpPr>
          <p:cNvPr id="671" name="Forme libre 670">
            <a:extLst>
              <a:ext uri="{FF2B5EF4-FFF2-40B4-BE49-F238E27FC236}">
                <a16:creationId xmlns:a16="http://schemas.microsoft.com/office/drawing/2014/main" id="{FAA2EE12-10C5-C1F7-E6A1-3267D9D789A8}"/>
              </a:ext>
            </a:extLst>
          </p:cNvPr>
          <p:cNvSpPr/>
          <p:nvPr/>
        </p:nvSpPr>
        <p:spPr>
          <a:xfrm>
            <a:off x="3326647" y="1990383"/>
            <a:ext cx="466855" cy="484476"/>
          </a:xfrm>
          <a:custGeom>
            <a:avLst/>
            <a:gdLst>
              <a:gd name="csX0" fmla="*/ 510194 w 933709"/>
              <a:gd name="csY0" fmla="*/ 946006 h 968952"/>
              <a:gd name="csX1" fmla="*/ 477722 w 933709"/>
              <a:gd name="csY1" fmla="*/ 968953 h 968952"/>
              <a:gd name="csX2" fmla="*/ 0 w 933709"/>
              <a:gd name="csY2" fmla="*/ 491230 h 968952"/>
              <a:gd name="csX3" fmla="*/ 22947 w 933709"/>
              <a:gd name="csY3" fmla="*/ 458758 h 968952"/>
              <a:gd name="csX4" fmla="*/ 430790 w 933709"/>
              <a:gd name="csY4" fmla="*/ 37581 h 968952"/>
              <a:gd name="csX5" fmla="*/ 477722 w 933709"/>
              <a:gd name="csY5" fmla="*/ 0 h 968952"/>
              <a:gd name="csX6" fmla="*/ 525866 w 933709"/>
              <a:gd name="csY6" fmla="*/ 48145 h 968952"/>
              <a:gd name="csX7" fmla="*/ 477722 w 933709"/>
              <a:gd name="csY7" fmla="*/ 96289 h 968952"/>
              <a:gd name="csX8" fmla="*/ 432089 w 933709"/>
              <a:gd name="csY8" fmla="*/ 63558 h 968952"/>
              <a:gd name="csX9" fmla="*/ 48837 w 933709"/>
              <a:gd name="csY9" fmla="*/ 459711 h 968952"/>
              <a:gd name="csX10" fmla="*/ 69186 w 933709"/>
              <a:gd name="csY10" fmla="*/ 491230 h 968952"/>
              <a:gd name="csX11" fmla="*/ 477636 w 933709"/>
              <a:gd name="csY11" fmla="*/ 899680 h 968952"/>
              <a:gd name="csX12" fmla="*/ 509154 w 933709"/>
              <a:gd name="csY12" fmla="*/ 920028 h 968952"/>
              <a:gd name="csX13" fmla="*/ 907732 w 933709"/>
              <a:gd name="csY13" fmla="*/ 491230 h 968952"/>
              <a:gd name="csX14" fmla="*/ 920721 w 933709"/>
              <a:gd name="csY14" fmla="*/ 478241 h 968952"/>
              <a:gd name="csX15" fmla="*/ 933710 w 933709"/>
              <a:gd name="csY15" fmla="*/ 491230 h 968952"/>
              <a:gd name="csX16" fmla="*/ 510107 w 933709"/>
              <a:gd name="csY16" fmla="*/ 946006 h 968952"/>
              <a:gd name="csX17" fmla="*/ 145213 w 933709"/>
              <a:gd name="csY17" fmla="*/ 491230 h 968952"/>
              <a:gd name="csX18" fmla="*/ 477722 w 933709"/>
              <a:gd name="csY18" fmla="*/ 823739 h 968952"/>
              <a:gd name="csX19" fmla="*/ 810231 w 933709"/>
              <a:gd name="csY19" fmla="*/ 491230 h 968952"/>
              <a:gd name="csX20" fmla="*/ 477722 w 933709"/>
              <a:gd name="csY20" fmla="*/ 158721 h 968952"/>
              <a:gd name="csX21" fmla="*/ 145213 w 933709"/>
              <a:gd name="csY21" fmla="*/ 491230 h 968952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</a:cxnLst>
            <a:rect l="l" t="t" r="r" b="b"/>
            <a:pathLst>
              <a:path w="933709" h="968952">
                <a:moveTo>
                  <a:pt x="510194" y="946006"/>
                </a:moveTo>
                <a:cubicBezTo>
                  <a:pt x="505344" y="959341"/>
                  <a:pt x="492702" y="968953"/>
                  <a:pt x="477722" y="968953"/>
                </a:cubicBezTo>
                <a:cubicBezTo>
                  <a:pt x="214313" y="968953"/>
                  <a:pt x="0" y="754640"/>
                  <a:pt x="0" y="491230"/>
                </a:cubicBezTo>
                <a:cubicBezTo>
                  <a:pt x="0" y="476250"/>
                  <a:pt x="9612" y="463608"/>
                  <a:pt x="22947" y="458758"/>
                </a:cubicBezTo>
                <a:cubicBezTo>
                  <a:pt x="38533" y="237952"/>
                  <a:pt x="211888" y="60007"/>
                  <a:pt x="430790" y="37581"/>
                </a:cubicBezTo>
                <a:cubicBezTo>
                  <a:pt x="435639" y="16106"/>
                  <a:pt x="454775" y="0"/>
                  <a:pt x="477722" y="0"/>
                </a:cubicBezTo>
                <a:cubicBezTo>
                  <a:pt x="504305" y="0"/>
                  <a:pt x="525866" y="21561"/>
                  <a:pt x="525866" y="48145"/>
                </a:cubicBezTo>
                <a:cubicBezTo>
                  <a:pt x="525866" y="74728"/>
                  <a:pt x="504305" y="96289"/>
                  <a:pt x="477722" y="96289"/>
                </a:cubicBezTo>
                <a:cubicBezTo>
                  <a:pt x="456507" y="96289"/>
                  <a:pt x="438583" y="82608"/>
                  <a:pt x="432089" y="63558"/>
                </a:cubicBezTo>
                <a:cubicBezTo>
                  <a:pt x="226608" y="85292"/>
                  <a:pt x="63991" y="252326"/>
                  <a:pt x="48837" y="459711"/>
                </a:cubicBezTo>
                <a:cubicBezTo>
                  <a:pt x="60787" y="465166"/>
                  <a:pt x="69186" y="477202"/>
                  <a:pt x="69186" y="491230"/>
                </a:cubicBezTo>
                <a:cubicBezTo>
                  <a:pt x="69186" y="716453"/>
                  <a:pt x="252412" y="899680"/>
                  <a:pt x="477636" y="899680"/>
                </a:cubicBezTo>
                <a:cubicBezTo>
                  <a:pt x="491663" y="899680"/>
                  <a:pt x="503699" y="908079"/>
                  <a:pt x="509154" y="920028"/>
                </a:cubicBezTo>
                <a:cubicBezTo>
                  <a:pt x="731693" y="903836"/>
                  <a:pt x="907732" y="717752"/>
                  <a:pt x="907732" y="491230"/>
                </a:cubicBezTo>
                <a:cubicBezTo>
                  <a:pt x="907732" y="484043"/>
                  <a:pt x="913534" y="478241"/>
                  <a:pt x="920721" y="478241"/>
                </a:cubicBezTo>
                <a:cubicBezTo>
                  <a:pt x="927908" y="478241"/>
                  <a:pt x="933710" y="484043"/>
                  <a:pt x="933710" y="491230"/>
                </a:cubicBezTo>
                <a:cubicBezTo>
                  <a:pt x="933710" y="731780"/>
                  <a:pt x="746500" y="929294"/>
                  <a:pt x="510107" y="946006"/>
                </a:cubicBezTo>
                <a:close/>
                <a:moveTo>
                  <a:pt x="145213" y="491230"/>
                </a:moveTo>
                <a:cubicBezTo>
                  <a:pt x="145213" y="674890"/>
                  <a:pt x="294063" y="823739"/>
                  <a:pt x="477722" y="823739"/>
                </a:cubicBezTo>
                <a:cubicBezTo>
                  <a:pt x="661381" y="823739"/>
                  <a:pt x="810231" y="674890"/>
                  <a:pt x="810231" y="491230"/>
                </a:cubicBezTo>
                <a:cubicBezTo>
                  <a:pt x="810231" y="307571"/>
                  <a:pt x="661381" y="158721"/>
                  <a:pt x="477722" y="158721"/>
                </a:cubicBezTo>
                <a:cubicBezTo>
                  <a:pt x="294063" y="158721"/>
                  <a:pt x="145213" y="307571"/>
                  <a:pt x="145213" y="491230"/>
                </a:cubicBezTo>
                <a:close/>
              </a:path>
            </a:pathLst>
          </a:custGeom>
          <a:solidFill>
            <a:schemeClr val="accent2"/>
          </a:solidFill>
          <a:ln w="8653" cap="flat">
            <a:noFill/>
            <a:prstDash val="solid"/>
            <a:miter/>
          </a:ln>
        </p:spPr>
        <p:txBody>
          <a:bodyPr/>
          <a:lstStyle/>
          <a:p>
            <a:endParaRPr lang="fr-FR"/>
          </a:p>
        </p:txBody>
      </p:sp>
      <p:grpSp>
        <p:nvGrpSpPr>
          <p:cNvPr id="672" name="Group 46">
            <a:extLst>
              <a:ext uri="{FF2B5EF4-FFF2-40B4-BE49-F238E27FC236}">
                <a16:creationId xmlns:a16="http://schemas.microsoft.com/office/drawing/2014/main" id="{3D2EC8E1-8191-3441-C0D4-54F22C249F14}"/>
              </a:ext>
            </a:extLst>
          </p:cNvPr>
          <p:cNvGrpSpPr/>
          <p:nvPr/>
        </p:nvGrpSpPr>
        <p:grpSpPr>
          <a:xfrm>
            <a:off x="3893512" y="2072330"/>
            <a:ext cx="1691640" cy="1013154"/>
            <a:chOff x="9636390" y="4480994"/>
            <a:chExt cx="1691640" cy="1013154"/>
          </a:xfrm>
        </p:grpSpPr>
        <p:sp>
          <p:nvSpPr>
            <p:cNvPr id="673" name="TextBox 36">
              <a:extLst>
                <a:ext uri="{FF2B5EF4-FFF2-40B4-BE49-F238E27FC236}">
                  <a16:creationId xmlns:a16="http://schemas.microsoft.com/office/drawing/2014/main" id="{664AABF1-2713-0BC7-CB91-AC1E353A2A00}"/>
                </a:ext>
              </a:extLst>
            </p:cNvPr>
            <p:cNvSpPr txBox="1"/>
            <p:nvPr/>
          </p:nvSpPr>
          <p:spPr>
            <a:xfrm>
              <a:off x="9636390" y="4480994"/>
              <a:ext cx="1691640" cy="36933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b="1" noProof="1">
                  <a:solidFill>
                    <a:schemeClr val="accent2"/>
                  </a:solidFill>
                </a:rPr>
                <a:t>Lorem Ipsum</a:t>
              </a:r>
            </a:p>
          </p:txBody>
        </p:sp>
        <p:sp>
          <p:nvSpPr>
            <p:cNvPr id="674" name="TextBox 37">
              <a:extLst>
                <a:ext uri="{FF2B5EF4-FFF2-40B4-BE49-F238E27FC236}">
                  <a16:creationId xmlns:a16="http://schemas.microsoft.com/office/drawing/2014/main" id="{3D178EE5-2F4B-E3E3-3330-1A3D2615A391}"/>
                </a:ext>
              </a:extLst>
            </p:cNvPr>
            <p:cNvSpPr txBox="1"/>
            <p:nvPr/>
          </p:nvSpPr>
          <p:spPr>
            <a:xfrm>
              <a:off x="9636390" y="4847817"/>
              <a:ext cx="1691640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magna.</a:t>
              </a:r>
            </a:p>
          </p:txBody>
        </p:sp>
      </p:grpSp>
      <p:grpSp>
        <p:nvGrpSpPr>
          <p:cNvPr id="681" name="Group 680">
            <a:extLst>
              <a:ext uri="{FF2B5EF4-FFF2-40B4-BE49-F238E27FC236}">
                <a16:creationId xmlns:a16="http://schemas.microsoft.com/office/drawing/2014/main" id="{4EB1FBA1-0BD6-0D90-4FE9-C70044C79994}"/>
              </a:ext>
            </a:extLst>
          </p:cNvPr>
          <p:cNvGrpSpPr/>
          <p:nvPr/>
        </p:nvGrpSpPr>
        <p:grpSpPr>
          <a:xfrm>
            <a:off x="1284612" y="2154984"/>
            <a:ext cx="1770957" cy="2228158"/>
            <a:chOff x="1284612" y="2154984"/>
            <a:chExt cx="1770957" cy="2228158"/>
          </a:xfrm>
        </p:grpSpPr>
        <p:sp>
          <p:nvSpPr>
            <p:cNvPr id="677" name="Arc 676">
              <a:extLst>
                <a:ext uri="{FF2B5EF4-FFF2-40B4-BE49-F238E27FC236}">
                  <a16:creationId xmlns:a16="http://schemas.microsoft.com/office/drawing/2014/main" id="{5A8500E1-D085-502C-58A8-39A804752133}"/>
                </a:ext>
              </a:extLst>
            </p:cNvPr>
            <p:cNvSpPr/>
            <p:nvPr/>
          </p:nvSpPr>
          <p:spPr>
            <a:xfrm>
              <a:off x="1284612" y="2612185"/>
              <a:ext cx="1770957" cy="1770957"/>
            </a:xfrm>
            <a:prstGeom prst="arc">
              <a:avLst/>
            </a:prstGeom>
            <a:noFill/>
            <a:ln w="25400">
              <a:solidFill>
                <a:schemeClr val="accent4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pic>
          <p:nvPicPr>
            <p:cNvPr id="680" name="Graphique 678" descr="Airplane avec un remplissage uni">
              <a:extLst>
                <a:ext uri="{FF2B5EF4-FFF2-40B4-BE49-F238E27FC236}">
                  <a16:creationId xmlns:a16="http://schemas.microsoft.com/office/drawing/2014/main" id="{E23FBBD8-C887-58DA-89AB-DF451029299E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 rot="16211640">
              <a:off x="1319304" y="2154984"/>
              <a:ext cx="914400" cy="91440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93959393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Box 14">
            <a:extLst>
              <a:ext uri="{FF2B5EF4-FFF2-40B4-BE49-F238E27FC236}">
                <a16:creationId xmlns:a16="http://schemas.microsoft.com/office/drawing/2014/main" id="{BA46F724-D3C0-8C2C-8F9E-DABDEC9945EC}"/>
              </a:ext>
            </a:extLst>
          </p:cNvPr>
          <p:cNvSpPr txBox="1"/>
          <p:nvPr/>
        </p:nvSpPr>
        <p:spPr>
          <a:xfrm>
            <a:off x="667330" y="5930556"/>
            <a:ext cx="398711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Visit our </a:t>
            </a:r>
            <a:r>
              <a:rPr kumimoji="0" lang="en-CA" sz="16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FAQ</a:t>
            </a: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 : </a:t>
            </a: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  <a:hlinkClick r:id="rId3"/>
              </a:rPr>
              <a:t>www.presentationgo.com/faq/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FFFFFF">
                  <a:alpha val="41000"/>
                </a:srgbClr>
              </a:solidFill>
              <a:effectLst/>
              <a:uLnTx/>
              <a:uFillTx/>
              <a:latin typeface="Calibri Light" panose="020F03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323247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Designed by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0345_T_PGO_Hibiscus-Muse-Faces.pptx" id="{FD44498F-482F-4F9E-81B1-5997801C5709}" vid="{D77A0240-FC3B-48C6-9788-DF5B8B2B41D3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9551</TotalTime>
  <Words>198</Words>
  <Application>Microsoft Office PowerPoint</Application>
  <PresentationFormat>Widescreen</PresentationFormat>
  <Paragraphs>27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0" baseType="lpstr">
      <vt:lpstr>Arial</vt:lpstr>
      <vt:lpstr>Calibri</vt:lpstr>
      <vt:lpstr>Calibri Light</vt:lpstr>
      <vt:lpstr>Helvetica</vt:lpstr>
      <vt:lpstr>Template PresentationGO</vt:lpstr>
      <vt:lpstr>Template PresentationGO Dark</vt:lpstr>
      <vt:lpstr>Designed by PresentationGO</vt:lpstr>
      <vt:lpstr>United Arab Emirates Dotted Map Infographic – Slide Template</vt:lpstr>
      <vt:lpstr>United Arab Emirates Dotted Map Infographic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United Arab Emirates Dotted Map Infographic</dc:title>
  <dc:creator>PresentationGO.com</dc:creator>
  <dc:description>© Copyright PresentationGO.com - Do not distribute or sale without written permission.</dc:description>
  <cp:lastModifiedBy>Christophe Barroche</cp:lastModifiedBy>
  <cp:revision>64</cp:revision>
  <dcterms:created xsi:type="dcterms:W3CDTF">2014-11-26T05:14:11Z</dcterms:created>
  <dcterms:modified xsi:type="dcterms:W3CDTF">2026-01-29T17:15:54Z</dcterms:modified>
  <cp:category>Maps &amp; Flags</cp:category>
</cp:coreProperties>
</file>