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0" r:id="rId4"/>
    <p:sldId id="41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0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74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2BFF0-EEA2-397B-E67E-080B620BD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319B25-A91E-1840-4300-B66124FEB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85F3C7-058B-4757-2C69-185F85B35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2CB02-288A-A28D-BC2D-91B6D28FE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1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Brazil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1600564E-A1DC-1C4F-CD0C-759B142E0D5D}"/>
              </a:ext>
            </a:extLst>
          </p:cNvPr>
          <p:cNvGrpSpPr/>
          <p:nvPr/>
        </p:nvGrpSpPr>
        <p:grpSpPr>
          <a:xfrm>
            <a:off x="3724988" y="1033838"/>
            <a:ext cx="4742024" cy="4790324"/>
            <a:chOff x="-44140414" y="4925855"/>
            <a:chExt cx="4742024" cy="4790324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EFC7E9B1-567F-D2B7-8F9C-3D35268F73B4}"/>
                </a:ext>
              </a:extLst>
            </p:cNvPr>
            <p:cNvSpPr/>
            <p:nvPr/>
          </p:nvSpPr>
          <p:spPr>
            <a:xfrm>
              <a:off x="-42819247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62FD1E31-176A-38AA-A4CE-FCDD21CE9186}"/>
                </a:ext>
              </a:extLst>
            </p:cNvPr>
            <p:cNvSpPr/>
            <p:nvPr/>
          </p:nvSpPr>
          <p:spPr>
            <a:xfrm>
              <a:off x="-42352407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7FAC6C93-CD98-149B-1A53-A9C6CDD3F95E}"/>
                </a:ext>
              </a:extLst>
            </p:cNvPr>
            <p:cNvSpPr/>
            <p:nvPr/>
          </p:nvSpPr>
          <p:spPr>
            <a:xfrm>
              <a:off x="-42041772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C2B0EAE-383E-309E-FFF6-890539D5AC25}"/>
                </a:ext>
              </a:extLst>
            </p:cNvPr>
            <p:cNvSpPr/>
            <p:nvPr/>
          </p:nvSpPr>
          <p:spPr>
            <a:xfrm>
              <a:off x="-41575013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753A1A9-184E-0373-BF66-5A0D667928B0}"/>
                </a:ext>
              </a:extLst>
            </p:cNvPr>
            <p:cNvSpPr/>
            <p:nvPr/>
          </p:nvSpPr>
          <p:spPr>
            <a:xfrm>
              <a:off x="-41264378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EA168552-D414-5049-01F4-E35406DF3E3A}"/>
                </a:ext>
              </a:extLst>
            </p:cNvPr>
            <p:cNvSpPr/>
            <p:nvPr/>
          </p:nvSpPr>
          <p:spPr>
            <a:xfrm>
              <a:off x="-40797538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3BBD246-AF1B-1BEE-630A-D25181D97271}"/>
                </a:ext>
              </a:extLst>
            </p:cNvPr>
            <p:cNvSpPr/>
            <p:nvPr/>
          </p:nvSpPr>
          <p:spPr>
            <a:xfrm>
              <a:off x="-40098206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42837F6-88B9-5230-204E-B8BE94031D32}"/>
                </a:ext>
              </a:extLst>
            </p:cNvPr>
            <p:cNvSpPr/>
            <p:nvPr/>
          </p:nvSpPr>
          <p:spPr>
            <a:xfrm>
              <a:off x="-40408841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EDF0649F-E5FE-0286-15AD-A643EC2B0E6F}"/>
                </a:ext>
              </a:extLst>
            </p:cNvPr>
            <p:cNvSpPr/>
            <p:nvPr/>
          </p:nvSpPr>
          <p:spPr>
            <a:xfrm>
              <a:off x="-40875680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72C5A86-E106-E54E-B6AD-D86628850F02}"/>
                </a:ext>
              </a:extLst>
            </p:cNvPr>
            <p:cNvSpPr/>
            <p:nvPr/>
          </p:nvSpPr>
          <p:spPr>
            <a:xfrm>
              <a:off x="-41186316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3D56750-9860-D426-B9E2-5EA52775A75C}"/>
                </a:ext>
              </a:extLst>
            </p:cNvPr>
            <p:cNvSpPr/>
            <p:nvPr/>
          </p:nvSpPr>
          <p:spPr>
            <a:xfrm>
              <a:off x="-41653075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51B9764-D7AF-8A9F-F1E9-6B8F2AE70369}"/>
                </a:ext>
              </a:extLst>
            </p:cNvPr>
            <p:cNvSpPr/>
            <p:nvPr/>
          </p:nvSpPr>
          <p:spPr>
            <a:xfrm>
              <a:off x="-41963710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9602185-954E-5269-D7BE-062D5D036F13}"/>
                </a:ext>
              </a:extLst>
            </p:cNvPr>
            <p:cNvSpPr/>
            <p:nvPr/>
          </p:nvSpPr>
          <p:spPr>
            <a:xfrm>
              <a:off x="-42430469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86973B7-2C3B-8EE9-26D3-BBCDBFD05417}"/>
                </a:ext>
              </a:extLst>
            </p:cNvPr>
            <p:cNvSpPr/>
            <p:nvPr/>
          </p:nvSpPr>
          <p:spPr>
            <a:xfrm>
              <a:off x="-40486903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8F3039C-0380-EE40-F8ED-7DECDAC41D84}"/>
                </a:ext>
              </a:extLst>
            </p:cNvPr>
            <p:cNvSpPr/>
            <p:nvPr/>
          </p:nvSpPr>
          <p:spPr>
            <a:xfrm>
              <a:off x="-40020144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4E4ABE2-3553-DEAC-27C0-D0488E3D3E3D}"/>
                </a:ext>
              </a:extLst>
            </p:cNvPr>
            <p:cNvSpPr/>
            <p:nvPr/>
          </p:nvSpPr>
          <p:spPr>
            <a:xfrm>
              <a:off x="-40797538" y="73494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FC13E39-6093-7405-6B36-76588EB965E2}"/>
                </a:ext>
              </a:extLst>
            </p:cNvPr>
            <p:cNvSpPr/>
            <p:nvPr/>
          </p:nvSpPr>
          <p:spPr>
            <a:xfrm>
              <a:off x="-41264217" y="73494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9145FD48-EB43-BC82-ECAA-CC4AFECBCEE8}"/>
                </a:ext>
              </a:extLst>
            </p:cNvPr>
            <p:cNvSpPr/>
            <p:nvPr/>
          </p:nvSpPr>
          <p:spPr>
            <a:xfrm>
              <a:off x="-41574933" y="73494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BDA8837-9235-651A-2DC9-A9A65B65F137}"/>
                </a:ext>
              </a:extLst>
            </p:cNvPr>
            <p:cNvSpPr/>
            <p:nvPr/>
          </p:nvSpPr>
          <p:spPr>
            <a:xfrm>
              <a:off x="-42041691" y="73494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11AF781-9B1F-2365-8BC3-F72EBE46539B}"/>
                </a:ext>
              </a:extLst>
            </p:cNvPr>
            <p:cNvSpPr/>
            <p:nvPr/>
          </p:nvSpPr>
          <p:spPr>
            <a:xfrm>
              <a:off x="-42352327" y="73494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614375B-0DD8-7E37-B97A-6509C4399449}"/>
                </a:ext>
              </a:extLst>
            </p:cNvPr>
            <p:cNvSpPr/>
            <p:nvPr/>
          </p:nvSpPr>
          <p:spPr>
            <a:xfrm>
              <a:off x="-40098125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C7EB335-2566-0A2F-7083-7A80D487EB40}"/>
                </a:ext>
              </a:extLst>
            </p:cNvPr>
            <p:cNvSpPr/>
            <p:nvPr/>
          </p:nvSpPr>
          <p:spPr>
            <a:xfrm>
              <a:off x="-40408761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C5E4D57-C276-D6F8-0E48-ACB530D4444C}"/>
                </a:ext>
              </a:extLst>
            </p:cNvPr>
            <p:cNvSpPr/>
            <p:nvPr/>
          </p:nvSpPr>
          <p:spPr>
            <a:xfrm>
              <a:off x="-40875519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AAB5ACB-7C88-D802-66D0-B0C44D47CA7D}"/>
                </a:ext>
              </a:extLst>
            </p:cNvPr>
            <p:cNvSpPr/>
            <p:nvPr/>
          </p:nvSpPr>
          <p:spPr>
            <a:xfrm>
              <a:off x="-41186235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90DC31F-C287-3616-B5A4-53AC195A7E74}"/>
                </a:ext>
              </a:extLst>
            </p:cNvPr>
            <p:cNvSpPr/>
            <p:nvPr/>
          </p:nvSpPr>
          <p:spPr>
            <a:xfrm>
              <a:off x="-41652994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0A2EFA2-C124-07ED-CCD4-FB56EF0C05D7}"/>
                </a:ext>
              </a:extLst>
            </p:cNvPr>
            <p:cNvSpPr/>
            <p:nvPr/>
          </p:nvSpPr>
          <p:spPr>
            <a:xfrm>
              <a:off x="-41963630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4B1B91E-18EC-F67A-ED3D-537FDD525FCC}"/>
                </a:ext>
              </a:extLst>
            </p:cNvPr>
            <p:cNvSpPr/>
            <p:nvPr/>
          </p:nvSpPr>
          <p:spPr>
            <a:xfrm>
              <a:off x="-42430388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458137F9-37D5-393A-BBC5-9C3D3D8F2B1E}"/>
                </a:ext>
              </a:extLst>
            </p:cNvPr>
            <p:cNvSpPr/>
            <p:nvPr/>
          </p:nvSpPr>
          <p:spPr>
            <a:xfrm>
              <a:off x="-40486822" y="73494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2A982A97-C2AB-5CA0-8323-7FA833C61256}"/>
                </a:ext>
              </a:extLst>
            </p:cNvPr>
            <p:cNvSpPr/>
            <p:nvPr/>
          </p:nvSpPr>
          <p:spPr>
            <a:xfrm>
              <a:off x="-40020063" y="73494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F09A3C9-BE00-B0FA-DDDF-7637A89D837F}"/>
                </a:ext>
              </a:extLst>
            </p:cNvPr>
            <p:cNvSpPr/>
            <p:nvPr/>
          </p:nvSpPr>
          <p:spPr>
            <a:xfrm>
              <a:off x="-42041530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02BE500-6AEC-7AE4-CA3D-52C5B3902A5C}"/>
                </a:ext>
              </a:extLst>
            </p:cNvPr>
            <p:cNvSpPr/>
            <p:nvPr/>
          </p:nvSpPr>
          <p:spPr>
            <a:xfrm>
              <a:off x="-41574933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152E3686-384D-1AB9-01FD-3B1945820676}"/>
                </a:ext>
              </a:extLst>
            </p:cNvPr>
            <p:cNvSpPr/>
            <p:nvPr/>
          </p:nvSpPr>
          <p:spPr>
            <a:xfrm>
              <a:off x="-41264055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32402EE-8B92-C60B-8B2C-D2889107A172}"/>
                </a:ext>
              </a:extLst>
            </p:cNvPr>
            <p:cNvSpPr/>
            <p:nvPr/>
          </p:nvSpPr>
          <p:spPr>
            <a:xfrm>
              <a:off x="-40797538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02EF4F3-D2CE-2A20-BDDE-2858ADD0A71E}"/>
                </a:ext>
              </a:extLst>
            </p:cNvPr>
            <p:cNvSpPr/>
            <p:nvPr/>
          </p:nvSpPr>
          <p:spPr>
            <a:xfrm>
              <a:off x="-40486661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93AF78F-6DFC-84E5-29CF-81BB81775DCA}"/>
                </a:ext>
              </a:extLst>
            </p:cNvPr>
            <p:cNvSpPr/>
            <p:nvPr/>
          </p:nvSpPr>
          <p:spPr>
            <a:xfrm>
              <a:off x="-40020063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434FA12F-07A9-408F-E4BB-FAC9F8BDC392}"/>
                </a:ext>
              </a:extLst>
            </p:cNvPr>
            <p:cNvSpPr/>
            <p:nvPr/>
          </p:nvSpPr>
          <p:spPr>
            <a:xfrm>
              <a:off x="-40097964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2AE724E7-B4BD-561F-2122-1F3FAFFDEFC5}"/>
                </a:ext>
              </a:extLst>
            </p:cNvPr>
            <p:cNvSpPr/>
            <p:nvPr/>
          </p:nvSpPr>
          <p:spPr>
            <a:xfrm>
              <a:off x="-40408841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D2CDBFAD-9873-2AA9-399F-F346601AB2CA}"/>
                </a:ext>
              </a:extLst>
            </p:cNvPr>
            <p:cNvSpPr/>
            <p:nvPr/>
          </p:nvSpPr>
          <p:spPr>
            <a:xfrm>
              <a:off x="-40875358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11E46799-F40A-584A-3489-BC939D6BEEF0}"/>
                </a:ext>
              </a:extLst>
            </p:cNvPr>
            <p:cNvSpPr/>
            <p:nvPr/>
          </p:nvSpPr>
          <p:spPr>
            <a:xfrm>
              <a:off x="-41186235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A28F268-E191-4507-9A1E-31106E05D67A}"/>
                </a:ext>
              </a:extLst>
            </p:cNvPr>
            <p:cNvSpPr/>
            <p:nvPr/>
          </p:nvSpPr>
          <p:spPr>
            <a:xfrm>
              <a:off x="-41652753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FE0C3EC-333F-FF6F-9FE0-AAAA1D3620FE}"/>
                </a:ext>
              </a:extLst>
            </p:cNvPr>
            <p:cNvSpPr/>
            <p:nvPr/>
          </p:nvSpPr>
          <p:spPr>
            <a:xfrm>
              <a:off x="-41963630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F572235B-7BAA-4E65-5602-11DFA60937B3}"/>
                </a:ext>
              </a:extLst>
            </p:cNvPr>
            <p:cNvSpPr/>
            <p:nvPr/>
          </p:nvSpPr>
          <p:spPr>
            <a:xfrm>
              <a:off x="-42430227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FC5974D-E7F7-36E9-0760-69C85DF8C4F8}"/>
                </a:ext>
              </a:extLst>
            </p:cNvPr>
            <p:cNvSpPr/>
            <p:nvPr/>
          </p:nvSpPr>
          <p:spPr>
            <a:xfrm>
              <a:off x="-42741104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1507B123-2543-ED4C-4809-E2AFFA211CE0}"/>
                </a:ext>
              </a:extLst>
            </p:cNvPr>
            <p:cNvSpPr/>
            <p:nvPr/>
          </p:nvSpPr>
          <p:spPr>
            <a:xfrm>
              <a:off x="-41652753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7112FA39-79F4-C718-1054-E4FC422A0FC7}"/>
                </a:ext>
              </a:extLst>
            </p:cNvPr>
            <p:cNvSpPr/>
            <p:nvPr/>
          </p:nvSpPr>
          <p:spPr>
            <a:xfrm>
              <a:off x="-42041450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18B46652-5367-D164-3251-814C8BC73F72}"/>
                </a:ext>
              </a:extLst>
            </p:cNvPr>
            <p:cNvSpPr/>
            <p:nvPr/>
          </p:nvSpPr>
          <p:spPr>
            <a:xfrm>
              <a:off x="-41652753" y="963851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3BDE9294-4412-DF24-107F-285983610411}"/>
                </a:ext>
              </a:extLst>
            </p:cNvPr>
            <p:cNvSpPr/>
            <p:nvPr/>
          </p:nvSpPr>
          <p:spPr>
            <a:xfrm>
              <a:off x="-40097883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DFCBEFD9-016D-8F17-49C3-84C0929CECDD}"/>
                </a:ext>
              </a:extLst>
            </p:cNvPr>
            <p:cNvSpPr/>
            <p:nvPr/>
          </p:nvSpPr>
          <p:spPr>
            <a:xfrm>
              <a:off x="-42041450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A80E3164-C2D0-C0B0-7011-8B8CC2FFDDD1}"/>
                </a:ext>
              </a:extLst>
            </p:cNvPr>
            <p:cNvSpPr/>
            <p:nvPr/>
          </p:nvSpPr>
          <p:spPr>
            <a:xfrm>
              <a:off x="-41575013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1A71BA0-4D4D-D9E6-D263-EBBA40E6B776}"/>
                </a:ext>
              </a:extLst>
            </p:cNvPr>
            <p:cNvSpPr/>
            <p:nvPr/>
          </p:nvSpPr>
          <p:spPr>
            <a:xfrm>
              <a:off x="-40408841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ED5080B7-51D9-16D1-5D75-43BA0E523452}"/>
                </a:ext>
              </a:extLst>
            </p:cNvPr>
            <p:cNvSpPr/>
            <p:nvPr/>
          </p:nvSpPr>
          <p:spPr>
            <a:xfrm>
              <a:off x="-41264055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2FF4F9E0-B300-9688-B570-9FD354A10469}"/>
                </a:ext>
              </a:extLst>
            </p:cNvPr>
            <p:cNvSpPr/>
            <p:nvPr/>
          </p:nvSpPr>
          <p:spPr>
            <a:xfrm>
              <a:off x="-40797538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84AD1B18-A128-63D6-D09B-EBD9B0C94053}"/>
                </a:ext>
              </a:extLst>
            </p:cNvPr>
            <p:cNvSpPr/>
            <p:nvPr/>
          </p:nvSpPr>
          <p:spPr>
            <a:xfrm>
              <a:off x="-40875358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7A9844B1-0548-7F11-2CA1-2A01E41A350E}"/>
                </a:ext>
              </a:extLst>
            </p:cNvPr>
            <p:cNvSpPr/>
            <p:nvPr/>
          </p:nvSpPr>
          <p:spPr>
            <a:xfrm>
              <a:off x="-40486581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D57375DC-C3A0-B6D4-70E5-FD413F0A4A81}"/>
                </a:ext>
              </a:extLst>
            </p:cNvPr>
            <p:cNvSpPr/>
            <p:nvPr/>
          </p:nvSpPr>
          <p:spPr>
            <a:xfrm>
              <a:off x="-40020144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9186C030-5BA5-40A5-F3F5-072586BCED8D}"/>
                </a:ext>
              </a:extLst>
            </p:cNvPr>
            <p:cNvSpPr/>
            <p:nvPr/>
          </p:nvSpPr>
          <p:spPr>
            <a:xfrm>
              <a:off x="-41186235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A314896F-0E6D-2CBE-58E4-B8E4EA94C212}"/>
                </a:ext>
              </a:extLst>
            </p:cNvPr>
            <p:cNvSpPr/>
            <p:nvPr/>
          </p:nvSpPr>
          <p:spPr>
            <a:xfrm>
              <a:off x="-41652753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09B5279A-F725-6D07-E4A1-72DBCA01D5ED}"/>
                </a:ext>
              </a:extLst>
            </p:cNvPr>
            <p:cNvSpPr/>
            <p:nvPr/>
          </p:nvSpPr>
          <p:spPr>
            <a:xfrm>
              <a:off x="-41963710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671EA73C-0F73-1267-F3BE-20ABA2F2B9B7}"/>
                </a:ext>
              </a:extLst>
            </p:cNvPr>
            <p:cNvSpPr/>
            <p:nvPr/>
          </p:nvSpPr>
          <p:spPr>
            <a:xfrm>
              <a:off x="-39709186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A0D68579-BC38-E0AF-5693-F96709343A10}"/>
                </a:ext>
              </a:extLst>
            </p:cNvPr>
            <p:cNvSpPr/>
            <p:nvPr/>
          </p:nvSpPr>
          <p:spPr>
            <a:xfrm>
              <a:off x="-40020144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595D7F00-4104-3A78-60EC-9E3E5A2D0989}"/>
                </a:ext>
              </a:extLst>
            </p:cNvPr>
            <p:cNvSpPr/>
            <p:nvPr/>
          </p:nvSpPr>
          <p:spPr>
            <a:xfrm>
              <a:off x="-40486661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31B688F9-DA64-1F9A-EBAC-3EFF95520166}"/>
                </a:ext>
              </a:extLst>
            </p:cNvPr>
            <p:cNvSpPr/>
            <p:nvPr/>
          </p:nvSpPr>
          <p:spPr>
            <a:xfrm>
              <a:off x="-40797538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07E374F-5D30-E1C7-7774-79EBE26032D2}"/>
                </a:ext>
              </a:extLst>
            </p:cNvPr>
            <p:cNvSpPr/>
            <p:nvPr/>
          </p:nvSpPr>
          <p:spPr>
            <a:xfrm>
              <a:off x="-41264055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978FD858-CA81-B25C-4545-762506024A28}"/>
                </a:ext>
              </a:extLst>
            </p:cNvPr>
            <p:cNvSpPr/>
            <p:nvPr/>
          </p:nvSpPr>
          <p:spPr>
            <a:xfrm>
              <a:off x="-41574933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EC18AFB0-C7E5-E59B-85C9-C49D3A46E2ED}"/>
                </a:ext>
              </a:extLst>
            </p:cNvPr>
            <p:cNvSpPr/>
            <p:nvPr/>
          </p:nvSpPr>
          <p:spPr>
            <a:xfrm>
              <a:off x="-42352407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8B3B3FCA-1D60-4FCC-EC4F-E35F65CAD1F8}"/>
                </a:ext>
              </a:extLst>
            </p:cNvPr>
            <p:cNvSpPr/>
            <p:nvPr/>
          </p:nvSpPr>
          <p:spPr>
            <a:xfrm>
              <a:off x="-42818924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1159B3DE-10F8-98D0-52E1-235652E212D5}"/>
                </a:ext>
              </a:extLst>
            </p:cNvPr>
            <p:cNvSpPr/>
            <p:nvPr/>
          </p:nvSpPr>
          <p:spPr>
            <a:xfrm>
              <a:off x="-43129802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4B555F86-9586-BAEF-1F34-33D817AD4C27}"/>
                </a:ext>
              </a:extLst>
            </p:cNvPr>
            <p:cNvSpPr/>
            <p:nvPr/>
          </p:nvSpPr>
          <p:spPr>
            <a:xfrm>
              <a:off x="-43596319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C6310C76-FD2F-2E0D-084A-407F301DFD77}"/>
                </a:ext>
              </a:extLst>
            </p:cNvPr>
            <p:cNvSpPr/>
            <p:nvPr/>
          </p:nvSpPr>
          <p:spPr>
            <a:xfrm>
              <a:off x="-39631447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30533000-F025-A88A-E951-81B33ECB6AFA}"/>
                </a:ext>
              </a:extLst>
            </p:cNvPr>
            <p:cNvSpPr/>
            <p:nvPr/>
          </p:nvSpPr>
          <p:spPr>
            <a:xfrm>
              <a:off x="-40097883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40B88540-F769-7DF1-95E6-A46EC1E08612}"/>
                </a:ext>
              </a:extLst>
            </p:cNvPr>
            <p:cNvSpPr/>
            <p:nvPr/>
          </p:nvSpPr>
          <p:spPr>
            <a:xfrm>
              <a:off x="-40408841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C635B77D-B7A5-EB86-A579-86950E95E0CB}"/>
                </a:ext>
              </a:extLst>
            </p:cNvPr>
            <p:cNvSpPr/>
            <p:nvPr/>
          </p:nvSpPr>
          <p:spPr>
            <a:xfrm>
              <a:off x="-40875278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2E830347-E803-599C-5E26-054A0B816A36}"/>
                </a:ext>
              </a:extLst>
            </p:cNvPr>
            <p:cNvSpPr/>
            <p:nvPr/>
          </p:nvSpPr>
          <p:spPr>
            <a:xfrm>
              <a:off x="-41186316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BBE9754B-A5F3-4232-1AA1-D7178C0152E0}"/>
                </a:ext>
              </a:extLst>
            </p:cNvPr>
            <p:cNvSpPr/>
            <p:nvPr/>
          </p:nvSpPr>
          <p:spPr>
            <a:xfrm>
              <a:off x="-41963710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78CB2CFA-41BA-7B28-96BB-38DD8BF13F2A}"/>
                </a:ext>
              </a:extLst>
            </p:cNvPr>
            <p:cNvSpPr/>
            <p:nvPr/>
          </p:nvSpPr>
          <p:spPr>
            <a:xfrm>
              <a:off x="-43985016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4CF6C521-441C-53E4-516A-D9E1109294B2}"/>
                </a:ext>
              </a:extLst>
            </p:cNvPr>
            <p:cNvSpPr/>
            <p:nvPr/>
          </p:nvSpPr>
          <p:spPr>
            <a:xfrm>
              <a:off x="-42430147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50FE26A9-9AE1-E5C7-1DBD-2BCE87511382}"/>
                </a:ext>
              </a:extLst>
            </p:cNvPr>
            <p:cNvSpPr/>
            <p:nvPr/>
          </p:nvSpPr>
          <p:spPr>
            <a:xfrm>
              <a:off x="-43518579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99AA8256-F766-2F30-2B64-27DFFF9F4C16}"/>
                </a:ext>
              </a:extLst>
            </p:cNvPr>
            <p:cNvSpPr/>
            <p:nvPr/>
          </p:nvSpPr>
          <p:spPr>
            <a:xfrm>
              <a:off x="-42741104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6C5660AC-FC67-94F7-2462-08667A296C1F}"/>
                </a:ext>
              </a:extLst>
            </p:cNvPr>
            <p:cNvSpPr/>
            <p:nvPr/>
          </p:nvSpPr>
          <p:spPr>
            <a:xfrm>
              <a:off x="-41574852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1860EEB9-F09C-306B-5BDA-605116F22A3B}"/>
                </a:ext>
              </a:extLst>
            </p:cNvPr>
            <p:cNvSpPr/>
            <p:nvPr/>
          </p:nvSpPr>
          <p:spPr>
            <a:xfrm>
              <a:off x="-39709106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3309E094-85D0-3809-E94A-FFE6D4978C1B}"/>
                </a:ext>
              </a:extLst>
            </p:cNvPr>
            <p:cNvSpPr/>
            <p:nvPr/>
          </p:nvSpPr>
          <p:spPr>
            <a:xfrm>
              <a:off x="-42041450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1AC09F48-9B2B-DD6D-7137-35AF4C14D28F}"/>
                </a:ext>
              </a:extLst>
            </p:cNvPr>
            <p:cNvSpPr/>
            <p:nvPr/>
          </p:nvSpPr>
          <p:spPr>
            <a:xfrm>
              <a:off x="-40020063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66D4CFBD-C88C-C9BA-F115-87F5895A7459}"/>
                </a:ext>
              </a:extLst>
            </p:cNvPr>
            <p:cNvSpPr/>
            <p:nvPr/>
          </p:nvSpPr>
          <p:spPr>
            <a:xfrm>
              <a:off x="-41263975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C05661F9-9F8E-64B5-2893-C2A96084BB82}"/>
                </a:ext>
              </a:extLst>
            </p:cNvPr>
            <p:cNvSpPr/>
            <p:nvPr/>
          </p:nvSpPr>
          <p:spPr>
            <a:xfrm>
              <a:off x="-40097803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C7D9F05E-4BB2-0CD2-1C6B-D212F57136EC}"/>
                </a:ext>
              </a:extLst>
            </p:cNvPr>
            <p:cNvSpPr/>
            <p:nvPr/>
          </p:nvSpPr>
          <p:spPr>
            <a:xfrm>
              <a:off x="-43985016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27C702E2-8639-4D26-6F6D-DAE25C0355DE}"/>
                </a:ext>
              </a:extLst>
            </p:cNvPr>
            <p:cNvSpPr/>
            <p:nvPr/>
          </p:nvSpPr>
          <p:spPr>
            <a:xfrm>
              <a:off x="-43518418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E4AFB2C8-EEA8-566C-5A4C-A6E662550CA1}"/>
                </a:ext>
              </a:extLst>
            </p:cNvPr>
            <p:cNvSpPr/>
            <p:nvPr/>
          </p:nvSpPr>
          <p:spPr>
            <a:xfrm>
              <a:off x="-43207541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B64C427E-0149-38DE-BA3E-C10253690A6B}"/>
                </a:ext>
              </a:extLst>
            </p:cNvPr>
            <p:cNvSpPr/>
            <p:nvPr/>
          </p:nvSpPr>
          <p:spPr>
            <a:xfrm>
              <a:off x="-40408761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21D37D6B-44C3-8F76-1921-09AF457A777E}"/>
                </a:ext>
              </a:extLst>
            </p:cNvPr>
            <p:cNvSpPr/>
            <p:nvPr/>
          </p:nvSpPr>
          <p:spPr>
            <a:xfrm>
              <a:off x="-42741024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AB38D4B8-A4A4-03EC-0FC5-10697EC57EA5}"/>
                </a:ext>
              </a:extLst>
            </p:cNvPr>
            <p:cNvSpPr/>
            <p:nvPr/>
          </p:nvSpPr>
          <p:spPr>
            <a:xfrm>
              <a:off x="-40797458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A67E865-AF90-0B73-00B1-D350FA7CB790}"/>
                </a:ext>
              </a:extLst>
            </p:cNvPr>
            <p:cNvSpPr/>
            <p:nvPr/>
          </p:nvSpPr>
          <p:spPr>
            <a:xfrm>
              <a:off x="-42430147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6011CFD8-D6FC-45DE-CBD1-457CE861053E}"/>
                </a:ext>
              </a:extLst>
            </p:cNvPr>
            <p:cNvSpPr/>
            <p:nvPr/>
          </p:nvSpPr>
          <p:spPr>
            <a:xfrm>
              <a:off x="-40486581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793CA235-AA13-5C98-4440-2B231BC5EC0B}"/>
                </a:ext>
              </a:extLst>
            </p:cNvPr>
            <p:cNvSpPr/>
            <p:nvPr/>
          </p:nvSpPr>
          <p:spPr>
            <a:xfrm>
              <a:off x="-40875278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FC1B3795-0814-17C6-6011-199F75BDA8E0}"/>
                </a:ext>
              </a:extLst>
            </p:cNvPr>
            <p:cNvSpPr/>
            <p:nvPr/>
          </p:nvSpPr>
          <p:spPr>
            <a:xfrm>
              <a:off x="-41963549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AE938A47-D920-467D-6763-0B02E5C419B4}"/>
                </a:ext>
              </a:extLst>
            </p:cNvPr>
            <p:cNvSpPr/>
            <p:nvPr/>
          </p:nvSpPr>
          <p:spPr>
            <a:xfrm>
              <a:off x="-41186155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BB4D267E-18A6-3D86-96FE-B08E1F479789}"/>
                </a:ext>
              </a:extLst>
            </p:cNvPr>
            <p:cNvSpPr/>
            <p:nvPr/>
          </p:nvSpPr>
          <p:spPr>
            <a:xfrm>
              <a:off x="-41652753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109D9261-A3D2-86E3-50CA-7BC9B3BEE0FF}"/>
                </a:ext>
              </a:extLst>
            </p:cNvPr>
            <p:cNvSpPr/>
            <p:nvPr/>
          </p:nvSpPr>
          <p:spPr>
            <a:xfrm>
              <a:off x="-41186155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3AC52A4A-0946-13BC-751B-C167800E74F6}"/>
                </a:ext>
              </a:extLst>
            </p:cNvPr>
            <p:cNvSpPr/>
            <p:nvPr/>
          </p:nvSpPr>
          <p:spPr>
            <a:xfrm>
              <a:off x="-40875278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0798D801-11EB-7A32-02E2-033558AD5579}"/>
                </a:ext>
              </a:extLst>
            </p:cNvPr>
            <p:cNvSpPr/>
            <p:nvPr/>
          </p:nvSpPr>
          <p:spPr>
            <a:xfrm>
              <a:off x="-40408680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41B182FB-21BE-A548-C792-9D1537195178}"/>
                </a:ext>
              </a:extLst>
            </p:cNvPr>
            <p:cNvSpPr/>
            <p:nvPr/>
          </p:nvSpPr>
          <p:spPr>
            <a:xfrm>
              <a:off x="-41652672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BDB80D9F-B6FA-7A97-3E46-A4C054275472}"/>
                </a:ext>
              </a:extLst>
            </p:cNvPr>
            <p:cNvSpPr/>
            <p:nvPr/>
          </p:nvSpPr>
          <p:spPr>
            <a:xfrm>
              <a:off x="-40097883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FDD7301-87BC-F06F-B6A5-C48824BB09BA}"/>
                </a:ext>
              </a:extLst>
            </p:cNvPr>
            <p:cNvSpPr/>
            <p:nvPr/>
          </p:nvSpPr>
          <p:spPr>
            <a:xfrm>
              <a:off x="-42741024" y="50605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3F26DB31-8EED-28A5-102F-E9E62EA10656}"/>
                </a:ext>
              </a:extLst>
            </p:cNvPr>
            <p:cNvSpPr/>
            <p:nvPr/>
          </p:nvSpPr>
          <p:spPr>
            <a:xfrm>
              <a:off x="-39631286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29A2A7AA-2EE7-C931-0B2B-097DCEB930CC}"/>
                </a:ext>
              </a:extLst>
            </p:cNvPr>
            <p:cNvSpPr/>
            <p:nvPr/>
          </p:nvSpPr>
          <p:spPr>
            <a:xfrm>
              <a:off x="-41963630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6A0BD147-21DF-AB87-6C99-5AF4D2D5D804}"/>
                </a:ext>
              </a:extLst>
            </p:cNvPr>
            <p:cNvSpPr/>
            <p:nvPr/>
          </p:nvSpPr>
          <p:spPr>
            <a:xfrm>
              <a:off x="-43907196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853A063C-E508-C501-B0D2-66C08471ACCC}"/>
                </a:ext>
              </a:extLst>
            </p:cNvPr>
            <p:cNvSpPr/>
            <p:nvPr/>
          </p:nvSpPr>
          <p:spPr>
            <a:xfrm>
              <a:off x="-43596238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9F64BC04-528C-BDF8-28DF-C120508A3913}"/>
                </a:ext>
              </a:extLst>
            </p:cNvPr>
            <p:cNvSpPr/>
            <p:nvPr/>
          </p:nvSpPr>
          <p:spPr>
            <a:xfrm>
              <a:off x="-43129721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E372F227-7DCA-6743-EF40-3C028BF5F880}"/>
                </a:ext>
              </a:extLst>
            </p:cNvPr>
            <p:cNvSpPr/>
            <p:nvPr/>
          </p:nvSpPr>
          <p:spPr>
            <a:xfrm>
              <a:off x="-42818844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DDF7750C-10D0-6551-F3EC-B161902A3EE5}"/>
                </a:ext>
              </a:extLst>
            </p:cNvPr>
            <p:cNvSpPr/>
            <p:nvPr/>
          </p:nvSpPr>
          <p:spPr>
            <a:xfrm>
              <a:off x="-42352327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2F5FC2D0-F814-8AD0-F749-92C9D8D45F4E}"/>
                </a:ext>
              </a:extLst>
            </p:cNvPr>
            <p:cNvSpPr/>
            <p:nvPr/>
          </p:nvSpPr>
          <p:spPr>
            <a:xfrm>
              <a:off x="-42041369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7B07BF6C-79DA-676F-9EED-FFEC5153AC8C}"/>
                </a:ext>
              </a:extLst>
            </p:cNvPr>
            <p:cNvSpPr/>
            <p:nvPr/>
          </p:nvSpPr>
          <p:spPr>
            <a:xfrm>
              <a:off x="-41574852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44E5EBE6-530B-C567-0675-DF5378B53781}"/>
                </a:ext>
              </a:extLst>
            </p:cNvPr>
            <p:cNvSpPr/>
            <p:nvPr/>
          </p:nvSpPr>
          <p:spPr>
            <a:xfrm>
              <a:off x="-41263975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F22CCB52-C274-AD3D-CF8F-F57E048D06D9}"/>
                </a:ext>
              </a:extLst>
            </p:cNvPr>
            <p:cNvSpPr/>
            <p:nvPr/>
          </p:nvSpPr>
          <p:spPr>
            <a:xfrm>
              <a:off x="-40797458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EC0863BF-AEB8-3704-3973-2B1A437B77EC}"/>
                </a:ext>
              </a:extLst>
            </p:cNvPr>
            <p:cNvSpPr/>
            <p:nvPr/>
          </p:nvSpPr>
          <p:spPr>
            <a:xfrm>
              <a:off x="-41574852" y="95039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EC42B535-2BAE-9B05-1EE1-D8ECB7AA6964}"/>
                </a:ext>
              </a:extLst>
            </p:cNvPr>
            <p:cNvSpPr/>
            <p:nvPr/>
          </p:nvSpPr>
          <p:spPr>
            <a:xfrm>
              <a:off x="-40486581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AFF02EC0-AC96-CA40-F749-9461DC05773C}"/>
                </a:ext>
              </a:extLst>
            </p:cNvPr>
            <p:cNvSpPr/>
            <p:nvPr/>
          </p:nvSpPr>
          <p:spPr>
            <a:xfrm>
              <a:off x="-40331021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DEACF9E4-487B-023C-9F47-3ECC5C700448}"/>
                </a:ext>
              </a:extLst>
            </p:cNvPr>
            <p:cNvSpPr/>
            <p:nvPr/>
          </p:nvSpPr>
          <p:spPr>
            <a:xfrm>
              <a:off x="-43052062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A1F534DF-CD57-A191-2D5B-EAFA722B51E7}"/>
                </a:ext>
              </a:extLst>
            </p:cNvPr>
            <p:cNvSpPr/>
            <p:nvPr/>
          </p:nvSpPr>
          <p:spPr>
            <a:xfrm>
              <a:off x="-42896503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6C680F7B-AD2F-4B6F-5FF5-337C7FA04E64}"/>
                </a:ext>
              </a:extLst>
            </p:cNvPr>
            <p:cNvSpPr/>
            <p:nvPr/>
          </p:nvSpPr>
          <p:spPr>
            <a:xfrm>
              <a:off x="-42274668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1E7AF3F6-0BD6-EE72-C8A6-5E2042AEBA2D}"/>
                </a:ext>
              </a:extLst>
            </p:cNvPr>
            <p:cNvSpPr/>
            <p:nvPr/>
          </p:nvSpPr>
          <p:spPr>
            <a:xfrm>
              <a:off x="-42119028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3D961EEA-D6B6-E5DC-AF17-882843D08B18}"/>
                </a:ext>
              </a:extLst>
            </p:cNvPr>
            <p:cNvSpPr/>
            <p:nvPr/>
          </p:nvSpPr>
          <p:spPr>
            <a:xfrm>
              <a:off x="-41497193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5949837F-1ECB-94AB-88C8-2FEA7374A72C}"/>
                </a:ext>
              </a:extLst>
            </p:cNvPr>
            <p:cNvSpPr/>
            <p:nvPr/>
          </p:nvSpPr>
          <p:spPr>
            <a:xfrm>
              <a:off x="-40175462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61B01732-E9A8-27F2-0226-1F30959CC292}"/>
                </a:ext>
              </a:extLst>
            </p:cNvPr>
            <p:cNvSpPr/>
            <p:nvPr/>
          </p:nvSpPr>
          <p:spPr>
            <a:xfrm>
              <a:off x="-40331102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B04CE135-6F8B-8A6B-DF04-778C6BD3C8BE}"/>
                </a:ext>
              </a:extLst>
            </p:cNvPr>
            <p:cNvSpPr/>
            <p:nvPr/>
          </p:nvSpPr>
          <p:spPr>
            <a:xfrm>
              <a:off x="-41341634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53E60794-FD89-FDB3-CBDD-C532EA3AB792}"/>
                </a:ext>
              </a:extLst>
            </p:cNvPr>
            <p:cNvSpPr/>
            <p:nvPr/>
          </p:nvSpPr>
          <p:spPr>
            <a:xfrm>
              <a:off x="-40952937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A7EF7313-CD4A-A3D6-86D5-936F30DF9542}"/>
                </a:ext>
              </a:extLst>
            </p:cNvPr>
            <p:cNvSpPr/>
            <p:nvPr/>
          </p:nvSpPr>
          <p:spPr>
            <a:xfrm>
              <a:off x="-41108496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81502C3A-3096-DFDA-E59D-B6752437ECEF}"/>
                </a:ext>
              </a:extLst>
            </p:cNvPr>
            <p:cNvSpPr/>
            <p:nvPr/>
          </p:nvSpPr>
          <p:spPr>
            <a:xfrm>
              <a:off x="-40719799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9D734D68-3603-C3A5-644E-EF9DA571CC4B}"/>
                </a:ext>
              </a:extLst>
            </p:cNvPr>
            <p:cNvSpPr/>
            <p:nvPr/>
          </p:nvSpPr>
          <p:spPr>
            <a:xfrm>
              <a:off x="-40564239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B72AC8C5-A4AF-2A3D-3E1F-DCEB3FF411CE}"/>
                </a:ext>
              </a:extLst>
            </p:cNvPr>
            <p:cNvSpPr/>
            <p:nvPr/>
          </p:nvSpPr>
          <p:spPr>
            <a:xfrm>
              <a:off x="-41730331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BB57ABD9-28C7-39F0-A40E-9DA5B6780588}"/>
                </a:ext>
              </a:extLst>
            </p:cNvPr>
            <p:cNvSpPr/>
            <p:nvPr/>
          </p:nvSpPr>
          <p:spPr>
            <a:xfrm>
              <a:off x="-41885971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A771088D-5F72-EB03-8AEA-E829AE5E83B7}"/>
                </a:ext>
              </a:extLst>
            </p:cNvPr>
            <p:cNvSpPr/>
            <p:nvPr/>
          </p:nvSpPr>
          <p:spPr>
            <a:xfrm>
              <a:off x="-39942405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97BE5165-A530-31D5-E9CC-AB468DB39D11}"/>
                </a:ext>
              </a:extLst>
            </p:cNvPr>
            <p:cNvSpPr/>
            <p:nvPr/>
          </p:nvSpPr>
          <p:spPr>
            <a:xfrm>
              <a:off x="-39942243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3EF3524C-61C5-AB95-9F6A-1B4D9C77D535}"/>
                </a:ext>
              </a:extLst>
            </p:cNvPr>
            <p:cNvSpPr/>
            <p:nvPr/>
          </p:nvSpPr>
          <p:spPr>
            <a:xfrm>
              <a:off x="-42818844" y="519516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9D133040-9A85-8F37-16D7-15F671964D40}"/>
                </a:ext>
              </a:extLst>
            </p:cNvPr>
            <p:cNvSpPr/>
            <p:nvPr/>
          </p:nvSpPr>
          <p:spPr>
            <a:xfrm>
              <a:off x="-39786765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063CFC58-5467-C379-B9BD-7005140C56AB}"/>
                </a:ext>
              </a:extLst>
            </p:cNvPr>
            <p:cNvSpPr/>
            <p:nvPr/>
          </p:nvSpPr>
          <p:spPr>
            <a:xfrm>
              <a:off x="-40564320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53C902EE-C970-7AD5-DD07-CC5332839F74}"/>
                </a:ext>
              </a:extLst>
            </p:cNvPr>
            <p:cNvSpPr/>
            <p:nvPr/>
          </p:nvSpPr>
          <p:spPr>
            <a:xfrm>
              <a:off x="-40719718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781F5FA5-5DF8-426C-F04A-53412C688852}"/>
                </a:ext>
              </a:extLst>
            </p:cNvPr>
            <p:cNvSpPr/>
            <p:nvPr/>
          </p:nvSpPr>
          <p:spPr>
            <a:xfrm>
              <a:off x="-42663285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7FA630D8-1EA1-FA57-BF1A-ECD98601E2C9}"/>
                </a:ext>
              </a:extLst>
            </p:cNvPr>
            <p:cNvSpPr/>
            <p:nvPr/>
          </p:nvSpPr>
          <p:spPr>
            <a:xfrm>
              <a:off x="-42507886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46A07157-1DDA-6EFA-053C-622F76858DC9}"/>
                </a:ext>
              </a:extLst>
            </p:cNvPr>
            <p:cNvSpPr/>
            <p:nvPr/>
          </p:nvSpPr>
          <p:spPr>
            <a:xfrm>
              <a:off x="-41341714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0EAC0BAE-DBB4-A474-67FD-4C7897C8C787}"/>
                </a:ext>
              </a:extLst>
            </p:cNvPr>
            <p:cNvSpPr/>
            <p:nvPr/>
          </p:nvSpPr>
          <p:spPr>
            <a:xfrm>
              <a:off x="-41497113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C371F00D-9B78-456C-F088-ED9D6E7582BB}"/>
                </a:ext>
              </a:extLst>
            </p:cNvPr>
            <p:cNvSpPr/>
            <p:nvPr/>
          </p:nvSpPr>
          <p:spPr>
            <a:xfrm>
              <a:off x="-41885810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38BA20E8-7121-C1FE-F060-EA2B88343A7F}"/>
                </a:ext>
              </a:extLst>
            </p:cNvPr>
            <p:cNvSpPr/>
            <p:nvPr/>
          </p:nvSpPr>
          <p:spPr>
            <a:xfrm>
              <a:off x="-41574852" y="519516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982000B7-4116-1293-069A-F536CBE14A53}"/>
                </a:ext>
              </a:extLst>
            </p:cNvPr>
            <p:cNvSpPr/>
            <p:nvPr/>
          </p:nvSpPr>
          <p:spPr>
            <a:xfrm>
              <a:off x="-42119189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1334B27D-E374-8A63-32DA-D4AFA39B3251}"/>
                </a:ext>
              </a:extLst>
            </p:cNvPr>
            <p:cNvSpPr/>
            <p:nvPr/>
          </p:nvSpPr>
          <p:spPr>
            <a:xfrm>
              <a:off x="-42274587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91A7BA70-A2A5-F1F8-F108-776870E0687E}"/>
                </a:ext>
              </a:extLst>
            </p:cNvPr>
            <p:cNvSpPr/>
            <p:nvPr/>
          </p:nvSpPr>
          <p:spPr>
            <a:xfrm>
              <a:off x="-41730492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A51E190-1E5B-232F-DF0E-20DDB428871E}"/>
                </a:ext>
              </a:extLst>
            </p:cNvPr>
            <p:cNvSpPr/>
            <p:nvPr/>
          </p:nvSpPr>
          <p:spPr>
            <a:xfrm>
              <a:off x="-40175623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D461D749-BE1A-DCBE-F80D-0F9E95D8F25F}"/>
                </a:ext>
              </a:extLst>
            </p:cNvPr>
            <p:cNvSpPr/>
            <p:nvPr/>
          </p:nvSpPr>
          <p:spPr>
            <a:xfrm>
              <a:off x="-41108415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4C21990-A4D4-06E5-7087-95B38C954AC4}"/>
                </a:ext>
              </a:extLst>
            </p:cNvPr>
            <p:cNvSpPr/>
            <p:nvPr/>
          </p:nvSpPr>
          <p:spPr>
            <a:xfrm>
              <a:off x="-40953017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B068EED5-9F43-F0D6-329B-9D29F4233449}"/>
                </a:ext>
              </a:extLst>
            </p:cNvPr>
            <p:cNvSpPr/>
            <p:nvPr/>
          </p:nvSpPr>
          <p:spPr>
            <a:xfrm>
              <a:off x="-42196767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2631512E-BBB1-48B5-E26B-DC05F6EB850C}"/>
                </a:ext>
              </a:extLst>
            </p:cNvPr>
            <p:cNvSpPr/>
            <p:nvPr/>
          </p:nvSpPr>
          <p:spPr>
            <a:xfrm>
              <a:off x="-41419454" y="519508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2212F415-C31F-BB7B-8775-765B92526A6A}"/>
                </a:ext>
              </a:extLst>
            </p:cNvPr>
            <p:cNvSpPr/>
            <p:nvPr/>
          </p:nvSpPr>
          <p:spPr>
            <a:xfrm>
              <a:off x="-41730331" y="51950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08D49D52-63A6-60A1-E423-7B32BD25CDD8}"/>
                </a:ext>
              </a:extLst>
            </p:cNvPr>
            <p:cNvSpPr/>
            <p:nvPr/>
          </p:nvSpPr>
          <p:spPr>
            <a:xfrm>
              <a:off x="-41885971" y="51950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89DCF600-4804-FBBD-F4AC-0D0883DE4019}"/>
                </a:ext>
              </a:extLst>
            </p:cNvPr>
            <p:cNvSpPr/>
            <p:nvPr/>
          </p:nvSpPr>
          <p:spPr>
            <a:xfrm>
              <a:off x="-42507725" y="51950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6031B1EA-DE6E-E27D-5599-891FEFCD0671}"/>
                </a:ext>
              </a:extLst>
            </p:cNvPr>
            <p:cNvSpPr/>
            <p:nvPr/>
          </p:nvSpPr>
          <p:spPr>
            <a:xfrm>
              <a:off x="-42663446" y="51950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A7424AA3-F6AF-A3CE-68B6-4792B92FDA0A}"/>
                </a:ext>
              </a:extLst>
            </p:cNvPr>
            <p:cNvSpPr/>
            <p:nvPr/>
          </p:nvSpPr>
          <p:spPr>
            <a:xfrm>
              <a:off x="-41497113" y="50604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529E8819-44B9-AAC4-CB7E-72B9D8B01860}"/>
                </a:ext>
              </a:extLst>
            </p:cNvPr>
            <p:cNvSpPr/>
            <p:nvPr/>
          </p:nvSpPr>
          <p:spPr>
            <a:xfrm>
              <a:off x="-42585545" y="50603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A9134D53-09DE-619A-3044-58537D850A08}"/>
                </a:ext>
              </a:extLst>
            </p:cNvPr>
            <p:cNvSpPr/>
            <p:nvPr/>
          </p:nvSpPr>
          <p:spPr>
            <a:xfrm>
              <a:off x="-40564239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1F92DCE5-4DA2-514D-C323-D242C8B3BC67}"/>
                </a:ext>
              </a:extLst>
            </p:cNvPr>
            <p:cNvSpPr/>
            <p:nvPr/>
          </p:nvSpPr>
          <p:spPr>
            <a:xfrm>
              <a:off x="-42896503" y="50604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FDF8AEC2-4922-C4EC-F9E8-6D8F47874AF3}"/>
                </a:ext>
              </a:extLst>
            </p:cNvPr>
            <p:cNvSpPr/>
            <p:nvPr/>
          </p:nvSpPr>
          <p:spPr>
            <a:xfrm>
              <a:off x="-41808151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82417EB1-08FA-C27F-01EC-D30862C9DC9F}"/>
                </a:ext>
              </a:extLst>
            </p:cNvPr>
            <p:cNvSpPr/>
            <p:nvPr/>
          </p:nvSpPr>
          <p:spPr>
            <a:xfrm>
              <a:off x="-42119028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78C678A5-1D6B-FCCC-3727-CBA2EF6738FE}"/>
                </a:ext>
              </a:extLst>
            </p:cNvPr>
            <p:cNvSpPr/>
            <p:nvPr/>
          </p:nvSpPr>
          <p:spPr>
            <a:xfrm>
              <a:off x="-39942324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A2C5DE6C-1235-E648-47E0-FDB9789B7589}"/>
                </a:ext>
              </a:extLst>
            </p:cNvPr>
            <p:cNvSpPr/>
            <p:nvPr/>
          </p:nvSpPr>
          <p:spPr>
            <a:xfrm>
              <a:off x="-40641898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34271F1B-6BB2-CC0A-F224-D98AEAA6F071}"/>
                </a:ext>
              </a:extLst>
            </p:cNvPr>
            <p:cNvSpPr/>
            <p:nvPr/>
          </p:nvSpPr>
          <p:spPr>
            <a:xfrm>
              <a:off x="-41419373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9C7AE2D1-4139-1301-702D-36E682177807}"/>
                </a:ext>
              </a:extLst>
            </p:cNvPr>
            <p:cNvSpPr/>
            <p:nvPr/>
          </p:nvSpPr>
          <p:spPr>
            <a:xfrm>
              <a:off x="-40719799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F5B4547C-4EB0-2F48-46DB-C04E6B239AB2}"/>
                </a:ext>
              </a:extLst>
            </p:cNvPr>
            <p:cNvSpPr/>
            <p:nvPr/>
          </p:nvSpPr>
          <p:spPr>
            <a:xfrm>
              <a:off x="-41497113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C21F2CE-257A-D4E9-9075-1824E11616BD}"/>
                </a:ext>
              </a:extLst>
            </p:cNvPr>
            <p:cNvSpPr/>
            <p:nvPr/>
          </p:nvSpPr>
          <p:spPr>
            <a:xfrm>
              <a:off x="-41341634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3A6E5311-9D51-5C50-E551-AD1D87CFF7B7}"/>
                </a:ext>
              </a:extLst>
            </p:cNvPr>
            <p:cNvSpPr/>
            <p:nvPr/>
          </p:nvSpPr>
          <p:spPr>
            <a:xfrm>
              <a:off x="-41341634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05375131-DB08-8B1C-D502-E201B96D1702}"/>
                </a:ext>
              </a:extLst>
            </p:cNvPr>
            <p:cNvSpPr/>
            <p:nvPr/>
          </p:nvSpPr>
          <p:spPr>
            <a:xfrm>
              <a:off x="-41497193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808CF4F5-D737-2DED-183A-E044677DC6C9}"/>
                </a:ext>
              </a:extLst>
            </p:cNvPr>
            <p:cNvSpPr/>
            <p:nvPr/>
          </p:nvSpPr>
          <p:spPr>
            <a:xfrm>
              <a:off x="-41030757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0753FDE7-7495-C824-B252-B0BF547FCA90}"/>
                </a:ext>
              </a:extLst>
            </p:cNvPr>
            <p:cNvSpPr/>
            <p:nvPr/>
          </p:nvSpPr>
          <p:spPr>
            <a:xfrm>
              <a:off x="-42119109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17DC52D6-991C-5423-7092-8F1DD0B3E2FB}"/>
                </a:ext>
              </a:extLst>
            </p:cNvPr>
            <p:cNvSpPr/>
            <p:nvPr/>
          </p:nvSpPr>
          <p:spPr>
            <a:xfrm>
              <a:off x="-42274668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7EE20CEC-092A-75AE-EC61-ADADA0CE4DAA}"/>
                </a:ext>
              </a:extLst>
            </p:cNvPr>
            <p:cNvSpPr/>
            <p:nvPr/>
          </p:nvSpPr>
          <p:spPr>
            <a:xfrm>
              <a:off x="-40719638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A57FC241-08E2-9FC1-CAB0-FE5F028B0CB0}"/>
                </a:ext>
              </a:extLst>
            </p:cNvPr>
            <p:cNvSpPr/>
            <p:nvPr/>
          </p:nvSpPr>
          <p:spPr>
            <a:xfrm>
              <a:off x="-40564159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06445DED-C1BD-1DCA-D335-A8426BE9CBDB}"/>
                </a:ext>
              </a:extLst>
            </p:cNvPr>
            <p:cNvSpPr/>
            <p:nvPr/>
          </p:nvSpPr>
          <p:spPr>
            <a:xfrm>
              <a:off x="-42896503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E2AA245D-6013-BCDB-DEDC-99C40B4E0BD4}"/>
                </a:ext>
              </a:extLst>
            </p:cNvPr>
            <p:cNvSpPr/>
            <p:nvPr/>
          </p:nvSpPr>
          <p:spPr>
            <a:xfrm>
              <a:off x="-43052062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4860D21E-D452-0C89-A091-5A0861EBD45F}"/>
                </a:ext>
              </a:extLst>
            </p:cNvPr>
            <p:cNvSpPr/>
            <p:nvPr/>
          </p:nvSpPr>
          <p:spPr>
            <a:xfrm>
              <a:off x="-40253201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72290964-C67F-4C28-45F4-89530C247714}"/>
                </a:ext>
              </a:extLst>
            </p:cNvPr>
            <p:cNvSpPr/>
            <p:nvPr/>
          </p:nvSpPr>
          <p:spPr>
            <a:xfrm>
              <a:off x="-40253282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5F5ADB24-91C0-4205-B15F-E769BE17A6B8}"/>
                </a:ext>
              </a:extLst>
            </p:cNvPr>
            <p:cNvSpPr/>
            <p:nvPr/>
          </p:nvSpPr>
          <p:spPr>
            <a:xfrm>
              <a:off x="-42196848" y="81575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547C7E45-96CA-54DD-03F7-94FD5901FB34}"/>
                </a:ext>
              </a:extLst>
            </p:cNvPr>
            <p:cNvSpPr/>
            <p:nvPr/>
          </p:nvSpPr>
          <p:spPr>
            <a:xfrm>
              <a:off x="-41030676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D4231409-75FC-8FDB-B5B2-447B855248B8}"/>
                </a:ext>
              </a:extLst>
            </p:cNvPr>
            <p:cNvSpPr/>
            <p:nvPr/>
          </p:nvSpPr>
          <p:spPr>
            <a:xfrm>
              <a:off x="-43673897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017EFA8C-174E-CC14-27C2-C0B2848FF726}"/>
                </a:ext>
              </a:extLst>
            </p:cNvPr>
            <p:cNvSpPr/>
            <p:nvPr/>
          </p:nvSpPr>
          <p:spPr>
            <a:xfrm>
              <a:off x="-41808070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3B0ABB94-956A-6A88-38C9-41ADCB389BF5}"/>
                </a:ext>
              </a:extLst>
            </p:cNvPr>
            <p:cNvSpPr/>
            <p:nvPr/>
          </p:nvSpPr>
          <p:spPr>
            <a:xfrm>
              <a:off x="-41885971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ED59B8A4-85DA-915E-3F28-133B10BB0ED1}"/>
                </a:ext>
              </a:extLst>
            </p:cNvPr>
            <p:cNvSpPr/>
            <p:nvPr/>
          </p:nvSpPr>
          <p:spPr>
            <a:xfrm>
              <a:off x="-40952937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BC0B1229-3737-C5F9-D466-5A9DD9412B15}"/>
                </a:ext>
              </a:extLst>
            </p:cNvPr>
            <p:cNvSpPr/>
            <p:nvPr/>
          </p:nvSpPr>
          <p:spPr>
            <a:xfrm>
              <a:off x="-42585465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CC6067A7-0C7E-6B08-8580-9E5664EBCD76}"/>
                </a:ext>
              </a:extLst>
            </p:cNvPr>
            <p:cNvSpPr/>
            <p:nvPr/>
          </p:nvSpPr>
          <p:spPr>
            <a:xfrm>
              <a:off x="-41108496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2A84527C-C211-9630-4DB6-0C834FC9EC01}"/>
                </a:ext>
              </a:extLst>
            </p:cNvPr>
            <p:cNvSpPr/>
            <p:nvPr/>
          </p:nvSpPr>
          <p:spPr>
            <a:xfrm>
              <a:off x="-43362939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B9DF27A2-0C05-963F-3437-DB93D83A2A07}"/>
                </a:ext>
              </a:extLst>
            </p:cNvPr>
            <p:cNvSpPr/>
            <p:nvPr/>
          </p:nvSpPr>
          <p:spPr>
            <a:xfrm>
              <a:off x="-41730331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E9A6761D-B455-1E7F-74BA-FFF216EB58D1}"/>
                </a:ext>
              </a:extLst>
            </p:cNvPr>
            <p:cNvSpPr/>
            <p:nvPr/>
          </p:nvSpPr>
          <p:spPr>
            <a:xfrm>
              <a:off x="-41419454" y="81575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7AAB7F22-7AC9-ED4E-CAD8-E20D3B2D22E9}"/>
                </a:ext>
              </a:extLst>
            </p:cNvPr>
            <p:cNvSpPr/>
            <p:nvPr/>
          </p:nvSpPr>
          <p:spPr>
            <a:xfrm>
              <a:off x="-39553546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6D4D69FF-91BA-FCB1-382C-ABB18544D781}"/>
                </a:ext>
              </a:extLst>
            </p:cNvPr>
            <p:cNvSpPr/>
            <p:nvPr/>
          </p:nvSpPr>
          <p:spPr>
            <a:xfrm>
              <a:off x="-41730331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D819B017-940F-B420-3583-B5FC97A4768F}"/>
                </a:ext>
              </a:extLst>
            </p:cNvPr>
            <p:cNvSpPr/>
            <p:nvPr/>
          </p:nvSpPr>
          <p:spPr>
            <a:xfrm>
              <a:off x="-39864585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C91F2BE8-C484-EBD8-1BC3-3847EA4CE45C}"/>
                </a:ext>
              </a:extLst>
            </p:cNvPr>
            <p:cNvSpPr/>
            <p:nvPr/>
          </p:nvSpPr>
          <p:spPr>
            <a:xfrm>
              <a:off x="-41885890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6C2DBE46-63C0-3639-A927-1DDAAB65FDDA}"/>
                </a:ext>
              </a:extLst>
            </p:cNvPr>
            <p:cNvSpPr/>
            <p:nvPr/>
          </p:nvSpPr>
          <p:spPr>
            <a:xfrm>
              <a:off x="-44140414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8C95110E-EF60-DFF0-68D4-14B78C851F76}"/>
                </a:ext>
              </a:extLst>
            </p:cNvPr>
            <p:cNvSpPr/>
            <p:nvPr/>
          </p:nvSpPr>
          <p:spPr>
            <a:xfrm>
              <a:off x="-41108577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FF93ED0E-DC9C-8E6E-FF7E-7906E0C654F9}"/>
                </a:ext>
              </a:extLst>
            </p:cNvPr>
            <p:cNvSpPr/>
            <p:nvPr/>
          </p:nvSpPr>
          <p:spPr>
            <a:xfrm>
              <a:off x="-43829537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0F36D88C-9F7D-A757-B6A4-8743D1F8FB4C}"/>
                </a:ext>
              </a:extLst>
            </p:cNvPr>
            <p:cNvSpPr/>
            <p:nvPr/>
          </p:nvSpPr>
          <p:spPr>
            <a:xfrm>
              <a:off x="-43673897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D408CEA6-ADA2-A5E5-7052-94822C79E53A}"/>
                </a:ext>
              </a:extLst>
            </p:cNvPr>
            <p:cNvSpPr/>
            <p:nvPr/>
          </p:nvSpPr>
          <p:spPr>
            <a:xfrm>
              <a:off x="-40952856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C221AF88-F7E8-5191-6215-F1D75665B682}"/>
                </a:ext>
              </a:extLst>
            </p:cNvPr>
            <p:cNvSpPr/>
            <p:nvPr/>
          </p:nvSpPr>
          <p:spPr>
            <a:xfrm>
              <a:off x="-43363020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D931D022-7C3A-CB9A-5DCC-F29C1D3E490A}"/>
                </a:ext>
              </a:extLst>
            </p:cNvPr>
            <p:cNvSpPr/>
            <p:nvPr/>
          </p:nvSpPr>
          <p:spPr>
            <a:xfrm>
              <a:off x="-42507806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4C7B151C-06B8-5790-ED05-68FAD0A41D67}"/>
                </a:ext>
              </a:extLst>
            </p:cNvPr>
            <p:cNvSpPr/>
            <p:nvPr/>
          </p:nvSpPr>
          <p:spPr>
            <a:xfrm>
              <a:off x="-43052143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9C3A08E-2DC5-A72F-6A9E-0A5AEC91AD69}"/>
                </a:ext>
              </a:extLst>
            </p:cNvPr>
            <p:cNvSpPr/>
            <p:nvPr/>
          </p:nvSpPr>
          <p:spPr>
            <a:xfrm>
              <a:off x="-42896422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DD8D1C8B-26F5-2F9D-AF88-BEC7DC431C6E}"/>
                </a:ext>
              </a:extLst>
            </p:cNvPr>
            <p:cNvSpPr/>
            <p:nvPr/>
          </p:nvSpPr>
          <p:spPr>
            <a:xfrm>
              <a:off x="-42663365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751D56EE-3A8E-937E-E1EF-324A48D461B7}"/>
                </a:ext>
              </a:extLst>
            </p:cNvPr>
            <p:cNvSpPr/>
            <p:nvPr/>
          </p:nvSpPr>
          <p:spPr>
            <a:xfrm>
              <a:off x="-42585545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6571AC1B-1F60-AE0A-76E5-FB227F6CB1DF}"/>
                </a:ext>
              </a:extLst>
            </p:cNvPr>
            <p:cNvSpPr/>
            <p:nvPr/>
          </p:nvSpPr>
          <p:spPr>
            <a:xfrm>
              <a:off x="-40641979" y="81575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CD0D2009-3913-C613-5D11-3321D758DA9B}"/>
                </a:ext>
              </a:extLst>
            </p:cNvPr>
            <p:cNvSpPr/>
            <p:nvPr/>
          </p:nvSpPr>
          <p:spPr>
            <a:xfrm>
              <a:off x="-42274668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69E15418-A9B6-6D63-A888-8B27CB3407B6}"/>
                </a:ext>
              </a:extLst>
            </p:cNvPr>
            <p:cNvSpPr/>
            <p:nvPr/>
          </p:nvSpPr>
          <p:spPr>
            <a:xfrm>
              <a:off x="-42119028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4FB99CCC-C95A-9079-1A20-9A98D9425D71}"/>
                </a:ext>
              </a:extLst>
            </p:cNvPr>
            <p:cNvSpPr/>
            <p:nvPr/>
          </p:nvSpPr>
          <p:spPr>
            <a:xfrm>
              <a:off x="-43285200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2E1F4E5E-2D9E-5A0D-D1F3-D498377ACFC0}"/>
                </a:ext>
              </a:extLst>
            </p:cNvPr>
            <p:cNvSpPr/>
            <p:nvPr/>
          </p:nvSpPr>
          <p:spPr>
            <a:xfrm>
              <a:off x="-41808151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036116DE-BC18-86DD-D3AD-F3814518709D}"/>
                </a:ext>
              </a:extLst>
            </p:cNvPr>
            <p:cNvSpPr/>
            <p:nvPr/>
          </p:nvSpPr>
          <p:spPr>
            <a:xfrm>
              <a:off x="-43440759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51391585-185B-B057-491B-F37BAB5C17DB}"/>
                </a:ext>
              </a:extLst>
            </p:cNvPr>
            <p:cNvSpPr/>
            <p:nvPr/>
          </p:nvSpPr>
          <p:spPr>
            <a:xfrm>
              <a:off x="-41497274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34DE2171-95B7-3562-3BB7-8B95D0F0CD09}"/>
                </a:ext>
              </a:extLst>
            </p:cNvPr>
            <p:cNvSpPr/>
            <p:nvPr/>
          </p:nvSpPr>
          <p:spPr>
            <a:xfrm>
              <a:off x="-41341634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060569D2-4F41-F3B9-E500-E6900856588E}"/>
                </a:ext>
              </a:extLst>
            </p:cNvPr>
            <p:cNvSpPr/>
            <p:nvPr/>
          </p:nvSpPr>
          <p:spPr>
            <a:xfrm>
              <a:off x="-40331102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B7A0D207-71ED-BF9F-F0FC-4CC913355B93}"/>
                </a:ext>
              </a:extLst>
            </p:cNvPr>
            <p:cNvSpPr/>
            <p:nvPr/>
          </p:nvSpPr>
          <p:spPr>
            <a:xfrm>
              <a:off x="-41030757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8F4E0517-046A-68E3-E1F5-3BA61AD267D0}"/>
                </a:ext>
              </a:extLst>
            </p:cNvPr>
            <p:cNvSpPr/>
            <p:nvPr/>
          </p:nvSpPr>
          <p:spPr>
            <a:xfrm>
              <a:off x="-40175462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35201394-CB13-E094-B083-58C49D1CBEB0}"/>
                </a:ext>
              </a:extLst>
            </p:cNvPr>
            <p:cNvSpPr/>
            <p:nvPr/>
          </p:nvSpPr>
          <p:spPr>
            <a:xfrm>
              <a:off x="-40719879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66DE1A5E-C5D9-6412-A71D-F727B59591B5}"/>
                </a:ext>
              </a:extLst>
            </p:cNvPr>
            <p:cNvSpPr/>
            <p:nvPr/>
          </p:nvSpPr>
          <p:spPr>
            <a:xfrm>
              <a:off x="-40564159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2A42D4E-50EB-92CE-DAF8-DD7D6F5D193F}"/>
                </a:ext>
              </a:extLst>
            </p:cNvPr>
            <p:cNvSpPr/>
            <p:nvPr/>
          </p:nvSpPr>
          <p:spPr>
            <a:xfrm>
              <a:off x="-41730331" y="86960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BA4FB996-DBFA-BAAB-473A-5A63DCB68936}"/>
                </a:ext>
              </a:extLst>
            </p:cNvPr>
            <p:cNvSpPr/>
            <p:nvPr/>
          </p:nvSpPr>
          <p:spPr>
            <a:xfrm>
              <a:off x="-40253282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B0C43220-A6E3-E037-89D7-41F8FFF5AC73}"/>
                </a:ext>
              </a:extLst>
            </p:cNvPr>
            <p:cNvSpPr/>
            <p:nvPr/>
          </p:nvSpPr>
          <p:spPr>
            <a:xfrm>
              <a:off x="-41108496" y="86961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BEC20A77-808B-DCC2-FDEA-EEF28C34BA1B}"/>
                </a:ext>
              </a:extLst>
            </p:cNvPr>
            <p:cNvSpPr/>
            <p:nvPr/>
          </p:nvSpPr>
          <p:spPr>
            <a:xfrm>
              <a:off x="-39942405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89BFB6F9-1770-2D26-A73A-29ABC28D34F5}"/>
                </a:ext>
              </a:extLst>
            </p:cNvPr>
            <p:cNvSpPr/>
            <p:nvPr/>
          </p:nvSpPr>
          <p:spPr>
            <a:xfrm>
              <a:off x="-39786765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D083F055-3E2A-1DBC-E424-5D2C89B78106}"/>
                </a:ext>
              </a:extLst>
            </p:cNvPr>
            <p:cNvSpPr/>
            <p:nvPr/>
          </p:nvSpPr>
          <p:spPr>
            <a:xfrm>
              <a:off x="-41497193" y="88309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B3296D95-DBA1-04D7-48C8-DEBD6C702D9F}"/>
                </a:ext>
              </a:extLst>
            </p:cNvPr>
            <p:cNvSpPr/>
            <p:nvPr/>
          </p:nvSpPr>
          <p:spPr>
            <a:xfrm>
              <a:off x="-39475887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A18E56A0-6E50-76BD-D0CB-013FBC733176}"/>
                </a:ext>
              </a:extLst>
            </p:cNvPr>
            <p:cNvSpPr/>
            <p:nvPr/>
          </p:nvSpPr>
          <p:spPr>
            <a:xfrm>
              <a:off x="-44062594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C6572E87-5CBB-66C0-CEAF-B384A6BEF6E4}"/>
                </a:ext>
              </a:extLst>
            </p:cNvPr>
            <p:cNvSpPr/>
            <p:nvPr/>
          </p:nvSpPr>
          <p:spPr>
            <a:xfrm>
              <a:off x="-41341634" y="88309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4246B549-7FD7-8722-47AA-28AEAEB6484B}"/>
                </a:ext>
              </a:extLst>
            </p:cNvPr>
            <p:cNvSpPr/>
            <p:nvPr/>
          </p:nvSpPr>
          <p:spPr>
            <a:xfrm>
              <a:off x="-43751717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BF21F67D-BD8E-DFF3-BDFF-946AA9DD3F14}"/>
                </a:ext>
              </a:extLst>
            </p:cNvPr>
            <p:cNvSpPr/>
            <p:nvPr/>
          </p:nvSpPr>
          <p:spPr>
            <a:xfrm>
              <a:off x="-42119028" y="93695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0981DBD3-6661-D3D3-F1BB-D3A7F76EB34B}"/>
                </a:ext>
              </a:extLst>
            </p:cNvPr>
            <p:cNvSpPr/>
            <p:nvPr/>
          </p:nvSpPr>
          <p:spPr>
            <a:xfrm>
              <a:off x="-43440679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DD6C44BF-248C-CEB1-1C65-46F45CE8D127}"/>
                </a:ext>
              </a:extLst>
            </p:cNvPr>
            <p:cNvSpPr/>
            <p:nvPr/>
          </p:nvSpPr>
          <p:spPr>
            <a:xfrm>
              <a:off x="-43285200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B26A9436-57B0-1F4B-FECD-6688E90F8C5B}"/>
                </a:ext>
              </a:extLst>
            </p:cNvPr>
            <p:cNvSpPr/>
            <p:nvPr/>
          </p:nvSpPr>
          <p:spPr>
            <a:xfrm>
              <a:off x="-41963549" y="93694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00B70855-7FC6-9557-068B-6C65A5CCE415}"/>
                </a:ext>
              </a:extLst>
            </p:cNvPr>
            <p:cNvSpPr/>
            <p:nvPr/>
          </p:nvSpPr>
          <p:spPr>
            <a:xfrm>
              <a:off x="-42974323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661C6CE2-522F-2508-8CBC-47211DF5481D}"/>
                </a:ext>
              </a:extLst>
            </p:cNvPr>
            <p:cNvSpPr/>
            <p:nvPr/>
          </p:nvSpPr>
          <p:spPr>
            <a:xfrm>
              <a:off x="-41808151" y="93694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1FBD75B1-3806-5106-6103-35443A1BB20E}"/>
                </a:ext>
              </a:extLst>
            </p:cNvPr>
            <p:cNvSpPr/>
            <p:nvPr/>
          </p:nvSpPr>
          <p:spPr>
            <a:xfrm>
              <a:off x="-42663204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CBC3C62F-3D94-9635-1E49-BDA27A812BE1}"/>
                </a:ext>
              </a:extLst>
            </p:cNvPr>
            <p:cNvSpPr/>
            <p:nvPr/>
          </p:nvSpPr>
          <p:spPr>
            <a:xfrm>
              <a:off x="-42507725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5DBCEC1F-A464-FA8B-2548-DE6739BF8210}"/>
                </a:ext>
              </a:extLst>
            </p:cNvPr>
            <p:cNvSpPr/>
            <p:nvPr/>
          </p:nvSpPr>
          <p:spPr>
            <a:xfrm>
              <a:off x="-41652672" y="93694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F1ECC6D0-889E-06E1-8B3D-44790CA1D378}"/>
                </a:ext>
              </a:extLst>
            </p:cNvPr>
            <p:cNvSpPr/>
            <p:nvPr/>
          </p:nvSpPr>
          <p:spPr>
            <a:xfrm>
              <a:off x="-42196848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C7EFC363-C65F-2EFB-9124-F6E164A6D27C}"/>
                </a:ext>
              </a:extLst>
            </p:cNvPr>
            <p:cNvSpPr/>
            <p:nvPr/>
          </p:nvSpPr>
          <p:spPr>
            <a:xfrm>
              <a:off x="-41497274" y="93695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C89C5311-743D-4B1F-F458-66D1F4F7DAA0}"/>
                </a:ext>
              </a:extLst>
            </p:cNvPr>
            <p:cNvSpPr/>
            <p:nvPr/>
          </p:nvSpPr>
          <p:spPr>
            <a:xfrm>
              <a:off x="-41885810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4F8DFB7C-50DC-A681-42E1-0FF050A1B330}"/>
                </a:ext>
              </a:extLst>
            </p:cNvPr>
            <p:cNvSpPr/>
            <p:nvPr/>
          </p:nvSpPr>
          <p:spPr>
            <a:xfrm>
              <a:off x="-4173033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B9449B58-7690-27BE-BB30-D77F255D7679}"/>
                </a:ext>
              </a:extLst>
            </p:cNvPr>
            <p:cNvSpPr/>
            <p:nvPr/>
          </p:nvSpPr>
          <p:spPr>
            <a:xfrm>
              <a:off x="-41341634" y="93695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49565DD9-8CB7-57DF-0E0B-F2BE56B5A45E}"/>
                </a:ext>
              </a:extLst>
            </p:cNvPr>
            <p:cNvSpPr/>
            <p:nvPr/>
          </p:nvSpPr>
          <p:spPr>
            <a:xfrm>
              <a:off x="-41419454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3566AF4E-8E87-7969-785B-02C6FA841C92}"/>
                </a:ext>
              </a:extLst>
            </p:cNvPr>
            <p:cNvSpPr/>
            <p:nvPr/>
          </p:nvSpPr>
          <p:spPr>
            <a:xfrm>
              <a:off x="-41885810" y="95042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D221FC7F-1A81-D6D8-BEB0-C30F12B53887}"/>
                </a:ext>
              </a:extLst>
            </p:cNvPr>
            <p:cNvSpPr/>
            <p:nvPr/>
          </p:nvSpPr>
          <p:spPr>
            <a:xfrm>
              <a:off x="-41108335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FE829E23-D9AD-CCE8-7C62-97E4AFBB87CD}"/>
                </a:ext>
              </a:extLst>
            </p:cNvPr>
            <p:cNvSpPr/>
            <p:nvPr/>
          </p:nvSpPr>
          <p:spPr>
            <a:xfrm>
              <a:off x="-40952937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1F6960E3-58E6-B171-8D1E-AF4FD83EC607}"/>
                </a:ext>
              </a:extLst>
            </p:cNvPr>
            <p:cNvSpPr/>
            <p:nvPr/>
          </p:nvSpPr>
          <p:spPr>
            <a:xfrm>
              <a:off x="-41730331" y="95042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A417A56B-3463-9CFD-ECF7-8107998246C6}"/>
                </a:ext>
              </a:extLst>
            </p:cNvPr>
            <p:cNvSpPr/>
            <p:nvPr/>
          </p:nvSpPr>
          <p:spPr>
            <a:xfrm>
              <a:off x="-40641979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C1A798FA-7B41-D6FB-187D-A7A581766F42}"/>
                </a:ext>
              </a:extLst>
            </p:cNvPr>
            <p:cNvSpPr/>
            <p:nvPr/>
          </p:nvSpPr>
          <p:spPr>
            <a:xfrm>
              <a:off x="-41419454" y="95043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1E53DC69-E241-82D7-CDF1-E1C44C441EA7}"/>
                </a:ext>
              </a:extLst>
            </p:cNvPr>
            <p:cNvSpPr/>
            <p:nvPr/>
          </p:nvSpPr>
          <p:spPr>
            <a:xfrm>
              <a:off x="-4033094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EAEDB164-7D7B-AE91-1A61-837E8F0AF0BF}"/>
                </a:ext>
              </a:extLst>
            </p:cNvPr>
            <p:cNvSpPr/>
            <p:nvPr/>
          </p:nvSpPr>
          <p:spPr>
            <a:xfrm>
              <a:off x="-40175462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85E1BF5A-A1AA-1F35-BE5E-7727B2298A3B}"/>
                </a:ext>
              </a:extLst>
            </p:cNvPr>
            <p:cNvSpPr/>
            <p:nvPr/>
          </p:nvSpPr>
          <p:spPr>
            <a:xfrm>
              <a:off x="-41497113" y="96388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CEEBC23-36FD-C401-E118-1063BA0D7EB8}"/>
                </a:ext>
              </a:extLst>
            </p:cNvPr>
            <p:cNvSpPr/>
            <p:nvPr/>
          </p:nvSpPr>
          <p:spPr>
            <a:xfrm>
              <a:off x="-43051982" y="55990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5D452478-1CDC-4B7A-6181-C286F993E3AF}"/>
                </a:ext>
              </a:extLst>
            </p:cNvPr>
            <p:cNvSpPr/>
            <p:nvPr/>
          </p:nvSpPr>
          <p:spPr>
            <a:xfrm>
              <a:off x="-42896422" y="55990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C4573634-7F51-7FFB-3268-CA90B53EABF0}"/>
                </a:ext>
              </a:extLst>
            </p:cNvPr>
            <p:cNvSpPr/>
            <p:nvPr/>
          </p:nvSpPr>
          <p:spPr>
            <a:xfrm>
              <a:off x="-42274587" y="55990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3759F5AD-DC4D-9845-C5B5-0207B9367966}"/>
                </a:ext>
              </a:extLst>
            </p:cNvPr>
            <p:cNvSpPr/>
            <p:nvPr/>
          </p:nvSpPr>
          <p:spPr>
            <a:xfrm>
              <a:off x="-42118947" y="55990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A5977FB8-F070-B5CE-A738-1BC193939AB8}"/>
                </a:ext>
              </a:extLst>
            </p:cNvPr>
            <p:cNvSpPr/>
            <p:nvPr/>
          </p:nvSpPr>
          <p:spPr>
            <a:xfrm>
              <a:off x="-43673816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A59E2BB0-0C52-3783-B973-B9E929135764}"/>
                </a:ext>
              </a:extLst>
            </p:cNvPr>
            <p:cNvSpPr/>
            <p:nvPr/>
          </p:nvSpPr>
          <p:spPr>
            <a:xfrm>
              <a:off x="-41341473" y="91002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80C819AF-7B87-1111-926A-A551C43B622A}"/>
                </a:ext>
              </a:extLst>
            </p:cNvPr>
            <p:cNvSpPr/>
            <p:nvPr/>
          </p:nvSpPr>
          <p:spPr>
            <a:xfrm>
              <a:off x="-41497193" y="91002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DCDEE213-1532-EC47-DE62-C768F39E0C92}"/>
                </a:ext>
              </a:extLst>
            </p:cNvPr>
            <p:cNvSpPr/>
            <p:nvPr/>
          </p:nvSpPr>
          <p:spPr>
            <a:xfrm>
              <a:off x="-43051982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E35C5306-60C4-DB36-4A21-EF04F01D0393}"/>
                </a:ext>
              </a:extLst>
            </p:cNvPr>
            <p:cNvSpPr/>
            <p:nvPr/>
          </p:nvSpPr>
          <p:spPr>
            <a:xfrm>
              <a:off x="-42896422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D431BCF6-D2F0-90C9-1360-EA67C9D16B6F}"/>
                </a:ext>
              </a:extLst>
            </p:cNvPr>
            <p:cNvSpPr/>
            <p:nvPr/>
          </p:nvSpPr>
          <p:spPr>
            <a:xfrm>
              <a:off x="-41108415" y="89656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43CF1865-418A-6832-507B-BF3435823EC0}"/>
                </a:ext>
              </a:extLst>
            </p:cNvPr>
            <p:cNvSpPr/>
            <p:nvPr/>
          </p:nvSpPr>
          <p:spPr>
            <a:xfrm>
              <a:off x="-41730250" y="89656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584BED8F-DE16-44C4-2C70-437B74CA675C}"/>
                </a:ext>
              </a:extLst>
            </p:cNvPr>
            <p:cNvSpPr/>
            <p:nvPr/>
          </p:nvSpPr>
          <p:spPr>
            <a:xfrm>
              <a:off x="-41497113" y="55990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2EA9896-CE67-08A5-B34D-821DAE4CF1AB}"/>
                </a:ext>
              </a:extLst>
            </p:cNvPr>
            <p:cNvSpPr/>
            <p:nvPr/>
          </p:nvSpPr>
          <p:spPr>
            <a:xfrm>
              <a:off x="-42274587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473EB6D4-0277-A57F-2154-15D8E69C1618}"/>
                </a:ext>
              </a:extLst>
            </p:cNvPr>
            <p:cNvSpPr/>
            <p:nvPr/>
          </p:nvSpPr>
          <p:spPr>
            <a:xfrm>
              <a:off x="-42119028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F0D1F022-DFA5-AE37-132D-7776D1C28E36}"/>
                </a:ext>
              </a:extLst>
            </p:cNvPr>
            <p:cNvSpPr/>
            <p:nvPr/>
          </p:nvSpPr>
          <p:spPr>
            <a:xfrm>
              <a:off x="-41341553" y="55990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DDBC3A0B-D975-380D-16A4-C3232778DCD4}"/>
                </a:ext>
              </a:extLst>
            </p:cNvPr>
            <p:cNvSpPr/>
            <p:nvPr/>
          </p:nvSpPr>
          <p:spPr>
            <a:xfrm>
              <a:off x="-41341553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5C4188B2-72A1-2E9C-E66C-16A4AE27376A}"/>
                </a:ext>
              </a:extLst>
            </p:cNvPr>
            <p:cNvSpPr/>
            <p:nvPr/>
          </p:nvSpPr>
          <p:spPr>
            <a:xfrm>
              <a:off x="-41497113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62C9AC2D-6DEF-2F97-C30F-2F0DF482F0AF}"/>
                </a:ext>
              </a:extLst>
            </p:cNvPr>
            <p:cNvSpPr/>
            <p:nvPr/>
          </p:nvSpPr>
          <p:spPr>
            <a:xfrm>
              <a:off x="-41497113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97FA3CB7-B2F7-65FB-DBE6-C2CC5DE1180F}"/>
                </a:ext>
              </a:extLst>
            </p:cNvPr>
            <p:cNvSpPr/>
            <p:nvPr/>
          </p:nvSpPr>
          <p:spPr>
            <a:xfrm>
              <a:off x="-41341553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8EB927D2-9940-7098-FD32-D083030384CD}"/>
                </a:ext>
              </a:extLst>
            </p:cNvPr>
            <p:cNvSpPr/>
            <p:nvPr/>
          </p:nvSpPr>
          <p:spPr>
            <a:xfrm>
              <a:off x="-40175462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DBCD4DEE-5571-A1A6-B780-06A7EE7A7441}"/>
                </a:ext>
              </a:extLst>
            </p:cNvPr>
            <p:cNvSpPr/>
            <p:nvPr/>
          </p:nvSpPr>
          <p:spPr>
            <a:xfrm>
              <a:off x="-40331021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24A3F45D-AE68-37CF-6B93-68886DC60EAC}"/>
                </a:ext>
              </a:extLst>
            </p:cNvPr>
            <p:cNvSpPr/>
            <p:nvPr/>
          </p:nvSpPr>
          <p:spPr>
            <a:xfrm>
              <a:off x="-43440679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4E86F530-9777-2C9E-9D61-F576834570B4}"/>
                </a:ext>
              </a:extLst>
            </p:cNvPr>
            <p:cNvSpPr/>
            <p:nvPr/>
          </p:nvSpPr>
          <p:spPr>
            <a:xfrm>
              <a:off x="-40719718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45A31551-0FFD-4C91-3635-1E8231F3E505}"/>
                </a:ext>
              </a:extLst>
            </p:cNvPr>
            <p:cNvSpPr/>
            <p:nvPr/>
          </p:nvSpPr>
          <p:spPr>
            <a:xfrm>
              <a:off x="-40564159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460F23BD-8BF6-EADD-17AD-3F55219E2AF2}"/>
                </a:ext>
              </a:extLst>
            </p:cNvPr>
            <p:cNvSpPr/>
            <p:nvPr/>
          </p:nvSpPr>
          <p:spPr>
            <a:xfrm>
              <a:off x="-43285119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B75D4166-AB2B-ED12-8A53-2EBB9BD92DC0}"/>
                </a:ext>
              </a:extLst>
            </p:cNvPr>
            <p:cNvSpPr/>
            <p:nvPr/>
          </p:nvSpPr>
          <p:spPr>
            <a:xfrm>
              <a:off x="-40952856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B9E7C413-E55E-C5CB-1312-42E269B4807C}"/>
                </a:ext>
              </a:extLst>
            </p:cNvPr>
            <p:cNvSpPr/>
            <p:nvPr/>
          </p:nvSpPr>
          <p:spPr>
            <a:xfrm>
              <a:off x="-41108415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48E718DE-DB58-EF01-435C-96944C740AED}"/>
                </a:ext>
              </a:extLst>
            </p:cNvPr>
            <p:cNvSpPr/>
            <p:nvPr/>
          </p:nvSpPr>
          <p:spPr>
            <a:xfrm>
              <a:off x="-39942324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FE0C38FC-1CB7-8DF5-C6B9-CCCD42962FDA}"/>
                </a:ext>
              </a:extLst>
            </p:cNvPr>
            <p:cNvSpPr/>
            <p:nvPr/>
          </p:nvSpPr>
          <p:spPr>
            <a:xfrm>
              <a:off x="-39786684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14CBA885-5F99-DA71-A637-B78F6C3CB522}"/>
                </a:ext>
              </a:extLst>
            </p:cNvPr>
            <p:cNvSpPr/>
            <p:nvPr/>
          </p:nvSpPr>
          <p:spPr>
            <a:xfrm>
              <a:off x="-41730250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9FDBBE33-72CC-9631-F6E7-DA073B2619B3}"/>
                </a:ext>
              </a:extLst>
            </p:cNvPr>
            <p:cNvSpPr/>
            <p:nvPr/>
          </p:nvSpPr>
          <p:spPr>
            <a:xfrm>
              <a:off x="-41885810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A1C96D47-B11B-FF98-1B6A-66AD7C5F1BBD}"/>
                </a:ext>
              </a:extLst>
            </p:cNvPr>
            <p:cNvSpPr/>
            <p:nvPr/>
          </p:nvSpPr>
          <p:spPr>
            <a:xfrm>
              <a:off x="-42663285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E4B6F8ED-4D96-C58B-3540-E4C713F4A2BE}"/>
                </a:ext>
              </a:extLst>
            </p:cNvPr>
            <p:cNvSpPr/>
            <p:nvPr/>
          </p:nvSpPr>
          <p:spPr>
            <a:xfrm>
              <a:off x="-42507725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D8EF1E44-C1B3-C7B0-11CB-A7C4457FC9BC}"/>
                </a:ext>
              </a:extLst>
            </p:cNvPr>
            <p:cNvSpPr/>
            <p:nvPr/>
          </p:nvSpPr>
          <p:spPr>
            <a:xfrm>
              <a:off x="-40564159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92164362-0D57-5E1D-290A-2F6B89F24F6D}"/>
                </a:ext>
              </a:extLst>
            </p:cNvPr>
            <p:cNvSpPr/>
            <p:nvPr/>
          </p:nvSpPr>
          <p:spPr>
            <a:xfrm>
              <a:off x="-40719718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BEF51D55-1574-7CB2-A55A-22CE169E6BA5}"/>
                </a:ext>
              </a:extLst>
            </p:cNvPr>
            <p:cNvSpPr/>
            <p:nvPr/>
          </p:nvSpPr>
          <p:spPr>
            <a:xfrm>
              <a:off x="-42663285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AD334132-5300-2DA4-AE07-84FD72801E68}"/>
                </a:ext>
              </a:extLst>
            </p:cNvPr>
            <p:cNvSpPr/>
            <p:nvPr/>
          </p:nvSpPr>
          <p:spPr>
            <a:xfrm>
              <a:off x="-42507725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76844A9C-6793-2DD7-905B-F852607D8205}"/>
                </a:ext>
              </a:extLst>
            </p:cNvPr>
            <p:cNvSpPr/>
            <p:nvPr/>
          </p:nvSpPr>
          <p:spPr>
            <a:xfrm>
              <a:off x="-41885890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198BE1E9-20DA-803C-2F15-59AAD3C289D0}"/>
                </a:ext>
              </a:extLst>
            </p:cNvPr>
            <p:cNvSpPr/>
            <p:nvPr/>
          </p:nvSpPr>
          <p:spPr>
            <a:xfrm>
              <a:off x="-41341553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5C5085DA-6E4A-773E-F72F-332C0ECA837C}"/>
                </a:ext>
              </a:extLst>
            </p:cNvPr>
            <p:cNvSpPr/>
            <p:nvPr/>
          </p:nvSpPr>
          <p:spPr>
            <a:xfrm>
              <a:off x="-41497113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308846B4-C391-DA4A-CAA9-E6228C44FFF1}"/>
                </a:ext>
              </a:extLst>
            </p:cNvPr>
            <p:cNvSpPr/>
            <p:nvPr/>
          </p:nvSpPr>
          <p:spPr>
            <a:xfrm>
              <a:off x="-41885890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1F6402B3-3FCD-2138-1AEF-E957E1983E8A}"/>
                </a:ext>
              </a:extLst>
            </p:cNvPr>
            <p:cNvSpPr/>
            <p:nvPr/>
          </p:nvSpPr>
          <p:spPr>
            <a:xfrm>
              <a:off x="-41730250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72A81D52-1A89-2C37-2FA6-0ED761857963}"/>
                </a:ext>
              </a:extLst>
            </p:cNvPr>
            <p:cNvSpPr/>
            <p:nvPr/>
          </p:nvSpPr>
          <p:spPr>
            <a:xfrm>
              <a:off x="-41730250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D3AC4B17-4E86-7C9E-225A-2367750037F8}"/>
                </a:ext>
              </a:extLst>
            </p:cNvPr>
            <p:cNvSpPr/>
            <p:nvPr/>
          </p:nvSpPr>
          <p:spPr>
            <a:xfrm>
              <a:off x="-42119028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06D0AC15-FC77-84FC-0B2D-6B8BE25CD6EB}"/>
                </a:ext>
              </a:extLst>
            </p:cNvPr>
            <p:cNvSpPr/>
            <p:nvPr/>
          </p:nvSpPr>
          <p:spPr>
            <a:xfrm>
              <a:off x="-42663285" y="49258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5B4BB958-07DF-54F4-CD80-032AC35DD7EB}"/>
                </a:ext>
              </a:extLst>
            </p:cNvPr>
            <p:cNvSpPr/>
            <p:nvPr/>
          </p:nvSpPr>
          <p:spPr>
            <a:xfrm>
              <a:off x="-41108415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CDC98C8F-B130-60A5-0F25-C46EF885F39D}"/>
                </a:ext>
              </a:extLst>
            </p:cNvPr>
            <p:cNvSpPr/>
            <p:nvPr/>
          </p:nvSpPr>
          <p:spPr>
            <a:xfrm>
              <a:off x="-40952856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DE688918-F6A2-46F2-1E14-DEE2D2A4FC54}"/>
                </a:ext>
              </a:extLst>
            </p:cNvPr>
            <p:cNvSpPr/>
            <p:nvPr/>
          </p:nvSpPr>
          <p:spPr>
            <a:xfrm>
              <a:off x="-42507725" y="49258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76A09210-35DD-75F2-31D9-69B3CDF91EC7}"/>
                </a:ext>
              </a:extLst>
            </p:cNvPr>
            <p:cNvSpPr/>
            <p:nvPr/>
          </p:nvSpPr>
          <p:spPr>
            <a:xfrm>
              <a:off x="-41108415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07C6EEDF-1761-8121-BAE4-44EAE1AF872B}"/>
                </a:ext>
              </a:extLst>
            </p:cNvPr>
            <p:cNvSpPr/>
            <p:nvPr/>
          </p:nvSpPr>
          <p:spPr>
            <a:xfrm>
              <a:off x="-40952856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2E9F0851-F524-083B-6893-0C24D85A260D}"/>
                </a:ext>
              </a:extLst>
            </p:cNvPr>
            <p:cNvSpPr/>
            <p:nvPr/>
          </p:nvSpPr>
          <p:spPr>
            <a:xfrm>
              <a:off x="-40331021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773F336A-EA19-4951-AB54-B8E759C555B7}"/>
                </a:ext>
              </a:extLst>
            </p:cNvPr>
            <p:cNvSpPr/>
            <p:nvPr/>
          </p:nvSpPr>
          <p:spPr>
            <a:xfrm>
              <a:off x="-40175462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8FCB1902-1531-7186-AAFC-F47E1F4ECA04}"/>
                </a:ext>
              </a:extLst>
            </p:cNvPr>
            <p:cNvSpPr/>
            <p:nvPr/>
          </p:nvSpPr>
          <p:spPr>
            <a:xfrm>
              <a:off x="-40331021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99F45795-2106-842F-A553-03007D84B2AC}"/>
                </a:ext>
              </a:extLst>
            </p:cNvPr>
            <p:cNvSpPr/>
            <p:nvPr/>
          </p:nvSpPr>
          <p:spPr>
            <a:xfrm>
              <a:off x="-40175381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A9ADA87B-E379-2BAD-D12A-55CD55CEAB6A}"/>
                </a:ext>
              </a:extLst>
            </p:cNvPr>
            <p:cNvSpPr/>
            <p:nvPr/>
          </p:nvSpPr>
          <p:spPr>
            <a:xfrm>
              <a:off x="-40175381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BC8616D7-C4FE-ED76-CB21-4F0CBB899DE5}"/>
                </a:ext>
              </a:extLst>
            </p:cNvPr>
            <p:cNvSpPr/>
            <p:nvPr/>
          </p:nvSpPr>
          <p:spPr>
            <a:xfrm>
              <a:off x="-40331021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03CA3347-C036-6211-55F0-E4497F86B4B5}"/>
                </a:ext>
              </a:extLst>
            </p:cNvPr>
            <p:cNvSpPr/>
            <p:nvPr/>
          </p:nvSpPr>
          <p:spPr>
            <a:xfrm>
              <a:off x="-40952856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1E2A1A60-22C4-176A-690C-74420B2650F6}"/>
                </a:ext>
              </a:extLst>
            </p:cNvPr>
            <p:cNvSpPr/>
            <p:nvPr/>
          </p:nvSpPr>
          <p:spPr>
            <a:xfrm>
              <a:off x="-41108415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E385EE0A-D15C-2499-6697-614A6998B557}"/>
                </a:ext>
              </a:extLst>
            </p:cNvPr>
            <p:cNvSpPr/>
            <p:nvPr/>
          </p:nvSpPr>
          <p:spPr>
            <a:xfrm>
              <a:off x="-41730250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9ABEFC2D-6AB2-1EC3-0056-D024C3A1DD11}"/>
                </a:ext>
              </a:extLst>
            </p:cNvPr>
            <p:cNvSpPr/>
            <p:nvPr/>
          </p:nvSpPr>
          <p:spPr>
            <a:xfrm>
              <a:off x="-41885890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EA605169-E146-0F67-40CC-39435C542552}"/>
                </a:ext>
              </a:extLst>
            </p:cNvPr>
            <p:cNvSpPr/>
            <p:nvPr/>
          </p:nvSpPr>
          <p:spPr>
            <a:xfrm>
              <a:off x="-42507725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170E39B5-44E9-73D1-2711-FE212D62388B}"/>
                </a:ext>
              </a:extLst>
            </p:cNvPr>
            <p:cNvSpPr/>
            <p:nvPr/>
          </p:nvSpPr>
          <p:spPr>
            <a:xfrm>
              <a:off x="-39942324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D91C49FF-AF9B-E824-3100-73021F562CED}"/>
                </a:ext>
              </a:extLst>
            </p:cNvPr>
            <p:cNvSpPr/>
            <p:nvPr/>
          </p:nvSpPr>
          <p:spPr>
            <a:xfrm>
              <a:off x="-40564159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B16E37B4-C9D2-D136-640C-54423A18BEBB}"/>
                </a:ext>
              </a:extLst>
            </p:cNvPr>
            <p:cNvSpPr/>
            <p:nvPr/>
          </p:nvSpPr>
          <p:spPr>
            <a:xfrm>
              <a:off x="-40719718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63371157-4176-F598-5B2A-CBE3BBC705F5}"/>
                </a:ext>
              </a:extLst>
            </p:cNvPr>
            <p:cNvSpPr/>
            <p:nvPr/>
          </p:nvSpPr>
          <p:spPr>
            <a:xfrm>
              <a:off x="-41730170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51C9014B-8CF8-CD27-DDFC-214E4481090D}"/>
                </a:ext>
              </a:extLst>
            </p:cNvPr>
            <p:cNvSpPr/>
            <p:nvPr/>
          </p:nvSpPr>
          <p:spPr>
            <a:xfrm>
              <a:off x="-41341553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C463ACC3-2142-F17C-C177-A1DBE1E6A059}"/>
                </a:ext>
              </a:extLst>
            </p:cNvPr>
            <p:cNvSpPr/>
            <p:nvPr/>
          </p:nvSpPr>
          <p:spPr>
            <a:xfrm>
              <a:off x="-41497113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08E7CCC4-43DF-E670-6671-B5BFDB94ADAC}"/>
                </a:ext>
              </a:extLst>
            </p:cNvPr>
            <p:cNvSpPr/>
            <p:nvPr/>
          </p:nvSpPr>
          <p:spPr>
            <a:xfrm>
              <a:off x="-41885971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CA904B20-02E1-6BB6-832A-B94CCF798FD9}"/>
                </a:ext>
              </a:extLst>
            </p:cNvPr>
            <p:cNvSpPr/>
            <p:nvPr/>
          </p:nvSpPr>
          <p:spPr>
            <a:xfrm>
              <a:off x="-42118947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2379BB39-3D4D-A59D-6CD4-16B0A6FB5682}"/>
                </a:ext>
              </a:extLst>
            </p:cNvPr>
            <p:cNvSpPr/>
            <p:nvPr/>
          </p:nvSpPr>
          <p:spPr>
            <a:xfrm>
              <a:off x="-42274587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71DAC985-3E03-3C19-D683-71F3C417C86B}"/>
                </a:ext>
              </a:extLst>
            </p:cNvPr>
            <p:cNvSpPr/>
            <p:nvPr/>
          </p:nvSpPr>
          <p:spPr>
            <a:xfrm>
              <a:off x="-43440759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55D92E3F-E569-4F02-E141-AEF3947273A5}"/>
                </a:ext>
              </a:extLst>
            </p:cNvPr>
            <p:cNvSpPr/>
            <p:nvPr/>
          </p:nvSpPr>
          <p:spPr>
            <a:xfrm>
              <a:off x="-43285039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9C3E7B48-811C-95AE-2881-C373A7803750}"/>
                </a:ext>
              </a:extLst>
            </p:cNvPr>
            <p:cNvSpPr/>
            <p:nvPr/>
          </p:nvSpPr>
          <p:spPr>
            <a:xfrm>
              <a:off x="-42663365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0C2E762A-61C4-E462-33A1-382335FB42DB}"/>
                </a:ext>
              </a:extLst>
            </p:cNvPr>
            <p:cNvSpPr/>
            <p:nvPr/>
          </p:nvSpPr>
          <p:spPr>
            <a:xfrm>
              <a:off x="-42507645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54C2FE6E-4F77-93C7-5CCA-F5EDBFF10CB7}"/>
                </a:ext>
              </a:extLst>
            </p:cNvPr>
            <p:cNvSpPr/>
            <p:nvPr/>
          </p:nvSpPr>
          <p:spPr>
            <a:xfrm>
              <a:off x="-43362939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534DABF1-3E6A-7E0D-6B3F-B3C79F569923}"/>
                </a:ext>
              </a:extLst>
            </p:cNvPr>
            <p:cNvSpPr/>
            <p:nvPr/>
          </p:nvSpPr>
          <p:spPr>
            <a:xfrm>
              <a:off x="-40564078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9627CAAC-A0CD-151F-5430-BB8A0C080B6F}"/>
                </a:ext>
              </a:extLst>
            </p:cNvPr>
            <p:cNvSpPr/>
            <p:nvPr/>
          </p:nvSpPr>
          <p:spPr>
            <a:xfrm>
              <a:off x="-40719718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1DD2DA5-2712-42FF-87B2-E5238F4E818B}"/>
                </a:ext>
              </a:extLst>
            </p:cNvPr>
            <p:cNvSpPr/>
            <p:nvPr/>
          </p:nvSpPr>
          <p:spPr>
            <a:xfrm>
              <a:off x="-39708864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49B4FB78-427E-F9CF-3132-67523F874E7F}"/>
                </a:ext>
              </a:extLst>
            </p:cNvPr>
            <p:cNvSpPr/>
            <p:nvPr/>
          </p:nvSpPr>
          <p:spPr>
            <a:xfrm>
              <a:off x="-39864504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8F7FC4E7-E47C-FF7A-C6CF-5C0DE7744456}"/>
                </a:ext>
              </a:extLst>
            </p:cNvPr>
            <p:cNvSpPr/>
            <p:nvPr/>
          </p:nvSpPr>
          <p:spPr>
            <a:xfrm>
              <a:off x="-41030676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2B0AA557-7E5B-06F5-FE91-A3938A5FDDAC}"/>
                </a:ext>
              </a:extLst>
            </p:cNvPr>
            <p:cNvSpPr/>
            <p:nvPr/>
          </p:nvSpPr>
          <p:spPr>
            <a:xfrm>
              <a:off x="-42196767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83790B9C-2F14-EC41-54D8-5A84EA2BE80D}"/>
                </a:ext>
              </a:extLst>
            </p:cNvPr>
            <p:cNvSpPr/>
            <p:nvPr/>
          </p:nvSpPr>
          <p:spPr>
            <a:xfrm>
              <a:off x="-42585465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3C6AAD05-7A12-440B-4BF3-B257206B51E0}"/>
                </a:ext>
              </a:extLst>
            </p:cNvPr>
            <p:cNvSpPr/>
            <p:nvPr/>
          </p:nvSpPr>
          <p:spPr>
            <a:xfrm>
              <a:off x="-40019983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B99EAACE-37EC-8262-5635-19981BD0A6A4}"/>
                </a:ext>
              </a:extLst>
            </p:cNvPr>
            <p:cNvSpPr/>
            <p:nvPr/>
          </p:nvSpPr>
          <p:spPr>
            <a:xfrm>
              <a:off x="-40175381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23E3D57D-9EA1-532A-76FC-1F85A7F3A1D8}"/>
                </a:ext>
              </a:extLst>
            </p:cNvPr>
            <p:cNvSpPr/>
            <p:nvPr/>
          </p:nvSpPr>
          <p:spPr>
            <a:xfrm>
              <a:off x="-41341553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B2928384-38A0-EC46-CA68-2AAAAE699135}"/>
                </a:ext>
              </a:extLst>
            </p:cNvPr>
            <p:cNvSpPr/>
            <p:nvPr/>
          </p:nvSpPr>
          <p:spPr>
            <a:xfrm>
              <a:off x="-42974242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E50C411E-5AF7-5FE2-B6BC-EFEB113715FF}"/>
                </a:ext>
              </a:extLst>
            </p:cNvPr>
            <p:cNvSpPr/>
            <p:nvPr/>
          </p:nvSpPr>
          <p:spPr>
            <a:xfrm>
              <a:off x="-41808070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6102CB78-4F4E-4AEB-64FA-A294E1EA62E1}"/>
                </a:ext>
              </a:extLst>
            </p:cNvPr>
            <p:cNvSpPr/>
            <p:nvPr/>
          </p:nvSpPr>
          <p:spPr>
            <a:xfrm>
              <a:off x="-41263733" y="92350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7D85A4AF-698C-211C-1BC1-57666388B576}"/>
                </a:ext>
              </a:extLst>
            </p:cNvPr>
            <p:cNvSpPr/>
            <p:nvPr/>
          </p:nvSpPr>
          <p:spPr>
            <a:xfrm>
              <a:off x="-41497193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28B89E6A-7FB3-FFA5-F5C7-FDFC7DC91C29}"/>
                </a:ext>
              </a:extLst>
            </p:cNvPr>
            <p:cNvSpPr/>
            <p:nvPr/>
          </p:nvSpPr>
          <p:spPr>
            <a:xfrm>
              <a:off x="-41419373" y="92349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977D12F3-081F-B70C-AD0F-38A46A1838CE}"/>
                </a:ext>
              </a:extLst>
            </p:cNvPr>
            <p:cNvSpPr/>
            <p:nvPr/>
          </p:nvSpPr>
          <p:spPr>
            <a:xfrm>
              <a:off x="-41574771" y="923515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0AB571A6-8E07-EAD7-6A6E-BA31D2B4CB7D}"/>
                </a:ext>
              </a:extLst>
            </p:cNvPr>
            <p:cNvSpPr/>
            <p:nvPr/>
          </p:nvSpPr>
          <p:spPr>
            <a:xfrm>
              <a:off x="-41730250" y="92349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6C3EE482-19EB-5FD0-856B-BEDECE3EA624}"/>
                </a:ext>
              </a:extLst>
            </p:cNvPr>
            <p:cNvSpPr/>
            <p:nvPr/>
          </p:nvSpPr>
          <p:spPr>
            <a:xfrm>
              <a:off x="-40253201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5F6110AB-A19F-44FE-F9BD-ADE5E8E501F1}"/>
                </a:ext>
              </a:extLst>
            </p:cNvPr>
            <p:cNvSpPr/>
            <p:nvPr/>
          </p:nvSpPr>
          <p:spPr>
            <a:xfrm>
              <a:off x="-41808070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B6BA13C9-22A2-2175-8A57-B5E61DDB277C}"/>
                </a:ext>
              </a:extLst>
            </p:cNvPr>
            <p:cNvSpPr/>
            <p:nvPr/>
          </p:nvSpPr>
          <p:spPr>
            <a:xfrm>
              <a:off x="-41885890" y="92349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F82E03AF-3DA3-3E5A-CF57-036446C933B9}"/>
                </a:ext>
              </a:extLst>
            </p:cNvPr>
            <p:cNvSpPr/>
            <p:nvPr/>
          </p:nvSpPr>
          <p:spPr>
            <a:xfrm>
              <a:off x="-42041127" y="92350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739E1297-D954-38E9-D371-E475AAACD1D5}"/>
                </a:ext>
              </a:extLst>
            </p:cNvPr>
            <p:cNvSpPr/>
            <p:nvPr/>
          </p:nvSpPr>
          <p:spPr>
            <a:xfrm>
              <a:off x="-40331021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1E6FEA5C-CDEF-709B-B21E-E55CD82F825E}"/>
                </a:ext>
              </a:extLst>
            </p:cNvPr>
            <p:cNvSpPr/>
            <p:nvPr/>
          </p:nvSpPr>
          <p:spPr>
            <a:xfrm>
              <a:off x="-41341553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317A8EEB-A53F-8652-78FE-B3843CCDF2CC}"/>
                </a:ext>
              </a:extLst>
            </p:cNvPr>
            <p:cNvSpPr/>
            <p:nvPr/>
          </p:nvSpPr>
          <p:spPr>
            <a:xfrm>
              <a:off x="-40486339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083542EB-1631-3219-FED0-F4D2F0007D01}"/>
                </a:ext>
              </a:extLst>
            </p:cNvPr>
            <p:cNvSpPr/>
            <p:nvPr/>
          </p:nvSpPr>
          <p:spPr>
            <a:xfrm>
              <a:off x="-41808070" y="91001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303EE3EB-F144-EC32-DDA6-D78E15DF63D5}"/>
                </a:ext>
              </a:extLst>
            </p:cNvPr>
            <p:cNvSpPr/>
            <p:nvPr/>
          </p:nvSpPr>
          <p:spPr>
            <a:xfrm>
              <a:off x="-41497193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A8495B5E-C148-C9B5-3E95-386DB5BA989C}"/>
                </a:ext>
              </a:extLst>
            </p:cNvPr>
            <p:cNvSpPr/>
            <p:nvPr/>
          </p:nvSpPr>
          <p:spPr>
            <a:xfrm>
              <a:off x="-41807990" y="72150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246C0AE6-CA03-A7A6-5DD6-F6752643FE63}"/>
                </a:ext>
              </a:extLst>
            </p:cNvPr>
            <p:cNvSpPr/>
            <p:nvPr/>
          </p:nvSpPr>
          <p:spPr>
            <a:xfrm>
              <a:off x="-41652430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5D8DDCE5-2CC8-D7B0-166E-D5620F0563BC}"/>
                </a:ext>
              </a:extLst>
            </p:cNvPr>
            <p:cNvSpPr/>
            <p:nvPr/>
          </p:nvSpPr>
          <p:spPr>
            <a:xfrm>
              <a:off x="-40641898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D6485589-5BF3-AD75-B877-8CA329F6BF2B}"/>
                </a:ext>
              </a:extLst>
            </p:cNvPr>
            <p:cNvSpPr/>
            <p:nvPr/>
          </p:nvSpPr>
          <p:spPr>
            <a:xfrm>
              <a:off x="-39942324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02E24A58-4786-57A3-160D-768C11B40316}"/>
                </a:ext>
              </a:extLst>
            </p:cNvPr>
            <p:cNvSpPr/>
            <p:nvPr/>
          </p:nvSpPr>
          <p:spPr>
            <a:xfrm>
              <a:off x="-41808070" y="53298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C4B83CC8-139B-7CEA-EF6F-19EBDD17FD76}"/>
                </a:ext>
              </a:extLst>
            </p:cNvPr>
            <p:cNvSpPr/>
            <p:nvPr/>
          </p:nvSpPr>
          <p:spPr>
            <a:xfrm>
              <a:off x="-41030595" y="72150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C1FC8E75-8418-25D7-EBB0-B72DA239D600}"/>
                </a:ext>
              </a:extLst>
            </p:cNvPr>
            <p:cNvSpPr/>
            <p:nvPr/>
          </p:nvSpPr>
          <p:spPr>
            <a:xfrm>
              <a:off x="-41963549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98E3E0D8-844C-97ED-2C84-533A6424D46C}"/>
                </a:ext>
              </a:extLst>
            </p:cNvPr>
            <p:cNvSpPr/>
            <p:nvPr/>
          </p:nvSpPr>
          <p:spPr>
            <a:xfrm>
              <a:off x="-41419373" y="89652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D0FF0C6D-D5D8-A229-0D08-4D903AAE72DD}"/>
                </a:ext>
              </a:extLst>
            </p:cNvPr>
            <p:cNvSpPr/>
            <p:nvPr/>
          </p:nvSpPr>
          <p:spPr>
            <a:xfrm>
              <a:off x="-40797377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98D944DE-C4CF-307B-A1D9-1423CC80C483}"/>
                </a:ext>
              </a:extLst>
            </p:cNvPr>
            <p:cNvSpPr/>
            <p:nvPr/>
          </p:nvSpPr>
          <p:spPr>
            <a:xfrm>
              <a:off x="-42118947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41D13BB2-E069-369C-CC3F-9E025C802B1B}"/>
                </a:ext>
              </a:extLst>
            </p:cNvPr>
            <p:cNvSpPr/>
            <p:nvPr/>
          </p:nvSpPr>
          <p:spPr>
            <a:xfrm>
              <a:off x="-40253121" y="72150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B618DCF0-D443-6685-8606-AEB986477B77}"/>
                </a:ext>
              </a:extLst>
            </p:cNvPr>
            <p:cNvSpPr/>
            <p:nvPr/>
          </p:nvSpPr>
          <p:spPr>
            <a:xfrm>
              <a:off x="-42274587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B7076B3C-92F3-A127-296E-81DC5831461E}"/>
                </a:ext>
              </a:extLst>
            </p:cNvPr>
            <p:cNvSpPr/>
            <p:nvPr/>
          </p:nvSpPr>
          <p:spPr>
            <a:xfrm>
              <a:off x="-39786684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E9EE66C1-5CFB-115C-C661-6754B4E0C5E1}"/>
                </a:ext>
              </a:extLst>
            </p:cNvPr>
            <p:cNvSpPr/>
            <p:nvPr/>
          </p:nvSpPr>
          <p:spPr>
            <a:xfrm>
              <a:off x="-40952775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875EED1A-8BE9-F934-0BAB-3CEF188D949C}"/>
                </a:ext>
              </a:extLst>
            </p:cNvPr>
            <p:cNvSpPr/>
            <p:nvPr/>
          </p:nvSpPr>
          <p:spPr>
            <a:xfrm>
              <a:off x="-42429905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FF15CB0-8E90-1914-C604-61A8CDB29A80}"/>
                </a:ext>
              </a:extLst>
            </p:cNvPr>
            <p:cNvSpPr/>
            <p:nvPr/>
          </p:nvSpPr>
          <p:spPr>
            <a:xfrm>
              <a:off x="-42196687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CFBBBF48-9FC8-B302-618A-3BFB61C6C895}"/>
                </a:ext>
              </a:extLst>
            </p:cNvPr>
            <p:cNvSpPr/>
            <p:nvPr/>
          </p:nvSpPr>
          <p:spPr>
            <a:xfrm>
              <a:off x="-42585465" y="53298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AEBE0834-4CB0-A897-47C6-D90E2EFE641A}"/>
                </a:ext>
              </a:extLst>
            </p:cNvPr>
            <p:cNvSpPr/>
            <p:nvPr/>
          </p:nvSpPr>
          <p:spPr>
            <a:xfrm>
              <a:off x="-41419373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4A3CAA6B-498E-4F31-4CD2-6C6EB3AB9D2B}"/>
                </a:ext>
              </a:extLst>
            </p:cNvPr>
            <p:cNvSpPr/>
            <p:nvPr/>
          </p:nvSpPr>
          <p:spPr>
            <a:xfrm>
              <a:off x="-41108496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53AF88B0-D551-9E01-B46C-C1779FDA60F6}"/>
                </a:ext>
              </a:extLst>
            </p:cNvPr>
            <p:cNvSpPr/>
            <p:nvPr/>
          </p:nvSpPr>
          <p:spPr>
            <a:xfrm>
              <a:off x="-42740943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37756470-B0F2-A71E-CF00-1EA917897315}"/>
                </a:ext>
              </a:extLst>
            </p:cNvPr>
            <p:cNvSpPr/>
            <p:nvPr/>
          </p:nvSpPr>
          <p:spPr>
            <a:xfrm>
              <a:off x="-41419293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CCB71328-BD35-FBF4-3F09-C69230D30BDF}"/>
                </a:ext>
              </a:extLst>
            </p:cNvPr>
            <p:cNvSpPr/>
            <p:nvPr/>
          </p:nvSpPr>
          <p:spPr>
            <a:xfrm>
              <a:off x="-42896342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518DFFE5-0094-B74A-58AA-8990E2E73D54}"/>
                </a:ext>
              </a:extLst>
            </p:cNvPr>
            <p:cNvSpPr/>
            <p:nvPr/>
          </p:nvSpPr>
          <p:spPr>
            <a:xfrm>
              <a:off x="-41030676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2166EC2C-3D65-510A-48AA-7916AF6AE0F1}"/>
                </a:ext>
              </a:extLst>
            </p:cNvPr>
            <p:cNvSpPr/>
            <p:nvPr/>
          </p:nvSpPr>
          <p:spPr>
            <a:xfrm>
              <a:off x="-39475807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F822BC21-3D06-9B8E-4F29-1BB9CE4465AC}"/>
                </a:ext>
              </a:extLst>
            </p:cNvPr>
            <p:cNvSpPr/>
            <p:nvPr/>
          </p:nvSpPr>
          <p:spPr>
            <a:xfrm>
              <a:off x="-43052062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8AD0011A-A3E6-DBA8-010F-AC39591B4ABA}"/>
                </a:ext>
              </a:extLst>
            </p:cNvPr>
            <p:cNvSpPr/>
            <p:nvPr/>
          </p:nvSpPr>
          <p:spPr>
            <a:xfrm>
              <a:off x="-40641818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82BFB6BC-CAAE-38C5-75CE-284E37BECDB8}"/>
                </a:ext>
              </a:extLst>
            </p:cNvPr>
            <p:cNvSpPr/>
            <p:nvPr/>
          </p:nvSpPr>
          <p:spPr>
            <a:xfrm>
              <a:off x="-43362939" y="53298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2831AE3F-FDA6-7D9E-9E17-AAF2D883F6A4}"/>
                </a:ext>
              </a:extLst>
            </p:cNvPr>
            <p:cNvSpPr/>
            <p:nvPr/>
          </p:nvSpPr>
          <p:spPr>
            <a:xfrm>
              <a:off x="-44062514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02E3502D-3C06-7242-4E3C-84004C23A4F1}"/>
                </a:ext>
              </a:extLst>
            </p:cNvPr>
            <p:cNvSpPr/>
            <p:nvPr/>
          </p:nvSpPr>
          <p:spPr>
            <a:xfrm>
              <a:off x="-43907115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48BCCFED-119E-BB1C-5969-69BA560C9480}"/>
                </a:ext>
              </a:extLst>
            </p:cNvPr>
            <p:cNvSpPr/>
            <p:nvPr/>
          </p:nvSpPr>
          <p:spPr>
            <a:xfrm>
              <a:off x="-43518338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9AE66C0B-29FC-3DF5-64F7-FFCCABB2B99F}"/>
                </a:ext>
              </a:extLst>
            </p:cNvPr>
            <p:cNvSpPr/>
            <p:nvPr/>
          </p:nvSpPr>
          <p:spPr>
            <a:xfrm>
              <a:off x="-42118947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1A5A1D09-F2A0-52C5-F169-BA68EE4FA941}"/>
                </a:ext>
              </a:extLst>
            </p:cNvPr>
            <p:cNvSpPr/>
            <p:nvPr/>
          </p:nvSpPr>
          <p:spPr>
            <a:xfrm>
              <a:off x="-42274587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77AF77D5-4390-88C3-9220-54C5AA42F9C7}"/>
                </a:ext>
              </a:extLst>
            </p:cNvPr>
            <p:cNvSpPr/>
            <p:nvPr/>
          </p:nvSpPr>
          <p:spPr>
            <a:xfrm>
              <a:off x="-41030676" y="85618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208A17CE-4883-73BD-1646-30753D561FAE}"/>
                </a:ext>
              </a:extLst>
            </p:cNvPr>
            <p:cNvSpPr/>
            <p:nvPr/>
          </p:nvSpPr>
          <p:spPr>
            <a:xfrm>
              <a:off x="-42585465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87BF8D64-1951-1D0C-325E-ABF0DA676F78}"/>
                </a:ext>
              </a:extLst>
            </p:cNvPr>
            <p:cNvSpPr/>
            <p:nvPr/>
          </p:nvSpPr>
          <p:spPr>
            <a:xfrm>
              <a:off x="-41263733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4CE611E6-4DCA-C274-55D5-956D206D4560}"/>
                </a:ext>
              </a:extLst>
            </p:cNvPr>
            <p:cNvSpPr/>
            <p:nvPr/>
          </p:nvSpPr>
          <p:spPr>
            <a:xfrm>
              <a:off x="-40641898" y="84270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A3AA1B5C-8414-6A59-AB6D-E4CC643CC518}"/>
                </a:ext>
              </a:extLst>
            </p:cNvPr>
            <p:cNvSpPr/>
            <p:nvPr/>
          </p:nvSpPr>
          <p:spPr>
            <a:xfrm>
              <a:off x="-42896422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7022974C-F33D-AF1C-37BF-ED07C5D8B0E6}"/>
                </a:ext>
              </a:extLst>
            </p:cNvPr>
            <p:cNvSpPr/>
            <p:nvPr/>
          </p:nvSpPr>
          <p:spPr>
            <a:xfrm>
              <a:off x="-43051982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537F2D14-6BDA-EA2E-4098-D605BF81D738}"/>
                </a:ext>
              </a:extLst>
            </p:cNvPr>
            <p:cNvSpPr/>
            <p:nvPr/>
          </p:nvSpPr>
          <p:spPr>
            <a:xfrm>
              <a:off x="-40952856" y="84269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A3947EB7-410E-FB4B-8060-CD4640D0FF5B}"/>
                </a:ext>
              </a:extLst>
            </p:cNvPr>
            <p:cNvSpPr/>
            <p:nvPr/>
          </p:nvSpPr>
          <p:spPr>
            <a:xfrm>
              <a:off x="-41108415" y="84269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203926E8-FABA-7DFE-CA06-223317BD2609}"/>
                </a:ext>
              </a:extLst>
            </p:cNvPr>
            <p:cNvSpPr/>
            <p:nvPr/>
          </p:nvSpPr>
          <p:spPr>
            <a:xfrm>
              <a:off x="-43362939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87DE5DB3-7849-9290-19F0-BDF13B027014}"/>
                </a:ext>
              </a:extLst>
            </p:cNvPr>
            <p:cNvSpPr/>
            <p:nvPr/>
          </p:nvSpPr>
          <p:spPr>
            <a:xfrm>
              <a:off x="-41419373" y="84270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30B9AFA5-E81D-88D7-341D-80288216F63C}"/>
                </a:ext>
              </a:extLst>
            </p:cNvPr>
            <p:cNvSpPr/>
            <p:nvPr/>
          </p:nvSpPr>
          <p:spPr>
            <a:xfrm>
              <a:off x="-43673816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5E4B9EAF-77D5-6B2D-F7C4-D28F17475E1B}"/>
                </a:ext>
              </a:extLst>
            </p:cNvPr>
            <p:cNvSpPr/>
            <p:nvPr/>
          </p:nvSpPr>
          <p:spPr>
            <a:xfrm>
              <a:off x="-43829456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EC6913E4-ADB6-C763-FF0D-1B12854356BB}"/>
                </a:ext>
              </a:extLst>
            </p:cNvPr>
            <p:cNvSpPr/>
            <p:nvPr/>
          </p:nvSpPr>
          <p:spPr>
            <a:xfrm>
              <a:off x="-41730250" y="84269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BC0CF1ED-DC2D-205F-3193-F60606E4C9F0}"/>
                </a:ext>
              </a:extLst>
            </p:cNvPr>
            <p:cNvSpPr/>
            <p:nvPr/>
          </p:nvSpPr>
          <p:spPr>
            <a:xfrm>
              <a:off x="-41885890" y="84269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6B5CABE3-B0DD-BE23-39E0-85929DD3975F}"/>
                </a:ext>
              </a:extLst>
            </p:cNvPr>
            <p:cNvSpPr/>
            <p:nvPr/>
          </p:nvSpPr>
          <p:spPr>
            <a:xfrm>
              <a:off x="-39864504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BAD00D5A-7371-EBB0-80A3-26480683E6BA}"/>
                </a:ext>
              </a:extLst>
            </p:cNvPr>
            <p:cNvSpPr/>
            <p:nvPr/>
          </p:nvSpPr>
          <p:spPr>
            <a:xfrm>
              <a:off x="-40253201" y="82922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74EADD1C-0DBD-2A81-23E8-75B2F719CC11}"/>
                </a:ext>
              </a:extLst>
            </p:cNvPr>
            <p:cNvSpPr/>
            <p:nvPr/>
          </p:nvSpPr>
          <p:spPr>
            <a:xfrm>
              <a:off x="-40408680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7E14C92A-EED3-379C-E459-0EBDAF4A5969}"/>
                </a:ext>
              </a:extLst>
            </p:cNvPr>
            <p:cNvSpPr/>
            <p:nvPr/>
          </p:nvSpPr>
          <p:spPr>
            <a:xfrm>
              <a:off x="-39864423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26B2A358-7AB8-D0FD-9AB1-94EA6A0944B8}"/>
                </a:ext>
              </a:extLst>
            </p:cNvPr>
            <p:cNvSpPr/>
            <p:nvPr/>
          </p:nvSpPr>
          <p:spPr>
            <a:xfrm>
              <a:off x="-43751636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D1506F43-AA12-A46F-9DCD-D1E759A7BCE9}"/>
                </a:ext>
              </a:extLst>
            </p:cNvPr>
            <p:cNvSpPr/>
            <p:nvPr/>
          </p:nvSpPr>
          <p:spPr>
            <a:xfrm>
              <a:off x="-40564078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21F94BCC-80B6-060A-D29C-C0FEBE1083AA}"/>
                </a:ext>
              </a:extLst>
            </p:cNvPr>
            <p:cNvSpPr/>
            <p:nvPr/>
          </p:nvSpPr>
          <p:spPr>
            <a:xfrm>
              <a:off x="-40719718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F4C2E659-26DB-1243-A5CD-CC2F73627557}"/>
                </a:ext>
              </a:extLst>
            </p:cNvPr>
            <p:cNvSpPr/>
            <p:nvPr/>
          </p:nvSpPr>
          <p:spPr>
            <a:xfrm>
              <a:off x="-40641898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DA37F153-2BA6-E4CE-1808-B2D5BB7446A4}"/>
                </a:ext>
              </a:extLst>
            </p:cNvPr>
            <p:cNvSpPr/>
            <p:nvPr/>
          </p:nvSpPr>
          <p:spPr>
            <a:xfrm>
              <a:off x="-40875036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DBE3B5BE-96B3-A7E1-B942-1F71C29AC883}"/>
                </a:ext>
              </a:extLst>
            </p:cNvPr>
            <p:cNvSpPr/>
            <p:nvPr/>
          </p:nvSpPr>
          <p:spPr>
            <a:xfrm>
              <a:off x="-43595997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DDFD6AFD-FFC7-4790-1D48-0064D1286A78}"/>
                </a:ext>
              </a:extLst>
            </p:cNvPr>
            <p:cNvSpPr/>
            <p:nvPr/>
          </p:nvSpPr>
          <p:spPr>
            <a:xfrm>
              <a:off x="-40641818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672DD2E2-4714-FC97-028C-59C5F53B9D39}"/>
                </a:ext>
              </a:extLst>
            </p:cNvPr>
            <p:cNvSpPr/>
            <p:nvPr/>
          </p:nvSpPr>
          <p:spPr>
            <a:xfrm>
              <a:off x="-41030676" y="82922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C394A215-4E30-63DC-0A87-C9489B37A4AF}"/>
                </a:ext>
              </a:extLst>
            </p:cNvPr>
            <p:cNvSpPr/>
            <p:nvPr/>
          </p:nvSpPr>
          <p:spPr>
            <a:xfrm>
              <a:off x="-43440759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E299A4C8-8CF5-A076-EB01-7D4E5F0881FA}"/>
                </a:ext>
              </a:extLst>
            </p:cNvPr>
            <p:cNvSpPr/>
            <p:nvPr/>
          </p:nvSpPr>
          <p:spPr>
            <a:xfrm>
              <a:off x="-41186074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944ED893-9888-70F3-0F39-95E9251C8B46}"/>
                </a:ext>
              </a:extLst>
            </p:cNvPr>
            <p:cNvSpPr/>
            <p:nvPr/>
          </p:nvSpPr>
          <p:spPr>
            <a:xfrm>
              <a:off x="-41419373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3AED68D6-DC30-18BE-1F3D-BCFB8570E669}"/>
                </a:ext>
              </a:extLst>
            </p:cNvPr>
            <p:cNvSpPr/>
            <p:nvPr/>
          </p:nvSpPr>
          <p:spPr>
            <a:xfrm>
              <a:off x="-43285119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40C6C698-977D-0BE3-EFC0-E32A21A0C5B8}"/>
                </a:ext>
              </a:extLst>
            </p:cNvPr>
            <p:cNvSpPr/>
            <p:nvPr/>
          </p:nvSpPr>
          <p:spPr>
            <a:xfrm>
              <a:off x="-41419293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95441649-F3B7-897D-76E1-84622B01FD5B}"/>
                </a:ext>
              </a:extLst>
            </p:cNvPr>
            <p:cNvSpPr/>
            <p:nvPr/>
          </p:nvSpPr>
          <p:spPr>
            <a:xfrm>
              <a:off x="-41341553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5A844E94-BBD5-EA21-7DD7-650ACB569142}"/>
                </a:ext>
              </a:extLst>
            </p:cNvPr>
            <p:cNvSpPr/>
            <p:nvPr/>
          </p:nvSpPr>
          <p:spPr>
            <a:xfrm>
              <a:off x="-41807990" y="77537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34C05E84-4F62-0AE4-D29B-A214E7D8D6DE}"/>
                </a:ext>
              </a:extLst>
            </p:cNvPr>
            <p:cNvSpPr/>
            <p:nvPr/>
          </p:nvSpPr>
          <p:spPr>
            <a:xfrm>
              <a:off x="-43129641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2E100007-67A2-D7FC-649A-BC62258BF4FB}"/>
                </a:ext>
              </a:extLst>
            </p:cNvPr>
            <p:cNvSpPr/>
            <p:nvPr/>
          </p:nvSpPr>
          <p:spPr>
            <a:xfrm>
              <a:off x="-39553627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7AF387A5-7119-9C1E-444E-CD21C2CF0054}"/>
                </a:ext>
              </a:extLst>
            </p:cNvPr>
            <p:cNvSpPr/>
            <p:nvPr/>
          </p:nvSpPr>
          <p:spPr>
            <a:xfrm>
              <a:off x="-42196687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1D56481B-B219-7273-1476-EB8969C70AE1}"/>
                </a:ext>
              </a:extLst>
            </p:cNvPr>
            <p:cNvSpPr/>
            <p:nvPr/>
          </p:nvSpPr>
          <p:spPr>
            <a:xfrm>
              <a:off x="-42974242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9166284F-45D5-F618-BB26-E5A0364E1070}"/>
                </a:ext>
              </a:extLst>
            </p:cNvPr>
            <p:cNvSpPr/>
            <p:nvPr/>
          </p:nvSpPr>
          <p:spPr>
            <a:xfrm>
              <a:off x="-41030595" y="77537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1B0A4B50-A76E-73BD-5FBE-3B4EDACF43D6}"/>
                </a:ext>
              </a:extLst>
            </p:cNvPr>
            <p:cNvSpPr/>
            <p:nvPr/>
          </p:nvSpPr>
          <p:spPr>
            <a:xfrm>
              <a:off x="-41497193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932B7C83-6701-FBFB-9B35-CCF7331B9721}"/>
                </a:ext>
              </a:extLst>
            </p:cNvPr>
            <p:cNvSpPr/>
            <p:nvPr/>
          </p:nvSpPr>
          <p:spPr>
            <a:xfrm>
              <a:off x="-42818602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C9F11FAB-0CD1-83AD-38B9-A78F2885C4CD}"/>
                </a:ext>
              </a:extLst>
            </p:cNvPr>
            <p:cNvSpPr/>
            <p:nvPr/>
          </p:nvSpPr>
          <p:spPr>
            <a:xfrm>
              <a:off x="-42974162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755AD2B9-2791-769C-9F16-1B1FD3AEBECD}"/>
                </a:ext>
              </a:extLst>
            </p:cNvPr>
            <p:cNvSpPr/>
            <p:nvPr/>
          </p:nvSpPr>
          <p:spPr>
            <a:xfrm>
              <a:off x="-42196767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D4BCEF78-3B31-5CF2-1EE9-D06985D24B58}"/>
                </a:ext>
              </a:extLst>
            </p:cNvPr>
            <p:cNvSpPr/>
            <p:nvPr/>
          </p:nvSpPr>
          <p:spPr>
            <a:xfrm>
              <a:off x="-40253121" y="77537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FB54794C-302C-8E99-CF81-CCA79AD7F358}"/>
                </a:ext>
              </a:extLst>
            </p:cNvPr>
            <p:cNvSpPr/>
            <p:nvPr/>
          </p:nvSpPr>
          <p:spPr>
            <a:xfrm>
              <a:off x="-41652430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FCEC849E-75B7-70E6-E8AF-DD247F387908}"/>
                </a:ext>
              </a:extLst>
            </p:cNvPr>
            <p:cNvSpPr/>
            <p:nvPr/>
          </p:nvSpPr>
          <p:spPr>
            <a:xfrm>
              <a:off x="-42663285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6E6BFCD9-2E04-BD9A-5D7D-6EBC9F3E9371}"/>
                </a:ext>
              </a:extLst>
            </p:cNvPr>
            <p:cNvSpPr/>
            <p:nvPr/>
          </p:nvSpPr>
          <p:spPr>
            <a:xfrm>
              <a:off x="-42507645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E8ED2FC6-B2B0-CAE1-294A-61DEC8941663}"/>
                </a:ext>
              </a:extLst>
            </p:cNvPr>
            <p:cNvSpPr/>
            <p:nvPr/>
          </p:nvSpPr>
          <p:spPr>
            <a:xfrm>
              <a:off x="-43751556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A9AAB86B-7F47-931E-033A-91E7E8A8E5C5}"/>
                </a:ext>
              </a:extLst>
            </p:cNvPr>
            <p:cNvSpPr/>
            <p:nvPr/>
          </p:nvSpPr>
          <p:spPr>
            <a:xfrm>
              <a:off x="-42352246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D41E454D-F7E8-266E-07DE-8819F32AFB76}"/>
                </a:ext>
              </a:extLst>
            </p:cNvPr>
            <p:cNvSpPr/>
            <p:nvPr/>
          </p:nvSpPr>
          <p:spPr>
            <a:xfrm>
              <a:off x="-41808070" y="82922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CF9C9073-D62C-D387-ABB0-635567C7AB6D}"/>
                </a:ext>
              </a:extLst>
            </p:cNvPr>
            <p:cNvSpPr/>
            <p:nvPr/>
          </p:nvSpPr>
          <p:spPr>
            <a:xfrm>
              <a:off x="-42974242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B493508E-7264-88ED-71AB-7B15DE895B59}"/>
                </a:ext>
              </a:extLst>
            </p:cNvPr>
            <p:cNvSpPr/>
            <p:nvPr/>
          </p:nvSpPr>
          <p:spPr>
            <a:xfrm>
              <a:off x="-41963549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DA2BA68B-441B-DEDA-84C5-F1EF61864005}"/>
                </a:ext>
              </a:extLst>
            </p:cNvPr>
            <p:cNvSpPr/>
            <p:nvPr/>
          </p:nvSpPr>
          <p:spPr>
            <a:xfrm>
              <a:off x="-42196767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3B59D615-AE5F-5512-A87B-40074A91659B}"/>
                </a:ext>
              </a:extLst>
            </p:cNvPr>
            <p:cNvSpPr/>
            <p:nvPr/>
          </p:nvSpPr>
          <p:spPr>
            <a:xfrm>
              <a:off x="-42041127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71DE067F-3921-95EE-A89C-B77E08FAD35E}"/>
                </a:ext>
              </a:extLst>
            </p:cNvPr>
            <p:cNvSpPr/>
            <p:nvPr/>
          </p:nvSpPr>
          <p:spPr>
            <a:xfrm>
              <a:off x="-41885890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8B1F7CCF-B16C-84DD-A4F7-B4991734B34D}"/>
                </a:ext>
              </a:extLst>
            </p:cNvPr>
            <p:cNvSpPr/>
            <p:nvPr/>
          </p:nvSpPr>
          <p:spPr>
            <a:xfrm>
              <a:off x="-41730250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11CA1236-EFF5-C167-C0E6-0D69D6F79592}"/>
                </a:ext>
              </a:extLst>
            </p:cNvPr>
            <p:cNvSpPr/>
            <p:nvPr/>
          </p:nvSpPr>
          <p:spPr>
            <a:xfrm>
              <a:off x="-42118947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C31D40E4-1B73-AE1C-86AB-02F72C16D021}"/>
                </a:ext>
              </a:extLst>
            </p:cNvPr>
            <p:cNvSpPr/>
            <p:nvPr/>
          </p:nvSpPr>
          <p:spPr>
            <a:xfrm>
              <a:off x="-41574771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E599785D-8BBB-CE39-BDDB-B8A889D407B3}"/>
                </a:ext>
              </a:extLst>
            </p:cNvPr>
            <p:cNvSpPr/>
            <p:nvPr/>
          </p:nvSpPr>
          <p:spPr>
            <a:xfrm>
              <a:off x="-41419373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275E9990-509E-22CF-F5B6-A7DB8B1CD1A3}"/>
                </a:ext>
              </a:extLst>
            </p:cNvPr>
            <p:cNvSpPr/>
            <p:nvPr/>
          </p:nvSpPr>
          <p:spPr>
            <a:xfrm>
              <a:off x="-43751636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8FB7DCBD-1CC3-F2D1-0903-DF55664F248C}"/>
                </a:ext>
              </a:extLst>
            </p:cNvPr>
            <p:cNvSpPr/>
            <p:nvPr/>
          </p:nvSpPr>
          <p:spPr>
            <a:xfrm>
              <a:off x="-40097481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A0B21B1F-1DB9-9FBC-49D9-93F216A3CF9F}"/>
                </a:ext>
              </a:extLst>
            </p:cNvPr>
            <p:cNvSpPr/>
            <p:nvPr/>
          </p:nvSpPr>
          <p:spPr>
            <a:xfrm>
              <a:off x="-43518338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106EC9C0-16B0-771E-F1AB-939CAAE9B6FF}"/>
                </a:ext>
              </a:extLst>
            </p:cNvPr>
            <p:cNvSpPr/>
            <p:nvPr/>
          </p:nvSpPr>
          <p:spPr>
            <a:xfrm>
              <a:off x="-40408761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22DC992A-C3B6-F7C1-1ACB-E4A0DA8B3DDC}"/>
                </a:ext>
              </a:extLst>
            </p:cNvPr>
            <p:cNvSpPr/>
            <p:nvPr/>
          </p:nvSpPr>
          <p:spPr>
            <a:xfrm>
              <a:off x="-40874875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6DF03596-585D-2B72-E25B-7EB7CEF5400A}"/>
                </a:ext>
              </a:extLst>
            </p:cNvPr>
            <p:cNvSpPr/>
            <p:nvPr/>
          </p:nvSpPr>
          <p:spPr>
            <a:xfrm>
              <a:off x="-43207138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9E96BEE6-147B-0124-27A7-36370D9982D8}"/>
                </a:ext>
              </a:extLst>
            </p:cNvPr>
            <p:cNvSpPr/>
            <p:nvPr/>
          </p:nvSpPr>
          <p:spPr>
            <a:xfrm>
              <a:off x="-41186235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73F12504-3EE8-3E71-2A8E-62A6DE142261}"/>
                </a:ext>
              </a:extLst>
            </p:cNvPr>
            <p:cNvSpPr/>
            <p:nvPr/>
          </p:nvSpPr>
          <p:spPr>
            <a:xfrm>
              <a:off x="-41652350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C8310279-19EB-524D-A21D-89E8B6558B77}"/>
                </a:ext>
              </a:extLst>
            </p:cNvPr>
            <p:cNvSpPr/>
            <p:nvPr/>
          </p:nvSpPr>
          <p:spPr>
            <a:xfrm>
              <a:off x="-40253121" y="69459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0A30804F-506E-9380-552F-B63108E31125}"/>
                </a:ext>
              </a:extLst>
            </p:cNvPr>
            <p:cNvSpPr/>
            <p:nvPr/>
          </p:nvSpPr>
          <p:spPr>
            <a:xfrm>
              <a:off x="-41963630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5CF0118F-81BA-3C0D-B333-5C5506DEA20E}"/>
                </a:ext>
              </a:extLst>
            </p:cNvPr>
            <p:cNvSpPr/>
            <p:nvPr/>
          </p:nvSpPr>
          <p:spPr>
            <a:xfrm>
              <a:off x="-42429744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2BEE3618-4E96-F17D-FDC7-88AC489E455E}"/>
                </a:ext>
              </a:extLst>
            </p:cNvPr>
            <p:cNvSpPr/>
            <p:nvPr/>
          </p:nvSpPr>
          <p:spPr>
            <a:xfrm>
              <a:off x="-40874875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91B37E7D-7BB5-CA26-CA2D-A14396A1AD6F}"/>
                </a:ext>
              </a:extLst>
            </p:cNvPr>
            <p:cNvSpPr/>
            <p:nvPr/>
          </p:nvSpPr>
          <p:spPr>
            <a:xfrm>
              <a:off x="-42741104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A2887CE5-FCF4-A825-AB2E-4A049723734B}"/>
                </a:ext>
              </a:extLst>
            </p:cNvPr>
            <p:cNvSpPr/>
            <p:nvPr/>
          </p:nvSpPr>
          <p:spPr>
            <a:xfrm>
              <a:off x="-43207138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563DD4A1-6F59-32B9-A0E3-FCB5EA777FBA}"/>
                </a:ext>
              </a:extLst>
            </p:cNvPr>
            <p:cNvSpPr/>
            <p:nvPr/>
          </p:nvSpPr>
          <p:spPr>
            <a:xfrm>
              <a:off x="-42740943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4A9C2BCD-77E6-0CC0-98EB-7E6308755C23}"/>
                </a:ext>
              </a:extLst>
            </p:cNvPr>
            <p:cNvSpPr/>
            <p:nvPr/>
          </p:nvSpPr>
          <p:spPr>
            <a:xfrm>
              <a:off x="-43518499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4E95256A-4786-0EF4-043C-82E97577AC76}"/>
                </a:ext>
              </a:extLst>
            </p:cNvPr>
            <p:cNvSpPr/>
            <p:nvPr/>
          </p:nvSpPr>
          <p:spPr>
            <a:xfrm>
              <a:off x="-42196606" y="708042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72184F7D-D775-30FF-4BCD-BFAE1F678443}"/>
                </a:ext>
              </a:extLst>
            </p:cNvPr>
            <p:cNvSpPr/>
            <p:nvPr/>
          </p:nvSpPr>
          <p:spPr>
            <a:xfrm>
              <a:off x="-40797538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0F21F255-F0E3-8F6C-A1AB-E91FB930C3CB}"/>
                </a:ext>
              </a:extLst>
            </p:cNvPr>
            <p:cNvSpPr/>
            <p:nvPr/>
          </p:nvSpPr>
          <p:spPr>
            <a:xfrm>
              <a:off x="-41263572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1FF2E30D-EB7F-1453-5C2C-C422225F9B2E}"/>
                </a:ext>
              </a:extLst>
            </p:cNvPr>
            <p:cNvSpPr/>
            <p:nvPr/>
          </p:nvSpPr>
          <p:spPr>
            <a:xfrm>
              <a:off x="-42429744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630A99E6-C2D9-2EF9-A6D0-B9355091CD1B}"/>
                </a:ext>
              </a:extLst>
            </p:cNvPr>
            <p:cNvSpPr/>
            <p:nvPr/>
          </p:nvSpPr>
          <p:spPr>
            <a:xfrm>
              <a:off x="-41574933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ECF7CED5-7CE7-6595-E771-AEB4B5E254E9}"/>
                </a:ext>
              </a:extLst>
            </p:cNvPr>
            <p:cNvSpPr/>
            <p:nvPr/>
          </p:nvSpPr>
          <p:spPr>
            <a:xfrm>
              <a:off x="-42041047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12776F8D-1D6B-2BA7-C165-D3161E68F09D}"/>
                </a:ext>
              </a:extLst>
            </p:cNvPr>
            <p:cNvSpPr/>
            <p:nvPr/>
          </p:nvSpPr>
          <p:spPr>
            <a:xfrm>
              <a:off x="-42818441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A44B10F8-EF5F-A735-522E-DB991F859669}"/>
                </a:ext>
              </a:extLst>
            </p:cNvPr>
            <p:cNvSpPr/>
            <p:nvPr/>
          </p:nvSpPr>
          <p:spPr>
            <a:xfrm>
              <a:off x="-42352327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98C5B0AB-D53D-49EA-689C-790537FC5929}"/>
                </a:ext>
              </a:extLst>
            </p:cNvPr>
            <p:cNvSpPr/>
            <p:nvPr/>
          </p:nvSpPr>
          <p:spPr>
            <a:xfrm>
              <a:off x="-42818441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5802BB99-12F6-6923-FACA-4FA2A6F06C8D}"/>
                </a:ext>
              </a:extLst>
            </p:cNvPr>
            <p:cNvSpPr/>
            <p:nvPr/>
          </p:nvSpPr>
          <p:spPr>
            <a:xfrm>
              <a:off x="-41186074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14D483A1-A5DE-D7C6-5391-CA3F5A2AE3E5}"/>
                </a:ext>
              </a:extLst>
            </p:cNvPr>
            <p:cNvSpPr/>
            <p:nvPr/>
          </p:nvSpPr>
          <p:spPr>
            <a:xfrm>
              <a:off x="-43129802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FAA5EFD7-37A3-668B-491E-329CADBD63B7}"/>
                </a:ext>
              </a:extLst>
            </p:cNvPr>
            <p:cNvSpPr/>
            <p:nvPr/>
          </p:nvSpPr>
          <p:spPr>
            <a:xfrm>
              <a:off x="-43595916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49A009EE-55AE-9BD8-39E0-E5E2C8F0490F}"/>
                </a:ext>
              </a:extLst>
            </p:cNvPr>
            <p:cNvSpPr/>
            <p:nvPr/>
          </p:nvSpPr>
          <p:spPr>
            <a:xfrm>
              <a:off x="-40874875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E5DA9AB9-1338-80C5-2C99-2E3F54635C4A}"/>
                </a:ext>
              </a:extLst>
            </p:cNvPr>
            <p:cNvSpPr/>
            <p:nvPr/>
          </p:nvSpPr>
          <p:spPr>
            <a:xfrm>
              <a:off x="-43595916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2A26DB8B-D5D1-C440-C0F1-159D31E91CAB}"/>
                </a:ext>
              </a:extLst>
            </p:cNvPr>
            <p:cNvSpPr/>
            <p:nvPr/>
          </p:nvSpPr>
          <p:spPr>
            <a:xfrm>
              <a:off x="-43129641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B71CFFF1-8AFB-DB7E-3D1B-A9CCD3EF8DBD}"/>
                </a:ext>
              </a:extLst>
            </p:cNvPr>
            <p:cNvSpPr/>
            <p:nvPr/>
          </p:nvSpPr>
          <p:spPr>
            <a:xfrm>
              <a:off x="-42818441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66F2AF47-B93C-118B-D7C1-9DE14A59C1D4}"/>
                </a:ext>
              </a:extLst>
            </p:cNvPr>
            <p:cNvSpPr/>
            <p:nvPr/>
          </p:nvSpPr>
          <p:spPr>
            <a:xfrm>
              <a:off x="-42352166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089961F4-5BB9-07C2-490B-A9AAF58E7849}"/>
                </a:ext>
              </a:extLst>
            </p:cNvPr>
            <p:cNvSpPr/>
            <p:nvPr/>
          </p:nvSpPr>
          <p:spPr>
            <a:xfrm>
              <a:off x="-42041047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07F9D823-E858-0C2D-492F-16D001259678}"/>
                </a:ext>
              </a:extLst>
            </p:cNvPr>
            <p:cNvSpPr/>
            <p:nvPr/>
          </p:nvSpPr>
          <p:spPr>
            <a:xfrm>
              <a:off x="-41574771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5BE38E68-391C-DEC5-37F1-0C6ACC09175E}"/>
                </a:ext>
              </a:extLst>
            </p:cNvPr>
            <p:cNvSpPr/>
            <p:nvPr/>
          </p:nvSpPr>
          <p:spPr>
            <a:xfrm>
              <a:off x="-41263572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72A8281C-11FE-C42D-F9EB-B7BD2C91C685}"/>
                </a:ext>
              </a:extLst>
            </p:cNvPr>
            <p:cNvSpPr/>
            <p:nvPr/>
          </p:nvSpPr>
          <p:spPr>
            <a:xfrm>
              <a:off x="-40641818" y="761896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4C65C6A7-31D1-2ACB-12AA-839B2C340CD6}"/>
                </a:ext>
              </a:extLst>
            </p:cNvPr>
            <p:cNvSpPr/>
            <p:nvPr/>
          </p:nvSpPr>
          <p:spPr>
            <a:xfrm>
              <a:off x="-40797377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3AF103B4-721B-9625-E1B0-AEDC6A1B95EF}"/>
                </a:ext>
              </a:extLst>
            </p:cNvPr>
            <p:cNvSpPr/>
            <p:nvPr/>
          </p:nvSpPr>
          <p:spPr>
            <a:xfrm>
              <a:off x="-41419293" y="761896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8F467BEE-4056-BBA3-7F28-8276FBFB16C2}"/>
                </a:ext>
              </a:extLst>
            </p:cNvPr>
            <p:cNvSpPr/>
            <p:nvPr/>
          </p:nvSpPr>
          <p:spPr>
            <a:xfrm>
              <a:off x="-40486178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3E6B0103-7F54-1026-A768-B25EF7D2AD28}"/>
                </a:ext>
              </a:extLst>
            </p:cNvPr>
            <p:cNvSpPr/>
            <p:nvPr/>
          </p:nvSpPr>
          <p:spPr>
            <a:xfrm>
              <a:off x="-40019902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1EB8F5D5-0429-2A25-7E3A-10B0C76F135E}"/>
                </a:ext>
              </a:extLst>
            </p:cNvPr>
            <p:cNvSpPr/>
            <p:nvPr/>
          </p:nvSpPr>
          <p:spPr>
            <a:xfrm>
              <a:off x="-42196687" y="761896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0880C1B6-09D3-7CCD-C29B-BC66C694EDA0}"/>
                </a:ext>
              </a:extLst>
            </p:cNvPr>
            <p:cNvSpPr/>
            <p:nvPr/>
          </p:nvSpPr>
          <p:spPr>
            <a:xfrm>
              <a:off x="-43984613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19D8D16E-A453-00DC-34B7-FE0000CAC36C}"/>
                </a:ext>
              </a:extLst>
            </p:cNvPr>
            <p:cNvSpPr/>
            <p:nvPr/>
          </p:nvSpPr>
          <p:spPr>
            <a:xfrm>
              <a:off x="-40253040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26501046-918D-D6A0-4370-13B90E4C8022}"/>
                </a:ext>
              </a:extLst>
            </p:cNvPr>
            <p:cNvSpPr/>
            <p:nvPr/>
          </p:nvSpPr>
          <p:spPr>
            <a:xfrm>
              <a:off x="-41574771" y="842690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625EE507-8B61-26A9-9558-F94C89C4D326}"/>
                </a:ext>
              </a:extLst>
            </p:cNvPr>
            <p:cNvSpPr/>
            <p:nvPr/>
          </p:nvSpPr>
          <p:spPr>
            <a:xfrm>
              <a:off x="-42352166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7F0482A3-1FC9-4C4B-867F-8463649E8186}"/>
                </a:ext>
              </a:extLst>
            </p:cNvPr>
            <p:cNvSpPr/>
            <p:nvPr/>
          </p:nvSpPr>
          <p:spPr>
            <a:xfrm>
              <a:off x="-41263572" y="842690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6DDE0683-792D-84B1-6AF1-C10A90DC7BC2}"/>
                </a:ext>
              </a:extLst>
            </p:cNvPr>
            <p:cNvSpPr/>
            <p:nvPr/>
          </p:nvSpPr>
          <p:spPr>
            <a:xfrm>
              <a:off x="-41030515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E8B87F99-6596-B207-D596-3AA54B89C8DE}"/>
                </a:ext>
              </a:extLst>
            </p:cNvPr>
            <p:cNvSpPr/>
            <p:nvPr/>
          </p:nvSpPr>
          <p:spPr>
            <a:xfrm>
              <a:off x="-43207138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332642D1-A0EC-6AEB-1A97-78580B249D02}"/>
                </a:ext>
              </a:extLst>
            </p:cNvPr>
            <p:cNvSpPr/>
            <p:nvPr/>
          </p:nvSpPr>
          <p:spPr>
            <a:xfrm>
              <a:off x="-40797377" y="842690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5154130F-8CB2-2980-61A0-9CC4FE5BBB08}"/>
                </a:ext>
              </a:extLst>
            </p:cNvPr>
            <p:cNvSpPr/>
            <p:nvPr/>
          </p:nvSpPr>
          <p:spPr>
            <a:xfrm>
              <a:off x="-42740943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C57710F5-804A-1C53-B091-6A60DBD7BD22}"/>
                </a:ext>
              </a:extLst>
            </p:cNvPr>
            <p:cNvSpPr/>
            <p:nvPr/>
          </p:nvSpPr>
          <p:spPr>
            <a:xfrm>
              <a:off x="-41652350" y="85616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D88095C1-A5E9-AD9E-69DD-0E5128CAEF77}"/>
                </a:ext>
              </a:extLst>
            </p:cNvPr>
            <p:cNvSpPr/>
            <p:nvPr/>
          </p:nvSpPr>
          <p:spPr>
            <a:xfrm>
              <a:off x="-43518338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40BDD68E-A059-EC64-5BA0-67EE754B7EC4}"/>
                </a:ext>
              </a:extLst>
            </p:cNvPr>
            <p:cNvSpPr/>
            <p:nvPr/>
          </p:nvSpPr>
          <p:spPr>
            <a:xfrm>
              <a:off x="-41807909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FF44ABED-51C7-881E-0374-D50B20DB24A4}"/>
                </a:ext>
              </a:extLst>
            </p:cNvPr>
            <p:cNvSpPr/>
            <p:nvPr/>
          </p:nvSpPr>
          <p:spPr>
            <a:xfrm>
              <a:off x="-41186074" y="85616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BD3A37B0-B2BA-3FA6-0916-7BAACF40214E}"/>
                </a:ext>
              </a:extLst>
            </p:cNvPr>
            <p:cNvSpPr/>
            <p:nvPr/>
          </p:nvSpPr>
          <p:spPr>
            <a:xfrm>
              <a:off x="-42429744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72E56F9E-7636-0D5C-2672-FF0AF37EE140}"/>
                </a:ext>
              </a:extLst>
            </p:cNvPr>
            <p:cNvSpPr/>
            <p:nvPr/>
          </p:nvSpPr>
          <p:spPr>
            <a:xfrm>
              <a:off x="-40874875" y="85616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CF571B93-A80F-B47D-E668-820A510C64FB}"/>
                </a:ext>
              </a:extLst>
            </p:cNvPr>
            <p:cNvSpPr/>
            <p:nvPr/>
          </p:nvSpPr>
          <p:spPr>
            <a:xfrm>
              <a:off x="-41263572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893F01D6-3013-3065-F026-E840B1932CD3}"/>
                </a:ext>
              </a:extLst>
            </p:cNvPr>
            <p:cNvSpPr/>
            <p:nvPr/>
          </p:nvSpPr>
          <p:spPr>
            <a:xfrm>
              <a:off x="-41574933" y="869629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79C7F06E-F755-FB0C-0022-E8FC2DCA2AAC}"/>
                </a:ext>
              </a:extLst>
            </p:cNvPr>
            <p:cNvSpPr/>
            <p:nvPr/>
          </p:nvSpPr>
          <p:spPr>
            <a:xfrm>
              <a:off x="-41963469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957196F7-4D8B-D8B7-7CC9-D3088648EB0C}"/>
                </a:ext>
              </a:extLst>
            </p:cNvPr>
            <p:cNvSpPr/>
            <p:nvPr/>
          </p:nvSpPr>
          <p:spPr>
            <a:xfrm>
              <a:off x="-41263572" y="86962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3F9C00CE-FBAF-A274-B84A-447A82304C0B}"/>
                </a:ext>
              </a:extLst>
            </p:cNvPr>
            <p:cNvSpPr/>
            <p:nvPr/>
          </p:nvSpPr>
          <p:spPr>
            <a:xfrm>
              <a:off x="-41186074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AF4ACB23-EB88-E586-964A-BB0FDB3EE61B}"/>
                </a:ext>
              </a:extLst>
            </p:cNvPr>
            <p:cNvSpPr/>
            <p:nvPr/>
          </p:nvSpPr>
          <p:spPr>
            <a:xfrm>
              <a:off x="-41652350" y="88310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6269C805-041F-D459-937A-74769473379C}"/>
                </a:ext>
              </a:extLst>
            </p:cNvPr>
            <p:cNvSpPr/>
            <p:nvPr/>
          </p:nvSpPr>
          <p:spPr>
            <a:xfrm>
              <a:off x="-42585384" y="69459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9B8E7A9D-3C6A-6886-BE91-8FA8BCC8C9A4}"/>
                </a:ext>
              </a:extLst>
            </p:cNvPr>
            <p:cNvSpPr/>
            <p:nvPr/>
          </p:nvSpPr>
          <p:spPr>
            <a:xfrm>
              <a:off x="-39631205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0BDE699C-03B4-38D5-601D-23527C5E1C00}"/>
                </a:ext>
              </a:extLst>
            </p:cNvPr>
            <p:cNvSpPr/>
            <p:nvPr/>
          </p:nvSpPr>
          <p:spPr>
            <a:xfrm>
              <a:off x="-41186235" y="88310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A46DB902-049D-73C4-A72C-246171526C71}"/>
                </a:ext>
              </a:extLst>
            </p:cNvPr>
            <p:cNvSpPr/>
            <p:nvPr/>
          </p:nvSpPr>
          <p:spPr>
            <a:xfrm>
              <a:off x="-41574771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FA6F2961-A3A2-DE53-F8B2-886F979A8F7D}"/>
                </a:ext>
              </a:extLst>
            </p:cNvPr>
            <p:cNvSpPr/>
            <p:nvPr/>
          </p:nvSpPr>
          <p:spPr>
            <a:xfrm>
              <a:off x="-41574771" y="89657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7786C198-AFA5-0521-B599-97E364EB8DC5}"/>
                </a:ext>
              </a:extLst>
            </p:cNvPr>
            <p:cNvSpPr/>
            <p:nvPr/>
          </p:nvSpPr>
          <p:spPr>
            <a:xfrm>
              <a:off x="-41807990" y="69459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B5711780-A765-D981-455A-3F171F83017B}"/>
                </a:ext>
              </a:extLst>
            </p:cNvPr>
            <p:cNvSpPr/>
            <p:nvPr/>
          </p:nvSpPr>
          <p:spPr>
            <a:xfrm>
              <a:off x="-41263572" y="89657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16D21231-C66B-A2BD-A3FB-8ABF8AEC92AB}"/>
                </a:ext>
              </a:extLst>
            </p:cNvPr>
            <p:cNvSpPr/>
            <p:nvPr/>
          </p:nvSpPr>
          <p:spPr>
            <a:xfrm>
              <a:off x="-40097481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3E9A1A64-53A0-7AC2-44CD-09EC114F7309}"/>
                </a:ext>
              </a:extLst>
            </p:cNvPr>
            <p:cNvSpPr/>
            <p:nvPr/>
          </p:nvSpPr>
          <p:spPr>
            <a:xfrm>
              <a:off x="-41030515" y="69459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1F71825C-D8D7-DCF2-476F-2B9DDFA76B17}"/>
                </a:ext>
              </a:extLst>
            </p:cNvPr>
            <p:cNvSpPr/>
            <p:nvPr/>
          </p:nvSpPr>
          <p:spPr>
            <a:xfrm>
              <a:off x="-41652350" y="91006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D75324C9-6D56-1002-69C4-CA812255C02D}"/>
                </a:ext>
              </a:extLst>
            </p:cNvPr>
            <p:cNvSpPr/>
            <p:nvPr/>
          </p:nvSpPr>
          <p:spPr>
            <a:xfrm>
              <a:off x="-42041047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3C80D4E7-8EA1-C8CC-CCE9-FD3BC98724C1}"/>
                </a:ext>
              </a:extLst>
            </p:cNvPr>
            <p:cNvSpPr/>
            <p:nvPr/>
          </p:nvSpPr>
          <p:spPr>
            <a:xfrm>
              <a:off x="-39864343" y="708042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AA894787-730F-4434-68BA-5D0186C945E0}"/>
                </a:ext>
              </a:extLst>
            </p:cNvPr>
            <p:cNvSpPr/>
            <p:nvPr/>
          </p:nvSpPr>
          <p:spPr>
            <a:xfrm>
              <a:off x="-41186074" y="91006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394D18A4-9062-1C71-40E6-75ED0AD80793}"/>
                </a:ext>
              </a:extLst>
            </p:cNvPr>
            <p:cNvSpPr/>
            <p:nvPr/>
          </p:nvSpPr>
          <p:spPr>
            <a:xfrm>
              <a:off x="-43595916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B740CD2B-869C-DDAD-4F5F-6BE7BA2FB871}"/>
                </a:ext>
              </a:extLst>
            </p:cNvPr>
            <p:cNvSpPr/>
            <p:nvPr/>
          </p:nvSpPr>
          <p:spPr>
            <a:xfrm>
              <a:off x="-41963469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9595936E-F8B7-605D-7F44-B449B87080D1}"/>
                </a:ext>
              </a:extLst>
            </p:cNvPr>
            <p:cNvSpPr/>
            <p:nvPr/>
          </p:nvSpPr>
          <p:spPr>
            <a:xfrm>
              <a:off x="-40641737" y="708042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8B33C12B-E3A3-5E45-0D1B-F86873462B0A}"/>
                </a:ext>
              </a:extLst>
            </p:cNvPr>
            <p:cNvSpPr/>
            <p:nvPr/>
          </p:nvSpPr>
          <p:spPr>
            <a:xfrm>
              <a:off x="-40408599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6D7575B1-E5CE-297A-D690-297AABE75D24}"/>
                </a:ext>
              </a:extLst>
            </p:cNvPr>
            <p:cNvSpPr/>
            <p:nvPr/>
          </p:nvSpPr>
          <p:spPr>
            <a:xfrm>
              <a:off x="-41652350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2D95AF19-D6FC-407E-9C1D-E38B3D0665A1}"/>
                </a:ext>
              </a:extLst>
            </p:cNvPr>
            <p:cNvSpPr/>
            <p:nvPr/>
          </p:nvSpPr>
          <p:spPr>
            <a:xfrm>
              <a:off x="-43129641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0263D810-281B-04CE-2F71-14328E41029F}"/>
                </a:ext>
              </a:extLst>
            </p:cNvPr>
            <p:cNvSpPr/>
            <p:nvPr/>
          </p:nvSpPr>
          <p:spPr>
            <a:xfrm>
              <a:off x="-41652350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01F126B7-9B83-7BD6-4F4E-DF8ABAA51EEA}"/>
                </a:ext>
              </a:extLst>
            </p:cNvPr>
            <p:cNvSpPr/>
            <p:nvPr/>
          </p:nvSpPr>
          <p:spPr>
            <a:xfrm>
              <a:off x="-41419212" y="708042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4CA7AA58-8C2C-6BD8-1D15-8F14A5CEACF3}"/>
                </a:ext>
              </a:extLst>
            </p:cNvPr>
            <p:cNvSpPr/>
            <p:nvPr/>
          </p:nvSpPr>
          <p:spPr>
            <a:xfrm>
              <a:off x="-41419212" y="869661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8F6D5486-7E9C-0BF0-982C-44284F854F2C}"/>
                </a:ext>
              </a:extLst>
            </p:cNvPr>
            <p:cNvSpPr/>
            <p:nvPr/>
          </p:nvSpPr>
          <p:spPr>
            <a:xfrm>
              <a:off x="-43362778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BA9CF716-CD18-EA36-DFE1-753311BC8511}"/>
                </a:ext>
              </a:extLst>
            </p:cNvPr>
            <p:cNvSpPr/>
            <p:nvPr/>
          </p:nvSpPr>
          <p:spPr>
            <a:xfrm>
              <a:off x="-42585303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230EBA8A-46E7-4DFE-9CB2-FC62B40180B8}"/>
                </a:ext>
              </a:extLst>
            </p:cNvPr>
            <p:cNvSpPr/>
            <p:nvPr/>
          </p:nvSpPr>
          <p:spPr>
            <a:xfrm>
              <a:off x="-41807909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AE4C14FD-2059-9971-04AB-C54EF4A7A0AC}"/>
                </a:ext>
              </a:extLst>
            </p:cNvPr>
            <p:cNvSpPr/>
            <p:nvPr/>
          </p:nvSpPr>
          <p:spPr>
            <a:xfrm>
              <a:off x="-41030515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3B03E7A8-22A0-C221-E5BE-E227C41B1A30}"/>
                </a:ext>
              </a:extLst>
            </p:cNvPr>
            <p:cNvSpPr/>
            <p:nvPr/>
          </p:nvSpPr>
          <p:spPr>
            <a:xfrm>
              <a:off x="-40253040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4AF4D2DF-6012-4A20-F965-4C4C4F5550F7}"/>
                </a:ext>
              </a:extLst>
            </p:cNvPr>
            <p:cNvSpPr/>
            <p:nvPr/>
          </p:nvSpPr>
          <p:spPr>
            <a:xfrm>
              <a:off x="-42973839" y="573419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8DD49BD8-CB66-1CF2-44AC-6DDFD28DA3C5}"/>
                </a:ext>
              </a:extLst>
            </p:cNvPr>
            <p:cNvSpPr/>
            <p:nvPr/>
          </p:nvSpPr>
          <p:spPr>
            <a:xfrm>
              <a:off x="-42196365" y="573419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F07CF9C8-9D6B-F1BE-6589-8BCC5FD81498}"/>
                </a:ext>
              </a:extLst>
            </p:cNvPr>
            <p:cNvSpPr/>
            <p:nvPr/>
          </p:nvSpPr>
          <p:spPr>
            <a:xfrm>
              <a:off x="-41418970" y="573419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A674ACEC-17FB-DF79-E91E-E188C192442C}"/>
                </a:ext>
              </a:extLst>
            </p:cNvPr>
            <p:cNvSpPr/>
            <p:nvPr/>
          </p:nvSpPr>
          <p:spPr>
            <a:xfrm>
              <a:off x="-40641496" y="573419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39" name="Groupe 538">
            <a:extLst>
              <a:ext uri="{FF2B5EF4-FFF2-40B4-BE49-F238E27FC236}">
                <a16:creationId xmlns:a16="http://schemas.microsoft.com/office/drawing/2014/main" id="{431B402B-CBFC-9695-81B2-C7C48B1C92AE}"/>
              </a:ext>
            </a:extLst>
          </p:cNvPr>
          <p:cNvGrpSpPr/>
          <p:nvPr/>
        </p:nvGrpSpPr>
        <p:grpSpPr>
          <a:xfrm>
            <a:off x="6971597" y="2106837"/>
            <a:ext cx="1127760" cy="1127760"/>
            <a:chOff x="-2663056" y="2865120"/>
            <a:chExt cx="1127760" cy="1127760"/>
          </a:xfrm>
        </p:grpSpPr>
        <p:grpSp>
          <p:nvGrpSpPr>
            <p:cNvPr id="540" name="Graphique 385">
              <a:extLst>
                <a:ext uri="{FF2B5EF4-FFF2-40B4-BE49-F238E27FC236}">
                  <a16:creationId xmlns:a16="http://schemas.microsoft.com/office/drawing/2014/main" id="{20F989F4-5054-9041-69DE-978C428BBECD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542" name="Ellipse 541">
                <a:extLst>
                  <a:ext uri="{FF2B5EF4-FFF2-40B4-BE49-F238E27FC236}">
                    <a16:creationId xmlns:a16="http://schemas.microsoft.com/office/drawing/2014/main" id="{2E58955A-BD06-0837-FEE3-805A339E1100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3" name="Ellipse 542">
                <a:extLst>
                  <a:ext uri="{FF2B5EF4-FFF2-40B4-BE49-F238E27FC236}">
                    <a16:creationId xmlns:a16="http://schemas.microsoft.com/office/drawing/2014/main" id="{0A06EA3D-EFEF-8DC8-F29F-6C307E67BC7A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41" name="ZoneTexte 540">
              <a:extLst>
                <a:ext uri="{FF2B5EF4-FFF2-40B4-BE49-F238E27FC236}">
                  <a16:creationId xmlns:a16="http://schemas.microsoft.com/office/drawing/2014/main" id="{DAEAF014-3C7C-EC6C-DCE9-6C9282253ECC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544" name="Groupe 543">
            <a:extLst>
              <a:ext uri="{FF2B5EF4-FFF2-40B4-BE49-F238E27FC236}">
                <a16:creationId xmlns:a16="http://schemas.microsoft.com/office/drawing/2014/main" id="{62E68E14-B0EE-8142-5466-AC7520B78B8F}"/>
              </a:ext>
            </a:extLst>
          </p:cNvPr>
          <p:cNvGrpSpPr/>
          <p:nvPr/>
        </p:nvGrpSpPr>
        <p:grpSpPr>
          <a:xfrm>
            <a:off x="4572589" y="1779537"/>
            <a:ext cx="886171" cy="886171"/>
            <a:chOff x="-2196201" y="4165899"/>
            <a:chExt cx="886171" cy="886171"/>
          </a:xfrm>
        </p:grpSpPr>
        <p:grpSp>
          <p:nvGrpSpPr>
            <p:cNvPr id="545" name="Graphique 385">
              <a:extLst>
                <a:ext uri="{FF2B5EF4-FFF2-40B4-BE49-F238E27FC236}">
                  <a16:creationId xmlns:a16="http://schemas.microsoft.com/office/drawing/2014/main" id="{5E3E3406-AB22-5813-81E6-9B34485E4B8D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547" name="Ellipse 546">
                <a:extLst>
                  <a:ext uri="{FF2B5EF4-FFF2-40B4-BE49-F238E27FC236}">
                    <a16:creationId xmlns:a16="http://schemas.microsoft.com/office/drawing/2014/main" id="{AE344C85-B8F6-57C8-732F-98528F639EAE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8" name="Ellipse 547">
                <a:extLst>
                  <a:ext uri="{FF2B5EF4-FFF2-40B4-BE49-F238E27FC236}">
                    <a16:creationId xmlns:a16="http://schemas.microsoft.com/office/drawing/2014/main" id="{E9D2EC0F-B835-7AE4-4D8B-E1821EB1031D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46" name="ZoneTexte 545">
              <a:extLst>
                <a:ext uri="{FF2B5EF4-FFF2-40B4-BE49-F238E27FC236}">
                  <a16:creationId xmlns:a16="http://schemas.microsoft.com/office/drawing/2014/main" id="{40C6D354-7759-AF73-B9C7-CD1E36B928E1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549" name="Groupe 548">
            <a:extLst>
              <a:ext uri="{FF2B5EF4-FFF2-40B4-BE49-F238E27FC236}">
                <a16:creationId xmlns:a16="http://schemas.microsoft.com/office/drawing/2014/main" id="{2B6565F1-34A6-C4DD-9079-64B04128C07F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-4110358" y="5865997"/>
            <a:chExt cx="642158" cy="642158"/>
          </a:xfrm>
        </p:grpSpPr>
        <p:grpSp>
          <p:nvGrpSpPr>
            <p:cNvPr id="550" name="Graphique 385">
              <a:extLst>
                <a:ext uri="{FF2B5EF4-FFF2-40B4-BE49-F238E27FC236}">
                  <a16:creationId xmlns:a16="http://schemas.microsoft.com/office/drawing/2014/main" id="{86203DB9-98D5-84B9-A536-787179797970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552" name="Ellipse 551">
                <a:extLst>
                  <a:ext uri="{FF2B5EF4-FFF2-40B4-BE49-F238E27FC236}">
                    <a16:creationId xmlns:a16="http://schemas.microsoft.com/office/drawing/2014/main" id="{2CF0C9EC-6939-AE58-6D23-A5512C4B9233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3" name="Ellipse 552">
                <a:extLst>
                  <a:ext uri="{FF2B5EF4-FFF2-40B4-BE49-F238E27FC236}">
                    <a16:creationId xmlns:a16="http://schemas.microsoft.com/office/drawing/2014/main" id="{B38D1DB3-D7DC-7083-4389-C90691D726BD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51" name="ZoneTexte 550">
              <a:extLst>
                <a:ext uri="{FF2B5EF4-FFF2-40B4-BE49-F238E27FC236}">
                  <a16:creationId xmlns:a16="http://schemas.microsoft.com/office/drawing/2014/main" id="{11B3A644-81A8-B150-EF47-70C8A0AD807B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554" name="Forme libre 553">
            <a:extLst>
              <a:ext uri="{FF2B5EF4-FFF2-40B4-BE49-F238E27FC236}">
                <a16:creationId xmlns:a16="http://schemas.microsoft.com/office/drawing/2014/main" id="{5BD0AA2B-7E7F-1076-3CA5-297FEC951103}"/>
              </a:ext>
            </a:extLst>
          </p:cNvPr>
          <p:cNvSpPr/>
          <p:nvPr/>
        </p:nvSpPr>
        <p:spPr>
          <a:xfrm>
            <a:off x="8757291" y="294452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55" name="Group 46">
            <a:extLst>
              <a:ext uri="{FF2B5EF4-FFF2-40B4-BE49-F238E27FC236}">
                <a16:creationId xmlns:a16="http://schemas.microsoft.com/office/drawing/2014/main" id="{1DD25046-9728-EA26-9FC5-E7FA98A3DA85}"/>
              </a:ext>
            </a:extLst>
          </p:cNvPr>
          <p:cNvGrpSpPr/>
          <p:nvPr/>
        </p:nvGrpSpPr>
        <p:grpSpPr>
          <a:xfrm>
            <a:off x="9324156" y="3026471"/>
            <a:ext cx="1691640" cy="1013154"/>
            <a:chOff x="9636390" y="4480994"/>
            <a:chExt cx="1691640" cy="1013154"/>
          </a:xfrm>
        </p:grpSpPr>
        <p:sp>
          <p:nvSpPr>
            <p:cNvPr id="556" name="TextBox 36">
              <a:extLst>
                <a:ext uri="{FF2B5EF4-FFF2-40B4-BE49-F238E27FC236}">
                  <a16:creationId xmlns:a16="http://schemas.microsoft.com/office/drawing/2014/main" id="{202A883A-DFDD-CFDC-C050-955A46FB947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7" name="TextBox 37">
              <a:extLst>
                <a:ext uri="{FF2B5EF4-FFF2-40B4-BE49-F238E27FC236}">
                  <a16:creationId xmlns:a16="http://schemas.microsoft.com/office/drawing/2014/main" id="{BA333B0B-A539-3AE8-8E73-4B4E244FA6B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58" name="Forme libre 557">
            <a:extLst>
              <a:ext uri="{FF2B5EF4-FFF2-40B4-BE49-F238E27FC236}">
                <a16:creationId xmlns:a16="http://schemas.microsoft.com/office/drawing/2014/main" id="{00DD0396-1FF0-391C-0BE5-EB2CDFB72EAD}"/>
              </a:ext>
            </a:extLst>
          </p:cNvPr>
          <p:cNvSpPr/>
          <p:nvPr/>
        </p:nvSpPr>
        <p:spPr>
          <a:xfrm>
            <a:off x="8757291" y="4527997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59" name="Group 46">
            <a:extLst>
              <a:ext uri="{FF2B5EF4-FFF2-40B4-BE49-F238E27FC236}">
                <a16:creationId xmlns:a16="http://schemas.microsoft.com/office/drawing/2014/main" id="{030C6ACA-6CF1-1845-38BF-57A265F93246}"/>
              </a:ext>
            </a:extLst>
          </p:cNvPr>
          <p:cNvGrpSpPr/>
          <p:nvPr/>
        </p:nvGrpSpPr>
        <p:grpSpPr>
          <a:xfrm>
            <a:off x="9324156" y="4609944"/>
            <a:ext cx="1691640" cy="1013154"/>
            <a:chOff x="9636390" y="4480994"/>
            <a:chExt cx="1691640" cy="1013154"/>
          </a:xfrm>
        </p:grpSpPr>
        <p:sp>
          <p:nvSpPr>
            <p:cNvPr id="560" name="TextBox 36">
              <a:extLst>
                <a:ext uri="{FF2B5EF4-FFF2-40B4-BE49-F238E27FC236}">
                  <a16:creationId xmlns:a16="http://schemas.microsoft.com/office/drawing/2014/main" id="{E0D3F615-EF35-F153-2072-31A9DBBA3A3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1" name="TextBox 37">
              <a:extLst>
                <a:ext uri="{FF2B5EF4-FFF2-40B4-BE49-F238E27FC236}">
                  <a16:creationId xmlns:a16="http://schemas.microsoft.com/office/drawing/2014/main" id="{B41EAE86-29A5-7B1F-0BE8-89EB104F49B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62" name="Forme libre 561">
            <a:extLst>
              <a:ext uri="{FF2B5EF4-FFF2-40B4-BE49-F238E27FC236}">
                <a16:creationId xmlns:a16="http://schemas.microsoft.com/office/drawing/2014/main" id="{4FE63B90-848B-F733-BCFC-5BD45198A12E}"/>
              </a:ext>
            </a:extLst>
          </p:cNvPr>
          <p:cNvSpPr/>
          <p:nvPr/>
        </p:nvSpPr>
        <p:spPr>
          <a:xfrm>
            <a:off x="2155769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63" name="Group 46">
            <a:extLst>
              <a:ext uri="{FF2B5EF4-FFF2-40B4-BE49-F238E27FC236}">
                <a16:creationId xmlns:a16="http://schemas.microsoft.com/office/drawing/2014/main" id="{C9B5785A-7499-F445-7316-91F9253B0363}"/>
              </a:ext>
            </a:extLst>
          </p:cNvPr>
          <p:cNvGrpSpPr/>
          <p:nvPr/>
        </p:nvGrpSpPr>
        <p:grpSpPr>
          <a:xfrm>
            <a:off x="2722634" y="3655803"/>
            <a:ext cx="1691640" cy="1013154"/>
            <a:chOff x="9636390" y="4480994"/>
            <a:chExt cx="1691640" cy="1013154"/>
          </a:xfrm>
        </p:grpSpPr>
        <p:sp>
          <p:nvSpPr>
            <p:cNvPr id="564" name="TextBox 36">
              <a:extLst>
                <a:ext uri="{FF2B5EF4-FFF2-40B4-BE49-F238E27FC236}">
                  <a16:creationId xmlns:a16="http://schemas.microsoft.com/office/drawing/2014/main" id="{1A8DA9BC-5ADC-0720-9B6F-437AEDB89E2F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5" name="TextBox 37">
              <a:extLst>
                <a:ext uri="{FF2B5EF4-FFF2-40B4-BE49-F238E27FC236}">
                  <a16:creationId xmlns:a16="http://schemas.microsoft.com/office/drawing/2014/main" id="{C4F18E93-9703-4D3E-996E-2CD8A6B8CBD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66" name="Groupe 565">
            <a:extLst>
              <a:ext uri="{FF2B5EF4-FFF2-40B4-BE49-F238E27FC236}">
                <a16:creationId xmlns:a16="http://schemas.microsoft.com/office/drawing/2014/main" id="{4951DA1C-909A-400A-C2B8-F6490E40BF93}"/>
              </a:ext>
            </a:extLst>
          </p:cNvPr>
          <p:cNvGrpSpPr/>
          <p:nvPr/>
        </p:nvGrpSpPr>
        <p:grpSpPr>
          <a:xfrm>
            <a:off x="2353298" y="1200842"/>
            <a:ext cx="1770957" cy="2228158"/>
            <a:chOff x="2475961" y="1345698"/>
            <a:chExt cx="1770957" cy="2228158"/>
          </a:xfrm>
        </p:grpSpPr>
        <p:grpSp>
          <p:nvGrpSpPr>
            <p:cNvPr id="567" name="Groupe 566">
              <a:extLst>
                <a:ext uri="{FF2B5EF4-FFF2-40B4-BE49-F238E27FC236}">
                  <a16:creationId xmlns:a16="http://schemas.microsoft.com/office/drawing/2014/main" id="{7FDBA61B-1DCC-D10E-D76D-BF2DB268B6FF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569" name="Graphique 568" descr="Airplane avec un remplissage uni">
                <a:extLst>
                  <a:ext uri="{FF2B5EF4-FFF2-40B4-BE49-F238E27FC236}">
                    <a16:creationId xmlns:a16="http://schemas.microsoft.com/office/drawing/2014/main" id="{6225EEBE-7599-B756-369A-194D91ADA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570" name="Graphique 569" descr="Airplane avec un remplissage uni">
                <a:extLst>
                  <a:ext uri="{FF2B5EF4-FFF2-40B4-BE49-F238E27FC236}">
                    <a16:creationId xmlns:a16="http://schemas.microsoft.com/office/drawing/2014/main" id="{EA057B38-5001-38FA-B27F-30E8ED55C5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568" name="Arc 567">
              <a:extLst>
                <a:ext uri="{FF2B5EF4-FFF2-40B4-BE49-F238E27FC236}">
                  <a16:creationId xmlns:a16="http://schemas.microsoft.com/office/drawing/2014/main" id="{6A4D5C50-2DDE-714B-98ED-2AA4161FF2DB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88729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1D3C8-C3DD-1EDF-A92F-EFCE87F41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C7D05-99A8-78E3-4EF2-117539DA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Brazil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83AD2F9E-70B8-8323-F840-F526765DC148}"/>
              </a:ext>
            </a:extLst>
          </p:cNvPr>
          <p:cNvGrpSpPr/>
          <p:nvPr/>
        </p:nvGrpSpPr>
        <p:grpSpPr>
          <a:xfrm>
            <a:off x="3724988" y="1033838"/>
            <a:ext cx="4742024" cy="4790324"/>
            <a:chOff x="-44140414" y="4925855"/>
            <a:chExt cx="4742024" cy="4790324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5169E1F2-7DB3-E33E-0046-9B8E059902A7}"/>
                </a:ext>
              </a:extLst>
            </p:cNvPr>
            <p:cNvSpPr/>
            <p:nvPr/>
          </p:nvSpPr>
          <p:spPr>
            <a:xfrm>
              <a:off x="-42819247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B33D69B6-D5BA-C7D7-0FF7-E8FBB9CE2AAC}"/>
                </a:ext>
              </a:extLst>
            </p:cNvPr>
            <p:cNvSpPr/>
            <p:nvPr/>
          </p:nvSpPr>
          <p:spPr>
            <a:xfrm>
              <a:off x="-42352407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6D84870-3BBB-1BAF-7229-9D0F494B03E2}"/>
                </a:ext>
              </a:extLst>
            </p:cNvPr>
            <p:cNvSpPr/>
            <p:nvPr/>
          </p:nvSpPr>
          <p:spPr>
            <a:xfrm>
              <a:off x="-42041772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F5CFA9B-DFA0-E349-7D7E-77EE6BFEE6A2}"/>
                </a:ext>
              </a:extLst>
            </p:cNvPr>
            <p:cNvSpPr/>
            <p:nvPr/>
          </p:nvSpPr>
          <p:spPr>
            <a:xfrm>
              <a:off x="-41575013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490CAFC-FAD6-D764-ACA2-E1E85739BF4B}"/>
                </a:ext>
              </a:extLst>
            </p:cNvPr>
            <p:cNvSpPr/>
            <p:nvPr/>
          </p:nvSpPr>
          <p:spPr>
            <a:xfrm>
              <a:off x="-41264378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453ED73-BD7F-7CF7-78EA-4821B6A94A2A}"/>
                </a:ext>
              </a:extLst>
            </p:cNvPr>
            <p:cNvSpPr/>
            <p:nvPr/>
          </p:nvSpPr>
          <p:spPr>
            <a:xfrm>
              <a:off x="-40797538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D7B713E-BC19-AB20-9144-ECA1975BBD11}"/>
                </a:ext>
              </a:extLst>
            </p:cNvPr>
            <p:cNvSpPr/>
            <p:nvPr/>
          </p:nvSpPr>
          <p:spPr>
            <a:xfrm>
              <a:off x="-40098206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C3FC14F2-BE36-50C5-3489-670B41B3D75D}"/>
                </a:ext>
              </a:extLst>
            </p:cNvPr>
            <p:cNvSpPr/>
            <p:nvPr/>
          </p:nvSpPr>
          <p:spPr>
            <a:xfrm>
              <a:off x="-40408841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3A43E38-7B12-9297-CF25-DA1CAED5E7AE}"/>
                </a:ext>
              </a:extLst>
            </p:cNvPr>
            <p:cNvSpPr/>
            <p:nvPr/>
          </p:nvSpPr>
          <p:spPr>
            <a:xfrm>
              <a:off x="-40875680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8976F5D-493E-B69E-E184-0FC80B31B94B}"/>
                </a:ext>
              </a:extLst>
            </p:cNvPr>
            <p:cNvSpPr/>
            <p:nvPr/>
          </p:nvSpPr>
          <p:spPr>
            <a:xfrm>
              <a:off x="-41186316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722DF34-7A89-DD8C-C21C-9EAD251C0C4D}"/>
                </a:ext>
              </a:extLst>
            </p:cNvPr>
            <p:cNvSpPr/>
            <p:nvPr/>
          </p:nvSpPr>
          <p:spPr>
            <a:xfrm>
              <a:off x="-41653075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BD2CB06E-C07F-765D-2C7C-798DA7D00DC0}"/>
                </a:ext>
              </a:extLst>
            </p:cNvPr>
            <p:cNvSpPr/>
            <p:nvPr/>
          </p:nvSpPr>
          <p:spPr>
            <a:xfrm>
              <a:off x="-41963710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EB790BD1-B01D-3CDA-DA2B-7C6941BBFFC2}"/>
                </a:ext>
              </a:extLst>
            </p:cNvPr>
            <p:cNvSpPr/>
            <p:nvPr/>
          </p:nvSpPr>
          <p:spPr>
            <a:xfrm>
              <a:off x="-42430469" y="7484110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609B72D-086A-2B28-6F6E-7EE830E06BB5}"/>
                </a:ext>
              </a:extLst>
            </p:cNvPr>
            <p:cNvSpPr/>
            <p:nvPr/>
          </p:nvSpPr>
          <p:spPr>
            <a:xfrm>
              <a:off x="-40486903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BFD3DBD-C914-2A16-CE68-79EACCCDB54D}"/>
                </a:ext>
              </a:extLst>
            </p:cNvPr>
            <p:cNvSpPr/>
            <p:nvPr/>
          </p:nvSpPr>
          <p:spPr>
            <a:xfrm>
              <a:off x="-40020144" y="7080022"/>
              <a:ext cx="77981" cy="779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2F2B23C-1122-9CCB-45FB-5B294D105A25}"/>
                </a:ext>
              </a:extLst>
            </p:cNvPr>
            <p:cNvSpPr/>
            <p:nvPr/>
          </p:nvSpPr>
          <p:spPr>
            <a:xfrm>
              <a:off x="-40797538" y="73494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93231DE7-794B-34A0-99EB-211DAC5ECEA4}"/>
                </a:ext>
              </a:extLst>
            </p:cNvPr>
            <p:cNvSpPr/>
            <p:nvPr/>
          </p:nvSpPr>
          <p:spPr>
            <a:xfrm>
              <a:off x="-41264217" y="73494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F5727BD-2B78-BA3B-7BDF-33BAE2BC62EB}"/>
                </a:ext>
              </a:extLst>
            </p:cNvPr>
            <p:cNvSpPr/>
            <p:nvPr/>
          </p:nvSpPr>
          <p:spPr>
            <a:xfrm>
              <a:off x="-41574933" y="73494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F4E2AAB-64A5-3733-A74D-DB4C926F3BA1}"/>
                </a:ext>
              </a:extLst>
            </p:cNvPr>
            <p:cNvSpPr/>
            <p:nvPr/>
          </p:nvSpPr>
          <p:spPr>
            <a:xfrm>
              <a:off x="-42041691" y="73494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0BE6454-35B5-385A-F064-2C72308F5003}"/>
                </a:ext>
              </a:extLst>
            </p:cNvPr>
            <p:cNvSpPr/>
            <p:nvPr/>
          </p:nvSpPr>
          <p:spPr>
            <a:xfrm>
              <a:off x="-42352327" y="73494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D21BD19-1C33-1E76-CB48-5DA1100013B0}"/>
                </a:ext>
              </a:extLst>
            </p:cNvPr>
            <p:cNvSpPr/>
            <p:nvPr/>
          </p:nvSpPr>
          <p:spPr>
            <a:xfrm>
              <a:off x="-40098125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BE231876-8AC9-0A5A-591A-00CDCB45B355}"/>
                </a:ext>
              </a:extLst>
            </p:cNvPr>
            <p:cNvSpPr/>
            <p:nvPr/>
          </p:nvSpPr>
          <p:spPr>
            <a:xfrm>
              <a:off x="-40408761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0222FF7-76C1-F393-26E5-2D2C65A5FF58}"/>
                </a:ext>
              </a:extLst>
            </p:cNvPr>
            <p:cNvSpPr/>
            <p:nvPr/>
          </p:nvSpPr>
          <p:spPr>
            <a:xfrm>
              <a:off x="-40875519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20E13E2-BD64-585B-4935-BDBCF3C1DE8A}"/>
                </a:ext>
              </a:extLst>
            </p:cNvPr>
            <p:cNvSpPr/>
            <p:nvPr/>
          </p:nvSpPr>
          <p:spPr>
            <a:xfrm>
              <a:off x="-41186235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760A899-54EB-369E-8507-9D27BBBE927E}"/>
                </a:ext>
              </a:extLst>
            </p:cNvPr>
            <p:cNvSpPr/>
            <p:nvPr/>
          </p:nvSpPr>
          <p:spPr>
            <a:xfrm>
              <a:off x="-41652994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EB7E2F7-B205-A955-D6D9-1545E01606FC}"/>
                </a:ext>
              </a:extLst>
            </p:cNvPr>
            <p:cNvSpPr/>
            <p:nvPr/>
          </p:nvSpPr>
          <p:spPr>
            <a:xfrm>
              <a:off x="-41963630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13C6614-AF8A-55A7-651C-FAA6233BC6BC}"/>
                </a:ext>
              </a:extLst>
            </p:cNvPr>
            <p:cNvSpPr/>
            <p:nvPr/>
          </p:nvSpPr>
          <p:spPr>
            <a:xfrm>
              <a:off x="-42430388" y="72147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1BAE997-CB1B-D14E-808E-B850293C184B}"/>
                </a:ext>
              </a:extLst>
            </p:cNvPr>
            <p:cNvSpPr/>
            <p:nvPr/>
          </p:nvSpPr>
          <p:spPr>
            <a:xfrm>
              <a:off x="-40486822" y="734949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B11592D-508E-3CF4-DB64-005823DAF9B7}"/>
                </a:ext>
              </a:extLst>
            </p:cNvPr>
            <p:cNvSpPr/>
            <p:nvPr/>
          </p:nvSpPr>
          <p:spPr>
            <a:xfrm>
              <a:off x="-40020063" y="73494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D007C7E8-487B-A893-72FC-AD7DCDD442A1}"/>
                </a:ext>
              </a:extLst>
            </p:cNvPr>
            <p:cNvSpPr/>
            <p:nvPr/>
          </p:nvSpPr>
          <p:spPr>
            <a:xfrm>
              <a:off x="-42041530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8D5F8F04-5692-81E2-3FAF-AD4CDE3ECEDB}"/>
                </a:ext>
              </a:extLst>
            </p:cNvPr>
            <p:cNvSpPr/>
            <p:nvPr/>
          </p:nvSpPr>
          <p:spPr>
            <a:xfrm>
              <a:off x="-41574933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BC31F35-0F4F-2E64-110F-E208F12ACE6E}"/>
                </a:ext>
              </a:extLst>
            </p:cNvPr>
            <p:cNvSpPr/>
            <p:nvPr/>
          </p:nvSpPr>
          <p:spPr>
            <a:xfrm>
              <a:off x="-41264055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3E135F5E-F54C-7D63-0FF6-92B89BE10393}"/>
                </a:ext>
              </a:extLst>
            </p:cNvPr>
            <p:cNvSpPr/>
            <p:nvPr/>
          </p:nvSpPr>
          <p:spPr>
            <a:xfrm>
              <a:off x="-40797538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AD74A252-9F84-EAE5-E8F8-9BA80032B52F}"/>
                </a:ext>
              </a:extLst>
            </p:cNvPr>
            <p:cNvSpPr/>
            <p:nvPr/>
          </p:nvSpPr>
          <p:spPr>
            <a:xfrm>
              <a:off x="-40486661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D0DC21B-6A11-EAE1-A9AA-20B7E616D648}"/>
                </a:ext>
              </a:extLst>
            </p:cNvPr>
            <p:cNvSpPr/>
            <p:nvPr/>
          </p:nvSpPr>
          <p:spPr>
            <a:xfrm>
              <a:off x="-40020063" y="761896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2A1D60E2-59A7-4DCE-ACB6-1058119E32AA}"/>
                </a:ext>
              </a:extLst>
            </p:cNvPr>
            <p:cNvSpPr/>
            <p:nvPr/>
          </p:nvSpPr>
          <p:spPr>
            <a:xfrm>
              <a:off x="-40097964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DB382035-7B32-1DE1-98FC-4F184BF29D47}"/>
                </a:ext>
              </a:extLst>
            </p:cNvPr>
            <p:cNvSpPr/>
            <p:nvPr/>
          </p:nvSpPr>
          <p:spPr>
            <a:xfrm>
              <a:off x="-40408841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99CACE8E-9816-5001-E068-D5229A2ADCAF}"/>
                </a:ext>
              </a:extLst>
            </p:cNvPr>
            <p:cNvSpPr/>
            <p:nvPr/>
          </p:nvSpPr>
          <p:spPr>
            <a:xfrm>
              <a:off x="-40875358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37717EA4-E139-270C-154A-ABC4C2EE835F}"/>
                </a:ext>
              </a:extLst>
            </p:cNvPr>
            <p:cNvSpPr/>
            <p:nvPr/>
          </p:nvSpPr>
          <p:spPr>
            <a:xfrm>
              <a:off x="-41186235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A49A2E3-7F6C-A10A-4C39-D352BD98E71B}"/>
                </a:ext>
              </a:extLst>
            </p:cNvPr>
            <p:cNvSpPr/>
            <p:nvPr/>
          </p:nvSpPr>
          <p:spPr>
            <a:xfrm>
              <a:off x="-41652753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6E613ED-41E4-8424-BC09-52E08F65CEE5}"/>
                </a:ext>
              </a:extLst>
            </p:cNvPr>
            <p:cNvSpPr/>
            <p:nvPr/>
          </p:nvSpPr>
          <p:spPr>
            <a:xfrm>
              <a:off x="-41963630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6EA5E729-8DAA-AE93-72BE-2A61C2346163}"/>
                </a:ext>
              </a:extLst>
            </p:cNvPr>
            <p:cNvSpPr/>
            <p:nvPr/>
          </p:nvSpPr>
          <p:spPr>
            <a:xfrm>
              <a:off x="-42430227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3635042E-0DBD-7897-C481-6800F6559B5D}"/>
                </a:ext>
              </a:extLst>
            </p:cNvPr>
            <p:cNvSpPr/>
            <p:nvPr/>
          </p:nvSpPr>
          <p:spPr>
            <a:xfrm>
              <a:off x="-42741104" y="69454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FA3B3FD-B921-B91A-DC3F-783E268439F8}"/>
                </a:ext>
              </a:extLst>
            </p:cNvPr>
            <p:cNvSpPr/>
            <p:nvPr/>
          </p:nvSpPr>
          <p:spPr>
            <a:xfrm>
              <a:off x="-41652753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64BCEFFD-D6B7-C948-719F-1C812D010B8E}"/>
                </a:ext>
              </a:extLst>
            </p:cNvPr>
            <p:cNvSpPr/>
            <p:nvPr/>
          </p:nvSpPr>
          <p:spPr>
            <a:xfrm>
              <a:off x="-42041450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E7DE84EE-B9CF-3D30-CFED-44D121E418F7}"/>
                </a:ext>
              </a:extLst>
            </p:cNvPr>
            <p:cNvSpPr/>
            <p:nvPr/>
          </p:nvSpPr>
          <p:spPr>
            <a:xfrm>
              <a:off x="-41652753" y="9638519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E33287C0-2D1C-84B9-16A0-38B5833B0C3A}"/>
                </a:ext>
              </a:extLst>
            </p:cNvPr>
            <p:cNvSpPr/>
            <p:nvPr/>
          </p:nvSpPr>
          <p:spPr>
            <a:xfrm>
              <a:off x="-40097883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DF2D1B29-9325-695F-A41C-945BB03423FB}"/>
                </a:ext>
              </a:extLst>
            </p:cNvPr>
            <p:cNvSpPr/>
            <p:nvPr/>
          </p:nvSpPr>
          <p:spPr>
            <a:xfrm>
              <a:off x="-42041450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A1932AB0-1F85-2034-7222-9C142D630316}"/>
                </a:ext>
              </a:extLst>
            </p:cNvPr>
            <p:cNvSpPr/>
            <p:nvPr/>
          </p:nvSpPr>
          <p:spPr>
            <a:xfrm>
              <a:off x="-41575013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DEFC65C9-5BA2-8816-6BAA-AC5C1E152226}"/>
                </a:ext>
              </a:extLst>
            </p:cNvPr>
            <p:cNvSpPr/>
            <p:nvPr/>
          </p:nvSpPr>
          <p:spPr>
            <a:xfrm>
              <a:off x="-40408841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CAD817D1-8C7E-522E-001E-27C6AFEAA3EE}"/>
                </a:ext>
              </a:extLst>
            </p:cNvPr>
            <p:cNvSpPr/>
            <p:nvPr/>
          </p:nvSpPr>
          <p:spPr>
            <a:xfrm>
              <a:off x="-41264055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EED90983-0A32-00C5-B092-0CE875323CFA}"/>
                </a:ext>
              </a:extLst>
            </p:cNvPr>
            <p:cNvSpPr/>
            <p:nvPr/>
          </p:nvSpPr>
          <p:spPr>
            <a:xfrm>
              <a:off x="-40797538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B427DD0B-8661-CE67-991F-57A1E731DF6D}"/>
                </a:ext>
              </a:extLst>
            </p:cNvPr>
            <p:cNvSpPr/>
            <p:nvPr/>
          </p:nvSpPr>
          <p:spPr>
            <a:xfrm>
              <a:off x="-40875358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F5A1A4D0-A2CE-0BD0-7A00-9417A809CB0B}"/>
                </a:ext>
              </a:extLst>
            </p:cNvPr>
            <p:cNvSpPr/>
            <p:nvPr/>
          </p:nvSpPr>
          <p:spPr>
            <a:xfrm>
              <a:off x="-40486581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95679106-95D7-8AA5-E223-E000F0DD7E9E}"/>
                </a:ext>
              </a:extLst>
            </p:cNvPr>
            <p:cNvSpPr/>
            <p:nvPr/>
          </p:nvSpPr>
          <p:spPr>
            <a:xfrm>
              <a:off x="-40020144" y="788827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E9F99869-A5A9-9A3D-D22A-44EF867F8A6E}"/>
                </a:ext>
              </a:extLst>
            </p:cNvPr>
            <p:cNvSpPr/>
            <p:nvPr/>
          </p:nvSpPr>
          <p:spPr>
            <a:xfrm>
              <a:off x="-41186235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DEB59161-9D29-8723-6084-018EFD4B7191}"/>
                </a:ext>
              </a:extLst>
            </p:cNvPr>
            <p:cNvSpPr/>
            <p:nvPr/>
          </p:nvSpPr>
          <p:spPr>
            <a:xfrm>
              <a:off x="-41652753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264092C-86FE-1FDE-F116-AD0DCB09DCB6}"/>
                </a:ext>
              </a:extLst>
            </p:cNvPr>
            <p:cNvSpPr/>
            <p:nvPr/>
          </p:nvSpPr>
          <p:spPr>
            <a:xfrm>
              <a:off x="-41963710" y="775366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05B5896F-069E-02EA-28C7-CB67411DDB18}"/>
                </a:ext>
              </a:extLst>
            </p:cNvPr>
            <p:cNvSpPr/>
            <p:nvPr/>
          </p:nvSpPr>
          <p:spPr>
            <a:xfrm>
              <a:off x="-39709186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7FFF50C8-0541-38C6-6BCF-788865FFF54D}"/>
                </a:ext>
              </a:extLst>
            </p:cNvPr>
            <p:cNvSpPr/>
            <p:nvPr/>
          </p:nvSpPr>
          <p:spPr>
            <a:xfrm>
              <a:off x="-40020144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ED6530BB-0616-59E9-0E83-259D05AC5805}"/>
                </a:ext>
              </a:extLst>
            </p:cNvPr>
            <p:cNvSpPr/>
            <p:nvPr/>
          </p:nvSpPr>
          <p:spPr>
            <a:xfrm>
              <a:off x="-40486661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DA555AC-7A44-35DB-DD32-719B71FACF91}"/>
                </a:ext>
              </a:extLst>
            </p:cNvPr>
            <p:cNvSpPr/>
            <p:nvPr/>
          </p:nvSpPr>
          <p:spPr>
            <a:xfrm>
              <a:off x="-40797538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DF6B1561-B273-9D65-8A2C-8D05F7958A00}"/>
                </a:ext>
              </a:extLst>
            </p:cNvPr>
            <p:cNvSpPr/>
            <p:nvPr/>
          </p:nvSpPr>
          <p:spPr>
            <a:xfrm>
              <a:off x="-41264055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F92556B1-FD69-1D6C-E343-4F4534A3C6E3}"/>
                </a:ext>
              </a:extLst>
            </p:cNvPr>
            <p:cNvSpPr/>
            <p:nvPr/>
          </p:nvSpPr>
          <p:spPr>
            <a:xfrm>
              <a:off x="-41574933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66A9E416-13B4-0283-A829-EEC363FAFA91}"/>
                </a:ext>
              </a:extLst>
            </p:cNvPr>
            <p:cNvSpPr/>
            <p:nvPr/>
          </p:nvSpPr>
          <p:spPr>
            <a:xfrm>
              <a:off x="-42352407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9355AD6B-A658-F8D4-99E4-D98CC20A32FB}"/>
                </a:ext>
              </a:extLst>
            </p:cNvPr>
            <p:cNvSpPr/>
            <p:nvPr/>
          </p:nvSpPr>
          <p:spPr>
            <a:xfrm>
              <a:off x="-42818924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C21757C8-E694-26B3-181B-4A780649B808}"/>
                </a:ext>
              </a:extLst>
            </p:cNvPr>
            <p:cNvSpPr/>
            <p:nvPr/>
          </p:nvSpPr>
          <p:spPr>
            <a:xfrm>
              <a:off x="-43129802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08209E69-B221-12C0-D852-56E68D1CAC3A}"/>
                </a:ext>
              </a:extLst>
            </p:cNvPr>
            <p:cNvSpPr/>
            <p:nvPr/>
          </p:nvSpPr>
          <p:spPr>
            <a:xfrm>
              <a:off x="-43596319" y="681071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B4AB2A15-DC4F-D284-84A9-0F78B3ABD916}"/>
                </a:ext>
              </a:extLst>
            </p:cNvPr>
            <p:cNvSpPr/>
            <p:nvPr/>
          </p:nvSpPr>
          <p:spPr>
            <a:xfrm>
              <a:off x="-39631447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312A90CD-5E80-589D-2EEA-EB9EF3D21D43}"/>
                </a:ext>
              </a:extLst>
            </p:cNvPr>
            <p:cNvSpPr/>
            <p:nvPr/>
          </p:nvSpPr>
          <p:spPr>
            <a:xfrm>
              <a:off x="-40097883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0498E3FE-7DEC-6E9E-B846-E7B5C8B52A72}"/>
                </a:ext>
              </a:extLst>
            </p:cNvPr>
            <p:cNvSpPr/>
            <p:nvPr/>
          </p:nvSpPr>
          <p:spPr>
            <a:xfrm>
              <a:off x="-40408841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5AD852D1-FF81-66A7-1785-5CCDA58BE0F3}"/>
                </a:ext>
              </a:extLst>
            </p:cNvPr>
            <p:cNvSpPr/>
            <p:nvPr/>
          </p:nvSpPr>
          <p:spPr>
            <a:xfrm>
              <a:off x="-40875278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213E23DB-0AF8-512B-DFC3-CD9BBA0B36A4}"/>
                </a:ext>
              </a:extLst>
            </p:cNvPr>
            <p:cNvSpPr/>
            <p:nvPr/>
          </p:nvSpPr>
          <p:spPr>
            <a:xfrm>
              <a:off x="-41186316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44D50B5C-D77E-1BFF-A9C7-55D21074370B}"/>
                </a:ext>
              </a:extLst>
            </p:cNvPr>
            <p:cNvSpPr/>
            <p:nvPr/>
          </p:nvSpPr>
          <p:spPr>
            <a:xfrm>
              <a:off x="-41963710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0BF2C05-BF47-0A39-86EF-D55153E78D28}"/>
                </a:ext>
              </a:extLst>
            </p:cNvPr>
            <p:cNvSpPr/>
            <p:nvPr/>
          </p:nvSpPr>
          <p:spPr>
            <a:xfrm>
              <a:off x="-43985016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11290937-294B-BD25-C1DA-D9883C7D0E99}"/>
                </a:ext>
              </a:extLst>
            </p:cNvPr>
            <p:cNvSpPr/>
            <p:nvPr/>
          </p:nvSpPr>
          <p:spPr>
            <a:xfrm>
              <a:off x="-42430147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FA12415C-048D-A535-4F6E-918436BFA1C0}"/>
                </a:ext>
              </a:extLst>
            </p:cNvPr>
            <p:cNvSpPr/>
            <p:nvPr/>
          </p:nvSpPr>
          <p:spPr>
            <a:xfrm>
              <a:off x="-43518579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CEB01B2E-D885-EA25-FD46-69EB599D1EB2}"/>
                </a:ext>
              </a:extLst>
            </p:cNvPr>
            <p:cNvSpPr/>
            <p:nvPr/>
          </p:nvSpPr>
          <p:spPr>
            <a:xfrm>
              <a:off x="-42741104" y="667609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DCC755C9-38E6-1ADF-D7F4-2D9FB303C57D}"/>
                </a:ext>
              </a:extLst>
            </p:cNvPr>
            <p:cNvSpPr/>
            <p:nvPr/>
          </p:nvSpPr>
          <p:spPr>
            <a:xfrm>
              <a:off x="-41574852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E7B383F3-7A17-EE3B-08C5-31773A263761}"/>
                </a:ext>
              </a:extLst>
            </p:cNvPr>
            <p:cNvSpPr/>
            <p:nvPr/>
          </p:nvSpPr>
          <p:spPr>
            <a:xfrm>
              <a:off x="-39709106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B9D82C84-6BEB-D0FE-9C4E-C4111C5F52AD}"/>
                </a:ext>
              </a:extLst>
            </p:cNvPr>
            <p:cNvSpPr/>
            <p:nvPr/>
          </p:nvSpPr>
          <p:spPr>
            <a:xfrm>
              <a:off x="-42041450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1F233DAF-55AE-49C1-1011-591A0DC4959A}"/>
                </a:ext>
              </a:extLst>
            </p:cNvPr>
            <p:cNvSpPr/>
            <p:nvPr/>
          </p:nvSpPr>
          <p:spPr>
            <a:xfrm>
              <a:off x="-40020063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4DE8BAEE-50A3-626A-1815-361A8A446E85}"/>
                </a:ext>
              </a:extLst>
            </p:cNvPr>
            <p:cNvSpPr/>
            <p:nvPr/>
          </p:nvSpPr>
          <p:spPr>
            <a:xfrm>
              <a:off x="-41263975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7BE3EC25-FDD0-1AA6-9BB4-163875381D21}"/>
                </a:ext>
              </a:extLst>
            </p:cNvPr>
            <p:cNvSpPr/>
            <p:nvPr/>
          </p:nvSpPr>
          <p:spPr>
            <a:xfrm>
              <a:off x="-40097803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B807BA9F-9997-D67A-2205-504AB64F3CC6}"/>
                </a:ext>
              </a:extLst>
            </p:cNvPr>
            <p:cNvSpPr/>
            <p:nvPr/>
          </p:nvSpPr>
          <p:spPr>
            <a:xfrm>
              <a:off x="-43985016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850B6BC3-BA82-596A-FC73-63671701CE55}"/>
                </a:ext>
              </a:extLst>
            </p:cNvPr>
            <p:cNvSpPr/>
            <p:nvPr/>
          </p:nvSpPr>
          <p:spPr>
            <a:xfrm>
              <a:off x="-43518418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88C73AF1-5626-DFCC-EF19-EF0F2D86852A}"/>
                </a:ext>
              </a:extLst>
            </p:cNvPr>
            <p:cNvSpPr/>
            <p:nvPr/>
          </p:nvSpPr>
          <p:spPr>
            <a:xfrm>
              <a:off x="-43207541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1F094AA8-43BF-0862-8CB2-FFB726DF0A89}"/>
                </a:ext>
              </a:extLst>
            </p:cNvPr>
            <p:cNvSpPr/>
            <p:nvPr/>
          </p:nvSpPr>
          <p:spPr>
            <a:xfrm>
              <a:off x="-40408761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902F16CA-9FE0-B705-0323-546917750504}"/>
                </a:ext>
              </a:extLst>
            </p:cNvPr>
            <p:cNvSpPr/>
            <p:nvPr/>
          </p:nvSpPr>
          <p:spPr>
            <a:xfrm>
              <a:off x="-42741024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652DC10E-1184-5DA6-2B39-D8B0334B4227}"/>
                </a:ext>
              </a:extLst>
            </p:cNvPr>
            <p:cNvSpPr/>
            <p:nvPr/>
          </p:nvSpPr>
          <p:spPr>
            <a:xfrm>
              <a:off x="-40797458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9D2479D-5B5B-ECE9-1E53-A4D2D4B8413B}"/>
                </a:ext>
              </a:extLst>
            </p:cNvPr>
            <p:cNvSpPr/>
            <p:nvPr/>
          </p:nvSpPr>
          <p:spPr>
            <a:xfrm>
              <a:off x="-42430147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B8ECB185-0614-FBDE-764E-AB30A4D3DAF4}"/>
                </a:ext>
              </a:extLst>
            </p:cNvPr>
            <p:cNvSpPr/>
            <p:nvPr/>
          </p:nvSpPr>
          <p:spPr>
            <a:xfrm>
              <a:off x="-40486581" y="815767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1817CE3C-6CD6-6575-5D71-F293D1BE7275}"/>
                </a:ext>
              </a:extLst>
            </p:cNvPr>
            <p:cNvSpPr/>
            <p:nvPr/>
          </p:nvSpPr>
          <p:spPr>
            <a:xfrm>
              <a:off x="-40875278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510904A0-C3E3-92AB-A753-3CD0A602F2B1}"/>
                </a:ext>
              </a:extLst>
            </p:cNvPr>
            <p:cNvSpPr/>
            <p:nvPr/>
          </p:nvSpPr>
          <p:spPr>
            <a:xfrm>
              <a:off x="-41963549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DF496C86-1F16-11C4-4950-4836B2EF49D6}"/>
                </a:ext>
              </a:extLst>
            </p:cNvPr>
            <p:cNvSpPr/>
            <p:nvPr/>
          </p:nvSpPr>
          <p:spPr>
            <a:xfrm>
              <a:off x="-41186155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7CA69A95-27A6-04B6-8B24-1F96E4C94374}"/>
                </a:ext>
              </a:extLst>
            </p:cNvPr>
            <p:cNvSpPr/>
            <p:nvPr/>
          </p:nvSpPr>
          <p:spPr>
            <a:xfrm>
              <a:off x="-41652753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6519B675-4488-4864-51AC-661EAA079E1E}"/>
                </a:ext>
              </a:extLst>
            </p:cNvPr>
            <p:cNvSpPr/>
            <p:nvPr/>
          </p:nvSpPr>
          <p:spPr>
            <a:xfrm>
              <a:off x="-41186155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A95DBFCB-7B22-55DC-A3DC-278FE3903F1B}"/>
                </a:ext>
              </a:extLst>
            </p:cNvPr>
            <p:cNvSpPr/>
            <p:nvPr/>
          </p:nvSpPr>
          <p:spPr>
            <a:xfrm>
              <a:off x="-40875278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5EFE7DA1-8594-DA72-B09E-F0F7C751E18C}"/>
                </a:ext>
              </a:extLst>
            </p:cNvPr>
            <p:cNvSpPr/>
            <p:nvPr/>
          </p:nvSpPr>
          <p:spPr>
            <a:xfrm>
              <a:off x="-40408680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D683C51C-8ABD-3230-3A5A-A2B0FBEB17D8}"/>
                </a:ext>
              </a:extLst>
            </p:cNvPr>
            <p:cNvSpPr/>
            <p:nvPr/>
          </p:nvSpPr>
          <p:spPr>
            <a:xfrm>
              <a:off x="-41652672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162F507E-9936-71E6-F743-8996B48873A1}"/>
                </a:ext>
              </a:extLst>
            </p:cNvPr>
            <p:cNvSpPr/>
            <p:nvPr/>
          </p:nvSpPr>
          <p:spPr>
            <a:xfrm>
              <a:off x="-40097883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DF9EB7B8-0FD0-4831-5AC9-3047AE78F25F}"/>
                </a:ext>
              </a:extLst>
            </p:cNvPr>
            <p:cNvSpPr/>
            <p:nvPr/>
          </p:nvSpPr>
          <p:spPr>
            <a:xfrm>
              <a:off x="-42741024" y="50605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1EF57F7C-66AE-74CC-2123-5CF4067274A5}"/>
                </a:ext>
              </a:extLst>
            </p:cNvPr>
            <p:cNvSpPr/>
            <p:nvPr/>
          </p:nvSpPr>
          <p:spPr>
            <a:xfrm>
              <a:off x="-39631286" y="640694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7B45DA74-AFA3-7035-CBF9-F1C3E6993E3E}"/>
                </a:ext>
              </a:extLst>
            </p:cNvPr>
            <p:cNvSpPr/>
            <p:nvPr/>
          </p:nvSpPr>
          <p:spPr>
            <a:xfrm>
              <a:off x="-41963630" y="802297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F25531D0-6E3D-0164-BD0D-EE8EE9E25090}"/>
                </a:ext>
              </a:extLst>
            </p:cNvPr>
            <p:cNvSpPr/>
            <p:nvPr/>
          </p:nvSpPr>
          <p:spPr>
            <a:xfrm>
              <a:off x="-43907196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4449AF6D-1289-D500-8D2B-407D3A90C7E8}"/>
                </a:ext>
              </a:extLst>
            </p:cNvPr>
            <p:cNvSpPr/>
            <p:nvPr/>
          </p:nvSpPr>
          <p:spPr>
            <a:xfrm>
              <a:off x="-43596238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850E2ED4-F05A-61CC-8E4F-6F8610C74A39}"/>
                </a:ext>
              </a:extLst>
            </p:cNvPr>
            <p:cNvSpPr/>
            <p:nvPr/>
          </p:nvSpPr>
          <p:spPr>
            <a:xfrm>
              <a:off x="-43129721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2272EB29-4DA4-3DC8-19C5-7156952A8D12}"/>
                </a:ext>
              </a:extLst>
            </p:cNvPr>
            <p:cNvSpPr/>
            <p:nvPr/>
          </p:nvSpPr>
          <p:spPr>
            <a:xfrm>
              <a:off x="-42818844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D110AC13-943B-CBCD-CAC2-5EDC2EBCC246}"/>
                </a:ext>
              </a:extLst>
            </p:cNvPr>
            <p:cNvSpPr/>
            <p:nvPr/>
          </p:nvSpPr>
          <p:spPr>
            <a:xfrm>
              <a:off x="-42352327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5905F69C-59B4-A147-1E1B-FD927C71737A}"/>
                </a:ext>
              </a:extLst>
            </p:cNvPr>
            <p:cNvSpPr/>
            <p:nvPr/>
          </p:nvSpPr>
          <p:spPr>
            <a:xfrm>
              <a:off x="-42041369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2A405BF9-7C33-40D7-1EFE-49B964DA126B}"/>
                </a:ext>
              </a:extLst>
            </p:cNvPr>
            <p:cNvSpPr/>
            <p:nvPr/>
          </p:nvSpPr>
          <p:spPr>
            <a:xfrm>
              <a:off x="-41574852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5C206ADD-56E8-CC72-8ADF-7B2A388B5940}"/>
                </a:ext>
              </a:extLst>
            </p:cNvPr>
            <p:cNvSpPr/>
            <p:nvPr/>
          </p:nvSpPr>
          <p:spPr>
            <a:xfrm>
              <a:off x="-41263975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AE186353-302A-04FF-FB56-7CD3DCD63913}"/>
                </a:ext>
              </a:extLst>
            </p:cNvPr>
            <p:cNvSpPr/>
            <p:nvPr/>
          </p:nvSpPr>
          <p:spPr>
            <a:xfrm>
              <a:off x="-40797458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3F64C7DA-7D52-A0F0-C48D-0F2BE81C555B}"/>
                </a:ext>
              </a:extLst>
            </p:cNvPr>
            <p:cNvSpPr/>
            <p:nvPr/>
          </p:nvSpPr>
          <p:spPr>
            <a:xfrm>
              <a:off x="-41574852" y="95039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7AD3A091-7BB6-82A7-3BC5-7D96FAA3F6B7}"/>
                </a:ext>
              </a:extLst>
            </p:cNvPr>
            <p:cNvSpPr/>
            <p:nvPr/>
          </p:nvSpPr>
          <p:spPr>
            <a:xfrm>
              <a:off x="-40486581" y="654156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834EF8A4-C466-60AE-C8F2-D8A5176E20BB}"/>
                </a:ext>
              </a:extLst>
            </p:cNvPr>
            <p:cNvSpPr/>
            <p:nvPr/>
          </p:nvSpPr>
          <p:spPr>
            <a:xfrm>
              <a:off x="-40331021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D2231913-C727-9664-E9D7-8518D96D801F}"/>
                </a:ext>
              </a:extLst>
            </p:cNvPr>
            <p:cNvSpPr/>
            <p:nvPr/>
          </p:nvSpPr>
          <p:spPr>
            <a:xfrm>
              <a:off x="-43052062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4B76C5E6-A86E-A77A-0263-A1999FB85C2F}"/>
                </a:ext>
              </a:extLst>
            </p:cNvPr>
            <p:cNvSpPr/>
            <p:nvPr/>
          </p:nvSpPr>
          <p:spPr>
            <a:xfrm>
              <a:off x="-42896503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1F2D224D-D5EF-6F16-EC9E-989F5F02BAF7}"/>
                </a:ext>
              </a:extLst>
            </p:cNvPr>
            <p:cNvSpPr/>
            <p:nvPr/>
          </p:nvSpPr>
          <p:spPr>
            <a:xfrm>
              <a:off x="-42274668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9AF905AF-2EF3-1819-D53B-6A36AB9F7FE3}"/>
                </a:ext>
              </a:extLst>
            </p:cNvPr>
            <p:cNvSpPr/>
            <p:nvPr/>
          </p:nvSpPr>
          <p:spPr>
            <a:xfrm>
              <a:off x="-42119028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874F37E3-2F2B-C876-C36C-E9143D4CC24C}"/>
                </a:ext>
              </a:extLst>
            </p:cNvPr>
            <p:cNvSpPr/>
            <p:nvPr/>
          </p:nvSpPr>
          <p:spPr>
            <a:xfrm>
              <a:off x="-41497193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B712A8F4-C828-F9AF-1DC1-EB60CA605C98}"/>
                </a:ext>
              </a:extLst>
            </p:cNvPr>
            <p:cNvSpPr/>
            <p:nvPr/>
          </p:nvSpPr>
          <p:spPr>
            <a:xfrm>
              <a:off x="-40175462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2B6F8D88-3506-8CFE-64D2-5EEC6633D5E4}"/>
                </a:ext>
              </a:extLst>
            </p:cNvPr>
            <p:cNvSpPr/>
            <p:nvPr/>
          </p:nvSpPr>
          <p:spPr>
            <a:xfrm>
              <a:off x="-40331102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93790967-35A0-6CE5-4255-5AEC8CA7DA87}"/>
                </a:ext>
              </a:extLst>
            </p:cNvPr>
            <p:cNvSpPr/>
            <p:nvPr/>
          </p:nvSpPr>
          <p:spPr>
            <a:xfrm>
              <a:off x="-41341634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11A4CFEA-4EF6-0A4B-727E-164840C3B764}"/>
                </a:ext>
              </a:extLst>
            </p:cNvPr>
            <p:cNvSpPr/>
            <p:nvPr/>
          </p:nvSpPr>
          <p:spPr>
            <a:xfrm>
              <a:off x="-40952937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E931EF28-CFA6-B638-B7A4-CD97F5B9780C}"/>
                </a:ext>
              </a:extLst>
            </p:cNvPr>
            <p:cNvSpPr/>
            <p:nvPr/>
          </p:nvSpPr>
          <p:spPr>
            <a:xfrm>
              <a:off x="-41108496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4951A4D4-B3DC-C70D-45EB-040B6CEE32CA}"/>
                </a:ext>
              </a:extLst>
            </p:cNvPr>
            <p:cNvSpPr/>
            <p:nvPr/>
          </p:nvSpPr>
          <p:spPr>
            <a:xfrm>
              <a:off x="-40719799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7996B2CA-CB03-5485-E496-81C6BD27157D}"/>
                </a:ext>
              </a:extLst>
            </p:cNvPr>
            <p:cNvSpPr/>
            <p:nvPr/>
          </p:nvSpPr>
          <p:spPr>
            <a:xfrm>
              <a:off x="-40564239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08CA289C-0753-543D-DB82-9F3D5562C467}"/>
                </a:ext>
              </a:extLst>
            </p:cNvPr>
            <p:cNvSpPr/>
            <p:nvPr/>
          </p:nvSpPr>
          <p:spPr>
            <a:xfrm>
              <a:off x="-41730331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4BC485F4-B5CB-9684-FED7-2101634D5B8D}"/>
                </a:ext>
              </a:extLst>
            </p:cNvPr>
            <p:cNvSpPr/>
            <p:nvPr/>
          </p:nvSpPr>
          <p:spPr>
            <a:xfrm>
              <a:off x="-41885971" y="761896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9DC9F2A5-AB52-27E9-D97F-C2F5B105C794}"/>
                </a:ext>
              </a:extLst>
            </p:cNvPr>
            <p:cNvSpPr/>
            <p:nvPr/>
          </p:nvSpPr>
          <p:spPr>
            <a:xfrm>
              <a:off x="-39942405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D114F8BB-D31A-28AD-D50F-4CAED8B461DE}"/>
                </a:ext>
              </a:extLst>
            </p:cNvPr>
            <p:cNvSpPr/>
            <p:nvPr/>
          </p:nvSpPr>
          <p:spPr>
            <a:xfrm>
              <a:off x="-39942243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367F1552-29E7-43E2-C08E-3566ABA9E5F4}"/>
                </a:ext>
              </a:extLst>
            </p:cNvPr>
            <p:cNvSpPr/>
            <p:nvPr/>
          </p:nvSpPr>
          <p:spPr>
            <a:xfrm>
              <a:off x="-42818844" y="519516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22DC832E-00B4-8FB9-DBAD-9A043C044D72}"/>
                </a:ext>
              </a:extLst>
            </p:cNvPr>
            <p:cNvSpPr/>
            <p:nvPr/>
          </p:nvSpPr>
          <p:spPr>
            <a:xfrm>
              <a:off x="-39786765" y="694556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DB4CF63F-0FD5-30F7-3B52-49099B3EA57B}"/>
                </a:ext>
              </a:extLst>
            </p:cNvPr>
            <p:cNvSpPr/>
            <p:nvPr/>
          </p:nvSpPr>
          <p:spPr>
            <a:xfrm>
              <a:off x="-40564320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692165BF-CB82-3228-E3D9-1344EE06CA4B}"/>
                </a:ext>
              </a:extLst>
            </p:cNvPr>
            <p:cNvSpPr/>
            <p:nvPr/>
          </p:nvSpPr>
          <p:spPr>
            <a:xfrm>
              <a:off x="-40719718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204FDF56-4643-893E-E81D-539047CB7F57}"/>
                </a:ext>
              </a:extLst>
            </p:cNvPr>
            <p:cNvSpPr/>
            <p:nvPr/>
          </p:nvSpPr>
          <p:spPr>
            <a:xfrm>
              <a:off x="-42663285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2D2EE2D7-60BD-B00B-1C96-771E58447508}"/>
                </a:ext>
              </a:extLst>
            </p:cNvPr>
            <p:cNvSpPr/>
            <p:nvPr/>
          </p:nvSpPr>
          <p:spPr>
            <a:xfrm>
              <a:off x="-42507886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5C0026D1-A201-E238-99A8-ECE15870FEE2}"/>
                </a:ext>
              </a:extLst>
            </p:cNvPr>
            <p:cNvSpPr/>
            <p:nvPr/>
          </p:nvSpPr>
          <p:spPr>
            <a:xfrm>
              <a:off x="-41341714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45D7FF66-17AA-4C40-0B12-EFCF4C992629}"/>
                </a:ext>
              </a:extLst>
            </p:cNvPr>
            <p:cNvSpPr/>
            <p:nvPr/>
          </p:nvSpPr>
          <p:spPr>
            <a:xfrm>
              <a:off x="-41497113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60254084-1B50-42E8-0AAC-B2510D945A94}"/>
                </a:ext>
              </a:extLst>
            </p:cNvPr>
            <p:cNvSpPr/>
            <p:nvPr/>
          </p:nvSpPr>
          <p:spPr>
            <a:xfrm>
              <a:off x="-41885810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C050EA95-7E83-AB71-706A-F53B2DE86CBF}"/>
                </a:ext>
              </a:extLst>
            </p:cNvPr>
            <p:cNvSpPr/>
            <p:nvPr/>
          </p:nvSpPr>
          <p:spPr>
            <a:xfrm>
              <a:off x="-41574852" y="519516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6D6D6C0F-6753-F940-CC74-A5C7AC9957F9}"/>
                </a:ext>
              </a:extLst>
            </p:cNvPr>
            <p:cNvSpPr/>
            <p:nvPr/>
          </p:nvSpPr>
          <p:spPr>
            <a:xfrm>
              <a:off x="-42119189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4976AE66-3BBF-E6C3-DB47-2AB0E4CB7779}"/>
                </a:ext>
              </a:extLst>
            </p:cNvPr>
            <p:cNvSpPr/>
            <p:nvPr/>
          </p:nvSpPr>
          <p:spPr>
            <a:xfrm>
              <a:off x="-42274587" y="748419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9687E312-C497-4244-EFB0-1A5B10ADC6EC}"/>
                </a:ext>
              </a:extLst>
            </p:cNvPr>
            <p:cNvSpPr/>
            <p:nvPr/>
          </p:nvSpPr>
          <p:spPr>
            <a:xfrm>
              <a:off x="-41730492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0BE72A56-A5D2-A22A-E807-20C272A1A654}"/>
                </a:ext>
              </a:extLst>
            </p:cNvPr>
            <p:cNvSpPr/>
            <p:nvPr/>
          </p:nvSpPr>
          <p:spPr>
            <a:xfrm>
              <a:off x="-40175623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73F66652-BC4E-64D2-6F2F-A31D5C086DE1}"/>
                </a:ext>
              </a:extLst>
            </p:cNvPr>
            <p:cNvSpPr/>
            <p:nvPr/>
          </p:nvSpPr>
          <p:spPr>
            <a:xfrm>
              <a:off x="-41108415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B87683D6-6AC1-D4C6-C4D7-F87B02D39CD2}"/>
                </a:ext>
              </a:extLst>
            </p:cNvPr>
            <p:cNvSpPr/>
            <p:nvPr/>
          </p:nvSpPr>
          <p:spPr>
            <a:xfrm>
              <a:off x="-40953017" y="708034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393139E7-C8FC-2BD0-D80B-D03D87432ED9}"/>
                </a:ext>
              </a:extLst>
            </p:cNvPr>
            <p:cNvSpPr/>
            <p:nvPr/>
          </p:nvSpPr>
          <p:spPr>
            <a:xfrm>
              <a:off x="-42196767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1722C45A-F7E3-4E30-7B4B-FCCB5C678F28}"/>
                </a:ext>
              </a:extLst>
            </p:cNvPr>
            <p:cNvSpPr/>
            <p:nvPr/>
          </p:nvSpPr>
          <p:spPr>
            <a:xfrm>
              <a:off x="-41419454" y="519508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2B79337A-7835-71D4-3946-6D2F0C7BF1C2}"/>
                </a:ext>
              </a:extLst>
            </p:cNvPr>
            <p:cNvSpPr/>
            <p:nvPr/>
          </p:nvSpPr>
          <p:spPr>
            <a:xfrm>
              <a:off x="-41730331" y="51950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58484532-DD09-3F3B-26DB-10EC48C20E5B}"/>
                </a:ext>
              </a:extLst>
            </p:cNvPr>
            <p:cNvSpPr/>
            <p:nvPr/>
          </p:nvSpPr>
          <p:spPr>
            <a:xfrm>
              <a:off x="-41885971" y="51950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0D8684E4-373D-42BA-4DDA-CB9A45964020}"/>
                </a:ext>
              </a:extLst>
            </p:cNvPr>
            <p:cNvSpPr/>
            <p:nvPr/>
          </p:nvSpPr>
          <p:spPr>
            <a:xfrm>
              <a:off x="-42507725" y="51950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7F428DE-5415-8699-6125-F37651F6B614}"/>
                </a:ext>
              </a:extLst>
            </p:cNvPr>
            <p:cNvSpPr/>
            <p:nvPr/>
          </p:nvSpPr>
          <p:spPr>
            <a:xfrm>
              <a:off x="-42663446" y="519500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78FAEAD9-557D-02B9-C3F4-5E337E4C4318}"/>
                </a:ext>
              </a:extLst>
            </p:cNvPr>
            <p:cNvSpPr/>
            <p:nvPr/>
          </p:nvSpPr>
          <p:spPr>
            <a:xfrm>
              <a:off x="-41497113" y="50604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4AF23071-C456-69F7-2A1D-5CD7F4A49A5E}"/>
                </a:ext>
              </a:extLst>
            </p:cNvPr>
            <p:cNvSpPr/>
            <p:nvPr/>
          </p:nvSpPr>
          <p:spPr>
            <a:xfrm>
              <a:off x="-42585545" y="50603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0BD23C46-BBDE-83C3-7F8A-698460E192F1}"/>
                </a:ext>
              </a:extLst>
            </p:cNvPr>
            <p:cNvSpPr/>
            <p:nvPr/>
          </p:nvSpPr>
          <p:spPr>
            <a:xfrm>
              <a:off x="-40564239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DE1DBB40-60C8-A044-AEF1-05142845EF66}"/>
                </a:ext>
              </a:extLst>
            </p:cNvPr>
            <p:cNvSpPr/>
            <p:nvPr/>
          </p:nvSpPr>
          <p:spPr>
            <a:xfrm>
              <a:off x="-42896503" y="50604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CB29CAE9-278A-7C61-5006-AA2309956ABC}"/>
                </a:ext>
              </a:extLst>
            </p:cNvPr>
            <p:cNvSpPr/>
            <p:nvPr/>
          </p:nvSpPr>
          <p:spPr>
            <a:xfrm>
              <a:off x="-41808151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E7C918E3-77A4-E05D-D67F-1848808FBDF1}"/>
                </a:ext>
              </a:extLst>
            </p:cNvPr>
            <p:cNvSpPr/>
            <p:nvPr/>
          </p:nvSpPr>
          <p:spPr>
            <a:xfrm>
              <a:off x="-42119028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EFD5557F-5EFB-2542-3576-C45CF2CB439F}"/>
                </a:ext>
              </a:extLst>
            </p:cNvPr>
            <p:cNvSpPr/>
            <p:nvPr/>
          </p:nvSpPr>
          <p:spPr>
            <a:xfrm>
              <a:off x="-39942324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39C8157E-A44A-F9C9-EE24-ACC6F81DCDF4}"/>
                </a:ext>
              </a:extLst>
            </p:cNvPr>
            <p:cNvSpPr/>
            <p:nvPr/>
          </p:nvSpPr>
          <p:spPr>
            <a:xfrm>
              <a:off x="-40641898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6D03FA3D-130F-C183-A32A-F5CF0B6A91CE}"/>
                </a:ext>
              </a:extLst>
            </p:cNvPr>
            <p:cNvSpPr/>
            <p:nvPr/>
          </p:nvSpPr>
          <p:spPr>
            <a:xfrm>
              <a:off x="-41419373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0A2E2FA5-4E85-C5D2-7A01-FD935D36D516}"/>
                </a:ext>
              </a:extLst>
            </p:cNvPr>
            <p:cNvSpPr/>
            <p:nvPr/>
          </p:nvSpPr>
          <p:spPr>
            <a:xfrm>
              <a:off x="-40719799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BB0C8530-6930-1599-E667-402BF06941EF}"/>
                </a:ext>
              </a:extLst>
            </p:cNvPr>
            <p:cNvSpPr/>
            <p:nvPr/>
          </p:nvSpPr>
          <p:spPr>
            <a:xfrm>
              <a:off x="-41497113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AFC5DB0-5A79-2571-6237-F7DEC28BA95E}"/>
                </a:ext>
              </a:extLst>
            </p:cNvPr>
            <p:cNvSpPr/>
            <p:nvPr/>
          </p:nvSpPr>
          <p:spPr>
            <a:xfrm>
              <a:off x="-41341634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7FB595AA-BB59-832F-87C8-66E92CEBD3E4}"/>
                </a:ext>
              </a:extLst>
            </p:cNvPr>
            <p:cNvSpPr/>
            <p:nvPr/>
          </p:nvSpPr>
          <p:spPr>
            <a:xfrm>
              <a:off x="-41341634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F95CCC44-12AB-6943-173D-5E6F7E53DB05}"/>
                </a:ext>
              </a:extLst>
            </p:cNvPr>
            <p:cNvSpPr/>
            <p:nvPr/>
          </p:nvSpPr>
          <p:spPr>
            <a:xfrm>
              <a:off x="-41497193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F83786E-F9B2-AB5E-1A2E-374AFD8DB64C}"/>
                </a:ext>
              </a:extLst>
            </p:cNvPr>
            <p:cNvSpPr/>
            <p:nvPr/>
          </p:nvSpPr>
          <p:spPr>
            <a:xfrm>
              <a:off x="-41030757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C7D72016-5974-A855-D205-CBDD3A312561}"/>
                </a:ext>
              </a:extLst>
            </p:cNvPr>
            <p:cNvSpPr/>
            <p:nvPr/>
          </p:nvSpPr>
          <p:spPr>
            <a:xfrm>
              <a:off x="-42119109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8D284B9D-A90A-3EF7-6076-AD98F38681EC}"/>
                </a:ext>
              </a:extLst>
            </p:cNvPr>
            <p:cNvSpPr/>
            <p:nvPr/>
          </p:nvSpPr>
          <p:spPr>
            <a:xfrm>
              <a:off x="-42274668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D6338E8A-146F-81DB-5014-A3A758F5C377}"/>
                </a:ext>
              </a:extLst>
            </p:cNvPr>
            <p:cNvSpPr/>
            <p:nvPr/>
          </p:nvSpPr>
          <p:spPr>
            <a:xfrm>
              <a:off x="-40719638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CD8FF8BF-F849-D6D5-FA0B-330C5674C3EB}"/>
                </a:ext>
              </a:extLst>
            </p:cNvPr>
            <p:cNvSpPr/>
            <p:nvPr/>
          </p:nvSpPr>
          <p:spPr>
            <a:xfrm>
              <a:off x="-40564159" y="802289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160F5BC2-565A-73B4-F88B-93AA95333BF8}"/>
                </a:ext>
              </a:extLst>
            </p:cNvPr>
            <p:cNvSpPr/>
            <p:nvPr/>
          </p:nvSpPr>
          <p:spPr>
            <a:xfrm>
              <a:off x="-42896503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400AEDB4-F7D4-A7BD-A301-A230C7EE229E}"/>
                </a:ext>
              </a:extLst>
            </p:cNvPr>
            <p:cNvSpPr/>
            <p:nvPr/>
          </p:nvSpPr>
          <p:spPr>
            <a:xfrm>
              <a:off x="-43052062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424033E8-7A9E-264B-8AEB-94F3513DE1EA}"/>
                </a:ext>
              </a:extLst>
            </p:cNvPr>
            <p:cNvSpPr/>
            <p:nvPr/>
          </p:nvSpPr>
          <p:spPr>
            <a:xfrm>
              <a:off x="-40253201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479C6924-3346-DA35-99CA-F9BB21FC3AC0}"/>
                </a:ext>
              </a:extLst>
            </p:cNvPr>
            <p:cNvSpPr/>
            <p:nvPr/>
          </p:nvSpPr>
          <p:spPr>
            <a:xfrm>
              <a:off x="-40253282" y="802273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A8385DC3-844E-04B4-588B-F840E739BE83}"/>
                </a:ext>
              </a:extLst>
            </p:cNvPr>
            <p:cNvSpPr/>
            <p:nvPr/>
          </p:nvSpPr>
          <p:spPr>
            <a:xfrm>
              <a:off x="-42196848" y="81575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6DFDD9BE-C66F-E1AF-60E6-A9A49CC10DCC}"/>
                </a:ext>
              </a:extLst>
            </p:cNvPr>
            <p:cNvSpPr/>
            <p:nvPr/>
          </p:nvSpPr>
          <p:spPr>
            <a:xfrm>
              <a:off x="-41030676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D175FCF1-7C0A-65F5-8E63-22AC8FC16A6E}"/>
                </a:ext>
              </a:extLst>
            </p:cNvPr>
            <p:cNvSpPr/>
            <p:nvPr/>
          </p:nvSpPr>
          <p:spPr>
            <a:xfrm>
              <a:off x="-43673897" y="58684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A136C4BD-0271-9AAA-BB21-10EFF6BF92C9}"/>
                </a:ext>
              </a:extLst>
            </p:cNvPr>
            <p:cNvSpPr/>
            <p:nvPr/>
          </p:nvSpPr>
          <p:spPr>
            <a:xfrm>
              <a:off x="-41808070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594F2AEC-A78F-2E42-02B7-F08C7C26DE03}"/>
                </a:ext>
              </a:extLst>
            </p:cNvPr>
            <p:cNvSpPr/>
            <p:nvPr/>
          </p:nvSpPr>
          <p:spPr>
            <a:xfrm>
              <a:off x="-41885971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94B78B68-7607-3747-E8EC-AC30380EF2D0}"/>
                </a:ext>
              </a:extLst>
            </p:cNvPr>
            <p:cNvSpPr/>
            <p:nvPr/>
          </p:nvSpPr>
          <p:spPr>
            <a:xfrm>
              <a:off x="-40952937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BF9BCB52-EA36-39B1-CF48-2B53B38C1ADB}"/>
                </a:ext>
              </a:extLst>
            </p:cNvPr>
            <p:cNvSpPr/>
            <p:nvPr/>
          </p:nvSpPr>
          <p:spPr>
            <a:xfrm>
              <a:off x="-42585465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F81F10B5-D74E-B477-63B9-949FA68B8BFF}"/>
                </a:ext>
              </a:extLst>
            </p:cNvPr>
            <p:cNvSpPr/>
            <p:nvPr/>
          </p:nvSpPr>
          <p:spPr>
            <a:xfrm>
              <a:off x="-41108496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C6D79022-2F68-98AF-9C1C-3814F45EEC5B}"/>
                </a:ext>
              </a:extLst>
            </p:cNvPr>
            <p:cNvSpPr/>
            <p:nvPr/>
          </p:nvSpPr>
          <p:spPr>
            <a:xfrm>
              <a:off x="-43362939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E3DB8942-F0C2-6630-86D6-C37D5627CD33}"/>
                </a:ext>
              </a:extLst>
            </p:cNvPr>
            <p:cNvSpPr/>
            <p:nvPr/>
          </p:nvSpPr>
          <p:spPr>
            <a:xfrm>
              <a:off x="-41730331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08F6DF36-E41A-124D-C152-587B0DA07552}"/>
                </a:ext>
              </a:extLst>
            </p:cNvPr>
            <p:cNvSpPr/>
            <p:nvPr/>
          </p:nvSpPr>
          <p:spPr>
            <a:xfrm>
              <a:off x="-41419454" y="81575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68AE7D4E-A26F-AE08-EE8C-0BE3677FDE0A}"/>
                </a:ext>
              </a:extLst>
            </p:cNvPr>
            <p:cNvSpPr/>
            <p:nvPr/>
          </p:nvSpPr>
          <p:spPr>
            <a:xfrm>
              <a:off x="-39553546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2E423BCD-BF0E-32B3-340E-C0E3653240A2}"/>
                </a:ext>
              </a:extLst>
            </p:cNvPr>
            <p:cNvSpPr/>
            <p:nvPr/>
          </p:nvSpPr>
          <p:spPr>
            <a:xfrm>
              <a:off x="-41730331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B5C0F26A-D2C7-7626-1DE3-BECFDB383696}"/>
                </a:ext>
              </a:extLst>
            </p:cNvPr>
            <p:cNvSpPr/>
            <p:nvPr/>
          </p:nvSpPr>
          <p:spPr>
            <a:xfrm>
              <a:off x="-39864585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CD948F46-A016-6350-F32C-A719D213893A}"/>
                </a:ext>
              </a:extLst>
            </p:cNvPr>
            <p:cNvSpPr/>
            <p:nvPr/>
          </p:nvSpPr>
          <p:spPr>
            <a:xfrm>
              <a:off x="-41885890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98EC7132-FD8D-7FD2-9D18-3A854417FB9D}"/>
                </a:ext>
              </a:extLst>
            </p:cNvPr>
            <p:cNvSpPr/>
            <p:nvPr/>
          </p:nvSpPr>
          <p:spPr>
            <a:xfrm>
              <a:off x="-44140414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3E9B5392-4CCC-977A-7FB7-5ED2D6C43AFE}"/>
                </a:ext>
              </a:extLst>
            </p:cNvPr>
            <p:cNvSpPr/>
            <p:nvPr/>
          </p:nvSpPr>
          <p:spPr>
            <a:xfrm>
              <a:off x="-41108577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9DF83723-3004-295F-7CF5-6CCA11E7E1AE}"/>
                </a:ext>
              </a:extLst>
            </p:cNvPr>
            <p:cNvSpPr/>
            <p:nvPr/>
          </p:nvSpPr>
          <p:spPr>
            <a:xfrm>
              <a:off x="-43829537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A5E0D12C-84F8-1497-5719-1E70FABDBC98}"/>
                </a:ext>
              </a:extLst>
            </p:cNvPr>
            <p:cNvSpPr/>
            <p:nvPr/>
          </p:nvSpPr>
          <p:spPr>
            <a:xfrm>
              <a:off x="-43673897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B49AF719-3FDA-D3DD-588D-D762EE1DF4C6}"/>
                </a:ext>
              </a:extLst>
            </p:cNvPr>
            <p:cNvSpPr/>
            <p:nvPr/>
          </p:nvSpPr>
          <p:spPr>
            <a:xfrm>
              <a:off x="-40952856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4DB3321C-DA89-95C2-AE61-5FFFB900C13A}"/>
                </a:ext>
              </a:extLst>
            </p:cNvPr>
            <p:cNvSpPr/>
            <p:nvPr/>
          </p:nvSpPr>
          <p:spPr>
            <a:xfrm>
              <a:off x="-43363020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8FD9E2C7-ACFF-49B6-B235-8E0D9E649D91}"/>
                </a:ext>
              </a:extLst>
            </p:cNvPr>
            <p:cNvSpPr/>
            <p:nvPr/>
          </p:nvSpPr>
          <p:spPr>
            <a:xfrm>
              <a:off x="-42507806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82EE285B-6098-84D5-CA14-65A197913A04}"/>
                </a:ext>
              </a:extLst>
            </p:cNvPr>
            <p:cNvSpPr/>
            <p:nvPr/>
          </p:nvSpPr>
          <p:spPr>
            <a:xfrm>
              <a:off x="-43052143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BDFB3207-08EB-BEF7-F4E1-08F058E3D6FB}"/>
                </a:ext>
              </a:extLst>
            </p:cNvPr>
            <p:cNvSpPr/>
            <p:nvPr/>
          </p:nvSpPr>
          <p:spPr>
            <a:xfrm>
              <a:off x="-42896422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61AB8F1C-6A23-125C-F439-E1AD35AEAA2F}"/>
                </a:ext>
              </a:extLst>
            </p:cNvPr>
            <p:cNvSpPr/>
            <p:nvPr/>
          </p:nvSpPr>
          <p:spPr>
            <a:xfrm>
              <a:off x="-42663365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61EF4B2F-2576-5248-CC8F-CB5691401E5D}"/>
                </a:ext>
              </a:extLst>
            </p:cNvPr>
            <p:cNvSpPr/>
            <p:nvPr/>
          </p:nvSpPr>
          <p:spPr>
            <a:xfrm>
              <a:off x="-42585545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21C7F7A2-F165-030A-4E0C-FA654BF248D8}"/>
                </a:ext>
              </a:extLst>
            </p:cNvPr>
            <p:cNvSpPr/>
            <p:nvPr/>
          </p:nvSpPr>
          <p:spPr>
            <a:xfrm>
              <a:off x="-40641979" y="815750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0D6166F3-131A-D21B-2646-536C59E7E080}"/>
                </a:ext>
              </a:extLst>
            </p:cNvPr>
            <p:cNvSpPr/>
            <p:nvPr/>
          </p:nvSpPr>
          <p:spPr>
            <a:xfrm>
              <a:off x="-42274668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BFAB4985-A9F8-BC8E-9412-3AD383CD69C9}"/>
                </a:ext>
              </a:extLst>
            </p:cNvPr>
            <p:cNvSpPr/>
            <p:nvPr/>
          </p:nvSpPr>
          <p:spPr>
            <a:xfrm>
              <a:off x="-42119028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99D94BA6-9168-B61F-3254-4ABDE1BD1FCD}"/>
                </a:ext>
              </a:extLst>
            </p:cNvPr>
            <p:cNvSpPr/>
            <p:nvPr/>
          </p:nvSpPr>
          <p:spPr>
            <a:xfrm>
              <a:off x="-43285200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3C0A5FDF-9B59-97B7-91B3-F89214FF0662}"/>
                </a:ext>
              </a:extLst>
            </p:cNvPr>
            <p:cNvSpPr/>
            <p:nvPr/>
          </p:nvSpPr>
          <p:spPr>
            <a:xfrm>
              <a:off x="-41808151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B487F56C-75B2-4499-B12B-34D48E563DF1}"/>
                </a:ext>
              </a:extLst>
            </p:cNvPr>
            <p:cNvSpPr/>
            <p:nvPr/>
          </p:nvSpPr>
          <p:spPr>
            <a:xfrm>
              <a:off x="-43440759" y="57337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86D19E71-53CB-28FE-3343-587B9E47B528}"/>
                </a:ext>
              </a:extLst>
            </p:cNvPr>
            <p:cNvSpPr/>
            <p:nvPr/>
          </p:nvSpPr>
          <p:spPr>
            <a:xfrm>
              <a:off x="-41497274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B0C8796B-F8FF-C3B5-2605-8BB272A349D4}"/>
                </a:ext>
              </a:extLst>
            </p:cNvPr>
            <p:cNvSpPr/>
            <p:nvPr/>
          </p:nvSpPr>
          <p:spPr>
            <a:xfrm>
              <a:off x="-41341634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FEF514A5-D6E7-E850-1F71-6F4A06DBD0F4}"/>
                </a:ext>
              </a:extLst>
            </p:cNvPr>
            <p:cNvSpPr/>
            <p:nvPr/>
          </p:nvSpPr>
          <p:spPr>
            <a:xfrm>
              <a:off x="-40331102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CF3C0F76-82AE-0501-DE90-05F22EFBABD1}"/>
                </a:ext>
              </a:extLst>
            </p:cNvPr>
            <p:cNvSpPr/>
            <p:nvPr/>
          </p:nvSpPr>
          <p:spPr>
            <a:xfrm>
              <a:off x="-41030757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CEF18317-77B3-6B66-2B2E-A5A61378EDFE}"/>
                </a:ext>
              </a:extLst>
            </p:cNvPr>
            <p:cNvSpPr/>
            <p:nvPr/>
          </p:nvSpPr>
          <p:spPr>
            <a:xfrm>
              <a:off x="-40175462" y="81574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B23A158B-9D90-E223-FFEA-49AAC321443F}"/>
                </a:ext>
              </a:extLst>
            </p:cNvPr>
            <p:cNvSpPr/>
            <p:nvPr/>
          </p:nvSpPr>
          <p:spPr>
            <a:xfrm>
              <a:off x="-40719879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6AEBCDA1-6038-3BD5-739D-5E0794169780}"/>
                </a:ext>
              </a:extLst>
            </p:cNvPr>
            <p:cNvSpPr/>
            <p:nvPr/>
          </p:nvSpPr>
          <p:spPr>
            <a:xfrm>
              <a:off x="-40564159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A072FB5F-182F-24AB-33B9-98A7D1C5190B}"/>
                </a:ext>
              </a:extLst>
            </p:cNvPr>
            <p:cNvSpPr/>
            <p:nvPr/>
          </p:nvSpPr>
          <p:spPr>
            <a:xfrm>
              <a:off x="-41730331" y="86960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D499951F-6473-F6BB-2F39-91104AFFEF7B}"/>
                </a:ext>
              </a:extLst>
            </p:cNvPr>
            <p:cNvSpPr/>
            <p:nvPr/>
          </p:nvSpPr>
          <p:spPr>
            <a:xfrm>
              <a:off x="-40253282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29CD2F15-D6B0-F8B7-9D46-0F96E16615D0}"/>
                </a:ext>
              </a:extLst>
            </p:cNvPr>
            <p:cNvSpPr/>
            <p:nvPr/>
          </p:nvSpPr>
          <p:spPr>
            <a:xfrm>
              <a:off x="-41108496" y="869613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C63C80FD-3232-D6DD-CA14-6F11FBA32A7E}"/>
                </a:ext>
              </a:extLst>
            </p:cNvPr>
            <p:cNvSpPr/>
            <p:nvPr/>
          </p:nvSpPr>
          <p:spPr>
            <a:xfrm>
              <a:off x="-39942405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E9ED137A-8560-C803-0D08-63110780BE7C}"/>
                </a:ext>
              </a:extLst>
            </p:cNvPr>
            <p:cNvSpPr/>
            <p:nvPr/>
          </p:nvSpPr>
          <p:spPr>
            <a:xfrm>
              <a:off x="-39786765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3532829E-E4B0-DBCB-83BD-208B1C3062C2}"/>
                </a:ext>
              </a:extLst>
            </p:cNvPr>
            <p:cNvSpPr/>
            <p:nvPr/>
          </p:nvSpPr>
          <p:spPr>
            <a:xfrm>
              <a:off x="-41497193" y="88309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696A0C08-3FC9-3C82-D105-A4CF2DD3E3F2}"/>
                </a:ext>
              </a:extLst>
            </p:cNvPr>
            <p:cNvSpPr/>
            <p:nvPr/>
          </p:nvSpPr>
          <p:spPr>
            <a:xfrm>
              <a:off x="-39475887" y="64071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067FA0DC-4A03-E81D-BECF-7D597498AD8D}"/>
                </a:ext>
              </a:extLst>
            </p:cNvPr>
            <p:cNvSpPr/>
            <p:nvPr/>
          </p:nvSpPr>
          <p:spPr>
            <a:xfrm>
              <a:off x="-44062594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802B54E1-1783-70AB-BB18-BC6672124A29}"/>
                </a:ext>
              </a:extLst>
            </p:cNvPr>
            <p:cNvSpPr/>
            <p:nvPr/>
          </p:nvSpPr>
          <p:spPr>
            <a:xfrm>
              <a:off x="-41341634" y="88309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872C7941-029D-8557-D06D-0D7BA4784E37}"/>
                </a:ext>
              </a:extLst>
            </p:cNvPr>
            <p:cNvSpPr/>
            <p:nvPr/>
          </p:nvSpPr>
          <p:spPr>
            <a:xfrm>
              <a:off x="-43751717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DBB67F83-3287-D58B-90EA-626AD254B7DC}"/>
                </a:ext>
              </a:extLst>
            </p:cNvPr>
            <p:cNvSpPr/>
            <p:nvPr/>
          </p:nvSpPr>
          <p:spPr>
            <a:xfrm>
              <a:off x="-42119028" y="93695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AD30B750-AFA9-7461-00E4-5CD5DFF0A676}"/>
                </a:ext>
              </a:extLst>
            </p:cNvPr>
            <p:cNvSpPr/>
            <p:nvPr/>
          </p:nvSpPr>
          <p:spPr>
            <a:xfrm>
              <a:off x="-43440679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4BB060EA-17BE-BA30-9CA0-EE2281C43FBE}"/>
                </a:ext>
              </a:extLst>
            </p:cNvPr>
            <p:cNvSpPr/>
            <p:nvPr/>
          </p:nvSpPr>
          <p:spPr>
            <a:xfrm>
              <a:off x="-43285200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83B8DF51-7808-044C-288E-7D893AB11E62}"/>
                </a:ext>
              </a:extLst>
            </p:cNvPr>
            <p:cNvSpPr/>
            <p:nvPr/>
          </p:nvSpPr>
          <p:spPr>
            <a:xfrm>
              <a:off x="-41963549" y="93694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1487E714-3950-3AE2-70C0-AB0A4ED2FB41}"/>
                </a:ext>
              </a:extLst>
            </p:cNvPr>
            <p:cNvSpPr/>
            <p:nvPr/>
          </p:nvSpPr>
          <p:spPr>
            <a:xfrm>
              <a:off x="-42974323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1054E19F-5D5B-21A2-5BD4-DA80E97B7B8A}"/>
                </a:ext>
              </a:extLst>
            </p:cNvPr>
            <p:cNvSpPr/>
            <p:nvPr/>
          </p:nvSpPr>
          <p:spPr>
            <a:xfrm>
              <a:off x="-41808151" y="93694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60E791A6-1459-B811-AB05-F0FA8FBE0297}"/>
                </a:ext>
              </a:extLst>
            </p:cNvPr>
            <p:cNvSpPr/>
            <p:nvPr/>
          </p:nvSpPr>
          <p:spPr>
            <a:xfrm>
              <a:off x="-42663204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E1F45BCC-4D63-FF0A-9DFA-43AC9894607D}"/>
                </a:ext>
              </a:extLst>
            </p:cNvPr>
            <p:cNvSpPr/>
            <p:nvPr/>
          </p:nvSpPr>
          <p:spPr>
            <a:xfrm>
              <a:off x="-42507725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D5387046-EDD0-6492-185C-111860D188F4}"/>
                </a:ext>
              </a:extLst>
            </p:cNvPr>
            <p:cNvSpPr/>
            <p:nvPr/>
          </p:nvSpPr>
          <p:spPr>
            <a:xfrm>
              <a:off x="-41652672" y="93694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AA4D093F-755C-1131-2AD9-7CC141120B1C}"/>
                </a:ext>
              </a:extLst>
            </p:cNvPr>
            <p:cNvSpPr/>
            <p:nvPr/>
          </p:nvSpPr>
          <p:spPr>
            <a:xfrm>
              <a:off x="-42196848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DFD55021-7984-80F6-92FE-85A300FC49EE}"/>
                </a:ext>
              </a:extLst>
            </p:cNvPr>
            <p:cNvSpPr/>
            <p:nvPr/>
          </p:nvSpPr>
          <p:spPr>
            <a:xfrm>
              <a:off x="-41497274" y="93695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524127D3-D43B-E7C6-EC18-10860947F00A}"/>
                </a:ext>
              </a:extLst>
            </p:cNvPr>
            <p:cNvSpPr/>
            <p:nvPr/>
          </p:nvSpPr>
          <p:spPr>
            <a:xfrm>
              <a:off x="-41885810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8D1DC05D-9D44-F6C5-53E7-021E2742401B}"/>
                </a:ext>
              </a:extLst>
            </p:cNvPr>
            <p:cNvSpPr/>
            <p:nvPr/>
          </p:nvSpPr>
          <p:spPr>
            <a:xfrm>
              <a:off x="-4173033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DBDC0847-F1BD-F938-AA79-84E00B632F6D}"/>
                </a:ext>
              </a:extLst>
            </p:cNvPr>
            <p:cNvSpPr/>
            <p:nvPr/>
          </p:nvSpPr>
          <p:spPr>
            <a:xfrm>
              <a:off x="-41341634" y="936953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560436A1-4906-12B7-05A6-76A7607144FD}"/>
                </a:ext>
              </a:extLst>
            </p:cNvPr>
            <p:cNvSpPr/>
            <p:nvPr/>
          </p:nvSpPr>
          <p:spPr>
            <a:xfrm>
              <a:off x="-41419454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55DF1FED-3940-54C2-307B-497E0630A741}"/>
                </a:ext>
              </a:extLst>
            </p:cNvPr>
            <p:cNvSpPr/>
            <p:nvPr/>
          </p:nvSpPr>
          <p:spPr>
            <a:xfrm>
              <a:off x="-41885810" y="95042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58EA3B40-73A7-07AA-6C3B-70B8C24E0565}"/>
                </a:ext>
              </a:extLst>
            </p:cNvPr>
            <p:cNvSpPr/>
            <p:nvPr/>
          </p:nvSpPr>
          <p:spPr>
            <a:xfrm>
              <a:off x="-41108335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C5A8E180-8493-0506-FE3E-84C1D93883F4}"/>
                </a:ext>
              </a:extLst>
            </p:cNvPr>
            <p:cNvSpPr/>
            <p:nvPr/>
          </p:nvSpPr>
          <p:spPr>
            <a:xfrm>
              <a:off x="-40952937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8646C8F0-A9B7-721E-8907-EA044B68FC05}"/>
                </a:ext>
              </a:extLst>
            </p:cNvPr>
            <p:cNvSpPr/>
            <p:nvPr/>
          </p:nvSpPr>
          <p:spPr>
            <a:xfrm>
              <a:off x="-41730331" y="950422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65BCAFF2-B398-11CA-B534-4D94B72DB0FE}"/>
                </a:ext>
              </a:extLst>
            </p:cNvPr>
            <p:cNvSpPr/>
            <p:nvPr/>
          </p:nvSpPr>
          <p:spPr>
            <a:xfrm>
              <a:off x="-40641979" y="654188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303B1909-2E8F-7357-34B2-6AF3F3E35CAE}"/>
                </a:ext>
              </a:extLst>
            </p:cNvPr>
            <p:cNvSpPr/>
            <p:nvPr/>
          </p:nvSpPr>
          <p:spPr>
            <a:xfrm>
              <a:off x="-41419454" y="950430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F91607AB-27CF-E461-CE60-AD0736927986}"/>
                </a:ext>
              </a:extLst>
            </p:cNvPr>
            <p:cNvSpPr/>
            <p:nvPr/>
          </p:nvSpPr>
          <p:spPr>
            <a:xfrm>
              <a:off x="-4033094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160802C3-3C27-9793-D0F9-2F4F72B2F729}"/>
                </a:ext>
              </a:extLst>
            </p:cNvPr>
            <p:cNvSpPr/>
            <p:nvPr/>
          </p:nvSpPr>
          <p:spPr>
            <a:xfrm>
              <a:off x="-40175462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D7A5F13F-245C-0035-0467-1F078F646445}"/>
                </a:ext>
              </a:extLst>
            </p:cNvPr>
            <p:cNvSpPr/>
            <p:nvPr/>
          </p:nvSpPr>
          <p:spPr>
            <a:xfrm>
              <a:off x="-41497113" y="96388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4D18432B-C1C4-B044-58AF-5AFD547892F6}"/>
                </a:ext>
              </a:extLst>
            </p:cNvPr>
            <p:cNvSpPr/>
            <p:nvPr/>
          </p:nvSpPr>
          <p:spPr>
            <a:xfrm>
              <a:off x="-43051982" y="55990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4D31577D-500A-DCBF-682D-AE43E4CA06CA}"/>
                </a:ext>
              </a:extLst>
            </p:cNvPr>
            <p:cNvSpPr/>
            <p:nvPr/>
          </p:nvSpPr>
          <p:spPr>
            <a:xfrm>
              <a:off x="-42896422" y="55990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CFB6537D-B829-665C-A7F5-7B3B4B1E27DF}"/>
                </a:ext>
              </a:extLst>
            </p:cNvPr>
            <p:cNvSpPr/>
            <p:nvPr/>
          </p:nvSpPr>
          <p:spPr>
            <a:xfrm>
              <a:off x="-42274587" y="55990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CC3FEBBF-7294-D257-8B18-713439909B2A}"/>
                </a:ext>
              </a:extLst>
            </p:cNvPr>
            <p:cNvSpPr/>
            <p:nvPr/>
          </p:nvSpPr>
          <p:spPr>
            <a:xfrm>
              <a:off x="-42118947" y="55990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4BBE65F5-6C03-9779-069A-299F66D78733}"/>
                </a:ext>
              </a:extLst>
            </p:cNvPr>
            <p:cNvSpPr/>
            <p:nvPr/>
          </p:nvSpPr>
          <p:spPr>
            <a:xfrm>
              <a:off x="-43673816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48FE5D8A-5535-DE46-0D33-006CD8AD5879}"/>
                </a:ext>
              </a:extLst>
            </p:cNvPr>
            <p:cNvSpPr/>
            <p:nvPr/>
          </p:nvSpPr>
          <p:spPr>
            <a:xfrm>
              <a:off x="-41341473" y="91002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0BF5AF73-9637-6821-946A-C68399D2E231}"/>
                </a:ext>
              </a:extLst>
            </p:cNvPr>
            <p:cNvSpPr/>
            <p:nvPr/>
          </p:nvSpPr>
          <p:spPr>
            <a:xfrm>
              <a:off x="-41497193" y="910029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64081FE3-1500-E168-D2D5-567C96260E0C}"/>
                </a:ext>
              </a:extLst>
            </p:cNvPr>
            <p:cNvSpPr/>
            <p:nvPr/>
          </p:nvSpPr>
          <p:spPr>
            <a:xfrm>
              <a:off x="-43051982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D33CEF2E-8561-145B-67AB-4A2C525FD405}"/>
                </a:ext>
              </a:extLst>
            </p:cNvPr>
            <p:cNvSpPr/>
            <p:nvPr/>
          </p:nvSpPr>
          <p:spPr>
            <a:xfrm>
              <a:off x="-42896422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9C48B75C-4402-17D4-E52E-FD81030ED7B7}"/>
                </a:ext>
              </a:extLst>
            </p:cNvPr>
            <p:cNvSpPr/>
            <p:nvPr/>
          </p:nvSpPr>
          <p:spPr>
            <a:xfrm>
              <a:off x="-41108415" y="89656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8DBD3877-E1EC-533F-DC67-C9D3607DB11F}"/>
                </a:ext>
              </a:extLst>
            </p:cNvPr>
            <p:cNvSpPr/>
            <p:nvPr/>
          </p:nvSpPr>
          <p:spPr>
            <a:xfrm>
              <a:off x="-41730250" y="89656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440C3192-6181-D4E6-DC7B-46E6FF1C0F76}"/>
                </a:ext>
              </a:extLst>
            </p:cNvPr>
            <p:cNvSpPr/>
            <p:nvPr/>
          </p:nvSpPr>
          <p:spPr>
            <a:xfrm>
              <a:off x="-41497113" y="55990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716FCDD8-EBE4-4A58-DF32-D45EB9A1758F}"/>
                </a:ext>
              </a:extLst>
            </p:cNvPr>
            <p:cNvSpPr/>
            <p:nvPr/>
          </p:nvSpPr>
          <p:spPr>
            <a:xfrm>
              <a:off x="-42274587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93942B27-12D5-4F32-7DD6-D156B93AF867}"/>
                </a:ext>
              </a:extLst>
            </p:cNvPr>
            <p:cNvSpPr/>
            <p:nvPr/>
          </p:nvSpPr>
          <p:spPr>
            <a:xfrm>
              <a:off x="-42119028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6F9D264E-C6F9-DEC0-0317-63D55F09FE80}"/>
                </a:ext>
              </a:extLst>
            </p:cNvPr>
            <p:cNvSpPr/>
            <p:nvPr/>
          </p:nvSpPr>
          <p:spPr>
            <a:xfrm>
              <a:off x="-41341553" y="55990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A6FAE412-F0C5-A7C2-E27C-EFFC4498472F}"/>
                </a:ext>
              </a:extLst>
            </p:cNvPr>
            <p:cNvSpPr/>
            <p:nvPr/>
          </p:nvSpPr>
          <p:spPr>
            <a:xfrm>
              <a:off x="-41341553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F1ABD396-992F-89CB-F4ED-73CBC315036E}"/>
                </a:ext>
              </a:extLst>
            </p:cNvPr>
            <p:cNvSpPr/>
            <p:nvPr/>
          </p:nvSpPr>
          <p:spPr>
            <a:xfrm>
              <a:off x="-41497113" y="856143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63A4846A-C1F1-91A5-C223-0A0A8AE8EB89}"/>
                </a:ext>
              </a:extLst>
            </p:cNvPr>
            <p:cNvSpPr/>
            <p:nvPr/>
          </p:nvSpPr>
          <p:spPr>
            <a:xfrm>
              <a:off x="-41497113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7CA9BB8B-3546-D81D-9671-0BD128181919}"/>
                </a:ext>
              </a:extLst>
            </p:cNvPr>
            <p:cNvSpPr/>
            <p:nvPr/>
          </p:nvSpPr>
          <p:spPr>
            <a:xfrm>
              <a:off x="-41341553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E6E6A5AA-1059-006D-69D0-F1DEFED824A2}"/>
                </a:ext>
              </a:extLst>
            </p:cNvPr>
            <p:cNvSpPr/>
            <p:nvPr/>
          </p:nvSpPr>
          <p:spPr>
            <a:xfrm>
              <a:off x="-40175462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35EC9F75-5840-6922-8442-0C6CE047A282}"/>
                </a:ext>
              </a:extLst>
            </p:cNvPr>
            <p:cNvSpPr/>
            <p:nvPr/>
          </p:nvSpPr>
          <p:spPr>
            <a:xfrm>
              <a:off x="-40331021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EB3E5C09-13FA-FAA2-78C8-2E2F3F2DAD77}"/>
                </a:ext>
              </a:extLst>
            </p:cNvPr>
            <p:cNvSpPr/>
            <p:nvPr/>
          </p:nvSpPr>
          <p:spPr>
            <a:xfrm>
              <a:off x="-43440679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049AEB43-0640-239B-E773-A6B7DAC208C4}"/>
                </a:ext>
              </a:extLst>
            </p:cNvPr>
            <p:cNvSpPr/>
            <p:nvPr/>
          </p:nvSpPr>
          <p:spPr>
            <a:xfrm>
              <a:off x="-40719718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F0FA5EFF-EBA9-2FD4-86C1-E846148614BA}"/>
                </a:ext>
              </a:extLst>
            </p:cNvPr>
            <p:cNvSpPr/>
            <p:nvPr/>
          </p:nvSpPr>
          <p:spPr>
            <a:xfrm>
              <a:off x="-40564159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51AB8EC6-9C26-20D0-3430-764EADBD0D4B}"/>
                </a:ext>
              </a:extLst>
            </p:cNvPr>
            <p:cNvSpPr/>
            <p:nvPr/>
          </p:nvSpPr>
          <p:spPr>
            <a:xfrm>
              <a:off x="-43285119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0E591774-6421-1DE1-A1DC-AD9F42E35D15}"/>
                </a:ext>
              </a:extLst>
            </p:cNvPr>
            <p:cNvSpPr/>
            <p:nvPr/>
          </p:nvSpPr>
          <p:spPr>
            <a:xfrm>
              <a:off x="-40952856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D9D5E342-355A-F778-9F67-5961472A6FB3}"/>
                </a:ext>
              </a:extLst>
            </p:cNvPr>
            <p:cNvSpPr/>
            <p:nvPr/>
          </p:nvSpPr>
          <p:spPr>
            <a:xfrm>
              <a:off x="-41108415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275DD2A3-DF46-BDEB-7CD0-02F2626F38FE}"/>
                </a:ext>
              </a:extLst>
            </p:cNvPr>
            <p:cNvSpPr/>
            <p:nvPr/>
          </p:nvSpPr>
          <p:spPr>
            <a:xfrm>
              <a:off x="-39942324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0C33F4B2-03BA-D8D7-EDE1-26AF359B4530}"/>
                </a:ext>
              </a:extLst>
            </p:cNvPr>
            <p:cNvSpPr/>
            <p:nvPr/>
          </p:nvSpPr>
          <p:spPr>
            <a:xfrm>
              <a:off x="-39786684" y="667641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E502906A-918A-C477-633C-1276BBCAEFF6}"/>
                </a:ext>
              </a:extLst>
            </p:cNvPr>
            <p:cNvSpPr/>
            <p:nvPr/>
          </p:nvSpPr>
          <p:spPr>
            <a:xfrm>
              <a:off x="-41730250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66052E84-17BA-8698-7CC3-2CFBB66CE500}"/>
                </a:ext>
              </a:extLst>
            </p:cNvPr>
            <p:cNvSpPr/>
            <p:nvPr/>
          </p:nvSpPr>
          <p:spPr>
            <a:xfrm>
              <a:off x="-41885810" y="78882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FF296D90-7373-0826-CE35-FBC2276DD18D}"/>
                </a:ext>
              </a:extLst>
            </p:cNvPr>
            <p:cNvSpPr/>
            <p:nvPr/>
          </p:nvSpPr>
          <p:spPr>
            <a:xfrm>
              <a:off x="-42663285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A032462B-FF22-12EC-7F43-CB08663D0EDD}"/>
                </a:ext>
              </a:extLst>
            </p:cNvPr>
            <p:cNvSpPr/>
            <p:nvPr/>
          </p:nvSpPr>
          <p:spPr>
            <a:xfrm>
              <a:off x="-42507725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82D91F4D-A61C-CDF8-EAD9-3E8D96273F2D}"/>
                </a:ext>
              </a:extLst>
            </p:cNvPr>
            <p:cNvSpPr/>
            <p:nvPr/>
          </p:nvSpPr>
          <p:spPr>
            <a:xfrm>
              <a:off x="-40564159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93D88DD5-E672-D1E8-332F-0B69191595FE}"/>
                </a:ext>
              </a:extLst>
            </p:cNvPr>
            <p:cNvSpPr/>
            <p:nvPr/>
          </p:nvSpPr>
          <p:spPr>
            <a:xfrm>
              <a:off x="-40719718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CD30866B-D4D4-56B5-58F0-E800F59D6DA5}"/>
                </a:ext>
              </a:extLst>
            </p:cNvPr>
            <p:cNvSpPr/>
            <p:nvPr/>
          </p:nvSpPr>
          <p:spPr>
            <a:xfrm>
              <a:off x="-42663285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1A80FF85-347A-7A5F-D7D1-94D4A30099A2}"/>
                </a:ext>
              </a:extLst>
            </p:cNvPr>
            <p:cNvSpPr/>
            <p:nvPr/>
          </p:nvSpPr>
          <p:spPr>
            <a:xfrm>
              <a:off x="-42507725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5CB820CB-F582-A19E-80E5-CC2E3306800D}"/>
                </a:ext>
              </a:extLst>
            </p:cNvPr>
            <p:cNvSpPr/>
            <p:nvPr/>
          </p:nvSpPr>
          <p:spPr>
            <a:xfrm>
              <a:off x="-41885890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6D9F7121-ABC5-FE85-476F-4184BA16BFC2}"/>
                </a:ext>
              </a:extLst>
            </p:cNvPr>
            <p:cNvSpPr/>
            <p:nvPr/>
          </p:nvSpPr>
          <p:spPr>
            <a:xfrm>
              <a:off x="-41341553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0DE4A74E-E768-B0EF-2941-9013D49F6D00}"/>
                </a:ext>
              </a:extLst>
            </p:cNvPr>
            <p:cNvSpPr/>
            <p:nvPr/>
          </p:nvSpPr>
          <p:spPr>
            <a:xfrm>
              <a:off x="-41497113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AAC00992-07A6-A557-75B8-28C5162008C2}"/>
                </a:ext>
              </a:extLst>
            </p:cNvPr>
            <p:cNvSpPr/>
            <p:nvPr/>
          </p:nvSpPr>
          <p:spPr>
            <a:xfrm>
              <a:off x="-41885890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53D29EFC-1D9E-7B84-9BBF-C077F93D3E71}"/>
                </a:ext>
              </a:extLst>
            </p:cNvPr>
            <p:cNvSpPr/>
            <p:nvPr/>
          </p:nvSpPr>
          <p:spPr>
            <a:xfrm>
              <a:off x="-41730250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6A38C138-F9A0-A9AD-F21C-7BC179AB689D}"/>
                </a:ext>
              </a:extLst>
            </p:cNvPr>
            <p:cNvSpPr/>
            <p:nvPr/>
          </p:nvSpPr>
          <p:spPr>
            <a:xfrm>
              <a:off x="-41730250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291BA62C-4DDE-AD6A-0475-4FC4B70931A9}"/>
                </a:ext>
              </a:extLst>
            </p:cNvPr>
            <p:cNvSpPr/>
            <p:nvPr/>
          </p:nvSpPr>
          <p:spPr>
            <a:xfrm>
              <a:off x="-42119028" y="775350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C8CE62C9-D7BE-88B8-B7D4-A8C4231563E5}"/>
                </a:ext>
              </a:extLst>
            </p:cNvPr>
            <p:cNvSpPr/>
            <p:nvPr/>
          </p:nvSpPr>
          <p:spPr>
            <a:xfrm>
              <a:off x="-42663285" y="49258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DD362EB8-0AFD-10AD-9EDD-830AE5949988}"/>
                </a:ext>
              </a:extLst>
            </p:cNvPr>
            <p:cNvSpPr/>
            <p:nvPr/>
          </p:nvSpPr>
          <p:spPr>
            <a:xfrm>
              <a:off x="-41108415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6ED4CF2B-4388-05DE-7D95-38551ACF6DEB}"/>
                </a:ext>
              </a:extLst>
            </p:cNvPr>
            <p:cNvSpPr/>
            <p:nvPr/>
          </p:nvSpPr>
          <p:spPr>
            <a:xfrm>
              <a:off x="-40952856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C666A297-240C-8059-5D8D-F2CEF24E95A0}"/>
                </a:ext>
              </a:extLst>
            </p:cNvPr>
            <p:cNvSpPr/>
            <p:nvPr/>
          </p:nvSpPr>
          <p:spPr>
            <a:xfrm>
              <a:off x="-42507725" y="49258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25122BE3-44BE-A446-1A2E-B9403A36A3DA}"/>
                </a:ext>
              </a:extLst>
            </p:cNvPr>
            <p:cNvSpPr/>
            <p:nvPr/>
          </p:nvSpPr>
          <p:spPr>
            <a:xfrm>
              <a:off x="-41108415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A6695CD4-5740-840E-929F-525EECD5A320}"/>
                </a:ext>
              </a:extLst>
            </p:cNvPr>
            <p:cNvSpPr/>
            <p:nvPr/>
          </p:nvSpPr>
          <p:spPr>
            <a:xfrm>
              <a:off x="-40952856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0FD9C613-2017-D0F4-C9AD-D3C6EB843C6C}"/>
                </a:ext>
              </a:extLst>
            </p:cNvPr>
            <p:cNvSpPr/>
            <p:nvPr/>
          </p:nvSpPr>
          <p:spPr>
            <a:xfrm>
              <a:off x="-40331021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EA881B19-EE47-8D57-41E0-1655A179DCE2}"/>
                </a:ext>
              </a:extLst>
            </p:cNvPr>
            <p:cNvSpPr/>
            <p:nvPr/>
          </p:nvSpPr>
          <p:spPr>
            <a:xfrm>
              <a:off x="-40175462" y="68111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350BEEEB-F3F4-00EB-6A17-4B7CCB370455}"/>
                </a:ext>
              </a:extLst>
            </p:cNvPr>
            <p:cNvSpPr/>
            <p:nvPr/>
          </p:nvSpPr>
          <p:spPr>
            <a:xfrm>
              <a:off x="-40331021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48E605E7-3213-7BFE-4373-8F1C60934CA7}"/>
                </a:ext>
              </a:extLst>
            </p:cNvPr>
            <p:cNvSpPr/>
            <p:nvPr/>
          </p:nvSpPr>
          <p:spPr>
            <a:xfrm>
              <a:off x="-40175381" y="600326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0D86BEAF-0C58-E1A3-40E6-FE343690DE7E}"/>
                </a:ext>
              </a:extLst>
            </p:cNvPr>
            <p:cNvSpPr/>
            <p:nvPr/>
          </p:nvSpPr>
          <p:spPr>
            <a:xfrm>
              <a:off x="-40175381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96A14421-4E1E-9E54-6EAE-90279579D811}"/>
                </a:ext>
              </a:extLst>
            </p:cNvPr>
            <p:cNvSpPr/>
            <p:nvPr/>
          </p:nvSpPr>
          <p:spPr>
            <a:xfrm>
              <a:off x="-40331021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75CF410A-27F5-F389-042F-6CDA88F09E65}"/>
                </a:ext>
              </a:extLst>
            </p:cNvPr>
            <p:cNvSpPr/>
            <p:nvPr/>
          </p:nvSpPr>
          <p:spPr>
            <a:xfrm>
              <a:off x="-40952856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AA3EB904-1E26-7161-A6C9-5F78ED4E0F5D}"/>
                </a:ext>
              </a:extLst>
            </p:cNvPr>
            <p:cNvSpPr/>
            <p:nvPr/>
          </p:nvSpPr>
          <p:spPr>
            <a:xfrm>
              <a:off x="-41108415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FE6495BF-0477-BD31-B99E-E155620AC053}"/>
                </a:ext>
              </a:extLst>
            </p:cNvPr>
            <p:cNvSpPr/>
            <p:nvPr/>
          </p:nvSpPr>
          <p:spPr>
            <a:xfrm>
              <a:off x="-41730250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F5D15359-B6F6-7C25-1083-9E9E99C57ABC}"/>
                </a:ext>
              </a:extLst>
            </p:cNvPr>
            <p:cNvSpPr/>
            <p:nvPr/>
          </p:nvSpPr>
          <p:spPr>
            <a:xfrm>
              <a:off x="-41885890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743128D5-6B69-D103-A6C9-5149EE2E4188}"/>
                </a:ext>
              </a:extLst>
            </p:cNvPr>
            <p:cNvSpPr/>
            <p:nvPr/>
          </p:nvSpPr>
          <p:spPr>
            <a:xfrm>
              <a:off x="-42507725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251BB82E-B8C6-A7F7-C768-E5F1B66134B5}"/>
                </a:ext>
              </a:extLst>
            </p:cNvPr>
            <p:cNvSpPr/>
            <p:nvPr/>
          </p:nvSpPr>
          <p:spPr>
            <a:xfrm>
              <a:off x="-39942324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A02B7C94-4B46-9C22-B046-88607C5E41ED}"/>
                </a:ext>
              </a:extLst>
            </p:cNvPr>
            <p:cNvSpPr/>
            <p:nvPr/>
          </p:nvSpPr>
          <p:spPr>
            <a:xfrm>
              <a:off x="-40564159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B006EDF1-4DC2-A627-F421-B5128ADDE238}"/>
                </a:ext>
              </a:extLst>
            </p:cNvPr>
            <p:cNvSpPr/>
            <p:nvPr/>
          </p:nvSpPr>
          <p:spPr>
            <a:xfrm>
              <a:off x="-40719718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C31C2CF0-8DAB-D7DA-699A-3907BC3B4D3D}"/>
                </a:ext>
              </a:extLst>
            </p:cNvPr>
            <p:cNvSpPr/>
            <p:nvPr/>
          </p:nvSpPr>
          <p:spPr>
            <a:xfrm>
              <a:off x="-41730170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DCF36223-646E-A3C8-F774-D6F6C1A0D2F8}"/>
                </a:ext>
              </a:extLst>
            </p:cNvPr>
            <p:cNvSpPr/>
            <p:nvPr/>
          </p:nvSpPr>
          <p:spPr>
            <a:xfrm>
              <a:off x="-41341553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234A602D-95D4-F69B-C90C-11873D566419}"/>
                </a:ext>
              </a:extLst>
            </p:cNvPr>
            <p:cNvSpPr/>
            <p:nvPr/>
          </p:nvSpPr>
          <p:spPr>
            <a:xfrm>
              <a:off x="-41497113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CFD5A514-531B-60CB-4F23-7FC0C1857F71}"/>
                </a:ext>
              </a:extLst>
            </p:cNvPr>
            <p:cNvSpPr/>
            <p:nvPr/>
          </p:nvSpPr>
          <p:spPr>
            <a:xfrm>
              <a:off x="-41885971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C06970BA-CCEC-97EA-6CB9-B971C0D85346}"/>
                </a:ext>
              </a:extLst>
            </p:cNvPr>
            <p:cNvSpPr/>
            <p:nvPr/>
          </p:nvSpPr>
          <p:spPr>
            <a:xfrm>
              <a:off x="-42118947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F7D5621A-58A2-5CA7-B4AD-FF41921410E3}"/>
                </a:ext>
              </a:extLst>
            </p:cNvPr>
            <p:cNvSpPr/>
            <p:nvPr/>
          </p:nvSpPr>
          <p:spPr>
            <a:xfrm>
              <a:off x="-42274587" y="72149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312B2BC1-5519-FA7E-AC72-7075CDF5A5AD}"/>
                </a:ext>
              </a:extLst>
            </p:cNvPr>
            <p:cNvSpPr/>
            <p:nvPr/>
          </p:nvSpPr>
          <p:spPr>
            <a:xfrm>
              <a:off x="-43440759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E7566A4D-A023-2B4A-746D-591901D51809}"/>
                </a:ext>
              </a:extLst>
            </p:cNvPr>
            <p:cNvSpPr/>
            <p:nvPr/>
          </p:nvSpPr>
          <p:spPr>
            <a:xfrm>
              <a:off x="-43285039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641B2D5C-6453-27A7-141F-7EB0D0016381}"/>
                </a:ext>
              </a:extLst>
            </p:cNvPr>
            <p:cNvSpPr/>
            <p:nvPr/>
          </p:nvSpPr>
          <p:spPr>
            <a:xfrm>
              <a:off x="-42663365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6FC2D805-3BB0-1813-297D-F81706F43616}"/>
                </a:ext>
              </a:extLst>
            </p:cNvPr>
            <p:cNvSpPr/>
            <p:nvPr/>
          </p:nvSpPr>
          <p:spPr>
            <a:xfrm>
              <a:off x="-42507645" y="54643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7A7C5606-E01D-F471-DC88-0D8B552263B5}"/>
                </a:ext>
              </a:extLst>
            </p:cNvPr>
            <p:cNvSpPr/>
            <p:nvPr/>
          </p:nvSpPr>
          <p:spPr>
            <a:xfrm>
              <a:off x="-43362939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A8E37DE7-08EF-5021-92EF-0314A8B3831A}"/>
                </a:ext>
              </a:extLst>
            </p:cNvPr>
            <p:cNvSpPr/>
            <p:nvPr/>
          </p:nvSpPr>
          <p:spPr>
            <a:xfrm>
              <a:off x="-40564078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A11694AD-13CB-9F2C-15A6-67F4E594369C}"/>
                </a:ext>
              </a:extLst>
            </p:cNvPr>
            <p:cNvSpPr/>
            <p:nvPr/>
          </p:nvSpPr>
          <p:spPr>
            <a:xfrm>
              <a:off x="-40719718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4DC06686-C1A3-A137-85CE-D539CC63FB3E}"/>
                </a:ext>
              </a:extLst>
            </p:cNvPr>
            <p:cNvSpPr/>
            <p:nvPr/>
          </p:nvSpPr>
          <p:spPr>
            <a:xfrm>
              <a:off x="-39708864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9AFBAB7F-77DB-EB60-6DA3-439C865518BF}"/>
                </a:ext>
              </a:extLst>
            </p:cNvPr>
            <p:cNvSpPr/>
            <p:nvPr/>
          </p:nvSpPr>
          <p:spPr>
            <a:xfrm>
              <a:off x="-39864504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04A5263B-F8B1-91D5-B026-438ABEC2A033}"/>
                </a:ext>
              </a:extLst>
            </p:cNvPr>
            <p:cNvSpPr/>
            <p:nvPr/>
          </p:nvSpPr>
          <p:spPr>
            <a:xfrm>
              <a:off x="-41030676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F8E34BB5-AC4B-450F-A273-A0B19898AA1A}"/>
                </a:ext>
              </a:extLst>
            </p:cNvPr>
            <p:cNvSpPr/>
            <p:nvPr/>
          </p:nvSpPr>
          <p:spPr>
            <a:xfrm>
              <a:off x="-42196767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F5E284E3-8E02-5EC0-E44E-1FEA06439F40}"/>
                </a:ext>
              </a:extLst>
            </p:cNvPr>
            <p:cNvSpPr/>
            <p:nvPr/>
          </p:nvSpPr>
          <p:spPr>
            <a:xfrm>
              <a:off x="-42585465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AF948CAE-E7B4-39AF-6D58-3B20C4E7260A}"/>
                </a:ext>
              </a:extLst>
            </p:cNvPr>
            <p:cNvSpPr/>
            <p:nvPr/>
          </p:nvSpPr>
          <p:spPr>
            <a:xfrm>
              <a:off x="-40019983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3AB55C00-7A7D-9B3F-6BC4-0E62E794BCAC}"/>
                </a:ext>
              </a:extLst>
            </p:cNvPr>
            <p:cNvSpPr/>
            <p:nvPr/>
          </p:nvSpPr>
          <p:spPr>
            <a:xfrm>
              <a:off x="-40175381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0E1BF1E7-398D-CC01-EEFC-CD4CC4794646}"/>
                </a:ext>
              </a:extLst>
            </p:cNvPr>
            <p:cNvSpPr/>
            <p:nvPr/>
          </p:nvSpPr>
          <p:spPr>
            <a:xfrm>
              <a:off x="-41341553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664C2BFA-6FC7-E4BB-E5CF-FEE49F801082}"/>
                </a:ext>
              </a:extLst>
            </p:cNvPr>
            <p:cNvSpPr/>
            <p:nvPr/>
          </p:nvSpPr>
          <p:spPr>
            <a:xfrm>
              <a:off x="-42974242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A2408A82-2515-BC6F-4D4A-AD72B7818813}"/>
                </a:ext>
              </a:extLst>
            </p:cNvPr>
            <p:cNvSpPr/>
            <p:nvPr/>
          </p:nvSpPr>
          <p:spPr>
            <a:xfrm>
              <a:off x="-41808070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8C9486A2-11BA-424B-722F-4F0AE609030B}"/>
                </a:ext>
              </a:extLst>
            </p:cNvPr>
            <p:cNvSpPr/>
            <p:nvPr/>
          </p:nvSpPr>
          <p:spPr>
            <a:xfrm>
              <a:off x="-41263733" y="92350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74E42AFF-1BDA-654E-32B5-5163A7A677B7}"/>
                </a:ext>
              </a:extLst>
            </p:cNvPr>
            <p:cNvSpPr/>
            <p:nvPr/>
          </p:nvSpPr>
          <p:spPr>
            <a:xfrm>
              <a:off x="-41497193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23565211-C725-3721-A416-75B3B5E28FB8}"/>
                </a:ext>
              </a:extLst>
            </p:cNvPr>
            <p:cNvSpPr/>
            <p:nvPr/>
          </p:nvSpPr>
          <p:spPr>
            <a:xfrm>
              <a:off x="-41419373" y="92349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BB430096-8A5B-5B92-FD4A-14FF096CE238}"/>
                </a:ext>
              </a:extLst>
            </p:cNvPr>
            <p:cNvSpPr/>
            <p:nvPr/>
          </p:nvSpPr>
          <p:spPr>
            <a:xfrm>
              <a:off x="-41574771" y="923515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EB9FEB36-5F0B-43AC-1BDC-5AC27770CDEF}"/>
                </a:ext>
              </a:extLst>
            </p:cNvPr>
            <p:cNvSpPr/>
            <p:nvPr/>
          </p:nvSpPr>
          <p:spPr>
            <a:xfrm>
              <a:off x="-41730250" y="92349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C76364D7-F3D6-998D-64F6-7AC37ADB7A9C}"/>
                </a:ext>
              </a:extLst>
            </p:cNvPr>
            <p:cNvSpPr/>
            <p:nvPr/>
          </p:nvSpPr>
          <p:spPr>
            <a:xfrm>
              <a:off x="-40253201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ECC56531-532B-86F1-7342-B4BBA52DBD51}"/>
                </a:ext>
              </a:extLst>
            </p:cNvPr>
            <p:cNvSpPr/>
            <p:nvPr/>
          </p:nvSpPr>
          <p:spPr>
            <a:xfrm>
              <a:off x="-41808070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7D2C5876-900E-D0B3-2A8B-64EF05E4BA2F}"/>
                </a:ext>
              </a:extLst>
            </p:cNvPr>
            <p:cNvSpPr/>
            <p:nvPr/>
          </p:nvSpPr>
          <p:spPr>
            <a:xfrm>
              <a:off x="-41885890" y="92349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9CA45FB2-CF02-FC9B-499F-056EC76809F6}"/>
                </a:ext>
              </a:extLst>
            </p:cNvPr>
            <p:cNvSpPr/>
            <p:nvPr/>
          </p:nvSpPr>
          <p:spPr>
            <a:xfrm>
              <a:off x="-42041127" y="92350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67340A9B-0928-D2F5-751B-3328326BD14A}"/>
                </a:ext>
              </a:extLst>
            </p:cNvPr>
            <p:cNvSpPr/>
            <p:nvPr/>
          </p:nvSpPr>
          <p:spPr>
            <a:xfrm>
              <a:off x="-40331021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25C92E1F-FF03-EFA7-5E38-9F9CF5AEB239}"/>
                </a:ext>
              </a:extLst>
            </p:cNvPr>
            <p:cNvSpPr/>
            <p:nvPr/>
          </p:nvSpPr>
          <p:spPr>
            <a:xfrm>
              <a:off x="-41341553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47D65513-D082-30BD-9216-2BB57162C3D3}"/>
                </a:ext>
              </a:extLst>
            </p:cNvPr>
            <p:cNvSpPr/>
            <p:nvPr/>
          </p:nvSpPr>
          <p:spPr>
            <a:xfrm>
              <a:off x="-40486339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40A15FC9-0079-D27E-EF02-0FB9D08FF4B9}"/>
                </a:ext>
              </a:extLst>
            </p:cNvPr>
            <p:cNvSpPr/>
            <p:nvPr/>
          </p:nvSpPr>
          <p:spPr>
            <a:xfrm>
              <a:off x="-41808070" y="91001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A5393006-652C-F862-6922-040D96610409}"/>
                </a:ext>
              </a:extLst>
            </p:cNvPr>
            <p:cNvSpPr/>
            <p:nvPr/>
          </p:nvSpPr>
          <p:spPr>
            <a:xfrm>
              <a:off x="-41497193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EB7BF602-6263-029E-6DF8-EBB5CDA1CF4F}"/>
                </a:ext>
              </a:extLst>
            </p:cNvPr>
            <p:cNvSpPr/>
            <p:nvPr/>
          </p:nvSpPr>
          <p:spPr>
            <a:xfrm>
              <a:off x="-41807990" y="72150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B2D7C460-5725-90B5-3557-B6488358A262}"/>
                </a:ext>
              </a:extLst>
            </p:cNvPr>
            <p:cNvSpPr/>
            <p:nvPr/>
          </p:nvSpPr>
          <p:spPr>
            <a:xfrm>
              <a:off x="-41652430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D9D14F62-A52A-8FA4-EE73-B22D929A2B35}"/>
                </a:ext>
              </a:extLst>
            </p:cNvPr>
            <p:cNvSpPr/>
            <p:nvPr/>
          </p:nvSpPr>
          <p:spPr>
            <a:xfrm>
              <a:off x="-40641898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7E4E6617-9C52-4575-40F5-BB1290D36853}"/>
                </a:ext>
              </a:extLst>
            </p:cNvPr>
            <p:cNvSpPr/>
            <p:nvPr/>
          </p:nvSpPr>
          <p:spPr>
            <a:xfrm>
              <a:off x="-39942324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47B526A9-5D32-3D8B-EC1D-269B66D0344D}"/>
                </a:ext>
              </a:extLst>
            </p:cNvPr>
            <p:cNvSpPr/>
            <p:nvPr/>
          </p:nvSpPr>
          <p:spPr>
            <a:xfrm>
              <a:off x="-41808070" y="53298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C02621A3-9D83-C465-4FB4-ED534ADC1058}"/>
                </a:ext>
              </a:extLst>
            </p:cNvPr>
            <p:cNvSpPr/>
            <p:nvPr/>
          </p:nvSpPr>
          <p:spPr>
            <a:xfrm>
              <a:off x="-41030595" y="72150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7791429B-F471-780F-1CE6-21AD12FE9903}"/>
                </a:ext>
              </a:extLst>
            </p:cNvPr>
            <p:cNvSpPr/>
            <p:nvPr/>
          </p:nvSpPr>
          <p:spPr>
            <a:xfrm>
              <a:off x="-41963549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35A7CA34-88BB-C901-46D8-B4F0F222B2C7}"/>
                </a:ext>
              </a:extLst>
            </p:cNvPr>
            <p:cNvSpPr/>
            <p:nvPr/>
          </p:nvSpPr>
          <p:spPr>
            <a:xfrm>
              <a:off x="-41419373" y="89652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416F516F-0602-F259-EDBD-202767A2DF68}"/>
                </a:ext>
              </a:extLst>
            </p:cNvPr>
            <p:cNvSpPr/>
            <p:nvPr/>
          </p:nvSpPr>
          <p:spPr>
            <a:xfrm>
              <a:off x="-40797377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153EECE4-86C8-8621-1187-62594264BFAB}"/>
                </a:ext>
              </a:extLst>
            </p:cNvPr>
            <p:cNvSpPr/>
            <p:nvPr/>
          </p:nvSpPr>
          <p:spPr>
            <a:xfrm>
              <a:off x="-42118947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1ED9D9D9-7098-6916-F03D-E93B3692E014}"/>
                </a:ext>
              </a:extLst>
            </p:cNvPr>
            <p:cNvSpPr/>
            <p:nvPr/>
          </p:nvSpPr>
          <p:spPr>
            <a:xfrm>
              <a:off x="-40253121" y="721504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47404A1F-DF91-77E2-5AE1-9439CF749990}"/>
                </a:ext>
              </a:extLst>
            </p:cNvPr>
            <p:cNvSpPr/>
            <p:nvPr/>
          </p:nvSpPr>
          <p:spPr>
            <a:xfrm>
              <a:off x="-42274587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F100135D-7FE0-3776-CE7E-7BD76692CE69}"/>
                </a:ext>
              </a:extLst>
            </p:cNvPr>
            <p:cNvSpPr/>
            <p:nvPr/>
          </p:nvSpPr>
          <p:spPr>
            <a:xfrm>
              <a:off x="-39786684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3FD0937A-2456-1330-B64F-759C82EEAC83}"/>
                </a:ext>
              </a:extLst>
            </p:cNvPr>
            <p:cNvSpPr/>
            <p:nvPr/>
          </p:nvSpPr>
          <p:spPr>
            <a:xfrm>
              <a:off x="-40952775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AE91E993-98C6-7AF8-7731-CD942E0E79A8}"/>
                </a:ext>
              </a:extLst>
            </p:cNvPr>
            <p:cNvSpPr/>
            <p:nvPr/>
          </p:nvSpPr>
          <p:spPr>
            <a:xfrm>
              <a:off x="-42429905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F9FCDB9-9F4D-5832-5515-E1D47AE5C0C1}"/>
                </a:ext>
              </a:extLst>
            </p:cNvPr>
            <p:cNvSpPr/>
            <p:nvPr/>
          </p:nvSpPr>
          <p:spPr>
            <a:xfrm>
              <a:off x="-42196687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43470EDC-DD2D-5C39-D36B-B7DBDB184894}"/>
                </a:ext>
              </a:extLst>
            </p:cNvPr>
            <p:cNvSpPr/>
            <p:nvPr/>
          </p:nvSpPr>
          <p:spPr>
            <a:xfrm>
              <a:off x="-42585465" y="53298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AF93B43D-997D-8CB5-76B5-B6D2901A9ADD}"/>
                </a:ext>
              </a:extLst>
            </p:cNvPr>
            <p:cNvSpPr/>
            <p:nvPr/>
          </p:nvSpPr>
          <p:spPr>
            <a:xfrm>
              <a:off x="-41419373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0E0E1570-47E9-8097-F676-7629EFB21B2E}"/>
                </a:ext>
              </a:extLst>
            </p:cNvPr>
            <p:cNvSpPr/>
            <p:nvPr/>
          </p:nvSpPr>
          <p:spPr>
            <a:xfrm>
              <a:off x="-41108496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1CF1A6F9-205F-009C-8AD0-454AB925DD52}"/>
                </a:ext>
              </a:extLst>
            </p:cNvPr>
            <p:cNvSpPr/>
            <p:nvPr/>
          </p:nvSpPr>
          <p:spPr>
            <a:xfrm>
              <a:off x="-42740943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97D6D899-E7DB-766E-611E-DA46CBF60273}"/>
                </a:ext>
              </a:extLst>
            </p:cNvPr>
            <p:cNvSpPr/>
            <p:nvPr/>
          </p:nvSpPr>
          <p:spPr>
            <a:xfrm>
              <a:off x="-41419293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30C60B18-1B4A-4725-0054-9C6E55AA6888}"/>
                </a:ext>
              </a:extLst>
            </p:cNvPr>
            <p:cNvSpPr/>
            <p:nvPr/>
          </p:nvSpPr>
          <p:spPr>
            <a:xfrm>
              <a:off x="-42896342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9DA22E43-B54C-1D5F-083B-9B919867E090}"/>
                </a:ext>
              </a:extLst>
            </p:cNvPr>
            <p:cNvSpPr/>
            <p:nvPr/>
          </p:nvSpPr>
          <p:spPr>
            <a:xfrm>
              <a:off x="-41030676" y="55994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615F0C28-56B3-60CC-51D0-8E271841F2E0}"/>
                </a:ext>
              </a:extLst>
            </p:cNvPr>
            <p:cNvSpPr/>
            <p:nvPr/>
          </p:nvSpPr>
          <p:spPr>
            <a:xfrm>
              <a:off x="-39475807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0D999631-840C-8B3B-A9AE-4D4B6EC18154}"/>
                </a:ext>
              </a:extLst>
            </p:cNvPr>
            <p:cNvSpPr/>
            <p:nvPr/>
          </p:nvSpPr>
          <p:spPr>
            <a:xfrm>
              <a:off x="-43052062" y="532978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E928EE68-1434-BF58-1B9F-4C3FAF4E6830}"/>
                </a:ext>
              </a:extLst>
            </p:cNvPr>
            <p:cNvSpPr/>
            <p:nvPr/>
          </p:nvSpPr>
          <p:spPr>
            <a:xfrm>
              <a:off x="-40641818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75664969-ACFC-C7BD-5042-40AEAD565EFE}"/>
                </a:ext>
              </a:extLst>
            </p:cNvPr>
            <p:cNvSpPr/>
            <p:nvPr/>
          </p:nvSpPr>
          <p:spPr>
            <a:xfrm>
              <a:off x="-43362939" y="53298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012980FA-672D-06BB-9CE3-7CBB78C6D2D1}"/>
                </a:ext>
              </a:extLst>
            </p:cNvPr>
            <p:cNvSpPr/>
            <p:nvPr/>
          </p:nvSpPr>
          <p:spPr>
            <a:xfrm>
              <a:off x="-44062514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5748BDA5-7E29-4FCA-7955-6EE8361E2979}"/>
                </a:ext>
              </a:extLst>
            </p:cNvPr>
            <p:cNvSpPr/>
            <p:nvPr/>
          </p:nvSpPr>
          <p:spPr>
            <a:xfrm>
              <a:off x="-43907115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FA97B3BA-43C8-3527-B378-A96C63DC1846}"/>
                </a:ext>
              </a:extLst>
            </p:cNvPr>
            <p:cNvSpPr/>
            <p:nvPr/>
          </p:nvSpPr>
          <p:spPr>
            <a:xfrm>
              <a:off x="-43518338" y="532978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B23E5D3E-768A-D9F7-CA0F-F7885E459BF7}"/>
                </a:ext>
              </a:extLst>
            </p:cNvPr>
            <p:cNvSpPr/>
            <p:nvPr/>
          </p:nvSpPr>
          <p:spPr>
            <a:xfrm>
              <a:off x="-42118947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9140EB2D-E8BB-2C0A-05EA-E3FB3CAF4A79}"/>
                </a:ext>
              </a:extLst>
            </p:cNvPr>
            <p:cNvSpPr/>
            <p:nvPr/>
          </p:nvSpPr>
          <p:spPr>
            <a:xfrm>
              <a:off x="-42274587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B7EC5284-FD06-E51C-F930-39CCA6D42CAD}"/>
                </a:ext>
              </a:extLst>
            </p:cNvPr>
            <p:cNvSpPr/>
            <p:nvPr/>
          </p:nvSpPr>
          <p:spPr>
            <a:xfrm>
              <a:off x="-41030676" y="85618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72C8773C-5676-F2F6-78CC-6CE5834D859F}"/>
                </a:ext>
              </a:extLst>
            </p:cNvPr>
            <p:cNvSpPr/>
            <p:nvPr/>
          </p:nvSpPr>
          <p:spPr>
            <a:xfrm>
              <a:off x="-42585465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4E099C29-D447-2F76-7671-0404EBD8CC8D}"/>
                </a:ext>
              </a:extLst>
            </p:cNvPr>
            <p:cNvSpPr/>
            <p:nvPr/>
          </p:nvSpPr>
          <p:spPr>
            <a:xfrm>
              <a:off x="-41263733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D80A0C31-73BA-0012-3DD2-44741113B9A5}"/>
                </a:ext>
              </a:extLst>
            </p:cNvPr>
            <p:cNvSpPr/>
            <p:nvPr/>
          </p:nvSpPr>
          <p:spPr>
            <a:xfrm>
              <a:off x="-40641898" y="84270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EB7DEA8F-B67F-BB3B-8400-73E6B5F9907E}"/>
                </a:ext>
              </a:extLst>
            </p:cNvPr>
            <p:cNvSpPr/>
            <p:nvPr/>
          </p:nvSpPr>
          <p:spPr>
            <a:xfrm>
              <a:off x="-42896422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5D1988CA-FD2C-74A6-D18C-C1C568805ACE}"/>
                </a:ext>
              </a:extLst>
            </p:cNvPr>
            <p:cNvSpPr/>
            <p:nvPr/>
          </p:nvSpPr>
          <p:spPr>
            <a:xfrm>
              <a:off x="-43051982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66D68C72-5F00-6225-77A8-3A24E83415BC}"/>
                </a:ext>
              </a:extLst>
            </p:cNvPr>
            <p:cNvSpPr/>
            <p:nvPr/>
          </p:nvSpPr>
          <p:spPr>
            <a:xfrm>
              <a:off x="-40952856" y="84269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59D2FA95-A575-382D-8AFE-D8C51E9683A3}"/>
                </a:ext>
              </a:extLst>
            </p:cNvPr>
            <p:cNvSpPr/>
            <p:nvPr/>
          </p:nvSpPr>
          <p:spPr>
            <a:xfrm>
              <a:off x="-41108415" y="84269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322C7C2C-ED16-6C9F-492C-A46CA1D8D421}"/>
                </a:ext>
              </a:extLst>
            </p:cNvPr>
            <p:cNvSpPr/>
            <p:nvPr/>
          </p:nvSpPr>
          <p:spPr>
            <a:xfrm>
              <a:off x="-43362939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950EC136-6685-B6A7-D876-7169A321E1E4}"/>
                </a:ext>
              </a:extLst>
            </p:cNvPr>
            <p:cNvSpPr/>
            <p:nvPr/>
          </p:nvSpPr>
          <p:spPr>
            <a:xfrm>
              <a:off x="-41419373" y="842706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6889ABB2-708E-082E-6950-E6342681E42D}"/>
                </a:ext>
              </a:extLst>
            </p:cNvPr>
            <p:cNvSpPr/>
            <p:nvPr/>
          </p:nvSpPr>
          <p:spPr>
            <a:xfrm>
              <a:off x="-43673816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1C9E502F-4276-6B00-7198-A13E5F3E7C21}"/>
                </a:ext>
              </a:extLst>
            </p:cNvPr>
            <p:cNvSpPr/>
            <p:nvPr/>
          </p:nvSpPr>
          <p:spPr>
            <a:xfrm>
              <a:off x="-43829456" y="61378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B68A06F9-413B-9BE0-3224-6F8FC2E38AF4}"/>
                </a:ext>
              </a:extLst>
            </p:cNvPr>
            <p:cNvSpPr/>
            <p:nvPr/>
          </p:nvSpPr>
          <p:spPr>
            <a:xfrm>
              <a:off x="-41730250" y="84269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6C58094D-0A2F-E013-71EC-1FA879EC83E7}"/>
                </a:ext>
              </a:extLst>
            </p:cNvPr>
            <p:cNvSpPr/>
            <p:nvPr/>
          </p:nvSpPr>
          <p:spPr>
            <a:xfrm>
              <a:off x="-41885890" y="84269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A3D7A42B-470B-6B7F-DABA-A19AD8827AF7}"/>
                </a:ext>
              </a:extLst>
            </p:cNvPr>
            <p:cNvSpPr/>
            <p:nvPr/>
          </p:nvSpPr>
          <p:spPr>
            <a:xfrm>
              <a:off x="-39864504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DB36229D-B06B-981C-B472-C6E6748220A7}"/>
                </a:ext>
              </a:extLst>
            </p:cNvPr>
            <p:cNvSpPr/>
            <p:nvPr/>
          </p:nvSpPr>
          <p:spPr>
            <a:xfrm>
              <a:off x="-40253201" y="82922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94E337C4-61FC-3C59-6BB2-8BA83C1C8BED}"/>
                </a:ext>
              </a:extLst>
            </p:cNvPr>
            <p:cNvSpPr/>
            <p:nvPr/>
          </p:nvSpPr>
          <p:spPr>
            <a:xfrm>
              <a:off x="-40408680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E17143FB-754A-7CC7-71C2-7DED019B78C7}"/>
                </a:ext>
              </a:extLst>
            </p:cNvPr>
            <p:cNvSpPr/>
            <p:nvPr/>
          </p:nvSpPr>
          <p:spPr>
            <a:xfrm>
              <a:off x="-39864423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EE3DFC94-3616-8CCE-8F0F-DCD80C31FF8B}"/>
                </a:ext>
              </a:extLst>
            </p:cNvPr>
            <p:cNvSpPr/>
            <p:nvPr/>
          </p:nvSpPr>
          <p:spPr>
            <a:xfrm>
              <a:off x="-43751636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CED7CE22-4749-A1B8-129A-2E81CE50C5F5}"/>
                </a:ext>
              </a:extLst>
            </p:cNvPr>
            <p:cNvSpPr/>
            <p:nvPr/>
          </p:nvSpPr>
          <p:spPr>
            <a:xfrm>
              <a:off x="-40564078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A1E2204E-D3B8-F4B8-0DBF-9E43F90975F0}"/>
                </a:ext>
              </a:extLst>
            </p:cNvPr>
            <p:cNvSpPr/>
            <p:nvPr/>
          </p:nvSpPr>
          <p:spPr>
            <a:xfrm>
              <a:off x="-40719718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9568A93D-52B2-B458-56E8-20AEF5C90A43}"/>
                </a:ext>
              </a:extLst>
            </p:cNvPr>
            <p:cNvSpPr/>
            <p:nvPr/>
          </p:nvSpPr>
          <p:spPr>
            <a:xfrm>
              <a:off x="-40641898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7CC67E24-49D8-23A9-CA34-DAB009455C6C}"/>
                </a:ext>
              </a:extLst>
            </p:cNvPr>
            <p:cNvSpPr/>
            <p:nvPr/>
          </p:nvSpPr>
          <p:spPr>
            <a:xfrm>
              <a:off x="-40875036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A5D8B690-B437-64BA-5947-1818D0D0C9A1}"/>
                </a:ext>
              </a:extLst>
            </p:cNvPr>
            <p:cNvSpPr/>
            <p:nvPr/>
          </p:nvSpPr>
          <p:spPr>
            <a:xfrm>
              <a:off x="-43595997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F55033D4-C693-68E8-27C3-6034A8FE0520}"/>
                </a:ext>
              </a:extLst>
            </p:cNvPr>
            <p:cNvSpPr/>
            <p:nvPr/>
          </p:nvSpPr>
          <p:spPr>
            <a:xfrm>
              <a:off x="-40641818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C534EC2B-9C5A-1A02-D284-935750BE98EE}"/>
                </a:ext>
              </a:extLst>
            </p:cNvPr>
            <p:cNvSpPr/>
            <p:nvPr/>
          </p:nvSpPr>
          <p:spPr>
            <a:xfrm>
              <a:off x="-41030676" y="82922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3EE35E08-240E-D1FD-AF1D-23085615C6A7}"/>
                </a:ext>
              </a:extLst>
            </p:cNvPr>
            <p:cNvSpPr/>
            <p:nvPr/>
          </p:nvSpPr>
          <p:spPr>
            <a:xfrm>
              <a:off x="-43440759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F6745B1F-D6FD-E82D-0C77-78847E560308}"/>
                </a:ext>
              </a:extLst>
            </p:cNvPr>
            <p:cNvSpPr/>
            <p:nvPr/>
          </p:nvSpPr>
          <p:spPr>
            <a:xfrm>
              <a:off x="-41186074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06841EC4-D736-4689-A037-28381D2A5B02}"/>
                </a:ext>
              </a:extLst>
            </p:cNvPr>
            <p:cNvSpPr/>
            <p:nvPr/>
          </p:nvSpPr>
          <p:spPr>
            <a:xfrm>
              <a:off x="-41419373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D095C62B-9CD0-60D6-7166-711297FCF118}"/>
                </a:ext>
              </a:extLst>
            </p:cNvPr>
            <p:cNvSpPr/>
            <p:nvPr/>
          </p:nvSpPr>
          <p:spPr>
            <a:xfrm>
              <a:off x="-43285119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72B9BDFD-E646-5C5C-ADE7-8FA59F5F78AD}"/>
                </a:ext>
              </a:extLst>
            </p:cNvPr>
            <p:cNvSpPr/>
            <p:nvPr/>
          </p:nvSpPr>
          <p:spPr>
            <a:xfrm>
              <a:off x="-41419293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BD92A21C-E37A-F7B9-18C4-10FD8954FE1E}"/>
                </a:ext>
              </a:extLst>
            </p:cNvPr>
            <p:cNvSpPr/>
            <p:nvPr/>
          </p:nvSpPr>
          <p:spPr>
            <a:xfrm>
              <a:off x="-41341553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0FDAB2D8-4DC5-35EF-1287-0E8D75F53D94}"/>
                </a:ext>
              </a:extLst>
            </p:cNvPr>
            <p:cNvSpPr/>
            <p:nvPr/>
          </p:nvSpPr>
          <p:spPr>
            <a:xfrm>
              <a:off x="-41807990" y="77537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AEE38FC1-ED2B-2A93-AB50-7757D9068B2D}"/>
                </a:ext>
              </a:extLst>
            </p:cNvPr>
            <p:cNvSpPr/>
            <p:nvPr/>
          </p:nvSpPr>
          <p:spPr>
            <a:xfrm>
              <a:off x="-43129641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815F2D6A-C6BD-17B9-B7D2-CEDDEFB7480E}"/>
                </a:ext>
              </a:extLst>
            </p:cNvPr>
            <p:cNvSpPr/>
            <p:nvPr/>
          </p:nvSpPr>
          <p:spPr>
            <a:xfrm>
              <a:off x="-39553627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CBA3EB95-2EB5-EC3F-FC38-E740AD301DA4}"/>
                </a:ext>
              </a:extLst>
            </p:cNvPr>
            <p:cNvSpPr/>
            <p:nvPr/>
          </p:nvSpPr>
          <p:spPr>
            <a:xfrm>
              <a:off x="-42196687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D0E4B2CB-EA9D-656C-3D03-C095D40F36AC}"/>
                </a:ext>
              </a:extLst>
            </p:cNvPr>
            <p:cNvSpPr/>
            <p:nvPr/>
          </p:nvSpPr>
          <p:spPr>
            <a:xfrm>
              <a:off x="-42974242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80020D96-8F98-4391-A8E4-A4106CE00FA3}"/>
                </a:ext>
              </a:extLst>
            </p:cNvPr>
            <p:cNvSpPr/>
            <p:nvPr/>
          </p:nvSpPr>
          <p:spPr>
            <a:xfrm>
              <a:off x="-41030595" y="77537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C8DD760A-DD5E-A264-971F-61A32537C581}"/>
                </a:ext>
              </a:extLst>
            </p:cNvPr>
            <p:cNvSpPr/>
            <p:nvPr/>
          </p:nvSpPr>
          <p:spPr>
            <a:xfrm>
              <a:off x="-41497193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81C166F1-F333-7980-7EE1-C2B349CEEE11}"/>
                </a:ext>
              </a:extLst>
            </p:cNvPr>
            <p:cNvSpPr/>
            <p:nvPr/>
          </p:nvSpPr>
          <p:spPr>
            <a:xfrm>
              <a:off x="-42818602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2DB7584F-8654-3320-3476-0EFFB2351018}"/>
                </a:ext>
              </a:extLst>
            </p:cNvPr>
            <p:cNvSpPr/>
            <p:nvPr/>
          </p:nvSpPr>
          <p:spPr>
            <a:xfrm>
              <a:off x="-42974162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44766FB1-21EF-CF42-3657-C95292BF6C1F}"/>
                </a:ext>
              </a:extLst>
            </p:cNvPr>
            <p:cNvSpPr/>
            <p:nvPr/>
          </p:nvSpPr>
          <p:spPr>
            <a:xfrm>
              <a:off x="-42196767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845CA4C7-F27C-3524-F0BD-B7425D620A31}"/>
                </a:ext>
              </a:extLst>
            </p:cNvPr>
            <p:cNvSpPr/>
            <p:nvPr/>
          </p:nvSpPr>
          <p:spPr>
            <a:xfrm>
              <a:off x="-40253121" y="77537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4213E9FD-2D39-A4D3-0BCF-0FEA55AF052B}"/>
                </a:ext>
              </a:extLst>
            </p:cNvPr>
            <p:cNvSpPr/>
            <p:nvPr/>
          </p:nvSpPr>
          <p:spPr>
            <a:xfrm>
              <a:off x="-41652430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0F2DC66C-A4EF-CCA5-383B-6F09427F3176}"/>
                </a:ext>
              </a:extLst>
            </p:cNvPr>
            <p:cNvSpPr/>
            <p:nvPr/>
          </p:nvSpPr>
          <p:spPr>
            <a:xfrm>
              <a:off x="-42663285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1C7AB501-C1E0-E37C-D70C-900F9F5E966A}"/>
                </a:ext>
              </a:extLst>
            </p:cNvPr>
            <p:cNvSpPr/>
            <p:nvPr/>
          </p:nvSpPr>
          <p:spPr>
            <a:xfrm>
              <a:off x="-42507645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94E090B0-FB7F-A6D2-ACDA-65AB19D73F84}"/>
                </a:ext>
              </a:extLst>
            </p:cNvPr>
            <p:cNvSpPr/>
            <p:nvPr/>
          </p:nvSpPr>
          <p:spPr>
            <a:xfrm>
              <a:off x="-43751556" y="681119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3AAF929-DC84-1919-441F-1E08F2A5E354}"/>
                </a:ext>
              </a:extLst>
            </p:cNvPr>
            <p:cNvSpPr/>
            <p:nvPr/>
          </p:nvSpPr>
          <p:spPr>
            <a:xfrm>
              <a:off x="-42352246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6808CECE-924E-F284-713A-905981BDB89F}"/>
                </a:ext>
              </a:extLst>
            </p:cNvPr>
            <p:cNvSpPr/>
            <p:nvPr/>
          </p:nvSpPr>
          <p:spPr>
            <a:xfrm>
              <a:off x="-41808070" y="82922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A97F06A0-3DF1-F604-2F7D-D872775CC5A2}"/>
                </a:ext>
              </a:extLst>
            </p:cNvPr>
            <p:cNvSpPr/>
            <p:nvPr/>
          </p:nvSpPr>
          <p:spPr>
            <a:xfrm>
              <a:off x="-42974242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F99CFB4F-983D-E846-BC41-C96A537608EA}"/>
                </a:ext>
              </a:extLst>
            </p:cNvPr>
            <p:cNvSpPr/>
            <p:nvPr/>
          </p:nvSpPr>
          <p:spPr>
            <a:xfrm>
              <a:off x="-41963549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69425F93-C3D9-4B9D-A810-FB65E3E90FAD}"/>
                </a:ext>
              </a:extLst>
            </p:cNvPr>
            <p:cNvSpPr/>
            <p:nvPr/>
          </p:nvSpPr>
          <p:spPr>
            <a:xfrm>
              <a:off x="-42196767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DAF9EECE-5D3A-475B-9E5D-43FE530F6AAF}"/>
                </a:ext>
              </a:extLst>
            </p:cNvPr>
            <p:cNvSpPr/>
            <p:nvPr/>
          </p:nvSpPr>
          <p:spPr>
            <a:xfrm>
              <a:off x="-42041127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ADF9301D-EAB1-88CB-B4A6-1DD520E3034A}"/>
                </a:ext>
              </a:extLst>
            </p:cNvPr>
            <p:cNvSpPr/>
            <p:nvPr/>
          </p:nvSpPr>
          <p:spPr>
            <a:xfrm>
              <a:off x="-41885890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FD9657D8-63E7-4781-6140-CD223F4B3210}"/>
                </a:ext>
              </a:extLst>
            </p:cNvPr>
            <p:cNvSpPr/>
            <p:nvPr/>
          </p:nvSpPr>
          <p:spPr>
            <a:xfrm>
              <a:off x="-41730250" y="62725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88FF6BDF-AAFC-ADC5-0A60-1123CD97BE8D}"/>
                </a:ext>
              </a:extLst>
            </p:cNvPr>
            <p:cNvSpPr/>
            <p:nvPr/>
          </p:nvSpPr>
          <p:spPr>
            <a:xfrm>
              <a:off x="-42118947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72D2FCC0-70BD-8827-4102-F068AA565F0B}"/>
                </a:ext>
              </a:extLst>
            </p:cNvPr>
            <p:cNvSpPr/>
            <p:nvPr/>
          </p:nvSpPr>
          <p:spPr>
            <a:xfrm>
              <a:off x="-41574771" y="627273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A7E8A9B7-B523-07C0-E1C8-D6B63CBA11CF}"/>
                </a:ext>
              </a:extLst>
            </p:cNvPr>
            <p:cNvSpPr/>
            <p:nvPr/>
          </p:nvSpPr>
          <p:spPr>
            <a:xfrm>
              <a:off x="-41419373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5E1A86E1-82F1-BBBF-457B-633C0CE0EFE9}"/>
                </a:ext>
              </a:extLst>
            </p:cNvPr>
            <p:cNvSpPr/>
            <p:nvPr/>
          </p:nvSpPr>
          <p:spPr>
            <a:xfrm>
              <a:off x="-43751636" y="60028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826938A1-A773-0ECB-510A-2B00DF2EBB17}"/>
                </a:ext>
              </a:extLst>
            </p:cNvPr>
            <p:cNvSpPr/>
            <p:nvPr/>
          </p:nvSpPr>
          <p:spPr>
            <a:xfrm>
              <a:off x="-40097481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52926804-F8DF-9F91-3BB2-3BDC1654CF47}"/>
                </a:ext>
              </a:extLst>
            </p:cNvPr>
            <p:cNvSpPr/>
            <p:nvPr/>
          </p:nvSpPr>
          <p:spPr>
            <a:xfrm>
              <a:off x="-43518338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24BAFD34-3950-3908-F7A8-9F55F7140659}"/>
                </a:ext>
              </a:extLst>
            </p:cNvPr>
            <p:cNvSpPr/>
            <p:nvPr/>
          </p:nvSpPr>
          <p:spPr>
            <a:xfrm>
              <a:off x="-40408761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709B4CE8-7BF8-E5B1-5C07-B19D96415954}"/>
                </a:ext>
              </a:extLst>
            </p:cNvPr>
            <p:cNvSpPr/>
            <p:nvPr/>
          </p:nvSpPr>
          <p:spPr>
            <a:xfrm>
              <a:off x="-40874875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72380A9B-8AE1-4E83-C23D-EC031F69377A}"/>
                </a:ext>
              </a:extLst>
            </p:cNvPr>
            <p:cNvSpPr/>
            <p:nvPr/>
          </p:nvSpPr>
          <p:spPr>
            <a:xfrm>
              <a:off x="-43207138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44C283FB-5EB2-695E-B39C-E1FE7089C297}"/>
                </a:ext>
              </a:extLst>
            </p:cNvPr>
            <p:cNvSpPr/>
            <p:nvPr/>
          </p:nvSpPr>
          <p:spPr>
            <a:xfrm>
              <a:off x="-41186235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ED70EF92-B8B0-79FB-2CFE-CFDA2163FED4}"/>
                </a:ext>
              </a:extLst>
            </p:cNvPr>
            <p:cNvSpPr/>
            <p:nvPr/>
          </p:nvSpPr>
          <p:spPr>
            <a:xfrm>
              <a:off x="-41652350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5F153E82-7720-12AC-54F5-3171E3FBA1A6}"/>
                </a:ext>
              </a:extLst>
            </p:cNvPr>
            <p:cNvSpPr/>
            <p:nvPr/>
          </p:nvSpPr>
          <p:spPr>
            <a:xfrm>
              <a:off x="-40253121" y="69459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16941C7C-798A-F66F-16D8-951F8DDD97AC}"/>
                </a:ext>
              </a:extLst>
            </p:cNvPr>
            <p:cNvSpPr/>
            <p:nvPr/>
          </p:nvSpPr>
          <p:spPr>
            <a:xfrm>
              <a:off x="-41963630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59E9D7C3-21F5-374B-020A-F7A2D3BE4DEE}"/>
                </a:ext>
              </a:extLst>
            </p:cNvPr>
            <p:cNvSpPr/>
            <p:nvPr/>
          </p:nvSpPr>
          <p:spPr>
            <a:xfrm>
              <a:off x="-42429744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C0D3C15E-B2CB-AE0A-3395-7EF58612184A}"/>
                </a:ext>
              </a:extLst>
            </p:cNvPr>
            <p:cNvSpPr/>
            <p:nvPr/>
          </p:nvSpPr>
          <p:spPr>
            <a:xfrm>
              <a:off x="-40874875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53FFA640-31E0-1C24-CB76-583D7447D3C0}"/>
                </a:ext>
              </a:extLst>
            </p:cNvPr>
            <p:cNvSpPr/>
            <p:nvPr/>
          </p:nvSpPr>
          <p:spPr>
            <a:xfrm>
              <a:off x="-42741104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F7FD6C78-2CF8-EC14-C3D5-D45D470E6275}"/>
                </a:ext>
              </a:extLst>
            </p:cNvPr>
            <p:cNvSpPr/>
            <p:nvPr/>
          </p:nvSpPr>
          <p:spPr>
            <a:xfrm>
              <a:off x="-43207138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08F3371E-BBDC-A846-432E-8535A09CD35A}"/>
                </a:ext>
              </a:extLst>
            </p:cNvPr>
            <p:cNvSpPr/>
            <p:nvPr/>
          </p:nvSpPr>
          <p:spPr>
            <a:xfrm>
              <a:off x="-42740943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73A215EB-C932-E036-E3E4-DDB0A6F2CDD1}"/>
                </a:ext>
              </a:extLst>
            </p:cNvPr>
            <p:cNvSpPr/>
            <p:nvPr/>
          </p:nvSpPr>
          <p:spPr>
            <a:xfrm>
              <a:off x="-43518499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75EE1D26-24C6-9F8E-9EEE-2D5CDE2B92BD}"/>
                </a:ext>
              </a:extLst>
            </p:cNvPr>
            <p:cNvSpPr/>
            <p:nvPr/>
          </p:nvSpPr>
          <p:spPr>
            <a:xfrm>
              <a:off x="-42196606" y="708042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6811BCF7-6F68-A6DC-3CAB-8B70B6FC3A02}"/>
                </a:ext>
              </a:extLst>
            </p:cNvPr>
            <p:cNvSpPr/>
            <p:nvPr/>
          </p:nvSpPr>
          <p:spPr>
            <a:xfrm>
              <a:off x="-40797538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94C6382A-D801-5F26-8258-32C3E1C778AE}"/>
                </a:ext>
              </a:extLst>
            </p:cNvPr>
            <p:cNvSpPr/>
            <p:nvPr/>
          </p:nvSpPr>
          <p:spPr>
            <a:xfrm>
              <a:off x="-41263572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FE0E79FA-92EB-A485-840B-B356E61F0FA7}"/>
                </a:ext>
              </a:extLst>
            </p:cNvPr>
            <p:cNvSpPr/>
            <p:nvPr/>
          </p:nvSpPr>
          <p:spPr>
            <a:xfrm>
              <a:off x="-42429744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ABB906BC-34FA-0385-D997-874273E06437}"/>
                </a:ext>
              </a:extLst>
            </p:cNvPr>
            <p:cNvSpPr/>
            <p:nvPr/>
          </p:nvSpPr>
          <p:spPr>
            <a:xfrm>
              <a:off x="-41574933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25B54EA7-BEAB-075D-1E48-ED40E4535FC7}"/>
                </a:ext>
              </a:extLst>
            </p:cNvPr>
            <p:cNvSpPr/>
            <p:nvPr/>
          </p:nvSpPr>
          <p:spPr>
            <a:xfrm>
              <a:off x="-42041047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C5CEF0C4-2070-061B-BC69-54AA91424681}"/>
                </a:ext>
              </a:extLst>
            </p:cNvPr>
            <p:cNvSpPr/>
            <p:nvPr/>
          </p:nvSpPr>
          <p:spPr>
            <a:xfrm>
              <a:off x="-42818441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6DECC754-F434-91CE-12E3-FB127F9367B5}"/>
                </a:ext>
              </a:extLst>
            </p:cNvPr>
            <p:cNvSpPr/>
            <p:nvPr/>
          </p:nvSpPr>
          <p:spPr>
            <a:xfrm>
              <a:off x="-42352327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1C5345D6-6076-6BD3-DC13-839586FA4924}"/>
                </a:ext>
              </a:extLst>
            </p:cNvPr>
            <p:cNvSpPr/>
            <p:nvPr/>
          </p:nvSpPr>
          <p:spPr>
            <a:xfrm>
              <a:off x="-42818441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804BEF7F-24FD-414F-4CEA-EABDDF4AA823}"/>
                </a:ext>
              </a:extLst>
            </p:cNvPr>
            <p:cNvSpPr/>
            <p:nvPr/>
          </p:nvSpPr>
          <p:spPr>
            <a:xfrm>
              <a:off x="-41186074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8A7C54A3-4C88-607B-C202-4F2C227060EC}"/>
                </a:ext>
              </a:extLst>
            </p:cNvPr>
            <p:cNvSpPr/>
            <p:nvPr/>
          </p:nvSpPr>
          <p:spPr>
            <a:xfrm>
              <a:off x="-43129802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A56310A7-21F9-9686-9849-BE942F70D7DC}"/>
                </a:ext>
              </a:extLst>
            </p:cNvPr>
            <p:cNvSpPr/>
            <p:nvPr/>
          </p:nvSpPr>
          <p:spPr>
            <a:xfrm>
              <a:off x="-43595916" y="57338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F90A8A11-9A91-5983-88CF-BDABAA4BAF76}"/>
                </a:ext>
              </a:extLst>
            </p:cNvPr>
            <p:cNvSpPr/>
            <p:nvPr/>
          </p:nvSpPr>
          <p:spPr>
            <a:xfrm>
              <a:off x="-40874875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D9BA9D9C-531B-B0C7-BF35-7AD98C23CAED}"/>
                </a:ext>
              </a:extLst>
            </p:cNvPr>
            <p:cNvSpPr/>
            <p:nvPr/>
          </p:nvSpPr>
          <p:spPr>
            <a:xfrm>
              <a:off x="-43595916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E7168BA4-1979-08DF-67F7-639B3262DB66}"/>
                </a:ext>
              </a:extLst>
            </p:cNvPr>
            <p:cNvSpPr/>
            <p:nvPr/>
          </p:nvSpPr>
          <p:spPr>
            <a:xfrm>
              <a:off x="-43129641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844A494E-AD40-FCF2-B321-7802A0C260CE}"/>
                </a:ext>
              </a:extLst>
            </p:cNvPr>
            <p:cNvSpPr/>
            <p:nvPr/>
          </p:nvSpPr>
          <p:spPr>
            <a:xfrm>
              <a:off x="-42818441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69B8580A-FB43-2374-55AF-7F9A6129A3EC}"/>
                </a:ext>
              </a:extLst>
            </p:cNvPr>
            <p:cNvSpPr/>
            <p:nvPr/>
          </p:nvSpPr>
          <p:spPr>
            <a:xfrm>
              <a:off x="-42352166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34BC0737-08C3-9431-398D-62B3FE216D15}"/>
                </a:ext>
              </a:extLst>
            </p:cNvPr>
            <p:cNvSpPr/>
            <p:nvPr/>
          </p:nvSpPr>
          <p:spPr>
            <a:xfrm>
              <a:off x="-42041047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A2260773-7A24-DCFC-5366-02EB4316D77C}"/>
                </a:ext>
              </a:extLst>
            </p:cNvPr>
            <p:cNvSpPr/>
            <p:nvPr/>
          </p:nvSpPr>
          <p:spPr>
            <a:xfrm>
              <a:off x="-41574771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49030726-6836-9A20-A1DB-9274061C79CB}"/>
                </a:ext>
              </a:extLst>
            </p:cNvPr>
            <p:cNvSpPr/>
            <p:nvPr/>
          </p:nvSpPr>
          <p:spPr>
            <a:xfrm>
              <a:off x="-41263572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59206537-AAF2-7A09-1483-5DDB022259BE}"/>
                </a:ext>
              </a:extLst>
            </p:cNvPr>
            <p:cNvSpPr/>
            <p:nvPr/>
          </p:nvSpPr>
          <p:spPr>
            <a:xfrm>
              <a:off x="-40641818" y="761896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74357465-E3A4-3DDC-317F-DA1C46F40440}"/>
                </a:ext>
              </a:extLst>
            </p:cNvPr>
            <p:cNvSpPr/>
            <p:nvPr/>
          </p:nvSpPr>
          <p:spPr>
            <a:xfrm>
              <a:off x="-40797377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BEBC5DB5-D23D-24AF-8C4B-6CC1518B2316}"/>
                </a:ext>
              </a:extLst>
            </p:cNvPr>
            <p:cNvSpPr/>
            <p:nvPr/>
          </p:nvSpPr>
          <p:spPr>
            <a:xfrm>
              <a:off x="-41419293" y="761896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F0ADFDDF-2528-F208-F9A4-7C1CE7BA968E}"/>
                </a:ext>
              </a:extLst>
            </p:cNvPr>
            <p:cNvSpPr/>
            <p:nvPr/>
          </p:nvSpPr>
          <p:spPr>
            <a:xfrm>
              <a:off x="-40486178" y="600334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5F5C02F4-90FB-95DE-CC87-72A9BC3E156D}"/>
                </a:ext>
              </a:extLst>
            </p:cNvPr>
            <p:cNvSpPr/>
            <p:nvPr/>
          </p:nvSpPr>
          <p:spPr>
            <a:xfrm>
              <a:off x="-40019902" y="60034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B89C9114-F4D8-AB23-53FD-248A24C42C68}"/>
                </a:ext>
              </a:extLst>
            </p:cNvPr>
            <p:cNvSpPr/>
            <p:nvPr/>
          </p:nvSpPr>
          <p:spPr>
            <a:xfrm>
              <a:off x="-42196687" y="761896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711A4E43-08CE-54D6-CDC3-8FFD4EF58F2B}"/>
                </a:ext>
              </a:extLst>
            </p:cNvPr>
            <p:cNvSpPr/>
            <p:nvPr/>
          </p:nvSpPr>
          <p:spPr>
            <a:xfrm>
              <a:off x="-43984613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D69E95BA-AFDD-9B92-3F6B-A0950F07EDA6}"/>
                </a:ext>
              </a:extLst>
            </p:cNvPr>
            <p:cNvSpPr/>
            <p:nvPr/>
          </p:nvSpPr>
          <p:spPr>
            <a:xfrm>
              <a:off x="-40253040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2C621FBB-D57D-F46D-5F2E-F1703E9BA5DA}"/>
                </a:ext>
              </a:extLst>
            </p:cNvPr>
            <p:cNvSpPr/>
            <p:nvPr/>
          </p:nvSpPr>
          <p:spPr>
            <a:xfrm>
              <a:off x="-41574771" y="842690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EAAD27CE-C69F-F67D-5CC1-A147CAF5408C}"/>
                </a:ext>
              </a:extLst>
            </p:cNvPr>
            <p:cNvSpPr/>
            <p:nvPr/>
          </p:nvSpPr>
          <p:spPr>
            <a:xfrm>
              <a:off x="-42352166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C645DC68-AB91-B9D6-550F-3CB316A44079}"/>
                </a:ext>
              </a:extLst>
            </p:cNvPr>
            <p:cNvSpPr/>
            <p:nvPr/>
          </p:nvSpPr>
          <p:spPr>
            <a:xfrm>
              <a:off x="-41263572" y="842690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689F16C0-82F7-41E4-C27B-1EAB3F2DE9F5}"/>
                </a:ext>
              </a:extLst>
            </p:cNvPr>
            <p:cNvSpPr/>
            <p:nvPr/>
          </p:nvSpPr>
          <p:spPr>
            <a:xfrm>
              <a:off x="-41030515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81AF5515-44B1-DD75-7DBF-686476ECD14A}"/>
                </a:ext>
              </a:extLst>
            </p:cNvPr>
            <p:cNvSpPr/>
            <p:nvPr/>
          </p:nvSpPr>
          <p:spPr>
            <a:xfrm>
              <a:off x="-43207138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9B83533A-B178-E73D-4F2A-EC4F97B5381C}"/>
                </a:ext>
              </a:extLst>
            </p:cNvPr>
            <p:cNvSpPr/>
            <p:nvPr/>
          </p:nvSpPr>
          <p:spPr>
            <a:xfrm>
              <a:off x="-40797377" y="842690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E99C91E6-68E6-75A4-81E8-27D3ED8707C3}"/>
                </a:ext>
              </a:extLst>
            </p:cNvPr>
            <p:cNvSpPr/>
            <p:nvPr/>
          </p:nvSpPr>
          <p:spPr>
            <a:xfrm>
              <a:off x="-42740943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11C417C9-870E-71DA-9F6B-C6E29186A756}"/>
                </a:ext>
              </a:extLst>
            </p:cNvPr>
            <p:cNvSpPr/>
            <p:nvPr/>
          </p:nvSpPr>
          <p:spPr>
            <a:xfrm>
              <a:off x="-41652350" y="85616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B088B97D-C256-F889-1E5A-09DF5EFC5854}"/>
                </a:ext>
              </a:extLst>
            </p:cNvPr>
            <p:cNvSpPr/>
            <p:nvPr/>
          </p:nvSpPr>
          <p:spPr>
            <a:xfrm>
              <a:off x="-43518338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C6B7E914-EB4F-974D-B5BA-852E622E98ED}"/>
                </a:ext>
              </a:extLst>
            </p:cNvPr>
            <p:cNvSpPr/>
            <p:nvPr/>
          </p:nvSpPr>
          <p:spPr>
            <a:xfrm>
              <a:off x="-41807909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E26A6BEC-8C4E-A551-9BC9-6847C27336A1}"/>
                </a:ext>
              </a:extLst>
            </p:cNvPr>
            <p:cNvSpPr/>
            <p:nvPr/>
          </p:nvSpPr>
          <p:spPr>
            <a:xfrm>
              <a:off x="-41186074" y="85616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A9D0C5B9-A11E-CF3E-3B46-B449F3821BB4}"/>
                </a:ext>
              </a:extLst>
            </p:cNvPr>
            <p:cNvSpPr/>
            <p:nvPr/>
          </p:nvSpPr>
          <p:spPr>
            <a:xfrm>
              <a:off x="-42429744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A542CE62-E3D8-E253-179D-15334CF53CE5}"/>
                </a:ext>
              </a:extLst>
            </p:cNvPr>
            <p:cNvSpPr/>
            <p:nvPr/>
          </p:nvSpPr>
          <p:spPr>
            <a:xfrm>
              <a:off x="-40874875" y="85616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EBECBBC1-191A-1617-B4BB-CC22347A0579}"/>
                </a:ext>
              </a:extLst>
            </p:cNvPr>
            <p:cNvSpPr/>
            <p:nvPr/>
          </p:nvSpPr>
          <p:spPr>
            <a:xfrm>
              <a:off x="-41263572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1AFA9F71-29A7-C204-F33F-1DC65E458D57}"/>
                </a:ext>
              </a:extLst>
            </p:cNvPr>
            <p:cNvSpPr/>
            <p:nvPr/>
          </p:nvSpPr>
          <p:spPr>
            <a:xfrm>
              <a:off x="-41574933" y="869629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CAC16E94-76E2-3C06-E32F-7D30B3C9B70F}"/>
                </a:ext>
              </a:extLst>
            </p:cNvPr>
            <p:cNvSpPr/>
            <p:nvPr/>
          </p:nvSpPr>
          <p:spPr>
            <a:xfrm>
              <a:off x="-41963469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4DD9D01A-33CF-2171-275F-6EB013B3A4C7}"/>
                </a:ext>
              </a:extLst>
            </p:cNvPr>
            <p:cNvSpPr/>
            <p:nvPr/>
          </p:nvSpPr>
          <p:spPr>
            <a:xfrm>
              <a:off x="-41263572" y="86962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927DE58F-849E-7CFD-76A5-7FB4104A8470}"/>
                </a:ext>
              </a:extLst>
            </p:cNvPr>
            <p:cNvSpPr/>
            <p:nvPr/>
          </p:nvSpPr>
          <p:spPr>
            <a:xfrm>
              <a:off x="-41186074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AF27FE76-1BBB-FE48-C2E0-BC32CF654760}"/>
                </a:ext>
              </a:extLst>
            </p:cNvPr>
            <p:cNvSpPr/>
            <p:nvPr/>
          </p:nvSpPr>
          <p:spPr>
            <a:xfrm>
              <a:off x="-41652350" y="88310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78BA1A85-CC94-2100-0C11-C16AE0200ADF}"/>
                </a:ext>
              </a:extLst>
            </p:cNvPr>
            <p:cNvSpPr/>
            <p:nvPr/>
          </p:nvSpPr>
          <p:spPr>
            <a:xfrm>
              <a:off x="-42585384" y="69459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D27BAB9B-4DD4-E3B9-5942-6536D27C171C}"/>
                </a:ext>
              </a:extLst>
            </p:cNvPr>
            <p:cNvSpPr/>
            <p:nvPr/>
          </p:nvSpPr>
          <p:spPr>
            <a:xfrm>
              <a:off x="-39631205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971E3775-89FD-164E-DAE9-E7F6E8C51A79}"/>
                </a:ext>
              </a:extLst>
            </p:cNvPr>
            <p:cNvSpPr/>
            <p:nvPr/>
          </p:nvSpPr>
          <p:spPr>
            <a:xfrm>
              <a:off x="-41186235" y="88310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79E8111A-5CF2-65EF-47C9-E8DA74F98A4C}"/>
                </a:ext>
              </a:extLst>
            </p:cNvPr>
            <p:cNvSpPr/>
            <p:nvPr/>
          </p:nvSpPr>
          <p:spPr>
            <a:xfrm>
              <a:off x="-41574771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86D39912-1C84-70E1-AD5F-FDEA3E2BDD30}"/>
                </a:ext>
              </a:extLst>
            </p:cNvPr>
            <p:cNvSpPr/>
            <p:nvPr/>
          </p:nvSpPr>
          <p:spPr>
            <a:xfrm>
              <a:off x="-41574771" y="89657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D6851FC0-9E55-877A-2621-6839449E5DA6}"/>
                </a:ext>
              </a:extLst>
            </p:cNvPr>
            <p:cNvSpPr/>
            <p:nvPr/>
          </p:nvSpPr>
          <p:spPr>
            <a:xfrm>
              <a:off x="-41807990" y="69459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5D6172AD-A4B5-7DE6-209A-1C0BEE93CB9D}"/>
                </a:ext>
              </a:extLst>
            </p:cNvPr>
            <p:cNvSpPr/>
            <p:nvPr/>
          </p:nvSpPr>
          <p:spPr>
            <a:xfrm>
              <a:off x="-41263572" y="896576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67AB6E43-2691-3AEB-F6D9-DAAF033F866C}"/>
                </a:ext>
              </a:extLst>
            </p:cNvPr>
            <p:cNvSpPr/>
            <p:nvPr/>
          </p:nvSpPr>
          <p:spPr>
            <a:xfrm>
              <a:off x="-40097481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D81E0BA0-EDA3-A393-921A-D3B78A7CBC81}"/>
                </a:ext>
              </a:extLst>
            </p:cNvPr>
            <p:cNvSpPr/>
            <p:nvPr/>
          </p:nvSpPr>
          <p:spPr>
            <a:xfrm>
              <a:off x="-41030515" y="694597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7131EB28-C167-7CDA-D955-38B240197DEE}"/>
                </a:ext>
              </a:extLst>
            </p:cNvPr>
            <p:cNvSpPr/>
            <p:nvPr/>
          </p:nvSpPr>
          <p:spPr>
            <a:xfrm>
              <a:off x="-41652350" y="91006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5A83869C-9345-A657-393A-E8343B7C47BB}"/>
                </a:ext>
              </a:extLst>
            </p:cNvPr>
            <p:cNvSpPr/>
            <p:nvPr/>
          </p:nvSpPr>
          <p:spPr>
            <a:xfrm>
              <a:off x="-42041047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718BE075-D690-FD07-C7DB-246598C38372}"/>
                </a:ext>
              </a:extLst>
            </p:cNvPr>
            <p:cNvSpPr/>
            <p:nvPr/>
          </p:nvSpPr>
          <p:spPr>
            <a:xfrm>
              <a:off x="-39864343" y="708042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34959F48-E228-9D37-EC32-4C030034E413}"/>
                </a:ext>
              </a:extLst>
            </p:cNvPr>
            <p:cNvSpPr/>
            <p:nvPr/>
          </p:nvSpPr>
          <p:spPr>
            <a:xfrm>
              <a:off x="-41186074" y="91006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9E525F54-F244-4DFB-3EF8-6607C6E566E1}"/>
                </a:ext>
              </a:extLst>
            </p:cNvPr>
            <p:cNvSpPr/>
            <p:nvPr/>
          </p:nvSpPr>
          <p:spPr>
            <a:xfrm>
              <a:off x="-43595916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3D6826FB-D83E-EA91-C399-A05C12BBABC5}"/>
                </a:ext>
              </a:extLst>
            </p:cNvPr>
            <p:cNvSpPr/>
            <p:nvPr/>
          </p:nvSpPr>
          <p:spPr>
            <a:xfrm>
              <a:off x="-41963469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08E9C8A4-0B34-27CC-863C-3DF315A25D6E}"/>
                </a:ext>
              </a:extLst>
            </p:cNvPr>
            <p:cNvSpPr/>
            <p:nvPr/>
          </p:nvSpPr>
          <p:spPr>
            <a:xfrm>
              <a:off x="-40641737" y="708042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425AE5FD-D471-0459-A634-93336EC22C80}"/>
                </a:ext>
              </a:extLst>
            </p:cNvPr>
            <p:cNvSpPr/>
            <p:nvPr/>
          </p:nvSpPr>
          <p:spPr>
            <a:xfrm>
              <a:off x="-40408599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BBB7191A-8639-B199-BDC9-9CF852FC8DEB}"/>
                </a:ext>
              </a:extLst>
            </p:cNvPr>
            <p:cNvSpPr/>
            <p:nvPr/>
          </p:nvSpPr>
          <p:spPr>
            <a:xfrm>
              <a:off x="-41652350" y="613819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DA2B1207-D130-9BD6-B6CE-23317F34C1B1}"/>
                </a:ext>
              </a:extLst>
            </p:cNvPr>
            <p:cNvSpPr/>
            <p:nvPr/>
          </p:nvSpPr>
          <p:spPr>
            <a:xfrm>
              <a:off x="-43129641" y="546447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D36C0283-02F2-0404-3BE3-53CE380B4BCC}"/>
                </a:ext>
              </a:extLst>
            </p:cNvPr>
            <p:cNvSpPr/>
            <p:nvPr/>
          </p:nvSpPr>
          <p:spPr>
            <a:xfrm>
              <a:off x="-41652350" y="559925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1D873226-F705-4F40-C655-EDF9BE19BA41}"/>
                </a:ext>
              </a:extLst>
            </p:cNvPr>
            <p:cNvSpPr/>
            <p:nvPr/>
          </p:nvSpPr>
          <p:spPr>
            <a:xfrm>
              <a:off x="-41419212" y="708042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77B85DDD-2B2A-F54D-8F28-FA4AE96ACA95}"/>
                </a:ext>
              </a:extLst>
            </p:cNvPr>
            <p:cNvSpPr/>
            <p:nvPr/>
          </p:nvSpPr>
          <p:spPr>
            <a:xfrm>
              <a:off x="-41419212" y="869661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BDA72BBB-0426-D48C-B95D-21C3606F1306}"/>
                </a:ext>
              </a:extLst>
            </p:cNvPr>
            <p:cNvSpPr/>
            <p:nvPr/>
          </p:nvSpPr>
          <p:spPr>
            <a:xfrm>
              <a:off x="-43362778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8E3DFE0B-2120-1B55-4CCA-68F68D4814AA}"/>
                </a:ext>
              </a:extLst>
            </p:cNvPr>
            <p:cNvSpPr/>
            <p:nvPr/>
          </p:nvSpPr>
          <p:spPr>
            <a:xfrm>
              <a:off x="-42585303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049003ED-797D-6C70-3079-CA6520CE9F3C}"/>
                </a:ext>
              </a:extLst>
            </p:cNvPr>
            <p:cNvSpPr/>
            <p:nvPr/>
          </p:nvSpPr>
          <p:spPr>
            <a:xfrm>
              <a:off x="-41807909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09446B33-B0BD-743D-B947-CCD4BCE48A5A}"/>
                </a:ext>
              </a:extLst>
            </p:cNvPr>
            <p:cNvSpPr/>
            <p:nvPr/>
          </p:nvSpPr>
          <p:spPr>
            <a:xfrm>
              <a:off x="-41030515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E8B21419-F8FB-8B18-376D-AAFAA798FF55}"/>
                </a:ext>
              </a:extLst>
            </p:cNvPr>
            <p:cNvSpPr/>
            <p:nvPr/>
          </p:nvSpPr>
          <p:spPr>
            <a:xfrm>
              <a:off x="-40253040" y="58684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EE24EBBF-2B11-C319-A650-01E12B89D458}"/>
                </a:ext>
              </a:extLst>
            </p:cNvPr>
            <p:cNvSpPr/>
            <p:nvPr/>
          </p:nvSpPr>
          <p:spPr>
            <a:xfrm>
              <a:off x="-42973839" y="573419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E021E546-BBBF-164E-DED8-7EFDDEA59A5A}"/>
                </a:ext>
              </a:extLst>
            </p:cNvPr>
            <p:cNvSpPr/>
            <p:nvPr/>
          </p:nvSpPr>
          <p:spPr>
            <a:xfrm>
              <a:off x="-42196365" y="573419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B18B57FF-7D14-1099-EBA1-CF17BCEC3AC4}"/>
                </a:ext>
              </a:extLst>
            </p:cNvPr>
            <p:cNvSpPr/>
            <p:nvPr/>
          </p:nvSpPr>
          <p:spPr>
            <a:xfrm>
              <a:off x="-41418970" y="573419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F3D3FC61-ACC3-C007-250E-CF785A137991}"/>
                </a:ext>
              </a:extLst>
            </p:cNvPr>
            <p:cNvSpPr/>
            <p:nvPr/>
          </p:nvSpPr>
          <p:spPr>
            <a:xfrm>
              <a:off x="-40641496" y="5734191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39" name="Groupe 538">
            <a:extLst>
              <a:ext uri="{FF2B5EF4-FFF2-40B4-BE49-F238E27FC236}">
                <a16:creationId xmlns:a16="http://schemas.microsoft.com/office/drawing/2014/main" id="{74221E8B-6595-5D56-C3C5-FAF241B8AE8A}"/>
              </a:ext>
            </a:extLst>
          </p:cNvPr>
          <p:cNvGrpSpPr/>
          <p:nvPr/>
        </p:nvGrpSpPr>
        <p:grpSpPr>
          <a:xfrm>
            <a:off x="6971597" y="2106837"/>
            <a:ext cx="1127760" cy="1127760"/>
            <a:chOff x="-2663056" y="2865120"/>
            <a:chExt cx="1127760" cy="1127760"/>
          </a:xfrm>
        </p:grpSpPr>
        <p:grpSp>
          <p:nvGrpSpPr>
            <p:cNvPr id="540" name="Graphique 385">
              <a:extLst>
                <a:ext uri="{FF2B5EF4-FFF2-40B4-BE49-F238E27FC236}">
                  <a16:creationId xmlns:a16="http://schemas.microsoft.com/office/drawing/2014/main" id="{2C0D4296-0C03-8210-B384-C0DFFF6AC15E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542" name="Ellipse 541">
                <a:extLst>
                  <a:ext uri="{FF2B5EF4-FFF2-40B4-BE49-F238E27FC236}">
                    <a16:creationId xmlns:a16="http://schemas.microsoft.com/office/drawing/2014/main" id="{2C4915AC-355E-1B1E-57D9-F8322712334C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3" name="Ellipse 542">
                <a:extLst>
                  <a:ext uri="{FF2B5EF4-FFF2-40B4-BE49-F238E27FC236}">
                    <a16:creationId xmlns:a16="http://schemas.microsoft.com/office/drawing/2014/main" id="{706CD6D3-EC68-EF3F-1D02-28861B21E5A5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41" name="ZoneTexte 540">
              <a:extLst>
                <a:ext uri="{FF2B5EF4-FFF2-40B4-BE49-F238E27FC236}">
                  <a16:creationId xmlns:a16="http://schemas.microsoft.com/office/drawing/2014/main" id="{1AEF1CB5-E762-94A4-4BD2-D637D31322AC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544" name="Groupe 543">
            <a:extLst>
              <a:ext uri="{FF2B5EF4-FFF2-40B4-BE49-F238E27FC236}">
                <a16:creationId xmlns:a16="http://schemas.microsoft.com/office/drawing/2014/main" id="{9B2DC300-FBF4-06DE-2F38-2589D6B90598}"/>
              </a:ext>
            </a:extLst>
          </p:cNvPr>
          <p:cNvGrpSpPr/>
          <p:nvPr/>
        </p:nvGrpSpPr>
        <p:grpSpPr>
          <a:xfrm>
            <a:off x="4572589" y="1779537"/>
            <a:ext cx="886171" cy="886171"/>
            <a:chOff x="-2196201" y="4165899"/>
            <a:chExt cx="886171" cy="886171"/>
          </a:xfrm>
        </p:grpSpPr>
        <p:grpSp>
          <p:nvGrpSpPr>
            <p:cNvPr id="545" name="Graphique 385">
              <a:extLst>
                <a:ext uri="{FF2B5EF4-FFF2-40B4-BE49-F238E27FC236}">
                  <a16:creationId xmlns:a16="http://schemas.microsoft.com/office/drawing/2014/main" id="{8C73094B-EED1-8293-940A-37365F4CBD12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547" name="Ellipse 546">
                <a:extLst>
                  <a:ext uri="{FF2B5EF4-FFF2-40B4-BE49-F238E27FC236}">
                    <a16:creationId xmlns:a16="http://schemas.microsoft.com/office/drawing/2014/main" id="{EC7CD8BA-5176-1535-24C2-587AF16FC134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8" name="Ellipse 547">
                <a:extLst>
                  <a:ext uri="{FF2B5EF4-FFF2-40B4-BE49-F238E27FC236}">
                    <a16:creationId xmlns:a16="http://schemas.microsoft.com/office/drawing/2014/main" id="{62EC86FF-DD9A-53FA-8D1A-D92CF23D91F7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46" name="ZoneTexte 545">
              <a:extLst>
                <a:ext uri="{FF2B5EF4-FFF2-40B4-BE49-F238E27FC236}">
                  <a16:creationId xmlns:a16="http://schemas.microsoft.com/office/drawing/2014/main" id="{81EF7E15-3E6C-1EDB-B4B7-A5F7C930A3C2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549" name="Groupe 548">
            <a:extLst>
              <a:ext uri="{FF2B5EF4-FFF2-40B4-BE49-F238E27FC236}">
                <a16:creationId xmlns:a16="http://schemas.microsoft.com/office/drawing/2014/main" id="{D3B55659-930E-7396-3E13-3FFE1130C7E5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-4110358" y="5865997"/>
            <a:chExt cx="642158" cy="642158"/>
          </a:xfrm>
        </p:grpSpPr>
        <p:grpSp>
          <p:nvGrpSpPr>
            <p:cNvPr id="550" name="Graphique 385">
              <a:extLst>
                <a:ext uri="{FF2B5EF4-FFF2-40B4-BE49-F238E27FC236}">
                  <a16:creationId xmlns:a16="http://schemas.microsoft.com/office/drawing/2014/main" id="{55127B52-7E6B-A553-87A0-FA73506A2797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552" name="Ellipse 551">
                <a:extLst>
                  <a:ext uri="{FF2B5EF4-FFF2-40B4-BE49-F238E27FC236}">
                    <a16:creationId xmlns:a16="http://schemas.microsoft.com/office/drawing/2014/main" id="{767C517F-4489-EE0C-925B-215B3D52833F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3" name="Ellipse 552">
                <a:extLst>
                  <a:ext uri="{FF2B5EF4-FFF2-40B4-BE49-F238E27FC236}">
                    <a16:creationId xmlns:a16="http://schemas.microsoft.com/office/drawing/2014/main" id="{B2C48E98-125F-F223-5C77-4FEFFF47D8CA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51" name="ZoneTexte 550">
              <a:extLst>
                <a:ext uri="{FF2B5EF4-FFF2-40B4-BE49-F238E27FC236}">
                  <a16:creationId xmlns:a16="http://schemas.microsoft.com/office/drawing/2014/main" id="{138FD902-0B27-1F13-37D9-6831AE61A29B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554" name="Forme libre 553">
            <a:extLst>
              <a:ext uri="{FF2B5EF4-FFF2-40B4-BE49-F238E27FC236}">
                <a16:creationId xmlns:a16="http://schemas.microsoft.com/office/drawing/2014/main" id="{401DA553-E47F-D6A2-A886-F3443B0860AA}"/>
              </a:ext>
            </a:extLst>
          </p:cNvPr>
          <p:cNvSpPr/>
          <p:nvPr/>
        </p:nvSpPr>
        <p:spPr>
          <a:xfrm>
            <a:off x="8757291" y="294452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55" name="Group 46">
            <a:extLst>
              <a:ext uri="{FF2B5EF4-FFF2-40B4-BE49-F238E27FC236}">
                <a16:creationId xmlns:a16="http://schemas.microsoft.com/office/drawing/2014/main" id="{193271D5-4C0C-8702-C78F-F2D5A8E76236}"/>
              </a:ext>
            </a:extLst>
          </p:cNvPr>
          <p:cNvGrpSpPr/>
          <p:nvPr/>
        </p:nvGrpSpPr>
        <p:grpSpPr>
          <a:xfrm>
            <a:off x="9324156" y="3026471"/>
            <a:ext cx="1691640" cy="1013154"/>
            <a:chOff x="9636390" y="4480994"/>
            <a:chExt cx="1691640" cy="1013154"/>
          </a:xfrm>
        </p:grpSpPr>
        <p:sp>
          <p:nvSpPr>
            <p:cNvPr id="556" name="TextBox 36">
              <a:extLst>
                <a:ext uri="{FF2B5EF4-FFF2-40B4-BE49-F238E27FC236}">
                  <a16:creationId xmlns:a16="http://schemas.microsoft.com/office/drawing/2014/main" id="{8B054447-51B9-CFA7-D91C-0D5896AD1CC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7" name="TextBox 37">
              <a:extLst>
                <a:ext uri="{FF2B5EF4-FFF2-40B4-BE49-F238E27FC236}">
                  <a16:creationId xmlns:a16="http://schemas.microsoft.com/office/drawing/2014/main" id="{92FCF1CA-A308-3CCB-827E-D0415C7F2F92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58" name="Forme libre 557">
            <a:extLst>
              <a:ext uri="{FF2B5EF4-FFF2-40B4-BE49-F238E27FC236}">
                <a16:creationId xmlns:a16="http://schemas.microsoft.com/office/drawing/2014/main" id="{005C130A-8024-A1E7-A9F6-587C0F33FCDD}"/>
              </a:ext>
            </a:extLst>
          </p:cNvPr>
          <p:cNvSpPr/>
          <p:nvPr/>
        </p:nvSpPr>
        <p:spPr>
          <a:xfrm>
            <a:off x="8757291" y="4527997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59" name="Group 46">
            <a:extLst>
              <a:ext uri="{FF2B5EF4-FFF2-40B4-BE49-F238E27FC236}">
                <a16:creationId xmlns:a16="http://schemas.microsoft.com/office/drawing/2014/main" id="{1A8A9C1C-1B5D-AD33-BFB4-6BE4D56DBEEF}"/>
              </a:ext>
            </a:extLst>
          </p:cNvPr>
          <p:cNvGrpSpPr/>
          <p:nvPr/>
        </p:nvGrpSpPr>
        <p:grpSpPr>
          <a:xfrm>
            <a:off x="9324156" y="4609944"/>
            <a:ext cx="1691640" cy="1013154"/>
            <a:chOff x="9636390" y="4480994"/>
            <a:chExt cx="1691640" cy="1013154"/>
          </a:xfrm>
        </p:grpSpPr>
        <p:sp>
          <p:nvSpPr>
            <p:cNvPr id="560" name="TextBox 36">
              <a:extLst>
                <a:ext uri="{FF2B5EF4-FFF2-40B4-BE49-F238E27FC236}">
                  <a16:creationId xmlns:a16="http://schemas.microsoft.com/office/drawing/2014/main" id="{863519BB-8707-39AB-4768-72023C10228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1" name="TextBox 37">
              <a:extLst>
                <a:ext uri="{FF2B5EF4-FFF2-40B4-BE49-F238E27FC236}">
                  <a16:creationId xmlns:a16="http://schemas.microsoft.com/office/drawing/2014/main" id="{5FBB27CA-56A6-9B68-4513-5B3EDC0FB56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562" name="Forme libre 561">
            <a:extLst>
              <a:ext uri="{FF2B5EF4-FFF2-40B4-BE49-F238E27FC236}">
                <a16:creationId xmlns:a16="http://schemas.microsoft.com/office/drawing/2014/main" id="{DD4FFEB5-4B5D-54BE-B21F-7F424F009222}"/>
              </a:ext>
            </a:extLst>
          </p:cNvPr>
          <p:cNvSpPr/>
          <p:nvPr/>
        </p:nvSpPr>
        <p:spPr>
          <a:xfrm>
            <a:off x="2155769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63" name="Group 46">
            <a:extLst>
              <a:ext uri="{FF2B5EF4-FFF2-40B4-BE49-F238E27FC236}">
                <a16:creationId xmlns:a16="http://schemas.microsoft.com/office/drawing/2014/main" id="{36169B31-1987-2C43-C408-483FB9230045}"/>
              </a:ext>
            </a:extLst>
          </p:cNvPr>
          <p:cNvGrpSpPr/>
          <p:nvPr/>
        </p:nvGrpSpPr>
        <p:grpSpPr>
          <a:xfrm>
            <a:off x="2722634" y="3655803"/>
            <a:ext cx="1691640" cy="1013154"/>
            <a:chOff x="9636390" y="4480994"/>
            <a:chExt cx="1691640" cy="1013154"/>
          </a:xfrm>
        </p:grpSpPr>
        <p:sp>
          <p:nvSpPr>
            <p:cNvPr id="564" name="TextBox 36">
              <a:extLst>
                <a:ext uri="{FF2B5EF4-FFF2-40B4-BE49-F238E27FC236}">
                  <a16:creationId xmlns:a16="http://schemas.microsoft.com/office/drawing/2014/main" id="{306D6819-C3F6-8403-9997-5F9756BCE91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65" name="TextBox 37">
              <a:extLst>
                <a:ext uri="{FF2B5EF4-FFF2-40B4-BE49-F238E27FC236}">
                  <a16:creationId xmlns:a16="http://schemas.microsoft.com/office/drawing/2014/main" id="{56247567-0ECD-E822-BC5A-B5F3A9C5C6C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CD87B655-FA94-CD16-2618-B652202C1DD2}"/>
              </a:ext>
            </a:extLst>
          </p:cNvPr>
          <p:cNvGrpSpPr/>
          <p:nvPr/>
        </p:nvGrpSpPr>
        <p:grpSpPr>
          <a:xfrm>
            <a:off x="2353298" y="1200842"/>
            <a:ext cx="1770957" cy="2228158"/>
            <a:chOff x="2353298" y="1200842"/>
            <a:chExt cx="1770957" cy="2228158"/>
          </a:xfrm>
        </p:grpSpPr>
        <p:sp>
          <p:nvSpPr>
            <p:cNvPr id="568" name="Arc 567">
              <a:extLst>
                <a:ext uri="{FF2B5EF4-FFF2-40B4-BE49-F238E27FC236}">
                  <a16:creationId xmlns:a16="http://schemas.microsoft.com/office/drawing/2014/main" id="{BB07E987-2D41-7601-C9F6-AFDA15C38395}"/>
                </a:ext>
              </a:extLst>
            </p:cNvPr>
            <p:cNvSpPr/>
            <p:nvPr/>
          </p:nvSpPr>
          <p:spPr>
            <a:xfrm>
              <a:off x="2353298" y="1658043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71" name="Graphique 569" descr="Airplane avec un remplissage uni">
              <a:extLst>
                <a:ext uri="{FF2B5EF4-FFF2-40B4-BE49-F238E27FC236}">
                  <a16:creationId xmlns:a16="http://schemas.microsoft.com/office/drawing/2014/main" id="{24AF6B4C-DA69-A5B1-9EFC-AB0B574B3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387990" y="120084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850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9551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Brazil Dotted Map Infographic – Slide Template</vt:lpstr>
      <vt:lpstr>Brazil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Brazil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2026-01-29T17:15:25Z</dcterms:modified>
  <cp:category>Maps &amp; Flags</cp:category>
</cp:coreProperties>
</file>