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8" r:id="rId4"/>
    <p:sldId id="41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91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A3D3D-C917-BB9C-6CFB-504FF6C5B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01740-63B0-36F2-8302-21A634819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AD90FF-5737-0575-7A65-F63A9ADE7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97E56-C30A-F01B-2B76-3CA325AD0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89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United Kingdom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906CF34F-702C-6A30-1E29-AD34BD7C7905}"/>
              </a:ext>
            </a:extLst>
          </p:cNvPr>
          <p:cNvGrpSpPr/>
          <p:nvPr/>
        </p:nvGrpSpPr>
        <p:grpSpPr>
          <a:xfrm>
            <a:off x="4591843" y="984455"/>
            <a:ext cx="3008314" cy="4889090"/>
            <a:chOff x="-41042196" y="12480989"/>
            <a:chExt cx="3008314" cy="4889090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743C8E1-87A6-DC6D-16AF-3AAAF7C40D8D}"/>
                </a:ext>
              </a:extLst>
            </p:cNvPr>
            <p:cNvSpPr/>
            <p:nvPr/>
          </p:nvSpPr>
          <p:spPr>
            <a:xfrm>
              <a:off x="-39730776" y="124809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7463BFA6-D1FA-7843-DF8F-48B4F24E8EB6}"/>
                </a:ext>
              </a:extLst>
            </p:cNvPr>
            <p:cNvSpPr/>
            <p:nvPr/>
          </p:nvSpPr>
          <p:spPr>
            <a:xfrm>
              <a:off x="-39344737" y="134168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5C5CD4A-7AE4-1A7D-06E7-EDBB1E143752}"/>
                </a:ext>
              </a:extLst>
            </p:cNvPr>
            <p:cNvSpPr/>
            <p:nvPr/>
          </p:nvSpPr>
          <p:spPr>
            <a:xfrm>
              <a:off x="-39808113" y="134168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A72A2F3-5372-A142-2E65-E2FC61D81317}"/>
                </a:ext>
              </a:extLst>
            </p:cNvPr>
            <p:cNvSpPr/>
            <p:nvPr/>
          </p:nvSpPr>
          <p:spPr>
            <a:xfrm>
              <a:off x="-38419195" y="16357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9F26130-F6AA-3865-2B4F-7A27E823883A}"/>
                </a:ext>
              </a:extLst>
            </p:cNvPr>
            <p:cNvSpPr/>
            <p:nvPr/>
          </p:nvSpPr>
          <p:spPr>
            <a:xfrm>
              <a:off x="-38882007" y="152880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0EB8BC2-CF3D-BC22-4796-645D454BC7AE}"/>
                </a:ext>
              </a:extLst>
            </p:cNvPr>
            <p:cNvSpPr/>
            <p:nvPr/>
          </p:nvSpPr>
          <p:spPr>
            <a:xfrm>
              <a:off x="-39344737" y="16357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9BC03DB-5A64-8992-9351-9CD6A20E62FB}"/>
                </a:ext>
              </a:extLst>
            </p:cNvPr>
            <p:cNvSpPr/>
            <p:nvPr/>
          </p:nvSpPr>
          <p:spPr>
            <a:xfrm>
              <a:off x="-39808113" y="16357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A7E8CB4-555F-4FA0-B7E3-041C7857AA99}"/>
                </a:ext>
              </a:extLst>
            </p:cNvPr>
            <p:cNvSpPr/>
            <p:nvPr/>
          </p:nvSpPr>
          <p:spPr>
            <a:xfrm>
              <a:off x="-38496129" y="1622387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F7922F0-C14E-1CBD-344F-98243FA9A1A2}"/>
                </a:ext>
              </a:extLst>
            </p:cNvPr>
            <p:cNvSpPr/>
            <p:nvPr/>
          </p:nvSpPr>
          <p:spPr>
            <a:xfrm>
              <a:off x="-39730696" y="1462001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AA93D08-EEEE-BEAA-BFF2-3D2BAE6B9340}"/>
                </a:ext>
              </a:extLst>
            </p:cNvPr>
            <p:cNvSpPr/>
            <p:nvPr/>
          </p:nvSpPr>
          <p:spPr>
            <a:xfrm>
              <a:off x="-39576425" y="1461960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440A4D6-CD5C-DD17-3E07-AD253B7FBE73}"/>
                </a:ext>
              </a:extLst>
            </p:cNvPr>
            <p:cNvSpPr/>
            <p:nvPr/>
          </p:nvSpPr>
          <p:spPr>
            <a:xfrm>
              <a:off x="-39422074" y="1462001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09E9DDD-6DBB-0B1A-5DB0-B9199DFD0A35}"/>
                </a:ext>
              </a:extLst>
            </p:cNvPr>
            <p:cNvSpPr/>
            <p:nvPr/>
          </p:nvSpPr>
          <p:spPr>
            <a:xfrm>
              <a:off x="-40965343" y="1488714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94E69002-9951-FA0F-0A0B-1A487A99A163}"/>
                </a:ext>
              </a:extLst>
            </p:cNvPr>
            <p:cNvSpPr/>
            <p:nvPr/>
          </p:nvSpPr>
          <p:spPr>
            <a:xfrm>
              <a:off x="-40656479" y="14887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248A0CE-6076-5343-8EEA-357679F32B8E}"/>
                </a:ext>
              </a:extLst>
            </p:cNvPr>
            <p:cNvSpPr/>
            <p:nvPr/>
          </p:nvSpPr>
          <p:spPr>
            <a:xfrm>
              <a:off x="-39884966" y="1355058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565D7AD-64B1-E682-31B4-AC15B702C36F}"/>
                </a:ext>
              </a:extLst>
            </p:cNvPr>
            <p:cNvSpPr/>
            <p:nvPr/>
          </p:nvSpPr>
          <p:spPr>
            <a:xfrm>
              <a:off x="-39576506" y="1488714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229772E-AAA4-C8DC-38A2-B8D187198D6F}"/>
                </a:ext>
              </a:extLst>
            </p:cNvPr>
            <p:cNvSpPr/>
            <p:nvPr/>
          </p:nvSpPr>
          <p:spPr>
            <a:xfrm>
              <a:off x="-40348019" y="1274852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9ED7B02B-6CD8-86DC-2B4C-9D78C5B72268}"/>
                </a:ext>
              </a:extLst>
            </p:cNvPr>
            <p:cNvSpPr/>
            <p:nvPr/>
          </p:nvSpPr>
          <p:spPr>
            <a:xfrm>
              <a:off x="-39267562" y="14887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132AA6F-B995-CBC4-0109-D1368C907780}"/>
                </a:ext>
              </a:extLst>
            </p:cNvPr>
            <p:cNvSpPr/>
            <p:nvPr/>
          </p:nvSpPr>
          <p:spPr>
            <a:xfrm>
              <a:off x="-38496129" y="1649125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12AB3A3D-04EA-9ADA-C08F-878DD53D2825}"/>
                </a:ext>
              </a:extLst>
            </p:cNvPr>
            <p:cNvSpPr/>
            <p:nvPr/>
          </p:nvSpPr>
          <p:spPr>
            <a:xfrm>
              <a:off x="-39576425" y="1515476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3C102B5-F0FB-6720-ECF9-DE924ADBF53B}"/>
                </a:ext>
              </a:extLst>
            </p:cNvPr>
            <p:cNvSpPr/>
            <p:nvPr/>
          </p:nvSpPr>
          <p:spPr>
            <a:xfrm>
              <a:off x="-39422074" y="15154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57DE099-C7CA-C7CE-D9B7-6CCDA3DCEE0E}"/>
                </a:ext>
              </a:extLst>
            </p:cNvPr>
            <p:cNvSpPr/>
            <p:nvPr/>
          </p:nvSpPr>
          <p:spPr>
            <a:xfrm>
              <a:off x="-39884966" y="1622379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742910B-E2E1-8EF9-AB1F-4FAA8611BEDB}"/>
                </a:ext>
              </a:extLst>
            </p:cNvPr>
            <p:cNvSpPr/>
            <p:nvPr/>
          </p:nvSpPr>
          <p:spPr>
            <a:xfrm>
              <a:off x="-39267884" y="1622379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443E5CA-2F2B-E486-8AD5-A7C2C0A4A9FF}"/>
                </a:ext>
              </a:extLst>
            </p:cNvPr>
            <p:cNvSpPr/>
            <p:nvPr/>
          </p:nvSpPr>
          <p:spPr>
            <a:xfrm>
              <a:off x="-40270682" y="16357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95E0F32-7675-BEC1-70D7-FD0CBB2C4435}"/>
                </a:ext>
              </a:extLst>
            </p:cNvPr>
            <p:cNvSpPr/>
            <p:nvPr/>
          </p:nvSpPr>
          <p:spPr>
            <a:xfrm>
              <a:off x="-40116493" y="16357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15A91AF-1B95-3A25-8BC7-4AD4EBC39E94}"/>
                </a:ext>
              </a:extLst>
            </p:cNvPr>
            <p:cNvSpPr/>
            <p:nvPr/>
          </p:nvSpPr>
          <p:spPr>
            <a:xfrm>
              <a:off x="-38959263" y="1622395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672758C-A476-E01F-BEAC-8821B3207C3C}"/>
                </a:ext>
              </a:extLst>
            </p:cNvPr>
            <p:cNvSpPr/>
            <p:nvPr/>
          </p:nvSpPr>
          <p:spPr>
            <a:xfrm>
              <a:off x="-40039559" y="1301566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E3DB393-10E7-DE15-2579-B51BFBC7C236}"/>
                </a:ext>
              </a:extLst>
            </p:cNvPr>
            <p:cNvSpPr/>
            <p:nvPr/>
          </p:nvSpPr>
          <p:spPr>
            <a:xfrm>
              <a:off x="-40193426" y="1301582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FE2E738-4CDB-ADA4-CC81-99238C424933}"/>
                </a:ext>
              </a:extLst>
            </p:cNvPr>
            <p:cNvSpPr/>
            <p:nvPr/>
          </p:nvSpPr>
          <p:spPr>
            <a:xfrm>
              <a:off x="-38419195" y="1609022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2EB2EF1-656C-D8A3-7387-785A43183114}"/>
                </a:ext>
              </a:extLst>
            </p:cNvPr>
            <p:cNvSpPr/>
            <p:nvPr/>
          </p:nvSpPr>
          <p:spPr>
            <a:xfrm>
              <a:off x="-38804831" y="1568912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4D6FE2E-5E4F-7F01-7C10-21BF65156741}"/>
                </a:ext>
              </a:extLst>
            </p:cNvPr>
            <p:cNvSpPr/>
            <p:nvPr/>
          </p:nvSpPr>
          <p:spPr>
            <a:xfrm>
              <a:off x="-39267804" y="1568920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DBFDC57E-5EE7-A866-244F-B468110EA403}"/>
                </a:ext>
              </a:extLst>
            </p:cNvPr>
            <p:cNvSpPr/>
            <p:nvPr/>
          </p:nvSpPr>
          <p:spPr>
            <a:xfrm>
              <a:off x="-39884885" y="1568920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B2A0CCA6-40D7-BC7F-2038-FE1B9EB561FE}"/>
                </a:ext>
              </a:extLst>
            </p:cNvPr>
            <p:cNvSpPr/>
            <p:nvPr/>
          </p:nvSpPr>
          <p:spPr>
            <a:xfrm>
              <a:off x="-39499330" y="1555547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222A24A-E7B5-D4A7-A6A5-053004958FD2}"/>
                </a:ext>
              </a:extLst>
            </p:cNvPr>
            <p:cNvSpPr/>
            <p:nvPr/>
          </p:nvSpPr>
          <p:spPr>
            <a:xfrm>
              <a:off x="-39653520" y="1555547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CCCB42A9-DF29-C385-AB8D-9068DC578068}"/>
                </a:ext>
              </a:extLst>
            </p:cNvPr>
            <p:cNvSpPr/>
            <p:nvPr/>
          </p:nvSpPr>
          <p:spPr>
            <a:xfrm>
              <a:off x="-38650480" y="1542182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E3E43F1-C23E-2BB0-3D0F-CA97AA6E7E18}"/>
                </a:ext>
              </a:extLst>
            </p:cNvPr>
            <p:cNvSpPr/>
            <p:nvPr/>
          </p:nvSpPr>
          <p:spPr>
            <a:xfrm>
              <a:off x="-38804831" y="1542190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F7AE073-DB57-DE6D-24B7-B44B45A22347}"/>
                </a:ext>
              </a:extLst>
            </p:cNvPr>
            <p:cNvSpPr/>
            <p:nvPr/>
          </p:nvSpPr>
          <p:spPr>
            <a:xfrm>
              <a:off x="-39421913" y="1542182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6B972FC-F05C-E8E5-2DC1-418A3A578148}"/>
                </a:ext>
              </a:extLst>
            </p:cNvPr>
            <p:cNvSpPr/>
            <p:nvPr/>
          </p:nvSpPr>
          <p:spPr>
            <a:xfrm>
              <a:off x="-39884885" y="1328320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8404CF73-37BE-FD4C-BA4F-953464166319}"/>
                </a:ext>
              </a:extLst>
            </p:cNvPr>
            <p:cNvSpPr/>
            <p:nvPr/>
          </p:nvSpPr>
          <p:spPr>
            <a:xfrm>
              <a:off x="-38727656" y="1528841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1A35FF0-8962-5D3E-E235-C61760BEB0B7}"/>
                </a:ext>
              </a:extLst>
            </p:cNvPr>
            <p:cNvSpPr/>
            <p:nvPr/>
          </p:nvSpPr>
          <p:spPr>
            <a:xfrm>
              <a:off x="-39036196" y="16357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D5A9A9E-8F4C-C245-4A92-EF6278E18A4F}"/>
                </a:ext>
              </a:extLst>
            </p:cNvPr>
            <p:cNvSpPr/>
            <p:nvPr/>
          </p:nvSpPr>
          <p:spPr>
            <a:xfrm>
              <a:off x="-38882007" y="16357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24D32C87-0B42-2159-79A1-9A6EE21EDF91}"/>
                </a:ext>
              </a:extLst>
            </p:cNvPr>
            <p:cNvSpPr/>
            <p:nvPr/>
          </p:nvSpPr>
          <p:spPr>
            <a:xfrm>
              <a:off x="-39884885" y="164913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FFC40FB4-F66E-EFBC-3B13-F98C4499BEC4}"/>
                </a:ext>
              </a:extLst>
            </p:cNvPr>
            <p:cNvSpPr/>
            <p:nvPr/>
          </p:nvSpPr>
          <p:spPr>
            <a:xfrm>
              <a:off x="-40810750" y="1515452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9616EBA5-8052-FC85-4A92-A5155E7A1C92}"/>
                </a:ext>
              </a:extLst>
            </p:cNvPr>
            <p:cNvSpPr/>
            <p:nvPr/>
          </p:nvSpPr>
          <p:spPr>
            <a:xfrm>
              <a:off x="-40270682" y="134169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FE5C071-2A16-D1B3-04E2-7EA1FC978ED5}"/>
                </a:ext>
              </a:extLst>
            </p:cNvPr>
            <p:cNvSpPr/>
            <p:nvPr/>
          </p:nvSpPr>
          <p:spPr>
            <a:xfrm>
              <a:off x="-40116493" y="134169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849E6C64-87D4-A623-3262-173B0A756B72}"/>
                </a:ext>
              </a:extLst>
            </p:cNvPr>
            <p:cNvSpPr/>
            <p:nvPr/>
          </p:nvSpPr>
          <p:spPr>
            <a:xfrm>
              <a:off x="-40964940" y="1515468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4BE30EC7-7F11-1F8A-B535-BD0A210A1FCF}"/>
                </a:ext>
              </a:extLst>
            </p:cNvPr>
            <p:cNvSpPr/>
            <p:nvPr/>
          </p:nvSpPr>
          <p:spPr>
            <a:xfrm>
              <a:off x="-39267804" y="164913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1BEA6615-9A66-CA98-5461-1C0087A0BC5B}"/>
                </a:ext>
              </a:extLst>
            </p:cNvPr>
            <p:cNvSpPr/>
            <p:nvPr/>
          </p:nvSpPr>
          <p:spPr>
            <a:xfrm>
              <a:off x="-38727494" y="1502103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52EDC58B-428C-7BC3-7DFB-47B97570F511}"/>
                </a:ext>
              </a:extLst>
            </p:cNvPr>
            <p:cNvSpPr/>
            <p:nvPr/>
          </p:nvSpPr>
          <p:spPr>
            <a:xfrm>
              <a:off x="-39344899" y="150208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EEBBE62C-CE8D-B3B4-75A7-54485677BA48}"/>
                </a:ext>
              </a:extLst>
            </p:cNvPr>
            <p:cNvSpPr/>
            <p:nvPr/>
          </p:nvSpPr>
          <p:spPr>
            <a:xfrm>
              <a:off x="-39113130" y="1675887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649DA763-0204-A992-7576-8AA851F050AE}"/>
                </a:ext>
              </a:extLst>
            </p:cNvPr>
            <p:cNvSpPr/>
            <p:nvPr/>
          </p:nvSpPr>
          <p:spPr>
            <a:xfrm>
              <a:off x="-40733816" y="150208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0FF2E4B7-DFA9-D6D4-5A1A-216FF3264818}"/>
                </a:ext>
              </a:extLst>
            </p:cNvPr>
            <p:cNvSpPr/>
            <p:nvPr/>
          </p:nvSpPr>
          <p:spPr>
            <a:xfrm>
              <a:off x="-40193588" y="127484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31F13C9-F2DD-85BA-B781-D88074E0D678}"/>
                </a:ext>
              </a:extLst>
            </p:cNvPr>
            <p:cNvSpPr/>
            <p:nvPr/>
          </p:nvSpPr>
          <p:spPr>
            <a:xfrm>
              <a:off x="-40193346" y="1355058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D6718D8-7404-7CA0-26C3-9173C2AA370C}"/>
                </a:ext>
              </a:extLst>
            </p:cNvPr>
            <p:cNvSpPr/>
            <p:nvPr/>
          </p:nvSpPr>
          <p:spPr>
            <a:xfrm>
              <a:off x="-38959182" y="1675871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283B7745-9F16-46C9-4872-FF635405370C}"/>
                </a:ext>
              </a:extLst>
            </p:cNvPr>
            <p:cNvSpPr/>
            <p:nvPr/>
          </p:nvSpPr>
          <p:spPr>
            <a:xfrm>
              <a:off x="-40193588" y="1702592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56E7DA53-B044-A94C-B249-218898D92D14}"/>
                </a:ext>
              </a:extLst>
            </p:cNvPr>
            <p:cNvSpPr/>
            <p:nvPr/>
          </p:nvSpPr>
          <p:spPr>
            <a:xfrm>
              <a:off x="-40116573" y="1261487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2FF86E6C-696B-C2F5-D1B2-72EB90098624}"/>
                </a:ext>
              </a:extLst>
            </p:cNvPr>
            <p:cNvSpPr/>
            <p:nvPr/>
          </p:nvSpPr>
          <p:spPr>
            <a:xfrm>
              <a:off x="-40270682" y="126147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E495BCAD-CA2F-9092-5A0D-AB6BC11E42D0}"/>
                </a:ext>
              </a:extLst>
            </p:cNvPr>
            <p:cNvSpPr/>
            <p:nvPr/>
          </p:nvSpPr>
          <p:spPr>
            <a:xfrm>
              <a:off x="-39344899" y="147536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E8230722-886F-0B3F-6026-EE93CF01D8A7}"/>
                </a:ext>
              </a:extLst>
            </p:cNvPr>
            <p:cNvSpPr/>
            <p:nvPr/>
          </p:nvSpPr>
          <p:spPr>
            <a:xfrm>
              <a:off x="-39807791" y="147536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A7516D69-829A-81C1-107A-B24C798389C6}"/>
                </a:ext>
              </a:extLst>
            </p:cNvPr>
            <p:cNvSpPr/>
            <p:nvPr/>
          </p:nvSpPr>
          <p:spPr>
            <a:xfrm>
              <a:off x="-40733816" y="147536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DF47A57E-2128-0F38-7AD0-00F9EC542E0C}"/>
                </a:ext>
              </a:extLst>
            </p:cNvPr>
            <p:cNvSpPr/>
            <p:nvPr/>
          </p:nvSpPr>
          <p:spPr>
            <a:xfrm>
              <a:off x="-38959182" y="1702592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4422FD95-80A0-A688-10F0-04B8355EDB58}"/>
                </a:ext>
              </a:extLst>
            </p:cNvPr>
            <p:cNvSpPr/>
            <p:nvPr/>
          </p:nvSpPr>
          <p:spPr>
            <a:xfrm>
              <a:off x="-40270682" y="1715973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5C447AC1-C665-4A3B-C07C-C1096A3D4766}"/>
                </a:ext>
              </a:extLst>
            </p:cNvPr>
            <p:cNvSpPr/>
            <p:nvPr/>
          </p:nvSpPr>
          <p:spPr>
            <a:xfrm>
              <a:off x="-40116573" y="1715965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F58896D5-E3CD-17E2-2786-48F86F8CF6AF}"/>
                </a:ext>
              </a:extLst>
            </p:cNvPr>
            <p:cNvSpPr/>
            <p:nvPr/>
          </p:nvSpPr>
          <p:spPr>
            <a:xfrm>
              <a:off x="-40810750" y="1462001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D406C619-C38D-383E-48B0-2FBED33339C0}"/>
                </a:ext>
              </a:extLst>
            </p:cNvPr>
            <p:cNvSpPr/>
            <p:nvPr/>
          </p:nvSpPr>
          <p:spPr>
            <a:xfrm>
              <a:off x="-40964940" y="1461985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5B2FE301-3466-A7DE-DE28-C5009F366A2B}"/>
                </a:ext>
              </a:extLst>
            </p:cNvPr>
            <p:cNvSpPr/>
            <p:nvPr/>
          </p:nvSpPr>
          <p:spPr>
            <a:xfrm>
              <a:off x="-39421913" y="1435279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361BF6B6-F258-F5AD-77F3-FCED2C9E6F04}"/>
                </a:ext>
              </a:extLst>
            </p:cNvPr>
            <p:cNvSpPr/>
            <p:nvPr/>
          </p:nvSpPr>
          <p:spPr>
            <a:xfrm>
              <a:off x="-39730776" y="1435279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94AF276C-3339-2405-9DD0-D4C8EC6E0335}"/>
                </a:ext>
              </a:extLst>
            </p:cNvPr>
            <p:cNvSpPr/>
            <p:nvPr/>
          </p:nvSpPr>
          <p:spPr>
            <a:xfrm>
              <a:off x="-39499330" y="142189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1E44EB08-17B9-B554-315A-983861EA15D4}"/>
                </a:ext>
              </a:extLst>
            </p:cNvPr>
            <p:cNvSpPr/>
            <p:nvPr/>
          </p:nvSpPr>
          <p:spPr>
            <a:xfrm>
              <a:off x="-39653520" y="142189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03AD5CE5-33A9-8E92-354A-69B0A45AFA0C}"/>
                </a:ext>
              </a:extLst>
            </p:cNvPr>
            <p:cNvSpPr/>
            <p:nvPr/>
          </p:nvSpPr>
          <p:spPr>
            <a:xfrm>
              <a:off x="-39884885" y="1408533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AFAFBBD-6C50-3E59-0ABE-B93594308AAB}"/>
                </a:ext>
              </a:extLst>
            </p:cNvPr>
            <p:cNvSpPr/>
            <p:nvPr/>
          </p:nvSpPr>
          <p:spPr>
            <a:xfrm>
              <a:off x="-40348019" y="1408525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C8E086AA-3CDD-10EE-70C5-84F42122978B}"/>
                </a:ext>
              </a:extLst>
            </p:cNvPr>
            <p:cNvSpPr/>
            <p:nvPr/>
          </p:nvSpPr>
          <p:spPr>
            <a:xfrm>
              <a:off x="-39036196" y="1528833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7B849F64-EA81-29C3-8509-0AC26EB29A9D}"/>
                </a:ext>
              </a:extLst>
            </p:cNvPr>
            <p:cNvSpPr/>
            <p:nvPr/>
          </p:nvSpPr>
          <p:spPr>
            <a:xfrm>
              <a:off x="-38959102" y="1515444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1A2A529A-EF11-6845-D61F-BAE2AF291FAA}"/>
                </a:ext>
              </a:extLst>
            </p:cNvPr>
            <p:cNvSpPr/>
            <p:nvPr/>
          </p:nvSpPr>
          <p:spPr>
            <a:xfrm>
              <a:off x="-38804509" y="162238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C92D34D4-738C-C5DF-4E98-F9487FFD2C82}"/>
                </a:ext>
              </a:extLst>
            </p:cNvPr>
            <p:cNvSpPr/>
            <p:nvPr/>
          </p:nvSpPr>
          <p:spPr>
            <a:xfrm>
              <a:off x="-39576345" y="162238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919630A-FF07-43B7-93E3-C59EA7753E0D}"/>
                </a:ext>
              </a:extLst>
            </p:cNvPr>
            <p:cNvSpPr/>
            <p:nvPr/>
          </p:nvSpPr>
          <p:spPr>
            <a:xfrm>
              <a:off x="-38187508" y="162238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EF8478C2-880D-0F20-3A48-E019AD710B28}"/>
                </a:ext>
              </a:extLst>
            </p:cNvPr>
            <p:cNvSpPr/>
            <p:nvPr/>
          </p:nvSpPr>
          <p:spPr>
            <a:xfrm>
              <a:off x="-39653359" y="1395184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71C29D3C-3EB6-AE05-6EE3-12881070B6A5}"/>
                </a:ext>
              </a:extLst>
            </p:cNvPr>
            <p:cNvSpPr/>
            <p:nvPr/>
          </p:nvSpPr>
          <p:spPr>
            <a:xfrm>
              <a:off x="-39576345" y="138179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6DFC75D7-8949-E5B7-0A2E-6AAAB287AD88}"/>
                </a:ext>
              </a:extLst>
            </p:cNvPr>
            <p:cNvSpPr/>
            <p:nvPr/>
          </p:nvSpPr>
          <p:spPr>
            <a:xfrm>
              <a:off x="-40193507" y="1408525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8C9F0BFF-4E6B-F5D7-586A-D7EF9F487257}"/>
                </a:ext>
              </a:extLst>
            </p:cNvPr>
            <p:cNvSpPr/>
            <p:nvPr/>
          </p:nvSpPr>
          <p:spPr>
            <a:xfrm>
              <a:off x="-39576345" y="130160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937C7477-C0ED-2B67-D312-92753B48DAD5}"/>
                </a:ext>
              </a:extLst>
            </p:cNvPr>
            <p:cNvSpPr/>
            <p:nvPr/>
          </p:nvSpPr>
          <p:spPr>
            <a:xfrm>
              <a:off x="-39884966" y="1248123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1624E1EB-4FA8-172A-C3EE-E4E95D6D03D4}"/>
                </a:ext>
              </a:extLst>
            </p:cNvPr>
            <p:cNvSpPr/>
            <p:nvPr/>
          </p:nvSpPr>
          <p:spPr>
            <a:xfrm>
              <a:off x="-39653117" y="163576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A3492A2E-7D74-A116-4EEA-08C68AEF6ECF}"/>
                </a:ext>
              </a:extLst>
            </p:cNvPr>
            <p:cNvSpPr/>
            <p:nvPr/>
          </p:nvSpPr>
          <p:spPr>
            <a:xfrm>
              <a:off x="-39961739" y="1314931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1C53740E-E5FC-B13F-0AD5-EFFE2C657453}"/>
                </a:ext>
              </a:extLst>
            </p:cNvPr>
            <p:cNvSpPr/>
            <p:nvPr/>
          </p:nvSpPr>
          <p:spPr>
            <a:xfrm>
              <a:off x="-39499491" y="163576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8BBDF269-0FB0-F77B-B0CE-0104ECA593B3}"/>
                </a:ext>
              </a:extLst>
            </p:cNvPr>
            <p:cNvSpPr/>
            <p:nvPr/>
          </p:nvSpPr>
          <p:spPr>
            <a:xfrm>
              <a:off x="-40425034" y="1421906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6CF1D15-E14A-D4EE-D9E2-CB46E76C32B1}"/>
                </a:ext>
              </a:extLst>
            </p:cNvPr>
            <p:cNvSpPr/>
            <p:nvPr/>
          </p:nvSpPr>
          <p:spPr>
            <a:xfrm>
              <a:off x="-40116493" y="1421906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7DC618E-8F78-2D17-BC65-1576C344139E}"/>
                </a:ext>
              </a:extLst>
            </p:cNvPr>
            <p:cNvSpPr/>
            <p:nvPr/>
          </p:nvSpPr>
          <p:spPr>
            <a:xfrm>
              <a:off x="-39267884" y="1702608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F7DFCC3B-CCA7-25EE-FA0E-0925B9EBB8E6}"/>
                </a:ext>
              </a:extLst>
            </p:cNvPr>
            <p:cNvSpPr/>
            <p:nvPr/>
          </p:nvSpPr>
          <p:spPr>
            <a:xfrm>
              <a:off x="-40501967" y="1301574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AF597BD4-9E07-6256-294D-DC474A9EC844}"/>
                </a:ext>
              </a:extLst>
            </p:cNvPr>
            <p:cNvSpPr/>
            <p:nvPr/>
          </p:nvSpPr>
          <p:spPr>
            <a:xfrm>
              <a:off x="-39884885" y="138179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730121BE-E77C-E165-8BC3-C1864CE0781D}"/>
                </a:ext>
              </a:extLst>
            </p:cNvPr>
            <p:cNvSpPr/>
            <p:nvPr/>
          </p:nvSpPr>
          <p:spPr>
            <a:xfrm>
              <a:off x="-39344737" y="1609014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DFD911BA-7581-F943-3285-37CAE405A945}"/>
                </a:ext>
              </a:extLst>
            </p:cNvPr>
            <p:cNvSpPr/>
            <p:nvPr/>
          </p:nvSpPr>
          <p:spPr>
            <a:xfrm>
              <a:off x="-40116493" y="1288233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382BCCD4-4E1E-19D6-25C7-6151027E2483}"/>
                </a:ext>
              </a:extLst>
            </p:cNvPr>
            <p:cNvSpPr/>
            <p:nvPr/>
          </p:nvSpPr>
          <p:spPr>
            <a:xfrm>
              <a:off x="-39807871" y="1609014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A7C7C1F5-3128-C2E6-6047-258963B16061}"/>
                </a:ext>
              </a:extLst>
            </p:cNvPr>
            <p:cNvSpPr/>
            <p:nvPr/>
          </p:nvSpPr>
          <p:spPr>
            <a:xfrm>
              <a:off x="-38187427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70D3FF76-0C4D-5DFA-76D6-5749C36E9F9A}"/>
                </a:ext>
              </a:extLst>
            </p:cNvPr>
            <p:cNvSpPr/>
            <p:nvPr/>
          </p:nvSpPr>
          <p:spPr>
            <a:xfrm>
              <a:off x="-38495968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49FDFAB8-CBD5-44FF-B093-408E25824464}"/>
                </a:ext>
              </a:extLst>
            </p:cNvPr>
            <p:cNvSpPr/>
            <p:nvPr/>
          </p:nvSpPr>
          <p:spPr>
            <a:xfrm>
              <a:off x="-39576345" y="143526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077638F7-519E-578B-3F38-BAE25E94F07C}"/>
                </a:ext>
              </a:extLst>
            </p:cNvPr>
            <p:cNvSpPr/>
            <p:nvPr/>
          </p:nvSpPr>
          <p:spPr>
            <a:xfrm>
              <a:off x="-39884724" y="1702608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AFD34BCD-66E4-A578-D03E-92C18F036E50}"/>
                </a:ext>
              </a:extLst>
            </p:cNvPr>
            <p:cNvSpPr/>
            <p:nvPr/>
          </p:nvSpPr>
          <p:spPr>
            <a:xfrm>
              <a:off x="-39267723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5D1AB445-26C0-6837-B35C-C84C081BB030}"/>
                </a:ext>
              </a:extLst>
            </p:cNvPr>
            <p:cNvSpPr/>
            <p:nvPr/>
          </p:nvSpPr>
          <p:spPr>
            <a:xfrm>
              <a:off x="-40116493" y="144862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A97E0350-503A-F845-407A-9BF72006612F}"/>
                </a:ext>
              </a:extLst>
            </p:cNvPr>
            <p:cNvSpPr/>
            <p:nvPr/>
          </p:nvSpPr>
          <p:spPr>
            <a:xfrm>
              <a:off x="-39962142" y="1448644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08F42D19-F248-F027-7374-BA842A2621B8}"/>
                </a:ext>
              </a:extLst>
            </p:cNvPr>
            <p:cNvSpPr/>
            <p:nvPr/>
          </p:nvSpPr>
          <p:spPr>
            <a:xfrm>
              <a:off x="-39576345" y="1649141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BFDA15AE-C4EF-F93D-9641-3519434A5B6E}"/>
                </a:ext>
              </a:extLst>
            </p:cNvPr>
            <p:cNvSpPr/>
            <p:nvPr/>
          </p:nvSpPr>
          <p:spPr>
            <a:xfrm>
              <a:off x="-39653439" y="1448636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316A9146-83AF-EF6D-3521-8CF43109866F}"/>
                </a:ext>
              </a:extLst>
            </p:cNvPr>
            <p:cNvSpPr/>
            <p:nvPr/>
          </p:nvSpPr>
          <p:spPr>
            <a:xfrm>
              <a:off x="-39499250" y="1448636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7B112975-0FBF-738B-1794-1E6D564C4EBD}"/>
                </a:ext>
              </a:extLst>
            </p:cNvPr>
            <p:cNvSpPr/>
            <p:nvPr/>
          </p:nvSpPr>
          <p:spPr>
            <a:xfrm>
              <a:off x="-39576345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29D8AD48-00D5-426F-714D-623AF8E35B52}"/>
                </a:ext>
              </a:extLst>
            </p:cNvPr>
            <p:cNvSpPr/>
            <p:nvPr/>
          </p:nvSpPr>
          <p:spPr>
            <a:xfrm>
              <a:off x="-39190548" y="1448644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D8D2C3E9-BE94-FFF1-1961-DD832383C4F4}"/>
                </a:ext>
              </a:extLst>
            </p:cNvPr>
            <p:cNvSpPr/>
            <p:nvPr/>
          </p:nvSpPr>
          <p:spPr>
            <a:xfrm>
              <a:off x="-39884885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0FCD2163-F81A-B1D6-09AC-62D30550685B}"/>
                </a:ext>
              </a:extLst>
            </p:cNvPr>
            <p:cNvSpPr/>
            <p:nvPr/>
          </p:nvSpPr>
          <p:spPr>
            <a:xfrm>
              <a:off x="-38419115" y="158229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9BC65931-85DE-CED9-7B3B-73B34BD0945C}"/>
                </a:ext>
              </a:extLst>
            </p:cNvPr>
            <p:cNvSpPr/>
            <p:nvPr/>
          </p:nvSpPr>
          <p:spPr>
            <a:xfrm>
              <a:off x="-40193588" y="1462009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D198A413-5883-679E-B143-E513FA39FC0A}"/>
                </a:ext>
              </a:extLst>
            </p:cNvPr>
            <p:cNvSpPr/>
            <p:nvPr/>
          </p:nvSpPr>
          <p:spPr>
            <a:xfrm>
              <a:off x="-39884724" y="1274852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437A940-DA31-8CC8-3CE5-8471BFF9D33C}"/>
                </a:ext>
              </a:extLst>
            </p:cNvPr>
            <p:cNvSpPr/>
            <p:nvPr/>
          </p:nvSpPr>
          <p:spPr>
            <a:xfrm>
              <a:off x="-39807871" y="166249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55EDD048-DDC9-8960-7A4D-319E7986C4E5}"/>
                </a:ext>
              </a:extLst>
            </p:cNvPr>
            <p:cNvSpPr/>
            <p:nvPr/>
          </p:nvSpPr>
          <p:spPr>
            <a:xfrm>
              <a:off x="-39807871" y="1368439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1F5E970F-BBCA-23E5-A554-02A3EF9C184D}"/>
                </a:ext>
              </a:extLst>
            </p:cNvPr>
            <p:cNvSpPr/>
            <p:nvPr/>
          </p:nvSpPr>
          <p:spPr>
            <a:xfrm>
              <a:off x="-39499250" y="158226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E8094DC6-0846-79EE-9EA0-1496FC9D9D86}"/>
                </a:ext>
              </a:extLst>
            </p:cNvPr>
            <p:cNvSpPr/>
            <p:nvPr/>
          </p:nvSpPr>
          <p:spPr>
            <a:xfrm>
              <a:off x="-39653359" y="158226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18003B2E-5519-36A6-7E23-F20D7BF78A57}"/>
                </a:ext>
              </a:extLst>
            </p:cNvPr>
            <p:cNvSpPr/>
            <p:nvPr/>
          </p:nvSpPr>
          <p:spPr>
            <a:xfrm>
              <a:off x="-39344737" y="166249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15D4318A-CC55-B095-26D8-83E240D3C51A}"/>
                </a:ext>
              </a:extLst>
            </p:cNvPr>
            <p:cNvSpPr/>
            <p:nvPr/>
          </p:nvSpPr>
          <p:spPr>
            <a:xfrm>
              <a:off x="-38650641" y="1568912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5405669E-257B-A1E0-2728-EE1A27B4A600}"/>
                </a:ext>
              </a:extLst>
            </p:cNvPr>
            <p:cNvSpPr/>
            <p:nvPr/>
          </p:nvSpPr>
          <p:spPr>
            <a:xfrm>
              <a:off x="-41042196" y="147536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D2AAA7B8-8776-41F6-A697-298C40131191}"/>
                </a:ext>
              </a:extLst>
            </p:cNvPr>
            <p:cNvSpPr/>
            <p:nvPr/>
          </p:nvSpPr>
          <p:spPr>
            <a:xfrm>
              <a:off x="-39807871" y="1314955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8ABC00A4-C4D2-DBF5-0B71-957C9AC5D4F6}"/>
                </a:ext>
              </a:extLst>
            </p:cNvPr>
            <p:cNvSpPr/>
            <p:nvPr/>
          </p:nvSpPr>
          <p:spPr>
            <a:xfrm>
              <a:off x="-38959102" y="1568928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C16DA628-5F14-B9EC-EBC5-1AF7F4EA86C4}"/>
                </a:ext>
              </a:extLst>
            </p:cNvPr>
            <p:cNvSpPr/>
            <p:nvPr/>
          </p:nvSpPr>
          <p:spPr>
            <a:xfrm>
              <a:off x="-40116251" y="147534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95F1F266-9E0B-B89E-260E-5F2BE2CF3326}"/>
                </a:ext>
              </a:extLst>
            </p:cNvPr>
            <p:cNvSpPr/>
            <p:nvPr/>
          </p:nvSpPr>
          <p:spPr>
            <a:xfrm>
              <a:off x="-39190950" y="1662530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DFD7341E-83D2-E029-7338-50A24817C418}"/>
                </a:ext>
              </a:extLst>
            </p:cNvPr>
            <p:cNvSpPr/>
            <p:nvPr/>
          </p:nvSpPr>
          <p:spPr>
            <a:xfrm>
              <a:off x="-38727656" y="1555547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860F6F67-9D63-D6F8-A6A8-650CFA75E1A2}"/>
                </a:ext>
              </a:extLst>
            </p:cNvPr>
            <p:cNvSpPr/>
            <p:nvPr/>
          </p:nvSpPr>
          <p:spPr>
            <a:xfrm>
              <a:off x="-38882007" y="1555539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E9A83B9A-237C-B985-D286-19EB4F6835A2}"/>
                </a:ext>
              </a:extLst>
            </p:cNvPr>
            <p:cNvSpPr/>
            <p:nvPr/>
          </p:nvSpPr>
          <p:spPr>
            <a:xfrm>
              <a:off x="-39036116" y="1555547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850DD673-FF66-2361-C513-3EC1580CE76C}"/>
                </a:ext>
              </a:extLst>
            </p:cNvPr>
            <p:cNvSpPr/>
            <p:nvPr/>
          </p:nvSpPr>
          <p:spPr>
            <a:xfrm>
              <a:off x="-38419195" y="1662498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27BBB261-8CD4-4E7F-A9D6-71AB50F91D2E}"/>
                </a:ext>
              </a:extLst>
            </p:cNvPr>
            <p:cNvSpPr/>
            <p:nvPr/>
          </p:nvSpPr>
          <p:spPr>
            <a:xfrm>
              <a:off x="-39344737" y="1314963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FF5EB854-C783-0509-C0F9-B2FDBA29F71C}"/>
                </a:ext>
              </a:extLst>
            </p:cNvPr>
            <p:cNvSpPr/>
            <p:nvPr/>
          </p:nvSpPr>
          <p:spPr>
            <a:xfrm>
              <a:off x="-39036358" y="147534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11094426-07A9-0E5B-B8A8-DB0BBC19B85A}"/>
                </a:ext>
              </a:extLst>
            </p:cNvPr>
            <p:cNvSpPr/>
            <p:nvPr/>
          </p:nvSpPr>
          <p:spPr>
            <a:xfrm>
              <a:off x="-39576345" y="1355066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99688589-F7FD-5837-9B42-F254194C600E}"/>
                </a:ext>
              </a:extLst>
            </p:cNvPr>
            <p:cNvSpPr/>
            <p:nvPr/>
          </p:nvSpPr>
          <p:spPr>
            <a:xfrm>
              <a:off x="-40810750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1D5F1B0D-3706-716C-7CAD-5DA692D1EAEE}"/>
                </a:ext>
              </a:extLst>
            </p:cNvPr>
            <p:cNvSpPr/>
            <p:nvPr/>
          </p:nvSpPr>
          <p:spPr>
            <a:xfrm>
              <a:off x="-39036196" y="168921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BDCAB7FB-BDBE-31BE-E2BD-3594B572B8AB}"/>
                </a:ext>
              </a:extLst>
            </p:cNvPr>
            <p:cNvSpPr/>
            <p:nvPr/>
          </p:nvSpPr>
          <p:spPr>
            <a:xfrm>
              <a:off x="-39344737" y="168921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9E734F8D-1357-D17B-2C1E-BC3FB35315C3}"/>
                </a:ext>
              </a:extLst>
            </p:cNvPr>
            <p:cNvSpPr/>
            <p:nvPr/>
          </p:nvSpPr>
          <p:spPr>
            <a:xfrm>
              <a:off x="-39730615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79CFD252-2655-C1B6-B592-E9A576FE3BFB}"/>
                </a:ext>
              </a:extLst>
            </p:cNvPr>
            <p:cNvSpPr/>
            <p:nvPr/>
          </p:nvSpPr>
          <p:spPr>
            <a:xfrm>
              <a:off x="-39499250" y="168923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A257018C-F277-6F46-5EED-07DFD9679F98}"/>
                </a:ext>
              </a:extLst>
            </p:cNvPr>
            <p:cNvSpPr/>
            <p:nvPr/>
          </p:nvSpPr>
          <p:spPr>
            <a:xfrm>
              <a:off x="-39421994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C5CDB03B-5731-18F2-AC13-962B632E7544}"/>
                </a:ext>
              </a:extLst>
            </p:cNvPr>
            <p:cNvSpPr/>
            <p:nvPr/>
          </p:nvSpPr>
          <p:spPr>
            <a:xfrm>
              <a:off x="-40348100" y="1355066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AE042AE6-EB24-55A0-4958-0378B434E095}"/>
                </a:ext>
              </a:extLst>
            </p:cNvPr>
            <p:cNvSpPr/>
            <p:nvPr/>
          </p:nvSpPr>
          <p:spPr>
            <a:xfrm>
              <a:off x="-39113533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E41CBC43-7D23-F94B-5392-F37C667B2E53}"/>
                </a:ext>
              </a:extLst>
            </p:cNvPr>
            <p:cNvSpPr/>
            <p:nvPr/>
          </p:nvSpPr>
          <p:spPr>
            <a:xfrm>
              <a:off x="-38959102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5475B960-5780-C44B-9822-810D74ABFFE6}"/>
                </a:ext>
              </a:extLst>
            </p:cNvPr>
            <p:cNvSpPr/>
            <p:nvPr/>
          </p:nvSpPr>
          <p:spPr>
            <a:xfrm>
              <a:off x="-41042196" y="150208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7D6A4B5D-8B54-93FB-818A-087E8D68BE1E}"/>
                </a:ext>
              </a:extLst>
            </p:cNvPr>
            <p:cNvSpPr/>
            <p:nvPr/>
          </p:nvSpPr>
          <p:spPr>
            <a:xfrm>
              <a:off x="-39576345" y="1675847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96C92AA3-5F50-92EC-8F8B-CFC74E7ADE5A}"/>
                </a:ext>
              </a:extLst>
            </p:cNvPr>
            <p:cNvSpPr/>
            <p:nvPr/>
          </p:nvSpPr>
          <p:spPr>
            <a:xfrm>
              <a:off x="-39653359" y="168923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F470082A-1395-39E1-F12B-2E74266FC7BE}"/>
                </a:ext>
              </a:extLst>
            </p:cNvPr>
            <p:cNvSpPr/>
            <p:nvPr/>
          </p:nvSpPr>
          <p:spPr>
            <a:xfrm>
              <a:off x="-40116493" y="1555547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4A63B217-72CB-47DF-3CFD-C85EBB6E4B36}"/>
                </a:ext>
              </a:extLst>
            </p:cNvPr>
            <p:cNvSpPr/>
            <p:nvPr/>
          </p:nvSpPr>
          <p:spPr>
            <a:xfrm>
              <a:off x="-38650641" y="1675887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41D14E5F-3662-FFA9-81EC-87732EF19596}"/>
                </a:ext>
              </a:extLst>
            </p:cNvPr>
            <p:cNvSpPr/>
            <p:nvPr/>
          </p:nvSpPr>
          <p:spPr>
            <a:xfrm>
              <a:off x="-39576345" y="1542190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AEC74842-3922-95E3-AEE3-D582F5DCA1E3}"/>
                </a:ext>
              </a:extLst>
            </p:cNvPr>
            <p:cNvSpPr/>
            <p:nvPr/>
          </p:nvSpPr>
          <p:spPr>
            <a:xfrm>
              <a:off x="-39499491" y="134168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F3B0AEBA-85A0-4DFA-1842-C285AF7C95DE}"/>
                </a:ext>
              </a:extLst>
            </p:cNvPr>
            <p:cNvSpPr/>
            <p:nvPr/>
          </p:nvSpPr>
          <p:spPr>
            <a:xfrm>
              <a:off x="-39576345" y="1328312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0F6D5620-BA85-F614-8115-660D0A1EFD53}"/>
                </a:ext>
              </a:extLst>
            </p:cNvPr>
            <p:cNvSpPr/>
            <p:nvPr/>
          </p:nvSpPr>
          <p:spPr>
            <a:xfrm>
              <a:off x="-39036358" y="1502103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2AC7C76F-4B4E-68DF-522F-6E3954357107}"/>
                </a:ext>
              </a:extLst>
            </p:cNvPr>
            <p:cNvSpPr/>
            <p:nvPr/>
          </p:nvSpPr>
          <p:spPr>
            <a:xfrm>
              <a:off x="-38881845" y="1502095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66DC2A1C-FD28-5A61-A950-E324FB4A8EA1}"/>
                </a:ext>
              </a:extLst>
            </p:cNvPr>
            <p:cNvSpPr/>
            <p:nvPr/>
          </p:nvSpPr>
          <p:spPr>
            <a:xfrm>
              <a:off x="-39653117" y="134168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861A2709-15A0-A90E-C661-14D559401736}"/>
                </a:ext>
              </a:extLst>
            </p:cNvPr>
            <p:cNvSpPr/>
            <p:nvPr/>
          </p:nvSpPr>
          <p:spPr>
            <a:xfrm>
              <a:off x="-39807871" y="1689228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54881669-374E-4BE4-0F93-DC3F0062240D}"/>
                </a:ext>
              </a:extLst>
            </p:cNvPr>
            <p:cNvSpPr/>
            <p:nvPr/>
          </p:nvSpPr>
          <p:spPr>
            <a:xfrm>
              <a:off x="-39190548" y="152880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03223EA1-2593-FE97-EDD3-1E7A67091530}"/>
                </a:ext>
              </a:extLst>
            </p:cNvPr>
            <p:cNvSpPr/>
            <p:nvPr/>
          </p:nvSpPr>
          <p:spPr>
            <a:xfrm>
              <a:off x="-40656560" y="151546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67098FAC-5DEA-F985-DEF6-C957260DD600}"/>
                </a:ext>
              </a:extLst>
            </p:cNvPr>
            <p:cNvSpPr/>
            <p:nvPr/>
          </p:nvSpPr>
          <p:spPr>
            <a:xfrm>
              <a:off x="-40116412" y="168921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79FAAB50-8630-95CA-9278-A9EC1AF5206D}"/>
                </a:ext>
              </a:extLst>
            </p:cNvPr>
            <p:cNvSpPr/>
            <p:nvPr/>
          </p:nvSpPr>
          <p:spPr>
            <a:xfrm>
              <a:off x="-39499250" y="1528817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5304D3C8-4D85-14DC-B57F-167D08258C77}"/>
                </a:ext>
              </a:extLst>
            </p:cNvPr>
            <p:cNvSpPr/>
            <p:nvPr/>
          </p:nvSpPr>
          <p:spPr>
            <a:xfrm>
              <a:off x="-38804670" y="1515444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67205A1C-5DED-0DE2-6097-D5898E85573A}"/>
                </a:ext>
              </a:extLst>
            </p:cNvPr>
            <p:cNvSpPr/>
            <p:nvPr/>
          </p:nvSpPr>
          <p:spPr>
            <a:xfrm>
              <a:off x="-39113372" y="1515460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63E5784A-2F66-49EF-B2E5-694845EC7334}"/>
                </a:ext>
              </a:extLst>
            </p:cNvPr>
            <p:cNvSpPr/>
            <p:nvPr/>
          </p:nvSpPr>
          <p:spPr>
            <a:xfrm>
              <a:off x="-39344657" y="1582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C32A9279-23D4-D727-3488-6CA651BCBC06}"/>
                </a:ext>
              </a:extLst>
            </p:cNvPr>
            <p:cNvSpPr/>
            <p:nvPr/>
          </p:nvSpPr>
          <p:spPr>
            <a:xfrm>
              <a:off x="-39267642" y="1515468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6AD16AB4-FD75-8829-6C47-F89D69A08011}"/>
                </a:ext>
              </a:extLst>
            </p:cNvPr>
            <p:cNvSpPr/>
            <p:nvPr/>
          </p:nvSpPr>
          <p:spPr>
            <a:xfrm>
              <a:off x="-38187427" y="1675863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B31563CE-B70F-F402-1963-ABBBFFC86D1C}"/>
                </a:ext>
              </a:extLst>
            </p:cNvPr>
            <p:cNvSpPr/>
            <p:nvPr/>
          </p:nvSpPr>
          <p:spPr>
            <a:xfrm>
              <a:off x="-39344737" y="1528825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85CFD578-A7BE-F4AE-0214-49714F90A4B0}"/>
                </a:ext>
              </a:extLst>
            </p:cNvPr>
            <p:cNvSpPr/>
            <p:nvPr/>
          </p:nvSpPr>
          <p:spPr>
            <a:xfrm>
              <a:off x="-40424953" y="1341701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3883CF5C-F287-D186-0E2C-678B16A4409F}"/>
                </a:ext>
              </a:extLst>
            </p:cNvPr>
            <p:cNvSpPr/>
            <p:nvPr/>
          </p:nvSpPr>
          <p:spPr>
            <a:xfrm>
              <a:off x="-40424872" y="1395160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3B60F57F-B393-71D1-C162-0B8BF1127E81}"/>
                </a:ext>
              </a:extLst>
            </p:cNvPr>
            <p:cNvSpPr/>
            <p:nvPr/>
          </p:nvSpPr>
          <p:spPr>
            <a:xfrm>
              <a:off x="-39190386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18405053-B1DE-17E5-A4E1-782EBD8F5297}"/>
                </a:ext>
              </a:extLst>
            </p:cNvPr>
            <p:cNvSpPr/>
            <p:nvPr/>
          </p:nvSpPr>
          <p:spPr>
            <a:xfrm>
              <a:off x="-38495968" y="1675863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8ABAC394-3A92-5705-D10A-81E1B43EFB94}"/>
                </a:ext>
              </a:extLst>
            </p:cNvPr>
            <p:cNvSpPr/>
            <p:nvPr/>
          </p:nvSpPr>
          <p:spPr>
            <a:xfrm>
              <a:off x="-39499250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0F3ADF70-E911-0357-8B70-345430908B63}"/>
                </a:ext>
              </a:extLst>
            </p:cNvPr>
            <p:cNvSpPr/>
            <p:nvPr/>
          </p:nvSpPr>
          <p:spPr>
            <a:xfrm>
              <a:off x="-39653278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56F42CBA-57AD-DF4A-2950-56B43B344A35}"/>
                </a:ext>
              </a:extLst>
            </p:cNvPr>
            <p:cNvSpPr/>
            <p:nvPr/>
          </p:nvSpPr>
          <p:spPr>
            <a:xfrm>
              <a:off x="-39267804" y="15421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1A77E26A-40C3-EAED-FAC9-8D1B6C7FD16E}"/>
                </a:ext>
              </a:extLst>
            </p:cNvPr>
            <p:cNvSpPr/>
            <p:nvPr/>
          </p:nvSpPr>
          <p:spPr>
            <a:xfrm>
              <a:off x="-39113372" y="1542190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04EF407A-9EEA-7257-66A2-B59C134289F9}"/>
                </a:ext>
              </a:extLst>
            </p:cNvPr>
            <p:cNvSpPr/>
            <p:nvPr/>
          </p:nvSpPr>
          <p:spPr>
            <a:xfrm>
              <a:off x="-38804589" y="167587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89DC5913-2A03-75F1-6C0E-03016695954E}"/>
                </a:ext>
              </a:extLst>
            </p:cNvPr>
            <p:cNvSpPr/>
            <p:nvPr/>
          </p:nvSpPr>
          <p:spPr>
            <a:xfrm>
              <a:off x="-40193346" y="1328320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00D14A3E-7EAB-35B8-9A70-AAB6E639F4BD}"/>
                </a:ext>
              </a:extLst>
            </p:cNvPr>
            <p:cNvSpPr/>
            <p:nvPr/>
          </p:nvSpPr>
          <p:spPr>
            <a:xfrm>
              <a:off x="-40348019" y="1328320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959236E9-5FF3-3A43-B7B5-806D24C874B2}"/>
                </a:ext>
              </a:extLst>
            </p:cNvPr>
            <p:cNvSpPr/>
            <p:nvPr/>
          </p:nvSpPr>
          <p:spPr>
            <a:xfrm>
              <a:off x="-40579304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C204788C-965E-8758-EA80-8B61C34AAA24}"/>
                </a:ext>
              </a:extLst>
            </p:cNvPr>
            <p:cNvSpPr/>
            <p:nvPr/>
          </p:nvSpPr>
          <p:spPr>
            <a:xfrm>
              <a:off x="-40039317" y="127486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5F194162-C0BE-FEF5-C486-8C09C739A2C4}"/>
                </a:ext>
              </a:extLst>
            </p:cNvPr>
            <p:cNvSpPr/>
            <p:nvPr/>
          </p:nvSpPr>
          <p:spPr>
            <a:xfrm>
              <a:off x="-39807791" y="1555571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5F189FD2-8055-A900-C8B9-8FECFF7281DB}"/>
                </a:ext>
              </a:extLst>
            </p:cNvPr>
            <p:cNvSpPr/>
            <p:nvPr/>
          </p:nvSpPr>
          <p:spPr>
            <a:xfrm>
              <a:off x="-40887845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BE1AFCD3-096A-0D40-A461-DE9669CCEF90}"/>
                </a:ext>
              </a:extLst>
            </p:cNvPr>
            <p:cNvSpPr/>
            <p:nvPr/>
          </p:nvSpPr>
          <p:spPr>
            <a:xfrm>
              <a:off x="-39190386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6B83B05A-6856-C91B-F78B-A1290E7DAC20}"/>
                </a:ext>
              </a:extLst>
            </p:cNvPr>
            <p:cNvSpPr/>
            <p:nvPr/>
          </p:nvSpPr>
          <p:spPr>
            <a:xfrm>
              <a:off x="-39344657" y="1555571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78ACADF9-C84D-3425-37B7-8F599428BD1C}"/>
                </a:ext>
              </a:extLst>
            </p:cNvPr>
            <p:cNvSpPr/>
            <p:nvPr/>
          </p:nvSpPr>
          <p:spPr>
            <a:xfrm>
              <a:off x="-38881845" y="168926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45EA35B-06EF-A7F5-A15F-7BF76ECA21BB}"/>
                </a:ext>
              </a:extLst>
            </p:cNvPr>
            <p:cNvSpPr/>
            <p:nvPr/>
          </p:nvSpPr>
          <p:spPr>
            <a:xfrm>
              <a:off x="-39499250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1A979D2E-45E2-F9E5-F889-08EAB6D20296}"/>
                </a:ext>
              </a:extLst>
            </p:cNvPr>
            <p:cNvSpPr/>
            <p:nvPr/>
          </p:nvSpPr>
          <p:spPr>
            <a:xfrm>
              <a:off x="-39653278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5F71ABDE-EAD5-780D-DFA7-C04D3AFEA60A}"/>
                </a:ext>
              </a:extLst>
            </p:cNvPr>
            <p:cNvSpPr/>
            <p:nvPr/>
          </p:nvSpPr>
          <p:spPr>
            <a:xfrm>
              <a:off x="-40424953" y="13684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F16BE264-D7FA-C361-0AE7-F518E9BE5FA1}"/>
                </a:ext>
              </a:extLst>
            </p:cNvPr>
            <p:cNvSpPr/>
            <p:nvPr/>
          </p:nvSpPr>
          <p:spPr>
            <a:xfrm>
              <a:off x="-38573143" y="15555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F611A504-EE86-2AAB-9681-7E9D3D58F3D2}"/>
                </a:ext>
              </a:extLst>
            </p:cNvPr>
            <p:cNvSpPr/>
            <p:nvPr/>
          </p:nvSpPr>
          <p:spPr>
            <a:xfrm>
              <a:off x="-40039317" y="156891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07889157-BA15-4CA4-90B7-DEB9D7FA371B}"/>
                </a:ext>
              </a:extLst>
            </p:cNvPr>
            <p:cNvSpPr/>
            <p:nvPr/>
          </p:nvSpPr>
          <p:spPr>
            <a:xfrm>
              <a:off x="-38727575" y="166249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4CB786B2-8832-B539-20D7-FCA3E2E1FE7C}"/>
                </a:ext>
              </a:extLst>
            </p:cNvPr>
            <p:cNvSpPr/>
            <p:nvPr/>
          </p:nvSpPr>
          <p:spPr>
            <a:xfrm>
              <a:off x="-39730615" y="1568895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E5722099-3AF9-DF99-FFCE-190B2ABC4D02}"/>
                </a:ext>
              </a:extLst>
            </p:cNvPr>
            <p:cNvSpPr/>
            <p:nvPr/>
          </p:nvSpPr>
          <p:spPr>
            <a:xfrm>
              <a:off x="-39036035" y="166249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D3E962B5-0748-A801-EDA4-680226E85FD5}"/>
                </a:ext>
              </a:extLst>
            </p:cNvPr>
            <p:cNvSpPr/>
            <p:nvPr/>
          </p:nvSpPr>
          <p:spPr>
            <a:xfrm>
              <a:off x="-39421913" y="1568895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CE6E8DB3-FD82-9D51-EC00-3F3782CE7291}"/>
                </a:ext>
              </a:extLst>
            </p:cNvPr>
            <p:cNvSpPr/>
            <p:nvPr/>
          </p:nvSpPr>
          <p:spPr>
            <a:xfrm>
              <a:off x="-39962061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5EF742C-44D7-FF82-F07F-BD26A9159D3A}"/>
                </a:ext>
              </a:extLst>
            </p:cNvPr>
            <p:cNvSpPr/>
            <p:nvPr/>
          </p:nvSpPr>
          <p:spPr>
            <a:xfrm>
              <a:off x="-39113130" y="156891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0EA58170-C44E-11B6-8A04-CFD79106D509}"/>
                </a:ext>
              </a:extLst>
            </p:cNvPr>
            <p:cNvSpPr/>
            <p:nvPr/>
          </p:nvSpPr>
          <p:spPr>
            <a:xfrm>
              <a:off x="-38727656" y="168924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31504DDC-5E49-F397-BA18-F1D981590A70}"/>
                </a:ext>
              </a:extLst>
            </p:cNvPr>
            <p:cNvSpPr/>
            <p:nvPr/>
          </p:nvSpPr>
          <p:spPr>
            <a:xfrm>
              <a:off x="-40887845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676D0674-69F9-807C-0127-BDC462C58053}"/>
                </a:ext>
              </a:extLst>
            </p:cNvPr>
            <p:cNvSpPr/>
            <p:nvPr/>
          </p:nvSpPr>
          <p:spPr>
            <a:xfrm>
              <a:off x="-39113372" y="146200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D0686207-A902-7339-8F3E-84638409350D}"/>
                </a:ext>
              </a:extLst>
            </p:cNvPr>
            <p:cNvSpPr/>
            <p:nvPr/>
          </p:nvSpPr>
          <p:spPr>
            <a:xfrm>
              <a:off x="-38496048" y="1568936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5FA4F07D-E867-D6E2-32BE-DFF2197C4C41}"/>
                </a:ext>
              </a:extLst>
            </p:cNvPr>
            <p:cNvSpPr/>
            <p:nvPr/>
          </p:nvSpPr>
          <p:spPr>
            <a:xfrm>
              <a:off x="-39267642" y="1461985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802A8710-D366-30D2-6B49-2427178E9C67}"/>
                </a:ext>
              </a:extLst>
            </p:cNvPr>
            <p:cNvSpPr/>
            <p:nvPr/>
          </p:nvSpPr>
          <p:spPr>
            <a:xfrm>
              <a:off x="-39961819" y="158226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0364A8A9-BEB3-5C1E-C013-F4B759E0E116}"/>
                </a:ext>
              </a:extLst>
            </p:cNvPr>
            <p:cNvSpPr/>
            <p:nvPr/>
          </p:nvSpPr>
          <p:spPr>
            <a:xfrm>
              <a:off x="-39807871" y="1582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A7A6C2AF-F778-7E16-111E-EE2AADD6BD24}"/>
                </a:ext>
              </a:extLst>
            </p:cNvPr>
            <p:cNvSpPr/>
            <p:nvPr/>
          </p:nvSpPr>
          <p:spPr>
            <a:xfrm>
              <a:off x="-40116493" y="13684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D5E545FB-9432-38B6-E5CF-298CDEF112DC}"/>
                </a:ext>
              </a:extLst>
            </p:cNvPr>
            <p:cNvSpPr/>
            <p:nvPr/>
          </p:nvSpPr>
          <p:spPr>
            <a:xfrm>
              <a:off x="-38418954" y="168923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FA6570C0-A95F-2050-4021-C10F8611651C}"/>
                </a:ext>
              </a:extLst>
            </p:cNvPr>
            <p:cNvSpPr/>
            <p:nvPr/>
          </p:nvSpPr>
          <p:spPr>
            <a:xfrm>
              <a:off x="-39884966" y="1461985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DFE24F21-4FDD-E753-31E2-2650FCD6B812}"/>
                </a:ext>
              </a:extLst>
            </p:cNvPr>
            <p:cNvSpPr/>
            <p:nvPr/>
          </p:nvSpPr>
          <p:spPr>
            <a:xfrm>
              <a:off x="-39190870" y="158226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BC27F8F4-6B50-C739-8D78-B32821887AE1}"/>
                </a:ext>
              </a:extLst>
            </p:cNvPr>
            <p:cNvSpPr/>
            <p:nvPr/>
          </p:nvSpPr>
          <p:spPr>
            <a:xfrm>
              <a:off x="-40039075" y="146200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DECD1C41-AAA2-D1DC-A614-09EF2C3DEFC4}"/>
                </a:ext>
              </a:extLst>
            </p:cNvPr>
            <p:cNvSpPr/>
            <p:nvPr/>
          </p:nvSpPr>
          <p:spPr>
            <a:xfrm>
              <a:off x="-38804428" y="1649149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5CEC4FB1-1EF7-6E82-B497-17038C0C11B4}"/>
                </a:ext>
              </a:extLst>
            </p:cNvPr>
            <p:cNvSpPr/>
            <p:nvPr/>
          </p:nvSpPr>
          <p:spPr>
            <a:xfrm>
              <a:off x="-38727575" y="158230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9B7FFA78-4E45-2C6A-05EB-BF6AE30BC158}"/>
                </a:ext>
              </a:extLst>
            </p:cNvPr>
            <p:cNvSpPr/>
            <p:nvPr/>
          </p:nvSpPr>
          <p:spPr>
            <a:xfrm>
              <a:off x="-38959182" y="1649149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FBFABA20-1844-865A-C158-B1F4FEFC1251}"/>
                </a:ext>
              </a:extLst>
            </p:cNvPr>
            <p:cNvSpPr/>
            <p:nvPr/>
          </p:nvSpPr>
          <p:spPr>
            <a:xfrm>
              <a:off x="-39961980" y="1261487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499D668F-E261-858A-AEF0-391138246143}"/>
                </a:ext>
              </a:extLst>
            </p:cNvPr>
            <p:cNvSpPr/>
            <p:nvPr/>
          </p:nvSpPr>
          <p:spPr>
            <a:xfrm>
              <a:off x="-40039559" y="1595633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647E93C4-0EEA-D1A6-FD20-E2E4C44AEBCF}"/>
                </a:ext>
              </a:extLst>
            </p:cNvPr>
            <p:cNvSpPr/>
            <p:nvPr/>
          </p:nvSpPr>
          <p:spPr>
            <a:xfrm>
              <a:off x="-40039317" y="170260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ED086639-A244-603E-2010-5287A71EEFAD}"/>
                </a:ext>
              </a:extLst>
            </p:cNvPr>
            <p:cNvSpPr/>
            <p:nvPr/>
          </p:nvSpPr>
          <p:spPr>
            <a:xfrm>
              <a:off x="-40424872" y="128822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50BBF7AC-8E89-9F8B-610C-97FB5744ECF9}"/>
                </a:ext>
              </a:extLst>
            </p:cNvPr>
            <p:cNvSpPr/>
            <p:nvPr/>
          </p:nvSpPr>
          <p:spPr>
            <a:xfrm>
              <a:off x="-39344737" y="1448644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D559ED4A-D677-7C0F-653F-BF5EE568CC60}"/>
                </a:ext>
              </a:extLst>
            </p:cNvPr>
            <p:cNvSpPr/>
            <p:nvPr/>
          </p:nvSpPr>
          <p:spPr>
            <a:xfrm>
              <a:off x="-39807791" y="1448644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1A37B3BA-F175-DA6F-A843-1415778557BF}"/>
                </a:ext>
              </a:extLst>
            </p:cNvPr>
            <p:cNvSpPr/>
            <p:nvPr/>
          </p:nvSpPr>
          <p:spPr>
            <a:xfrm>
              <a:off x="-39267723" y="1435271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1A9DE4AF-34A8-4B33-36DB-355BB77EA9BE}"/>
                </a:ext>
              </a:extLst>
            </p:cNvPr>
            <p:cNvSpPr/>
            <p:nvPr/>
          </p:nvSpPr>
          <p:spPr>
            <a:xfrm>
              <a:off x="-39113050" y="1595633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0AA52127-5C68-4CC4-274F-3F2FFE8666BC}"/>
                </a:ext>
              </a:extLst>
            </p:cNvPr>
            <p:cNvSpPr/>
            <p:nvPr/>
          </p:nvSpPr>
          <p:spPr>
            <a:xfrm>
              <a:off x="-38959182" y="1595657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C567DB83-D44A-8B05-A780-E5817397C29F}"/>
                </a:ext>
              </a:extLst>
            </p:cNvPr>
            <p:cNvSpPr/>
            <p:nvPr/>
          </p:nvSpPr>
          <p:spPr>
            <a:xfrm>
              <a:off x="-40270602" y="1288201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C7B8A2A3-429A-FC5D-C6D7-F9BA2FFD7F03}"/>
                </a:ext>
              </a:extLst>
            </p:cNvPr>
            <p:cNvSpPr/>
            <p:nvPr/>
          </p:nvSpPr>
          <p:spPr>
            <a:xfrm>
              <a:off x="-40193346" y="1649149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7B8EBDF1-F0C5-4E2A-3150-5CBF49CDBE08}"/>
                </a:ext>
              </a:extLst>
            </p:cNvPr>
            <p:cNvSpPr/>
            <p:nvPr/>
          </p:nvSpPr>
          <p:spPr>
            <a:xfrm>
              <a:off x="-40193265" y="138181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516ED624-3307-CE8D-D98D-48DF10E85572}"/>
                </a:ext>
              </a:extLst>
            </p:cNvPr>
            <p:cNvSpPr/>
            <p:nvPr/>
          </p:nvSpPr>
          <p:spPr>
            <a:xfrm>
              <a:off x="-38342261" y="159561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C23B6AB5-724D-3BD3-9377-58072350FB80}"/>
                </a:ext>
              </a:extLst>
            </p:cNvPr>
            <p:cNvSpPr/>
            <p:nvPr/>
          </p:nvSpPr>
          <p:spPr>
            <a:xfrm>
              <a:off x="-39884724" y="1435271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2C1FAF25-DFB1-8F44-EFB9-49F1AF9EA6FC}"/>
                </a:ext>
              </a:extLst>
            </p:cNvPr>
            <p:cNvSpPr/>
            <p:nvPr/>
          </p:nvSpPr>
          <p:spPr>
            <a:xfrm>
              <a:off x="-38264200" y="163576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4F48F7DD-B8EF-98DD-DB91-BC8505E569B6}"/>
                </a:ext>
              </a:extLst>
            </p:cNvPr>
            <p:cNvSpPr/>
            <p:nvPr/>
          </p:nvSpPr>
          <p:spPr>
            <a:xfrm>
              <a:off x="-40039156" y="1435279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7616E64-C438-854F-9101-50D111C54BA4}"/>
                </a:ext>
              </a:extLst>
            </p:cNvPr>
            <p:cNvSpPr/>
            <p:nvPr/>
          </p:nvSpPr>
          <p:spPr>
            <a:xfrm>
              <a:off x="-39730615" y="170262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198819C6-D016-E31B-A6CC-A904298314F6}"/>
                </a:ext>
              </a:extLst>
            </p:cNvPr>
            <p:cNvSpPr/>
            <p:nvPr/>
          </p:nvSpPr>
          <p:spPr>
            <a:xfrm>
              <a:off x="-38727575" y="163576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79CC04AE-1CD0-4582-52E6-087D87D3229A}"/>
                </a:ext>
              </a:extLst>
            </p:cNvPr>
            <p:cNvSpPr/>
            <p:nvPr/>
          </p:nvSpPr>
          <p:spPr>
            <a:xfrm>
              <a:off x="-40039559" y="1381820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1F13C999-F34D-5091-DB3E-8EB5D0269331}"/>
                </a:ext>
              </a:extLst>
            </p:cNvPr>
            <p:cNvSpPr/>
            <p:nvPr/>
          </p:nvSpPr>
          <p:spPr>
            <a:xfrm>
              <a:off x="-39421913" y="170262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0C2DA5A4-7FC3-2FBE-5279-03B38BBB89E9}"/>
                </a:ext>
              </a:extLst>
            </p:cNvPr>
            <p:cNvSpPr/>
            <p:nvPr/>
          </p:nvSpPr>
          <p:spPr>
            <a:xfrm>
              <a:off x="-39036035" y="160902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E839F7CD-8122-4B5D-D34E-FFDF76DE66A9}"/>
                </a:ext>
              </a:extLst>
            </p:cNvPr>
            <p:cNvSpPr/>
            <p:nvPr/>
          </p:nvSpPr>
          <p:spPr>
            <a:xfrm>
              <a:off x="-40347858" y="1301590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DFBCE88E-BE67-2ACF-BAC3-4D82B64D230D}"/>
                </a:ext>
              </a:extLst>
            </p:cNvPr>
            <p:cNvSpPr/>
            <p:nvPr/>
          </p:nvSpPr>
          <p:spPr>
            <a:xfrm>
              <a:off x="-38727575" y="160902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F001B2A5-4970-D7D3-F3F2-4679F34F1844}"/>
                </a:ext>
              </a:extLst>
            </p:cNvPr>
            <p:cNvSpPr/>
            <p:nvPr/>
          </p:nvSpPr>
          <p:spPr>
            <a:xfrm>
              <a:off x="-39421913" y="1408573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66546D37-0C7C-1E0A-3DEC-7B8BEC2ABE39}"/>
                </a:ext>
              </a:extLst>
            </p:cNvPr>
            <p:cNvSpPr/>
            <p:nvPr/>
          </p:nvSpPr>
          <p:spPr>
            <a:xfrm>
              <a:off x="-39113130" y="170260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48D84BAB-84B5-2089-A174-8ECF6366631F}"/>
                </a:ext>
              </a:extLst>
            </p:cNvPr>
            <p:cNvSpPr/>
            <p:nvPr/>
          </p:nvSpPr>
          <p:spPr>
            <a:xfrm>
              <a:off x="-39730615" y="1408573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60853FB6-6881-1382-2DE8-89302CC727FC}"/>
                </a:ext>
              </a:extLst>
            </p:cNvPr>
            <p:cNvSpPr/>
            <p:nvPr/>
          </p:nvSpPr>
          <p:spPr>
            <a:xfrm>
              <a:off x="-38110574" y="160902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1944144C-0626-3A0B-238F-F74AF1BD875D}"/>
                </a:ext>
              </a:extLst>
            </p:cNvPr>
            <p:cNvSpPr/>
            <p:nvPr/>
          </p:nvSpPr>
          <p:spPr>
            <a:xfrm>
              <a:off x="-40039317" y="1408557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9EF9F58F-3CCD-920D-9E61-D3A1344D314A}"/>
                </a:ext>
              </a:extLst>
            </p:cNvPr>
            <p:cNvSpPr/>
            <p:nvPr/>
          </p:nvSpPr>
          <p:spPr>
            <a:xfrm>
              <a:off x="-40116493" y="1314971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7E77248F-DC81-E8C6-6F0D-85467577D64D}"/>
                </a:ext>
              </a:extLst>
            </p:cNvPr>
            <p:cNvSpPr/>
            <p:nvPr/>
          </p:nvSpPr>
          <p:spPr>
            <a:xfrm>
              <a:off x="-39807871" y="1395168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E1C2A5F9-3DA2-9592-B0AC-9B84EF5198C1}"/>
                </a:ext>
              </a:extLst>
            </p:cNvPr>
            <p:cNvSpPr/>
            <p:nvPr/>
          </p:nvSpPr>
          <p:spPr>
            <a:xfrm>
              <a:off x="-39961819" y="139519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7F0E5ACA-4083-B320-9439-B6CDF434BDE6}"/>
                </a:ext>
              </a:extLst>
            </p:cNvPr>
            <p:cNvSpPr/>
            <p:nvPr/>
          </p:nvSpPr>
          <p:spPr>
            <a:xfrm>
              <a:off x="-38650802" y="162240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7C2706D0-0430-3B54-06C8-D234F1141B2C}"/>
                </a:ext>
              </a:extLst>
            </p:cNvPr>
            <p:cNvSpPr/>
            <p:nvPr/>
          </p:nvSpPr>
          <p:spPr>
            <a:xfrm>
              <a:off x="-39961980" y="1715981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76F6DAF3-81D9-00AB-D7F9-6CBA18FB067D}"/>
                </a:ext>
              </a:extLst>
            </p:cNvPr>
            <p:cNvSpPr/>
            <p:nvPr/>
          </p:nvSpPr>
          <p:spPr>
            <a:xfrm>
              <a:off x="-40424953" y="1314971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C212F4CA-EFC8-E694-D614-33241B421FEC}"/>
                </a:ext>
              </a:extLst>
            </p:cNvPr>
            <p:cNvSpPr/>
            <p:nvPr/>
          </p:nvSpPr>
          <p:spPr>
            <a:xfrm>
              <a:off x="-39112889" y="162239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67588EFD-6C1C-2082-9290-AEF23B62F525}"/>
                </a:ext>
              </a:extLst>
            </p:cNvPr>
            <p:cNvSpPr/>
            <p:nvPr/>
          </p:nvSpPr>
          <p:spPr>
            <a:xfrm>
              <a:off x="-39190548" y="15555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12449861-6085-0BE9-0F95-8FD1A71B270C}"/>
                </a:ext>
              </a:extLst>
            </p:cNvPr>
            <p:cNvSpPr/>
            <p:nvPr/>
          </p:nvSpPr>
          <p:spPr>
            <a:xfrm>
              <a:off x="-40347858" y="1729338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9F16A002-4D1E-AB63-A227-4C7ED28E87DE}"/>
                </a:ext>
              </a:extLst>
            </p:cNvPr>
            <p:cNvSpPr/>
            <p:nvPr/>
          </p:nvSpPr>
          <p:spPr>
            <a:xfrm>
              <a:off x="-39267723" y="1301598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FC51560-06ED-F79B-C7B9-D639058ED2E0}"/>
                </a:ext>
              </a:extLst>
            </p:cNvPr>
            <p:cNvSpPr/>
            <p:nvPr/>
          </p:nvSpPr>
          <p:spPr>
            <a:xfrm>
              <a:off x="-39807791" y="1715981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49F5818E-E617-BF24-720B-A69575FA2D2E}"/>
                </a:ext>
              </a:extLst>
            </p:cNvPr>
            <p:cNvSpPr/>
            <p:nvPr/>
          </p:nvSpPr>
          <p:spPr>
            <a:xfrm>
              <a:off x="-40116331" y="1395168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2A95DF56-AD40-3185-691C-2B107B635BB7}"/>
                </a:ext>
              </a:extLst>
            </p:cNvPr>
            <p:cNvSpPr/>
            <p:nvPr/>
          </p:nvSpPr>
          <p:spPr>
            <a:xfrm>
              <a:off x="-40193346" y="1248131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8E2F49E9-EC57-494C-AEBB-76B9915D40EC}"/>
                </a:ext>
              </a:extLst>
            </p:cNvPr>
            <p:cNvSpPr/>
            <p:nvPr/>
          </p:nvSpPr>
          <p:spPr>
            <a:xfrm>
              <a:off x="-40039639" y="162239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F26A24AE-15E1-7551-FC28-E40AAEAE5278}"/>
                </a:ext>
              </a:extLst>
            </p:cNvPr>
            <p:cNvSpPr/>
            <p:nvPr/>
          </p:nvSpPr>
          <p:spPr>
            <a:xfrm>
              <a:off x="-40039156" y="1248131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8C0CA3A2-F57E-1FD8-BD39-8496F711D020}"/>
                </a:ext>
              </a:extLst>
            </p:cNvPr>
            <p:cNvSpPr/>
            <p:nvPr/>
          </p:nvSpPr>
          <p:spPr>
            <a:xfrm>
              <a:off x="-39576183" y="140855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FAB9E5F-D53F-B623-09E4-792341F9F078}"/>
                </a:ext>
              </a:extLst>
            </p:cNvPr>
            <p:cNvSpPr/>
            <p:nvPr/>
          </p:nvSpPr>
          <p:spPr>
            <a:xfrm>
              <a:off x="-39961980" y="142192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56D7F555-D1A7-8DC9-3563-F7D5E7FA0826}"/>
                </a:ext>
              </a:extLst>
            </p:cNvPr>
            <p:cNvSpPr/>
            <p:nvPr/>
          </p:nvSpPr>
          <p:spPr>
            <a:xfrm>
              <a:off x="-39807791" y="142191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54CE498E-0D71-D65C-F411-9E56A9584BE2}"/>
                </a:ext>
              </a:extLst>
            </p:cNvPr>
            <p:cNvSpPr/>
            <p:nvPr/>
          </p:nvSpPr>
          <p:spPr>
            <a:xfrm>
              <a:off x="-39576183" y="170260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D074A685-4A55-708A-AD69-3C641820251A}"/>
                </a:ext>
              </a:extLst>
            </p:cNvPr>
            <p:cNvSpPr/>
            <p:nvPr/>
          </p:nvSpPr>
          <p:spPr>
            <a:xfrm>
              <a:off x="-39344576" y="142191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D0C858AE-445E-5327-AAD5-04197895F235}"/>
                </a:ext>
              </a:extLst>
            </p:cNvPr>
            <p:cNvSpPr/>
            <p:nvPr/>
          </p:nvSpPr>
          <p:spPr>
            <a:xfrm>
              <a:off x="-39499411" y="136845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50FC27F0-EE6C-348B-4601-0DEDB93C4818}"/>
                </a:ext>
              </a:extLst>
            </p:cNvPr>
            <p:cNvSpPr/>
            <p:nvPr/>
          </p:nvSpPr>
          <p:spPr>
            <a:xfrm>
              <a:off x="-39961819" y="1288209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932CFBCE-9F08-CDE3-5392-0103F164BA6E}"/>
                </a:ext>
              </a:extLst>
            </p:cNvPr>
            <p:cNvSpPr/>
            <p:nvPr/>
          </p:nvSpPr>
          <p:spPr>
            <a:xfrm>
              <a:off x="-39499411" y="1609014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7A57CF45-27B6-7C1E-37CA-EBD0602777CE}"/>
                </a:ext>
              </a:extLst>
            </p:cNvPr>
            <p:cNvSpPr/>
            <p:nvPr/>
          </p:nvSpPr>
          <p:spPr>
            <a:xfrm>
              <a:off x="-39653117" y="136845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836D6DEC-F1BC-7EB3-3C5C-5EC3E2D83905}"/>
                </a:ext>
              </a:extLst>
            </p:cNvPr>
            <p:cNvSpPr/>
            <p:nvPr/>
          </p:nvSpPr>
          <p:spPr>
            <a:xfrm>
              <a:off x="-39653117" y="1609014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C7EF86D8-CF26-C070-B3E3-E116F38997C6}"/>
                </a:ext>
              </a:extLst>
            </p:cNvPr>
            <p:cNvSpPr/>
            <p:nvPr/>
          </p:nvSpPr>
          <p:spPr>
            <a:xfrm>
              <a:off x="-39190628" y="168926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CD50D867-90FB-1A73-AE40-201A874818F9}"/>
                </a:ext>
              </a:extLst>
            </p:cNvPr>
            <p:cNvSpPr/>
            <p:nvPr/>
          </p:nvSpPr>
          <p:spPr>
            <a:xfrm>
              <a:off x="-40502209" y="148873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D17FD66F-0CC4-F517-5F14-3DD1675D4004}"/>
                </a:ext>
              </a:extLst>
            </p:cNvPr>
            <p:cNvSpPr/>
            <p:nvPr/>
          </p:nvSpPr>
          <p:spPr>
            <a:xfrm>
              <a:off x="-40039639" y="1355074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4B1E24BA-EDA7-AF44-7636-AEAF51E85281}"/>
                </a:ext>
              </a:extLst>
            </p:cNvPr>
            <p:cNvSpPr/>
            <p:nvPr/>
          </p:nvSpPr>
          <p:spPr>
            <a:xfrm>
              <a:off x="-40501806" y="1355074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F5DE7FDC-A799-72F9-02A4-7BAE298710B5}"/>
                </a:ext>
              </a:extLst>
            </p:cNvPr>
            <p:cNvSpPr/>
            <p:nvPr/>
          </p:nvSpPr>
          <p:spPr>
            <a:xfrm>
              <a:off x="-39961819" y="168926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79526B5A-206F-0761-0AC7-ABCA093B4FE9}"/>
                </a:ext>
              </a:extLst>
            </p:cNvPr>
            <p:cNvSpPr/>
            <p:nvPr/>
          </p:nvSpPr>
          <p:spPr>
            <a:xfrm>
              <a:off x="-38650802" y="1649141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C683B054-697A-5C9C-DAFB-79B4A5A9EAA8}"/>
                </a:ext>
              </a:extLst>
            </p:cNvPr>
            <p:cNvSpPr/>
            <p:nvPr/>
          </p:nvSpPr>
          <p:spPr>
            <a:xfrm>
              <a:off x="-38959182" y="1542190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4D835747-841C-618C-B668-2B37F569D985}"/>
                </a:ext>
              </a:extLst>
            </p:cNvPr>
            <p:cNvSpPr/>
            <p:nvPr/>
          </p:nvSpPr>
          <p:spPr>
            <a:xfrm>
              <a:off x="-38650722" y="159564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55DF3C83-D015-D4F1-6A54-DC762A6696F7}"/>
                </a:ext>
              </a:extLst>
            </p:cNvPr>
            <p:cNvSpPr/>
            <p:nvPr/>
          </p:nvSpPr>
          <p:spPr>
            <a:xfrm>
              <a:off x="-39807791" y="1261487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A7BF2F82-8524-B22C-50D0-D76C84A26F8E}"/>
                </a:ext>
              </a:extLst>
            </p:cNvPr>
            <p:cNvSpPr/>
            <p:nvPr/>
          </p:nvSpPr>
          <p:spPr>
            <a:xfrm>
              <a:off x="-39961980" y="15555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B3996EF2-0A31-0D9D-94AF-F28AD91A0DCD}"/>
                </a:ext>
              </a:extLst>
            </p:cNvPr>
            <p:cNvSpPr/>
            <p:nvPr/>
          </p:nvSpPr>
          <p:spPr>
            <a:xfrm>
              <a:off x="-39267723" y="1675871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D0B2C827-6167-1B8F-2030-B40D50C0767B}"/>
                </a:ext>
              </a:extLst>
            </p:cNvPr>
            <p:cNvSpPr/>
            <p:nvPr/>
          </p:nvSpPr>
          <p:spPr>
            <a:xfrm>
              <a:off x="-40501726" y="132832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B0E90106-C36A-7069-5802-970A6A065C58}"/>
                </a:ext>
              </a:extLst>
            </p:cNvPr>
            <p:cNvSpPr/>
            <p:nvPr/>
          </p:nvSpPr>
          <p:spPr>
            <a:xfrm>
              <a:off x="-38881926" y="1582260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FAEE50E8-149C-FD0E-1395-E9BDB581F534}"/>
                </a:ext>
              </a:extLst>
            </p:cNvPr>
            <p:cNvSpPr/>
            <p:nvPr/>
          </p:nvSpPr>
          <p:spPr>
            <a:xfrm>
              <a:off x="-39036196" y="1582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2269E0FC-1BF1-4820-03E7-83899E34EF85}"/>
                </a:ext>
              </a:extLst>
            </p:cNvPr>
            <p:cNvSpPr/>
            <p:nvPr/>
          </p:nvSpPr>
          <p:spPr>
            <a:xfrm>
              <a:off x="-40270602" y="139520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A3624405-E258-C13B-E961-BAD7E3436334}"/>
                </a:ext>
              </a:extLst>
            </p:cNvPr>
            <p:cNvSpPr/>
            <p:nvPr/>
          </p:nvSpPr>
          <p:spPr>
            <a:xfrm>
              <a:off x="-39884805" y="1675863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D7CA52E7-8A91-0D65-3020-0DD094D62C90}"/>
                </a:ext>
              </a:extLst>
            </p:cNvPr>
            <p:cNvSpPr/>
            <p:nvPr/>
          </p:nvSpPr>
          <p:spPr>
            <a:xfrm>
              <a:off x="-38264280" y="1662522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6B87150C-CA04-B38B-C0A1-C12113DE2048}"/>
                </a:ext>
              </a:extLst>
            </p:cNvPr>
            <p:cNvSpPr/>
            <p:nvPr/>
          </p:nvSpPr>
          <p:spPr>
            <a:xfrm>
              <a:off x="-40116331" y="1582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5A86A38F-C487-7463-9308-EBB5D0CF634C}"/>
                </a:ext>
              </a:extLst>
            </p:cNvPr>
            <p:cNvSpPr/>
            <p:nvPr/>
          </p:nvSpPr>
          <p:spPr>
            <a:xfrm>
              <a:off x="-40193346" y="1729338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85544D4D-589D-7C66-D1A1-2BFFFAAB9227}"/>
                </a:ext>
              </a:extLst>
            </p:cNvPr>
            <p:cNvSpPr/>
            <p:nvPr/>
          </p:nvSpPr>
          <p:spPr>
            <a:xfrm>
              <a:off x="-39576264" y="1568920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A736F313-D9C8-A009-3A1D-A8AE0C18FD7D}"/>
                </a:ext>
              </a:extLst>
            </p:cNvPr>
            <p:cNvSpPr/>
            <p:nvPr/>
          </p:nvSpPr>
          <p:spPr>
            <a:xfrm>
              <a:off x="-38881765" y="166255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D4A73175-5D5C-64D3-C1E3-B12C52CFD31B}"/>
                </a:ext>
              </a:extLst>
            </p:cNvPr>
            <p:cNvSpPr/>
            <p:nvPr/>
          </p:nvSpPr>
          <p:spPr>
            <a:xfrm>
              <a:off x="-39499250" y="131496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D5749F2E-483F-068A-91AC-CA4AE29C1186}"/>
                </a:ext>
              </a:extLst>
            </p:cNvPr>
            <p:cNvSpPr/>
            <p:nvPr/>
          </p:nvSpPr>
          <p:spPr>
            <a:xfrm>
              <a:off x="-38572902" y="1662530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A6CF15F0-3DC1-7B7E-A745-2035AE8479C5}"/>
                </a:ext>
              </a:extLst>
            </p:cNvPr>
            <p:cNvSpPr/>
            <p:nvPr/>
          </p:nvSpPr>
          <p:spPr>
            <a:xfrm>
              <a:off x="-39653037" y="131496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2D5A4ADF-D0DE-EF31-9D6C-857D8B9CBC45}"/>
                </a:ext>
              </a:extLst>
            </p:cNvPr>
            <p:cNvSpPr/>
            <p:nvPr/>
          </p:nvSpPr>
          <p:spPr>
            <a:xfrm>
              <a:off x="-39499250" y="166252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3DF13348-B50A-9CCC-F518-7E82A3DCBC27}"/>
                </a:ext>
              </a:extLst>
            </p:cNvPr>
            <p:cNvSpPr/>
            <p:nvPr/>
          </p:nvSpPr>
          <p:spPr>
            <a:xfrm>
              <a:off x="-39653037" y="166252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28E40AB5-D7CD-CE3C-7948-04D052DA77BC}"/>
                </a:ext>
              </a:extLst>
            </p:cNvPr>
            <p:cNvSpPr/>
            <p:nvPr/>
          </p:nvSpPr>
          <p:spPr>
            <a:xfrm>
              <a:off x="-39730534" y="167591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D12D7623-217B-A0A3-9139-03CCA305712A}"/>
                </a:ext>
              </a:extLst>
            </p:cNvPr>
            <p:cNvSpPr/>
            <p:nvPr/>
          </p:nvSpPr>
          <p:spPr>
            <a:xfrm>
              <a:off x="-38572902" y="158226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C177D386-C458-52B8-8781-5506FAB93084}"/>
                </a:ext>
              </a:extLst>
            </p:cNvPr>
            <p:cNvSpPr/>
            <p:nvPr/>
          </p:nvSpPr>
          <p:spPr>
            <a:xfrm>
              <a:off x="-39421832" y="167591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388D9076-ECEA-8C0E-FC20-8E8220DD4EAD}"/>
                </a:ext>
              </a:extLst>
            </p:cNvPr>
            <p:cNvSpPr/>
            <p:nvPr/>
          </p:nvSpPr>
          <p:spPr>
            <a:xfrm>
              <a:off x="-40270521" y="1314923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525C2E6F-6AA1-973D-8932-28AB4BC61DE8}"/>
                </a:ext>
              </a:extLst>
            </p:cNvPr>
            <p:cNvSpPr/>
            <p:nvPr/>
          </p:nvSpPr>
          <p:spPr>
            <a:xfrm>
              <a:off x="-39421591" y="1622387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7A8585EA-C101-3C77-1AFA-CB06D02D8C27}"/>
                </a:ext>
              </a:extLst>
            </p:cNvPr>
            <p:cNvSpPr/>
            <p:nvPr/>
          </p:nvSpPr>
          <p:spPr>
            <a:xfrm>
              <a:off x="-38804509" y="1595665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C0E0BCF1-1F2C-85D2-A99B-1C7D479C9C1E}"/>
                </a:ext>
              </a:extLst>
            </p:cNvPr>
            <p:cNvSpPr/>
            <p:nvPr/>
          </p:nvSpPr>
          <p:spPr>
            <a:xfrm>
              <a:off x="-39730776" y="1622387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84237E3C-BCFB-2048-77A1-DCEF19DB3FE4}"/>
                </a:ext>
              </a:extLst>
            </p:cNvPr>
            <p:cNvSpPr/>
            <p:nvPr/>
          </p:nvSpPr>
          <p:spPr>
            <a:xfrm>
              <a:off x="-40039559" y="1328328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4ABF8EFF-91A4-31F1-73DE-53AC59C93630}"/>
                </a:ext>
              </a:extLst>
            </p:cNvPr>
            <p:cNvSpPr/>
            <p:nvPr/>
          </p:nvSpPr>
          <p:spPr>
            <a:xfrm>
              <a:off x="-39730696" y="1328320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B83C441F-119D-F646-CFAA-9EB6629725B5}"/>
                </a:ext>
              </a:extLst>
            </p:cNvPr>
            <p:cNvSpPr/>
            <p:nvPr/>
          </p:nvSpPr>
          <p:spPr>
            <a:xfrm>
              <a:off x="-38341939" y="167591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59B22C79-DA54-556F-6380-7084BC06EF82}"/>
                </a:ext>
              </a:extLst>
            </p:cNvPr>
            <p:cNvSpPr/>
            <p:nvPr/>
          </p:nvSpPr>
          <p:spPr>
            <a:xfrm>
              <a:off x="-39421591" y="1328320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12D6A86-9BC9-E2A1-D724-2F2D252E2317}"/>
                </a:ext>
              </a:extLst>
            </p:cNvPr>
            <p:cNvSpPr/>
            <p:nvPr/>
          </p:nvSpPr>
          <p:spPr>
            <a:xfrm>
              <a:off x="-39421832" y="130156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63A29A71-5F65-A4B7-6523-42A55D4C640E}"/>
                </a:ext>
              </a:extLst>
            </p:cNvPr>
            <p:cNvSpPr/>
            <p:nvPr/>
          </p:nvSpPr>
          <p:spPr>
            <a:xfrm>
              <a:off x="-39112808" y="1649157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79422D66-5097-BB33-93F3-39445194FFBE}"/>
                </a:ext>
              </a:extLst>
            </p:cNvPr>
            <p:cNvSpPr/>
            <p:nvPr/>
          </p:nvSpPr>
          <p:spPr>
            <a:xfrm>
              <a:off x="-39961497" y="1341709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5F21CB0-0F79-1AF5-99BD-AC07066448F5}"/>
                </a:ext>
              </a:extLst>
            </p:cNvPr>
            <p:cNvSpPr/>
            <p:nvPr/>
          </p:nvSpPr>
          <p:spPr>
            <a:xfrm>
              <a:off x="-39421591" y="16491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6A74204D-A30D-0507-DA0F-27011F8DFF58}"/>
                </a:ext>
              </a:extLst>
            </p:cNvPr>
            <p:cNvSpPr/>
            <p:nvPr/>
          </p:nvSpPr>
          <p:spPr>
            <a:xfrm>
              <a:off x="-39730696" y="16491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5082172E-D7BF-0D57-83EA-7AFFB0A8A465}"/>
                </a:ext>
              </a:extLst>
            </p:cNvPr>
            <p:cNvSpPr/>
            <p:nvPr/>
          </p:nvSpPr>
          <p:spPr>
            <a:xfrm>
              <a:off x="-40039559" y="1649157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5E8C32A9-A29C-3CEC-08DC-F8A122477CED}"/>
                </a:ext>
              </a:extLst>
            </p:cNvPr>
            <p:cNvSpPr/>
            <p:nvPr/>
          </p:nvSpPr>
          <p:spPr>
            <a:xfrm>
              <a:off x="-39961497" y="1635776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07683475-9046-08FA-AA27-95A193551188}"/>
                </a:ext>
              </a:extLst>
            </p:cNvPr>
            <p:cNvSpPr/>
            <p:nvPr/>
          </p:nvSpPr>
          <p:spPr>
            <a:xfrm>
              <a:off x="-39730776" y="1355098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9E14FAA3-1D8D-4897-7DC3-C6ABE8CF799F}"/>
                </a:ext>
              </a:extLst>
            </p:cNvPr>
            <p:cNvSpPr/>
            <p:nvPr/>
          </p:nvSpPr>
          <p:spPr>
            <a:xfrm>
              <a:off x="-39421591" y="1355098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6D6294B7-7039-21B5-FCEB-998A4186E35F}"/>
                </a:ext>
              </a:extLst>
            </p:cNvPr>
            <p:cNvSpPr/>
            <p:nvPr/>
          </p:nvSpPr>
          <p:spPr>
            <a:xfrm>
              <a:off x="-39730534" y="130156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A9AF58ED-061E-3265-04DD-B9666C987527}"/>
                </a:ext>
              </a:extLst>
            </p:cNvPr>
            <p:cNvSpPr/>
            <p:nvPr/>
          </p:nvSpPr>
          <p:spPr>
            <a:xfrm>
              <a:off x="-38572902" y="168926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8AE969B7-BFB4-D864-F776-0FDFA509401D}"/>
                </a:ext>
              </a:extLst>
            </p:cNvPr>
            <p:cNvSpPr/>
            <p:nvPr/>
          </p:nvSpPr>
          <p:spPr>
            <a:xfrm>
              <a:off x="-38264200" y="160901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D0E67996-EC5B-06AE-8CC3-5A99429AEAEE}"/>
                </a:ext>
              </a:extLst>
            </p:cNvPr>
            <p:cNvSpPr/>
            <p:nvPr/>
          </p:nvSpPr>
          <p:spPr>
            <a:xfrm>
              <a:off x="-39190870" y="1635776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E178BD20-1893-D7CE-8300-7E7AC6C50C96}"/>
                </a:ext>
              </a:extLst>
            </p:cNvPr>
            <p:cNvSpPr/>
            <p:nvPr/>
          </p:nvSpPr>
          <p:spPr>
            <a:xfrm>
              <a:off x="-40347858" y="138182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BD2EEC71-9976-C3D7-40E4-5FB3E509E84C}"/>
                </a:ext>
              </a:extLst>
            </p:cNvPr>
            <p:cNvSpPr/>
            <p:nvPr/>
          </p:nvSpPr>
          <p:spPr>
            <a:xfrm>
              <a:off x="-39190870" y="1609022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FD7B3EC1-8625-8527-28D6-39159D1557A8}"/>
                </a:ext>
              </a:extLst>
            </p:cNvPr>
            <p:cNvSpPr/>
            <p:nvPr/>
          </p:nvSpPr>
          <p:spPr>
            <a:xfrm>
              <a:off x="-38572741" y="163576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A92D2D28-F49E-7D3C-5548-8EBE676E4E9F}"/>
                </a:ext>
              </a:extLst>
            </p:cNvPr>
            <p:cNvSpPr/>
            <p:nvPr/>
          </p:nvSpPr>
          <p:spPr>
            <a:xfrm>
              <a:off x="-38881684" y="160899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4C854D40-D57D-55C5-92E0-101433963745}"/>
                </a:ext>
              </a:extLst>
            </p:cNvPr>
            <p:cNvSpPr/>
            <p:nvPr/>
          </p:nvSpPr>
          <p:spPr>
            <a:xfrm>
              <a:off x="-39961497" y="1368463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1E8CB417-7584-468B-6052-05948BBCA7C1}"/>
                </a:ext>
              </a:extLst>
            </p:cNvPr>
            <p:cNvSpPr/>
            <p:nvPr/>
          </p:nvSpPr>
          <p:spPr>
            <a:xfrm>
              <a:off x="-40270602" y="1368487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24318956-C2E1-B6AC-E295-14A655C2834A}"/>
                </a:ext>
              </a:extLst>
            </p:cNvPr>
            <p:cNvSpPr/>
            <p:nvPr/>
          </p:nvSpPr>
          <p:spPr>
            <a:xfrm>
              <a:off x="-39961497" y="1609022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EE0D1DB8-5428-72FE-7B54-976DC407CC40}"/>
                </a:ext>
              </a:extLst>
            </p:cNvPr>
            <p:cNvSpPr/>
            <p:nvPr/>
          </p:nvSpPr>
          <p:spPr>
            <a:xfrm>
              <a:off x="-40579626" y="1341717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EBE7B74A-1F87-519A-3607-1043C7BF5D05}"/>
                </a:ext>
              </a:extLst>
            </p:cNvPr>
            <p:cNvSpPr/>
            <p:nvPr/>
          </p:nvSpPr>
          <p:spPr>
            <a:xfrm>
              <a:off x="-38341939" y="16491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E1FA3A63-381D-DD8E-E39E-BD0102C04086}"/>
                </a:ext>
              </a:extLst>
            </p:cNvPr>
            <p:cNvSpPr/>
            <p:nvPr/>
          </p:nvSpPr>
          <p:spPr>
            <a:xfrm>
              <a:off x="-38572821" y="160902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89BCD205-3FC6-B703-6DD6-EE0793319FC4}"/>
                </a:ext>
              </a:extLst>
            </p:cNvPr>
            <p:cNvSpPr/>
            <p:nvPr/>
          </p:nvSpPr>
          <p:spPr>
            <a:xfrm>
              <a:off x="-39730454" y="1381860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5C160424-C8DA-BD3B-CD2B-4D9B4480ECF1}"/>
                </a:ext>
              </a:extLst>
            </p:cNvPr>
            <p:cNvSpPr/>
            <p:nvPr/>
          </p:nvSpPr>
          <p:spPr>
            <a:xfrm>
              <a:off x="-39421752" y="1595641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B18D201A-8F74-CD66-3552-4766102AD8E6}"/>
                </a:ext>
              </a:extLst>
            </p:cNvPr>
            <p:cNvSpPr/>
            <p:nvPr/>
          </p:nvSpPr>
          <p:spPr>
            <a:xfrm>
              <a:off x="-39730454" y="1595641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36E079B1-1199-6E63-BCB0-9D8F75A982B1}"/>
                </a:ext>
              </a:extLst>
            </p:cNvPr>
            <p:cNvSpPr/>
            <p:nvPr/>
          </p:nvSpPr>
          <p:spPr>
            <a:xfrm>
              <a:off x="-38342020" y="1622411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21" name="Groupe 320">
            <a:extLst>
              <a:ext uri="{FF2B5EF4-FFF2-40B4-BE49-F238E27FC236}">
                <a16:creationId xmlns:a16="http://schemas.microsoft.com/office/drawing/2014/main" id="{D33AD500-DAC8-CC69-EDFE-500663892440}"/>
              </a:ext>
            </a:extLst>
          </p:cNvPr>
          <p:cNvGrpSpPr/>
          <p:nvPr/>
        </p:nvGrpSpPr>
        <p:grpSpPr>
          <a:xfrm>
            <a:off x="6257919" y="3846427"/>
            <a:ext cx="1127760" cy="1127760"/>
            <a:chOff x="-2663056" y="2865120"/>
            <a:chExt cx="1127760" cy="1127760"/>
          </a:xfrm>
        </p:grpSpPr>
        <p:grpSp>
          <p:nvGrpSpPr>
            <p:cNvPr id="322" name="Graphique 385">
              <a:extLst>
                <a:ext uri="{FF2B5EF4-FFF2-40B4-BE49-F238E27FC236}">
                  <a16:creationId xmlns:a16="http://schemas.microsoft.com/office/drawing/2014/main" id="{809AC844-AAD6-3FDA-606A-20C20B4D7590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324" name="Ellipse 323">
                <a:extLst>
                  <a:ext uri="{FF2B5EF4-FFF2-40B4-BE49-F238E27FC236}">
                    <a16:creationId xmlns:a16="http://schemas.microsoft.com/office/drawing/2014/main" id="{1C5BD491-0058-7884-2D98-853E12A22479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5" name="Ellipse 324">
                <a:extLst>
                  <a:ext uri="{FF2B5EF4-FFF2-40B4-BE49-F238E27FC236}">
                    <a16:creationId xmlns:a16="http://schemas.microsoft.com/office/drawing/2014/main" id="{0BE1162C-9AF8-4859-C7F0-CF7DA6C2E1E1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26590024-0964-F53E-09AF-C3814404EBF4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326" name="Groupe 325">
            <a:extLst>
              <a:ext uri="{FF2B5EF4-FFF2-40B4-BE49-F238E27FC236}">
                <a16:creationId xmlns:a16="http://schemas.microsoft.com/office/drawing/2014/main" id="{243593D3-8B04-7AA4-0CE8-5309BD6DF07B}"/>
              </a:ext>
            </a:extLst>
          </p:cNvPr>
          <p:cNvGrpSpPr/>
          <p:nvPr/>
        </p:nvGrpSpPr>
        <p:grpSpPr>
          <a:xfrm>
            <a:off x="5955341" y="2638182"/>
            <a:ext cx="886171" cy="886171"/>
            <a:chOff x="-2196201" y="4165899"/>
            <a:chExt cx="886171" cy="886171"/>
          </a:xfrm>
        </p:grpSpPr>
        <p:grpSp>
          <p:nvGrpSpPr>
            <p:cNvPr id="327" name="Graphique 385">
              <a:extLst>
                <a:ext uri="{FF2B5EF4-FFF2-40B4-BE49-F238E27FC236}">
                  <a16:creationId xmlns:a16="http://schemas.microsoft.com/office/drawing/2014/main" id="{339AF7FC-18D3-43EE-6682-9B441D8A5455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329" name="Ellipse 328">
                <a:extLst>
                  <a:ext uri="{FF2B5EF4-FFF2-40B4-BE49-F238E27FC236}">
                    <a16:creationId xmlns:a16="http://schemas.microsoft.com/office/drawing/2014/main" id="{BEF471B5-1A14-0530-BD4B-6432CD2C54FB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0" name="Ellipse 329">
                <a:extLst>
                  <a:ext uri="{FF2B5EF4-FFF2-40B4-BE49-F238E27FC236}">
                    <a16:creationId xmlns:a16="http://schemas.microsoft.com/office/drawing/2014/main" id="{13716652-755E-1A2E-5FD8-1893522E5F39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8" name="ZoneTexte 327">
              <a:extLst>
                <a:ext uri="{FF2B5EF4-FFF2-40B4-BE49-F238E27FC236}">
                  <a16:creationId xmlns:a16="http://schemas.microsoft.com/office/drawing/2014/main" id="{B7D47032-E00D-0609-F73A-AEF4F749A389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331" name="Groupe 330">
            <a:extLst>
              <a:ext uri="{FF2B5EF4-FFF2-40B4-BE49-F238E27FC236}">
                <a16:creationId xmlns:a16="http://schemas.microsoft.com/office/drawing/2014/main" id="{B8A573CD-5F3F-02A3-F1A5-FD098ADDE11A}"/>
              </a:ext>
            </a:extLst>
          </p:cNvPr>
          <p:cNvGrpSpPr/>
          <p:nvPr/>
        </p:nvGrpSpPr>
        <p:grpSpPr>
          <a:xfrm>
            <a:off x="5020837" y="1116461"/>
            <a:ext cx="642158" cy="642158"/>
            <a:chOff x="-4110358" y="5865997"/>
            <a:chExt cx="642158" cy="642158"/>
          </a:xfrm>
        </p:grpSpPr>
        <p:grpSp>
          <p:nvGrpSpPr>
            <p:cNvPr id="332" name="Graphique 385">
              <a:extLst>
                <a:ext uri="{FF2B5EF4-FFF2-40B4-BE49-F238E27FC236}">
                  <a16:creationId xmlns:a16="http://schemas.microsoft.com/office/drawing/2014/main" id="{93DC6F5C-AC77-4587-9173-B0FB93C748F8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334" name="Ellipse 333">
                <a:extLst>
                  <a:ext uri="{FF2B5EF4-FFF2-40B4-BE49-F238E27FC236}">
                    <a16:creationId xmlns:a16="http://schemas.microsoft.com/office/drawing/2014/main" id="{65D66FCD-2F3E-3349-05E9-99CAD6E061CD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5" name="Ellipse 334">
                <a:extLst>
                  <a:ext uri="{FF2B5EF4-FFF2-40B4-BE49-F238E27FC236}">
                    <a16:creationId xmlns:a16="http://schemas.microsoft.com/office/drawing/2014/main" id="{B3AB6EDD-178F-3D2A-08D8-4D52E8DC8847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33" name="ZoneTexte 332">
              <a:extLst>
                <a:ext uri="{FF2B5EF4-FFF2-40B4-BE49-F238E27FC236}">
                  <a16:creationId xmlns:a16="http://schemas.microsoft.com/office/drawing/2014/main" id="{EE516E42-0D01-F3BE-F31A-9321AD54F083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336" name="Forme libre 335">
            <a:extLst>
              <a:ext uri="{FF2B5EF4-FFF2-40B4-BE49-F238E27FC236}">
                <a16:creationId xmlns:a16="http://schemas.microsoft.com/office/drawing/2014/main" id="{2E3E7D59-9725-2644-CA78-35A56A2BC449}"/>
              </a:ext>
            </a:extLst>
          </p:cNvPr>
          <p:cNvSpPr/>
          <p:nvPr/>
        </p:nvSpPr>
        <p:spPr>
          <a:xfrm>
            <a:off x="8290436" y="459976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37" name="Group 46">
            <a:extLst>
              <a:ext uri="{FF2B5EF4-FFF2-40B4-BE49-F238E27FC236}">
                <a16:creationId xmlns:a16="http://schemas.microsoft.com/office/drawing/2014/main" id="{7F86746E-60BE-D1A1-7864-D12618A2CEA5}"/>
              </a:ext>
            </a:extLst>
          </p:cNvPr>
          <p:cNvGrpSpPr/>
          <p:nvPr/>
        </p:nvGrpSpPr>
        <p:grpSpPr>
          <a:xfrm>
            <a:off x="8857301" y="4681715"/>
            <a:ext cx="1691640" cy="1013154"/>
            <a:chOff x="9636390" y="4480994"/>
            <a:chExt cx="1691640" cy="1013154"/>
          </a:xfrm>
        </p:grpSpPr>
        <p:sp>
          <p:nvSpPr>
            <p:cNvPr id="338" name="TextBox 36">
              <a:extLst>
                <a:ext uri="{FF2B5EF4-FFF2-40B4-BE49-F238E27FC236}">
                  <a16:creationId xmlns:a16="http://schemas.microsoft.com/office/drawing/2014/main" id="{1B5E5A6D-BB59-0AA7-031A-0F98AB78AFA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9" name="TextBox 37">
              <a:extLst>
                <a:ext uri="{FF2B5EF4-FFF2-40B4-BE49-F238E27FC236}">
                  <a16:creationId xmlns:a16="http://schemas.microsoft.com/office/drawing/2014/main" id="{148ACC8B-56F2-E3C3-FCAA-31C98E5C217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40" name="Forme libre 339">
            <a:extLst>
              <a:ext uri="{FF2B5EF4-FFF2-40B4-BE49-F238E27FC236}">
                <a16:creationId xmlns:a16="http://schemas.microsoft.com/office/drawing/2014/main" id="{23643193-2771-C00E-CC7A-4FAE496D1140}"/>
              </a:ext>
            </a:extLst>
          </p:cNvPr>
          <p:cNvSpPr/>
          <p:nvPr/>
        </p:nvSpPr>
        <p:spPr>
          <a:xfrm>
            <a:off x="2144618" y="14484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41" name="Group 46">
            <a:extLst>
              <a:ext uri="{FF2B5EF4-FFF2-40B4-BE49-F238E27FC236}">
                <a16:creationId xmlns:a16="http://schemas.microsoft.com/office/drawing/2014/main" id="{7B275AE1-8B6E-FC42-2119-853B9AE8B6A1}"/>
              </a:ext>
            </a:extLst>
          </p:cNvPr>
          <p:cNvGrpSpPr/>
          <p:nvPr/>
        </p:nvGrpSpPr>
        <p:grpSpPr>
          <a:xfrm>
            <a:off x="2711483" y="1530355"/>
            <a:ext cx="1691640" cy="1013154"/>
            <a:chOff x="9636390" y="4480994"/>
            <a:chExt cx="1691640" cy="1013154"/>
          </a:xfrm>
        </p:grpSpPr>
        <p:sp>
          <p:nvSpPr>
            <p:cNvPr id="342" name="TextBox 36">
              <a:extLst>
                <a:ext uri="{FF2B5EF4-FFF2-40B4-BE49-F238E27FC236}">
                  <a16:creationId xmlns:a16="http://schemas.microsoft.com/office/drawing/2014/main" id="{5EFBF16C-02D9-95FF-CF51-F2FD3080108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3" name="TextBox 37">
              <a:extLst>
                <a:ext uri="{FF2B5EF4-FFF2-40B4-BE49-F238E27FC236}">
                  <a16:creationId xmlns:a16="http://schemas.microsoft.com/office/drawing/2014/main" id="{D397C95B-7FC9-8A9E-1340-3D7BCCB39E0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44" name="Forme libre 343">
            <a:extLst>
              <a:ext uri="{FF2B5EF4-FFF2-40B4-BE49-F238E27FC236}">
                <a16:creationId xmlns:a16="http://schemas.microsoft.com/office/drawing/2014/main" id="{B69ECD39-E309-3F95-93E6-95E46837990C}"/>
              </a:ext>
            </a:extLst>
          </p:cNvPr>
          <p:cNvSpPr/>
          <p:nvPr/>
        </p:nvSpPr>
        <p:spPr>
          <a:xfrm>
            <a:off x="7619866" y="220360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45" name="Group 46">
            <a:extLst>
              <a:ext uri="{FF2B5EF4-FFF2-40B4-BE49-F238E27FC236}">
                <a16:creationId xmlns:a16="http://schemas.microsoft.com/office/drawing/2014/main" id="{1E0BED1F-CF5A-C385-5AA4-29959C4B8C9E}"/>
              </a:ext>
            </a:extLst>
          </p:cNvPr>
          <p:cNvGrpSpPr/>
          <p:nvPr/>
        </p:nvGrpSpPr>
        <p:grpSpPr>
          <a:xfrm>
            <a:off x="8186731" y="2285549"/>
            <a:ext cx="1691640" cy="1013154"/>
            <a:chOff x="9636390" y="4480994"/>
            <a:chExt cx="1691640" cy="1013154"/>
          </a:xfrm>
        </p:grpSpPr>
        <p:sp>
          <p:nvSpPr>
            <p:cNvPr id="346" name="TextBox 36">
              <a:extLst>
                <a:ext uri="{FF2B5EF4-FFF2-40B4-BE49-F238E27FC236}">
                  <a16:creationId xmlns:a16="http://schemas.microsoft.com/office/drawing/2014/main" id="{87C22507-065B-1C83-F599-CA477804526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7" name="TextBox 37">
              <a:extLst>
                <a:ext uri="{FF2B5EF4-FFF2-40B4-BE49-F238E27FC236}">
                  <a16:creationId xmlns:a16="http://schemas.microsoft.com/office/drawing/2014/main" id="{0297A88A-6658-34EA-DEA9-F10FF158306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48" name="Groupe 347">
            <a:extLst>
              <a:ext uri="{FF2B5EF4-FFF2-40B4-BE49-F238E27FC236}">
                <a16:creationId xmlns:a16="http://schemas.microsoft.com/office/drawing/2014/main" id="{C8EC51E9-C752-6D31-1EF9-8E0EC5F45498}"/>
              </a:ext>
            </a:extLst>
          </p:cNvPr>
          <p:cNvGrpSpPr/>
          <p:nvPr/>
        </p:nvGrpSpPr>
        <p:grpSpPr>
          <a:xfrm flipV="1">
            <a:off x="3901565" y="3341876"/>
            <a:ext cx="1770957" cy="2228158"/>
            <a:chOff x="2475961" y="1345698"/>
            <a:chExt cx="1770957" cy="2228158"/>
          </a:xfrm>
        </p:grpSpPr>
        <p:grpSp>
          <p:nvGrpSpPr>
            <p:cNvPr id="349" name="Groupe 348">
              <a:extLst>
                <a:ext uri="{FF2B5EF4-FFF2-40B4-BE49-F238E27FC236}">
                  <a16:creationId xmlns:a16="http://schemas.microsoft.com/office/drawing/2014/main" id="{5D0E6AFB-6ABE-C4A6-18E2-FA674373E03B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351" name="Graphique 350" descr="Airplane avec un remplissage uni">
                <a:extLst>
                  <a:ext uri="{FF2B5EF4-FFF2-40B4-BE49-F238E27FC236}">
                    <a16:creationId xmlns:a16="http://schemas.microsoft.com/office/drawing/2014/main" id="{9B8339D9-BCB5-29BD-6A89-4A299C8FBD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52" name="Graphique 351" descr="Airplane avec un remplissage uni">
                <a:extLst>
                  <a:ext uri="{FF2B5EF4-FFF2-40B4-BE49-F238E27FC236}">
                    <a16:creationId xmlns:a16="http://schemas.microsoft.com/office/drawing/2014/main" id="{CE55E7CA-FBE0-117D-05E1-F2C5C0C6C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350" name="Arc 349">
              <a:extLst>
                <a:ext uri="{FF2B5EF4-FFF2-40B4-BE49-F238E27FC236}">
                  <a16:creationId xmlns:a16="http://schemas.microsoft.com/office/drawing/2014/main" id="{1A629F8F-0AD4-E39E-0739-FCE82B3F15DC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99811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77F5D-1B96-2A27-97B1-3B33C34FA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B11CB-F8B8-10FE-A6A8-BF7D51FF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United Kingdom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7563CC80-7790-67FB-7BCF-03888B2B38FE}"/>
              </a:ext>
            </a:extLst>
          </p:cNvPr>
          <p:cNvGrpSpPr/>
          <p:nvPr/>
        </p:nvGrpSpPr>
        <p:grpSpPr>
          <a:xfrm>
            <a:off x="4591843" y="984455"/>
            <a:ext cx="3008314" cy="4889090"/>
            <a:chOff x="-41042196" y="12480989"/>
            <a:chExt cx="3008314" cy="4889090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E21F92B-276E-D1CE-6A65-1120A645362A}"/>
                </a:ext>
              </a:extLst>
            </p:cNvPr>
            <p:cNvSpPr/>
            <p:nvPr/>
          </p:nvSpPr>
          <p:spPr>
            <a:xfrm>
              <a:off x="-39730776" y="124809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4050130-ABAF-806A-685E-66CB5FE424F2}"/>
                </a:ext>
              </a:extLst>
            </p:cNvPr>
            <p:cNvSpPr/>
            <p:nvPr/>
          </p:nvSpPr>
          <p:spPr>
            <a:xfrm>
              <a:off x="-39344737" y="134168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AEE62A4-E477-ACF9-861F-EA959C5DBA96}"/>
                </a:ext>
              </a:extLst>
            </p:cNvPr>
            <p:cNvSpPr/>
            <p:nvPr/>
          </p:nvSpPr>
          <p:spPr>
            <a:xfrm>
              <a:off x="-39808113" y="134168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EDB00669-284E-05D5-BA2B-B7589733CA54}"/>
                </a:ext>
              </a:extLst>
            </p:cNvPr>
            <p:cNvSpPr/>
            <p:nvPr/>
          </p:nvSpPr>
          <p:spPr>
            <a:xfrm>
              <a:off x="-38419195" y="16357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43673F7E-A2CF-AAAD-B2BF-9AA43056BBF3}"/>
                </a:ext>
              </a:extLst>
            </p:cNvPr>
            <p:cNvSpPr/>
            <p:nvPr/>
          </p:nvSpPr>
          <p:spPr>
            <a:xfrm>
              <a:off x="-38882007" y="152880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D3DE784-24A8-D33F-519D-36D1EDB179F6}"/>
                </a:ext>
              </a:extLst>
            </p:cNvPr>
            <p:cNvSpPr/>
            <p:nvPr/>
          </p:nvSpPr>
          <p:spPr>
            <a:xfrm>
              <a:off x="-39344737" y="16357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4C14E8E-58AD-4CF8-39CD-124E6DDC9FA1}"/>
                </a:ext>
              </a:extLst>
            </p:cNvPr>
            <p:cNvSpPr/>
            <p:nvPr/>
          </p:nvSpPr>
          <p:spPr>
            <a:xfrm>
              <a:off x="-39808113" y="16357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F472125-6D90-A61C-53B9-46C4BF519F90}"/>
                </a:ext>
              </a:extLst>
            </p:cNvPr>
            <p:cNvSpPr/>
            <p:nvPr/>
          </p:nvSpPr>
          <p:spPr>
            <a:xfrm>
              <a:off x="-38496129" y="1622387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E8738F7E-794B-2CC6-4E3A-D94FD5352462}"/>
                </a:ext>
              </a:extLst>
            </p:cNvPr>
            <p:cNvSpPr/>
            <p:nvPr/>
          </p:nvSpPr>
          <p:spPr>
            <a:xfrm>
              <a:off x="-39730696" y="1462001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6BC34DD-EE26-0E85-4E62-D3737D8F2951}"/>
                </a:ext>
              </a:extLst>
            </p:cNvPr>
            <p:cNvSpPr/>
            <p:nvPr/>
          </p:nvSpPr>
          <p:spPr>
            <a:xfrm>
              <a:off x="-39576425" y="1461960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2DBA10B-827F-3E1A-66A4-29BE2B0CFDD4}"/>
                </a:ext>
              </a:extLst>
            </p:cNvPr>
            <p:cNvSpPr/>
            <p:nvPr/>
          </p:nvSpPr>
          <p:spPr>
            <a:xfrm>
              <a:off x="-39422074" y="1462001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D7599B2-49F4-83DE-4BE7-0A2AB4717660}"/>
                </a:ext>
              </a:extLst>
            </p:cNvPr>
            <p:cNvSpPr/>
            <p:nvPr/>
          </p:nvSpPr>
          <p:spPr>
            <a:xfrm>
              <a:off x="-40965343" y="1488714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2F89BBF-2EC8-F471-9832-4145BE987169}"/>
                </a:ext>
              </a:extLst>
            </p:cNvPr>
            <p:cNvSpPr/>
            <p:nvPr/>
          </p:nvSpPr>
          <p:spPr>
            <a:xfrm>
              <a:off x="-40656479" y="14887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CC7140D-F8DE-A2E2-5B60-E6D58F554E83}"/>
                </a:ext>
              </a:extLst>
            </p:cNvPr>
            <p:cNvSpPr/>
            <p:nvPr/>
          </p:nvSpPr>
          <p:spPr>
            <a:xfrm>
              <a:off x="-39884966" y="1355058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95F4B86-404F-239A-7DD7-CF375EB47B20}"/>
                </a:ext>
              </a:extLst>
            </p:cNvPr>
            <p:cNvSpPr/>
            <p:nvPr/>
          </p:nvSpPr>
          <p:spPr>
            <a:xfrm>
              <a:off x="-39576506" y="1488714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9F8B07B6-FA41-F22B-69E4-4C15C590AC2C}"/>
                </a:ext>
              </a:extLst>
            </p:cNvPr>
            <p:cNvSpPr/>
            <p:nvPr/>
          </p:nvSpPr>
          <p:spPr>
            <a:xfrm>
              <a:off x="-40348019" y="1274852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ABA7C56-283B-9887-4A8F-AFECD423876F}"/>
                </a:ext>
              </a:extLst>
            </p:cNvPr>
            <p:cNvSpPr/>
            <p:nvPr/>
          </p:nvSpPr>
          <p:spPr>
            <a:xfrm>
              <a:off x="-39267562" y="14887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74C929C-25E8-6E09-960A-F45BFCA7D533}"/>
                </a:ext>
              </a:extLst>
            </p:cNvPr>
            <p:cNvSpPr/>
            <p:nvPr/>
          </p:nvSpPr>
          <p:spPr>
            <a:xfrm>
              <a:off x="-38496129" y="1649125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DC675D4-6A26-DD80-56F9-1E8B0CACEAAC}"/>
                </a:ext>
              </a:extLst>
            </p:cNvPr>
            <p:cNvSpPr/>
            <p:nvPr/>
          </p:nvSpPr>
          <p:spPr>
            <a:xfrm>
              <a:off x="-39576425" y="1515476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5AD7A98-5726-F376-4CB3-B29E194E64F3}"/>
                </a:ext>
              </a:extLst>
            </p:cNvPr>
            <p:cNvSpPr/>
            <p:nvPr/>
          </p:nvSpPr>
          <p:spPr>
            <a:xfrm>
              <a:off x="-39422074" y="15154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67B86AD-291C-9DB0-0EC9-31EF5F5EF0D3}"/>
                </a:ext>
              </a:extLst>
            </p:cNvPr>
            <p:cNvSpPr/>
            <p:nvPr/>
          </p:nvSpPr>
          <p:spPr>
            <a:xfrm>
              <a:off x="-39884966" y="1622379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5C7EC68-809C-4112-8519-246874BED837}"/>
                </a:ext>
              </a:extLst>
            </p:cNvPr>
            <p:cNvSpPr/>
            <p:nvPr/>
          </p:nvSpPr>
          <p:spPr>
            <a:xfrm>
              <a:off x="-39267884" y="1622379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AD8E816-CC94-381D-3A03-3FD9C820DE3C}"/>
                </a:ext>
              </a:extLst>
            </p:cNvPr>
            <p:cNvSpPr/>
            <p:nvPr/>
          </p:nvSpPr>
          <p:spPr>
            <a:xfrm>
              <a:off x="-40270682" y="16357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95C6F9E-1940-C31D-2F3E-D0A2668C517A}"/>
                </a:ext>
              </a:extLst>
            </p:cNvPr>
            <p:cNvSpPr/>
            <p:nvPr/>
          </p:nvSpPr>
          <p:spPr>
            <a:xfrm>
              <a:off x="-40116493" y="16357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62200B2-7227-FDEF-F968-36A1804F6570}"/>
                </a:ext>
              </a:extLst>
            </p:cNvPr>
            <p:cNvSpPr/>
            <p:nvPr/>
          </p:nvSpPr>
          <p:spPr>
            <a:xfrm>
              <a:off x="-38959263" y="1622395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52B3F26-01A3-DEA2-E6B3-A97312C3AD82}"/>
                </a:ext>
              </a:extLst>
            </p:cNvPr>
            <p:cNvSpPr/>
            <p:nvPr/>
          </p:nvSpPr>
          <p:spPr>
            <a:xfrm>
              <a:off x="-40039559" y="1301566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EFC5DE2-C9CB-79EB-4D3A-7A7881C41CFB}"/>
                </a:ext>
              </a:extLst>
            </p:cNvPr>
            <p:cNvSpPr/>
            <p:nvPr/>
          </p:nvSpPr>
          <p:spPr>
            <a:xfrm>
              <a:off x="-40193426" y="1301582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80B61CE-8A62-3B94-F8CB-2A8AEAE6223C}"/>
                </a:ext>
              </a:extLst>
            </p:cNvPr>
            <p:cNvSpPr/>
            <p:nvPr/>
          </p:nvSpPr>
          <p:spPr>
            <a:xfrm>
              <a:off x="-38419195" y="1609022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04B9653-DB48-0DE4-2744-74BBCB922BA7}"/>
                </a:ext>
              </a:extLst>
            </p:cNvPr>
            <p:cNvSpPr/>
            <p:nvPr/>
          </p:nvSpPr>
          <p:spPr>
            <a:xfrm>
              <a:off x="-38804831" y="1568912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EE4354E-1EFC-3451-6A04-26FFEE2AEEE3}"/>
                </a:ext>
              </a:extLst>
            </p:cNvPr>
            <p:cNvSpPr/>
            <p:nvPr/>
          </p:nvSpPr>
          <p:spPr>
            <a:xfrm>
              <a:off x="-39267804" y="1568920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F9464A30-4A1B-1C2B-8405-E5C7516D9CCE}"/>
                </a:ext>
              </a:extLst>
            </p:cNvPr>
            <p:cNvSpPr/>
            <p:nvPr/>
          </p:nvSpPr>
          <p:spPr>
            <a:xfrm>
              <a:off x="-39884885" y="1568920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9C008CD-5511-9546-D18B-3AF0AC55CAF1}"/>
                </a:ext>
              </a:extLst>
            </p:cNvPr>
            <p:cNvSpPr/>
            <p:nvPr/>
          </p:nvSpPr>
          <p:spPr>
            <a:xfrm>
              <a:off x="-39499330" y="1555547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213CAF18-477B-BC9D-5DCC-DDEE097A39F1}"/>
                </a:ext>
              </a:extLst>
            </p:cNvPr>
            <p:cNvSpPr/>
            <p:nvPr/>
          </p:nvSpPr>
          <p:spPr>
            <a:xfrm>
              <a:off x="-39653520" y="1555547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5BC80B64-74E2-1ED3-0628-218E8DD1DF3D}"/>
                </a:ext>
              </a:extLst>
            </p:cNvPr>
            <p:cNvSpPr/>
            <p:nvPr/>
          </p:nvSpPr>
          <p:spPr>
            <a:xfrm>
              <a:off x="-38650480" y="1542182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93760C90-2219-8643-C38E-07B5F7CFAB1B}"/>
                </a:ext>
              </a:extLst>
            </p:cNvPr>
            <p:cNvSpPr/>
            <p:nvPr/>
          </p:nvSpPr>
          <p:spPr>
            <a:xfrm>
              <a:off x="-38804831" y="1542190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F2871C17-F4F8-99E3-7871-627C4EDC2818}"/>
                </a:ext>
              </a:extLst>
            </p:cNvPr>
            <p:cNvSpPr/>
            <p:nvPr/>
          </p:nvSpPr>
          <p:spPr>
            <a:xfrm>
              <a:off x="-39421913" y="1542182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02F34630-DAC8-517B-263F-8B0E2AE051E0}"/>
                </a:ext>
              </a:extLst>
            </p:cNvPr>
            <p:cNvSpPr/>
            <p:nvPr/>
          </p:nvSpPr>
          <p:spPr>
            <a:xfrm>
              <a:off x="-39884885" y="1328320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DFB1E5D4-7FFA-EF88-320E-710EDE498CF8}"/>
                </a:ext>
              </a:extLst>
            </p:cNvPr>
            <p:cNvSpPr/>
            <p:nvPr/>
          </p:nvSpPr>
          <p:spPr>
            <a:xfrm>
              <a:off x="-38727656" y="1528841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181DB33-8927-57BF-77E9-EB224C4ADEAF}"/>
                </a:ext>
              </a:extLst>
            </p:cNvPr>
            <p:cNvSpPr/>
            <p:nvPr/>
          </p:nvSpPr>
          <p:spPr>
            <a:xfrm>
              <a:off x="-39036196" y="16357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DC50BFF-0DC3-C59C-39B1-FE19001D4213}"/>
                </a:ext>
              </a:extLst>
            </p:cNvPr>
            <p:cNvSpPr/>
            <p:nvPr/>
          </p:nvSpPr>
          <p:spPr>
            <a:xfrm>
              <a:off x="-38882007" y="16357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297C55D-B759-3280-4B1B-A8568427D393}"/>
                </a:ext>
              </a:extLst>
            </p:cNvPr>
            <p:cNvSpPr/>
            <p:nvPr/>
          </p:nvSpPr>
          <p:spPr>
            <a:xfrm>
              <a:off x="-39884885" y="164913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DF99661E-EEF0-DE08-64E3-EE2C9E2C7E87}"/>
                </a:ext>
              </a:extLst>
            </p:cNvPr>
            <p:cNvSpPr/>
            <p:nvPr/>
          </p:nvSpPr>
          <p:spPr>
            <a:xfrm>
              <a:off x="-40810750" y="1515452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8CD3D693-4807-37E5-725F-7BE95EB53EC7}"/>
                </a:ext>
              </a:extLst>
            </p:cNvPr>
            <p:cNvSpPr/>
            <p:nvPr/>
          </p:nvSpPr>
          <p:spPr>
            <a:xfrm>
              <a:off x="-40270682" y="134169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3274BAA-1ED8-AB2E-AA8A-471C79F19402}"/>
                </a:ext>
              </a:extLst>
            </p:cNvPr>
            <p:cNvSpPr/>
            <p:nvPr/>
          </p:nvSpPr>
          <p:spPr>
            <a:xfrm>
              <a:off x="-40116493" y="134169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0A344C7D-E28F-FA25-6C3E-2181698AEC38}"/>
                </a:ext>
              </a:extLst>
            </p:cNvPr>
            <p:cNvSpPr/>
            <p:nvPr/>
          </p:nvSpPr>
          <p:spPr>
            <a:xfrm>
              <a:off x="-40964940" y="1515468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87FD28F9-999B-E03A-4C9A-4D7CD79DBBC3}"/>
                </a:ext>
              </a:extLst>
            </p:cNvPr>
            <p:cNvSpPr/>
            <p:nvPr/>
          </p:nvSpPr>
          <p:spPr>
            <a:xfrm>
              <a:off x="-39267804" y="164913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BCA48EE-9053-88FB-573E-A62D0CB055D7}"/>
                </a:ext>
              </a:extLst>
            </p:cNvPr>
            <p:cNvSpPr/>
            <p:nvPr/>
          </p:nvSpPr>
          <p:spPr>
            <a:xfrm>
              <a:off x="-38727494" y="1502103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1FD9F1BF-5DB3-DB87-2931-0DA45836C99A}"/>
                </a:ext>
              </a:extLst>
            </p:cNvPr>
            <p:cNvSpPr/>
            <p:nvPr/>
          </p:nvSpPr>
          <p:spPr>
            <a:xfrm>
              <a:off x="-39344899" y="150208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9C08F1D8-6EE5-0DE5-1761-31FBE636D8AF}"/>
                </a:ext>
              </a:extLst>
            </p:cNvPr>
            <p:cNvSpPr/>
            <p:nvPr/>
          </p:nvSpPr>
          <p:spPr>
            <a:xfrm>
              <a:off x="-39113130" y="1675887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00D59719-875F-ACDF-1657-674D8ED31223}"/>
                </a:ext>
              </a:extLst>
            </p:cNvPr>
            <p:cNvSpPr/>
            <p:nvPr/>
          </p:nvSpPr>
          <p:spPr>
            <a:xfrm>
              <a:off x="-40733816" y="150208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9FC2C669-A8AB-C6C9-B58B-8899492B9D93}"/>
                </a:ext>
              </a:extLst>
            </p:cNvPr>
            <p:cNvSpPr/>
            <p:nvPr/>
          </p:nvSpPr>
          <p:spPr>
            <a:xfrm>
              <a:off x="-40193588" y="127484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52B73081-6EE7-716A-0BD5-C13DCBA39EED}"/>
                </a:ext>
              </a:extLst>
            </p:cNvPr>
            <p:cNvSpPr/>
            <p:nvPr/>
          </p:nvSpPr>
          <p:spPr>
            <a:xfrm>
              <a:off x="-40193346" y="1355058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2DFB5FAF-0AC8-FE83-6A45-9DD9BE10C82C}"/>
                </a:ext>
              </a:extLst>
            </p:cNvPr>
            <p:cNvSpPr/>
            <p:nvPr/>
          </p:nvSpPr>
          <p:spPr>
            <a:xfrm>
              <a:off x="-38959182" y="1675871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0F5B147-A394-A738-C161-722926AB3180}"/>
                </a:ext>
              </a:extLst>
            </p:cNvPr>
            <p:cNvSpPr/>
            <p:nvPr/>
          </p:nvSpPr>
          <p:spPr>
            <a:xfrm>
              <a:off x="-40193588" y="1702592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55330794-471B-4773-B90F-CF13A2D6CBC0}"/>
                </a:ext>
              </a:extLst>
            </p:cNvPr>
            <p:cNvSpPr/>
            <p:nvPr/>
          </p:nvSpPr>
          <p:spPr>
            <a:xfrm>
              <a:off x="-40116573" y="1261487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2EB2D443-FD43-1EA5-A17B-399AFFE7994B}"/>
                </a:ext>
              </a:extLst>
            </p:cNvPr>
            <p:cNvSpPr/>
            <p:nvPr/>
          </p:nvSpPr>
          <p:spPr>
            <a:xfrm>
              <a:off x="-40270682" y="126147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A8B5CFFC-9F19-C7F9-CA56-38268576CACA}"/>
                </a:ext>
              </a:extLst>
            </p:cNvPr>
            <p:cNvSpPr/>
            <p:nvPr/>
          </p:nvSpPr>
          <p:spPr>
            <a:xfrm>
              <a:off x="-39344899" y="147536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7E204B99-4ABD-AAAB-3335-669C122A6643}"/>
                </a:ext>
              </a:extLst>
            </p:cNvPr>
            <p:cNvSpPr/>
            <p:nvPr/>
          </p:nvSpPr>
          <p:spPr>
            <a:xfrm>
              <a:off x="-39807791" y="147536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AF6125D0-AFD3-0C4A-58F0-79F8B1D1647C}"/>
                </a:ext>
              </a:extLst>
            </p:cNvPr>
            <p:cNvSpPr/>
            <p:nvPr/>
          </p:nvSpPr>
          <p:spPr>
            <a:xfrm>
              <a:off x="-40733816" y="147536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FC4E37B2-E88A-4B90-827B-ADDD68E5E4ED}"/>
                </a:ext>
              </a:extLst>
            </p:cNvPr>
            <p:cNvSpPr/>
            <p:nvPr/>
          </p:nvSpPr>
          <p:spPr>
            <a:xfrm>
              <a:off x="-38959182" y="1702592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6A2D9F26-DC0A-95D9-6493-D2626BC7CAAC}"/>
                </a:ext>
              </a:extLst>
            </p:cNvPr>
            <p:cNvSpPr/>
            <p:nvPr/>
          </p:nvSpPr>
          <p:spPr>
            <a:xfrm>
              <a:off x="-40270682" y="1715973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2A4E21FC-2A9C-DEE5-6681-A2CE3FD6AA52}"/>
                </a:ext>
              </a:extLst>
            </p:cNvPr>
            <p:cNvSpPr/>
            <p:nvPr/>
          </p:nvSpPr>
          <p:spPr>
            <a:xfrm>
              <a:off x="-40116573" y="1715965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F527ED2-5C99-CF35-3938-C92E305EDDCC}"/>
                </a:ext>
              </a:extLst>
            </p:cNvPr>
            <p:cNvSpPr/>
            <p:nvPr/>
          </p:nvSpPr>
          <p:spPr>
            <a:xfrm>
              <a:off x="-40810750" y="1462001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F7DE454-020C-8FD2-9F74-3F3F6A7C9CA6}"/>
                </a:ext>
              </a:extLst>
            </p:cNvPr>
            <p:cNvSpPr/>
            <p:nvPr/>
          </p:nvSpPr>
          <p:spPr>
            <a:xfrm>
              <a:off x="-40964940" y="1461985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F2D5A015-4C1E-712A-DA30-6836DE537563}"/>
                </a:ext>
              </a:extLst>
            </p:cNvPr>
            <p:cNvSpPr/>
            <p:nvPr/>
          </p:nvSpPr>
          <p:spPr>
            <a:xfrm>
              <a:off x="-39421913" y="1435279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E4267DEC-1820-FFC5-C24A-F8764E9FB358}"/>
                </a:ext>
              </a:extLst>
            </p:cNvPr>
            <p:cNvSpPr/>
            <p:nvPr/>
          </p:nvSpPr>
          <p:spPr>
            <a:xfrm>
              <a:off x="-39730776" y="1435279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3BAC57FE-0F6A-B182-385B-79C95E16C329}"/>
                </a:ext>
              </a:extLst>
            </p:cNvPr>
            <p:cNvSpPr/>
            <p:nvPr/>
          </p:nvSpPr>
          <p:spPr>
            <a:xfrm>
              <a:off x="-39499330" y="142189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C7E4E981-ABB9-6078-A2E8-57167D3B9412}"/>
                </a:ext>
              </a:extLst>
            </p:cNvPr>
            <p:cNvSpPr/>
            <p:nvPr/>
          </p:nvSpPr>
          <p:spPr>
            <a:xfrm>
              <a:off x="-39653520" y="142189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250244AA-F67A-8C7A-B464-88D0185A92E7}"/>
                </a:ext>
              </a:extLst>
            </p:cNvPr>
            <p:cNvSpPr/>
            <p:nvPr/>
          </p:nvSpPr>
          <p:spPr>
            <a:xfrm>
              <a:off x="-39884885" y="1408533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556F581B-2DB1-441C-449B-AB513D7C7D25}"/>
                </a:ext>
              </a:extLst>
            </p:cNvPr>
            <p:cNvSpPr/>
            <p:nvPr/>
          </p:nvSpPr>
          <p:spPr>
            <a:xfrm>
              <a:off x="-40348019" y="1408525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45D932ED-64BE-2266-FCD2-102343D909F1}"/>
                </a:ext>
              </a:extLst>
            </p:cNvPr>
            <p:cNvSpPr/>
            <p:nvPr/>
          </p:nvSpPr>
          <p:spPr>
            <a:xfrm>
              <a:off x="-39036196" y="1528833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DE68AA6A-9765-E5EF-A517-884FD5247C13}"/>
                </a:ext>
              </a:extLst>
            </p:cNvPr>
            <p:cNvSpPr/>
            <p:nvPr/>
          </p:nvSpPr>
          <p:spPr>
            <a:xfrm>
              <a:off x="-38959102" y="1515444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0902A79E-C8B5-52DB-DBDA-7AD4C806F249}"/>
                </a:ext>
              </a:extLst>
            </p:cNvPr>
            <p:cNvSpPr/>
            <p:nvPr/>
          </p:nvSpPr>
          <p:spPr>
            <a:xfrm>
              <a:off x="-38804509" y="162238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E48DE2DA-EB29-CBF3-3A3F-61EE7D49463F}"/>
                </a:ext>
              </a:extLst>
            </p:cNvPr>
            <p:cNvSpPr/>
            <p:nvPr/>
          </p:nvSpPr>
          <p:spPr>
            <a:xfrm>
              <a:off x="-39576345" y="162238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D359614-A647-2DAA-B510-466D9F8B701C}"/>
                </a:ext>
              </a:extLst>
            </p:cNvPr>
            <p:cNvSpPr/>
            <p:nvPr/>
          </p:nvSpPr>
          <p:spPr>
            <a:xfrm>
              <a:off x="-38187508" y="162238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EAC03360-9C42-2997-71C8-3F25CB98ACFF}"/>
                </a:ext>
              </a:extLst>
            </p:cNvPr>
            <p:cNvSpPr/>
            <p:nvPr/>
          </p:nvSpPr>
          <p:spPr>
            <a:xfrm>
              <a:off x="-39653359" y="1395184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7632D9A6-6C27-A337-BB71-08992BC2213F}"/>
                </a:ext>
              </a:extLst>
            </p:cNvPr>
            <p:cNvSpPr/>
            <p:nvPr/>
          </p:nvSpPr>
          <p:spPr>
            <a:xfrm>
              <a:off x="-39576345" y="138179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E06F286C-DAED-D0B2-84E4-DDE5EF380523}"/>
                </a:ext>
              </a:extLst>
            </p:cNvPr>
            <p:cNvSpPr/>
            <p:nvPr/>
          </p:nvSpPr>
          <p:spPr>
            <a:xfrm>
              <a:off x="-40193507" y="1408525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BB4CE3CC-37E7-78E3-9554-608A90126F35}"/>
                </a:ext>
              </a:extLst>
            </p:cNvPr>
            <p:cNvSpPr/>
            <p:nvPr/>
          </p:nvSpPr>
          <p:spPr>
            <a:xfrm>
              <a:off x="-39576345" y="130160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05336602-27CF-C06F-3297-40857DB73572}"/>
                </a:ext>
              </a:extLst>
            </p:cNvPr>
            <p:cNvSpPr/>
            <p:nvPr/>
          </p:nvSpPr>
          <p:spPr>
            <a:xfrm>
              <a:off x="-39884966" y="1248123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35021584-6758-E9E7-D4B3-B4DC387113F9}"/>
                </a:ext>
              </a:extLst>
            </p:cNvPr>
            <p:cNvSpPr/>
            <p:nvPr/>
          </p:nvSpPr>
          <p:spPr>
            <a:xfrm>
              <a:off x="-39653117" y="163576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92C1D433-EBD8-3AF6-5C32-AB9ECC14B0C4}"/>
                </a:ext>
              </a:extLst>
            </p:cNvPr>
            <p:cNvSpPr/>
            <p:nvPr/>
          </p:nvSpPr>
          <p:spPr>
            <a:xfrm>
              <a:off x="-39961739" y="1314931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E692304D-3AD5-636A-F276-D968E12BCFD8}"/>
                </a:ext>
              </a:extLst>
            </p:cNvPr>
            <p:cNvSpPr/>
            <p:nvPr/>
          </p:nvSpPr>
          <p:spPr>
            <a:xfrm>
              <a:off x="-39499491" y="163576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1CC89D0-8CE5-94F4-F4C4-EC4FEF575501}"/>
                </a:ext>
              </a:extLst>
            </p:cNvPr>
            <p:cNvSpPr/>
            <p:nvPr/>
          </p:nvSpPr>
          <p:spPr>
            <a:xfrm>
              <a:off x="-40425034" y="1421906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B5343347-5075-D528-179A-8EAD133A88C4}"/>
                </a:ext>
              </a:extLst>
            </p:cNvPr>
            <p:cNvSpPr/>
            <p:nvPr/>
          </p:nvSpPr>
          <p:spPr>
            <a:xfrm>
              <a:off x="-40116493" y="1421906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1D783074-0C6C-E48D-BFB0-388C69AB80F1}"/>
                </a:ext>
              </a:extLst>
            </p:cNvPr>
            <p:cNvSpPr/>
            <p:nvPr/>
          </p:nvSpPr>
          <p:spPr>
            <a:xfrm>
              <a:off x="-39267884" y="1702608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973C9DF0-2B7E-1B83-A6F4-EC6F9B4AD6B0}"/>
                </a:ext>
              </a:extLst>
            </p:cNvPr>
            <p:cNvSpPr/>
            <p:nvPr/>
          </p:nvSpPr>
          <p:spPr>
            <a:xfrm>
              <a:off x="-40501967" y="1301574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1DB336C3-88BC-B7E8-E181-A986A452D7BD}"/>
                </a:ext>
              </a:extLst>
            </p:cNvPr>
            <p:cNvSpPr/>
            <p:nvPr/>
          </p:nvSpPr>
          <p:spPr>
            <a:xfrm>
              <a:off x="-39884885" y="138179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5867F7CF-BC78-DF07-F1BF-17D4FB1515AC}"/>
                </a:ext>
              </a:extLst>
            </p:cNvPr>
            <p:cNvSpPr/>
            <p:nvPr/>
          </p:nvSpPr>
          <p:spPr>
            <a:xfrm>
              <a:off x="-39344737" y="1609014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5E94CAE1-09B5-1653-E9A9-5DB83F5912CE}"/>
                </a:ext>
              </a:extLst>
            </p:cNvPr>
            <p:cNvSpPr/>
            <p:nvPr/>
          </p:nvSpPr>
          <p:spPr>
            <a:xfrm>
              <a:off x="-40116493" y="1288233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92CE3213-395F-54C0-E8A6-687369DCF8AC}"/>
                </a:ext>
              </a:extLst>
            </p:cNvPr>
            <p:cNvSpPr/>
            <p:nvPr/>
          </p:nvSpPr>
          <p:spPr>
            <a:xfrm>
              <a:off x="-39807871" y="1609014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439B2DDA-B38C-CAF2-0BA9-D1388DD70798}"/>
                </a:ext>
              </a:extLst>
            </p:cNvPr>
            <p:cNvSpPr/>
            <p:nvPr/>
          </p:nvSpPr>
          <p:spPr>
            <a:xfrm>
              <a:off x="-38187427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109C9CAA-B64C-9FF0-307C-ED1D7007F3D5}"/>
                </a:ext>
              </a:extLst>
            </p:cNvPr>
            <p:cNvSpPr/>
            <p:nvPr/>
          </p:nvSpPr>
          <p:spPr>
            <a:xfrm>
              <a:off x="-38495968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A3B0F9D8-A258-43CC-B969-9E026D6C588F}"/>
                </a:ext>
              </a:extLst>
            </p:cNvPr>
            <p:cNvSpPr/>
            <p:nvPr/>
          </p:nvSpPr>
          <p:spPr>
            <a:xfrm>
              <a:off x="-39576345" y="143526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D93678E-6499-9EFC-7F57-ECCB25D30823}"/>
                </a:ext>
              </a:extLst>
            </p:cNvPr>
            <p:cNvSpPr/>
            <p:nvPr/>
          </p:nvSpPr>
          <p:spPr>
            <a:xfrm>
              <a:off x="-39884724" y="1702608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1BBE05FA-491B-9A8F-6E18-DB0AECB44EAC}"/>
                </a:ext>
              </a:extLst>
            </p:cNvPr>
            <p:cNvSpPr/>
            <p:nvPr/>
          </p:nvSpPr>
          <p:spPr>
            <a:xfrm>
              <a:off x="-39267723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FABB332A-EA45-2658-D6AC-8B1B035969DE}"/>
                </a:ext>
              </a:extLst>
            </p:cNvPr>
            <p:cNvSpPr/>
            <p:nvPr/>
          </p:nvSpPr>
          <p:spPr>
            <a:xfrm>
              <a:off x="-40116493" y="144862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2B4CAADC-F97A-C160-CC44-0F42AD20BFCA}"/>
                </a:ext>
              </a:extLst>
            </p:cNvPr>
            <p:cNvSpPr/>
            <p:nvPr/>
          </p:nvSpPr>
          <p:spPr>
            <a:xfrm>
              <a:off x="-39962142" y="1448644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D73446D4-C93F-6C11-999D-CC338749E709}"/>
                </a:ext>
              </a:extLst>
            </p:cNvPr>
            <p:cNvSpPr/>
            <p:nvPr/>
          </p:nvSpPr>
          <p:spPr>
            <a:xfrm>
              <a:off x="-39576345" y="1649141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15813129-E939-196E-6235-3BB0F9261EB0}"/>
                </a:ext>
              </a:extLst>
            </p:cNvPr>
            <p:cNvSpPr/>
            <p:nvPr/>
          </p:nvSpPr>
          <p:spPr>
            <a:xfrm>
              <a:off x="-39653439" y="1448636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645FB86-FE3C-412D-EB9F-AFF8629B0280}"/>
                </a:ext>
              </a:extLst>
            </p:cNvPr>
            <p:cNvSpPr/>
            <p:nvPr/>
          </p:nvSpPr>
          <p:spPr>
            <a:xfrm>
              <a:off x="-39499250" y="1448636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3C0ECFBF-757D-FDF0-6236-49A10366582D}"/>
                </a:ext>
              </a:extLst>
            </p:cNvPr>
            <p:cNvSpPr/>
            <p:nvPr/>
          </p:nvSpPr>
          <p:spPr>
            <a:xfrm>
              <a:off x="-39576345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0AD56544-4500-D1F0-DE80-8A52309D0A1A}"/>
                </a:ext>
              </a:extLst>
            </p:cNvPr>
            <p:cNvSpPr/>
            <p:nvPr/>
          </p:nvSpPr>
          <p:spPr>
            <a:xfrm>
              <a:off x="-39190548" y="1448644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4B6D9BFA-C25B-B23E-DFF7-2235666A6DB5}"/>
                </a:ext>
              </a:extLst>
            </p:cNvPr>
            <p:cNvSpPr/>
            <p:nvPr/>
          </p:nvSpPr>
          <p:spPr>
            <a:xfrm>
              <a:off x="-39884885" y="159565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2E45C843-7398-DE3A-2918-B01207A550A4}"/>
                </a:ext>
              </a:extLst>
            </p:cNvPr>
            <p:cNvSpPr/>
            <p:nvPr/>
          </p:nvSpPr>
          <p:spPr>
            <a:xfrm>
              <a:off x="-38419115" y="158229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BF16F519-7065-A55C-2FFE-3B26AD8E00D4}"/>
                </a:ext>
              </a:extLst>
            </p:cNvPr>
            <p:cNvSpPr/>
            <p:nvPr/>
          </p:nvSpPr>
          <p:spPr>
            <a:xfrm>
              <a:off x="-40193588" y="1462009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8BC8B1E8-94B5-CA7B-7A29-4BCB2E38A656}"/>
                </a:ext>
              </a:extLst>
            </p:cNvPr>
            <p:cNvSpPr/>
            <p:nvPr/>
          </p:nvSpPr>
          <p:spPr>
            <a:xfrm>
              <a:off x="-39884724" y="1274852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4D725506-AAB3-3CB3-BFCA-C727D8C1D8C1}"/>
                </a:ext>
              </a:extLst>
            </p:cNvPr>
            <p:cNvSpPr/>
            <p:nvPr/>
          </p:nvSpPr>
          <p:spPr>
            <a:xfrm>
              <a:off x="-39807871" y="166249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1DC1B7D3-DD85-73F0-725B-6BA1943288D2}"/>
                </a:ext>
              </a:extLst>
            </p:cNvPr>
            <p:cNvSpPr/>
            <p:nvPr/>
          </p:nvSpPr>
          <p:spPr>
            <a:xfrm>
              <a:off x="-39807871" y="1368439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EF34FC79-3945-26DF-66CB-38679A3B4FF7}"/>
                </a:ext>
              </a:extLst>
            </p:cNvPr>
            <p:cNvSpPr/>
            <p:nvPr/>
          </p:nvSpPr>
          <p:spPr>
            <a:xfrm>
              <a:off x="-39499250" y="158226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358ECE17-9BB5-4D48-2ECE-F826B0585648}"/>
                </a:ext>
              </a:extLst>
            </p:cNvPr>
            <p:cNvSpPr/>
            <p:nvPr/>
          </p:nvSpPr>
          <p:spPr>
            <a:xfrm>
              <a:off x="-39653359" y="158226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0C48BAED-9274-F004-4DF4-33B0191CE31D}"/>
                </a:ext>
              </a:extLst>
            </p:cNvPr>
            <p:cNvSpPr/>
            <p:nvPr/>
          </p:nvSpPr>
          <p:spPr>
            <a:xfrm>
              <a:off x="-39344737" y="166249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49126599-56DF-210C-4586-655351386B35}"/>
                </a:ext>
              </a:extLst>
            </p:cNvPr>
            <p:cNvSpPr/>
            <p:nvPr/>
          </p:nvSpPr>
          <p:spPr>
            <a:xfrm>
              <a:off x="-38650641" y="1568912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14C6A0C1-F228-CA01-D0B1-DB7444538BB3}"/>
                </a:ext>
              </a:extLst>
            </p:cNvPr>
            <p:cNvSpPr/>
            <p:nvPr/>
          </p:nvSpPr>
          <p:spPr>
            <a:xfrm>
              <a:off x="-41042196" y="147536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3EFAD5A0-CAEB-2AC4-8CBD-EF6F64D77C4B}"/>
                </a:ext>
              </a:extLst>
            </p:cNvPr>
            <p:cNvSpPr/>
            <p:nvPr/>
          </p:nvSpPr>
          <p:spPr>
            <a:xfrm>
              <a:off x="-39807871" y="1314955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3D920A87-A272-AEF1-59D3-40F1E0A6DB12}"/>
                </a:ext>
              </a:extLst>
            </p:cNvPr>
            <p:cNvSpPr/>
            <p:nvPr/>
          </p:nvSpPr>
          <p:spPr>
            <a:xfrm>
              <a:off x="-38959102" y="1568928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FC9C28FC-3408-C178-8B8B-821BAEC208E3}"/>
                </a:ext>
              </a:extLst>
            </p:cNvPr>
            <p:cNvSpPr/>
            <p:nvPr/>
          </p:nvSpPr>
          <p:spPr>
            <a:xfrm>
              <a:off x="-40116251" y="147534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38674B2E-1135-9489-7ECD-CBF1E7F09CDC}"/>
                </a:ext>
              </a:extLst>
            </p:cNvPr>
            <p:cNvSpPr/>
            <p:nvPr/>
          </p:nvSpPr>
          <p:spPr>
            <a:xfrm>
              <a:off x="-39190950" y="1662530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7328A82A-7E16-91A9-8CBC-B95EC067494C}"/>
                </a:ext>
              </a:extLst>
            </p:cNvPr>
            <p:cNvSpPr/>
            <p:nvPr/>
          </p:nvSpPr>
          <p:spPr>
            <a:xfrm>
              <a:off x="-38727656" y="1555547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10233437-20AF-B0AA-2E96-CCC119DF6A92}"/>
                </a:ext>
              </a:extLst>
            </p:cNvPr>
            <p:cNvSpPr/>
            <p:nvPr/>
          </p:nvSpPr>
          <p:spPr>
            <a:xfrm>
              <a:off x="-38882007" y="1555539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5417E9ED-519D-2DA2-1E24-998C054956C3}"/>
                </a:ext>
              </a:extLst>
            </p:cNvPr>
            <p:cNvSpPr/>
            <p:nvPr/>
          </p:nvSpPr>
          <p:spPr>
            <a:xfrm>
              <a:off x="-39036116" y="1555547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360E17EF-7A62-766B-0E80-9A6A6042CC92}"/>
                </a:ext>
              </a:extLst>
            </p:cNvPr>
            <p:cNvSpPr/>
            <p:nvPr/>
          </p:nvSpPr>
          <p:spPr>
            <a:xfrm>
              <a:off x="-38419195" y="1662498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46D6F48B-6306-4423-0326-B7CF54FCE5CB}"/>
                </a:ext>
              </a:extLst>
            </p:cNvPr>
            <p:cNvSpPr/>
            <p:nvPr/>
          </p:nvSpPr>
          <p:spPr>
            <a:xfrm>
              <a:off x="-39344737" y="1314963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A79AD774-3403-2949-7353-46BDCE4D5C4F}"/>
                </a:ext>
              </a:extLst>
            </p:cNvPr>
            <p:cNvSpPr/>
            <p:nvPr/>
          </p:nvSpPr>
          <p:spPr>
            <a:xfrm>
              <a:off x="-39036358" y="147534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8A3A9D63-4217-B26B-26C1-7126F15DE86E}"/>
                </a:ext>
              </a:extLst>
            </p:cNvPr>
            <p:cNvSpPr/>
            <p:nvPr/>
          </p:nvSpPr>
          <p:spPr>
            <a:xfrm>
              <a:off x="-39576345" y="1355066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FB74288B-52A1-E77D-16F1-944BDC8F1803}"/>
                </a:ext>
              </a:extLst>
            </p:cNvPr>
            <p:cNvSpPr/>
            <p:nvPr/>
          </p:nvSpPr>
          <p:spPr>
            <a:xfrm>
              <a:off x="-40810750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E115F231-C19A-B78B-30A9-EDC680876D97}"/>
                </a:ext>
              </a:extLst>
            </p:cNvPr>
            <p:cNvSpPr/>
            <p:nvPr/>
          </p:nvSpPr>
          <p:spPr>
            <a:xfrm>
              <a:off x="-39036196" y="168921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332E43F9-93EA-F358-FD16-5A553ED59E79}"/>
                </a:ext>
              </a:extLst>
            </p:cNvPr>
            <p:cNvSpPr/>
            <p:nvPr/>
          </p:nvSpPr>
          <p:spPr>
            <a:xfrm>
              <a:off x="-39344737" y="168921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692A6A90-671B-852B-F9AD-1D60B2D735F7}"/>
                </a:ext>
              </a:extLst>
            </p:cNvPr>
            <p:cNvSpPr/>
            <p:nvPr/>
          </p:nvSpPr>
          <p:spPr>
            <a:xfrm>
              <a:off x="-39730615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74526F29-EEBA-69D1-CAF9-855B986C3014}"/>
                </a:ext>
              </a:extLst>
            </p:cNvPr>
            <p:cNvSpPr/>
            <p:nvPr/>
          </p:nvSpPr>
          <p:spPr>
            <a:xfrm>
              <a:off x="-39499250" y="168923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C698D2DF-798D-0006-E3F1-8FD60D1BE840}"/>
                </a:ext>
              </a:extLst>
            </p:cNvPr>
            <p:cNvSpPr/>
            <p:nvPr/>
          </p:nvSpPr>
          <p:spPr>
            <a:xfrm>
              <a:off x="-39421994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B16B2761-A7F2-E04D-71FB-6B6A4C357C60}"/>
                </a:ext>
              </a:extLst>
            </p:cNvPr>
            <p:cNvSpPr/>
            <p:nvPr/>
          </p:nvSpPr>
          <p:spPr>
            <a:xfrm>
              <a:off x="-40348100" y="1355066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B7FDD314-20EF-1462-B129-B8434FD9F205}"/>
                </a:ext>
              </a:extLst>
            </p:cNvPr>
            <p:cNvSpPr/>
            <p:nvPr/>
          </p:nvSpPr>
          <p:spPr>
            <a:xfrm>
              <a:off x="-39113533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7F0E090-DB96-6CF6-F370-D5D4A033EC8A}"/>
                </a:ext>
              </a:extLst>
            </p:cNvPr>
            <p:cNvSpPr/>
            <p:nvPr/>
          </p:nvSpPr>
          <p:spPr>
            <a:xfrm>
              <a:off x="-38959102" y="1488730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BC94FF9A-161F-C0CC-9A18-C61735104780}"/>
                </a:ext>
              </a:extLst>
            </p:cNvPr>
            <p:cNvSpPr/>
            <p:nvPr/>
          </p:nvSpPr>
          <p:spPr>
            <a:xfrm>
              <a:off x="-41042196" y="150208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F16A23ED-DF7C-89CB-FB8A-3DC7FF1419BF}"/>
                </a:ext>
              </a:extLst>
            </p:cNvPr>
            <p:cNvSpPr/>
            <p:nvPr/>
          </p:nvSpPr>
          <p:spPr>
            <a:xfrm>
              <a:off x="-39576345" y="1675847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D3587C76-DF5F-8A13-A4BE-A2E14C1FF3DB}"/>
                </a:ext>
              </a:extLst>
            </p:cNvPr>
            <p:cNvSpPr/>
            <p:nvPr/>
          </p:nvSpPr>
          <p:spPr>
            <a:xfrm>
              <a:off x="-39653359" y="168923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C9083AA4-1E6B-3CDE-D66E-C667D3F9F633}"/>
                </a:ext>
              </a:extLst>
            </p:cNvPr>
            <p:cNvSpPr/>
            <p:nvPr/>
          </p:nvSpPr>
          <p:spPr>
            <a:xfrm>
              <a:off x="-40116493" y="1555547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EC95BE02-2B5B-E87A-9EB1-48EC233E08F6}"/>
                </a:ext>
              </a:extLst>
            </p:cNvPr>
            <p:cNvSpPr/>
            <p:nvPr/>
          </p:nvSpPr>
          <p:spPr>
            <a:xfrm>
              <a:off x="-38650641" y="1675887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64DBC027-AC35-F490-B76A-9B78F272E2F5}"/>
                </a:ext>
              </a:extLst>
            </p:cNvPr>
            <p:cNvSpPr/>
            <p:nvPr/>
          </p:nvSpPr>
          <p:spPr>
            <a:xfrm>
              <a:off x="-39576345" y="1542190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56035CF4-2DFB-BF63-B932-57D9351D4CF4}"/>
                </a:ext>
              </a:extLst>
            </p:cNvPr>
            <p:cNvSpPr/>
            <p:nvPr/>
          </p:nvSpPr>
          <p:spPr>
            <a:xfrm>
              <a:off x="-39499491" y="134168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D001BE03-5337-70D3-AAA6-46F6896F7C30}"/>
                </a:ext>
              </a:extLst>
            </p:cNvPr>
            <p:cNvSpPr/>
            <p:nvPr/>
          </p:nvSpPr>
          <p:spPr>
            <a:xfrm>
              <a:off x="-39576345" y="1328312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D5919078-C020-C7C6-CD4C-B39378C28BCA}"/>
                </a:ext>
              </a:extLst>
            </p:cNvPr>
            <p:cNvSpPr/>
            <p:nvPr/>
          </p:nvSpPr>
          <p:spPr>
            <a:xfrm>
              <a:off x="-39036358" y="1502103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085F7F70-675B-6C39-983F-2B1E0EDCF0BE}"/>
                </a:ext>
              </a:extLst>
            </p:cNvPr>
            <p:cNvSpPr/>
            <p:nvPr/>
          </p:nvSpPr>
          <p:spPr>
            <a:xfrm>
              <a:off x="-38881845" y="1502095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F56F14A1-AFE8-A71A-AEF7-0DD40F95680F}"/>
                </a:ext>
              </a:extLst>
            </p:cNvPr>
            <p:cNvSpPr/>
            <p:nvPr/>
          </p:nvSpPr>
          <p:spPr>
            <a:xfrm>
              <a:off x="-39653117" y="1341685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5718A28A-FBB0-CAE0-3575-E76A41978A6C}"/>
                </a:ext>
              </a:extLst>
            </p:cNvPr>
            <p:cNvSpPr/>
            <p:nvPr/>
          </p:nvSpPr>
          <p:spPr>
            <a:xfrm>
              <a:off x="-39807871" y="1689228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2D34C56D-BA78-0C16-9B77-E2D71BF7B14F}"/>
                </a:ext>
              </a:extLst>
            </p:cNvPr>
            <p:cNvSpPr/>
            <p:nvPr/>
          </p:nvSpPr>
          <p:spPr>
            <a:xfrm>
              <a:off x="-39190548" y="1528809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BEB41C3A-046D-1A02-806A-D96A0C420282}"/>
                </a:ext>
              </a:extLst>
            </p:cNvPr>
            <p:cNvSpPr/>
            <p:nvPr/>
          </p:nvSpPr>
          <p:spPr>
            <a:xfrm>
              <a:off x="-40656560" y="1515460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524FCD2E-BB25-B463-E5B6-FB9F3136D9CC}"/>
                </a:ext>
              </a:extLst>
            </p:cNvPr>
            <p:cNvSpPr/>
            <p:nvPr/>
          </p:nvSpPr>
          <p:spPr>
            <a:xfrm>
              <a:off x="-40116412" y="1689219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1148F5A7-C544-03B8-6C22-86B308AA44DF}"/>
                </a:ext>
              </a:extLst>
            </p:cNvPr>
            <p:cNvSpPr/>
            <p:nvPr/>
          </p:nvSpPr>
          <p:spPr>
            <a:xfrm>
              <a:off x="-39499250" y="1528817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2CAF92CE-110C-71CF-158F-74B2572F96CB}"/>
                </a:ext>
              </a:extLst>
            </p:cNvPr>
            <p:cNvSpPr/>
            <p:nvPr/>
          </p:nvSpPr>
          <p:spPr>
            <a:xfrm>
              <a:off x="-38804670" y="1515444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BE38D5D9-6781-57D9-E092-88A59A9468C4}"/>
                </a:ext>
              </a:extLst>
            </p:cNvPr>
            <p:cNvSpPr/>
            <p:nvPr/>
          </p:nvSpPr>
          <p:spPr>
            <a:xfrm>
              <a:off x="-39113372" y="1515460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2AE44060-F21B-D60A-D157-38BECBD62AFC}"/>
                </a:ext>
              </a:extLst>
            </p:cNvPr>
            <p:cNvSpPr/>
            <p:nvPr/>
          </p:nvSpPr>
          <p:spPr>
            <a:xfrm>
              <a:off x="-39344657" y="1582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E2514A90-BAE0-5B48-B201-C8F1A09C9970}"/>
                </a:ext>
              </a:extLst>
            </p:cNvPr>
            <p:cNvSpPr/>
            <p:nvPr/>
          </p:nvSpPr>
          <p:spPr>
            <a:xfrm>
              <a:off x="-39267642" y="1515468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3C3C902F-E5B8-4FD1-2852-0F3F81631559}"/>
                </a:ext>
              </a:extLst>
            </p:cNvPr>
            <p:cNvSpPr/>
            <p:nvPr/>
          </p:nvSpPr>
          <p:spPr>
            <a:xfrm>
              <a:off x="-38187427" y="1675863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5A93492B-CF61-1BE0-506C-6D1AB85FAB48}"/>
                </a:ext>
              </a:extLst>
            </p:cNvPr>
            <p:cNvSpPr/>
            <p:nvPr/>
          </p:nvSpPr>
          <p:spPr>
            <a:xfrm>
              <a:off x="-39344737" y="1528825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23CEAF24-5140-195B-789B-E78428A0706C}"/>
                </a:ext>
              </a:extLst>
            </p:cNvPr>
            <p:cNvSpPr/>
            <p:nvPr/>
          </p:nvSpPr>
          <p:spPr>
            <a:xfrm>
              <a:off x="-40424953" y="1341701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2B543D27-5262-3E4A-E833-2277243D0C30}"/>
                </a:ext>
              </a:extLst>
            </p:cNvPr>
            <p:cNvSpPr/>
            <p:nvPr/>
          </p:nvSpPr>
          <p:spPr>
            <a:xfrm>
              <a:off x="-40424872" y="1395160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7833C1FA-A0A4-CF0E-A9BD-598004B639EC}"/>
                </a:ext>
              </a:extLst>
            </p:cNvPr>
            <p:cNvSpPr/>
            <p:nvPr/>
          </p:nvSpPr>
          <p:spPr>
            <a:xfrm>
              <a:off x="-39190386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97D4898B-DB40-3AF1-B7EF-3B78548A6747}"/>
                </a:ext>
              </a:extLst>
            </p:cNvPr>
            <p:cNvSpPr/>
            <p:nvPr/>
          </p:nvSpPr>
          <p:spPr>
            <a:xfrm>
              <a:off x="-38495968" y="1675863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EC5A314E-237B-E60A-3097-288F16AB3A1A}"/>
                </a:ext>
              </a:extLst>
            </p:cNvPr>
            <p:cNvSpPr/>
            <p:nvPr/>
          </p:nvSpPr>
          <p:spPr>
            <a:xfrm>
              <a:off x="-39499250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251683C1-1629-2C5D-82A4-B727E26FB113}"/>
                </a:ext>
              </a:extLst>
            </p:cNvPr>
            <p:cNvSpPr/>
            <p:nvPr/>
          </p:nvSpPr>
          <p:spPr>
            <a:xfrm>
              <a:off x="-39653278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2BD49DBB-F090-736A-E17B-82D555C93644}"/>
                </a:ext>
              </a:extLst>
            </p:cNvPr>
            <p:cNvSpPr/>
            <p:nvPr/>
          </p:nvSpPr>
          <p:spPr>
            <a:xfrm>
              <a:off x="-39267804" y="15421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FADE05FC-C684-1DF2-DB00-5EEA6A68EC11}"/>
                </a:ext>
              </a:extLst>
            </p:cNvPr>
            <p:cNvSpPr/>
            <p:nvPr/>
          </p:nvSpPr>
          <p:spPr>
            <a:xfrm>
              <a:off x="-39113372" y="1542190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5F020FD2-4A1E-9509-A0AC-C9D729BAB6E7}"/>
                </a:ext>
              </a:extLst>
            </p:cNvPr>
            <p:cNvSpPr/>
            <p:nvPr/>
          </p:nvSpPr>
          <p:spPr>
            <a:xfrm>
              <a:off x="-38804589" y="167587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8C784FCE-B662-1EBA-27E0-0C70E3C779F2}"/>
                </a:ext>
              </a:extLst>
            </p:cNvPr>
            <p:cNvSpPr/>
            <p:nvPr/>
          </p:nvSpPr>
          <p:spPr>
            <a:xfrm>
              <a:off x="-40193346" y="1328320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F5320AF0-FA9C-F776-A077-BF8EAFD99351}"/>
                </a:ext>
              </a:extLst>
            </p:cNvPr>
            <p:cNvSpPr/>
            <p:nvPr/>
          </p:nvSpPr>
          <p:spPr>
            <a:xfrm>
              <a:off x="-40348019" y="1328320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D67EBC94-F87C-66F3-5288-ACEFD841A4F1}"/>
                </a:ext>
              </a:extLst>
            </p:cNvPr>
            <p:cNvSpPr/>
            <p:nvPr/>
          </p:nvSpPr>
          <p:spPr>
            <a:xfrm>
              <a:off x="-40579304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FA382185-FF1C-EA88-C8B7-190F842E2086}"/>
                </a:ext>
              </a:extLst>
            </p:cNvPr>
            <p:cNvSpPr/>
            <p:nvPr/>
          </p:nvSpPr>
          <p:spPr>
            <a:xfrm>
              <a:off x="-40039317" y="127486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5A54C633-88A8-B84A-092B-7D443506B8DC}"/>
                </a:ext>
              </a:extLst>
            </p:cNvPr>
            <p:cNvSpPr/>
            <p:nvPr/>
          </p:nvSpPr>
          <p:spPr>
            <a:xfrm>
              <a:off x="-39807791" y="1555571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61AD4986-5BA1-73F8-C932-2D87479DB34C}"/>
                </a:ext>
              </a:extLst>
            </p:cNvPr>
            <p:cNvSpPr/>
            <p:nvPr/>
          </p:nvSpPr>
          <p:spPr>
            <a:xfrm>
              <a:off x="-40887845" y="150209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233EF368-C2F0-83ED-E35C-77B77ADD0A59}"/>
                </a:ext>
              </a:extLst>
            </p:cNvPr>
            <p:cNvSpPr/>
            <p:nvPr/>
          </p:nvSpPr>
          <p:spPr>
            <a:xfrm>
              <a:off x="-39190386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334F3122-03FE-3FF5-73EA-ADF2CAA0C021}"/>
                </a:ext>
              </a:extLst>
            </p:cNvPr>
            <p:cNvSpPr/>
            <p:nvPr/>
          </p:nvSpPr>
          <p:spPr>
            <a:xfrm>
              <a:off x="-39344657" y="1555571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26BB057-5FA9-FB83-7CE9-37BE7A455E60}"/>
                </a:ext>
              </a:extLst>
            </p:cNvPr>
            <p:cNvSpPr/>
            <p:nvPr/>
          </p:nvSpPr>
          <p:spPr>
            <a:xfrm>
              <a:off x="-38881845" y="168926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2AFEEAD8-9386-E866-A35E-B5FC29D9444D}"/>
                </a:ext>
              </a:extLst>
            </p:cNvPr>
            <p:cNvSpPr/>
            <p:nvPr/>
          </p:nvSpPr>
          <p:spPr>
            <a:xfrm>
              <a:off x="-39499250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80190838-6B32-BEF7-C1C9-4D296180BFAF}"/>
                </a:ext>
              </a:extLst>
            </p:cNvPr>
            <p:cNvSpPr/>
            <p:nvPr/>
          </p:nvSpPr>
          <p:spPr>
            <a:xfrm>
              <a:off x="-39653278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B4272E2F-547B-8524-D472-CAE00A400D6D}"/>
                </a:ext>
              </a:extLst>
            </p:cNvPr>
            <p:cNvSpPr/>
            <p:nvPr/>
          </p:nvSpPr>
          <p:spPr>
            <a:xfrm>
              <a:off x="-40424953" y="13684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C3251DB6-096D-8753-3AD0-1EDD0BD4A93E}"/>
                </a:ext>
              </a:extLst>
            </p:cNvPr>
            <p:cNvSpPr/>
            <p:nvPr/>
          </p:nvSpPr>
          <p:spPr>
            <a:xfrm>
              <a:off x="-38573143" y="15555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75932743-930A-C906-E394-A7988AE5B21C}"/>
                </a:ext>
              </a:extLst>
            </p:cNvPr>
            <p:cNvSpPr/>
            <p:nvPr/>
          </p:nvSpPr>
          <p:spPr>
            <a:xfrm>
              <a:off x="-40039317" y="156891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E73F143C-4B71-E34F-34B4-836C19FDBB80}"/>
                </a:ext>
              </a:extLst>
            </p:cNvPr>
            <p:cNvSpPr/>
            <p:nvPr/>
          </p:nvSpPr>
          <p:spPr>
            <a:xfrm>
              <a:off x="-38727575" y="166249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4C15BFD1-EF52-A0AC-72B4-76073AFD06A0}"/>
                </a:ext>
              </a:extLst>
            </p:cNvPr>
            <p:cNvSpPr/>
            <p:nvPr/>
          </p:nvSpPr>
          <p:spPr>
            <a:xfrm>
              <a:off x="-39730615" y="1568895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F547A198-9456-279E-CEF0-CB364E9395D3}"/>
                </a:ext>
              </a:extLst>
            </p:cNvPr>
            <p:cNvSpPr/>
            <p:nvPr/>
          </p:nvSpPr>
          <p:spPr>
            <a:xfrm>
              <a:off x="-39036035" y="166249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F748222C-6E94-7060-0D16-1A29E446729B}"/>
                </a:ext>
              </a:extLst>
            </p:cNvPr>
            <p:cNvSpPr/>
            <p:nvPr/>
          </p:nvSpPr>
          <p:spPr>
            <a:xfrm>
              <a:off x="-39421913" y="1568895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B8C179EA-2585-2147-1A0B-07835BF0A831}"/>
                </a:ext>
              </a:extLst>
            </p:cNvPr>
            <p:cNvSpPr/>
            <p:nvPr/>
          </p:nvSpPr>
          <p:spPr>
            <a:xfrm>
              <a:off x="-39962061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6AB89CA7-C29E-F51A-32FA-980872DDADA6}"/>
                </a:ext>
              </a:extLst>
            </p:cNvPr>
            <p:cNvSpPr/>
            <p:nvPr/>
          </p:nvSpPr>
          <p:spPr>
            <a:xfrm>
              <a:off x="-39113130" y="156891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19485278-975B-5297-0433-10FD06490237}"/>
                </a:ext>
              </a:extLst>
            </p:cNvPr>
            <p:cNvSpPr/>
            <p:nvPr/>
          </p:nvSpPr>
          <p:spPr>
            <a:xfrm>
              <a:off x="-38727656" y="168924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74D4DD44-C8A0-BB5B-E4BA-A393CC9ADAFB}"/>
                </a:ext>
              </a:extLst>
            </p:cNvPr>
            <p:cNvSpPr/>
            <p:nvPr/>
          </p:nvSpPr>
          <p:spPr>
            <a:xfrm>
              <a:off x="-40887845" y="1475374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8ACF674B-6684-55C9-BEAE-57BFD1E46754}"/>
                </a:ext>
              </a:extLst>
            </p:cNvPr>
            <p:cNvSpPr/>
            <p:nvPr/>
          </p:nvSpPr>
          <p:spPr>
            <a:xfrm>
              <a:off x="-39113372" y="146200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EF135175-C545-80B6-CFD4-095B489A208A}"/>
                </a:ext>
              </a:extLst>
            </p:cNvPr>
            <p:cNvSpPr/>
            <p:nvPr/>
          </p:nvSpPr>
          <p:spPr>
            <a:xfrm>
              <a:off x="-38496048" y="1568936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7F567E08-9A4B-CBFC-8D2F-D47093B79457}"/>
                </a:ext>
              </a:extLst>
            </p:cNvPr>
            <p:cNvSpPr/>
            <p:nvPr/>
          </p:nvSpPr>
          <p:spPr>
            <a:xfrm>
              <a:off x="-39267642" y="1461985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08E3AA2A-A936-A7B9-D7AB-4238342A2222}"/>
                </a:ext>
              </a:extLst>
            </p:cNvPr>
            <p:cNvSpPr/>
            <p:nvPr/>
          </p:nvSpPr>
          <p:spPr>
            <a:xfrm>
              <a:off x="-39961819" y="158226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E2224204-5680-77E4-F7A5-279C6598079B}"/>
                </a:ext>
              </a:extLst>
            </p:cNvPr>
            <p:cNvSpPr/>
            <p:nvPr/>
          </p:nvSpPr>
          <p:spPr>
            <a:xfrm>
              <a:off x="-39807871" y="1582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CA43B159-1C71-03EB-17C6-396B1B45DCF1}"/>
                </a:ext>
              </a:extLst>
            </p:cNvPr>
            <p:cNvSpPr/>
            <p:nvPr/>
          </p:nvSpPr>
          <p:spPr>
            <a:xfrm>
              <a:off x="-40116493" y="13684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2503BDE4-1D07-5C3A-E6C0-AC4D28275265}"/>
                </a:ext>
              </a:extLst>
            </p:cNvPr>
            <p:cNvSpPr/>
            <p:nvPr/>
          </p:nvSpPr>
          <p:spPr>
            <a:xfrm>
              <a:off x="-38418954" y="168923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CB1D34F2-0A99-E776-37E4-84BF7110C8D8}"/>
                </a:ext>
              </a:extLst>
            </p:cNvPr>
            <p:cNvSpPr/>
            <p:nvPr/>
          </p:nvSpPr>
          <p:spPr>
            <a:xfrm>
              <a:off x="-39884966" y="1461985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00A60871-5599-12C5-6AA3-F3115EBF2301}"/>
                </a:ext>
              </a:extLst>
            </p:cNvPr>
            <p:cNvSpPr/>
            <p:nvPr/>
          </p:nvSpPr>
          <p:spPr>
            <a:xfrm>
              <a:off x="-39190870" y="158226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57E50F4F-C385-F9AD-8313-371A12584CB9}"/>
                </a:ext>
              </a:extLst>
            </p:cNvPr>
            <p:cNvSpPr/>
            <p:nvPr/>
          </p:nvSpPr>
          <p:spPr>
            <a:xfrm>
              <a:off x="-40039075" y="146200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BFBD7777-6573-2AD3-B8A0-891A03D6836C}"/>
                </a:ext>
              </a:extLst>
            </p:cNvPr>
            <p:cNvSpPr/>
            <p:nvPr/>
          </p:nvSpPr>
          <p:spPr>
            <a:xfrm>
              <a:off x="-38804428" y="1649149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8AD8B6D1-D744-41C4-E38A-02B3DDCA1C07}"/>
                </a:ext>
              </a:extLst>
            </p:cNvPr>
            <p:cNvSpPr/>
            <p:nvPr/>
          </p:nvSpPr>
          <p:spPr>
            <a:xfrm>
              <a:off x="-38727575" y="158230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90AEF139-A29C-FE85-BFB7-6790656BEDD2}"/>
                </a:ext>
              </a:extLst>
            </p:cNvPr>
            <p:cNvSpPr/>
            <p:nvPr/>
          </p:nvSpPr>
          <p:spPr>
            <a:xfrm>
              <a:off x="-38959182" y="1649149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79DBA262-A02F-D58C-7EBD-61CE0AAFA00A}"/>
                </a:ext>
              </a:extLst>
            </p:cNvPr>
            <p:cNvSpPr/>
            <p:nvPr/>
          </p:nvSpPr>
          <p:spPr>
            <a:xfrm>
              <a:off x="-39961980" y="1261487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83FC1EEB-51C9-A97C-44B8-6C820FFBBBB8}"/>
                </a:ext>
              </a:extLst>
            </p:cNvPr>
            <p:cNvSpPr/>
            <p:nvPr/>
          </p:nvSpPr>
          <p:spPr>
            <a:xfrm>
              <a:off x="-40039559" y="1595633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3E36B668-04C0-C9C1-5D35-83BC7B131B2A}"/>
                </a:ext>
              </a:extLst>
            </p:cNvPr>
            <p:cNvSpPr/>
            <p:nvPr/>
          </p:nvSpPr>
          <p:spPr>
            <a:xfrm>
              <a:off x="-40039317" y="170260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8D5EA1B3-B3F4-D6EC-7151-AB516EE90AE6}"/>
                </a:ext>
              </a:extLst>
            </p:cNvPr>
            <p:cNvSpPr/>
            <p:nvPr/>
          </p:nvSpPr>
          <p:spPr>
            <a:xfrm>
              <a:off x="-40424872" y="1288225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6FED853B-42FD-B9B5-CC4F-CD95B770E417}"/>
                </a:ext>
              </a:extLst>
            </p:cNvPr>
            <p:cNvSpPr/>
            <p:nvPr/>
          </p:nvSpPr>
          <p:spPr>
            <a:xfrm>
              <a:off x="-39344737" y="1448644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6047371D-66B0-3C2F-8260-5305CD91588E}"/>
                </a:ext>
              </a:extLst>
            </p:cNvPr>
            <p:cNvSpPr/>
            <p:nvPr/>
          </p:nvSpPr>
          <p:spPr>
            <a:xfrm>
              <a:off x="-39807791" y="1448644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87A24EBD-CFF8-10B4-0040-67CE548D45C0}"/>
                </a:ext>
              </a:extLst>
            </p:cNvPr>
            <p:cNvSpPr/>
            <p:nvPr/>
          </p:nvSpPr>
          <p:spPr>
            <a:xfrm>
              <a:off x="-39267723" y="1435271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EEB4D7B6-66B6-34E2-43EA-2933CA086AAC}"/>
                </a:ext>
              </a:extLst>
            </p:cNvPr>
            <p:cNvSpPr/>
            <p:nvPr/>
          </p:nvSpPr>
          <p:spPr>
            <a:xfrm>
              <a:off x="-39113050" y="1595633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09A4D80C-CA50-E099-9E01-0D4C3B6DD196}"/>
                </a:ext>
              </a:extLst>
            </p:cNvPr>
            <p:cNvSpPr/>
            <p:nvPr/>
          </p:nvSpPr>
          <p:spPr>
            <a:xfrm>
              <a:off x="-38959182" y="1595657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FCC45B31-C8D7-2358-ABE4-650A248E419D}"/>
                </a:ext>
              </a:extLst>
            </p:cNvPr>
            <p:cNvSpPr/>
            <p:nvPr/>
          </p:nvSpPr>
          <p:spPr>
            <a:xfrm>
              <a:off x="-40270602" y="1288201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1C9FEDE7-0A71-D9DC-E9A2-7895E8C5AB09}"/>
                </a:ext>
              </a:extLst>
            </p:cNvPr>
            <p:cNvSpPr/>
            <p:nvPr/>
          </p:nvSpPr>
          <p:spPr>
            <a:xfrm>
              <a:off x="-40193346" y="1649149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6091DD7B-ED10-3B5E-D5DF-75CC397D7715}"/>
                </a:ext>
              </a:extLst>
            </p:cNvPr>
            <p:cNvSpPr/>
            <p:nvPr/>
          </p:nvSpPr>
          <p:spPr>
            <a:xfrm>
              <a:off x="-40193265" y="138181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A1E3271E-ABC3-B9A0-60DE-1BCD5C95837B}"/>
                </a:ext>
              </a:extLst>
            </p:cNvPr>
            <p:cNvSpPr/>
            <p:nvPr/>
          </p:nvSpPr>
          <p:spPr>
            <a:xfrm>
              <a:off x="-38342261" y="159561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D28DD5CD-86A3-0884-5CD4-C64769BD7358}"/>
                </a:ext>
              </a:extLst>
            </p:cNvPr>
            <p:cNvSpPr/>
            <p:nvPr/>
          </p:nvSpPr>
          <p:spPr>
            <a:xfrm>
              <a:off x="-39884724" y="1435271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715944A8-FCEF-5B0E-EB5D-1F86C4167700}"/>
                </a:ext>
              </a:extLst>
            </p:cNvPr>
            <p:cNvSpPr/>
            <p:nvPr/>
          </p:nvSpPr>
          <p:spPr>
            <a:xfrm>
              <a:off x="-38264200" y="163576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4BE6EB87-DE0C-5EE8-985F-F20391072C72}"/>
                </a:ext>
              </a:extLst>
            </p:cNvPr>
            <p:cNvSpPr/>
            <p:nvPr/>
          </p:nvSpPr>
          <p:spPr>
            <a:xfrm>
              <a:off x="-40039156" y="1435279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761D1321-3872-792F-35FB-C6F35F7D73D7}"/>
                </a:ext>
              </a:extLst>
            </p:cNvPr>
            <p:cNvSpPr/>
            <p:nvPr/>
          </p:nvSpPr>
          <p:spPr>
            <a:xfrm>
              <a:off x="-39730615" y="170262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84EFE9F8-2A98-EF1A-4726-51A502597679}"/>
                </a:ext>
              </a:extLst>
            </p:cNvPr>
            <p:cNvSpPr/>
            <p:nvPr/>
          </p:nvSpPr>
          <p:spPr>
            <a:xfrm>
              <a:off x="-38727575" y="163576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55519CEC-2AA9-A996-3CDC-93932D66AD63}"/>
                </a:ext>
              </a:extLst>
            </p:cNvPr>
            <p:cNvSpPr/>
            <p:nvPr/>
          </p:nvSpPr>
          <p:spPr>
            <a:xfrm>
              <a:off x="-40039559" y="1381820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C2C859F2-670D-45FA-9B6B-B7470FA0EEBF}"/>
                </a:ext>
              </a:extLst>
            </p:cNvPr>
            <p:cNvSpPr/>
            <p:nvPr/>
          </p:nvSpPr>
          <p:spPr>
            <a:xfrm>
              <a:off x="-39421913" y="170262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0BFC8DC5-8B86-DDF6-9324-CFF0E12B82E4}"/>
                </a:ext>
              </a:extLst>
            </p:cNvPr>
            <p:cNvSpPr/>
            <p:nvPr/>
          </p:nvSpPr>
          <p:spPr>
            <a:xfrm>
              <a:off x="-39036035" y="160902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4DF93C97-32B6-D704-D5CB-E573D385C05A}"/>
                </a:ext>
              </a:extLst>
            </p:cNvPr>
            <p:cNvSpPr/>
            <p:nvPr/>
          </p:nvSpPr>
          <p:spPr>
            <a:xfrm>
              <a:off x="-40347858" y="1301590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837F6C92-0C42-2B9E-B075-810E05451534}"/>
                </a:ext>
              </a:extLst>
            </p:cNvPr>
            <p:cNvSpPr/>
            <p:nvPr/>
          </p:nvSpPr>
          <p:spPr>
            <a:xfrm>
              <a:off x="-38727575" y="160902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B2F6D2B4-D468-E553-9498-32DEF3F2E232}"/>
                </a:ext>
              </a:extLst>
            </p:cNvPr>
            <p:cNvSpPr/>
            <p:nvPr/>
          </p:nvSpPr>
          <p:spPr>
            <a:xfrm>
              <a:off x="-39421913" y="1408573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02C453F3-39EA-18EB-8671-46444B820F1C}"/>
                </a:ext>
              </a:extLst>
            </p:cNvPr>
            <p:cNvSpPr/>
            <p:nvPr/>
          </p:nvSpPr>
          <p:spPr>
            <a:xfrm>
              <a:off x="-39113130" y="170260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CEA9E9F6-6D52-CA91-03D8-E9F6EA4B8BD9}"/>
                </a:ext>
              </a:extLst>
            </p:cNvPr>
            <p:cNvSpPr/>
            <p:nvPr/>
          </p:nvSpPr>
          <p:spPr>
            <a:xfrm>
              <a:off x="-39730615" y="1408573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427CCA06-A3F9-D893-C535-6B213587ADE3}"/>
                </a:ext>
              </a:extLst>
            </p:cNvPr>
            <p:cNvSpPr/>
            <p:nvPr/>
          </p:nvSpPr>
          <p:spPr>
            <a:xfrm>
              <a:off x="-38110574" y="160902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3C47BE79-07F6-E270-D5EF-AEB382432427}"/>
                </a:ext>
              </a:extLst>
            </p:cNvPr>
            <p:cNvSpPr/>
            <p:nvPr/>
          </p:nvSpPr>
          <p:spPr>
            <a:xfrm>
              <a:off x="-40039317" y="1408557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95CBB6CA-35BD-EE9F-EAB3-DFA8012ED075}"/>
                </a:ext>
              </a:extLst>
            </p:cNvPr>
            <p:cNvSpPr/>
            <p:nvPr/>
          </p:nvSpPr>
          <p:spPr>
            <a:xfrm>
              <a:off x="-40116493" y="1314971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04BC70BF-EF2A-9857-1B36-940E5B3F9A2A}"/>
                </a:ext>
              </a:extLst>
            </p:cNvPr>
            <p:cNvSpPr/>
            <p:nvPr/>
          </p:nvSpPr>
          <p:spPr>
            <a:xfrm>
              <a:off x="-39807871" y="1395168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C0601ACC-A91B-AA1E-FFA2-9E3D5BAB34F3}"/>
                </a:ext>
              </a:extLst>
            </p:cNvPr>
            <p:cNvSpPr/>
            <p:nvPr/>
          </p:nvSpPr>
          <p:spPr>
            <a:xfrm>
              <a:off x="-39961819" y="139519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06D341A1-7C53-2015-BD3C-84398A8846E2}"/>
                </a:ext>
              </a:extLst>
            </p:cNvPr>
            <p:cNvSpPr/>
            <p:nvPr/>
          </p:nvSpPr>
          <p:spPr>
            <a:xfrm>
              <a:off x="-38650802" y="162240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8E548AD4-4054-D044-B3E2-BD45F412505E}"/>
                </a:ext>
              </a:extLst>
            </p:cNvPr>
            <p:cNvSpPr/>
            <p:nvPr/>
          </p:nvSpPr>
          <p:spPr>
            <a:xfrm>
              <a:off x="-39961980" y="1715981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D1C8BD4E-D279-FB37-3836-48ACE90AA8C4}"/>
                </a:ext>
              </a:extLst>
            </p:cNvPr>
            <p:cNvSpPr/>
            <p:nvPr/>
          </p:nvSpPr>
          <p:spPr>
            <a:xfrm>
              <a:off x="-40424953" y="1314971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5CF2908C-41ED-7BE6-0E32-F9AB1AE905EC}"/>
                </a:ext>
              </a:extLst>
            </p:cNvPr>
            <p:cNvSpPr/>
            <p:nvPr/>
          </p:nvSpPr>
          <p:spPr>
            <a:xfrm>
              <a:off x="-39112889" y="162239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AF9D745A-C9B9-4291-A9E5-C21B0DDFC32D}"/>
                </a:ext>
              </a:extLst>
            </p:cNvPr>
            <p:cNvSpPr/>
            <p:nvPr/>
          </p:nvSpPr>
          <p:spPr>
            <a:xfrm>
              <a:off x="-39190548" y="15555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618A751B-52CC-6B18-0DEE-1BB82E0C768E}"/>
                </a:ext>
              </a:extLst>
            </p:cNvPr>
            <p:cNvSpPr/>
            <p:nvPr/>
          </p:nvSpPr>
          <p:spPr>
            <a:xfrm>
              <a:off x="-40347858" y="1729338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EE39D215-5C4F-21E7-DBA1-4E6367EB5314}"/>
                </a:ext>
              </a:extLst>
            </p:cNvPr>
            <p:cNvSpPr/>
            <p:nvPr/>
          </p:nvSpPr>
          <p:spPr>
            <a:xfrm>
              <a:off x="-39267723" y="1301598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B4BFDDE-009F-FD2C-AE33-32AE0E541EB7}"/>
                </a:ext>
              </a:extLst>
            </p:cNvPr>
            <p:cNvSpPr/>
            <p:nvPr/>
          </p:nvSpPr>
          <p:spPr>
            <a:xfrm>
              <a:off x="-39807791" y="1715981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D4EEE7D1-A574-1F5D-E8C5-74A570F9A844}"/>
                </a:ext>
              </a:extLst>
            </p:cNvPr>
            <p:cNvSpPr/>
            <p:nvPr/>
          </p:nvSpPr>
          <p:spPr>
            <a:xfrm>
              <a:off x="-40116331" y="1395168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2A1E2FC9-2CC2-6144-1E55-62F576F495E9}"/>
                </a:ext>
              </a:extLst>
            </p:cNvPr>
            <p:cNvSpPr/>
            <p:nvPr/>
          </p:nvSpPr>
          <p:spPr>
            <a:xfrm>
              <a:off x="-40193346" y="1248131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6B6A6307-8571-470B-5B62-6BD9B298CE1B}"/>
                </a:ext>
              </a:extLst>
            </p:cNvPr>
            <p:cNvSpPr/>
            <p:nvPr/>
          </p:nvSpPr>
          <p:spPr>
            <a:xfrm>
              <a:off x="-40039639" y="162239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DB62C598-182B-9DC3-13F9-2F631B1387C4}"/>
                </a:ext>
              </a:extLst>
            </p:cNvPr>
            <p:cNvSpPr/>
            <p:nvPr/>
          </p:nvSpPr>
          <p:spPr>
            <a:xfrm>
              <a:off x="-40039156" y="1248131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A8BB474C-E7B3-E3BE-42BF-603E31F9BCF9}"/>
                </a:ext>
              </a:extLst>
            </p:cNvPr>
            <p:cNvSpPr/>
            <p:nvPr/>
          </p:nvSpPr>
          <p:spPr>
            <a:xfrm>
              <a:off x="-39576183" y="140855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1B031388-A046-CF2E-3A7E-EFF961AD65C1}"/>
                </a:ext>
              </a:extLst>
            </p:cNvPr>
            <p:cNvSpPr/>
            <p:nvPr/>
          </p:nvSpPr>
          <p:spPr>
            <a:xfrm>
              <a:off x="-39961980" y="142192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9540BBC3-DB96-F04F-BCF1-E5C5EF847182}"/>
                </a:ext>
              </a:extLst>
            </p:cNvPr>
            <p:cNvSpPr/>
            <p:nvPr/>
          </p:nvSpPr>
          <p:spPr>
            <a:xfrm>
              <a:off x="-39807791" y="142191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B2E0F12-7C54-0B82-0839-913C223D8036}"/>
                </a:ext>
              </a:extLst>
            </p:cNvPr>
            <p:cNvSpPr/>
            <p:nvPr/>
          </p:nvSpPr>
          <p:spPr>
            <a:xfrm>
              <a:off x="-39576183" y="170260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8D2A0039-C659-FEFC-757F-20D2ABBE9F19}"/>
                </a:ext>
              </a:extLst>
            </p:cNvPr>
            <p:cNvSpPr/>
            <p:nvPr/>
          </p:nvSpPr>
          <p:spPr>
            <a:xfrm>
              <a:off x="-39344576" y="142191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DF04A027-67E7-1ADE-E89C-DCDA0F6B512A}"/>
                </a:ext>
              </a:extLst>
            </p:cNvPr>
            <p:cNvSpPr/>
            <p:nvPr/>
          </p:nvSpPr>
          <p:spPr>
            <a:xfrm>
              <a:off x="-39499411" y="136845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F743D8AC-8529-C6A9-D39F-7FF86B38756B}"/>
                </a:ext>
              </a:extLst>
            </p:cNvPr>
            <p:cNvSpPr/>
            <p:nvPr/>
          </p:nvSpPr>
          <p:spPr>
            <a:xfrm>
              <a:off x="-39961819" y="1288209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A38F170C-DC0F-081D-4CA4-E467D87E3058}"/>
                </a:ext>
              </a:extLst>
            </p:cNvPr>
            <p:cNvSpPr/>
            <p:nvPr/>
          </p:nvSpPr>
          <p:spPr>
            <a:xfrm>
              <a:off x="-39499411" y="1609014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72E9018D-5D60-1AAE-F751-911708A78288}"/>
                </a:ext>
              </a:extLst>
            </p:cNvPr>
            <p:cNvSpPr/>
            <p:nvPr/>
          </p:nvSpPr>
          <p:spPr>
            <a:xfrm>
              <a:off x="-39653117" y="136845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E2F6814E-52B2-A930-479D-395035890AE5}"/>
                </a:ext>
              </a:extLst>
            </p:cNvPr>
            <p:cNvSpPr/>
            <p:nvPr/>
          </p:nvSpPr>
          <p:spPr>
            <a:xfrm>
              <a:off x="-39653117" y="1609014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7032EFDB-D796-6D74-F677-2B674F853C91}"/>
                </a:ext>
              </a:extLst>
            </p:cNvPr>
            <p:cNvSpPr/>
            <p:nvPr/>
          </p:nvSpPr>
          <p:spPr>
            <a:xfrm>
              <a:off x="-39190628" y="168926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84166D5F-A04D-9FF9-06B4-FBD57843052C}"/>
                </a:ext>
              </a:extLst>
            </p:cNvPr>
            <p:cNvSpPr/>
            <p:nvPr/>
          </p:nvSpPr>
          <p:spPr>
            <a:xfrm>
              <a:off x="-40502209" y="148873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BD6D1103-1A48-F031-160B-8CEF2B2BEF89}"/>
                </a:ext>
              </a:extLst>
            </p:cNvPr>
            <p:cNvSpPr/>
            <p:nvPr/>
          </p:nvSpPr>
          <p:spPr>
            <a:xfrm>
              <a:off x="-40039639" y="1355074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2001A2CE-372C-5799-42EB-374134356299}"/>
                </a:ext>
              </a:extLst>
            </p:cNvPr>
            <p:cNvSpPr/>
            <p:nvPr/>
          </p:nvSpPr>
          <p:spPr>
            <a:xfrm>
              <a:off x="-40501806" y="1355074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08AC2216-F6E0-E06E-7675-606A5A8E3306}"/>
                </a:ext>
              </a:extLst>
            </p:cNvPr>
            <p:cNvSpPr/>
            <p:nvPr/>
          </p:nvSpPr>
          <p:spPr>
            <a:xfrm>
              <a:off x="-39961819" y="168926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3C17F952-2FDE-F180-AE6D-8A70DA8A5C97}"/>
                </a:ext>
              </a:extLst>
            </p:cNvPr>
            <p:cNvSpPr/>
            <p:nvPr/>
          </p:nvSpPr>
          <p:spPr>
            <a:xfrm>
              <a:off x="-38650802" y="1649141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2DD66E2B-D301-DDE8-6CFB-1F69F1FC3B80}"/>
                </a:ext>
              </a:extLst>
            </p:cNvPr>
            <p:cNvSpPr/>
            <p:nvPr/>
          </p:nvSpPr>
          <p:spPr>
            <a:xfrm>
              <a:off x="-38959182" y="1542190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0CA64BD8-12DF-0D03-509B-BB4104751886}"/>
                </a:ext>
              </a:extLst>
            </p:cNvPr>
            <p:cNvSpPr/>
            <p:nvPr/>
          </p:nvSpPr>
          <p:spPr>
            <a:xfrm>
              <a:off x="-38650722" y="159564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961C7B98-328D-D990-A78F-1B6235582238}"/>
                </a:ext>
              </a:extLst>
            </p:cNvPr>
            <p:cNvSpPr/>
            <p:nvPr/>
          </p:nvSpPr>
          <p:spPr>
            <a:xfrm>
              <a:off x="-39807791" y="1261487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0CD5F1B1-D70F-0AD6-43F8-589500BA3BA7}"/>
                </a:ext>
              </a:extLst>
            </p:cNvPr>
            <p:cNvSpPr/>
            <p:nvPr/>
          </p:nvSpPr>
          <p:spPr>
            <a:xfrm>
              <a:off x="-39961980" y="1555547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426CB66A-1F59-D31A-613C-5F6B31D7283E}"/>
                </a:ext>
              </a:extLst>
            </p:cNvPr>
            <p:cNvSpPr/>
            <p:nvPr/>
          </p:nvSpPr>
          <p:spPr>
            <a:xfrm>
              <a:off x="-39267723" y="1675871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962889BA-CB62-CED8-B018-696E9C0222CF}"/>
                </a:ext>
              </a:extLst>
            </p:cNvPr>
            <p:cNvSpPr/>
            <p:nvPr/>
          </p:nvSpPr>
          <p:spPr>
            <a:xfrm>
              <a:off x="-40501726" y="132832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0B142DAC-7B6B-00EC-316C-8B5A047EE89B}"/>
                </a:ext>
              </a:extLst>
            </p:cNvPr>
            <p:cNvSpPr/>
            <p:nvPr/>
          </p:nvSpPr>
          <p:spPr>
            <a:xfrm>
              <a:off x="-38881926" y="1582260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96FF59ED-6C52-39F6-D598-C4BC94344353}"/>
                </a:ext>
              </a:extLst>
            </p:cNvPr>
            <p:cNvSpPr/>
            <p:nvPr/>
          </p:nvSpPr>
          <p:spPr>
            <a:xfrm>
              <a:off x="-39036196" y="1582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A1A65B87-06BD-02C9-9120-1B08ABDF6E01}"/>
                </a:ext>
              </a:extLst>
            </p:cNvPr>
            <p:cNvSpPr/>
            <p:nvPr/>
          </p:nvSpPr>
          <p:spPr>
            <a:xfrm>
              <a:off x="-40270602" y="139520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E1605E25-220B-3CEC-B31D-833FDC89F72F}"/>
                </a:ext>
              </a:extLst>
            </p:cNvPr>
            <p:cNvSpPr/>
            <p:nvPr/>
          </p:nvSpPr>
          <p:spPr>
            <a:xfrm>
              <a:off x="-39884805" y="1675863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58D09E1D-DFA0-CF9E-4692-B62D5971567E}"/>
                </a:ext>
              </a:extLst>
            </p:cNvPr>
            <p:cNvSpPr/>
            <p:nvPr/>
          </p:nvSpPr>
          <p:spPr>
            <a:xfrm>
              <a:off x="-38264280" y="1662522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59F63D56-6B5F-8AC9-ECDE-7EA2C6467871}"/>
                </a:ext>
              </a:extLst>
            </p:cNvPr>
            <p:cNvSpPr/>
            <p:nvPr/>
          </p:nvSpPr>
          <p:spPr>
            <a:xfrm>
              <a:off x="-40116331" y="1582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E94018E0-253F-EBFF-A865-9A25D6583F02}"/>
                </a:ext>
              </a:extLst>
            </p:cNvPr>
            <p:cNvSpPr/>
            <p:nvPr/>
          </p:nvSpPr>
          <p:spPr>
            <a:xfrm>
              <a:off x="-40193346" y="1729338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A03D8220-C855-765D-2391-09D21F8EC390}"/>
                </a:ext>
              </a:extLst>
            </p:cNvPr>
            <p:cNvSpPr/>
            <p:nvPr/>
          </p:nvSpPr>
          <p:spPr>
            <a:xfrm>
              <a:off x="-39576264" y="1568920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D4C6F2B2-3576-F29E-87A9-512E58AFE826}"/>
                </a:ext>
              </a:extLst>
            </p:cNvPr>
            <p:cNvSpPr/>
            <p:nvPr/>
          </p:nvSpPr>
          <p:spPr>
            <a:xfrm>
              <a:off x="-38881765" y="166255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0BD1B0B1-9E59-9F33-E82A-FE12072C33E7}"/>
                </a:ext>
              </a:extLst>
            </p:cNvPr>
            <p:cNvSpPr/>
            <p:nvPr/>
          </p:nvSpPr>
          <p:spPr>
            <a:xfrm>
              <a:off x="-39499250" y="131496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C5D4698F-7FC2-2756-A54E-55293E15D6CC}"/>
                </a:ext>
              </a:extLst>
            </p:cNvPr>
            <p:cNvSpPr/>
            <p:nvPr/>
          </p:nvSpPr>
          <p:spPr>
            <a:xfrm>
              <a:off x="-38572902" y="1662530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23F51D22-65C8-3C54-FE42-9E7769D63F7D}"/>
                </a:ext>
              </a:extLst>
            </p:cNvPr>
            <p:cNvSpPr/>
            <p:nvPr/>
          </p:nvSpPr>
          <p:spPr>
            <a:xfrm>
              <a:off x="-39653037" y="131496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16D25B0F-5C00-E8A8-EF17-27FD80E2AB8D}"/>
                </a:ext>
              </a:extLst>
            </p:cNvPr>
            <p:cNvSpPr/>
            <p:nvPr/>
          </p:nvSpPr>
          <p:spPr>
            <a:xfrm>
              <a:off x="-39499250" y="166252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61193DEF-F0A5-811D-1591-B516CCE06D94}"/>
                </a:ext>
              </a:extLst>
            </p:cNvPr>
            <p:cNvSpPr/>
            <p:nvPr/>
          </p:nvSpPr>
          <p:spPr>
            <a:xfrm>
              <a:off x="-39653037" y="166252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A970B504-309C-8BAA-998B-6D2E9C63F99F}"/>
                </a:ext>
              </a:extLst>
            </p:cNvPr>
            <p:cNvSpPr/>
            <p:nvPr/>
          </p:nvSpPr>
          <p:spPr>
            <a:xfrm>
              <a:off x="-39730534" y="167591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FAE3E3B2-51BF-47F7-DC22-6A6F656AA3C8}"/>
                </a:ext>
              </a:extLst>
            </p:cNvPr>
            <p:cNvSpPr/>
            <p:nvPr/>
          </p:nvSpPr>
          <p:spPr>
            <a:xfrm>
              <a:off x="-38572902" y="158226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4E03C51F-C19A-C565-3A58-BD02052D02E0}"/>
                </a:ext>
              </a:extLst>
            </p:cNvPr>
            <p:cNvSpPr/>
            <p:nvPr/>
          </p:nvSpPr>
          <p:spPr>
            <a:xfrm>
              <a:off x="-39421832" y="167591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8D007DB6-DA1E-5ED0-7971-50AFDE4E5BA4}"/>
                </a:ext>
              </a:extLst>
            </p:cNvPr>
            <p:cNvSpPr/>
            <p:nvPr/>
          </p:nvSpPr>
          <p:spPr>
            <a:xfrm>
              <a:off x="-40270521" y="1314923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FAFE1842-DD4C-EC87-4C53-90C338ABB40E}"/>
                </a:ext>
              </a:extLst>
            </p:cNvPr>
            <p:cNvSpPr/>
            <p:nvPr/>
          </p:nvSpPr>
          <p:spPr>
            <a:xfrm>
              <a:off x="-39421591" y="1622387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A164E574-A2BF-2657-489A-767415D01921}"/>
                </a:ext>
              </a:extLst>
            </p:cNvPr>
            <p:cNvSpPr/>
            <p:nvPr/>
          </p:nvSpPr>
          <p:spPr>
            <a:xfrm>
              <a:off x="-38804509" y="1595665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8FDE88B6-9828-6FA5-6264-B7F05664B339}"/>
                </a:ext>
              </a:extLst>
            </p:cNvPr>
            <p:cNvSpPr/>
            <p:nvPr/>
          </p:nvSpPr>
          <p:spPr>
            <a:xfrm>
              <a:off x="-39730776" y="1622387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7CD2C212-6E56-21A3-03E9-114DBED4C494}"/>
                </a:ext>
              </a:extLst>
            </p:cNvPr>
            <p:cNvSpPr/>
            <p:nvPr/>
          </p:nvSpPr>
          <p:spPr>
            <a:xfrm>
              <a:off x="-40039559" y="1328328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E87B1F4A-1A9E-0677-882A-6AF4736D662F}"/>
                </a:ext>
              </a:extLst>
            </p:cNvPr>
            <p:cNvSpPr/>
            <p:nvPr/>
          </p:nvSpPr>
          <p:spPr>
            <a:xfrm>
              <a:off x="-39730696" y="1328320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ED0D8158-3989-45C5-B549-C1A1D2D41845}"/>
                </a:ext>
              </a:extLst>
            </p:cNvPr>
            <p:cNvSpPr/>
            <p:nvPr/>
          </p:nvSpPr>
          <p:spPr>
            <a:xfrm>
              <a:off x="-38341939" y="167591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CD8B84CA-CC6A-2356-56B1-1056C36E9E9F}"/>
                </a:ext>
              </a:extLst>
            </p:cNvPr>
            <p:cNvSpPr/>
            <p:nvPr/>
          </p:nvSpPr>
          <p:spPr>
            <a:xfrm>
              <a:off x="-39421591" y="1328320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F766054-5D36-12C9-C885-E1B6BF1F2C28}"/>
                </a:ext>
              </a:extLst>
            </p:cNvPr>
            <p:cNvSpPr/>
            <p:nvPr/>
          </p:nvSpPr>
          <p:spPr>
            <a:xfrm>
              <a:off x="-39421832" y="130156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1261D6B1-6217-E418-543A-5898E98A0B3D}"/>
                </a:ext>
              </a:extLst>
            </p:cNvPr>
            <p:cNvSpPr/>
            <p:nvPr/>
          </p:nvSpPr>
          <p:spPr>
            <a:xfrm>
              <a:off x="-39112808" y="1649157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431C7634-2656-AF1B-B44F-E1DCB5BE123B}"/>
                </a:ext>
              </a:extLst>
            </p:cNvPr>
            <p:cNvSpPr/>
            <p:nvPr/>
          </p:nvSpPr>
          <p:spPr>
            <a:xfrm>
              <a:off x="-39961497" y="1341709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F7BB5597-9625-F80C-1E6D-B8EEEC2DACB9}"/>
                </a:ext>
              </a:extLst>
            </p:cNvPr>
            <p:cNvSpPr/>
            <p:nvPr/>
          </p:nvSpPr>
          <p:spPr>
            <a:xfrm>
              <a:off x="-39421591" y="16491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54D047C6-5BD8-BEC2-370B-A7D65B4932AD}"/>
                </a:ext>
              </a:extLst>
            </p:cNvPr>
            <p:cNvSpPr/>
            <p:nvPr/>
          </p:nvSpPr>
          <p:spPr>
            <a:xfrm>
              <a:off x="-39730696" y="16491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F9C499EA-5029-6DA2-7996-CE95C4D50AE8}"/>
                </a:ext>
              </a:extLst>
            </p:cNvPr>
            <p:cNvSpPr/>
            <p:nvPr/>
          </p:nvSpPr>
          <p:spPr>
            <a:xfrm>
              <a:off x="-40039559" y="1649157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2751062D-ACFC-14CC-ADDC-7DC932BF945E}"/>
                </a:ext>
              </a:extLst>
            </p:cNvPr>
            <p:cNvSpPr/>
            <p:nvPr/>
          </p:nvSpPr>
          <p:spPr>
            <a:xfrm>
              <a:off x="-39961497" y="1635776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97D5BEDA-64C9-EAFF-D627-447A2C0A2C50}"/>
                </a:ext>
              </a:extLst>
            </p:cNvPr>
            <p:cNvSpPr/>
            <p:nvPr/>
          </p:nvSpPr>
          <p:spPr>
            <a:xfrm>
              <a:off x="-39730776" y="1355098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6F65A1A4-F822-B779-5CDE-539C1FD4485E}"/>
                </a:ext>
              </a:extLst>
            </p:cNvPr>
            <p:cNvSpPr/>
            <p:nvPr/>
          </p:nvSpPr>
          <p:spPr>
            <a:xfrm>
              <a:off x="-39421591" y="1355098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684B4D06-EBFD-AACE-6F72-1A39506E0D66}"/>
                </a:ext>
              </a:extLst>
            </p:cNvPr>
            <p:cNvSpPr/>
            <p:nvPr/>
          </p:nvSpPr>
          <p:spPr>
            <a:xfrm>
              <a:off x="-39730534" y="130156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B540FC21-A136-334E-EE00-D73E5E9A92AF}"/>
                </a:ext>
              </a:extLst>
            </p:cNvPr>
            <p:cNvSpPr/>
            <p:nvPr/>
          </p:nvSpPr>
          <p:spPr>
            <a:xfrm>
              <a:off x="-38572902" y="168926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02094F6B-EC6B-CA3C-F867-08A4E3741B4E}"/>
                </a:ext>
              </a:extLst>
            </p:cNvPr>
            <p:cNvSpPr/>
            <p:nvPr/>
          </p:nvSpPr>
          <p:spPr>
            <a:xfrm>
              <a:off x="-38264200" y="160901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B84CBFBD-CD62-D88D-DA44-330A942F5CFA}"/>
                </a:ext>
              </a:extLst>
            </p:cNvPr>
            <p:cNvSpPr/>
            <p:nvPr/>
          </p:nvSpPr>
          <p:spPr>
            <a:xfrm>
              <a:off x="-39190870" y="1635776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FD6B6B3B-2C48-1644-4F94-89A351B4B0E5}"/>
                </a:ext>
              </a:extLst>
            </p:cNvPr>
            <p:cNvSpPr/>
            <p:nvPr/>
          </p:nvSpPr>
          <p:spPr>
            <a:xfrm>
              <a:off x="-40347858" y="138182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BA61D975-F024-1E53-4575-77A730A88C4B}"/>
                </a:ext>
              </a:extLst>
            </p:cNvPr>
            <p:cNvSpPr/>
            <p:nvPr/>
          </p:nvSpPr>
          <p:spPr>
            <a:xfrm>
              <a:off x="-39190870" y="1609022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61AC6520-61FA-B85F-A8B6-D49BF38AF372}"/>
                </a:ext>
              </a:extLst>
            </p:cNvPr>
            <p:cNvSpPr/>
            <p:nvPr/>
          </p:nvSpPr>
          <p:spPr>
            <a:xfrm>
              <a:off x="-38572741" y="163576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8AAE59E0-DA9F-E9CD-CAB4-5118D4DB2A42}"/>
                </a:ext>
              </a:extLst>
            </p:cNvPr>
            <p:cNvSpPr/>
            <p:nvPr/>
          </p:nvSpPr>
          <p:spPr>
            <a:xfrm>
              <a:off x="-38881684" y="160899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9BEC0BB1-2C0A-5BAD-8FEA-43375E07D866}"/>
                </a:ext>
              </a:extLst>
            </p:cNvPr>
            <p:cNvSpPr/>
            <p:nvPr/>
          </p:nvSpPr>
          <p:spPr>
            <a:xfrm>
              <a:off x="-39961497" y="1368463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6563E45D-7CDC-1A82-2815-D39282E0570C}"/>
                </a:ext>
              </a:extLst>
            </p:cNvPr>
            <p:cNvSpPr/>
            <p:nvPr/>
          </p:nvSpPr>
          <p:spPr>
            <a:xfrm>
              <a:off x="-40270602" y="1368487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37FBBDE5-1E13-34FE-9005-BC55ABAFE325}"/>
                </a:ext>
              </a:extLst>
            </p:cNvPr>
            <p:cNvSpPr/>
            <p:nvPr/>
          </p:nvSpPr>
          <p:spPr>
            <a:xfrm>
              <a:off x="-39961497" y="1609022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3B5B1FA6-E1BC-43E5-9A72-3BBCF4C9849C}"/>
                </a:ext>
              </a:extLst>
            </p:cNvPr>
            <p:cNvSpPr/>
            <p:nvPr/>
          </p:nvSpPr>
          <p:spPr>
            <a:xfrm>
              <a:off x="-40579626" y="1341717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D045DDD9-511A-BFA3-3B99-536C00A844EF}"/>
                </a:ext>
              </a:extLst>
            </p:cNvPr>
            <p:cNvSpPr/>
            <p:nvPr/>
          </p:nvSpPr>
          <p:spPr>
            <a:xfrm>
              <a:off x="-38341939" y="16491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3D8077F7-FE8D-9503-C4BE-0F6BE8754B91}"/>
                </a:ext>
              </a:extLst>
            </p:cNvPr>
            <p:cNvSpPr/>
            <p:nvPr/>
          </p:nvSpPr>
          <p:spPr>
            <a:xfrm>
              <a:off x="-38572821" y="160902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F97023B1-CD38-AD22-05E7-53EF3AA2AE6F}"/>
                </a:ext>
              </a:extLst>
            </p:cNvPr>
            <p:cNvSpPr/>
            <p:nvPr/>
          </p:nvSpPr>
          <p:spPr>
            <a:xfrm>
              <a:off x="-39730454" y="1381860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75D7A165-08E8-2F60-2FF1-E2FA1A8239D5}"/>
                </a:ext>
              </a:extLst>
            </p:cNvPr>
            <p:cNvSpPr/>
            <p:nvPr/>
          </p:nvSpPr>
          <p:spPr>
            <a:xfrm>
              <a:off x="-39421752" y="1595641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BB3EFD12-EDB8-8EE6-A63B-239E655A823D}"/>
                </a:ext>
              </a:extLst>
            </p:cNvPr>
            <p:cNvSpPr/>
            <p:nvPr/>
          </p:nvSpPr>
          <p:spPr>
            <a:xfrm>
              <a:off x="-39730454" y="1595641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9A44E988-ED6A-3307-A6E0-B3F2A19422C1}"/>
                </a:ext>
              </a:extLst>
            </p:cNvPr>
            <p:cNvSpPr/>
            <p:nvPr/>
          </p:nvSpPr>
          <p:spPr>
            <a:xfrm>
              <a:off x="-38342020" y="1622411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21" name="Groupe 320">
            <a:extLst>
              <a:ext uri="{FF2B5EF4-FFF2-40B4-BE49-F238E27FC236}">
                <a16:creationId xmlns:a16="http://schemas.microsoft.com/office/drawing/2014/main" id="{E9B389FB-D76C-0E39-9802-C2A1D04BD371}"/>
              </a:ext>
            </a:extLst>
          </p:cNvPr>
          <p:cNvGrpSpPr/>
          <p:nvPr/>
        </p:nvGrpSpPr>
        <p:grpSpPr>
          <a:xfrm>
            <a:off x="6257919" y="3846427"/>
            <a:ext cx="1127760" cy="1127760"/>
            <a:chOff x="-2663056" y="2865120"/>
            <a:chExt cx="1127760" cy="1127760"/>
          </a:xfrm>
        </p:grpSpPr>
        <p:grpSp>
          <p:nvGrpSpPr>
            <p:cNvPr id="322" name="Graphique 385">
              <a:extLst>
                <a:ext uri="{FF2B5EF4-FFF2-40B4-BE49-F238E27FC236}">
                  <a16:creationId xmlns:a16="http://schemas.microsoft.com/office/drawing/2014/main" id="{8BE0F565-8470-D21D-FB9C-0AA0FDC034D9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324" name="Ellipse 323">
                <a:extLst>
                  <a:ext uri="{FF2B5EF4-FFF2-40B4-BE49-F238E27FC236}">
                    <a16:creationId xmlns:a16="http://schemas.microsoft.com/office/drawing/2014/main" id="{921692B8-EE15-48AA-6AB9-0705759FF4B0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5" name="Ellipse 324">
                <a:extLst>
                  <a:ext uri="{FF2B5EF4-FFF2-40B4-BE49-F238E27FC236}">
                    <a16:creationId xmlns:a16="http://schemas.microsoft.com/office/drawing/2014/main" id="{2324DAF4-B795-E592-FB0A-983B58C3E16C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027D2513-8B38-A5AE-8DE4-373F4218387F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326" name="Groupe 325">
            <a:extLst>
              <a:ext uri="{FF2B5EF4-FFF2-40B4-BE49-F238E27FC236}">
                <a16:creationId xmlns:a16="http://schemas.microsoft.com/office/drawing/2014/main" id="{4C88FE38-FBBA-D7A1-5611-9C11F195EC3B}"/>
              </a:ext>
            </a:extLst>
          </p:cNvPr>
          <p:cNvGrpSpPr/>
          <p:nvPr/>
        </p:nvGrpSpPr>
        <p:grpSpPr>
          <a:xfrm>
            <a:off x="5955341" y="2638182"/>
            <a:ext cx="886171" cy="886171"/>
            <a:chOff x="-2196201" y="4165899"/>
            <a:chExt cx="886171" cy="886171"/>
          </a:xfrm>
        </p:grpSpPr>
        <p:grpSp>
          <p:nvGrpSpPr>
            <p:cNvPr id="327" name="Graphique 385">
              <a:extLst>
                <a:ext uri="{FF2B5EF4-FFF2-40B4-BE49-F238E27FC236}">
                  <a16:creationId xmlns:a16="http://schemas.microsoft.com/office/drawing/2014/main" id="{F7A71DA1-041E-14D2-89EA-5F2329A46505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329" name="Ellipse 328">
                <a:extLst>
                  <a:ext uri="{FF2B5EF4-FFF2-40B4-BE49-F238E27FC236}">
                    <a16:creationId xmlns:a16="http://schemas.microsoft.com/office/drawing/2014/main" id="{881F95B1-47B6-03DE-A5AF-989373062EE9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0" name="Ellipse 329">
                <a:extLst>
                  <a:ext uri="{FF2B5EF4-FFF2-40B4-BE49-F238E27FC236}">
                    <a16:creationId xmlns:a16="http://schemas.microsoft.com/office/drawing/2014/main" id="{E4B13B66-AB2A-8215-14FA-C1FA5500A5D1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8" name="ZoneTexte 327">
              <a:extLst>
                <a:ext uri="{FF2B5EF4-FFF2-40B4-BE49-F238E27FC236}">
                  <a16:creationId xmlns:a16="http://schemas.microsoft.com/office/drawing/2014/main" id="{88487683-C686-467A-9D8E-1A9158ABC0AF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331" name="Groupe 330">
            <a:extLst>
              <a:ext uri="{FF2B5EF4-FFF2-40B4-BE49-F238E27FC236}">
                <a16:creationId xmlns:a16="http://schemas.microsoft.com/office/drawing/2014/main" id="{0189C044-4750-678A-89B5-8FCA8C82FB45}"/>
              </a:ext>
            </a:extLst>
          </p:cNvPr>
          <p:cNvGrpSpPr/>
          <p:nvPr/>
        </p:nvGrpSpPr>
        <p:grpSpPr>
          <a:xfrm>
            <a:off x="5020837" y="1116461"/>
            <a:ext cx="642158" cy="642158"/>
            <a:chOff x="-4110358" y="5865997"/>
            <a:chExt cx="642158" cy="642158"/>
          </a:xfrm>
        </p:grpSpPr>
        <p:grpSp>
          <p:nvGrpSpPr>
            <p:cNvPr id="332" name="Graphique 385">
              <a:extLst>
                <a:ext uri="{FF2B5EF4-FFF2-40B4-BE49-F238E27FC236}">
                  <a16:creationId xmlns:a16="http://schemas.microsoft.com/office/drawing/2014/main" id="{5BED404A-A5DA-5A61-D4EA-C73279A7D6CA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334" name="Ellipse 333">
                <a:extLst>
                  <a:ext uri="{FF2B5EF4-FFF2-40B4-BE49-F238E27FC236}">
                    <a16:creationId xmlns:a16="http://schemas.microsoft.com/office/drawing/2014/main" id="{98BA1B9D-45B7-22A1-0486-C1FBDBBC559B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5" name="Ellipse 334">
                <a:extLst>
                  <a:ext uri="{FF2B5EF4-FFF2-40B4-BE49-F238E27FC236}">
                    <a16:creationId xmlns:a16="http://schemas.microsoft.com/office/drawing/2014/main" id="{01CC08C8-6140-ED29-C2E1-8B9197F282E8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33" name="ZoneTexte 332">
              <a:extLst>
                <a:ext uri="{FF2B5EF4-FFF2-40B4-BE49-F238E27FC236}">
                  <a16:creationId xmlns:a16="http://schemas.microsoft.com/office/drawing/2014/main" id="{D836B488-EE53-4D30-0285-2C3F672BC70F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336" name="Forme libre 335">
            <a:extLst>
              <a:ext uri="{FF2B5EF4-FFF2-40B4-BE49-F238E27FC236}">
                <a16:creationId xmlns:a16="http://schemas.microsoft.com/office/drawing/2014/main" id="{2E99D052-CD10-A280-CC88-967DF3F29348}"/>
              </a:ext>
            </a:extLst>
          </p:cNvPr>
          <p:cNvSpPr/>
          <p:nvPr/>
        </p:nvSpPr>
        <p:spPr>
          <a:xfrm>
            <a:off x="8290436" y="459976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37" name="Group 46">
            <a:extLst>
              <a:ext uri="{FF2B5EF4-FFF2-40B4-BE49-F238E27FC236}">
                <a16:creationId xmlns:a16="http://schemas.microsoft.com/office/drawing/2014/main" id="{D3E4FF52-48C8-F833-93F6-963CA7E287C9}"/>
              </a:ext>
            </a:extLst>
          </p:cNvPr>
          <p:cNvGrpSpPr/>
          <p:nvPr/>
        </p:nvGrpSpPr>
        <p:grpSpPr>
          <a:xfrm>
            <a:off x="8857301" y="4681715"/>
            <a:ext cx="1691640" cy="1013154"/>
            <a:chOff x="9636390" y="4480994"/>
            <a:chExt cx="1691640" cy="1013154"/>
          </a:xfrm>
        </p:grpSpPr>
        <p:sp>
          <p:nvSpPr>
            <p:cNvPr id="338" name="TextBox 36">
              <a:extLst>
                <a:ext uri="{FF2B5EF4-FFF2-40B4-BE49-F238E27FC236}">
                  <a16:creationId xmlns:a16="http://schemas.microsoft.com/office/drawing/2014/main" id="{F3728493-2008-D622-17E6-DFD0C6794C8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9" name="TextBox 37">
              <a:extLst>
                <a:ext uri="{FF2B5EF4-FFF2-40B4-BE49-F238E27FC236}">
                  <a16:creationId xmlns:a16="http://schemas.microsoft.com/office/drawing/2014/main" id="{F80BC70E-1605-3A2E-FA8F-293542E7067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40" name="Forme libre 339">
            <a:extLst>
              <a:ext uri="{FF2B5EF4-FFF2-40B4-BE49-F238E27FC236}">
                <a16:creationId xmlns:a16="http://schemas.microsoft.com/office/drawing/2014/main" id="{B85C57E1-C72A-BDEE-0417-5DDBCC80A765}"/>
              </a:ext>
            </a:extLst>
          </p:cNvPr>
          <p:cNvSpPr/>
          <p:nvPr/>
        </p:nvSpPr>
        <p:spPr>
          <a:xfrm>
            <a:off x="2144618" y="14484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41" name="Group 46">
            <a:extLst>
              <a:ext uri="{FF2B5EF4-FFF2-40B4-BE49-F238E27FC236}">
                <a16:creationId xmlns:a16="http://schemas.microsoft.com/office/drawing/2014/main" id="{367D9414-5EB1-F020-0739-BA26D9A0EF14}"/>
              </a:ext>
            </a:extLst>
          </p:cNvPr>
          <p:cNvGrpSpPr/>
          <p:nvPr/>
        </p:nvGrpSpPr>
        <p:grpSpPr>
          <a:xfrm>
            <a:off x="2711483" y="1530355"/>
            <a:ext cx="1691640" cy="1013154"/>
            <a:chOff x="9636390" y="4480994"/>
            <a:chExt cx="1691640" cy="1013154"/>
          </a:xfrm>
        </p:grpSpPr>
        <p:sp>
          <p:nvSpPr>
            <p:cNvPr id="342" name="TextBox 36">
              <a:extLst>
                <a:ext uri="{FF2B5EF4-FFF2-40B4-BE49-F238E27FC236}">
                  <a16:creationId xmlns:a16="http://schemas.microsoft.com/office/drawing/2014/main" id="{EE4ACE1F-5EE1-61D5-D575-FAEB26C4DF9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3" name="TextBox 37">
              <a:extLst>
                <a:ext uri="{FF2B5EF4-FFF2-40B4-BE49-F238E27FC236}">
                  <a16:creationId xmlns:a16="http://schemas.microsoft.com/office/drawing/2014/main" id="{3EB45563-6FEF-1918-97C4-EE386D38FC9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44" name="Forme libre 343">
            <a:extLst>
              <a:ext uri="{FF2B5EF4-FFF2-40B4-BE49-F238E27FC236}">
                <a16:creationId xmlns:a16="http://schemas.microsoft.com/office/drawing/2014/main" id="{9A5C23E6-5E10-E07C-485A-039C6BF3978E}"/>
              </a:ext>
            </a:extLst>
          </p:cNvPr>
          <p:cNvSpPr/>
          <p:nvPr/>
        </p:nvSpPr>
        <p:spPr>
          <a:xfrm>
            <a:off x="7619866" y="220360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45" name="Group 46">
            <a:extLst>
              <a:ext uri="{FF2B5EF4-FFF2-40B4-BE49-F238E27FC236}">
                <a16:creationId xmlns:a16="http://schemas.microsoft.com/office/drawing/2014/main" id="{A19C6A87-1E28-DE76-E565-8EEF98F50FAC}"/>
              </a:ext>
            </a:extLst>
          </p:cNvPr>
          <p:cNvGrpSpPr/>
          <p:nvPr/>
        </p:nvGrpSpPr>
        <p:grpSpPr>
          <a:xfrm>
            <a:off x="8186731" y="2285549"/>
            <a:ext cx="1691640" cy="1013154"/>
            <a:chOff x="9636390" y="4480994"/>
            <a:chExt cx="1691640" cy="1013154"/>
          </a:xfrm>
        </p:grpSpPr>
        <p:sp>
          <p:nvSpPr>
            <p:cNvPr id="346" name="TextBox 36">
              <a:extLst>
                <a:ext uri="{FF2B5EF4-FFF2-40B4-BE49-F238E27FC236}">
                  <a16:creationId xmlns:a16="http://schemas.microsoft.com/office/drawing/2014/main" id="{190537C7-A3D6-BF7B-B83D-2295F5101A5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7" name="TextBox 37">
              <a:extLst>
                <a:ext uri="{FF2B5EF4-FFF2-40B4-BE49-F238E27FC236}">
                  <a16:creationId xmlns:a16="http://schemas.microsoft.com/office/drawing/2014/main" id="{D754A7DA-FC36-FE26-E86D-01FECE080B0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50" name="Arc 349">
            <a:extLst>
              <a:ext uri="{FF2B5EF4-FFF2-40B4-BE49-F238E27FC236}">
                <a16:creationId xmlns:a16="http://schemas.microsoft.com/office/drawing/2014/main" id="{14605B41-C6B8-DCD9-2565-73C1872488D2}"/>
              </a:ext>
            </a:extLst>
          </p:cNvPr>
          <p:cNvSpPr/>
          <p:nvPr/>
        </p:nvSpPr>
        <p:spPr>
          <a:xfrm flipV="1">
            <a:off x="3901565" y="3341876"/>
            <a:ext cx="1770957" cy="1770957"/>
          </a:xfrm>
          <a:prstGeom prst="arc">
            <a:avLst/>
          </a:prstGeom>
          <a:noFill/>
          <a:ln w="254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53" name="Graphique 351" descr="Airplane avec un remplissage uni">
            <a:extLst>
              <a:ext uri="{FF2B5EF4-FFF2-40B4-BE49-F238E27FC236}">
                <a16:creationId xmlns:a16="http://schemas.microsoft.com/office/drawing/2014/main" id="{ABE0138D-4F04-11A5-CE90-730CEEAAF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388360" flipV="1">
            <a:off x="3936257" y="46556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2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9551</TotalTime>
  <Words>196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United Kingdom Dotted Map Infographic – Slide Template</vt:lpstr>
      <vt:lpstr>United Kingdom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Kingdom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2026-01-29T17:14:55Z</dcterms:modified>
  <cp:category>Maps &amp; Flags</cp:category>
</cp:coreProperties>
</file>