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4" r:id="rId4"/>
    <p:sldId id="4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89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061F5-36EA-3EE6-DF38-5CE31970B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D3FA4A-D4B6-CA6C-C50C-AEB47C395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7F65B-F687-34A0-030A-C7673CCA0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2A062-81B3-C8B0-1EAF-E6548767B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36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B9A5896C-594E-D21E-E8B3-438F694B820A}"/>
              </a:ext>
            </a:extLst>
          </p:cNvPr>
          <p:cNvGrpSpPr/>
          <p:nvPr/>
        </p:nvGrpSpPr>
        <p:grpSpPr>
          <a:xfrm>
            <a:off x="3737716" y="1018934"/>
            <a:ext cx="4716567" cy="4820131"/>
            <a:chOff x="-36892763" y="18678772"/>
            <a:chExt cx="4716567" cy="4820131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703BE82-C9BF-2A1F-7CBA-18C1BD690DF8}"/>
                </a:ext>
              </a:extLst>
            </p:cNvPr>
            <p:cNvSpPr/>
            <p:nvPr/>
          </p:nvSpPr>
          <p:spPr>
            <a:xfrm>
              <a:off x="-35675678" y="2105077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2FD44A0-CA1D-BA76-0A77-5D6D2BA5FFCA}"/>
                </a:ext>
              </a:extLst>
            </p:cNvPr>
            <p:cNvSpPr/>
            <p:nvPr/>
          </p:nvSpPr>
          <p:spPr>
            <a:xfrm>
              <a:off x="-35371568" y="22632161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3A5EDE7-63CE-4B5D-402B-F14868AA9286}"/>
                </a:ext>
              </a:extLst>
            </p:cNvPr>
            <p:cNvSpPr/>
            <p:nvPr/>
          </p:nvSpPr>
          <p:spPr>
            <a:xfrm>
              <a:off x="-35827854" y="2157779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ABCFE5C-19E5-45FC-212D-FA96A6D00AC3}"/>
                </a:ext>
              </a:extLst>
            </p:cNvPr>
            <p:cNvSpPr/>
            <p:nvPr/>
          </p:nvSpPr>
          <p:spPr>
            <a:xfrm>
              <a:off x="-36816957" y="2091913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BE69550-D198-C470-6402-53FA9B7BB390}"/>
                </a:ext>
              </a:extLst>
            </p:cNvPr>
            <p:cNvSpPr/>
            <p:nvPr/>
          </p:nvSpPr>
          <p:spPr>
            <a:xfrm>
              <a:off x="-35827854" y="2052391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57340D9F-7564-221E-4919-1185B3D3F0DA}"/>
                </a:ext>
              </a:extLst>
            </p:cNvPr>
            <p:cNvSpPr/>
            <p:nvPr/>
          </p:nvSpPr>
          <p:spPr>
            <a:xfrm>
              <a:off x="-35371568" y="1946946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5B50023-E299-2F62-84B5-436A3D93FEBA}"/>
                </a:ext>
              </a:extLst>
            </p:cNvPr>
            <p:cNvSpPr/>
            <p:nvPr/>
          </p:nvSpPr>
          <p:spPr>
            <a:xfrm>
              <a:off x="-35371487" y="2289591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F030E72-A09E-840B-390C-B80BE81A6527}"/>
                </a:ext>
              </a:extLst>
            </p:cNvPr>
            <p:cNvSpPr/>
            <p:nvPr/>
          </p:nvSpPr>
          <p:spPr>
            <a:xfrm>
              <a:off x="-35447293" y="22764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07BDF46-E4EB-8581-5455-E49B8434939C}"/>
                </a:ext>
              </a:extLst>
            </p:cNvPr>
            <p:cNvSpPr/>
            <p:nvPr/>
          </p:nvSpPr>
          <p:spPr>
            <a:xfrm>
              <a:off x="-34914799" y="2184154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4C22E01-1C0F-7A09-2490-D9072E6ECA7D}"/>
                </a:ext>
              </a:extLst>
            </p:cNvPr>
            <p:cNvSpPr/>
            <p:nvPr/>
          </p:nvSpPr>
          <p:spPr>
            <a:xfrm>
              <a:off x="-33697391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05F60CB-DCC7-3591-41D8-C30932CD573F}"/>
                </a:ext>
              </a:extLst>
            </p:cNvPr>
            <p:cNvSpPr/>
            <p:nvPr/>
          </p:nvSpPr>
          <p:spPr>
            <a:xfrm>
              <a:off x="-34002065" y="210508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78766EE-D45A-0C33-FD65-F18E587555F6}"/>
                </a:ext>
              </a:extLst>
            </p:cNvPr>
            <p:cNvSpPr/>
            <p:nvPr/>
          </p:nvSpPr>
          <p:spPr>
            <a:xfrm>
              <a:off x="-34610608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8FE68A4-B002-8B16-A5AD-2EC90B2733C6}"/>
                </a:ext>
              </a:extLst>
            </p:cNvPr>
            <p:cNvSpPr/>
            <p:nvPr/>
          </p:nvSpPr>
          <p:spPr>
            <a:xfrm>
              <a:off x="-35371246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5FA20FC-A9A2-4E69-E072-422A892AAD92}"/>
                </a:ext>
              </a:extLst>
            </p:cNvPr>
            <p:cNvSpPr/>
            <p:nvPr/>
          </p:nvSpPr>
          <p:spPr>
            <a:xfrm>
              <a:off x="-35979949" y="210508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6837E99-5A84-814F-042A-FB58F72B4FB1}"/>
                </a:ext>
              </a:extLst>
            </p:cNvPr>
            <p:cNvSpPr/>
            <p:nvPr/>
          </p:nvSpPr>
          <p:spPr>
            <a:xfrm>
              <a:off x="-36284462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EF206C2-D6F4-BF9C-8B56-DDBE66118A91}"/>
                </a:ext>
              </a:extLst>
            </p:cNvPr>
            <p:cNvSpPr/>
            <p:nvPr/>
          </p:nvSpPr>
          <p:spPr>
            <a:xfrm>
              <a:off x="-34153999" y="20523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FFBF6D2-757A-EFD2-66FC-DE1D65714B21}"/>
                </a:ext>
              </a:extLst>
            </p:cNvPr>
            <p:cNvSpPr/>
            <p:nvPr/>
          </p:nvSpPr>
          <p:spPr>
            <a:xfrm>
              <a:off x="-33241024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7A9E93C-0174-9E51-4AB2-F990EB642948}"/>
                </a:ext>
              </a:extLst>
            </p:cNvPr>
            <p:cNvSpPr/>
            <p:nvPr/>
          </p:nvSpPr>
          <p:spPr>
            <a:xfrm>
              <a:off x="-34914799" y="2026024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4E39D22-E095-86C4-F6C8-948CCE4E75A6}"/>
                </a:ext>
              </a:extLst>
            </p:cNvPr>
            <p:cNvSpPr/>
            <p:nvPr/>
          </p:nvSpPr>
          <p:spPr>
            <a:xfrm>
              <a:off x="-35447293" y="1933775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5CDF6B18-42FE-FCB5-3D09-2AAAF6AD901C}"/>
                </a:ext>
              </a:extLst>
            </p:cNvPr>
            <p:cNvSpPr/>
            <p:nvPr/>
          </p:nvSpPr>
          <p:spPr>
            <a:xfrm>
              <a:off x="-35371487" y="1920595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6422EA0-AF22-0773-C57A-D3BD01EC0CC4}"/>
                </a:ext>
              </a:extLst>
            </p:cNvPr>
            <p:cNvSpPr/>
            <p:nvPr/>
          </p:nvSpPr>
          <p:spPr>
            <a:xfrm>
              <a:off x="-34610527" y="2078734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1E0E3F5-5FB9-DC50-1145-1D3B8732CF50}"/>
                </a:ext>
              </a:extLst>
            </p:cNvPr>
            <p:cNvSpPr/>
            <p:nvPr/>
          </p:nvSpPr>
          <p:spPr>
            <a:xfrm>
              <a:off x="-35675759" y="19206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16266F7-0791-E365-0E71-186CB3FAE733}"/>
                </a:ext>
              </a:extLst>
            </p:cNvPr>
            <p:cNvSpPr/>
            <p:nvPr/>
          </p:nvSpPr>
          <p:spPr>
            <a:xfrm>
              <a:off x="-33697552" y="2078734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7F35667-C700-A6FD-DE8C-4555712070A7}"/>
                </a:ext>
              </a:extLst>
            </p:cNvPr>
            <p:cNvSpPr/>
            <p:nvPr/>
          </p:nvSpPr>
          <p:spPr>
            <a:xfrm>
              <a:off x="-35751565" y="1933775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BBF87AD-FA73-F520-9ED6-FC1C50D2F33B}"/>
                </a:ext>
              </a:extLst>
            </p:cNvPr>
            <p:cNvSpPr/>
            <p:nvPr/>
          </p:nvSpPr>
          <p:spPr>
            <a:xfrm>
              <a:off x="-35599792" y="2329138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E48D5FD-68F1-708F-1498-60DA46CE0F04}"/>
                </a:ext>
              </a:extLst>
            </p:cNvPr>
            <p:cNvSpPr/>
            <p:nvPr/>
          </p:nvSpPr>
          <p:spPr>
            <a:xfrm>
              <a:off x="-35827774" y="2078742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4155C9A-7D2D-A0FA-697C-1398D03FD5BC}"/>
                </a:ext>
              </a:extLst>
            </p:cNvPr>
            <p:cNvSpPr/>
            <p:nvPr/>
          </p:nvSpPr>
          <p:spPr>
            <a:xfrm>
              <a:off x="-35980111" y="2078718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4FC2801-BD00-AE7F-C353-78D836E55BF6}"/>
                </a:ext>
              </a:extLst>
            </p:cNvPr>
            <p:cNvSpPr/>
            <p:nvPr/>
          </p:nvSpPr>
          <p:spPr>
            <a:xfrm>
              <a:off x="-35675759" y="2289583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2ECE9AD-D822-843A-16FB-087097047A9E}"/>
                </a:ext>
              </a:extLst>
            </p:cNvPr>
            <p:cNvSpPr/>
            <p:nvPr/>
          </p:nvSpPr>
          <p:spPr>
            <a:xfrm>
              <a:off x="-35751565" y="227640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7456734-5BA4-DC2B-B50F-CCB2C21F3485}"/>
                </a:ext>
              </a:extLst>
            </p:cNvPr>
            <p:cNvSpPr/>
            <p:nvPr/>
          </p:nvSpPr>
          <p:spPr>
            <a:xfrm>
              <a:off x="-35675678" y="194695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36F50D0-5916-7460-7612-C0D94562D41C}"/>
                </a:ext>
              </a:extLst>
            </p:cNvPr>
            <p:cNvSpPr/>
            <p:nvPr/>
          </p:nvSpPr>
          <p:spPr>
            <a:xfrm>
              <a:off x="-36588573" y="207875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A08E20C-B982-7023-0F2F-D5305B0FD160}"/>
                </a:ext>
              </a:extLst>
            </p:cNvPr>
            <p:cNvSpPr/>
            <p:nvPr/>
          </p:nvSpPr>
          <p:spPr>
            <a:xfrm>
              <a:off x="-36208173" y="209191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EA4C0E9-7EF3-E145-B352-C41AE582FCCA}"/>
                </a:ext>
              </a:extLst>
            </p:cNvPr>
            <p:cNvSpPr/>
            <p:nvPr/>
          </p:nvSpPr>
          <p:spPr>
            <a:xfrm>
              <a:off x="-33012720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F69DCEF0-0723-17D3-F824-E6F5F188317C}"/>
                </a:ext>
              </a:extLst>
            </p:cNvPr>
            <p:cNvSpPr/>
            <p:nvPr/>
          </p:nvSpPr>
          <p:spPr>
            <a:xfrm>
              <a:off x="-35675678" y="2263224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84D4FFF-5BB9-B3B0-CF4D-FF72FA1E863B}"/>
                </a:ext>
              </a:extLst>
            </p:cNvPr>
            <p:cNvSpPr/>
            <p:nvPr/>
          </p:nvSpPr>
          <p:spPr>
            <a:xfrm>
              <a:off x="-35447213" y="2250036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C72F76C-DD0A-C01D-22CE-F0FBF5B98EFB}"/>
                </a:ext>
              </a:extLst>
            </p:cNvPr>
            <p:cNvSpPr/>
            <p:nvPr/>
          </p:nvSpPr>
          <p:spPr>
            <a:xfrm>
              <a:off x="-35751645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1C55140-9EE9-7E3C-B74E-9817B60D5884}"/>
                </a:ext>
              </a:extLst>
            </p:cNvPr>
            <p:cNvSpPr/>
            <p:nvPr/>
          </p:nvSpPr>
          <p:spPr>
            <a:xfrm>
              <a:off x="-35447616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13ABF16-4467-AE7C-6FC7-B8E487C65DBE}"/>
                </a:ext>
              </a:extLst>
            </p:cNvPr>
            <p:cNvSpPr/>
            <p:nvPr/>
          </p:nvSpPr>
          <p:spPr>
            <a:xfrm>
              <a:off x="-35447213" y="1960142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4895202-48D3-2167-0FC9-5C71EAB82EE8}"/>
                </a:ext>
              </a:extLst>
            </p:cNvPr>
            <p:cNvSpPr/>
            <p:nvPr/>
          </p:nvSpPr>
          <p:spPr>
            <a:xfrm>
              <a:off x="-35143264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08EFD59-B7F8-ED87-F627-B513539FDB8E}"/>
                </a:ext>
              </a:extLst>
            </p:cNvPr>
            <p:cNvSpPr/>
            <p:nvPr/>
          </p:nvSpPr>
          <p:spPr>
            <a:xfrm>
              <a:off x="-34762864" y="22104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7B377B19-6123-2AB5-C9A3-0D294BFF1380}"/>
                </a:ext>
              </a:extLst>
            </p:cNvPr>
            <p:cNvSpPr/>
            <p:nvPr/>
          </p:nvSpPr>
          <p:spPr>
            <a:xfrm>
              <a:off x="-34990927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DD0C03E-C7E2-F331-6A3A-6C6C90094F1E}"/>
                </a:ext>
              </a:extLst>
            </p:cNvPr>
            <p:cNvSpPr/>
            <p:nvPr/>
          </p:nvSpPr>
          <p:spPr>
            <a:xfrm>
              <a:off x="-35218989" y="22104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01ACDEE2-7D30-0A27-D794-9165DD297291}"/>
                </a:ext>
              </a:extLst>
            </p:cNvPr>
            <p:cNvSpPr/>
            <p:nvPr/>
          </p:nvSpPr>
          <p:spPr>
            <a:xfrm>
              <a:off x="-35142942" y="20655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5E4B845-B5D4-695E-5E14-DBAB3E882A87}"/>
                </a:ext>
              </a:extLst>
            </p:cNvPr>
            <p:cNvSpPr/>
            <p:nvPr/>
          </p:nvSpPr>
          <p:spPr>
            <a:xfrm>
              <a:off x="-35295279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343D116-E162-BCA0-594F-50B7D5C351B6}"/>
                </a:ext>
              </a:extLst>
            </p:cNvPr>
            <p:cNvSpPr/>
            <p:nvPr/>
          </p:nvSpPr>
          <p:spPr>
            <a:xfrm>
              <a:off x="-35447293" y="219733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A21DF8F5-64E7-5209-A6C9-B1B39492A480}"/>
                </a:ext>
              </a:extLst>
            </p:cNvPr>
            <p:cNvSpPr/>
            <p:nvPr/>
          </p:nvSpPr>
          <p:spPr>
            <a:xfrm>
              <a:off x="-34838590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916AB40-B902-45EE-126F-48FFAA1ED434}"/>
                </a:ext>
              </a:extLst>
            </p:cNvPr>
            <p:cNvSpPr/>
            <p:nvPr/>
          </p:nvSpPr>
          <p:spPr>
            <a:xfrm>
              <a:off x="-34534318" y="209191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7FE8DBE-8DA9-82C6-94F4-574601DEA442}"/>
                </a:ext>
              </a:extLst>
            </p:cNvPr>
            <p:cNvSpPr/>
            <p:nvPr/>
          </p:nvSpPr>
          <p:spPr>
            <a:xfrm>
              <a:off x="-36512525" y="206555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403B092-B2CA-98BB-C951-5B0829A237AF}"/>
                </a:ext>
              </a:extLst>
            </p:cNvPr>
            <p:cNvSpPr/>
            <p:nvPr/>
          </p:nvSpPr>
          <p:spPr>
            <a:xfrm>
              <a:off x="-32632160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188729D8-D8BC-10DE-BDA0-268BAA2131EB}"/>
                </a:ext>
              </a:extLst>
            </p:cNvPr>
            <p:cNvSpPr/>
            <p:nvPr/>
          </p:nvSpPr>
          <p:spPr>
            <a:xfrm>
              <a:off x="-35067055" y="2184154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21E82D2-FE47-6B48-EDD3-7433A7C7AA53}"/>
                </a:ext>
              </a:extLst>
            </p:cNvPr>
            <p:cNvSpPr/>
            <p:nvPr/>
          </p:nvSpPr>
          <p:spPr>
            <a:xfrm>
              <a:off x="-33773761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179A0B4B-E212-990B-846E-BA48FCA59649}"/>
                </a:ext>
              </a:extLst>
            </p:cNvPr>
            <p:cNvSpPr/>
            <p:nvPr/>
          </p:nvSpPr>
          <p:spPr>
            <a:xfrm>
              <a:off x="-33849648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16A1D3D-4A6D-909D-8ABD-15BBE0867728}"/>
                </a:ext>
              </a:extLst>
            </p:cNvPr>
            <p:cNvSpPr/>
            <p:nvPr/>
          </p:nvSpPr>
          <p:spPr>
            <a:xfrm>
              <a:off x="-34001823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B73F168-B6AC-3561-0DE5-E89CDF83A0C8}"/>
                </a:ext>
              </a:extLst>
            </p:cNvPr>
            <p:cNvSpPr/>
            <p:nvPr/>
          </p:nvSpPr>
          <p:spPr>
            <a:xfrm>
              <a:off x="-34306014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A4495D08-9B4D-7962-2EC0-898EE6E152CD}"/>
                </a:ext>
              </a:extLst>
            </p:cNvPr>
            <p:cNvSpPr/>
            <p:nvPr/>
          </p:nvSpPr>
          <p:spPr>
            <a:xfrm>
              <a:off x="-34458432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AE363213-AA81-951F-51DC-94DAC98127EE}"/>
                </a:ext>
              </a:extLst>
            </p:cNvPr>
            <p:cNvSpPr/>
            <p:nvPr/>
          </p:nvSpPr>
          <p:spPr>
            <a:xfrm>
              <a:off x="-35675678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861DAC9-1BE9-4DE5-0C30-6607B407C8A1}"/>
                </a:ext>
              </a:extLst>
            </p:cNvPr>
            <p:cNvSpPr/>
            <p:nvPr/>
          </p:nvSpPr>
          <p:spPr>
            <a:xfrm>
              <a:off x="-34838831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4865B5A2-11BF-50FC-0872-E54317772AF0}"/>
                </a:ext>
              </a:extLst>
            </p:cNvPr>
            <p:cNvSpPr/>
            <p:nvPr/>
          </p:nvSpPr>
          <p:spPr>
            <a:xfrm>
              <a:off x="-32708207" y="19865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C52A0FE9-DE75-AEF9-2DC0-FD271473AC89}"/>
                </a:ext>
              </a:extLst>
            </p:cNvPr>
            <p:cNvSpPr/>
            <p:nvPr/>
          </p:nvSpPr>
          <p:spPr>
            <a:xfrm>
              <a:off x="-35979869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702F2EA-D9A2-A8FF-F614-7A8FCEE6ED3A}"/>
                </a:ext>
              </a:extLst>
            </p:cNvPr>
            <p:cNvSpPr/>
            <p:nvPr/>
          </p:nvSpPr>
          <p:spPr>
            <a:xfrm>
              <a:off x="-35143022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BA789349-6DF8-3385-EA5B-1B441D4B662F}"/>
                </a:ext>
              </a:extLst>
            </p:cNvPr>
            <p:cNvSpPr/>
            <p:nvPr/>
          </p:nvSpPr>
          <p:spPr>
            <a:xfrm>
              <a:off x="-36132287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A6BE4CF-D795-C450-1045-FC5F36C8B315}"/>
                </a:ext>
              </a:extLst>
            </p:cNvPr>
            <p:cNvSpPr/>
            <p:nvPr/>
          </p:nvSpPr>
          <p:spPr>
            <a:xfrm>
              <a:off x="-35599631" y="2170967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C5FEE837-B6EE-CDB6-DC0A-0B52CE4062E5}"/>
                </a:ext>
              </a:extLst>
            </p:cNvPr>
            <p:cNvSpPr/>
            <p:nvPr/>
          </p:nvSpPr>
          <p:spPr>
            <a:xfrm>
              <a:off x="-35903982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67B5C61E-6585-BBCE-6806-F48288A67326}"/>
                </a:ext>
              </a:extLst>
            </p:cNvPr>
            <p:cNvSpPr/>
            <p:nvPr/>
          </p:nvSpPr>
          <p:spPr>
            <a:xfrm>
              <a:off x="-35599792" y="1881048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A4BD17B2-CD4E-457D-3171-51C8BF2A4CC7}"/>
                </a:ext>
              </a:extLst>
            </p:cNvPr>
            <p:cNvSpPr/>
            <p:nvPr/>
          </p:nvSpPr>
          <p:spPr>
            <a:xfrm>
              <a:off x="-33164896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21EF52C6-B177-3633-1D1D-A9FE70BEDD99}"/>
                </a:ext>
              </a:extLst>
            </p:cNvPr>
            <p:cNvSpPr/>
            <p:nvPr/>
          </p:nvSpPr>
          <p:spPr>
            <a:xfrm>
              <a:off x="-34306095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9036918-0EE6-4EA0-AC61-04D5F3DD52E2}"/>
                </a:ext>
              </a:extLst>
            </p:cNvPr>
            <p:cNvSpPr/>
            <p:nvPr/>
          </p:nvSpPr>
          <p:spPr>
            <a:xfrm>
              <a:off x="-34458432" y="215778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B2A71E01-3DDE-E6F4-97AE-CE748147E1D2}"/>
                </a:ext>
              </a:extLst>
            </p:cNvPr>
            <p:cNvSpPr/>
            <p:nvPr/>
          </p:nvSpPr>
          <p:spPr>
            <a:xfrm>
              <a:off x="-35218989" y="19996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EEAAE52F-C993-2867-CE65-648940457DC4}"/>
                </a:ext>
              </a:extLst>
            </p:cNvPr>
            <p:cNvSpPr/>
            <p:nvPr/>
          </p:nvSpPr>
          <p:spPr>
            <a:xfrm>
              <a:off x="-33317153" y="2039219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59426F1-EE92-086D-8F25-E428BEFAD98F}"/>
                </a:ext>
              </a:extLst>
            </p:cNvPr>
            <p:cNvSpPr/>
            <p:nvPr/>
          </p:nvSpPr>
          <p:spPr>
            <a:xfrm>
              <a:off x="-33469087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9BAAB30-9D3E-389F-8293-8AD1F1BD48C7}"/>
                </a:ext>
              </a:extLst>
            </p:cNvPr>
            <p:cNvSpPr/>
            <p:nvPr/>
          </p:nvSpPr>
          <p:spPr>
            <a:xfrm>
              <a:off x="-36208093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E7D66BCA-14D2-9BE3-3FB3-0DE27A137B9A}"/>
                </a:ext>
              </a:extLst>
            </p:cNvPr>
            <p:cNvSpPr/>
            <p:nvPr/>
          </p:nvSpPr>
          <p:spPr>
            <a:xfrm>
              <a:off x="-34077952" y="20392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F3C9089-0DEE-715B-C5FF-BB45805D1597}"/>
                </a:ext>
              </a:extLst>
            </p:cNvPr>
            <p:cNvSpPr/>
            <p:nvPr/>
          </p:nvSpPr>
          <p:spPr>
            <a:xfrm>
              <a:off x="-34838751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64AA408-7FF7-3397-1129-CC96C98B5544}"/>
                </a:ext>
              </a:extLst>
            </p:cNvPr>
            <p:cNvSpPr/>
            <p:nvPr/>
          </p:nvSpPr>
          <p:spPr>
            <a:xfrm>
              <a:off x="-35142942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3E4400B-9E1F-AF35-C6CD-42750BD1ECFA}"/>
                </a:ext>
              </a:extLst>
            </p:cNvPr>
            <p:cNvSpPr/>
            <p:nvPr/>
          </p:nvSpPr>
          <p:spPr>
            <a:xfrm>
              <a:off x="-35675759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6BC11E30-1786-F91F-BA16-E613EB59C653}"/>
                </a:ext>
              </a:extLst>
            </p:cNvPr>
            <p:cNvSpPr/>
            <p:nvPr/>
          </p:nvSpPr>
          <p:spPr>
            <a:xfrm>
              <a:off x="-35751645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DD538F91-CCEE-CE6F-C72B-D1926A3DFE9F}"/>
                </a:ext>
              </a:extLst>
            </p:cNvPr>
            <p:cNvSpPr/>
            <p:nvPr/>
          </p:nvSpPr>
          <p:spPr>
            <a:xfrm>
              <a:off x="-36512525" y="201286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C7C2CBB-01DC-4CB5-7819-AF156823A5DF}"/>
                </a:ext>
              </a:extLst>
            </p:cNvPr>
            <p:cNvSpPr/>
            <p:nvPr/>
          </p:nvSpPr>
          <p:spPr>
            <a:xfrm>
              <a:off x="-35599631" y="203921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190E152B-642C-ADB4-82F3-32D306B1426A}"/>
                </a:ext>
              </a:extLst>
            </p:cNvPr>
            <p:cNvSpPr/>
            <p:nvPr/>
          </p:nvSpPr>
          <p:spPr>
            <a:xfrm>
              <a:off x="-35979949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1CB3749A-C9EF-F7F5-585F-AB0825E05678}"/>
                </a:ext>
              </a:extLst>
            </p:cNvPr>
            <p:cNvSpPr/>
            <p:nvPr/>
          </p:nvSpPr>
          <p:spPr>
            <a:xfrm>
              <a:off x="-35447616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C2E72CAC-C6B7-6D2D-ADA2-EE6B2C6E9AB7}"/>
                </a:ext>
              </a:extLst>
            </p:cNvPr>
            <p:cNvSpPr/>
            <p:nvPr/>
          </p:nvSpPr>
          <p:spPr>
            <a:xfrm>
              <a:off x="-35903982" y="20392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76D0D89B-04B8-C5F2-020E-7080D833F098}"/>
                </a:ext>
              </a:extLst>
            </p:cNvPr>
            <p:cNvSpPr/>
            <p:nvPr/>
          </p:nvSpPr>
          <p:spPr>
            <a:xfrm>
              <a:off x="-35143264" y="21182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4E1CD3CA-3D8D-E51A-894D-DEC5BED2CDC1}"/>
                </a:ext>
              </a:extLst>
            </p:cNvPr>
            <p:cNvSpPr/>
            <p:nvPr/>
          </p:nvSpPr>
          <p:spPr>
            <a:xfrm>
              <a:off x="-36132287" y="215778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F322F47-57FC-42DD-9286-ACBD1FDA3DA3}"/>
                </a:ext>
              </a:extLst>
            </p:cNvPr>
            <p:cNvSpPr/>
            <p:nvPr/>
          </p:nvSpPr>
          <p:spPr>
            <a:xfrm>
              <a:off x="-35447293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4F96B90C-1596-11EA-B575-398D78F1A389}"/>
                </a:ext>
              </a:extLst>
            </p:cNvPr>
            <p:cNvSpPr/>
            <p:nvPr/>
          </p:nvSpPr>
          <p:spPr>
            <a:xfrm>
              <a:off x="-36512606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C792BAC6-121B-F376-6306-15D68FFDEBE5}"/>
                </a:ext>
              </a:extLst>
            </p:cNvPr>
            <p:cNvSpPr/>
            <p:nvPr/>
          </p:nvSpPr>
          <p:spPr>
            <a:xfrm>
              <a:off x="-36664701" y="2039219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D5BB5623-64CC-357C-FB3B-63E9F54EF542}"/>
                </a:ext>
              </a:extLst>
            </p:cNvPr>
            <p:cNvSpPr/>
            <p:nvPr/>
          </p:nvSpPr>
          <p:spPr>
            <a:xfrm>
              <a:off x="-34990927" y="2144608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1A711D8-B8E9-6CDD-5855-86DDBF8DA33A}"/>
                </a:ext>
              </a:extLst>
            </p:cNvPr>
            <p:cNvSpPr/>
            <p:nvPr/>
          </p:nvSpPr>
          <p:spPr>
            <a:xfrm>
              <a:off x="-35143022" y="2144648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0C66ABFD-B056-329E-AF08-12BA07F91091}"/>
                </a:ext>
              </a:extLst>
            </p:cNvPr>
            <p:cNvSpPr/>
            <p:nvPr/>
          </p:nvSpPr>
          <p:spPr>
            <a:xfrm>
              <a:off x="-35295279" y="2144608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9183471-99D9-188A-497C-12AC4A915509}"/>
                </a:ext>
              </a:extLst>
            </p:cNvPr>
            <p:cNvSpPr/>
            <p:nvPr/>
          </p:nvSpPr>
          <p:spPr>
            <a:xfrm>
              <a:off x="-34838590" y="21182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780DA1DC-0E56-D580-2108-07EE0494175B}"/>
                </a:ext>
              </a:extLst>
            </p:cNvPr>
            <p:cNvSpPr/>
            <p:nvPr/>
          </p:nvSpPr>
          <p:spPr>
            <a:xfrm>
              <a:off x="-34534238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8D49344-4C89-06F9-5FF1-0EC6DAD0C11D}"/>
                </a:ext>
              </a:extLst>
            </p:cNvPr>
            <p:cNvSpPr/>
            <p:nvPr/>
          </p:nvSpPr>
          <p:spPr>
            <a:xfrm>
              <a:off x="-32860625" y="201286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B7565103-1302-2609-B834-A24276C4EF5D}"/>
                </a:ext>
              </a:extLst>
            </p:cNvPr>
            <p:cNvSpPr/>
            <p:nvPr/>
          </p:nvSpPr>
          <p:spPr>
            <a:xfrm>
              <a:off x="-33393281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1EF450DB-A868-723B-F355-9A4F5FEE93DC}"/>
                </a:ext>
              </a:extLst>
            </p:cNvPr>
            <p:cNvSpPr/>
            <p:nvPr/>
          </p:nvSpPr>
          <p:spPr>
            <a:xfrm>
              <a:off x="-33773761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880951D2-FB34-6B2C-A1A0-AC809254C99D}"/>
                </a:ext>
              </a:extLst>
            </p:cNvPr>
            <p:cNvSpPr/>
            <p:nvPr/>
          </p:nvSpPr>
          <p:spPr>
            <a:xfrm>
              <a:off x="-36588573" y="213142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FDBF166-D4A4-9577-BC91-D397CC2FEB36}"/>
                </a:ext>
              </a:extLst>
            </p:cNvPr>
            <p:cNvSpPr/>
            <p:nvPr/>
          </p:nvSpPr>
          <p:spPr>
            <a:xfrm>
              <a:off x="-35980111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8E59BF9-4856-7842-D0E7-96561F4D8DC0}"/>
                </a:ext>
              </a:extLst>
            </p:cNvPr>
            <p:cNvSpPr/>
            <p:nvPr/>
          </p:nvSpPr>
          <p:spPr>
            <a:xfrm>
              <a:off x="-36740749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B53A31D3-B66B-1733-5A4D-F3D3E29E6722}"/>
                </a:ext>
              </a:extLst>
            </p:cNvPr>
            <p:cNvSpPr/>
            <p:nvPr/>
          </p:nvSpPr>
          <p:spPr>
            <a:xfrm>
              <a:off x="-36588573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D87140BA-D97D-3746-81C8-D42F63FD412F}"/>
                </a:ext>
              </a:extLst>
            </p:cNvPr>
            <p:cNvSpPr/>
            <p:nvPr/>
          </p:nvSpPr>
          <p:spPr>
            <a:xfrm>
              <a:off x="-35827774" y="213143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2C01C2D-1D93-C0A7-B3C3-801D3DA0526A}"/>
                </a:ext>
              </a:extLst>
            </p:cNvPr>
            <p:cNvSpPr/>
            <p:nvPr/>
          </p:nvSpPr>
          <p:spPr>
            <a:xfrm>
              <a:off x="-35067055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BB18F4E3-34E9-49F5-90F3-6B34B93CED70}"/>
                </a:ext>
              </a:extLst>
            </p:cNvPr>
            <p:cNvSpPr/>
            <p:nvPr/>
          </p:nvSpPr>
          <p:spPr>
            <a:xfrm>
              <a:off x="-34610527" y="2131444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64319747-BC1D-ED9B-85A0-8E0940E25BDA}"/>
                </a:ext>
              </a:extLst>
            </p:cNvPr>
            <p:cNvSpPr/>
            <p:nvPr/>
          </p:nvSpPr>
          <p:spPr>
            <a:xfrm>
              <a:off x="-34914718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0516D84-5087-7833-ED6B-A40BA048504C}"/>
                </a:ext>
              </a:extLst>
            </p:cNvPr>
            <p:cNvSpPr/>
            <p:nvPr/>
          </p:nvSpPr>
          <p:spPr>
            <a:xfrm>
              <a:off x="-35827612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E7509ED4-B8DC-8D90-03CF-F74123A82B32}"/>
                </a:ext>
              </a:extLst>
            </p:cNvPr>
            <p:cNvSpPr/>
            <p:nvPr/>
          </p:nvSpPr>
          <p:spPr>
            <a:xfrm>
              <a:off x="-3567567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5AD71854-E0E1-293A-817B-FEBD00156239}"/>
                </a:ext>
              </a:extLst>
            </p:cNvPr>
            <p:cNvSpPr/>
            <p:nvPr/>
          </p:nvSpPr>
          <p:spPr>
            <a:xfrm>
              <a:off x="-35066974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551778D-7E23-B40C-4845-D67A52312A9C}"/>
                </a:ext>
              </a:extLst>
            </p:cNvPr>
            <p:cNvSpPr/>
            <p:nvPr/>
          </p:nvSpPr>
          <p:spPr>
            <a:xfrm>
              <a:off x="-35371165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95FC7CEB-5276-234C-81CF-E7828244A50F}"/>
                </a:ext>
              </a:extLst>
            </p:cNvPr>
            <p:cNvSpPr/>
            <p:nvPr/>
          </p:nvSpPr>
          <p:spPr>
            <a:xfrm>
              <a:off x="-35675598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59ED3666-BFD3-705E-C6D4-00E4AE7BAF13}"/>
                </a:ext>
              </a:extLst>
            </p:cNvPr>
            <p:cNvSpPr/>
            <p:nvPr/>
          </p:nvSpPr>
          <p:spPr>
            <a:xfrm>
              <a:off x="-36283979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B2241B3-1EF3-0CE8-5157-84E2947ECB31}"/>
                </a:ext>
              </a:extLst>
            </p:cNvPr>
            <p:cNvSpPr/>
            <p:nvPr/>
          </p:nvSpPr>
          <p:spPr>
            <a:xfrm>
              <a:off x="-35447213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7B651A18-D088-7FAE-056F-E7148D43ECB3}"/>
                </a:ext>
              </a:extLst>
            </p:cNvPr>
            <p:cNvSpPr/>
            <p:nvPr/>
          </p:nvSpPr>
          <p:spPr>
            <a:xfrm>
              <a:off x="-34306336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D2860F3-F482-2122-756E-1618DD5938B8}"/>
                </a:ext>
              </a:extLst>
            </p:cNvPr>
            <p:cNvSpPr/>
            <p:nvPr/>
          </p:nvSpPr>
          <p:spPr>
            <a:xfrm>
              <a:off x="-32252082" y="2012860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FCECB62E-C6D3-50FB-6766-AFC607F8D625}"/>
                </a:ext>
              </a:extLst>
            </p:cNvPr>
            <p:cNvSpPr/>
            <p:nvPr/>
          </p:nvSpPr>
          <p:spPr>
            <a:xfrm>
              <a:off x="-36132125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3C6A3CF2-783C-5C8F-7EA5-F52620A01A4B}"/>
                </a:ext>
              </a:extLst>
            </p:cNvPr>
            <p:cNvSpPr/>
            <p:nvPr/>
          </p:nvSpPr>
          <p:spPr>
            <a:xfrm>
              <a:off x="-34306095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DCE1D6B4-F2F9-9DF4-93CE-214B7A77BA55}"/>
                </a:ext>
              </a:extLst>
            </p:cNvPr>
            <p:cNvSpPr/>
            <p:nvPr/>
          </p:nvSpPr>
          <p:spPr>
            <a:xfrm>
              <a:off x="-32404178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5863331-53F3-3F72-903A-724EF2183C6A}"/>
                </a:ext>
              </a:extLst>
            </p:cNvPr>
            <p:cNvSpPr/>
            <p:nvPr/>
          </p:nvSpPr>
          <p:spPr>
            <a:xfrm>
              <a:off x="-34153919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C94A01C-4146-2F62-679A-4C0FD9CB59BA}"/>
                </a:ext>
              </a:extLst>
            </p:cNvPr>
            <p:cNvSpPr/>
            <p:nvPr/>
          </p:nvSpPr>
          <p:spPr>
            <a:xfrm>
              <a:off x="-34001743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42696869-D67E-FAEA-2B3D-D6C20C946CBF}"/>
                </a:ext>
              </a:extLst>
            </p:cNvPr>
            <p:cNvSpPr/>
            <p:nvPr/>
          </p:nvSpPr>
          <p:spPr>
            <a:xfrm>
              <a:off x="-34077791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D82E6CCF-22FD-4ABA-3B67-16712A995012}"/>
                </a:ext>
              </a:extLst>
            </p:cNvPr>
            <p:cNvSpPr/>
            <p:nvPr/>
          </p:nvSpPr>
          <p:spPr>
            <a:xfrm>
              <a:off x="-34230047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DEE98631-3E27-4D13-85B0-6D8C014E898E}"/>
                </a:ext>
              </a:extLst>
            </p:cNvPr>
            <p:cNvSpPr/>
            <p:nvPr/>
          </p:nvSpPr>
          <p:spPr>
            <a:xfrm>
              <a:off x="-36208254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361ABE5C-6F6C-7DB0-C364-1610A05639F1}"/>
                </a:ext>
              </a:extLst>
            </p:cNvPr>
            <p:cNvSpPr/>
            <p:nvPr/>
          </p:nvSpPr>
          <p:spPr>
            <a:xfrm>
              <a:off x="-36055997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2F551D0-8FB3-4371-AC18-ADB92DCB0734}"/>
                </a:ext>
              </a:extLst>
            </p:cNvPr>
            <p:cNvSpPr/>
            <p:nvPr/>
          </p:nvSpPr>
          <p:spPr>
            <a:xfrm>
              <a:off x="-32632240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3036911B-15D6-A964-EFCB-D5CF93418886}"/>
                </a:ext>
              </a:extLst>
            </p:cNvPr>
            <p:cNvSpPr/>
            <p:nvPr/>
          </p:nvSpPr>
          <p:spPr>
            <a:xfrm>
              <a:off x="-34838670" y="214464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E8364F06-2227-E4C4-47F7-03D0A3537D30}"/>
                </a:ext>
              </a:extLst>
            </p:cNvPr>
            <p:cNvSpPr/>
            <p:nvPr/>
          </p:nvSpPr>
          <p:spPr>
            <a:xfrm>
              <a:off x="-34686414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ACC658AF-3984-9587-7BBF-8DFACE2CDCEF}"/>
                </a:ext>
              </a:extLst>
            </p:cNvPr>
            <p:cNvSpPr/>
            <p:nvPr/>
          </p:nvSpPr>
          <p:spPr>
            <a:xfrm>
              <a:off x="-34990846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7DC2398F-06B8-9947-AA24-E9E6EB77369A}"/>
                </a:ext>
              </a:extLst>
            </p:cNvPr>
            <p:cNvSpPr/>
            <p:nvPr/>
          </p:nvSpPr>
          <p:spPr>
            <a:xfrm>
              <a:off x="-35751565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5ECE8DB1-E873-2762-08C1-F7CA4AD75B71}"/>
                </a:ext>
              </a:extLst>
            </p:cNvPr>
            <p:cNvSpPr/>
            <p:nvPr/>
          </p:nvSpPr>
          <p:spPr>
            <a:xfrm>
              <a:off x="-36055997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CB34B088-A95A-1C9F-8AD1-3E55261351A5}"/>
                </a:ext>
              </a:extLst>
            </p:cNvPr>
            <p:cNvSpPr/>
            <p:nvPr/>
          </p:nvSpPr>
          <p:spPr>
            <a:xfrm>
              <a:off x="-35903902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D7B9CBD6-2D7E-9920-A8BB-8BBD8CA237D2}"/>
                </a:ext>
              </a:extLst>
            </p:cNvPr>
            <p:cNvSpPr/>
            <p:nvPr/>
          </p:nvSpPr>
          <p:spPr>
            <a:xfrm>
              <a:off x="-36055917" y="2012860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A664367-748C-8564-681A-DFE9A7027C26}"/>
                </a:ext>
              </a:extLst>
            </p:cNvPr>
            <p:cNvSpPr/>
            <p:nvPr/>
          </p:nvSpPr>
          <p:spPr>
            <a:xfrm>
              <a:off x="-35751565" y="188106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A10AEE41-9D17-C66E-8936-1FDB39944504}"/>
                </a:ext>
              </a:extLst>
            </p:cNvPr>
            <p:cNvSpPr/>
            <p:nvPr/>
          </p:nvSpPr>
          <p:spPr>
            <a:xfrm>
              <a:off x="-36664540" y="201289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73134F1-A3BD-596A-F4AA-B7345FCFD72A}"/>
                </a:ext>
              </a:extLst>
            </p:cNvPr>
            <p:cNvSpPr/>
            <p:nvPr/>
          </p:nvSpPr>
          <p:spPr>
            <a:xfrm>
              <a:off x="-3529527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0BA00DB5-6BB4-62DE-459E-57E4C53BBAAC}"/>
                </a:ext>
              </a:extLst>
            </p:cNvPr>
            <p:cNvSpPr/>
            <p:nvPr/>
          </p:nvSpPr>
          <p:spPr>
            <a:xfrm>
              <a:off x="-35523341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DB745FE2-1AEA-50B6-0DBE-FEB7625E3721}"/>
                </a:ext>
              </a:extLst>
            </p:cNvPr>
            <p:cNvSpPr/>
            <p:nvPr/>
          </p:nvSpPr>
          <p:spPr>
            <a:xfrm>
              <a:off x="-34990846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FB3B830-FA1E-DDD9-87A3-B965D9BC5076}"/>
                </a:ext>
              </a:extLst>
            </p:cNvPr>
            <p:cNvSpPr/>
            <p:nvPr/>
          </p:nvSpPr>
          <p:spPr>
            <a:xfrm>
              <a:off x="-35219070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58819539-BAB2-0432-B689-1C151FC21D7F}"/>
                </a:ext>
              </a:extLst>
            </p:cNvPr>
            <p:cNvSpPr/>
            <p:nvPr/>
          </p:nvSpPr>
          <p:spPr>
            <a:xfrm>
              <a:off x="-34686414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270A139-7DBF-A8DB-1995-61B8A6766970}"/>
                </a:ext>
              </a:extLst>
            </p:cNvPr>
            <p:cNvSpPr/>
            <p:nvPr/>
          </p:nvSpPr>
          <p:spPr>
            <a:xfrm>
              <a:off x="-35903902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45BF1DE-EAAC-659D-3570-C5555DD38B13}"/>
                </a:ext>
              </a:extLst>
            </p:cNvPr>
            <p:cNvSpPr/>
            <p:nvPr/>
          </p:nvSpPr>
          <p:spPr>
            <a:xfrm>
              <a:off x="-34382142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91748E92-4938-FEBF-A39D-EF581DD62EB4}"/>
                </a:ext>
              </a:extLst>
            </p:cNvPr>
            <p:cNvSpPr/>
            <p:nvPr/>
          </p:nvSpPr>
          <p:spPr>
            <a:xfrm>
              <a:off x="-34230128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080BFF2-76D7-4EAE-B0AE-44D67DB80F2F}"/>
                </a:ext>
              </a:extLst>
            </p:cNvPr>
            <p:cNvSpPr/>
            <p:nvPr/>
          </p:nvSpPr>
          <p:spPr>
            <a:xfrm>
              <a:off x="-34762703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9FEEA44D-8F1C-DD06-6B48-C11FE453C57A}"/>
                </a:ext>
              </a:extLst>
            </p:cNvPr>
            <p:cNvSpPr/>
            <p:nvPr/>
          </p:nvSpPr>
          <p:spPr>
            <a:xfrm>
              <a:off x="-33925776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4B60CD8-84DC-0681-0CB9-3CCCB55E0A11}"/>
                </a:ext>
              </a:extLst>
            </p:cNvPr>
            <p:cNvSpPr/>
            <p:nvPr/>
          </p:nvSpPr>
          <p:spPr>
            <a:xfrm>
              <a:off x="-32936592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B8D557F-6AF3-9A7D-FC5B-B75D995769CF}"/>
                </a:ext>
              </a:extLst>
            </p:cNvPr>
            <p:cNvSpPr/>
            <p:nvPr/>
          </p:nvSpPr>
          <p:spPr>
            <a:xfrm>
              <a:off x="-34914637" y="1999689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AED2399-9072-4393-DB56-55D563F89EB1}"/>
                </a:ext>
              </a:extLst>
            </p:cNvPr>
            <p:cNvSpPr/>
            <p:nvPr/>
          </p:nvSpPr>
          <p:spPr>
            <a:xfrm>
              <a:off x="-34610366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2BA4D06-34CC-41F2-D296-BBBEBAC1D697}"/>
                </a:ext>
              </a:extLst>
            </p:cNvPr>
            <p:cNvSpPr/>
            <p:nvPr/>
          </p:nvSpPr>
          <p:spPr>
            <a:xfrm>
              <a:off x="-35675598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945994A-0882-77BE-911E-7C1FBB40C6AD}"/>
                </a:ext>
              </a:extLst>
            </p:cNvPr>
            <p:cNvSpPr/>
            <p:nvPr/>
          </p:nvSpPr>
          <p:spPr>
            <a:xfrm>
              <a:off x="-3301255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3219483-553E-0BA5-29DA-4299BEDF2ACA}"/>
                </a:ext>
              </a:extLst>
            </p:cNvPr>
            <p:cNvSpPr/>
            <p:nvPr/>
          </p:nvSpPr>
          <p:spPr>
            <a:xfrm>
              <a:off x="-36512364" y="2118281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E2F66A8-82ED-8D97-2230-7BEE45612F16}"/>
                </a:ext>
              </a:extLst>
            </p:cNvPr>
            <p:cNvSpPr/>
            <p:nvPr/>
          </p:nvSpPr>
          <p:spPr>
            <a:xfrm>
              <a:off x="-36664620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14A99FE4-3E6C-FBB1-3F30-AAD27FE83512}"/>
                </a:ext>
              </a:extLst>
            </p:cNvPr>
            <p:cNvSpPr/>
            <p:nvPr/>
          </p:nvSpPr>
          <p:spPr>
            <a:xfrm>
              <a:off x="-32936753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345E5459-4458-7D15-834D-60EE64552A33}"/>
                </a:ext>
              </a:extLst>
            </p:cNvPr>
            <p:cNvSpPr/>
            <p:nvPr/>
          </p:nvSpPr>
          <p:spPr>
            <a:xfrm>
              <a:off x="-36055997" y="217098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1E445B0-5A10-22B7-19FC-0158EC79A817}"/>
                </a:ext>
              </a:extLst>
            </p:cNvPr>
            <p:cNvSpPr/>
            <p:nvPr/>
          </p:nvSpPr>
          <p:spPr>
            <a:xfrm>
              <a:off x="-3384948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632AFC15-F1C6-10A1-ABAF-E50DE3133883}"/>
                </a:ext>
              </a:extLst>
            </p:cNvPr>
            <p:cNvSpPr/>
            <p:nvPr/>
          </p:nvSpPr>
          <p:spPr>
            <a:xfrm>
              <a:off x="-36284221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9D473D18-EF4D-95FD-194B-46F8B63C3A2D}"/>
                </a:ext>
              </a:extLst>
            </p:cNvPr>
            <p:cNvSpPr/>
            <p:nvPr/>
          </p:nvSpPr>
          <p:spPr>
            <a:xfrm>
              <a:off x="-35295279" y="217096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8E936747-171A-E599-559D-C68F9580206B}"/>
                </a:ext>
              </a:extLst>
            </p:cNvPr>
            <p:cNvSpPr/>
            <p:nvPr/>
          </p:nvSpPr>
          <p:spPr>
            <a:xfrm>
              <a:off x="-34990846" y="2170975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6C2DF09-9DDB-7E23-D172-D8FB3B105C51}"/>
                </a:ext>
              </a:extLst>
            </p:cNvPr>
            <p:cNvSpPr/>
            <p:nvPr/>
          </p:nvSpPr>
          <p:spPr>
            <a:xfrm>
              <a:off x="-35751404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A144E74D-ABA5-1785-24A8-81ED8A7C360A}"/>
                </a:ext>
              </a:extLst>
            </p:cNvPr>
            <p:cNvSpPr/>
            <p:nvPr/>
          </p:nvSpPr>
          <p:spPr>
            <a:xfrm>
              <a:off x="-34686414" y="217096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8C12EA8F-9ABF-EC68-EBAD-F1EFD6F50B4A}"/>
                </a:ext>
              </a:extLst>
            </p:cNvPr>
            <p:cNvSpPr/>
            <p:nvPr/>
          </p:nvSpPr>
          <p:spPr>
            <a:xfrm>
              <a:off x="-35523341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E00FB9FF-2199-F25D-5338-E86294B41211}"/>
                </a:ext>
              </a:extLst>
            </p:cNvPr>
            <p:cNvSpPr/>
            <p:nvPr/>
          </p:nvSpPr>
          <p:spPr>
            <a:xfrm>
              <a:off x="-34306175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42DEB1DF-B2EF-DA45-2FE1-28CF9FC9BD63}"/>
                </a:ext>
              </a:extLst>
            </p:cNvPr>
            <p:cNvSpPr/>
            <p:nvPr/>
          </p:nvSpPr>
          <p:spPr>
            <a:xfrm>
              <a:off x="-35219070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D627B27-328C-A27C-B2C4-9D472AD28790}"/>
                </a:ext>
              </a:extLst>
            </p:cNvPr>
            <p:cNvSpPr/>
            <p:nvPr/>
          </p:nvSpPr>
          <p:spPr>
            <a:xfrm>
              <a:off x="-34458351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F06D7714-ED9D-D371-B7D4-DF1C47814B37}"/>
                </a:ext>
              </a:extLst>
            </p:cNvPr>
            <p:cNvSpPr/>
            <p:nvPr/>
          </p:nvSpPr>
          <p:spPr>
            <a:xfrm>
              <a:off x="-34914637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C7CA84FD-C77E-3BAD-C715-33142344D889}"/>
                </a:ext>
              </a:extLst>
            </p:cNvPr>
            <p:cNvSpPr/>
            <p:nvPr/>
          </p:nvSpPr>
          <p:spPr>
            <a:xfrm>
              <a:off x="-35067055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DAE2C1A3-08DE-E9DD-6687-2253048A2CF4}"/>
                </a:ext>
              </a:extLst>
            </p:cNvPr>
            <p:cNvSpPr/>
            <p:nvPr/>
          </p:nvSpPr>
          <p:spPr>
            <a:xfrm>
              <a:off x="-35979788" y="189426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1478D9E-BB92-3546-BA93-551EF32BE54C}"/>
                </a:ext>
              </a:extLst>
            </p:cNvPr>
            <p:cNvSpPr/>
            <p:nvPr/>
          </p:nvSpPr>
          <p:spPr>
            <a:xfrm>
              <a:off x="-35447213" y="1986493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2487142-AD35-BC72-B297-04498FF73683}"/>
                </a:ext>
              </a:extLst>
            </p:cNvPr>
            <p:cNvSpPr/>
            <p:nvPr/>
          </p:nvSpPr>
          <p:spPr>
            <a:xfrm>
              <a:off x="-35599872" y="198651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3B28585-24E2-7162-9430-140EF2F693B7}"/>
                </a:ext>
              </a:extLst>
            </p:cNvPr>
            <p:cNvSpPr/>
            <p:nvPr/>
          </p:nvSpPr>
          <p:spPr>
            <a:xfrm>
              <a:off x="-35523341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FC343EFE-623A-A087-2FFC-D6775CBF3E71}"/>
                </a:ext>
              </a:extLst>
            </p:cNvPr>
            <p:cNvSpPr/>
            <p:nvPr/>
          </p:nvSpPr>
          <p:spPr>
            <a:xfrm>
              <a:off x="-34382142" y="217098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256E979-F117-F214-7972-DBDFA8923692}"/>
                </a:ext>
              </a:extLst>
            </p:cNvPr>
            <p:cNvSpPr/>
            <p:nvPr/>
          </p:nvSpPr>
          <p:spPr>
            <a:xfrm>
              <a:off x="-35827612" y="21841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A22A1169-F61F-F182-B55F-552201F7DA64}"/>
                </a:ext>
              </a:extLst>
            </p:cNvPr>
            <p:cNvSpPr/>
            <p:nvPr/>
          </p:nvSpPr>
          <p:spPr>
            <a:xfrm>
              <a:off x="-33697552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AEB7C23-61EA-2365-3220-A56E88320388}"/>
                </a:ext>
              </a:extLst>
            </p:cNvPr>
            <p:cNvSpPr/>
            <p:nvPr/>
          </p:nvSpPr>
          <p:spPr>
            <a:xfrm>
              <a:off x="-3613220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FD958F30-61A5-5429-7D7E-870DFF9A86AA}"/>
                </a:ext>
              </a:extLst>
            </p:cNvPr>
            <p:cNvSpPr/>
            <p:nvPr/>
          </p:nvSpPr>
          <p:spPr>
            <a:xfrm>
              <a:off x="-3643623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966D7BCC-DABE-153E-304F-1232FC1CFAB1}"/>
                </a:ext>
              </a:extLst>
            </p:cNvPr>
            <p:cNvSpPr/>
            <p:nvPr/>
          </p:nvSpPr>
          <p:spPr>
            <a:xfrm>
              <a:off x="-33088848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C69091B1-1539-160A-0CE9-06391498F299}"/>
                </a:ext>
              </a:extLst>
            </p:cNvPr>
            <p:cNvSpPr/>
            <p:nvPr/>
          </p:nvSpPr>
          <p:spPr>
            <a:xfrm>
              <a:off x="-36588492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E09AD7D3-26CE-53CD-0459-79146E659314}"/>
                </a:ext>
              </a:extLst>
            </p:cNvPr>
            <p:cNvSpPr/>
            <p:nvPr/>
          </p:nvSpPr>
          <p:spPr>
            <a:xfrm>
              <a:off x="-35675678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8E59432-C16D-2A13-B3F6-9F88626FB84F}"/>
                </a:ext>
              </a:extLst>
            </p:cNvPr>
            <p:cNvSpPr/>
            <p:nvPr/>
          </p:nvSpPr>
          <p:spPr>
            <a:xfrm>
              <a:off x="-36055917" y="21973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DA1CAE3-5568-5319-C896-AD55CF7FE6CE}"/>
                </a:ext>
              </a:extLst>
            </p:cNvPr>
            <p:cNvSpPr/>
            <p:nvPr/>
          </p:nvSpPr>
          <p:spPr>
            <a:xfrm>
              <a:off x="-35903902" y="219733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6C04067-9966-19A6-6E97-89353DB6E36B}"/>
                </a:ext>
              </a:extLst>
            </p:cNvPr>
            <p:cNvSpPr/>
            <p:nvPr/>
          </p:nvSpPr>
          <p:spPr>
            <a:xfrm>
              <a:off x="-36360268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E2DFEBC8-E5A9-55B5-5D45-C818038C3682}"/>
                </a:ext>
              </a:extLst>
            </p:cNvPr>
            <p:cNvSpPr/>
            <p:nvPr/>
          </p:nvSpPr>
          <p:spPr>
            <a:xfrm>
              <a:off x="-36208254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C3B46AAB-8F89-B211-1FBD-F7F600D6DD47}"/>
                </a:ext>
              </a:extLst>
            </p:cNvPr>
            <p:cNvSpPr/>
            <p:nvPr/>
          </p:nvSpPr>
          <p:spPr>
            <a:xfrm>
              <a:off x="-36055997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86E128F-4783-8512-0F48-6CFA6528BCC6}"/>
                </a:ext>
              </a:extLst>
            </p:cNvPr>
            <p:cNvSpPr/>
            <p:nvPr/>
          </p:nvSpPr>
          <p:spPr>
            <a:xfrm>
              <a:off x="-34077791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E16E9655-64B8-0EB2-23A9-CFD64112E2C9}"/>
                </a:ext>
              </a:extLst>
            </p:cNvPr>
            <p:cNvSpPr/>
            <p:nvPr/>
          </p:nvSpPr>
          <p:spPr>
            <a:xfrm>
              <a:off x="-34230128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1409D15A-29B6-51D0-E08A-0854F2A51625}"/>
                </a:ext>
              </a:extLst>
            </p:cNvPr>
            <p:cNvSpPr/>
            <p:nvPr/>
          </p:nvSpPr>
          <p:spPr>
            <a:xfrm>
              <a:off x="-35371407" y="1973329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A645C0B2-C172-1AF2-AD8A-5406919FECCB}"/>
                </a:ext>
              </a:extLst>
            </p:cNvPr>
            <p:cNvSpPr/>
            <p:nvPr/>
          </p:nvSpPr>
          <p:spPr>
            <a:xfrm>
              <a:off x="-35751565" y="2197350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939CE391-2461-73CE-BCB3-5A46A01CF47D}"/>
                </a:ext>
              </a:extLst>
            </p:cNvPr>
            <p:cNvSpPr/>
            <p:nvPr/>
          </p:nvSpPr>
          <p:spPr>
            <a:xfrm>
              <a:off x="-35675598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411D6701-1306-E67E-0B4E-8B230A9705F1}"/>
                </a:ext>
              </a:extLst>
            </p:cNvPr>
            <p:cNvSpPr/>
            <p:nvPr/>
          </p:nvSpPr>
          <p:spPr>
            <a:xfrm>
              <a:off x="-35979788" y="19733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5B7911F2-DD11-C142-FF47-F1DFF34EB5B1}"/>
                </a:ext>
              </a:extLst>
            </p:cNvPr>
            <p:cNvSpPr/>
            <p:nvPr/>
          </p:nvSpPr>
          <p:spPr>
            <a:xfrm>
              <a:off x="-34914637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28D1E98A-FC6B-5CD1-2AE5-067754C0C743}"/>
                </a:ext>
              </a:extLst>
            </p:cNvPr>
            <p:cNvSpPr/>
            <p:nvPr/>
          </p:nvSpPr>
          <p:spPr>
            <a:xfrm>
              <a:off x="-34838670" y="2065554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8DA2655-7BBC-A840-0719-698CDBA798C6}"/>
                </a:ext>
              </a:extLst>
            </p:cNvPr>
            <p:cNvSpPr/>
            <p:nvPr/>
          </p:nvSpPr>
          <p:spPr>
            <a:xfrm>
              <a:off x="-34686414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B3C06446-71F0-9921-5628-3915D7887C45}"/>
                </a:ext>
              </a:extLst>
            </p:cNvPr>
            <p:cNvSpPr/>
            <p:nvPr/>
          </p:nvSpPr>
          <p:spPr>
            <a:xfrm>
              <a:off x="-34990846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73CB309-3B03-F077-3483-96560012C68C}"/>
                </a:ext>
              </a:extLst>
            </p:cNvPr>
            <p:cNvSpPr/>
            <p:nvPr/>
          </p:nvSpPr>
          <p:spPr>
            <a:xfrm>
              <a:off x="-35599872" y="222366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75A590D-3853-93AF-B7EC-5F1BC7D68B70}"/>
                </a:ext>
              </a:extLst>
            </p:cNvPr>
            <p:cNvSpPr/>
            <p:nvPr/>
          </p:nvSpPr>
          <p:spPr>
            <a:xfrm>
              <a:off x="-35447213" y="222370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C15BF4E-F1C5-DAC3-CEAB-BCDCF535C8F8}"/>
                </a:ext>
              </a:extLst>
            </p:cNvPr>
            <p:cNvSpPr/>
            <p:nvPr/>
          </p:nvSpPr>
          <p:spPr>
            <a:xfrm>
              <a:off x="-35371407" y="2236873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DB8558E7-E485-1C91-706F-6501EB099E8A}"/>
                </a:ext>
              </a:extLst>
            </p:cNvPr>
            <p:cNvSpPr/>
            <p:nvPr/>
          </p:nvSpPr>
          <p:spPr>
            <a:xfrm>
              <a:off x="-35903902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70E8E207-1261-BEF5-AC7A-2B7336882213}"/>
                </a:ext>
              </a:extLst>
            </p:cNvPr>
            <p:cNvSpPr/>
            <p:nvPr/>
          </p:nvSpPr>
          <p:spPr>
            <a:xfrm>
              <a:off x="-33773439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4AC17DF1-BC94-E6AD-BACE-0E707E364D68}"/>
                </a:ext>
              </a:extLst>
            </p:cNvPr>
            <p:cNvSpPr/>
            <p:nvPr/>
          </p:nvSpPr>
          <p:spPr>
            <a:xfrm>
              <a:off x="-36055917" y="1881048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B272D914-36A5-846C-A666-2B33C5EC05D3}"/>
                </a:ext>
              </a:extLst>
            </p:cNvPr>
            <p:cNvSpPr/>
            <p:nvPr/>
          </p:nvSpPr>
          <p:spPr>
            <a:xfrm>
              <a:off x="-35067136" y="226322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9B1F48D4-03BC-A318-3B8D-76E8A89EFCDD}"/>
                </a:ext>
              </a:extLst>
            </p:cNvPr>
            <p:cNvSpPr/>
            <p:nvPr/>
          </p:nvSpPr>
          <p:spPr>
            <a:xfrm>
              <a:off x="-36512364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7CCE7E12-CB08-FA01-E37F-EA2DB6CADCC8}"/>
                </a:ext>
              </a:extLst>
            </p:cNvPr>
            <p:cNvSpPr/>
            <p:nvPr/>
          </p:nvSpPr>
          <p:spPr>
            <a:xfrm>
              <a:off x="-36892763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2B149721-27F6-2A9D-6F17-81B381E1D30D}"/>
                </a:ext>
              </a:extLst>
            </p:cNvPr>
            <p:cNvSpPr/>
            <p:nvPr/>
          </p:nvSpPr>
          <p:spPr>
            <a:xfrm>
              <a:off x="-36740829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08AAAB33-54E5-339B-6DA5-26C7889A2CB3}"/>
                </a:ext>
              </a:extLst>
            </p:cNvPr>
            <p:cNvSpPr/>
            <p:nvPr/>
          </p:nvSpPr>
          <p:spPr>
            <a:xfrm>
              <a:off x="-35904063" y="2276419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9473FEB-CABA-28FA-8694-092342990705}"/>
                </a:ext>
              </a:extLst>
            </p:cNvPr>
            <p:cNvSpPr/>
            <p:nvPr/>
          </p:nvSpPr>
          <p:spPr>
            <a:xfrm>
              <a:off x="-36664620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D66FC2EA-2B4C-3F8E-3D8F-987BB078B271}"/>
                </a:ext>
              </a:extLst>
            </p:cNvPr>
            <p:cNvSpPr/>
            <p:nvPr/>
          </p:nvSpPr>
          <p:spPr>
            <a:xfrm>
              <a:off x="-32936672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B9037F21-1DBB-1DC9-EB44-C770BB28D5D2}"/>
                </a:ext>
              </a:extLst>
            </p:cNvPr>
            <p:cNvSpPr/>
            <p:nvPr/>
          </p:nvSpPr>
          <p:spPr>
            <a:xfrm>
              <a:off x="-36132125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439CA11-22C6-9208-1456-95ABBAF9F173}"/>
                </a:ext>
              </a:extLst>
            </p:cNvPr>
            <p:cNvSpPr/>
            <p:nvPr/>
          </p:nvSpPr>
          <p:spPr>
            <a:xfrm>
              <a:off x="-35751404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92555F5-67A8-3375-3834-458E098911A9}"/>
                </a:ext>
              </a:extLst>
            </p:cNvPr>
            <p:cNvSpPr/>
            <p:nvPr/>
          </p:nvSpPr>
          <p:spPr>
            <a:xfrm>
              <a:off x="-35447213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C1BC3CA4-13CB-5256-5A48-B79487B600C1}"/>
                </a:ext>
              </a:extLst>
            </p:cNvPr>
            <p:cNvSpPr/>
            <p:nvPr/>
          </p:nvSpPr>
          <p:spPr>
            <a:xfrm>
              <a:off x="-35675598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638F277-6820-13D9-BB12-F53B9E3A504B}"/>
                </a:ext>
              </a:extLst>
            </p:cNvPr>
            <p:cNvSpPr/>
            <p:nvPr/>
          </p:nvSpPr>
          <p:spPr>
            <a:xfrm>
              <a:off x="-33088768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4FE30C0-A474-CB4B-97E9-BA75D4B3E218}"/>
                </a:ext>
              </a:extLst>
            </p:cNvPr>
            <p:cNvSpPr/>
            <p:nvPr/>
          </p:nvSpPr>
          <p:spPr>
            <a:xfrm>
              <a:off x="-35371165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BAEA66EB-160B-90EF-942A-DF80C7EEC1E5}"/>
                </a:ext>
              </a:extLst>
            </p:cNvPr>
            <p:cNvSpPr/>
            <p:nvPr/>
          </p:nvSpPr>
          <p:spPr>
            <a:xfrm>
              <a:off x="-35904063" y="1933775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8FAB78C-F0DC-F032-503B-F101A6E16171}"/>
                </a:ext>
              </a:extLst>
            </p:cNvPr>
            <p:cNvSpPr/>
            <p:nvPr/>
          </p:nvSpPr>
          <p:spPr>
            <a:xfrm>
              <a:off x="-35066974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5DCF951A-969D-C093-21A4-3A565726A823}"/>
                </a:ext>
              </a:extLst>
            </p:cNvPr>
            <p:cNvSpPr/>
            <p:nvPr/>
          </p:nvSpPr>
          <p:spPr>
            <a:xfrm>
              <a:off x="-34914718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8D5438B3-6530-B694-446A-D9E8DE4B77D4}"/>
                </a:ext>
              </a:extLst>
            </p:cNvPr>
            <p:cNvSpPr/>
            <p:nvPr/>
          </p:nvSpPr>
          <p:spPr>
            <a:xfrm>
              <a:off x="-34001743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D4489CC9-94D2-ACFE-B587-3D1A6A543DAB}"/>
                </a:ext>
              </a:extLst>
            </p:cNvPr>
            <p:cNvSpPr/>
            <p:nvPr/>
          </p:nvSpPr>
          <p:spPr>
            <a:xfrm>
              <a:off x="-34153919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67183676-25FD-7805-21BB-8B602CB164B9}"/>
                </a:ext>
              </a:extLst>
            </p:cNvPr>
            <p:cNvSpPr/>
            <p:nvPr/>
          </p:nvSpPr>
          <p:spPr>
            <a:xfrm>
              <a:off x="-34306336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982F2761-F3B7-D448-A6E2-DF37C2FDA380}"/>
                </a:ext>
              </a:extLst>
            </p:cNvPr>
            <p:cNvSpPr/>
            <p:nvPr/>
          </p:nvSpPr>
          <p:spPr>
            <a:xfrm>
              <a:off x="-34458271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7EF67761-7B34-53E2-9CC5-82CE9D3652C2}"/>
                </a:ext>
              </a:extLst>
            </p:cNvPr>
            <p:cNvSpPr/>
            <p:nvPr/>
          </p:nvSpPr>
          <p:spPr>
            <a:xfrm>
              <a:off x="-36208254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E95541BB-4B57-01B0-B821-B65E30C323C3}"/>
                </a:ext>
              </a:extLst>
            </p:cNvPr>
            <p:cNvSpPr/>
            <p:nvPr/>
          </p:nvSpPr>
          <p:spPr>
            <a:xfrm>
              <a:off x="-34762623" y="2078742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B742792-EAD3-3499-ACEE-E12810148A20}"/>
                </a:ext>
              </a:extLst>
            </p:cNvPr>
            <p:cNvSpPr/>
            <p:nvPr/>
          </p:nvSpPr>
          <p:spPr>
            <a:xfrm>
              <a:off x="-33849567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935A1472-8A09-C435-CDDB-6D0E4DF914A7}"/>
                </a:ext>
              </a:extLst>
            </p:cNvPr>
            <p:cNvSpPr/>
            <p:nvPr/>
          </p:nvSpPr>
          <p:spPr>
            <a:xfrm>
              <a:off x="-35219070" y="2078742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77702AB-6E36-C32C-9E82-9D83351ED914}"/>
                </a:ext>
              </a:extLst>
            </p:cNvPr>
            <p:cNvSpPr/>
            <p:nvPr/>
          </p:nvSpPr>
          <p:spPr>
            <a:xfrm>
              <a:off x="-35523422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B66BF289-F84E-4688-2C24-0F6748EDC2FE}"/>
                </a:ext>
              </a:extLst>
            </p:cNvPr>
            <p:cNvSpPr/>
            <p:nvPr/>
          </p:nvSpPr>
          <p:spPr>
            <a:xfrm>
              <a:off x="-36284221" y="207873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CB6B6E75-BFBA-70C7-7344-F15C566683B7}"/>
                </a:ext>
              </a:extLst>
            </p:cNvPr>
            <p:cNvSpPr/>
            <p:nvPr/>
          </p:nvSpPr>
          <p:spPr>
            <a:xfrm>
              <a:off x="-35371407" y="189425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18E9336-487F-DC05-9A94-983AC40D149A}"/>
                </a:ext>
              </a:extLst>
            </p:cNvPr>
            <p:cNvSpPr/>
            <p:nvPr/>
          </p:nvSpPr>
          <p:spPr>
            <a:xfrm>
              <a:off x="-36436316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1BA62012-B88E-3B9F-C6F8-32DC389F2968}"/>
                </a:ext>
              </a:extLst>
            </p:cNvPr>
            <p:cNvSpPr/>
            <p:nvPr/>
          </p:nvSpPr>
          <p:spPr>
            <a:xfrm>
              <a:off x="-35447213" y="2329122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73610546-1C7E-C33D-D6CD-07376D0017CC}"/>
                </a:ext>
              </a:extLst>
            </p:cNvPr>
            <p:cNvSpPr/>
            <p:nvPr/>
          </p:nvSpPr>
          <p:spPr>
            <a:xfrm>
              <a:off x="-36360349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6DB7A6DB-A679-8A45-9697-62722312CADD}"/>
                </a:ext>
              </a:extLst>
            </p:cNvPr>
            <p:cNvSpPr/>
            <p:nvPr/>
          </p:nvSpPr>
          <p:spPr>
            <a:xfrm>
              <a:off x="-32860544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6497F077-BCAE-B250-ABBE-95EE600429BA}"/>
                </a:ext>
              </a:extLst>
            </p:cNvPr>
            <p:cNvSpPr/>
            <p:nvPr/>
          </p:nvSpPr>
          <p:spPr>
            <a:xfrm>
              <a:off x="-35371407" y="2315950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0A49F3A-2C2F-2182-F156-F0C5E54D6351}"/>
                </a:ext>
              </a:extLst>
            </p:cNvPr>
            <p:cNvSpPr/>
            <p:nvPr/>
          </p:nvSpPr>
          <p:spPr>
            <a:xfrm>
              <a:off x="-33925695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514B9624-F2B3-085A-A257-460E8841E98B}"/>
                </a:ext>
              </a:extLst>
            </p:cNvPr>
            <p:cNvSpPr/>
            <p:nvPr/>
          </p:nvSpPr>
          <p:spPr>
            <a:xfrm>
              <a:off x="-35523099" y="231598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B37BB0A5-9443-F2BD-8701-BA1F06493330}"/>
                </a:ext>
              </a:extLst>
            </p:cNvPr>
            <p:cNvSpPr/>
            <p:nvPr/>
          </p:nvSpPr>
          <p:spPr>
            <a:xfrm>
              <a:off x="-35599389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3B47C5BA-82C7-8CF5-B150-EF62AF41EC6F}"/>
                </a:ext>
              </a:extLst>
            </p:cNvPr>
            <p:cNvSpPr/>
            <p:nvPr/>
          </p:nvSpPr>
          <p:spPr>
            <a:xfrm>
              <a:off x="-34230128" y="206558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E89F099-4C08-008B-D6BD-7436F558FB5B}"/>
                </a:ext>
              </a:extLst>
            </p:cNvPr>
            <p:cNvSpPr/>
            <p:nvPr/>
          </p:nvSpPr>
          <p:spPr>
            <a:xfrm>
              <a:off x="-35295198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D82DC6A8-748B-547A-4C7B-15D75733E74E}"/>
                </a:ext>
              </a:extLst>
            </p:cNvPr>
            <p:cNvSpPr/>
            <p:nvPr/>
          </p:nvSpPr>
          <p:spPr>
            <a:xfrm>
              <a:off x="-34382223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8FFAEF7-52CC-8693-5262-857B487037A2}"/>
                </a:ext>
              </a:extLst>
            </p:cNvPr>
            <p:cNvSpPr/>
            <p:nvPr/>
          </p:nvSpPr>
          <p:spPr>
            <a:xfrm>
              <a:off x="-34534399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5576CB6-D990-6DC4-5933-DB19D115F200}"/>
                </a:ext>
              </a:extLst>
            </p:cNvPr>
            <p:cNvSpPr/>
            <p:nvPr/>
          </p:nvSpPr>
          <p:spPr>
            <a:xfrm>
              <a:off x="-35447293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12F5805-5BE9-D123-87A2-1B9C03332F8E}"/>
                </a:ext>
              </a:extLst>
            </p:cNvPr>
            <p:cNvSpPr/>
            <p:nvPr/>
          </p:nvSpPr>
          <p:spPr>
            <a:xfrm>
              <a:off x="-34686494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BFDD207-90E9-9993-D8F3-01806F3C2BF1}"/>
                </a:ext>
              </a:extLst>
            </p:cNvPr>
            <p:cNvSpPr/>
            <p:nvPr/>
          </p:nvSpPr>
          <p:spPr>
            <a:xfrm>
              <a:off x="-35142942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AE225B0B-D2AC-54EC-F146-E0B4AD8CFE92}"/>
                </a:ext>
              </a:extLst>
            </p:cNvPr>
            <p:cNvSpPr/>
            <p:nvPr/>
          </p:nvSpPr>
          <p:spPr>
            <a:xfrm>
              <a:off x="-34382304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1D6A80A6-75B4-849D-B2AE-03B5FFB61290}"/>
                </a:ext>
              </a:extLst>
            </p:cNvPr>
            <p:cNvSpPr/>
            <p:nvPr/>
          </p:nvSpPr>
          <p:spPr>
            <a:xfrm>
              <a:off x="-35979869" y="1946962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8B65B11-A170-FEC6-4DEB-C4F198F46FE0}"/>
                </a:ext>
              </a:extLst>
            </p:cNvPr>
            <p:cNvSpPr/>
            <p:nvPr/>
          </p:nvSpPr>
          <p:spPr>
            <a:xfrm>
              <a:off x="-35142942" y="227641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C1632847-2AEF-BF88-2019-8E080549DA8A}"/>
                </a:ext>
              </a:extLst>
            </p:cNvPr>
            <p:cNvSpPr/>
            <p:nvPr/>
          </p:nvSpPr>
          <p:spPr>
            <a:xfrm>
              <a:off x="-35371326" y="1867901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89CE001-DC4B-DFA8-C8FF-ADE61D1FBB82}"/>
                </a:ext>
              </a:extLst>
            </p:cNvPr>
            <p:cNvSpPr/>
            <p:nvPr/>
          </p:nvSpPr>
          <p:spPr>
            <a:xfrm>
              <a:off x="-32784497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CFDFDFA9-CE2D-F1AC-543D-717FF5AF5C3B}"/>
                </a:ext>
              </a:extLst>
            </p:cNvPr>
            <p:cNvSpPr/>
            <p:nvPr/>
          </p:nvSpPr>
          <p:spPr>
            <a:xfrm>
              <a:off x="-33621343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28052F61-2CD8-334E-A875-3B1535BBC88B}"/>
                </a:ext>
              </a:extLst>
            </p:cNvPr>
            <p:cNvSpPr/>
            <p:nvPr/>
          </p:nvSpPr>
          <p:spPr>
            <a:xfrm>
              <a:off x="-33012640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D1BB05D5-3084-7CFD-AFFD-DEFFDB32124C}"/>
                </a:ext>
              </a:extLst>
            </p:cNvPr>
            <p:cNvSpPr/>
            <p:nvPr/>
          </p:nvSpPr>
          <p:spPr>
            <a:xfrm>
              <a:off x="-35218667" y="22632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D79B294-D20A-EC89-B598-BCE7DD230090}"/>
                </a:ext>
              </a:extLst>
            </p:cNvPr>
            <p:cNvSpPr/>
            <p:nvPr/>
          </p:nvSpPr>
          <p:spPr>
            <a:xfrm>
              <a:off x="-35218667" y="1946962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F4174755-238B-FAEE-4D0D-F4DDB8639B2A}"/>
                </a:ext>
              </a:extLst>
            </p:cNvPr>
            <p:cNvSpPr/>
            <p:nvPr/>
          </p:nvSpPr>
          <p:spPr>
            <a:xfrm>
              <a:off x="-33240863" y="205240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A4ABC7C-FFAB-673A-0664-C4F9AD48DA08}"/>
                </a:ext>
              </a:extLst>
            </p:cNvPr>
            <p:cNvSpPr/>
            <p:nvPr/>
          </p:nvSpPr>
          <p:spPr>
            <a:xfrm>
              <a:off x="-35523099" y="1894220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C34B3DE4-5DC9-0DED-4B61-67118609DDED}"/>
                </a:ext>
              </a:extLst>
            </p:cNvPr>
            <p:cNvSpPr/>
            <p:nvPr/>
          </p:nvSpPr>
          <p:spPr>
            <a:xfrm>
              <a:off x="-35142942" y="22500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8F00FF7C-A004-DEC8-9C64-E9FE4D0D4125}"/>
                </a:ext>
              </a:extLst>
            </p:cNvPr>
            <p:cNvSpPr/>
            <p:nvPr/>
          </p:nvSpPr>
          <p:spPr>
            <a:xfrm>
              <a:off x="-35904063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21BFCC57-150F-DFC9-B3F6-50FFA03FB4BE}"/>
                </a:ext>
              </a:extLst>
            </p:cNvPr>
            <p:cNvSpPr/>
            <p:nvPr/>
          </p:nvSpPr>
          <p:spPr>
            <a:xfrm>
              <a:off x="-35751484" y="225003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8674C91C-A462-A1E5-1CAB-A9231354D39D}"/>
                </a:ext>
              </a:extLst>
            </p:cNvPr>
            <p:cNvSpPr/>
            <p:nvPr/>
          </p:nvSpPr>
          <p:spPr>
            <a:xfrm>
              <a:off x="-35904063" y="225003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426BDD74-6DD5-A2AC-9205-31689CA12EE4}"/>
                </a:ext>
              </a:extLst>
            </p:cNvPr>
            <p:cNvSpPr/>
            <p:nvPr/>
          </p:nvSpPr>
          <p:spPr>
            <a:xfrm>
              <a:off x="-35904063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BEC9ADBD-9558-4A23-93B3-14C83F07AE0F}"/>
                </a:ext>
              </a:extLst>
            </p:cNvPr>
            <p:cNvSpPr/>
            <p:nvPr/>
          </p:nvSpPr>
          <p:spPr>
            <a:xfrm>
              <a:off x="-34610366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7801066B-3BF1-51B6-9FD4-DB4038C5844D}"/>
                </a:ext>
              </a:extLst>
            </p:cNvPr>
            <p:cNvSpPr/>
            <p:nvPr/>
          </p:nvSpPr>
          <p:spPr>
            <a:xfrm>
              <a:off x="-35751484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40E10C43-7F39-325C-541F-4A26468E5B56}"/>
                </a:ext>
              </a:extLst>
            </p:cNvPr>
            <p:cNvSpPr/>
            <p:nvPr/>
          </p:nvSpPr>
          <p:spPr>
            <a:xfrm>
              <a:off x="-34762623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146F723D-A40F-EB2E-68C1-20ED6EBE39E8}"/>
                </a:ext>
              </a:extLst>
            </p:cNvPr>
            <p:cNvSpPr/>
            <p:nvPr/>
          </p:nvSpPr>
          <p:spPr>
            <a:xfrm>
              <a:off x="-35523019" y="223684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A4B2A164-F3A4-4EFA-20E3-F7C23CDCFE7F}"/>
                </a:ext>
              </a:extLst>
            </p:cNvPr>
            <p:cNvSpPr/>
            <p:nvPr/>
          </p:nvSpPr>
          <p:spPr>
            <a:xfrm>
              <a:off x="-35675678" y="2236873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73FAA76C-2A64-D202-9732-AD837B271426}"/>
                </a:ext>
              </a:extLst>
            </p:cNvPr>
            <p:cNvSpPr/>
            <p:nvPr/>
          </p:nvSpPr>
          <p:spPr>
            <a:xfrm>
              <a:off x="-35979869" y="22368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CB8C9AA5-4EAF-32B7-87EC-F6FFAD51824C}"/>
                </a:ext>
              </a:extLst>
            </p:cNvPr>
            <p:cNvSpPr/>
            <p:nvPr/>
          </p:nvSpPr>
          <p:spPr>
            <a:xfrm>
              <a:off x="-35142942" y="22237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8773C364-CDD8-C05E-4DC6-D336727D9A74}"/>
                </a:ext>
              </a:extLst>
            </p:cNvPr>
            <p:cNvSpPr/>
            <p:nvPr/>
          </p:nvSpPr>
          <p:spPr>
            <a:xfrm>
              <a:off x="-35371326" y="2052407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F1BE45EA-FE5C-5AA5-664F-86BA87C1557E}"/>
                </a:ext>
              </a:extLst>
            </p:cNvPr>
            <p:cNvSpPr/>
            <p:nvPr/>
          </p:nvSpPr>
          <p:spPr>
            <a:xfrm>
              <a:off x="-35751484" y="22237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A0F1CD4F-5A71-0C88-D0BD-CE5C3F56E1B3}"/>
                </a:ext>
              </a:extLst>
            </p:cNvPr>
            <p:cNvSpPr/>
            <p:nvPr/>
          </p:nvSpPr>
          <p:spPr>
            <a:xfrm>
              <a:off x="-35447213" y="188107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F033249F-F62D-D739-9DE9-A5875FE9F8B1}"/>
                </a:ext>
              </a:extLst>
            </p:cNvPr>
            <p:cNvSpPr/>
            <p:nvPr/>
          </p:nvSpPr>
          <p:spPr>
            <a:xfrm>
              <a:off x="-36055756" y="2223677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1E93705F-9097-6EBA-F141-B17FFEA25FFE}"/>
                </a:ext>
              </a:extLst>
            </p:cNvPr>
            <p:cNvSpPr/>
            <p:nvPr/>
          </p:nvSpPr>
          <p:spPr>
            <a:xfrm>
              <a:off x="-35142942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C8031B0-D803-7C0A-5E05-90F9FE32407A}"/>
                </a:ext>
              </a:extLst>
            </p:cNvPr>
            <p:cNvSpPr/>
            <p:nvPr/>
          </p:nvSpPr>
          <p:spPr>
            <a:xfrm>
              <a:off x="-35066974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7527449B-20DB-C56E-1AA9-EA41E9DCB82A}"/>
                </a:ext>
              </a:extLst>
            </p:cNvPr>
            <p:cNvSpPr/>
            <p:nvPr/>
          </p:nvSpPr>
          <p:spPr>
            <a:xfrm>
              <a:off x="-3270844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AC35E7C4-076D-BB30-CA03-D57142908713}"/>
                </a:ext>
              </a:extLst>
            </p:cNvPr>
            <p:cNvSpPr/>
            <p:nvPr/>
          </p:nvSpPr>
          <p:spPr>
            <a:xfrm>
              <a:off x="-35371326" y="221052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6BD8C5A8-B234-7658-94AF-02165F9BFACF}"/>
                </a:ext>
              </a:extLst>
            </p:cNvPr>
            <p:cNvSpPr/>
            <p:nvPr/>
          </p:nvSpPr>
          <p:spPr>
            <a:xfrm>
              <a:off x="-36360349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5AF49DF3-7D93-2811-45E5-B89369B4FA71}"/>
                </a:ext>
              </a:extLst>
            </p:cNvPr>
            <p:cNvSpPr/>
            <p:nvPr/>
          </p:nvSpPr>
          <p:spPr>
            <a:xfrm>
              <a:off x="-34838751" y="219732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FC7EA4FD-65BE-6150-AF1A-5A519721628F}"/>
                </a:ext>
              </a:extLst>
            </p:cNvPr>
            <p:cNvSpPr/>
            <p:nvPr/>
          </p:nvSpPr>
          <p:spPr>
            <a:xfrm>
              <a:off x="-34990766" y="219731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41218ED5-2A3B-4AE9-9903-A5F3FA616D7F}"/>
                </a:ext>
              </a:extLst>
            </p:cNvPr>
            <p:cNvSpPr/>
            <p:nvPr/>
          </p:nvSpPr>
          <p:spPr>
            <a:xfrm>
              <a:off x="-35675678" y="19733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6C8BCF0-7123-179A-0F86-CFBE976656DC}"/>
                </a:ext>
              </a:extLst>
            </p:cNvPr>
            <p:cNvSpPr/>
            <p:nvPr/>
          </p:nvSpPr>
          <p:spPr>
            <a:xfrm>
              <a:off x="-35599631" y="219732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929E0F7-E1AF-A445-E5E9-04369C901CD0}"/>
                </a:ext>
              </a:extLst>
            </p:cNvPr>
            <p:cNvSpPr/>
            <p:nvPr/>
          </p:nvSpPr>
          <p:spPr>
            <a:xfrm>
              <a:off x="-35599389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5BEF84C2-57BA-6E3E-1523-CF7A62BDF065}"/>
                </a:ext>
              </a:extLst>
            </p:cNvPr>
            <p:cNvSpPr/>
            <p:nvPr/>
          </p:nvSpPr>
          <p:spPr>
            <a:xfrm>
              <a:off x="-35523019" y="197336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97E8A6C-983A-8E36-EAE8-78CD54A536E2}"/>
                </a:ext>
              </a:extLst>
            </p:cNvPr>
            <p:cNvSpPr/>
            <p:nvPr/>
          </p:nvSpPr>
          <p:spPr>
            <a:xfrm>
              <a:off x="-35295198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A54B2AB1-2EC6-4788-CA96-A4BBC3A28372}"/>
                </a:ext>
              </a:extLst>
            </p:cNvPr>
            <p:cNvSpPr/>
            <p:nvPr/>
          </p:nvSpPr>
          <p:spPr>
            <a:xfrm>
              <a:off x="-34762703" y="218416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0A082018-D840-4A3D-6CC8-8B7F84C4D6F6}"/>
                </a:ext>
              </a:extLst>
            </p:cNvPr>
            <p:cNvSpPr/>
            <p:nvPr/>
          </p:nvSpPr>
          <p:spPr>
            <a:xfrm>
              <a:off x="-36360188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F7BC1556-83CF-1E8C-9530-543DD81B6732}"/>
                </a:ext>
              </a:extLst>
            </p:cNvPr>
            <p:cNvSpPr/>
            <p:nvPr/>
          </p:nvSpPr>
          <p:spPr>
            <a:xfrm>
              <a:off x="-35903902" y="188106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0D810E23-466A-0ED9-D581-857557BCCB3E}"/>
                </a:ext>
              </a:extLst>
            </p:cNvPr>
            <p:cNvSpPr/>
            <p:nvPr/>
          </p:nvSpPr>
          <p:spPr>
            <a:xfrm>
              <a:off x="-34686494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E47E6655-ED2C-6766-B3FB-147760D620FC}"/>
                </a:ext>
              </a:extLst>
            </p:cNvPr>
            <p:cNvSpPr/>
            <p:nvPr/>
          </p:nvSpPr>
          <p:spPr>
            <a:xfrm>
              <a:off x="-35219070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CFEBB80F-A84A-374C-52C0-2C4820575756}"/>
                </a:ext>
              </a:extLst>
            </p:cNvPr>
            <p:cNvSpPr/>
            <p:nvPr/>
          </p:nvSpPr>
          <p:spPr>
            <a:xfrm>
              <a:off x="-34382304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7CCAE72-0EED-1A1E-B240-DB3F546943B6}"/>
                </a:ext>
              </a:extLst>
            </p:cNvPr>
            <p:cNvSpPr/>
            <p:nvPr/>
          </p:nvSpPr>
          <p:spPr>
            <a:xfrm>
              <a:off x="-3308884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7B1D8E70-4A58-8F11-6F37-323D32DC13FA}"/>
                </a:ext>
              </a:extLst>
            </p:cNvPr>
            <p:cNvSpPr/>
            <p:nvPr/>
          </p:nvSpPr>
          <p:spPr>
            <a:xfrm>
              <a:off x="-36055756" y="1986517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7E68CD93-48E9-1D11-2792-08E5956E815B}"/>
                </a:ext>
              </a:extLst>
            </p:cNvPr>
            <p:cNvSpPr/>
            <p:nvPr/>
          </p:nvSpPr>
          <p:spPr>
            <a:xfrm>
              <a:off x="-35979869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B2CA0384-76B4-C2E7-90DE-70B4F0106129}"/>
                </a:ext>
              </a:extLst>
            </p:cNvPr>
            <p:cNvSpPr/>
            <p:nvPr/>
          </p:nvSpPr>
          <p:spPr>
            <a:xfrm>
              <a:off x="-33545215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36758FF7-2F34-C430-57B2-7F7D077227C6}"/>
                </a:ext>
              </a:extLst>
            </p:cNvPr>
            <p:cNvSpPr/>
            <p:nvPr/>
          </p:nvSpPr>
          <p:spPr>
            <a:xfrm>
              <a:off x="-33621343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6D3686C3-45E6-B156-2F46-4E2CADA04F23}"/>
                </a:ext>
              </a:extLst>
            </p:cNvPr>
            <p:cNvSpPr/>
            <p:nvPr/>
          </p:nvSpPr>
          <p:spPr>
            <a:xfrm>
              <a:off x="-36132206" y="21841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1408C7D-8ACC-A093-0554-F222D25E449C}"/>
                </a:ext>
              </a:extLst>
            </p:cNvPr>
            <p:cNvSpPr/>
            <p:nvPr/>
          </p:nvSpPr>
          <p:spPr>
            <a:xfrm>
              <a:off x="-36284221" y="213146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DB05B243-456A-CFCE-BE65-59FF0EEFC2A6}"/>
                </a:ext>
              </a:extLst>
            </p:cNvPr>
            <p:cNvSpPr/>
            <p:nvPr/>
          </p:nvSpPr>
          <p:spPr>
            <a:xfrm>
              <a:off x="-34458351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81B3BBC8-84E9-3118-8357-5A31B4636664}"/>
                </a:ext>
              </a:extLst>
            </p:cNvPr>
            <p:cNvSpPr/>
            <p:nvPr/>
          </p:nvSpPr>
          <p:spPr>
            <a:xfrm>
              <a:off x="-35751484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D78C630A-ED8F-C25C-0E2D-9E114912E15F}"/>
                </a:ext>
              </a:extLst>
            </p:cNvPr>
            <p:cNvSpPr/>
            <p:nvPr/>
          </p:nvSpPr>
          <p:spPr>
            <a:xfrm>
              <a:off x="-34762703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E04A9867-A6A9-034F-7C8E-F8E3C1AB1ED5}"/>
                </a:ext>
              </a:extLst>
            </p:cNvPr>
            <p:cNvSpPr/>
            <p:nvPr/>
          </p:nvSpPr>
          <p:spPr>
            <a:xfrm>
              <a:off x="-35219070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A188724C-6C8F-43DF-7894-1FEBF7ED7A72}"/>
                </a:ext>
              </a:extLst>
            </p:cNvPr>
            <p:cNvSpPr/>
            <p:nvPr/>
          </p:nvSpPr>
          <p:spPr>
            <a:xfrm>
              <a:off x="-35523422" y="2131436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48B04698-4F70-9ED1-E0B6-7C55FC66432C}"/>
                </a:ext>
              </a:extLst>
            </p:cNvPr>
            <p:cNvSpPr/>
            <p:nvPr/>
          </p:nvSpPr>
          <p:spPr>
            <a:xfrm>
              <a:off x="-35142942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357279BB-5A03-3E45-4B13-5007CCEE39C8}"/>
                </a:ext>
              </a:extLst>
            </p:cNvPr>
            <p:cNvSpPr/>
            <p:nvPr/>
          </p:nvSpPr>
          <p:spPr>
            <a:xfrm>
              <a:off x="-35219150" y="21314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8B68C39E-3C9B-B219-C739-50C0157E1F3D}"/>
                </a:ext>
              </a:extLst>
            </p:cNvPr>
            <p:cNvSpPr/>
            <p:nvPr/>
          </p:nvSpPr>
          <p:spPr>
            <a:xfrm>
              <a:off x="-32556434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893C94C9-D851-6AFE-6182-87E4970F334B}"/>
                </a:ext>
              </a:extLst>
            </p:cNvPr>
            <p:cNvSpPr/>
            <p:nvPr/>
          </p:nvSpPr>
          <p:spPr>
            <a:xfrm>
              <a:off x="-35979788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A288A79F-4363-1E01-5A5D-DCECA403B757}"/>
                </a:ext>
              </a:extLst>
            </p:cNvPr>
            <p:cNvSpPr/>
            <p:nvPr/>
          </p:nvSpPr>
          <p:spPr>
            <a:xfrm>
              <a:off x="-34762623" y="21314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1EC3333-3255-145F-04C2-5422292247C9}"/>
                </a:ext>
              </a:extLst>
            </p:cNvPr>
            <p:cNvSpPr/>
            <p:nvPr/>
          </p:nvSpPr>
          <p:spPr>
            <a:xfrm>
              <a:off x="-36132206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E16B5FA3-4363-A3CD-D6EA-0D03F09BE808}"/>
                </a:ext>
              </a:extLst>
            </p:cNvPr>
            <p:cNvSpPr/>
            <p:nvPr/>
          </p:nvSpPr>
          <p:spPr>
            <a:xfrm>
              <a:off x="-34458271" y="2131436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7B09A04E-69F0-9DE5-7219-B47D346C1C60}"/>
                </a:ext>
              </a:extLst>
            </p:cNvPr>
            <p:cNvSpPr/>
            <p:nvPr/>
          </p:nvSpPr>
          <p:spPr>
            <a:xfrm>
              <a:off x="-3643655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160A04F8-EC37-DCFE-4582-8993ED349433}"/>
                </a:ext>
              </a:extLst>
            </p:cNvPr>
            <p:cNvSpPr/>
            <p:nvPr/>
          </p:nvSpPr>
          <p:spPr>
            <a:xfrm>
              <a:off x="-32556353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B9C26509-0256-BA75-5C4B-3E148D8B1260}"/>
                </a:ext>
              </a:extLst>
            </p:cNvPr>
            <p:cNvSpPr/>
            <p:nvPr/>
          </p:nvSpPr>
          <p:spPr>
            <a:xfrm>
              <a:off x="-32708288" y="201287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2E3C978-E925-79E3-D57E-1D8E8DC8E6BD}"/>
                </a:ext>
              </a:extLst>
            </p:cNvPr>
            <p:cNvSpPr/>
            <p:nvPr/>
          </p:nvSpPr>
          <p:spPr>
            <a:xfrm>
              <a:off x="-33012640" y="201289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7BB0D669-E9D4-CFA1-5AFB-17A80C4F81FE}"/>
                </a:ext>
              </a:extLst>
            </p:cNvPr>
            <p:cNvSpPr/>
            <p:nvPr/>
          </p:nvSpPr>
          <p:spPr>
            <a:xfrm>
              <a:off x="-36284140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4C7B6E1F-FF93-5C9B-6A84-EE376DCE5B2B}"/>
                </a:ext>
              </a:extLst>
            </p:cNvPr>
            <p:cNvSpPr/>
            <p:nvPr/>
          </p:nvSpPr>
          <p:spPr>
            <a:xfrm>
              <a:off x="-35371326" y="19996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C46AE27E-301E-B2A1-B697-D53750C19DA9}"/>
                </a:ext>
              </a:extLst>
            </p:cNvPr>
            <p:cNvSpPr/>
            <p:nvPr/>
          </p:nvSpPr>
          <p:spPr>
            <a:xfrm>
              <a:off x="-35066974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A9C738DC-3878-04A0-B996-673DAF0D860C}"/>
                </a:ext>
              </a:extLst>
            </p:cNvPr>
            <p:cNvSpPr/>
            <p:nvPr/>
          </p:nvSpPr>
          <p:spPr>
            <a:xfrm>
              <a:off x="-32632401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6976C4B-5240-DB28-5869-F47B476C595A}"/>
                </a:ext>
              </a:extLst>
            </p:cNvPr>
            <p:cNvSpPr/>
            <p:nvPr/>
          </p:nvSpPr>
          <p:spPr>
            <a:xfrm>
              <a:off x="-35447293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BD48D51D-C6B3-65C0-47C7-03BD19159FB7}"/>
                </a:ext>
              </a:extLst>
            </p:cNvPr>
            <p:cNvSpPr/>
            <p:nvPr/>
          </p:nvSpPr>
          <p:spPr>
            <a:xfrm>
              <a:off x="-35371326" y="2157795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A1D4EDAD-6675-08B4-7C4D-57C5F3E3FAAE}"/>
                </a:ext>
              </a:extLst>
            </p:cNvPr>
            <p:cNvSpPr/>
            <p:nvPr/>
          </p:nvSpPr>
          <p:spPr>
            <a:xfrm>
              <a:off x="-34838670" y="2012876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99F375C-281B-5B3D-8F06-6E58F525928D}"/>
                </a:ext>
              </a:extLst>
            </p:cNvPr>
            <p:cNvSpPr/>
            <p:nvPr/>
          </p:nvSpPr>
          <p:spPr>
            <a:xfrm>
              <a:off x="-34990766" y="201288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CA5D877-0FD2-BDDF-5A77-9667D480E827}"/>
                </a:ext>
              </a:extLst>
            </p:cNvPr>
            <p:cNvSpPr/>
            <p:nvPr/>
          </p:nvSpPr>
          <p:spPr>
            <a:xfrm>
              <a:off x="-35371326" y="23423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F61E4943-9218-5C52-DAF3-E86487F2A39B}"/>
                </a:ext>
              </a:extLst>
            </p:cNvPr>
            <p:cNvSpPr/>
            <p:nvPr/>
          </p:nvSpPr>
          <p:spPr>
            <a:xfrm>
              <a:off x="-35599631" y="201287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DA0C4D41-86AB-EE89-517D-42E6C8EA3443}"/>
                </a:ext>
              </a:extLst>
            </p:cNvPr>
            <p:cNvSpPr/>
            <p:nvPr/>
          </p:nvSpPr>
          <p:spPr>
            <a:xfrm>
              <a:off x="-34534399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03BAEE89-91A7-B976-F49D-A7D8A5686F84}"/>
                </a:ext>
              </a:extLst>
            </p:cNvPr>
            <p:cNvSpPr/>
            <p:nvPr/>
          </p:nvSpPr>
          <p:spPr>
            <a:xfrm>
              <a:off x="-34382223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EAF1256-B09C-632B-447C-433901A298DA}"/>
                </a:ext>
              </a:extLst>
            </p:cNvPr>
            <p:cNvSpPr/>
            <p:nvPr/>
          </p:nvSpPr>
          <p:spPr>
            <a:xfrm>
              <a:off x="-34230047" y="2144624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88EA0935-F145-2E34-6E23-39C1870F44EF}"/>
                </a:ext>
              </a:extLst>
            </p:cNvPr>
            <p:cNvSpPr/>
            <p:nvPr/>
          </p:nvSpPr>
          <p:spPr>
            <a:xfrm>
              <a:off x="-34077710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FB478B62-27B6-BA5E-CBCB-4A164107B6C3}"/>
                </a:ext>
              </a:extLst>
            </p:cNvPr>
            <p:cNvSpPr/>
            <p:nvPr/>
          </p:nvSpPr>
          <p:spPr>
            <a:xfrm>
              <a:off x="-32708288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BF3C2614-ED38-7176-FF99-91030BB47DCA}"/>
                </a:ext>
              </a:extLst>
            </p:cNvPr>
            <p:cNvSpPr/>
            <p:nvPr/>
          </p:nvSpPr>
          <p:spPr>
            <a:xfrm>
              <a:off x="-35142780" y="2012876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A97D420D-6F16-17B3-B768-3EF965C23AFC}"/>
                </a:ext>
              </a:extLst>
            </p:cNvPr>
            <p:cNvSpPr/>
            <p:nvPr/>
          </p:nvSpPr>
          <p:spPr>
            <a:xfrm>
              <a:off x="-35599792" y="1933791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7BC6952-594B-F782-3386-AD09C6E6A05D}"/>
                </a:ext>
              </a:extLst>
            </p:cNvPr>
            <p:cNvSpPr/>
            <p:nvPr/>
          </p:nvSpPr>
          <p:spPr>
            <a:xfrm>
              <a:off x="-32327969" y="19996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2B3C6831-F4EC-A42A-6675-716EB226B972}"/>
                </a:ext>
              </a:extLst>
            </p:cNvPr>
            <p:cNvSpPr/>
            <p:nvPr/>
          </p:nvSpPr>
          <p:spPr>
            <a:xfrm>
              <a:off x="-32480145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26C108DA-24B7-3256-7B50-DA3E9487083E}"/>
                </a:ext>
              </a:extLst>
            </p:cNvPr>
            <p:cNvSpPr/>
            <p:nvPr/>
          </p:nvSpPr>
          <p:spPr>
            <a:xfrm>
              <a:off x="-35218667" y="2315966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7CBCD670-76F2-D2A5-A168-58C087DEB5C8}"/>
                </a:ext>
              </a:extLst>
            </p:cNvPr>
            <p:cNvSpPr/>
            <p:nvPr/>
          </p:nvSpPr>
          <p:spPr>
            <a:xfrm>
              <a:off x="-35599389" y="2144624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0CCA98CF-C596-061A-AE4E-CA880B439CE5}"/>
                </a:ext>
              </a:extLst>
            </p:cNvPr>
            <p:cNvSpPr/>
            <p:nvPr/>
          </p:nvSpPr>
          <p:spPr>
            <a:xfrm>
              <a:off x="-35066894" y="215781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DC0CFB0A-C98D-0365-ADD3-A3E115753054}"/>
                </a:ext>
              </a:extLst>
            </p:cNvPr>
            <p:cNvSpPr/>
            <p:nvPr/>
          </p:nvSpPr>
          <p:spPr>
            <a:xfrm>
              <a:off x="-36055836" y="20919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BBBAA13-BDCD-C0CF-F37C-7D11A117091C}"/>
                </a:ext>
              </a:extLst>
            </p:cNvPr>
            <p:cNvSpPr/>
            <p:nvPr/>
          </p:nvSpPr>
          <p:spPr>
            <a:xfrm>
              <a:off x="-32784658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509C45AB-A68A-3406-C124-2D9ADC0A8A11}"/>
                </a:ext>
              </a:extLst>
            </p:cNvPr>
            <p:cNvSpPr/>
            <p:nvPr/>
          </p:nvSpPr>
          <p:spPr>
            <a:xfrm>
              <a:off x="-35751484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0D331ED6-59F8-B617-76BA-171F8BA04D73}"/>
                </a:ext>
              </a:extLst>
            </p:cNvPr>
            <p:cNvSpPr/>
            <p:nvPr/>
          </p:nvSpPr>
          <p:spPr>
            <a:xfrm>
              <a:off x="-35903821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B3292C0-5CE5-AF3A-0456-3E13E6DBAF87}"/>
                </a:ext>
              </a:extLst>
            </p:cNvPr>
            <p:cNvSpPr/>
            <p:nvPr/>
          </p:nvSpPr>
          <p:spPr>
            <a:xfrm>
              <a:off x="-35523099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5B4DD64-EFFF-1598-9B87-30DB17DEA28F}"/>
                </a:ext>
              </a:extLst>
            </p:cNvPr>
            <p:cNvSpPr/>
            <p:nvPr/>
          </p:nvSpPr>
          <p:spPr>
            <a:xfrm>
              <a:off x="-36208093" y="217098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0ED458A-6406-3338-EC76-726F05D7028D}"/>
                </a:ext>
              </a:extLst>
            </p:cNvPr>
            <p:cNvSpPr/>
            <p:nvPr/>
          </p:nvSpPr>
          <p:spPr>
            <a:xfrm>
              <a:off x="-35827612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AB9E37F1-F88E-1477-BA3C-35726913C9B9}"/>
                </a:ext>
              </a:extLst>
            </p:cNvPr>
            <p:cNvSpPr/>
            <p:nvPr/>
          </p:nvSpPr>
          <p:spPr>
            <a:xfrm>
              <a:off x="-35979708" y="19996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E5467539-E34C-337D-BE73-69B975E6BD11}"/>
                </a:ext>
              </a:extLst>
            </p:cNvPr>
            <p:cNvSpPr/>
            <p:nvPr/>
          </p:nvSpPr>
          <p:spPr>
            <a:xfrm>
              <a:off x="-34077710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1EA0B234-155E-EA49-A9DE-614AC9EAABBF}"/>
                </a:ext>
              </a:extLst>
            </p:cNvPr>
            <p:cNvSpPr/>
            <p:nvPr/>
          </p:nvSpPr>
          <p:spPr>
            <a:xfrm>
              <a:off x="-35675598" y="231595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4FCA0274-2BA9-4BFF-C233-8E5D06358757}"/>
                </a:ext>
              </a:extLst>
            </p:cNvPr>
            <p:cNvSpPr/>
            <p:nvPr/>
          </p:nvSpPr>
          <p:spPr>
            <a:xfrm>
              <a:off x="-35447132" y="217099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C46D87A2-355E-03E8-EF93-4CA5F6EE41F3}"/>
                </a:ext>
              </a:extLst>
            </p:cNvPr>
            <p:cNvSpPr/>
            <p:nvPr/>
          </p:nvSpPr>
          <p:spPr>
            <a:xfrm>
              <a:off x="-35599389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95B5132F-4765-03EC-7CF7-09A543992D86}"/>
                </a:ext>
              </a:extLst>
            </p:cNvPr>
            <p:cNvSpPr/>
            <p:nvPr/>
          </p:nvSpPr>
          <p:spPr>
            <a:xfrm>
              <a:off x="-32403855" y="198651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E7F57563-DAE4-5C92-61B2-6DEF78C4C1AC}"/>
                </a:ext>
              </a:extLst>
            </p:cNvPr>
            <p:cNvSpPr/>
            <p:nvPr/>
          </p:nvSpPr>
          <p:spPr>
            <a:xfrm>
              <a:off x="-35523261" y="20260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3ABFCE6-5791-295A-86C2-784E45AC6F7B}"/>
                </a:ext>
              </a:extLst>
            </p:cNvPr>
            <p:cNvSpPr/>
            <p:nvPr/>
          </p:nvSpPr>
          <p:spPr>
            <a:xfrm>
              <a:off x="-35827532" y="1920587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9099C083-F923-4DCC-9A25-EF2D691CB62B}"/>
                </a:ext>
              </a:extLst>
            </p:cNvPr>
            <p:cNvSpPr/>
            <p:nvPr/>
          </p:nvSpPr>
          <p:spPr>
            <a:xfrm>
              <a:off x="-35218667" y="2289607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296F7D75-7D3F-8365-E659-3B7635D10E1F}"/>
                </a:ext>
              </a:extLst>
            </p:cNvPr>
            <p:cNvSpPr/>
            <p:nvPr/>
          </p:nvSpPr>
          <p:spPr>
            <a:xfrm>
              <a:off x="-35751484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7DD1831-5229-BA70-01A5-AF093E11CD55}"/>
                </a:ext>
              </a:extLst>
            </p:cNvPr>
            <p:cNvSpPr/>
            <p:nvPr/>
          </p:nvSpPr>
          <p:spPr>
            <a:xfrm>
              <a:off x="-35827532" y="228962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8FAC765D-AEC9-1F98-5F9E-36F800A964AE}"/>
                </a:ext>
              </a:extLst>
            </p:cNvPr>
            <p:cNvSpPr/>
            <p:nvPr/>
          </p:nvSpPr>
          <p:spPr>
            <a:xfrm>
              <a:off x="-33697472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8AEF22B7-C928-9327-03EE-75EBBFD30499}"/>
                </a:ext>
              </a:extLst>
            </p:cNvPr>
            <p:cNvSpPr/>
            <p:nvPr/>
          </p:nvSpPr>
          <p:spPr>
            <a:xfrm>
              <a:off x="-33925695" y="21182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6127A925-2C2D-F4CF-4533-BC0E69AF4FE4}"/>
                </a:ext>
              </a:extLst>
            </p:cNvPr>
            <p:cNvSpPr/>
            <p:nvPr/>
          </p:nvSpPr>
          <p:spPr>
            <a:xfrm>
              <a:off x="-35903821" y="198651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C3AFEE2-7F62-48F1-E8F9-4BDA89E83A04}"/>
                </a:ext>
              </a:extLst>
            </p:cNvPr>
            <p:cNvSpPr/>
            <p:nvPr/>
          </p:nvSpPr>
          <p:spPr>
            <a:xfrm>
              <a:off x="-35903821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CE6F5FD5-EB03-574B-C772-A5986B88CBFC}"/>
                </a:ext>
              </a:extLst>
            </p:cNvPr>
            <p:cNvSpPr/>
            <p:nvPr/>
          </p:nvSpPr>
          <p:spPr>
            <a:xfrm>
              <a:off x="-35523261" y="218415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7F660244-E561-08F9-867E-B7060A572EB7}"/>
                </a:ext>
              </a:extLst>
            </p:cNvPr>
            <p:cNvSpPr/>
            <p:nvPr/>
          </p:nvSpPr>
          <p:spPr>
            <a:xfrm>
              <a:off x="-33925695" y="20919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A5066A05-A016-2FF1-FFE8-2B5D9194FF59}"/>
                </a:ext>
              </a:extLst>
            </p:cNvPr>
            <p:cNvSpPr/>
            <p:nvPr/>
          </p:nvSpPr>
          <p:spPr>
            <a:xfrm>
              <a:off x="-32936511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B62C3359-89A9-E5C8-9F9F-96BF9AD4DF8F}"/>
                </a:ext>
              </a:extLst>
            </p:cNvPr>
            <p:cNvSpPr/>
            <p:nvPr/>
          </p:nvSpPr>
          <p:spPr>
            <a:xfrm>
              <a:off x="-36208173" y="1986509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AD3F4A67-C645-E5C5-F976-FA0150799819}"/>
                </a:ext>
              </a:extLst>
            </p:cNvPr>
            <p:cNvSpPr/>
            <p:nvPr/>
          </p:nvSpPr>
          <p:spPr>
            <a:xfrm>
              <a:off x="-32784497" y="20260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9B207671-47E8-1A44-0032-E621786AE715}"/>
                </a:ext>
              </a:extLst>
            </p:cNvPr>
            <p:cNvSpPr/>
            <p:nvPr/>
          </p:nvSpPr>
          <p:spPr>
            <a:xfrm>
              <a:off x="-36208093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2C31434E-A544-F049-64BE-60601E9F44B8}"/>
                </a:ext>
              </a:extLst>
            </p:cNvPr>
            <p:cNvSpPr/>
            <p:nvPr/>
          </p:nvSpPr>
          <p:spPr>
            <a:xfrm>
              <a:off x="-35599792" y="227642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0DAF2B7-9A9A-DEDD-183D-6F76880153B8}"/>
                </a:ext>
              </a:extLst>
            </p:cNvPr>
            <p:cNvSpPr/>
            <p:nvPr/>
          </p:nvSpPr>
          <p:spPr>
            <a:xfrm>
              <a:off x="-35067055" y="197333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082F98E1-C05D-1728-BF46-4B57565FE44A}"/>
                </a:ext>
              </a:extLst>
            </p:cNvPr>
            <p:cNvSpPr/>
            <p:nvPr/>
          </p:nvSpPr>
          <p:spPr>
            <a:xfrm>
              <a:off x="-35827451" y="1946995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EF0959EC-E9B3-30FB-3F4D-B95A94C4B7E4}"/>
                </a:ext>
              </a:extLst>
            </p:cNvPr>
            <p:cNvSpPr/>
            <p:nvPr/>
          </p:nvSpPr>
          <p:spPr>
            <a:xfrm>
              <a:off x="-36740668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D937B2F-E1CA-22B9-722B-C582507D9246}"/>
                </a:ext>
              </a:extLst>
            </p:cNvPr>
            <p:cNvSpPr/>
            <p:nvPr/>
          </p:nvSpPr>
          <p:spPr>
            <a:xfrm>
              <a:off x="-35447132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80382D83-21BF-B77E-0599-981ED63BD58C}"/>
                </a:ext>
              </a:extLst>
            </p:cNvPr>
            <p:cNvSpPr/>
            <p:nvPr/>
          </p:nvSpPr>
          <p:spPr>
            <a:xfrm>
              <a:off x="-35827451" y="226321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79091805-CD75-3281-0AEA-9BEDE708DAD1}"/>
                </a:ext>
              </a:extLst>
            </p:cNvPr>
            <p:cNvSpPr/>
            <p:nvPr/>
          </p:nvSpPr>
          <p:spPr>
            <a:xfrm>
              <a:off x="-33393200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7B972B73-2AEA-6465-DB6A-5EA56870E823}"/>
                </a:ext>
              </a:extLst>
            </p:cNvPr>
            <p:cNvSpPr/>
            <p:nvPr/>
          </p:nvSpPr>
          <p:spPr>
            <a:xfrm>
              <a:off x="-35142780" y="219734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2B95D241-A14C-2C09-48BE-C9FFAF672655}"/>
                </a:ext>
              </a:extLst>
            </p:cNvPr>
            <p:cNvSpPr/>
            <p:nvPr/>
          </p:nvSpPr>
          <p:spPr>
            <a:xfrm>
              <a:off x="-36055836" y="21182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A00182D0-FA08-E74D-59C2-DD2DD122CB20}"/>
                </a:ext>
              </a:extLst>
            </p:cNvPr>
            <p:cNvSpPr/>
            <p:nvPr/>
          </p:nvSpPr>
          <p:spPr>
            <a:xfrm>
              <a:off x="-33773439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6B4D9843-7E0D-89E6-543C-CC1C9DC8776D}"/>
                </a:ext>
              </a:extLst>
            </p:cNvPr>
            <p:cNvSpPr/>
            <p:nvPr/>
          </p:nvSpPr>
          <p:spPr>
            <a:xfrm>
              <a:off x="-35675598" y="18942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E78967CD-8A48-5CED-EE5B-EAAE6DDF452B}"/>
                </a:ext>
              </a:extLst>
            </p:cNvPr>
            <p:cNvSpPr/>
            <p:nvPr/>
          </p:nvSpPr>
          <p:spPr>
            <a:xfrm>
              <a:off x="-35827693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0F5F46F5-EDC5-89C3-1467-2619A42E49EF}"/>
                </a:ext>
              </a:extLst>
            </p:cNvPr>
            <p:cNvSpPr/>
            <p:nvPr/>
          </p:nvSpPr>
          <p:spPr>
            <a:xfrm>
              <a:off x="-35979708" y="22105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75D30E6C-E29F-4483-1FFB-5F615F6C88D4}"/>
                </a:ext>
              </a:extLst>
            </p:cNvPr>
            <p:cNvSpPr/>
            <p:nvPr/>
          </p:nvSpPr>
          <p:spPr>
            <a:xfrm>
              <a:off x="-35827612" y="221049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6EC9A136-7C8C-06C5-431A-A27C09C8CEB4}"/>
                </a:ext>
              </a:extLst>
            </p:cNvPr>
            <p:cNvSpPr/>
            <p:nvPr/>
          </p:nvSpPr>
          <p:spPr>
            <a:xfrm>
              <a:off x="-35219070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95438EE7-DCA2-59BC-32D7-6821D99E6A2D}"/>
                </a:ext>
              </a:extLst>
            </p:cNvPr>
            <p:cNvSpPr/>
            <p:nvPr/>
          </p:nvSpPr>
          <p:spPr>
            <a:xfrm>
              <a:off x="-35523099" y="221049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A1458508-67A9-4C16-0E79-501BBCE61219}"/>
                </a:ext>
              </a:extLst>
            </p:cNvPr>
            <p:cNvSpPr/>
            <p:nvPr/>
          </p:nvSpPr>
          <p:spPr>
            <a:xfrm>
              <a:off x="-32860544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8C93CA5B-A55B-4972-5827-7781C29D44E2}"/>
                </a:ext>
              </a:extLst>
            </p:cNvPr>
            <p:cNvSpPr/>
            <p:nvPr/>
          </p:nvSpPr>
          <p:spPr>
            <a:xfrm>
              <a:off x="-34762461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53501617-8D03-56B7-8891-A7F5F52347FF}"/>
                </a:ext>
              </a:extLst>
            </p:cNvPr>
            <p:cNvSpPr/>
            <p:nvPr/>
          </p:nvSpPr>
          <p:spPr>
            <a:xfrm>
              <a:off x="-34153838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15837EE2-F406-1A70-C23E-562773457C9D}"/>
                </a:ext>
              </a:extLst>
            </p:cNvPr>
            <p:cNvSpPr/>
            <p:nvPr/>
          </p:nvSpPr>
          <p:spPr>
            <a:xfrm>
              <a:off x="-35903821" y="2223693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34D0336A-1306-2ABD-850D-391BD757D5D1}"/>
                </a:ext>
              </a:extLst>
            </p:cNvPr>
            <p:cNvSpPr/>
            <p:nvPr/>
          </p:nvSpPr>
          <p:spPr>
            <a:xfrm>
              <a:off x="-36588331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3001FE2B-0438-8598-EC6E-3B7414DA2D01}"/>
                </a:ext>
              </a:extLst>
            </p:cNvPr>
            <p:cNvSpPr/>
            <p:nvPr/>
          </p:nvSpPr>
          <p:spPr>
            <a:xfrm>
              <a:off x="-36436316" y="205240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5E464AA0-1A02-C922-248F-E54F4A8BDAAB}"/>
                </a:ext>
              </a:extLst>
            </p:cNvPr>
            <p:cNvSpPr/>
            <p:nvPr/>
          </p:nvSpPr>
          <p:spPr>
            <a:xfrm>
              <a:off x="-35295359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AFCF125F-6AD2-66A0-19A6-C678301A56E9}"/>
                </a:ext>
              </a:extLst>
            </p:cNvPr>
            <p:cNvSpPr/>
            <p:nvPr/>
          </p:nvSpPr>
          <p:spPr>
            <a:xfrm>
              <a:off x="-32556353" y="203923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E6AC86D-DA91-2C14-4790-63AAC1BE5ABE}"/>
                </a:ext>
              </a:extLst>
            </p:cNvPr>
            <p:cNvSpPr/>
            <p:nvPr/>
          </p:nvSpPr>
          <p:spPr>
            <a:xfrm>
              <a:off x="-36360107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2EB89E1A-CFE7-27C4-4D41-A6A1A6A25D60}"/>
                </a:ext>
              </a:extLst>
            </p:cNvPr>
            <p:cNvSpPr/>
            <p:nvPr/>
          </p:nvSpPr>
          <p:spPr>
            <a:xfrm>
              <a:off x="-34686253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F68FBB3-774B-04A3-2A5E-6360BA5161D9}"/>
                </a:ext>
              </a:extLst>
            </p:cNvPr>
            <p:cNvSpPr/>
            <p:nvPr/>
          </p:nvSpPr>
          <p:spPr>
            <a:xfrm>
              <a:off x="-35295359" y="222366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5F001927-995F-4D2E-FF61-F09CB8214157}"/>
                </a:ext>
              </a:extLst>
            </p:cNvPr>
            <p:cNvSpPr/>
            <p:nvPr/>
          </p:nvSpPr>
          <p:spPr>
            <a:xfrm>
              <a:off x="-35066894" y="205241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3A64933F-BAE0-250C-C26F-18E92DA7C635}"/>
                </a:ext>
              </a:extLst>
            </p:cNvPr>
            <p:cNvSpPr/>
            <p:nvPr/>
          </p:nvSpPr>
          <p:spPr>
            <a:xfrm>
              <a:off x="-35295359" y="1881048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AA791E0A-5C7B-2A0E-4B12-2896E5331C49}"/>
                </a:ext>
              </a:extLst>
            </p:cNvPr>
            <p:cNvSpPr/>
            <p:nvPr/>
          </p:nvSpPr>
          <p:spPr>
            <a:xfrm>
              <a:off x="-34914476" y="215781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C9D438E6-A489-34C4-38C7-677B38CCBB07}"/>
                </a:ext>
              </a:extLst>
            </p:cNvPr>
            <p:cNvSpPr/>
            <p:nvPr/>
          </p:nvSpPr>
          <p:spPr>
            <a:xfrm>
              <a:off x="-35523180" y="234233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697A4E48-1035-325B-1D93-825A240B848D}"/>
                </a:ext>
              </a:extLst>
            </p:cNvPr>
            <p:cNvSpPr/>
            <p:nvPr/>
          </p:nvSpPr>
          <p:spPr>
            <a:xfrm>
              <a:off x="-34914476" y="20524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A81106C7-3389-81A3-7A75-6A36F908B838}"/>
                </a:ext>
              </a:extLst>
            </p:cNvPr>
            <p:cNvSpPr/>
            <p:nvPr/>
          </p:nvSpPr>
          <p:spPr>
            <a:xfrm>
              <a:off x="-35751404" y="217098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A1C71DC3-E4BB-2303-0544-71FD4A93BF63}"/>
                </a:ext>
              </a:extLst>
            </p:cNvPr>
            <p:cNvSpPr/>
            <p:nvPr/>
          </p:nvSpPr>
          <p:spPr>
            <a:xfrm>
              <a:off x="-35218667" y="2236865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AE2172C5-1683-966C-9FDA-D6F023A116A9}"/>
                </a:ext>
              </a:extLst>
            </p:cNvPr>
            <p:cNvSpPr/>
            <p:nvPr/>
          </p:nvSpPr>
          <p:spPr>
            <a:xfrm>
              <a:off x="-35827612" y="189422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0D48F534-5B3B-0A37-BCC1-151D991A1204}"/>
                </a:ext>
              </a:extLst>
            </p:cNvPr>
            <p:cNvSpPr/>
            <p:nvPr/>
          </p:nvSpPr>
          <p:spPr>
            <a:xfrm>
              <a:off x="-33621504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5BE6C9C6-179F-6885-E63F-FFDF0BEA568B}"/>
                </a:ext>
              </a:extLst>
            </p:cNvPr>
            <p:cNvSpPr/>
            <p:nvPr/>
          </p:nvSpPr>
          <p:spPr>
            <a:xfrm>
              <a:off x="-35371165" y="202606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F384AE24-DD51-1431-CEF4-5B9ECF82CDFC}"/>
                </a:ext>
              </a:extLst>
            </p:cNvPr>
            <p:cNvSpPr/>
            <p:nvPr/>
          </p:nvSpPr>
          <p:spPr>
            <a:xfrm>
              <a:off x="-34686253" y="219732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D8E4B3A-63D7-18BE-DBC7-F58FA4B4EB37}"/>
                </a:ext>
              </a:extLst>
            </p:cNvPr>
            <p:cNvSpPr/>
            <p:nvPr/>
          </p:nvSpPr>
          <p:spPr>
            <a:xfrm>
              <a:off x="-35599872" y="230279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FA666441-29C7-5468-9416-C67EBB47B65D}"/>
                </a:ext>
              </a:extLst>
            </p:cNvPr>
            <p:cNvSpPr/>
            <p:nvPr/>
          </p:nvSpPr>
          <p:spPr>
            <a:xfrm>
              <a:off x="-35295359" y="219732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2E61C0DD-BF4F-46C1-2EFD-91BEB03F9039}"/>
                </a:ext>
              </a:extLst>
            </p:cNvPr>
            <p:cNvSpPr/>
            <p:nvPr/>
          </p:nvSpPr>
          <p:spPr>
            <a:xfrm>
              <a:off x="-34534238" y="2039227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B2529FE5-E7A3-8CC6-E365-DC551897215E}"/>
                </a:ext>
              </a:extLst>
            </p:cNvPr>
            <p:cNvSpPr/>
            <p:nvPr/>
          </p:nvSpPr>
          <p:spPr>
            <a:xfrm>
              <a:off x="-36055594" y="196016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4A785BB4-C336-18CB-D6E0-6D678F0FBD30}"/>
                </a:ext>
              </a:extLst>
            </p:cNvPr>
            <p:cNvSpPr/>
            <p:nvPr/>
          </p:nvSpPr>
          <p:spPr>
            <a:xfrm>
              <a:off x="-35522777" y="226324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26F9C5C6-0D97-EB95-61C8-0F28E1915DD7}"/>
                </a:ext>
              </a:extLst>
            </p:cNvPr>
            <p:cNvSpPr/>
            <p:nvPr/>
          </p:nvSpPr>
          <p:spPr>
            <a:xfrm>
              <a:off x="-32936511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26924273-5537-12FF-ED8F-5354D73FB1E3}"/>
                </a:ext>
              </a:extLst>
            </p:cNvPr>
            <p:cNvSpPr/>
            <p:nvPr/>
          </p:nvSpPr>
          <p:spPr>
            <a:xfrm>
              <a:off x="-35751404" y="203923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1D65B8D5-1D09-BFED-CC42-A6DD0B460BE4}"/>
                </a:ext>
              </a:extLst>
            </p:cNvPr>
            <p:cNvSpPr/>
            <p:nvPr/>
          </p:nvSpPr>
          <p:spPr>
            <a:xfrm>
              <a:off x="-35523180" y="186787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9A51A012-3624-48AB-B459-E23D45CBD3AC}"/>
                </a:ext>
              </a:extLst>
            </p:cNvPr>
            <p:cNvSpPr/>
            <p:nvPr/>
          </p:nvSpPr>
          <p:spPr>
            <a:xfrm>
              <a:off x="-35522777" y="19469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C0AF894E-D22D-E159-5300-FF99283FFCBF}"/>
                </a:ext>
              </a:extLst>
            </p:cNvPr>
            <p:cNvSpPr/>
            <p:nvPr/>
          </p:nvSpPr>
          <p:spPr>
            <a:xfrm>
              <a:off x="-35218667" y="197334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464E9ECB-0E8F-861D-DCC2-535E894240FF}"/>
                </a:ext>
              </a:extLst>
            </p:cNvPr>
            <p:cNvSpPr/>
            <p:nvPr/>
          </p:nvSpPr>
          <p:spPr>
            <a:xfrm>
              <a:off x="-34610205" y="218417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D711532B-D4D1-195A-38EE-FF0DD65E3E74}"/>
                </a:ext>
              </a:extLst>
            </p:cNvPr>
            <p:cNvSpPr/>
            <p:nvPr/>
          </p:nvSpPr>
          <p:spPr>
            <a:xfrm>
              <a:off x="-35371165" y="218417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CFAB9168-7ABB-8748-92D9-4E6009D51979}"/>
                </a:ext>
              </a:extLst>
            </p:cNvPr>
            <p:cNvSpPr/>
            <p:nvPr/>
          </p:nvSpPr>
          <p:spPr>
            <a:xfrm>
              <a:off x="-35295359" y="198655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53428214-2230-332E-1F50-436EBCD1CB43}"/>
                </a:ext>
              </a:extLst>
            </p:cNvPr>
            <p:cNvSpPr/>
            <p:nvPr/>
          </p:nvSpPr>
          <p:spPr>
            <a:xfrm>
              <a:off x="-35599872" y="1907424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780ED84F-2221-1F65-4E61-1EAAE4DF9804}"/>
                </a:ext>
              </a:extLst>
            </p:cNvPr>
            <p:cNvSpPr/>
            <p:nvPr/>
          </p:nvSpPr>
          <p:spPr>
            <a:xfrm>
              <a:off x="-34610205" y="202606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E806377-46E9-8C7B-FE22-0D89D9CC8B6A}"/>
                </a:ext>
              </a:extLst>
            </p:cNvPr>
            <p:cNvSpPr/>
            <p:nvPr/>
          </p:nvSpPr>
          <p:spPr>
            <a:xfrm>
              <a:off x="-34534318" y="21709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4A69BFE8-8ACD-F810-D24C-CCA854BF1735}"/>
                </a:ext>
              </a:extLst>
            </p:cNvPr>
            <p:cNvSpPr/>
            <p:nvPr/>
          </p:nvSpPr>
          <p:spPr>
            <a:xfrm>
              <a:off x="-35295359" y="232917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F91E02CC-B40C-89E0-3635-CACDD51E3E62}"/>
                </a:ext>
              </a:extLst>
            </p:cNvPr>
            <p:cNvSpPr/>
            <p:nvPr/>
          </p:nvSpPr>
          <p:spPr>
            <a:xfrm>
              <a:off x="-35295440" y="227641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74AFA3D2-9F51-6F4A-9C10-2260707D618C}"/>
                </a:ext>
              </a:extLst>
            </p:cNvPr>
            <p:cNvSpPr/>
            <p:nvPr/>
          </p:nvSpPr>
          <p:spPr>
            <a:xfrm>
              <a:off x="-34990685" y="1960206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9315B307-54B1-CEBA-6C44-46D743B18743}"/>
                </a:ext>
              </a:extLst>
            </p:cNvPr>
            <p:cNvSpPr/>
            <p:nvPr/>
          </p:nvSpPr>
          <p:spPr>
            <a:xfrm>
              <a:off x="-35295440" y="193380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022A996C-D5A5-48CA-5314-109C97349826}"/>
                </a:ext>
              </a:extLst>
            </p:cNvPr>
            <p:cNvSpPr/>
            <p:nvPr/>
          </p:nvSpPr>
          <p:spPr>
            <a:xfrm>
              <a:off x="-35599711" y="2250052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0CAAB8B5-7A16-6F30-4332-7797414A6848}"/>
                </a:ext>
              </a:extLst>
            </p:cNvPr>
            <p:cNvSpPr/>
            <p:nvPr/>
          </p:nvSpPr>
          <p:spPr>
            <a:xfrm>
              <a:off x="-35295279" y="23028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87E013BE-39CA-FE20-EC9A-0049AFEA441B}"/>
                </a:ext>
              </a:extLst>
            </p:cNvPr>
            <p:cNvSpPr/>
            <p:nvPr/>
          </p:nvSpPr>
          <p:spPr>
            <a:xfrm>
              <a:off x="-36132125" y="2210497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6F68A0ED-2081-EB37-7615-637AB8DAB3BA}"/>
                </a:ext>
              </a:extLst>
            </p:cNvPr>
            <p:cNvSpPr/>
            <p:nvPr/>
          </p:nvSpPr>
          <p:spPr>
            <a:xfrm>
              <a:off x="-36132125" y="19997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C8021039-A452-D6F3-7611-BBDBFE792389}"/>
                </a:ext>
              </a:extLst>
            </p:cNvPr>
            <p:cNvSpPr/>
            <p:nvPr/>
          </p:nvSpPr>
          <p:spPr>
            <a:xfrm>
              <a:off x="-35827532" y="1973386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B19B692A-A5EC-DDA5-91BF-7829B8FC3117}"/>
                </a:ext>
              </a:extLst>
            </p:cNvPr>
            <p:cNvSpPr/>
            <p:nvPr/>
          </p:nvSpPr>
          <p:spPr>
            <a:xfrm>
              <a:off x="-35827532" y="22368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60558D4D-71D6-A51E-B7D7-D9C00C5B3B08}"/>
                </a:ext>
              </a:extLst>
            </p:cNvPr>
            <p:cNvSpPr/>
            <p:nvPr/>
          </p:nvSpPr>
          <p:spPr>
            <a:xfrm>
              <a:off x="-35599711" y="196018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44C98566-41E8-E265-B74F-B53691966427}"/>
                </a:ext>
              </a:extLst>
            </p:cNvPr>
            <p:cNvSpPr/>
            <p:nvPr/>
          </p:nvSpPr>
          <p:spPr>
            <a:xfrm>
              <a:off x="-35295279" y="190742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6DB59257-CBE3-EF40-2459-A86630208189}"/>
                </a:ext>
              </a:extLst>
            </p:cNvPr>
            <p:cNvSpPr/>
            <p:nvPr/>
          </p:nvSpPr>
          <p:spPr>
            <a:xfrm>
              <a:off x="-35295279" y="225004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FFF6882D-5F26-8E4A-01BE-8BD8582257A6}"/>
                </a:ext>
              </a:extLst>
            </p:cNvPr>
            <p:cNvSpPr/>
            <p:nvPr/>
          </p:nvSpPr>
          <p:spPr>
            <a:xfrm>
              <a:off x="-35295279" y="196019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25F2B676-2227-6732-46A7-A98AD63D8368}"/>
                </a:ext>
              </a:extLst>
            </p:cNvPr>
            <p:cNvSpPr/>
            <p:nvPr/>
          </p:nvSpPr>
          <p:spPr>
            <a:xfrm>
              <a:off x="-35522777" y="22896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F31681F9-1EFE-5715-E01B-2D8C8C29B346}"/>
                </a:ext>
              </a:extLst>
            </p:cNvPr>
            <p:cNvSpPr/>
            <p:nvPr/>
          </p:nvSpPr>
          <p:spPr>
            <a:xfrm>
              <a:off x="-35522777" y="192062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B5FBCEE7-86FF-34A2-3681-235A40C3495E}"/>
                </a:ext>
              </a:extLst>
            </p:cNvPr>
            <p:cNvSpPr/>
            <p:nvPr/>
          </p:nvSpPr>
          <p:spPr>
            <a:xfrm>
              <a:off x="-36131884" y="197338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9" name="Groupe 428">
            <a:extLst>
              <a:ext uri="{FF2B5EF4-FFF2-40B4-BE49-F238E27FC236}">
                <a16:creationId xmlns:a16="http://schemas.microsoft.com/office/drawing/2014/main" id="{FEA2543E-B748-E06A-0703-72210EBAADA8}"/>
              </a:ext>
            </a:extLst>
          </p:cNvPr>
          <p:cNvGrpSpPr/>
          <p:nvPr/>
        </p:nvGrpSpPr>
        <p:grpSpPr>
          <a:xfrm>
            <a:off x="4072280" y="1794603"/>
            <a:ext cx="1127760" cy="1127760"/>
            <a:chOff x="-2663056" y="2865120"/>
            <a:chExt cx="1127760" cy="1127760"/>
          </a:xfrm>
        </p:grpSpPr>
        <p:grpSp>
          <p:nvGrpSpPr>
            <p:cNvPr id="430" name="Graphique 385">
              <a:extLst>
                <a:ext uri="{FF2B5EF4-FFF2-40B4-BE49-F238E27FC236}">
                  <a16:creationId xmlns:a16="http://schemas.microsoft.com/office/drawing/2014/main" id="{301BA872-6C2F-51FF-1C4C-8342C3657414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32" name="Ellipse 431">
                <a:extLst>
                  <a:ext uri="{FF2B5EF4-FFF2-40B4-BE49-F238E27FC236}">
                    <a16:creationId xmlns:a16="http://schemas.microsoft.com/office/drawing/2014/main" id="{928C882F-D564-C655-E978-C5D80CCA787D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3" name="Ellipse 432">
                <a:extLst>
                  <a:ext uri="{FF2B5EF4-FFF2-40B4-BE49-F238E27FC236}">
                    <a16:creationId xmlns:a16="http://schemas.microsoft.com/office/drawing/2014/main" id="{67B3E264-D868-A02E-2752-BC13B9E1EC92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1" name="ZoneTexte 430">
              <a:extLst>
                <a:ext uri="{FF2B5EF4-FFF2-40B4-BE49-F238E27FC236}">
                  <a16:creationId xmlns:a16="http://schemas.microsoft.com/office/drawing/2014/main" id="{8682B4DF-9053-E792-E0FF-981087378298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34" name="Groupe 433">
            <a:extLst>
              <a:ext uri="{FF2B5EF4-FFF2-40B4-BE49-F238E27FC236}">
                <a16:creationId xmlns:a16="http://schemas.microsoft.com/office/drawing/2014/main" id="{54BAD754-563C-19D7-C34F-D308A811558D}"/>
              </a:ext>
            </a:extLst>
          </p:cNvPr>
          <p:cNvGrpSpPr/>
          <p:nvPr/>
        </p:nvGrpSpPr>
        <p:grpSpPr>
          <a:xfrm>
            <a:off x="4795614" y="3429000"/>
            <a:ext cx="886171" cy="886171"/>
            <a:chOff x="-2196201" y="4165899"/>
            <a:chExt cx="886171" cy="886171"/>
          </a:xfrm>
        </p:grpSpPr>
        <p:grpSp>
          <p:nvGrpSpPr>
            <p:cNvPr id="435" name="Graphique 385">
              <a:extLst>
                <a:ext uri="{FF2B5EF4-FFF2-40B4-BE49-F238E27FC236}">
                  <a16:creationId xmlns:a16="http://schemas.microsoft.com/office/drawing/2014/main" id="{D2D40B55-F850-539B-79D5-40BF5CC8C289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37" name="Ellipse 436">
                <a:extLst>
                  <a:ext uri="{FF2B5EF4-FFF2-40B4-BE49-F238E27FC236}">
                    <a16:creationId xmlns:a16="http://schemas.microsoft.com/office/drawing/2014/main" id="{EB209114-DCBB-1466-D82E-FB7029AEECBE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8" name="Ellipse 437">
                <a:extLst>
                  <a:ext uri="{FF2B5EF4-FFF2-40B4-BE49-F238E27FC236}">
                    <a16:creationId xmlns:a16="http://schemas.microsoft.com/office/drawing/2014/main" id="{5744FEF3-ABD3-8B01-32AA-B07C36BA558C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6" name="ZoneTexte 435">
              <a:extLst>
                <a:ext uri="{FF2B5EF4-FFF2-40B4-BE49-F238E27FC236}">
                  <a16:creationId xmlns:a16="http://schemas.microsoft.com/office/drawing/2014/main" id="{3CFC1DD9-BAAF-5414-AC8E-FCD6DC27FDAB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39" name="Groupe 438">
            <a:extLst>
              <a:ext uri="{FF2B5EF4-FFF2-40B4-BE49-F238E27FC236}">
                <a16:creationId xmlns:a16="http://schemas.microsoft.com/office/drawing/2014/main" id="{A7CA14B3-32B1-A202-03F7-768660B7B29E}"/>
              </a:ext>
            </a:extLst>
          </p:cNvPr>
          <p:cNvGrpSpPr/>
          <p:nvPr/>
        </p:nvGrpSpPr>
        <p:grpSpPr>
          <a:xfrm>
            <a:off x="7429500" y="2421154"/>
            <a:ext cx="642158" cy="642158"/>
            <a:chOff x="-4110358" y="5865997"/>
            <a:chExt cx="642158" cy="642158"/>
          </a:xfrm>
        </p:grpSpPr>
        <p:grpSp>
          <p:nvGrpSpPr>
            <p:cNvPr id="440" name="Graphique 385">
              <a:extLst>
                <a:ext uri="{FF2B5EF4-FFF2-40B4-BE49-F238E27FC236}">
                  <a16:creationId xmlns:a16="http://schemas.microsoft.com/office/drawing/2014/main" id="{A040BE32-35B4-9012-6215-288D7115F270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42" name="Ellipse 441">
                <a:extLst>
                  <a:ext uri="{FF2B5EF4-FFF2-40B4-BE49-F238E27FC236}">
                    <a16:creationId xmlns:a16="http://schemas.microsoft.com/office/drawing/2014/main" id="{559727EE-E74C-6205-62B5-961693EAEFD6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3" name="Ellipse 442">
                <a:extLst>
                  <a:ext uri="{FF2B5EF4-FFF2-40B4-BE49-F238E27FC236}">
                    <a16:creationId xmlns:a16="http://schemas.microsoft.com/office/drawing/2014/main" id="{F89408D7-DB58-AF4C-B13C-CE91798B4714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41" name="ZoneTexte 440">
              <a:extLst>
                <a:ext uri="{FF2B5EF4-FFF2-40B4-BE49-F238E27FC236}">
                  <a16:creationId xmlns:a16="http://schemas.microsoft.com/office/drawing/2014/main" id="{7683CE52-DC9D-1977-8109-CA8C928214F3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444" name="Forme libre 443">
            <a:extLst>
              <a:ext uri="{FF2B5EF4-FFF2-40B4-BE49-F238E27FC236}">
                <a16:creationId xmlns:a16="http://schemas.microsoft.com/office/drawing/2014/main" id="{E2216C51-B97D-353A-9F79-333B85399873}"/>
              </a:ext>
            </a:extLst>
          </p:cNvPr>
          <p:cNvSpPr/>
          <p:nvPr/>
        </p:nvSpPr>
        <p:spPr>
          <a:xfrm>
            <a:off x="1274074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5" name="Group 46">
            <a:extLst>
              <a:ext uri="{FF2B5EF4-FFF2-40B4-BE49-F238E27FC236}">
                <a16:creationId xmlns:a16="http://schemas.microsoft.com/office/drawing/2014/main" id="{7822A4F9-9E31-05F2-ADF0-9003AD7CC0BF}"/>
              </a:ext>
            </a:extLst>
          </p:cNvPr>
          <p:cNvGrpSpPr/>
          <p:nvPr/>
        </p:nvGrpSpPr>
        <p:grpSpPr>
          <a:xfrm>
            <a:off x="1840939" y="1530355"/>
            <a:ext cx="1691640" cy="1013154"/>
            <a:chOff x="9636390" y="4480994"/>
            <a:chExt cx="1691640" cy="1013154"/>
          </a:xfrm>
        </p:grpSpPr>
        <p:sp>
          <p:nvSpPr>
            <p:cNvPr id="446" name="TextBox 36">
              <a:extLst>
                <a:ext uri="{FF2B5EF4-FFF2-40B4-BE49-F238E27FC236}">
                  <a16:creationId xmlns:a16="http://schemas.microsoft.com/office/drawing/2014/main" id="{7AF1E26B-41EA-7FF8-1883-E52B326971C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7" name="TextBox 37">
              <a:extLst>
                <a:ext uri="{FF2B5EF4-FFF2-40B4-BE49-F238E27FC236}">
                  <a16:creationId xmlns:a16="http://schemas.microsoft.com/office/drawing/2014/main" id="{F4715706-653E-F65E-EE6F-F1E0A70EDE1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48" name="Forme libre 447">
            <a:extLst>
              <a:ext uri="{FF2B5EF4-FFF2-40B4-BE49-F238E27FC236}">
                <a16:creationId xmlns:a16="http://schemas.microsoft.com/office/drawing/2014/main" id="{FEE8C797-59C3-3B9E-BC16-59194FD7E652}"/>
              </a:ext>
            </a:extLst>
          </p:cNvPr>
          <p:cNvSpPr/>
          <p:nvPr/>
        </p:nvSpPr>
        <p:spPr>
          <a:xfrm>
            <a:off x="9091828" y="23338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9" name="Group 46">
            <a:extLst>
              <a:ext uri="{FF2B5EF4-FFF2-40B4-BE49-F238E27FC236}">
                <a16:creationId xmlns:a16="http://schemas.microsoft.com/office/drawing/2014/main" id="{7C01963E-134F-8597-57B7-0550355AB5AC}"/>
              </a:ext>
            </a:extLst>
          </p:cNvPr>
          <p:cNvGrpSpPr/>
          <p:nvPr/>
        </p:nvGrpSpPr>
        <p:grpSpPr>
          <a:xfrm>
            <a:off x="9658693" y="2415846"/>
            <a:ext cx="1691640" cy="1013154"/>
            <a:chOff x="9636390" y="4480994"/>
            <a:chExt cx="1691640" cy="1013154"/>
          </a:xfrm>
        </p:grpSpPr>
        <p:sp>
          <p:nvSpPr>
            <p:cNvPr id="450" name="TextBox 36">
              <a:extLst>
                <a:ext uri="{FF2B5EF4-FFF2-40B4-BE49-F238E27FC236}">
                  <a16:creationId xmlns:a16="http://schemas.microsoft.com/office/drawing/2014/main" id="{D9BCFA6C-E554-7D4B-AA38-B43D7354D61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1" name="TextBox 37">
              <a:extLst>
                <a:ext uri="{FF2B5EF4-FFF2-40B4-BE49-F238E27FC236}">
                  <a16:creationId xmlns:a16="http://schemas.microsoft.com/office/drawing/2014/main" id="{1200EEE6-DD96-09EA-0615-824C5EEC0B6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52" name="Forme libre 451">
            <a:extLst>
              <a:ext uri="{FF2B5EF4-FFF2-40B4-BE49-F238E27FC236}">
                <a16:creationId xmlns:a16="http://schemas.microsoft.com/office/drawing/2014/main" id="{C637D68D-5940-25DB-AD98-F249DEE56F25}"/>
              </a:ext>
            </a:extLst>
          </p:cNvPr>
          <p:cNvSpPr/>
          <p:nvPr/>
        </p:nvSpPr>
        <p:spPr>
          <a:xfrm>
            <a:off x="6833323" y="429868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53" name="Group 46">
            <a:extLst>
              <a:ext uri="{FF2B5EF4-FFF2-40B4-BE49-F238E27FC236}">
                <a16:creationId xmlns:a16="http://schemas.microsoft.com/office/drawing/2014/main" id="{10D9E7D9-EB66-349B-7882-5BBC5121505A}"/>
              </a:ext>
            </a:extLst>
          </p:cNvPr>
          <p:cNvGrpSpPr/>
          <p:nvPr/>
        </p:nvGrpSpPr>
        <p:grpSpPr>
          <a:xfrm>
            <a:off x="7400188" y="4380632"/>
            <a:ext cx="1691640" cy="1013154"/>
            <a:chOff x="9636390" y="4480994"/>
            <a:chExt cx="1691640" cy="1013154"/>
          </a:xfrm>
        </p:grpSpPr>
        <p:sp>
          <p:nvSpPr>
            <p:cNvPr id="454" name="TextBox 36">
              <a:extLst>
                <a:ext uri="{FF2B5EF4-FFF2-40B4-BE49-F238E27FC236}">
                  <a16:creationId xmlns:a16="http://schemas.microsoft.com/office/drawing/2014/main" id="{82B3C2E7-D5C4-62E9-6C94-DF6F1D353E3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5" name="TextBox 37">
              <a:extLst>
                <a:ext uri="{FF2B5EF4-FFF2-40B4-BE49-F238E27FC236}">
                  <a16:creationId xmlns:a16="http://schemas.microsoft.com/office/drawing/2014/main" id="{01F666A9-5A28-4D0B-1BAC-6F3B9104CC9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56" name="Groupe 455">
            <a:extLst>
              <a:ext uri="{FF2B5EF4-FFF2-40B4-BE49-F238E27FC236}">
                <a16:creationId xmlns:a16="http://schemas.microsoft.com/office/drawing/2014/main" id="{449C5CBC-5B04-E963-CD17-E5B2F89134B6}"/>
              </a:ext>
            </a:extLst>
          </p:cNvPr>
          <p:cNvGrpSpPr/>
          <p:nvPr/>
        </p:nvGrpSpPr>
        <p:grpSpPr>
          <a:xfrm flipV="1">
            <a:off x="3078127" y="3274969"/>
            <a:ext cx="1770957" cy="2228158"/>
            <a:chOff x="2475961" y="1345698"/>
            <a:chExt cx="1770957" cy="2228158"/>
          </a:xfrm>
        </p:grpSpPr>
        <p:grpSp>
          <p:nvGrpSpPr>
            <p:cNvPr id="457" name="Groupe 456">
              <a:extLst>
                <a:ext uri="{FF2B5EF4-FFF2-40B4-BE49-F238E27FC236}">
                  <a16:creationId xmlns:a16="http://schemas.microsoft.com/office/drawing/2014/main" id="{1026788B-3767-090F-68E4-60C93C789D0C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459" name="Graphique 458" descr="Airplane avec un remplissage uni">
                <a:extLst>
                  <a:ext uri="{FF2B5EF4-FFF2-40B4-BE49-F238E27FC236}">
                    <a16:creationId xmlns:a16="http://schemas.microsoft.com/office/drawing/2014/main" id="{7FF6926B-A251-7064-FE83-1476D90797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60" name="Graphique 459" descr="Airplane avec un remplissage uni">
                <a:extLst>
                  <a:ext uri="{FF2B5EF4-FFF2-40B4-BE49-F238E27FC236}">
                    <a16:creationId xmlns:a16="http://schemas.microsoft.com/office/drawing/2014/main" id="{0879A8AB-ABAB-044F-5B89-6CE2046C75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58" name="Arc 457">
              <a:extLst>
                <a:ext uri="{FF2B5EF4-FFF2-40B4-BE49-F238E27FC236}">
                  <a16:creationId xmlns:a16="http://schemas.microsoft.com/office/drawing/2014/main" id="{3A31621F-8386-9662-F1F4-B01B9DA56FD1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7493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C26C4-E750-4254-F7B0-C2D938F1B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6F7D-D6F6-2861-47BE-031A36D8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F419B5DB-FBA2-98D5-C7F1-E4AA2295FDFF}"/>
              </a:ext>
            </a:extLst>
          </p:cNvPr>
          <p:cNvGrpSpPr/>
          <p:nvPr/>
        </p:nvGrpSpPr>
        <p:grpSpPr>
          <a:xfrm>
            <a:off x="3737716" y="1018934"/>
            <a:ext cx="4716567" cy="4820131"/>
            <a:chOff x="-36892763" y="18678772"/>
            <a:chExt cx="4716567" cy="4820131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F244F52-7CCD-E9C5-E4C9-93E6576DD2CE}"/>
                </a:ext>
              </a:extLst>
            </p:cNvPr>
            <p:cNvSpPr/>
            <p:nvPr/>
          </p:nvSpPr>
          <p:spPr>
            <a:xfrm>
              <a:off x="-35675678" y="21050773"/>
              <a:ext cx="76208" cy="762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A44AE04-6368-C99A-D6BC-169FFC0AB205}"/>
                </a:ext>
              </a:extLst>
            </p:cNvPr>
            <p:cNvSpPr/>
            <p:nvPr/>
          </p:nvSpPr>
          <p:spPr>
            <a:xfrm>
              <a:off x="-35371568" y="22632161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2F58A91-5D4D-234A-77B2-F8F39CEC9B34}"/>
                </a:ext>
              </a:extLst>
            </p:cNvPr>
            <p:cNvSpPr/>
            <p:nvPr/>
          </p:nvSpPr>
          <p:spPr>
            <a:xfrm>
              <a:off x="-35827854" y="21577795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62630E0-2783-AEE8-EA93-442BADF154E0}"/>
                </a:ext>
              </a:extLst>
            </p:cNvPr>
            <p:cNvSpPr/>
            <p:nvPr/>
          </p:nvSpPr>
          <p:spPr>
            <a:xfrm>
              <a:off x="-36816957" y="20919139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945C0F8-F557-F7C6-E52E-71D9BFD05404}"/>
                </a:ext>
              </a:extLst>
            </p:cNvPr>
            <p:cNvSpPr/>
            <p:nvPr/>
          </p:nvSpPr>
          <p:spPr>
            <a:xfrm>
              <a:off x="-35827854" y="20523913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059F447-7E0E-0CEC-F6B6-1CEE2F2F04FB}"/>
                </a:ext>
              </a:extLst>
            </p:cNvPr>
            <p:cNvSpPr/>
            <p:nvPr/>
          </p:nvSpPr>
          <p:spPr>
            <a:xfrm>
              <a:off x="-35371568" y="19469466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A3711E3-BBB7-10F6-2469-458EAD045B98}"/>
                </a:ext>
              </a:extLst>
            </p:cNvPr>
            <p:cNvSpPr/>
            <p:nvPr/>
          </p:nvSpPr>
          <p:spPr>
            <a:xfrm>
              <a:off x="-35371487" y="2289591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62D1CF3-125A-3AC6-8C22-A8BA4E0865CC}"/>
                </a:ext>
              </a:extLst>
            </p:cNvPr>
            <p:cNvSpPr/>
            <p:nvPr/>
          </p:nvSpPr>
          <p:spPr>
            <a:xfrm>
              <a:off x="-35447293" y="22764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A5EFC24-796C-DE69-4918-AD084C693CEE}"/>
                </a:ext>
              </a:extLst>
            </p:cNvPr>
            <p:cNvSpPr/>
            <p:nvPr/>
          </p:nvSpPr>
          <p:spPr>
            <a:xfrm>
              <a:off x="-34914799" y="2184154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5429997-C947-0976-B27E-7DCB6CD2D91A}"/>
                </a:ext>
              </a:extLst>
            </p:cNvPr>
            <p:cNvSpPr/>
            <p:nvPr/>
          </p:nvSpPr>
          <p:spPr>
            <a:xfrm>
              <a:off x="-33697391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0B91E9D-B0BD-CEF3-D502-662533636B3E}"/>
                </a:ext>
              </a:extLst>
            </p:cNvPr>
            <p:cNvSpPr/>
            <p:nvPr/>
          </p:nvSpPr>
          <p:spPr>
            <a:xfrm>
              <a:off x="-34002065" y="210508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BE8F4E2-1DD2-775C-9894-D83EB0B8BA5C}"/>
                </a:ext>
              </a:extLst>
            </p:cNvPr>
            <p:cNvSpPr/>
            <p:nvPr/>
          </p:nvSpPr>
          <p:spPr>
            <a:xfrm>
              <a:off x="-34610608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5427823-6F72-D9AB-7276-C0E93D53C104}"/>
                </a:ext>
              </a:extLst>
            </p:cNvPr>
            <p:cNvSpPr/>
            <p:nvPr/>
          </p:nvSpPr>
          <p:spPr>
            <a:xfrm>
              <a:off x="-35371246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A9ADC1C-56B8-C792-2F58-A86EE931565F}"/>
                </a:ext>
              </a:extLst>
            </p:cNvPr>
            <p:cNvSpPr/>
            <p:nvPr/>
          </p:nvSpPr>
          <p:spPr>
            <a:xfrm>
              <a:off x="-35979949" y="21050854"/>
              <a:ext cx="76047" cy="760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928B968-313C-28E4-968E-5415F5667DF8}"/>
                </a:ext>
              </a:extLst>
            </p:cNvPr>
            <p:cNvSpPr/>
            <p:nvPr/>
          </p:nvSpPr>
          <p:spPr>
            <a:xfrm>
              <a:off x="-36284462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59EA056-A312-0FEA-6520-094A85186C0C}"/>
                </a:ext>
              </a:extLst>
            </p:cNvPr>
            <p:cNvSpPr/>
            <p:nvPr/>
          </p:nvSpPr>
          <p:spPr>
            <a:xfrm>
              <a:off x="-34153999" y="2052399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80D3A58-847C-6EE8-2F74-8D375CA295FA}"/>
                </a:ext>
              </a:extLst>
            </p:cNvPr>
            <p:cNvSpPr/>
            <p:nvPr/>
          </p:nvSpPr>
          <p:spPr>
            <a:xfrm>
              <a:off x="-33241024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51437D6-0517-1383-4F79-3CFBC39530DC}"/>
                </a:ext>
              </a:extLst>
            </p:cNvPr>
            <p:cNvSpPr/>
            <p:nvPr/>
          </p:nvSpPr>
          <p:spPr>
            <a:xfrm>
              <a:off x="-34914799" y="2026024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24E1008-7EC2-5F4A-B2A9-BA226FC6A35A}"/>
                </a:ext>
              </a:extLst>
            </p:cNvPr>
            <p:cNvSpPr/>
            <p:nvPr/>
          </p:nvSpPr>
          <p:spPr>
            <a:xfrm>
              <a:off x="-35447293" y="1933775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72A744D-B136-D166-BDDB-ED592EA36072}"/>
                </a:ext>
              </a:extLst>
            </p:cNvPr>
            <p:cNvSpPr/>
            <p:nvPr/>
          </p:nvSpPr>
          <p:spPr>
            <a:xfrm>
              <a:off x="-35371487" y="1920595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804E1D69-21C9-F1A2-4F4D-2745C2134135}"/>
                </a:ext>
              </a:extLst>
            </p:cNvPr>
            <p:cNvSpPr/>
            <p:nvPr/>
          </p:nvSpPr>
          <p:spPr>
            <a:xfrm>
              <a:off x="-34610527" y="2078734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A5FF3A1-5C13-A2C8-D0B8-40A739647E8C}"/>
                </a:ext>
              </a:extLst>
            </p:cNvPr>
            <p:cNvSpPr/>
            <p:nvPr/>
          </p:nvSpPr>
          <p:spPr>
            <a:xfrm>
              <a:off x="-35675759" y="19206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F5197A-E818-ED7F-D4A4-4D74B99A2BF8}"/>
                </a:ext>
              </a:extLst>
            </p:cNvPr>
            <p:cNvSpPr/>
            <p:nvPr/>
          </p:nvSpPr>
          <p:spPr>
            <a:xfrm>
              <a:off x="-33697552" y="2078734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30A0E94-25F5-D4A8-596D-86CB751B8BDF}"/>
                </a:ext>
              </a:extLst>
            </p:cNvPr>
            <p:cNvSpPr/>
            <p:nvPr/>
          </p:nvSpPr>
          <p:spPr>
            <a:xfrm>
              <a:off x="-35751565" y="1933775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0CD0FD3-1430-9EAB-598A-DD972409DB39}"/>
                </a:ext>
              </a:extLst>
            </p:cNvPr>
            <p:cNvSpPr/>
            <p:nvPr/>
          </p:nvSpPr>
          <p:spPr>
            <a:xfrm>
              <a:off x="-35599792" y="2329138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52ABA2C-E627-8D14-F79E-5C539C9A126C}"/>
                </a:ext>
              </a:extLst>
            </p:cNvPr>
            <p:cNvSpPr/>
            <p:nvPr/>
          </p:nvSpPr>
          <p:spPr>
            <a:xfrm>
              <a:off x="-35827774" y="2078742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83A8E9B-433F-0D19-FF66-1D4566A56BBC}"/>
                </a:ext>
              </a:extLst>
            </p:cNvPr>
            <p:cNvSpPr/>
            <p:nvPr/>
          </p:nvSpPr>
          <p:spPr>
            <a:xfrm>
              <a:off x="-35980111" y="2078718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1BAC36D-EECF-F030-F6CE-0EB6AD9D4F80}"/>
                </a:ext>
              </a:extLst>
            </p:cNvPr>
            <p:cNvSpPr/>
            <p:nvPr/>
          </p:nvSpPr>
          <p:spPr>
            <a:xfrm>
              <a:off x="-35675759" y="2289583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481D581-9CDE-FF39-E097-429B3520BF9C}"/>
                </a:ext>
              </a:extLst>
            </p:cNvPr>
            <p:cNvSpPr/>
            <p:nvPr/>
          </p:nvSpPr>
          <p:spPr>
            <a:xfrm>
              <a:off x="-35751565" y="2276403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41C0685-73A6-28FC-159B-2CFEAE35E928}"/>
                </a:ext>
              </a:extLst>
            </p:cNvPr>
            <p:cNvSpPr/>
            <p:nvPr/>
          </p:nvSpPr>
          <p:spPr>
            <a:xfrm>
              <a:off x="-35675678" y="194695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5369544-3F97-5FE3-7F1F-79685E8176E2}"/>
                </a:ext>
              </a:extLst>
            </p:cNvPr>
            <p:cNvSpPr/>
            <p:nvPr/>
          </p:nvSpPr>
          <p:spPr>
            <a:xfrm>
              <a:off x="-36588573" y="2078750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9FDF00F9-70B7-7B88-5465-8CB1BD707FC7}"/>
                </a:ext>
              </a:extLst>
            </p:cNvPr>
            <p:cNvSpPr/>
            <p:nvPr/>
          </p:nvSpPr>
          <p:spPr>
            <a:xfrm>
              <a:off x="-36208173" y="209191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729CD197-14EF-35E9-7AE4-50732E63D322}"/>
                </a:ext>
              </a:extLst>
            </p:cNvPr>
            <p:cNvSpPr/>
            <p:nvPr/>
          </p:nvSpPr>
          <p:spPr>
            <a:xfrm>
              <a:off x="-33012720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56BC67A-09A1-90B6-71E8-B31B56867448}"/>
                </a:ext>
              </a:extLst>
            </p:cNvPr>
            <p:cNvSpPr/>
            <p:nvPr/>
          </p:nvSpPr>
          <p:spPr>
            <a:xfrm>
              <a:off x="-35675678" y="2263224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1567050-412C-8B84-635C-111DDB159549}"/>
                </a:ext>
              </a:extLst>
            </p:cNvPr>
            <p:cNvSpPr/>
            <p:nvPr/>
          </p:nvSpPr>
          <p:spPr>
            <a:xfrm>
              <a:off x="-35447213" y="2250036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A35700B-BE2F-9299-8DD7-A415363D53B2}"/>
                </a:ext>
              </a:extLst>
            </p:cNvPr>
            <p:cNvSpPr/>
            <p:nvPr/>
          </p:nvSpPr>
          <p:spPr>
            <a:xfrm>
              <a:off x="-35751645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3DC1DE3-2AC9-0630-E787-F49AC04D5BD7}"/>
                </a:ext>
              </a:extLst>
            </p:cNvPr>
            <p:cNvSpPr/>
            <p:nvPr/>
          </p:nvSpPr>
          <p:spPr>
            <a:xfrm>
              <a:off x="-35447616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9CBB8C5D-E7CE-C83D-6880-F27C29E66FD4}"/>
                </a:ext>
              </a:extLst>
            </p:cNvPr>
            <p:cNvSpPr/>
            <p:nvPr/>
          </p:nvSpPr>
          <p:spPr>
            <a:xfrm>
              <a:off x="-35447213" y="1960142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42F1659-16DF-871B-014B-B2041DC87E01}"/>
                </a:ext>
              </a:extLst>
            </p:cNvPr>
            <p:cNvSpPr/>
            <p:nvPr/>
          </p:nvSpPr>
          <p:spPr>
            <a:xfrm>
              <a:off x="-35143264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35D71666-32C4-ACE6-B11E-9262EC1D29C7}"/>
                </a:ext>
              </a:extLst>
            </p:cNvPr>
            <p:cNvSpPr/>
            <p:nvPr/>
          </p:nvSpPr>
          <p:spPr>
            <a:xfrm>
              <a:off x="-34762864" y="22104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EFE60A0-84F0-0D9F-14B2-6B8566AC75B7}"/>
                </a:ext>
              </a:extLst>
            </p:cNvPr>
            <p:cNvSpPr/>
            <p:nvPr/>
          </p:nvSpPr>
          <p:spPr>
            <a:xfrm>
              <a:off x="-34990927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1780448-4759-5CC5-DFD5-4BCBD47B99D3}"/>
                </a:ext>
              </a:extLst>
            </p:cNvPr>
            <p:cNvSpPr/>
            <p:nvPr/>
          </p:nvSpPr>
          <p:spPr>
            <a:xfrm>
              <a:off x="-35218989" y="22104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557C8DB-6454-FDFD-8611-A39A4F12C18C}"/>
                </a:ext>
              </a:extLst>
            </p:cNvPr>
            <p:cNvSpPr/>
            <p:nvPr/>
          </p:nvSpPr>
          <p:spPr>
            <a:xfrm>
              <a:off x="-35142942" y="20655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954EB8FB-B083-0BF1-E874-3B4C53741311}"/>
                </a:ext>
              </a:extLst>
            </p:cNvPr>
            <p:cNvSpPr/>
            <p:nvPr/>
          </p:nvSpPr>
          <p:spPr>
            <a:xfrm>
              <a:off x="-35295279" y="2065570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2AB04A1-929B-0BCB-1693-509F5CE159BF}"/>
                </a:ext>
              </a:extLst>
            </p:cNvPr>
            <p:cNvSpPr/>
            <p:nvPr/>
          </p:nvSpPr>
          <p:spPr>
            <a:xfrm>
              <a:off x="-35447293" y="219733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6468940-46D7-0621-7DF4-ADB4AE53EA59}"/>
                </a:ext>
              </a:extLst>
            </p:cNvPr>
            <p:cNvSpPr/>
            <p:nvPr/>
          </p:nvSpPr>
          <p:spPr>
            <a:xfrm>
              <a:off x="-34838590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79DDD08-57D6-B4E4-BCCF-FD92478F8D16}"/>
                </a:ext>
              </a:extLst>
            </p:cNvPr>
            <p:cNvSpPr/>
            <p:nvPr/>
          </p:nvSpPr>
          <p:spPr>
            <a:xfrm>
              <a:off x="-34534318" y="2091913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DCAB9B88-3389-95D8-7997-B7464617B08B}"/>
                </a:ext>
              </a:extLst>
            </p:cNvPr>
            <p:cNvSpPr/>
            <p:nvPr/>
          </p:nvSpPr>
          <p:spPr>
            <a:xfrm>
              <a:off x="-36512525" y="2065554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6C6DE11-2771-39FA-2F35-9DC8D4473C73}"/>
                </a:ext>
              </a:extLst>
            </p:cNvPr>
            <p:cNvSpPr/>
            <p:nvPr/>
          </p:nvSpPr>
          <p:spPr>
            <a:xfrm>
              <a:off x="-32632160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36DB0A4-1E49-C688-BD1C-D7B40B69C5D3}"/>
                </a:ext>
              </a:extLst>
            </p:cNvPr>
            <p:cNvSpPr/>
            <p:nvPr/>
          </p:nvSpPr>
          <p:spPr>
            <a:xfrm>
              <a:off x="-35067055" y="2184154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B1AA3E33-229C-02E2-2EC1-F3C4DD39B623}"/>
                </a:ext>
              </a:extLst>
            </p:cNvPr>
            <p:cNvSpPr/>
            <p:nvPr/>
          </p:nvSpPr>
          <p:spPr>
            <a:xfrm>
              <a:off x="-33773761" y="20919219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867F8EC-BC5D-9C7D-4B13-6D3C40DE930D}"/>
                </a:ext>
              </a:extLst>
            </p:cNvPr>
            <p:cNvSpPr/>
            <p:nvPr/>
          </p:nvSpPr>
          <p:spPr>
            <a:xfrm>
              <a:off x="-33849648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1A2F5108-76AF-A502-A7E5-071E78EE299D}"/>
                </a:ext>
              </a:extLst>
            </p:cNvPr>
            <p:cNvSpPr/>
            <p:nvPr/>
          </p:nvSpPr>
          <p:spPr>
            <a:xfrm>
              <a:off x="-34001823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71FCC0FA-226E-B351-503D-A4E97B397CA2}"/>
                </a:ext>
              </a:extLst>
            </p:cNvPr>
            <p:cNvSpPr/>
            <p:nvPr/>
          </p:nvSpPr>
          <p:spPr>
            <a:xfrm>
              <a:off x="-34306014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31FE7304-6CA9-912A-CA05-44C8E31F7901}"/>
                </a:ext>
              </a:extLst>
            </p:cNvPr>
            <p:cNvSpPr/>
            <p:nvPr/>
          </p:nvSpPr>
          <p:spPr>
            <a:xfrm>
              <a:off x="-34458432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0BAE29F-BF0D-F5E8-A7F4-22686EA2849A}"/>
                </a:ext>
              </a:extLst>
            </p:cNvPr>
            <p:cNvSpPr/>
            <p:nvPr/>
          </p:nvSpPr>
          <p:spPr>
            <a:xfrm>
              <a:off x="-35675678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11FEA5F-2541-A1B3-232E-6191168FF5E3}"/>
                </a:ext>
              </a:extLst>
            </p:cNvPr>
            <p:cNvSpPr/>
            <p:nvPr/>
          </p:nvSpPr>
          <p:spPr>
            <a:xfrm>
              <a:off x="-34838831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9EC05F0-E056-D738-3A97-9209D2C8C9E1}"/>
                </a:ext>
              </a:extLst>
            </p:cNvPr>
            <p:cNvSpPr/>
            <p:nvPr/>
          </p:nvSpPr>
          <p:spPr>
            <a:xfrm>
              <a:off x="-32708207" y="1986525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22152F4F-1D8B-032A-58F9-B75B1074069D}"/>
                </a:ext>
              </a:extLst>
            </p:cNvPr>
            <p:cNvSpPr/>
            <p:nvPr/>
          </p:nvSpPr>
          <p:spPr>
            <a:xfrm>
              <a:off x="-35979869" y="2052383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451FC407-0D9D-739A-5E71-AEC3CC43E884}"/>
                </a:ext>
              </a:extLst>
            </p:cNvPr>
            <p:cNvSpPr/>
            <p:nvPr/>
          </p:nvSpPr>
          <p:spPr>
            <a:xfrm>
              <a:off x="-35143022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4382757-65DA-FC1A-EBFA-E4846F3EA87E}"/>
                </a:ext>
              </a:extLst>
            </p:cNvPr>
            <p:cNvSpPr/>
            <p:nvPr/>
          </p:nvSpPr>
          <p:spPr>
            <a:xfrm>
              <a:off x="-36132287" y="205239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945118CF-DCAD-7625-520A-AD1E08321CE3}"/>
                </a:ext>
              </a:extLst>
            </p:cNvPr>
            <p:cNvSpPr/>
            <p:nvPr/>
          </p:nvSpPr>
          <p:spPr>
            <a:xfrm>
              <a:off x="-35599631" y="2170967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E9AF589-A77A-D5F5-FB0F-1DE1852FC9BE}"/>
                </a:ext>
              </a:extLst>
            </p:cNvPr>
            <p:cNvSpPr/>
            <p:nvPr/>
          </p:nvSpPr>
          <p:spPr>
            <a:xfrm>
              <a:off x="-35903982" y="21709752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21C3C267-0F0A-DACE-B3F4-12223517FA95}"/>
                </a:ext>
              </a:extLst>
            </p:cNvPr>
            <p:cNvSpPr/>
            <p:nvPr/>
          </p:nvSpPr>
          <p:spPr>
            <a:xfrm>
              <a:off x="-35599792" y="1881048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1BCB339-62FC-69F5-50E2-61E6E71FCDE6}"/>
                </a:ext>
              </a:extLst>
            </p:cNvPr>
            <p:cNvSpPr/>
            <p:nvPr/>
          </p:nvSpPr>
          <p:spPr>
            <a:xfrm>
              <a:off x="-33164896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1DD9D36-B9FF-6207-110B-5B8A178A8727}"/>
                </a:ext>
              </a:extLst>
            </p:cNvPr>
            <p:cNvSpPr/>
            <p:nvPr/>
          </p:nvSpPr>
          <p:spPr>
            <a:xfrm>
              <a:off x="-34306095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1AAAD66-03F8-6CC5-1684-38A42DEFC2F2}"/>
                </a:ext>
              </a:extLst>
            </p:cNvPr>
            <p:cNvSpPr/>
            <p:nvPr/>
          </p:nvSpPr>
          <p:spPr>
            <a:xfrm>
              <a:off x="-34458432" y="215778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E09E40E2-D5C7-8692-DB49-1015FB596653}"/>
                </a:ext>
              </a:extLst>
            </p:cNvPr>
            <p:cNvSpPr/>
            <p:nvPr/>
          </p:nvSpPr>
          <p:spPr>
            <a:xfrm>
              <a:off x="-35218989" y="19996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09DF266-C3B9-6E67-D224-5195C0B08490}"/>
                </a:ext>
              </a:extLst>
            </p:cNvPr>
            <p:cNvSpPr/>
            <p:nvPr/>
          </p:nvSpPr>
          <p:spPr>
            <a:xfrm>
              <a:off x="-33317153" y="2039219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F2A9A071-B7AF-5607-31BD-81DB438DA747}"/>
                </a:ext>
              </a:extLst>
            </p:cNvPr>
            <p:cNvSpPr/>
            <p:nvPr/>
          </p:nvSpPr>
          <p:spPr>
            <a:xfrm>
              <a:off x="-33469087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6364126B-42C4-711E-277B-61A797BB2E62}"/>
                </a:ext>
              </a:extLst>
            </p:cNvPr>
            <p:cNvSpPr/>
            <p:nvPr/>
          </p:nvSpPr>
          <p:spPr>
            <a:xfrm>
              <a:off x="-36208093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08F46568-73D0-A5FF-E6D7-F3A6B5FC3C7A}"/>
                </a:ext>
              </a:extLst>
            </p:cNvPr>
            <p:cNvSpPr/>
            <p:nvPr/>
          </p:nvSpPr>
          <p:spPr>
            <a:xfrm>
              <a:off x="-34077952" y="20392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FEA234E-24C0-6181-809D-012AC6043072}"/>
                </a:ext>
              </a:extLst>
            </p:cNvPr>
            <p:cNvSpPr/>
            <p:nvPr/>
          </p:nvSpPr>
          <p:spPr>
            <a:xfrm>
              <a:off x="-34838751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307483F-FAB2-DF8F-657D-ACEFB0314DE1}"/>
                </a:ext>
              </a:extLst>
            </p:cNvPr>
            <p:cNvSpPr/>
            <p:nvPr/>
          </p:nvSpPr>
          <p:spPr>
            <a:xfrm>
              <a:off x="-35142942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79A13C0C-B9F9-E581-D331-086F50E6F20B}"/>
                </a:ext>
              </a:extLst>
            </p:cNvPr>
            <p:cNvSpPr/>
            <p:nvPr/>
          </p:nvSpPr>
          <p:spPr>
            <a:xfrm>
              <a:off x="-35675759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A321A840-2C00-4C9D-4054-76826AD5E3CC}"/>
                </a:ext>
              </a:extLst>
            </p:cNvPr>
            <p:cNvSpPr/>
            <p:nvPr/>
          </p:nvSpPr>
          <p:spPr>
            <a:xfrm>
              <a:off x="-35751645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1A5C34B4-D68D-F281-BE0E-E66448FBC9AF}"/>
                </a:ext>
              </a:extLst>
            </p:cNvPr>
            <p:cNvSpPr/>
            <p:nvPr/>
          </p:nvSpPr>
          <p:spPr>
            <a:xfrm>
              <a:off x="-36512525" y="201286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F71EB1C-AC96-E760-0EA3-7EBF342A7872}"/>
                </a:ext>
              </a:extLst>
            </p:cNvPr>
            <p:cNvSpPr/>
            <p:nvPr/>
          </p:nvSpPr>
          <p:spPr>
            <a:xfrm>
              <a:off x="-35599631" y="2039211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A4405DC-38C1-EFB7-E379-27C9819474ED}"/>
                </a:ext>
              </a:extLst>
            </p:cNvPr>
            <p:cNvSpPr/>
            <p:nvPr/>
          </p:nvSpPr>
          <p:spPr>
            <a:xfrm>
              <a:off x="-35979949" y="2157811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41CFC619-618B-DDC8-5B6B-107E8624D6FE}"/>
                </a:ext>
              </a:extLst>
            </p:cNvPr>
            <p:cNvSpPr/>
            <p:nvPr/>
          </p:nvSpPr>
          <p:spPr>
            <a:xfrm>
              <a:off x="-35447616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FCB6EB38-5950-7094-B32A-3BC71DADFD9A}"/>
                </a:ext>
              </a:extLst>
            </p:cNvPr>
            <p:cNvSpPr/>
            <p:nvPr/>
          </p:nvSpPr>
          <p:spPr>
            <a:xfrm>
              <a:off x="-35903982" y="2039203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C28CC096-F6C3-8CEB-B58B-465906740D24}"/>
                </a:ext>
              </a:extLst>
            </p:cNvPr>
            <p:cNvSpPr/>
            <p:nvPr/>
          </p:nvSpPr>
          <p:spPr>
            <a:xfrm>
              <a:off x="-35143264" y="21182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BD061FB8-13A1-E576-302C-8271436FB2BC}"/>
                </a:ext>
              </a:extLst>
            </p:cNvPr>
            <p:cNvSpPr/>
            <p:nvPr/>
          </p:nvSpPr>
          <p:spPr>
            <a:xfrm>
              <a:off x="-36132287" y="215778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84CAEC0-FAB2-31EA-0702-64C1AE92A0E4}"/>
                </a:ext>
              </a:extLst>
            </p:cNvPr>
            <p:cNvSpPr/>
            <p:nvPr/>
          </p:nvSpPr>
          <p:spPr>
            <a:xfrm>
              <a:off x="-35447293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048007F9-90F9-D5E6-E005-F550533AA2EA}"/>
                </a:ext>
              </a:extLst>
            </p:cNvPr>
            <p:cNvSpPr/>
            <p:nvPr/>
          </p:nvSpPr>
          <p:spPr>
            <a:xfrm>
              <a:off x="-36512606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2061556-3AC4-492D-E124-27CC72468791}"/>
                </a:ext>
              </a:extLst>
            </p:cNvPr>
            <p:cNvSpPr/>
            <p:nvPr/>
          </p:nvSpPr>
          <p:spPr>
            <a:xfrm>
              <a:off x="-36664701" y="2039219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2AF74CC-E054-8A3D-674E-25C57CAFC398}"/>
                </a:ext>
              </a:extLst>
            </p:cNvPr>
            <p:cNvSpPr/>
            <p:nvPr/>
          </p:nvSpPr>
          <p:spPr>
            <a:xfrm>
              <a:off x="-34990927" y="2144608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95060B7-DF78-EBCA-0017-A62815063D0C}"/>
                </a:ext>
              </a:extLst>
            </p:cNvPr>
            <p:cNvSpPr/>
            <p:nvPr/>
          </p:nvSpPr>
          <p:spPr>
            <a:xfrm>
              <a:off x="-35143022" y="2144648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0B3C900-411D-2DD7-FEE6-EADBBF48E651}"/>
                </a:ext>
              </a:extLst>
            </p:cNvPr>
            <p:cNvSpPr/>
            <p:nvPr/>
          </p:nvSpPr>
          <p:spPr>
            <a:xfrm>
              <a:off x="-35295279" y="2144608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79F0CC4C-4281-34DE-7BE0-0AFC4131D06D}"/>
                </a:ext>
              </a:extLst>
            </p:cNvPr>
            <p:cNvSpPr/>
            <p:nvPr/>
          </p:nvSpPr>
          <p:spPr>
            <a:xfrm>
              <a:off x="-34838590" y="2118289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46C7D8E-2067-A4EB-A2C0-5F9F085E8E66}"/>
                </a:ext>
              </a:extLst>
            </p:cNvPr>
            <p:cNvSpPr/>
            <p:nvPr/>
          </p:nvSpPr>
          <p:spPr>
            <a:xfrm>
              <a:off x="-34534238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97E8FB21-D573-8E54-83D3-B9D6D5511A73}"/>
                </a:ext>
              </a:extLst>
            </p:cNvPr>
            <p:cNvSpPr/>
            <p:nvPr/>
          </p:nvSpPr>
          <p:spPr>
            <a:xfrm>
              <a:off x="-32860625" y="201286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B703EFF-8F9D-DEEF-61B3-332F0FFCDA14}"/>
                </a:ext>
              </a:extLst>
            </p:cNvPr>
            <p:cNvSpPr/>
            <p:nvPr/>
          </p:nvSpPr>
          <p:spPr>
            <a:xfrm>
              <a:off x="-33393281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9B06BF54-A2BC-CB26-B84C-BF8E0D0B53FE}"/>
                </a:ext>
              </a:extLst>
            </p:cNvPr>
            <p:cNvSpPr/>
            <p:nvPr/>
          </p:nvSpPr>
          <p:spPr>
            <a:xfrm>
              <a:off x="-33773761" y="21182650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3902E605-568A-B265-6CBD-C4DC75068A20}"/>
                </a:ext>
              </a:extLst>
            </p:cNvPr>
            <p:cNvSpPr/>
            <p:nvPr/>
          </p:nvSpPr>
          <p:spPr>
            <a:xfrm>
              <a:off x="-36588573" y="2131428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66F16B9B-9099-E7F1-B007-63128DE23564}"/>
                </a:ext>
              </a:extLst>
            </p:cNvPr>
            <p:cNvSpPr/>
            <p:nvPr/>
          </p:nvSpPr>
          <p:spPr>
            <a:xfrm>
              <a:off x="-35980111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65D219B-43D2-A98E-649E-FFD457A897E3}"/>
                </a:ext>
              </a:extLst>
            </p:cNvPr>
            <p:cNvSpPr/>
            <p:nvPr/>
          </p:nvSpPr>
          <p:spPr>
            <a:xfrm>
              <a:off x="-36740749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BC7D0ED7-EF76-33BF-AA44-B5E2AF1D9A8F}"/>
                </a:ext>
              </a:extLst>
            </p:cNvPr>
            <p:cNvSpPr/>
            <p:nvPr/>
          </p:nvSpPr>
          <p:spPr>
            <a:xfrm>
              <a:off x="-36588573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830DBD03-349D-51E7-C94F-35B5E8AFEB57}"/>
                </a:ext>
              </a:extLst>
            </p:cNvPr>
            <p:cNvSpPr/>
            <p:nvPr/>
          </p:nvSpPr>
          <p:spPr>
            <a:xfrm>
              <a:off x="-35827774" y="2131436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5440D9A3-1BF4-FAB5-64B4-9F59ED045839}"/>
                </a:ext>
              </a:extLst>
            </p:cNvPr>
            <p:cNvSpPr/>
            <p:nvPr/>
          </p:nvSpPr>
          <p:spPr>
            <a:xfrm>
              <a:off x="-35067055" y="2026032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1DEBDAE0-01D3-DAE9-AE99-D06C306A0429}"/>
                </a:ext>
              </a:extLst>
            </p:cNvPr>
            <p:cNvSpPr/>
            <p:nvPr/>
          </p:nvSpPr>
          <p:spPr>
            <a:xfrm>
              <a:off x="-34610527" y="2131444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62AFF58-FE7E-2128-28E7-5DF32EE1A3C5}"/>
                </a:ext>
              </a:extLst>
            </p:cNvPr>
            <p:cNvSpPr/>
            <p:nvPr/>
          </p:nvSpPr>
          <p:spPr>
            <a:xfrm>
              <a:off x="-34914718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BCE55B99-DF0A-319F-9D17-CF0359B10EB1}"/>
                </a:ext>
              </a:extLst>
            </p:cNvPr>
            <p:cNvSpPr/>
            <p:nvPr/>
          </p:nvSpPr>
          <p:spPr>
            <a:xfrm>
              <a:off x="-35827612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D3BFBD1-3E0E-74F9-D052-F92B6469490C}"/>
                </a:ext>
              </a:extLst>
            </p:cNvPr>
            <p:cNvSpPr/>
            <p:nvPr/>
          </p:nvSpPr>
          <p:spPr>
            <a:xfrm>
              <a:off x="-3567567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695BAAF-432F-C0DE-37EF-1E222D0C1FC1}"/>
                </a:ext>
              </a:extLst>
            </p:cNvPr>
            <p:cNvSpPr/>
            <p:nvPr/>
          </p:nvSpPr>
          <p:spPr>
            <a:xfrm>
              <a:off x="-35066974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810180C-CA55-3764-011B-F7708FB003A7}"/>
                </a:ext>
              </a:extLst>
            </p:cNvPr>
            <p:cNvSpPr/>
            <p:nvPr/>
          </p:nvSpPr>
          <p:spPr>
            <a:xfrm>
              <a:off x="-35371165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46C0369B-7EF8-B8A6-82BC-678EC29C73D4}"/>
                </a:ext>
              </a:extLst>
            </p:cNvPr>
            <p:cNvSpPr/>
            <p:nvPr/>
          </p:nvSpPr>
          <p:spPr>
            <a:xfrm>
              <a:off x="-35675598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40B2D2EB-A1C0-41E2-015C-2708F0F8F33D}"/>
                </a:ext>
              </a:extLst>
            </p:cNvPr>
            <p:cNvSpPr/>
            <p:nvPr/>
          </p:nvSpPr>
          <p:spPr>
            <a:xfrm>
              <a:off x="-36283979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858DE175-A929-AFAB-69B8-2F106C244A48}"/>
                </a:ext>
              </a:extLst>
            </p:cNvPr>
            <p:cNvSpPr/>
            <p:nvPr/>
          </p:nvSpPr>
          <p:spPr>
            <a:xfrm>
              <a:off x="-35447213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34F36BD-DD53-5AD4-3AC5-255512195586}"/>
                </a:ext>
              </a:extLst>
            </p:cNvPr>
            <p:cNvSpPr/>
            <p:nvPr/>
          </p:nvSpPr>
          <p:spPr>
            <a:xfrm>
              <a:off x="-34306336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2674FAE-6118-413B-F0F8-8C3139D840BA}"/>
                </a:ext>
              </a:extLst>
            </p:cNvPr>
            <p:cNvSpPr/>
            <p:nvPr/>
          </p:nvSpPr>
          <p:spPr>
            <a:xfrm>
              <a:off x="-32252082" y="2012860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2F485895-E7D5-B78A-3977-87031E3FEDDD}"/>
                </a:ext>
              </a:extLst>
            </p:cNvPr>
            <p:cNvSpPr/>
            <p:nvPr/>
          </p:nvSpPr>
          <p:spPr>
            <a:xfrm>
              <a:off x="-36132125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8547A122-168E-1015-4375-525CE2010475}"/>
                </a:ext>
              </a:extLst>
            </p:cNvPr>
            <p:cNvSpPr/>
            <p:nvPr/>
          </p:nvSpPr>
          <p:spPr>
            <a:xfrm>
              <a:off x="-34306095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09C5D248-5782-A383-CDAE-BC7E0DCA9871}"/>
                </a:ext>
              </a:extLst>
            </p:cNvPr>
            <p:cNvSpPr/>
            <p:nvPr/>
          </p:nvSpPr>
          <p:spPr>
            <a:xfrm>
              <a:off x="-32404178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F93FA1EA-8EE1-0888-B7EB-C682A2278D4C}"/>
                </a:ext>
              </a:extLst>
            </p:cNvPr>
            <p:cNvSpPr/>
            <p:nvPr/>
          </p:nvSpPr>
          <p:spPr>
            <a:xfrm>
              <a:off x="-34153919" y="21314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EE6E84BA-ABA7-E9B9-7FAA-5B0C312353A5}"/>
                </a:ext>
              </a:extLst>
            </p:cNvPr>
            <p:cNvSpPr/>
            <p:nvPr/>
          </p:nvSpPr>
          <p:spPr>
            <a:xfrm>
              <a:off x="-34001743" y="21314607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6465560-E556-E5F9-F3D6-BFF9184B5419}"/>
                </a:ext>
              </a:extLst>
            </p:cNvPr>
            <p:cNvSpPr/>
            <p:nvPr/>
          </p:nvSpPr>
          <p:spPr>
            <a:xfrm>
              <a:off x="-34077791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68399A01-1345-B711-17B8-454EA5135E85}"/>
                </a:ext>
              </a:extLst>
            </p:cNvPr>
            <p:cNvSpPr/>
            <p:nvPr/>
          </p:nvSpPr>
          <p:spPr>
            <a:xfrm>
              <a:off x="-34230047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DC84045-CD21-6B1A-B319-C86DBBCF03C6}"/>
                </a:ext>
              </a:extLst>
            </p:cNvPr>
            <p:cNvSpPr/>
            <p:nvPr/>
          </p:nvSpPr>
          <p:spPr>
            <a:xfrm>
              <a:off x="-36208254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7A38723-F841-58E6-6EAE-81FA60F9AECA}"/>
                </a:ext>
              </a:extLst>
            </p:cNvPr>
            <p:cNvSpPr/>
            <p:nvPr/>
          </p:nvSpPr>
          <p:spPr>
            <a:xfrm>
              <a:off x="-36055997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A3B4F8D-AB99-B757-D332-AC601F78E8D8}"/>
                </a:ext>
              </a:extLst>
            </p:cNvPr>
            <p:cNvSpPr/>
            <p:nvPr/>
          </p:nvSpPr>
          <p:spPr>
            <a:xfrm>
              <a:off x="-32632240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2AA14CC9-54D3-A296-79B9-C204C24CAC4B}"/>
                </a:ext>
              </a:extLst>
            </p:cNvPr>
            <p:cNvSpPr/>
            <p:nvPr/>
          </p:nvSpPr>
          <p:spPr>
            <a:xfrm>
              <a:off x="-34838670" y="2144648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7DD38F0B-75C2-A0F1-4940-EEFFDB844001}"/>
                </a:ext>
              </a:extLst>
            </p:cNvPr>
            <p:cNvSpPr/>
            <p:nvPr/>
          </p:nvSpPr>
          <p:spPr>
            <a:xfrm>
              <a:off x="-34686414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2621E21-6114-A53A-F4DE-76D0A8A403F8}"/>
                </a:ext>
              </a:extLst>
            </p:cNvPr>
            <p:cNvSpPr/>
            <p:nvPr/>
          </p:nvSpPr>
          <p:spPr>
            <a:xfrm>
              <a:off x="-34990846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795AA095-2CDB-ED79-EF91-41CDDD062724}"/>
                </a:ext>
              </a:extLst>
            </p:cNvPr>
            <p:cNvSpPr/>
            <p:nvPr/>
          </p:nvSpPr>
          <p:spPr>
            <a:xfrm>
              <a:off x="-35751565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E6850AB-4F71-E437-42FC-5FDF4E1391E3}"/>
                </a:ext>
              </a:extLst>
            </p:cNvPr>
            <p:cNvSpPr/>
            <p:nvPr/>
          </p:nvSpPr>
          <p:spPr>
            <a:xfrm>
              <a:off x="-36055997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37DF4F5C-8222-114F-67C3-8B594FBDE050}"/>
                </a:ext>
              </a:extLst>
            </p:cNvPr>
            <p:cNvSpPr/>
            <p:nvPr/>
          </p:nvSpPr>
          <p:spPr>
            <a:xfrm>
              <a:off x="-35903902" y="2012852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D1AB7B46-2120-077E-2B66-F0EB2CB2F845}"/>
                </a:ext>
              </a:extLst>
            </p:cNvPr>
            <p:cNvSpPr/>
            <p:nvPr/>
          </p:nvSpPr>
          <p:spPr>
            <a:xfrm>
              <a:off x="-36055917" y="2012860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D168DD24-E163-CD4A-2518-E28DE03A40CD}"/>
                </a:ext>
              </a:extLst>
            </p:cNvPr>
            <p:cNvSpPr/>
            <p:nvPr/>
          </p:nvSpPr>
          <p:spPr>
            <a:xfrm>
              <a:off x="-35751565" y="188106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018B67F8-FC2E-9A68-DDF8-DACD5DB81B94}"/>
                </a:ext>
              </a:extLst>
            </p:cNvPr>
            <p:cNvSpPr/>
            <p:nvPr/>
          </p:nvSpPr>
          <p:spPr>
            <a:xfrm>
              <a:off x="-36664540" y="201289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FD3918D1-7D1A-89EE-52A9-4FA2A7AF3787}"/>
                </a:ext>
              </a:extLst>
            </p:cNvPr>
            <p:cNvSpPr/>
            <p:nvPr/>
          </p:nvSpPr>
          <p:spPr>
            <a:xfrm>
              <a:off x="-3529527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35D9A10A-87DE-5542-13F4-B85431DFEBE0}"/>
                </a:ext>
              </a:extLst>
            </p:cNvPr>
            <p:cNvSpPr/>
            <p:nvPr/>
          </p:nvSpPr>
          <p:spPr>
            <a:xfrm>
              <a:off x="-35523341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E5C78AD5-AA5A-7164-05B4-62CB167884F3}"/>
                </a:ext>
              </a:extLst>
            </p:cNvPr>
            <p:cNvSpPr/>
            <p:nvPr/>
          </p:nvSpPr>
          <p:spPr>
            <a:xfrm>
              <a:off x="-34990846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6BB56A5D-1512-0D68-3511-8F031DFADFA1}"/>
                </a:ext>
              </a:extLst>
            </p:cNvPr>
            <p:cNvSpPr/>
            <p:nvPr/>
          </p:nvSpPr>
          <p:spPr>
            <a:xfrm>
              <a:off x="-35219070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8942EB94-3FC3-DEE1-7E6B-01615424E74F}"/>
                </a:ext>
              </a:extLst>
            </p:cNvPr>
            <p:cNvSpPr/>
            <p:nvPr/>
          </p:nvSpPr>
          <p:spPr>
            <a:xfrm>
              <a:off x="-34686414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16B4E588-9A5B-E298-25DE-F51B2896CCBB}"/>
                </a:ext>
              </a:extLst>
            </p:cNvPr>
            <p:cNvSpPr/>
            <p:nvPr/>
          </p:nvSpPr>
          <p:spPr>
            <a:xfrm>
              <a:off x="-35903902" y="21182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E5294BB-38E1-E7E6-D2CC-BE68032D104E}"/>
                </a:ext>
              </a:extLst>
            </p:cNvPr>
            <p:cNvSpPr/>
            <p:nvPr/>
          </p:nvSpPr>
          <p:spPr>
            <a:xfrm>
              <a:off x="-34382142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A1EDC905-9D5C-F2DD-AF19-7074C91952B5}"/>
                </a:ext>
              </a:extLst>
            </p:cNvPr>
            <p:cNvSpPr/>
            <p:nvPr/>
          </p:nvSpPr>
          <p:spPr>
            <a:xfrm>
              <a:off x="-34230128" y="2039219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1FA9387-08B6-5300-A55B-E8E17E1789FE}"/>
                </a:ext>
              </a:extLst>
            </p:cNvPr>
            <p:cNvSpPr/>
            <p:nvPr/>
          </p:nvSpPr>
          <p:spPr>
            <a:xfrm>
              <a:off x="-34762703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CB62EE4-B4E2-B332-3AC1-8C93BCD6C109}"/>
                </a:ext>
              </a:extLst>
            </p:cNvPr>
            <p:cNvSpPr/>
            <p:nvPr/>
          </p:nvSpPr>
          <p:spPr>
            <a:xfrm>
              <a:off x="-33925776" y="2039211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9E90ABB5-47AA-EA4A-F27D-F111525ABF69}"/>
                </a:ext>
              </a:extLst>
            </p:cNvPr>
            <p:cNvSpPr/>
            <p:nvPr/>
          </p:nvSpPr>
          <p:spPr>
            <a:xfrm>
              <a:off x="-32936592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63B8F336-A22A-1C68-47C0-0941E2BFB40C}"/>
                </a:ext>
              </a:extLst>
            </p:cNvPr>
            <p:cNvSpPr/>
            <p:nvPr/>
          </p:nvSpPr>
          <p:spPr>
            <a:xfrm>
              <a:off x="-34914637" y="1999689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8E3FCF2-748B-9523-22B9-3EDB7D55E828}"/>
                </a:ext>
              </a:extLst>
            </p:cNvPr>
            <p:cNvSpPr/>
            <p:nvPr/>
          </p:nvSpPr>
          <p:spPr>
            <a:xfrm>
              <a:off x="-34610366" y="2157803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C711C82B-728C-2FA1-5992-17343AE8D073}"/>
                </a:ext>
              </a:extLst>
            </p:cNvPr>
            <p:cNvSpPr/>
            <p:nvPr/>
          </p:nvSpPr>
          <p:spPr>
            <a:xfrm>
              <a:off x="-35675598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D050DE4C-50D4-5D42-45B3-1BCF9D3D5CB2}"/>
                </a:ext>
              </a:extLst>
            </p:cNvPr>
            <p:cNvSpPr/>
            <p:nvPr/>
          </p:nvSpPr>
          <p:spPr>
            <a:xfrm>
              <a:off x="-3301255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20E5137C-9B3D-C9DC-2D69-E4A546356B01}"/>
                </a:ext>
              </a:extLst>
            </p:cNvPr>
            <p:cNvSpPr/>
            <p:nvPr/>
          </p:nvSpPr>
          <p:spPr>
            <a:xfrm>
              <a:off x="-36512364" y="21182811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131CAE44-910C-214C-F6AB-137661E25D9D}"/>
                </a:ext>
              </a:extLst>
            </p:cNvPr>
            <p:cNvSpPr/>
            <p:nvPr/>
          </p:nvSpPr>
          <p:spPr>
            <a:xfrm>
              <a:off x="-36664620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29D0566-DFAE-11E1-C4CE-B870FA1DA0AF}"/>
                </a:ext>
              </a:extLst>
            </p:cNvPr>
            <p:cNvSpPr/>
            <p:nvPr/>
          </p:nvSpPr>
          <p:spPr>
            <a:xfrm>
              <a:off x="-32936753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F452C78D-9D92-68C3-E72C-41E442155917}"/>
                </a:ext>
              </a:extLst>
            </p:cNvPr>
            <p:cNvSpPr/>
            <p:nvPr/>
          </p:nvSpPr>
          <p:spPr>
            <a:xfrm>
              <a:off x="-36055997" y="217098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9D5F81D7-AC38-B16A-2242-A14FE3334A9F}"/>
                </a:ext>
              </a:extLst>
            </p:cNvPr>
            <p:cNvSpPr/>
            <p:nvPr/>
          </p:nvSpPr>
          <p:spPr>
            <a:xfrm>
              <a:off x="-3384948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4DD10E08-44AC-6C32-C9EE-A277FF888538}"/>
                </a:ext>
              </a:extLst>
            </p:cNvPr>
            <p:cNvSpPr/>
            <p:nvPr/>
          </p:nvSpPr>
          <p:spPr>
            <a:xfrm>
              <a:off x="-36284221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84A223DF-7430-1D8C-271D-EB721921348B}"/>
                </a:ext>
              </a:extLst>
            </p:cNvPr>
            <p:cNvSpPr/>
            <p:nvPr/>
          </p:nvSpPr>
          <p:spPr>
            <a:xfrm>
              <a:off x="-35295279" y="217096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C1029CE3-98FC-6A1E-2369-8C1DBC44DB80}"/>
                </a:ext>
              </a:extLst>
            </p:cNvPr>
            <p:cNvSpPr/>
            <p:nvPr/>
          </p:nvSpPr>
          <p:spPr>
            <a:xfrm>
              <a:off x="-34990846" y="2170975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59072928-4952-6DE3-86F3-E7BA2280BFB0}"/>
                </a:ext>
              </a:extLst>
            </p:cNvPr>
            <p:cNvSpPr/>
            <p:nvPr/>
          </p:nvSpPr>
          <p:spPr>
            <a:xfrm>
              <a:off x="-35751404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D876AF1E-7459-29E0-3DAC-3E7A73DFD2A8}"/>
                </a:ext>
              </a:extLst>
            </p:cNvPr>
            <p:cNvSpPr/>
            <p:nvPr/>
          </p:nvSpPr>
          <p:spPr>
            <a:xfrm>
              <a:off x="-34686414" y="217096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004265F9-46F2-34EC-FF34-E150576C3AE4}"/>
                </a:ext>
              </a:extLst>
            </p:cNvPr>
            <p:cNvSpPr/>
            <p:nvPr/>
          </p:nvSpPr>
          <p:spPr>
            <a:xfrm>
              <a:off x="-35523341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E34795BE-B2F0-EE12-9115-1E66BF0E737C}"/>
                </a:ext>
              </a:extLst>
            </p:cNvPr>
            <p:cNvSpPr/>
            <p:nvPr/>
          </p:nvSpPr>
          <p:spPr>
            <a:xfrm>
              <a:off x="-34306175" y="21050935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8C4478D-7BE0-731B-AE3D-46B64262D9D7}"/>
                </a:ext>
              </a:extLst>
            </p:cNvPr>
            <p:cNvSpPr/>
            <p:nvPr/>
          </p:nvSpPr>
          <p:spPr>
            <a:xfrm>
              <a:off x="-35219070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FDF40087-FE85-2AD3-6065-FC433C5A1AD1}"/>
                </a:ext>
              </a:extLst>
            </p:cNvPr>
            <p:cNvSpPr/>
            <p:nvPr/>
          </p:nvSpPr>
          <p:spPr>
            <a:xfrm>
              <a:off x="-34458351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0B25D04-6EC1-EE84-9758-DCB72C45B190}"/>
                </a:ext>
              </a:extLst>
            </p:cNvPr>
            <p:cNvSpPr/>
            <p:nvPr/>
          </p:nvSpPr>
          <p:spPr>
            <a:xfrm>
              <a:off x="-34914637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A1AABBEA-E802-D775-5F1B-4C12E69DC0E8}"/>
                </a:ext>
              </a:extLst>
            </p:cNvPr>
            <p:cNvSpPr/>
            <p:nvPr/>
          </p:nvSpPr>
          <p:spPr>
            <a:xfrm>
              <a:off x="-35067055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54D197F-263A-226F-2801-1D5F6F5B8168}"/>
                </a:ext>
              </a:extLst>
            </p:cNvPr>
            <p:cNvSpPr/>
            <p:nvPr/>
          </p:nvSpPr>
          <p:spPr>
            <a:xfrm>
              <a:off x="-35979788" y="1894260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D67E7402-B4BA-00FD-7787-19CE97E656FE}"/>
                </a:ext>
              </a:extLst>
            </p:cNvPr>
            <p:cNvSpPr/>
            <p:nvPr/>
          </p:nvSpPr>
          <p:spPr>
            <a:xfrm>
              <a:off x="-35447213" y="1986493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17564773-2EE0-EC3F-70CA-D5F7F6DB195B}"/>
                </a:ext>
              </a:extLst>
            </p:cNvPr>
            <p:cNvSpPr/>
            <p:nvPr/>
          </p:nvSpPr>
          <p:spPr>
            <a:xfrm>
              <a:off x="-35599872" y="19865176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0088455C-08BC-48FC-88B6-4331758622C3}"/>
                </a:ext>
              </a:extLst>
            </p:cNvPr>
            <p:cNvSpPr/>
            <p:nvPr/>
          </p:nvSpPr>
          <p:spPr>
            <a:xfrm>
              <a:off x="-35523341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03E251D-61E8-C70B-6178-FFB0DEAEB2DD}"/>
                </a:ext>
              </a:extLst>
            </p:cNvPr>
            <p:cNvSpPr/>
            <p:nvPr/>
          </p:nvSpPr>
          <p:spPr>
            <a:xfrm>
              <a:off x="-34382142" y="2170983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7691BC1-5CBE-0A8B-7084-FC74D0D56ED2}"/>
                </a:ext>
              </a:extLst>
            </p:cNvPr>
            <p:cNvSpPr/>
            <p:nvPr/>
          </p:nvSpPr>
          <p:spPr>
            <a:xfrm>
              <a:off x="-35827612" y="21841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D8530149-42C4-D449-F53E-36FF6F3A06BB}"/>
                </a:ext>
              </a:extLst>
            </p:cNvPr>
            <p:cNvSpPr/>
            <p:nvPr/>
          </p:nvSpPr>
          <p:spPr>
            <a:xfrm>
              <a:off x="-33697552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41CFC6D-7978-EE2A-921D-6E3433E4B9A9}"/>
                </a:ext>
              </a:extLst>
            </p:cNvPr>
            <p:cNvSpPr/>
            <p:nvPr/>
          </p:nvSpPr>
          <p:spPr>
            <a:xfrm>
              <a:off x="-3613220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AEF76840-AB2F-2D10-5248-4202B8FA7034}"/>
                </a:ext>
              </a:extLst>
            </p:cNvPr>
            <p:cNvSpPr/>
            <p:nvPr/>
          </p:nvSpPr>
          <p:spPr>
            <a:xfrm>
              <a:off x="-36436236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8C9D2E71-D41A-F449-C402-22CFC43D6F58}"/>
                </a:ext>
              </a:extLst>
            </p:cNvPr>
            <p:cNvSpPr/>
            <p:nvPr/>
          </p:nvSpPr>
          <p:spPr>
            <a:xfrm>
              <a:off x="-33088848" y="2052391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829DF4D4-1B72-0007-94E4-9C61B534E600}"/>
                </a:ext>
              </a:extLst>
            </p:cNvPr>
            <p:cNvSpPr/>
            <p:nvPr/>
          </p:nvSpPr>
          <p:spPr>
            <a:xfrm>
              <a:off x="-36588492" y="21051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C4B6594-64EA-9AA3-000B-671809B5CBCF}"/>
                </a:ext>
              </a:extLst>
            </p:cNvPr>
            <p:cNvSpPr/>
            <p:nvPr/>
          </p:nvSpPr>
          <p:spPr>
            <a:xfrm>
              <a:off x="-35675678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18D899DC-5D90-290A-342A-A98AE6B7B833}"/>
                </a:ext>
              </a:extLst>
            </p:cNvPr>
            <p:cNvSpPr/>
            <p:nvPr/>
          </p:nvSpPr>
          <p:spPr>
            <a:xfrm>
              <a:off x="-36055917" y="21973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9BA30708-A59D-4D72-1052-100F0040A308}"/>
                </a:ext>
              </a:extLst>
            </p:cNvPr>
            <p:cNvSpPr/>
            <p:nvPr/>
          </p:nvSpPr>
          <p:spPr>
            <a:xfrm>
              <a:off x="-35903902" y="21973344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2E218AF-13C6-D536-00EA-00D1011DF820}"/>
                </a:ext>
              </a:extLst>
            </p:cNvPr>
            <p:cNvSpPr/>
            <p:nvPr/>
          </p:nvSpPr>
          <p:spPr>
            <a:xfrm>
              <a:off x="-36360268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D5A43D48-8A29-1CE3-0C01-8CDCDDF8E9A7}"/>
                </a:ext>
              </a:extLst>
            </p:cNvPr>
            <p:cNvSpPr/>
            <p:nvPr/>
          </p:nvSpPr>
          <p:spPr>
            <a:xfrm>
              <a:off x="-36208254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A46E34CC-BA74-315E-8777-EDA01C579701}"/>
                </a:ext>
              </a:extLst>
            </p:cNvPr>
            <p:cNvSpPr/>
            <p:nvPr/>
          </p:nvSpPr>
          <p:spPr>
            <a:xfrm>
              <a:off x="-36055997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A3CE399-94B6-CBD7-D759-534FEB8CCC30}"/>
                </a:ext>
              </a:extLst>
            </p:cNvPr>
            <p:cNvSpPr/>
            <p:nvPr/>
          </p:nvSpPr>
          <p:spPr>
            <a:xfrm>
              <a:off x="-34077791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DA59876E-1A25-0C5D-8051-1831A0609B23}"/>
                </a:ext>
              </a:extLst>
            </p:cNvPr>
            <p:cNvSpPr/>
            <p:nvPr/>
          </p:nvSpPr>
          <p:spPr>
            <a:xfrm>
              <a:off x="-34230128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9ED075B8-C800-2B5A-01D2-411D917E1B06}"/>
                </a:ext>
              </a:extLst>
            </p:cNvPr>
            <p:cNvSpPr/>
            <p:nvPr/>
          </p:nvSpPr>
          <p:spPr>
            <a:xfrm>
              <a:off x="-35371407" y="1973329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049103C-7AA5-4296-ADE1-1A0EF7C90AE4}"/>
                </a:ext>
              </a:extLst>
            </p:cNvPr>
            <p:cNvSpPr/>
            <p:nvPr/>
          </p:nvSpPr>
          <p:spPr>
            <a:xfrm>
              <a:off x="-35751565" y="2197350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DDBED78A-BA4A-071C-41A0-1ED6CABDC1BE}"/>
                </a:ext>
              </a:extLst>
            </p:cNvPr>
            <p:cNvSpPr/>
            <p:nvPr/>
          </p:nvSpPr>
          <p:spPr>
            <a:xfrm>
              <a:off x="-35675598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6342E12-74D0-C120-F444-4464C2CE5592}"/>
                </a:ext>
              </a:extLst>
            </p:cNvPr>
            <p:cNvSpPr/>
            <p:nvPr/>
          </p:nvSpPr>
          <p:spPr>
            <a:xfrm>
              <a:off x="-35979788" y="19733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BAF84CBF-8A0D-0E97-8DFF-185F3E9E30D3}"/>
                </a:ext>
              </a:extLst>
            </p:cNvPr>
            <p:cNvSpPr/>
            <p:nvPr/>
          </p:nvSpPr>
          <p:spPr>
            <a:xfrm>
              <a:off x="-34914637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DE028C67-8B59-48EA-E324-4933C48E1F14}"/>
                </a:ext>
              </a:extLst>
            </p:cNvPr>
            <p:cNvSpPr/>
            <p:nvPr/>
          </p:nvSpPr>
          <p:spPr>
            <a:xfrm>
              <a:off x="-34838670" y="2065554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FD5F0E6-4A1B-7722-9B26-C35B95C27A9D}"/>
                </a:ext>
              </a:extLst>
            </p:cNvPr>
            <p:cNvSpPr/>
            <p:nvPr/>
          </p:nvSpPr>
          <p:spPr>
            <a:xfrm>
              <a:off x="-34686414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D182434-01F8-FCAE-A98D-9E296447C978}"/>
                </a:ext>
              </a:extLst>
            </p:cNvPr>
            <p:cNvSpPr/>
            <p:nvPr/>
          </p:nvSpPr>
          <p:spPr>
            <a:xfrm>
              <a:off x="-34990846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CC7CD1D-C229-070A-3BFA-A6CD0A6D8BB7}"/>
                </a:ext>
              </a:extLst>
            </p:cNvPr>
            <p:cNvSpPr/>
            <p:nvPr/>
          </p:nvSpPr>
          <p:spPr>
            <a:xfrm>
              <a:off x="-35599872" y="2223661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7874EB4-7D44-32F9-4E8A-E2E9672AA8ED}"/>
                </a:ext>
              </a:extLst>
            </p:cNvPr>
            <p:cNvSpPr/>
            <p:nvPr/>
          </p:nvSpPr>
          <p:spPr>
            <a:xfrm>
              <a:off x="-35447213" y="2223709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BFE36644-638A-71E9-0C1C-E7A157E7F3AB}"/>
                </a:ext>
              </a:extLst>
            </p:cNvPr>
            <p:cNvSpPr/>
            <p:nvPr/>
          </p:nvSpPr>
          <p:spPr>
            <a:xfrm>
              <a:off x="-35371407" y="2236873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45EE0466-CCDA-1959-D622-E55761968C89}"/>
                </a:ext>
              </a:extLst>
            </p:cNvPr>
            <p:cNvSpPr/>
            <p:nvPr/>
          </p:nvSpPr>
          <p:spPr>
            <a:xfrm>
              <a:off x="-35903902" y="20919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78FD7F6-D17F-D2E7-E001-3197548877EC}"/>
                </a:ext>
              </a:extLst>
            </p:cNvPr>
            <p:cNvSpPr/>
            <p:nvPr/>
          </p:nvSpPr>
          <p:spPr>
            <a:xfrm>
              <a:off x="-33773439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F52B2702-E3F0-E1D4-0767-49BEE722A165}"/>
                </a:ext>
              </a:extLst>
            </p:cNvPr>
            <p:cNvSpPr/>
            <p:nvPr/>
          </p:nvSpPr>
          <p:spPr>
            <a:xfrm>
              <a:off x="-36055917" y="1881048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48A5DB19-5A12-603E-9847-2CFBDAC43AFB}"/>
                </a:ext>
              </a:extLst>
            </p:cNvPr>
            <p:cNvSpPr/>
            <p:nvPr/>
          </p:nvSpPr>
          <p:spPr>
            <a:xfrm>
              <a:off x="-35067136" y="2263224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2C011117-965F-12EE-6DFB-89A931EA0148}"/>
                </a:ext>
              </a:extLst>
            </p:cNvPr>
            <p:cNvSpPr/>
            <p:nvPr/>
          </p:nvSpPr>
          <p:spPr>
            <a:xfrm>
              <a:off x="-36512364" y="20918978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B5F7FA0D-1EDC-CEC8-D4BC-953FBC8228CD}"/>
                </a:ext>
              </a:extLst>
            </p:cNvPr>
            <p:cNvSpPr/>
            <p:nvPr/>
          </p:nvSpPr>
          <p:spPr>
            <a:xfrm>
              <a:off x="-36892763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35BDF31-3478-8486-376A-20CEA191DED1}"/>
                </a:ext>
              </a:extLst>
            </p:cNvPr>
            <p:cNvSpPr/>
            <p:nvPr/>
          </p:nvSpPr>
          <p:spPr>
            <a:xfrm>
              <a:off x="-36740829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011B8692-36CA-34D4-E261-E8EED8744678}"/>
                </a:ext>
              </a:extLst>
            </p:cNvPr>
            <p:cNvSpPr/>
            <p:nvPr/>
          </p:nvSpPr>
          <p:spPr>
            <a:xfrm>
              <a:off x="-35904063" y="2276419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93C2F15F-8C3F-C6A4-8BAF-27094B4F4DB7}"/>
                </a:ext>
              </a:extLst>
            </p:cNvPr>
            <p:cNvSpPr/>
            <p:nvPr/>
          </p:nvSpPr>
          <p:spPr>
            <a:xfrm>
              <a:off x="-36664620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1CC0177-34DD-8862-03C2-9703050B5BAA}"/>
                </a:ext>
              </a:extLst>
            </p:cNvPr>
            <p:cNvSpPr/>
            <p:nvPr/>
          </p:nvSpPr>
          <p:spPr>
            <a:xfrm>
              <a:off x="-32936672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171309F-CE74-E274-B481-C2B486DB35CA}"/>
                </a:ext>
              </a:extLst>
            </p:cNvPr>
            <p:cNvSpPr/>
            <p:nvPr/>
          </p:nvSpPr>
          <p:spPr>
            <a:xfrm>
              <a:off x="-36132125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2A8040F1-071A-60AB-6393-2112716312A0}"/>
                </a:ext>
              </a:extLst>
            </p:cNvPr>
            <p:cNvSpPr/>
            <p:nvPr/>
          </p:nvSpPr>
          <p:spPr>
            <a:xfrm>
              <a:off x="-35751404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8BBB9C2C-D65A-90DD-D641-C44E6E6D0492}"/>
                </a:ext>
              </a:extLst>
            </p:cNvPr>
            <p:cNvSpPr/>
            <p:nvPr/>
          </p:nvSpPr>
          <p:spPr>
            <a:xfrm>
              <a:off x="-35447213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C8EAAFB7-56D2-D01C-67A9-68D67D1417C9}"/>
                </a:ext>
              </a:extLst>
            </p:cNvPr>
            <p:cNvSpPr/>
            <p:nvPr/>
          </p:nvSpPr>
          <p:spPr>
            <a:xfrm>
              <a:off x="-35675598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1E159ADC-4A00-AEC2-A2E8-C2C4A85B1F59}"/>
                </a:ext>
              </a:extLst>
            </p:cNvPr>
            <p:cNvSpPr/>
            <p:nvPr/>
          </p:nvSpPr>
          <p:spPr>
            <a:xfrm>
              <a:off x="-33088768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1A45E8D-A0D9-FAA4-8FA8-19E098A5D041}"/>
                </a:ext>
              </a:extLst>
            </p:cNvPr>
            <p:cNvSpPr/>
            <p:nvPr/>
          </p:nvSpPr>
          <p:spPr>
            <a:xfrm>
              <a:off x="-35371165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DF5FE0E3-E816-FB82-D838-E6D9138444A9}"/>
                </a:ext>
              </a:extLst>
            </p:cNvPr>
            <p:cNvSpPr/>
            <p:nvPr/>
          </p:nvSpPr>
          <p:spPr>
            <a:xfrm>
              <a:off x="-35904063" y="1933775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7391C05-C6FB-AF42-B6E2-25E792527ADA}"/>
                </a:ext>
              </a:extLst>
            </p:cNvPr>
            <p:cNvSpPr/>
            <p:nvPr/>
          </p:nvSpPr>
          <p:spPr>
            <a:xfrm>
              <a:off x="-35066974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EFB9D466-74FF-1B07-476A-64181DB9BB9F}"/>
                </a:ext>
              </a:extLst>
            </p:cNvPr>
            <p:cNvSpPr/>
            <p:nvPr/>
          </p:nvSpPr>
          <p:spPr>
            <a:xfrm>
              <a:off x="-34914718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65709EEE-8DF9-9A2F-B697-6C1B8364D160}"/>
                </a:ext>
              </a:extLst>
            </p:cNvPr>
            <p:cNvSpPr/>
            <p:nvPr/>
          </p:nvSpPr>
          <p:spPr>
            <a:xfrm>
              <a:off x="-34001743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0FE1725-9775-83F3-9617-42C88E0CD0AA}"/>
                </a:ext>
              </a:extLst>
            </p:cNvPr>
            <p:cNvSpPr/>
            <p:nvPr/>
          </p:nvSpPr>
          <p:spPr>
            <a:xfrm>
              <a:off x="-34153919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4EA9465-7864-99D2-DAC6-10EB19CAAB49}"/>
                </a:ext>
              </a:extLst>
            </p:cNvPr>
            <p:cNvSpPr/>
            <p:nvPr/>
          </p:nvSpPr>
          <p:spPr>
            <a:xfrm>
              <a:off x="-34306336" y="20787263"/>
              <a:ext cx="75886" cy="758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4073A516-5790-22A6-B656-AB6DED80F0CB}"/>
                </a:ext>
              </a:extLst>
            </p:cNvPr>
            <p:cNvSpPr/>
            <p:nvPr/>
          </p:nvSpPr>
          <p:spPr>
            <a:xfrm>
              <a:off x="-34458271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3C1B0B1-C4EA-6A5F-81DA-09F71B3E4371}"/>
                </a:ext>
              </a:extLst>
            </p:cNvPr>
            <p:cNvSpPr/>
            <p:nvPr/>
          </p:nvSpPr>
          <p:spPr>
            <a:xfrm>
              <a:off x="-36208254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59BE2F42-E8B9-1076-4CE2-2104D492C394}"/>
                </a:ext>
              </a:extLst>
            </p:cNvPr>
            <p:cNvSpPr/>
            <p:nvPr/>
          </p:nvSpPr>
          <p:spPr>
            <a:xfrm>
              <a:off x="-34762623" y="2078742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6FC020B-D800-D029-97BD-2D779161C602}"/>
                </a:ext>
              </a:extLst>
            </p:cNvPr>
            <p:cNvSpPr/>
            <p:nvPr/>
          </p:nvSpPr>
          <p:spPr>
            <a:xfrm>
              <a:off x="-33849567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321A8AFB-FD1F-3682-E497-F3C112B00836}"/>
                </a:ext>
              </a:extLst>
            </p:cNvPr>
            <p:cNvSpPr/>
            <p:nvPr/>
          </p:nvSpPr>
          <p:spPr>
            <a:xfrm>
              <a:off x="-35219070" y="2078742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49A08F3-1180-33CB-4C3F-C8E277DABF1D}"/>
                </a:ext>
              </a:extLst>
            </p:cNvPr>
            <p:cNvSpPr/>
            <p:nvPr/>
          </p:nvSpPr>
          <p:spPr>
            <a:xfrm>
              <a:off x="-35523422" y="2078758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38051D9B-4422-316D-C857-4646759B33F2}"/>
                </a:ext>
              </a:extLst>
            </p:cNvPr>
            <p:cNvSpPr/>
            <p:nvPr/>
          </p:nvSpPr>
          <p:spPr>
            <a:xfrm>
              <a:off x="-36284221" y="2078734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75354430-7617-FDAC-05EC-8FDC34E4033B}"/>
                </a:ext>
              </a:extLst>
            </p:cNvPr>
            <p:cNvSpPr/>
            <p:nvPr/>
          </p:nvSpPr>
          <p:spPr>
            <a:xfrm>
              <a:off x="-35371407" y="1894252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46C92E6-9159-3A04-A6EF-50F367DA0FDD}"/>
                </a:ext>
              </a:extLst>
            </p:cNvPr>
            <p:cNvSpPr/>
            <p:nvPr/>
          </p:nvSpPr>
          <p:spPr>
            <a:xfrm>
              <a:off x="-36436316" y="2078750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E6099440-C3C4-3326-FFB8-CFE0FDCEB681}"/>
                </a:ext>
              </a:extLst>
            </p:cNvPr>
            <p:cNvSpPr/>
            <p:nvPr/>
          </p:nvSpPr>
          <p:spPr>
            <a:xfrm>
              <a:off x="-35447213" y="2329122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63ECD7C-791A-8CC8-5015-A2CEC74BF653}"/>
                </a:ext>
              </a:extLst>
            </p:cNvPr>
            <p:cNvSpPr/>
            <p:nvPr/>
          </p:nvSpPr>
          <p:spPr>
            <a:xfrm>
              <a:off x="-36360349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C5A8292-9362-D2F5-9DD4-7A64B45AABFF}"/>
                </a:ext>
              </a:extLst>
            </p:cNvPr>
            <p:cNvSpPr/>
            <p:nvPr/>
          </p:nvSpPr>
          <p:spPr>
            <a:xfrm>
              <a:off x="-32860544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5F3F0616-1F82-49C6-F57A-88FD0CC9A257}"/>
                </a:ext>
              </a:extLst>
            </p:cNvPr>
            <p:cNvSpPr/>
            <p:nvPr/>
          </p:nvSpPr>
          <p:spPr>
            <a:xfrm>
              <a:off x="-35371407" y="2315950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0A9BFE8-48E6-2A92-BDEE-8001CF826074}"/>
                </a:ext>
              </a:extLst>
            </p:cNvPr>
            <p:cNvSpPr/>
            <p:nvPr/>
          </p:nvSpPr>
          <p:spPr>
            <a:xfrm>
              <a:off x="-33925695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655240A1-4865-AB02-9376-9EAE79A0654B}"/>
                </a:ext>
              </a:extLst>
            </p:cNvPr>
            <p:cNvSpPr/>
            <p:nvPr/>
          </p:nvSpPr>
          <p:spPr>
            <a:xfrm>
              <a:off x="-35523099" y="231598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2BEC4169-7142-3CA7-6490-322866E2E0D9}"/>
                </a:ext>
              </a:extLst>
            </p:cNvPr>
            <p:cNvSpPr/>
            <p:nvPr/>
          </p:nvSpPr>
          <p:spPr>
            <a:xfrm>
              <a:off x="-35599389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9CA2011B-BB7C-2CA0-8167-302C732D2350}"/>
                </a:ext>
              </a:extLst>
            </p:cNvPr>
            <p:cNvSpPr/>
            <p:nvPr/>
          </p:nvSpPr>
          <p:spPr>
            <a:xfrm>
              <a:off x="-34230128" y="2065587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F18883C9-3D8E-612B-932C-709203BDED06}"/>
                </a:ext>
              </a:extLst>
            </p:cNvPr>
            <p:cNvSpPr/>
            <p:nvPr/>
          </p:nvSpPr>
          <p:spPr>
            <a:xfrm>
              <a:off x="-35295198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9803031-9A09-F2BD-8438-3E2F8037C59F}"/>
                </a:ext>
              </a:extLst>
            </p:cNvPr>
            <p:cNvSpPr/>
            <p:nvPr/>
          </p:nvSpPr>
          <p:spPr>
            <a:xfrm>
              <a:off x="-34382223" y="2065578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933B9005-B65A-9126-AE1F-20B2A53B42F0}"/>
                </a:ext>
              </a:extLst>
            </p:cNvPr>
            <p:cNvSpPr/>
            <p:nvPr/>
          </p:nvSpPr>
          <p:spPr>
            <a:xfrm>
              <a:off x="-34534399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22AA2CA0-B1B6-8286-4CEA-3CBE7D01A6B7}"/>
                </a:ext>
              </a:extLst>
            </p:cNvPr>
            <p:cNvSpPr/>
            <p:nvPr/>
          </p:nvSpPr>
          <p:spPr>
            <a:xfrm>
              <a:off x="-35447293" y="2065570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D20BA0AC-0897-68A0-E3AF-97C14967C722}"/>
                </a:ext>
              </a:extLst>
            </p:cNvPr>
            <p:cNvSpPr/>
            <p:nvPr/>
          </p:nvSpPr>
          <p:spPr>
            <a:xfrm>
              <a:off x="-34686494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32FD6F4D-F815-0297-D248-E5AFC48194B0}"/>
                </a:ext>
              </a:extLst>
            </p:cNvPr>
            <p:cNvSpPr/>
            <p:nvPr/>
          </p:nvSpPr>
          <p:spPr>
            <a:xfrm>
              <a:off x="-35142942" y="230277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8991EF6-B805-5702-E314-AFA6297C39BA}"/>
                </a:ext>
              </a:extLst>
            </p:cNvPr>
            <p:cNvSpPr/>
            <p:nvPr/>
          </p:nvSpPr>
          <p:spPr>
            <a:xfrm>
              <a:off x="-34382304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79D29076-8447-284C-0768-177F460AA7F2}"/>
                </a:ext>
              </a:extLst>
            </p:cNvPr>
            <p:cNvSpPr/>
            <p:nvPr/>
          </p:nvSpPr>
          <p:spPr>
            <a:xfrm>
              <a:off x="-35979869" y="1946962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9C426CF-52F0-4476-BFB4-B7C46E7F77D2}"/>
                </a:ext>
              </a:extLst>
            </p:cNvPr>
            <p:cNvSpPr/>
            <p:nvPr/>
          </p:nvSpPr>
          <p:spPr>
            <a:xfrm>
              <a:off x="-35142942" y="2276411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AF99A682-8D15-7739-13DC-D5D5617FB39A}"/>
                </a:ext>
              </a:extLst>
            </p:cNvPr>
            <p:cNvSpPr/>
            <p:nvPr/>
          </p:nvSpPr>
          <p:spPr>
            <a:xfrm>
              <a:off x="-35371326" y="1867901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B68B673E-17FA-5C62-482A-242370BBA80B}"/>
                </a:ext>
              </a:extLst>
            </p:cNvPr>
            <p:cNvSpPr/>
            <p:nvPr/>
          </p:nvSpPr>
          <p:spPr>
            <a:xfrm>
              <a:off x="-32784497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6B959B98-9CE7-4BAD-96D8-CE081D6E708B}"/>
                </a:ext>
              </a:extLst>
            </p:cNvPr>
            <p:cNvSpPr/>
            <p:nvPr/>
          </p:nvSpPr>
          <p:spPr>
            <a:xfrm>
              <a:off x="-33621343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6B74769-1F4B-E1F3-961D-7E74DED26254}"/>
                </a:ext>
              </a:extLst>
            </p:cNvPr>
            <p:cNvSpPr/>
            <p:nvPr/>
          </p:nvSpPr>
          <p:spPr>
            <a:xfrm>
              <a:off x="-33012640" y="2091930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241ADE3C-5DC0-2D08-2ABB-F25595AB5AC7}"/>
                </a:ext>
              </a:extLst>
            </p:cNvPr>
            <p:cNvSpPr/>
            <p:nvPr/>
          </p:nvSpPr>
          <p:spPr>
            <a:xfrm>
              <a:off x="-35218667" y="22632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EC10F949-6E0F-9E32-7745-B54508B5F2C8}"/>
                </a:ext>
              </a:extLst>
            </p:cNvPr>
            <p:cNvSpPr/>
            <p:nvPr/>
          </p:nvSpPr>
          <p:spPr>
            <a:xfrm>
              <a:off x="-35218667" y="1946962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47FFB477-43C2-C536-BEAC-D7C902807A55}"/>
                </a:ext>
              </a:extLst>
            </p:cNvPr>
            <p:cNvSpPr/>
            <p:nvPr/>
          </p:nvSpPr>
          <p:spPr>
            <a:xfrm>
              <a:off x="-33240863" y="205240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12FFD8DC-38CC-7464-D731-4B37EC8ACB79}"/>
                </a:ext>
              </a:extLst>
            </p:cNvPr>
            <p:cNvSpPr/>
            <p:nvPr/>
          </p:nvSpPr>
          <p:spPr>
            <a:xfrm>
              <a:off x="-35523099" y="1894220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28259751-21FB-A6D1-0132-2BC83D736F43}"/>
                </a:ext>
              </a:extLst>
            </p:cNvPr>
            <p:cNvSpPr/>
            <p:nvPr/>
          </p:nvSpPr>
          <p:spPr>
            <a:xfrm>
              <a:off x="-35142942" y="2250044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89CE054D-3C1D-0B2D-EABA-89C4D27E6344}"/>
                </a:ext>
              </a:extLst>
            </p:cNvPr>
            <p:cNvSpPr/>
            <p:nvPr/>
          </p:nvSpPr>
          <p:spPr>
            <a:xfrm>
              <a:off x="-35904063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2BD1D8D3-C98E-D970-B149-A6604D5BE71C}"/>
                </a:ext>
              </a:extLst>
            </p:cNvPr>
            <p:cNvSpPr/>
            <p:nvPr/>
          </p:nvSpPr>
          <p:spPr>
            <a:xfrm>
              <a:off x="-35751484" y="225003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E5C2EE1-1E0A-B895-A8C1-583C43EF7022}"/>
                </a:ext>
              </a:extLst>
            </p:cNvPr>
            <p:cNvSpPr/>
            <p:nvPr/>
          </p:nvSpPr>
          <p:spPr>
            <a:xfrm>
              <a:off x="-35904063" y="2250036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327DFF50-41DC-E243-9C44-12961951E107}"/>
                </a:ext>
              </a:extLst>
            </p:cNvPr>
            <p:cNvSpPr/>
            <p:nvPr/>
          </p:nvSpPr>
          <p:spPr>
            <a:xfrm>
              <a:off x="-35904063" y="1907424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1DBFF6FE-552A-F089-C17F-AD07AB0C6519}"/>
                </a:ext>
              </a:extLst>
            </p:cNvPr>
            <p:cNvSpPr/>
            <p:nvPr/>
          </p:nvSpPr>
          <p:spPr>
            <a:xfrm>
              <a:off x="-34610366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D9266E56-5619-C3AD-C648-08AC1CF1F4FA}"/>
                </a:ext>
              </a:extLst>
            </p:cNvPr>
            <p:cNvSpPr/>
            <p:nvPr/>
          </p:nvSpPr>
          <p:spPr>
            <a:xfrm>
              <a:off x="-35751484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F77EC590-F3CD-6FAA-33CC-ACC31C6D3C96}"/>
                </a:ext>
              </a:extLst>
            </p:cNvPr>
            <p:cNvSpPr/>
            <p:nvPr/>
          </p:nvSpPr>
          <p:spPr>
            <a:xfrm>
              <a:off x="-34762623" y="2052399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0E9A9CC0-96A8-E5A0-4B93-5C808489ECC0}"/>
                </a:ext>
              </a:extLst>
            </p:cNvPr>
            <p:cNvSpPr/>
            <p:nvPr/>
          </p:nvSpPr>
          <p:spPr>
            <a:xfrm>
              <a:off x="-35523019" y="2236840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2C3FCAF6-D0FA-2D87-2AB6-0FF0CB43A55F}"/>
                </a:ext>
              </a:extLst>
            </p:cNvPr>
            <p:cNvSpPr/>
            <p:nvPr/>
          </p:nvSpPr>
          <p:spPr>
            <a:xfrm>
              <a:off x="-35675678" y="2236873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02CC664B-7046-5409-5499-59D40144B707}"/>
                </a:ext>
              </a:extLst>
            </p:cNvPr>
            <p:cNvSpPr/>
            <p:nvPr/>
          </p:nvSpPr>
          <p:spPr>
            <a:xfrm>
              <a:off x="-35979869" y="2236881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8855418-5CF8-97FB-7BC9-6D8C92D4C306}"/>
                </a:ext>
              </a:extLst>
            </p:cNvPr>
            <p:cNvSpPr/>
            <p:nvPr/>
          </p:nvSpPr>
          <p:spPr>
            <a:xfrm>
              <a:off x="-35142942" y="22237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D2AF6819-CB22-10B0-F7EB-9E2C375284D1}"/>
                </a:ext>
              </a:extLst>
            </p:cNvPr>
            <p:cNvSpPr/>
            <p:nvPr/>
          </p:nvSpPr>
          <p:spPr>
            <a:xfrm>
              <a:off x="-35371326" y="2052407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7AB481A8-A4E4-0C3F-1BA2-4831DE986772}"/>
                </a:ext>
              </a:extLst>
            </p:cNvPr>
            <p:cNvSpPr/>
            <p:nvPr/>
          </p:nvSpPr>
          <p:spPr>
            <a:xfrm>
              <a:off x="-35751484" y="22237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E542EC29-6C93-0BB3-15B9-94F827BFA471}"/>
                </a:ext>
              </a:extLst>
            </p:cNvPr>
            <p:cNvSpPr/>
            <p:nvPr/>
          </p:nvSpPr>
          <p:spPr>
            <a:xfrm>
              <a:off x="-35447213" y="1881072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15200997-6554-F35F-6111-98BE21571350}"/>
                </a:ext>
              </a:extLst>
            </p:cNvPr>
            <p:cNvSpPr/>
            <p:nvPr/>
          </p:nvSpPr>
          <p:spPr>
            <a:xfrm>
              <a:off x="-36055756" y="2223677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E107B6F-6309-2FA5-3854-6312A256D083}"/>
                </a:ext>
              </a:extLst>
            </p:cNvPr>
            <p:cNvSpPr/>
            <p:nvPr/>
          </p:nvSpPr>
          <p:spPr>
            <a:xfrm>
              <a:off x="-35142942" y="19601584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9C8D79C3-9089-C975-7F4F-C6768CD58421}"/>
                </a:ext>
              </a:extLst>
            </p:cNvPr>
            <p:cNvSpPr/>
            <p:nvPr/>
          </p:nvSpPr>
          <p:spPr>
            <a:xfrm>
              <a:off x="-35066974" y="2210513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0890F800-107D-00C0-622A-3D29E551CBF9}"/>
                </a:ext>
              </a:extLst>
            </p:cNvPr>
            <p:cNvSpPr/>
            <p:nvPr/>
          </p:nvSpPr>
          <p:spPr>
            <a:xfrm>
              <a:off x="-32708449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B93F69DF-5EE9-4DE9-B53B-E94C2970A51F}"/>
                </a:ext>
              </a:extLst>
            </p:cNvPr>
            <p:cNvSpPr/>
            <p:nvPr/>
          </p:nvSpPr>
          <p:spPr>
            <a:xfrm>
              <a:off x="-35371326" y="2210522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F1FB1937-6A31-CC3C-2B4D-FA517B9A33DF}"/>
                </a:ext>
              </a:extLst>
            </p:cNvPr>
            <p:cNvSpPr/>
            <p:nvPr/>
          </p:nvSpPr>
          <p:spPr>
            <a:xfrm>
              <a:off x="-36360349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56976114-47C4-A37D-F374-6DB60AEEF26C}"/>
                </a:ext>
              </a:extLst>
            </p:cNvPr>
            <p:cNvSpPr/>
            <p:nvPr/>
          </p:nvSpPr>
          <p:spPr>
            <a:xfrm>
              <a:off x="-34838751" y="219732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6AC2B19E-7C04-CD70-1D51-1D8426288F86}"/>
                </a:ext>
              </a:extLst>
            </p:cNvPr>
            <p:cNvSpPr/>
            <p:nvPr/>
          </p:nvSpPr>
          <p:spPr>
            <a:xfrm>
              <a:off x="-34990766" y="219731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A323C35A-8165-5033-CC78-42A1455F27B6}"/>
                </a:ext>
              </a:extLst>
            </p:cNvPr>
            <p:cNvSpPr/>
            <p:nvPr/>
          </p:nvSpPr>
          <p:spPr>
            <a:xfrm>
              <a:off x="-35675678" y="1973321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45F2C339-A02F-49B7-7751-95C30B06D55B}"/>
                </a:ext>
              </a:extLst>
            </p:cNvPr>
            <p:cNvSpPr/>
            <p:nvPr/>
          </p:nvSpPr>
          <p:spPr>
            <a:xfrm>
              <a:off x="-35599631" y="219732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B31E084D-7A54-CFC4-A045-580AABB3C170}"/>
                </a:ext>
              </a:extLst>
            </p:cNvPr>
            <p:cNvSpPr/>
            <p:nvPr/>
          </p:nvSpPr>
          <p:spPr>
            <a:xfrm>
              <a:off x="-35599389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EDD5331-1A0A-01AD-40D9-586BAF3E488F}"/>
                </a:ext>
              </a:extLst>
            </p:cNvPr>
            <p:cNvSpPr/>
            <p:nvPr/>
          </p:nvSpPr>
          <p:spPr>
            <a:xfrm>
              <a:off x="-35523019" y="197336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18F9F3A9-75E7-483B-A890-1DE40EB2FA5E}"/>
                </a:ext>
              </a:extLst>
            </p:cNvPr>
            <p:cNvSpPr/>
            <p:nvPr/>
          </p:nvSpPr>
          <p:spPr>
            <a:xfrm>
              <a:off x="-35295198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917AFF7F-70CC-5D58-80F9-53D15D550699}"/>
                </a:ext>
              </a:extLst>
            </p:cNvPr>
            <p:cNvSpPr/>
            <p:nvPr/>
          </p:nvSpPr>
          <p:spPr>
            <a:xfrm>
              <a:off x="-34762703" y="218416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C3B205AB-E8CE-FF58-64E3-34700664929F}"/>
                </a:ext>
              </a:extLst>
            </p:cNvPr>
            <p:cNvSpPr/>
            <p:nvPr/>
          </p:nvSpPr>
          <p:spPr>
            <a:xfrm>
              <a:off x="-36360188" y="2039227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A28E8D0A-D871-C9D7-3352-E8AC91709638}"/>
                </a:ext>
              </a:extLst>
            </p:cNvPr>
            <p:cNvSpPr/>
            <p:nvPr/>
          </p:nvSpPr>
          <p:spPr>
            <a:xfrm>
              <a:off x="-35903902" y="18810649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021540F8-75F9-7092-4BC5-C85F6E2BAEF9}"/>
                </a:ext>
              </a:extLst>
            </p:cNvPr>
            <p:cNvSpPr/>
            <p:nvPr/>
          </p:nvSpPr>
          <p:spPr>
            <a:xfrm>
              <a:off x="-34686494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60586ADE-9DE1-8AC2-1315-2BAAA32FDD87}"/>
                </a:ext>
              </a:extLst>
            </p:cNvPr>
            <p:cNvSpPr/>
            <p:nvPr/>
          </p:nvSpPr>
          <p:spPr>
            <a:xfrm>
              <a:off x="-35219070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29E8FCD4-FB6C-78A2-2BFE-8D14E5D06610}"/>
                </a:ext>
              </a:extLst>
            </p:cNvPr>
            <p:cNvSpPr/>
            <p:nvPr/>
          </p:nvSpPr>
          <p:spPr>
            <a:xfrm>
              <a:off x="-34382304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058E691-CF63-0B13-4DED-067E2796D310}"/>
                </a:ext>
              </a:extLst>
            </p:cNvPr>
            <p:cNvSpPr/>
            <p:nvPr/>
          </p:nvSpPr>
          <p:spPr>
            <a:xfrm>
              <a:off x="-3308884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E5EEDAB7-7A7B-489E-16D7-FC071ADA8D0C}"/>
                </a:ext>
              </a:extLst>
            </p:cNvPr>
            <p:cNvSpPr/>
            <p:nvPr/>
          </p:nvSpPr>
          <p:spPr>
            <a:xfrm>
              <a:off x="-36055756" y="1986517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ACB8E59B-71D1-3739-5C48-40528232A5E0}"/>
                </a:ext>
              </a:extLst>
            </p:cNvPr>
            <p:cNvSpPr/>
            <p:nvPr/>
          </p:nvSpPr>
          <p:spPr>
            <a:xfrm>
              <a:off x="-35979869" y="218415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1101CCA-C1AA-E09A-1925-16155C7E13ED}"/>
                </a:ext>
              </a:extLst>
            </p:cNvPr>
            <p:cNvSpPr/>
            <p:nvPr/>
          </p:nvSpPr>
          <p:spPr>
            <a:xfrm>
              <a:off x="-33545215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F8DD1626-0640-CC7B-DBD4-9C9D80590760}"/>
                </a:ext>
              </a:extLst>
            </p:cNvPr>
            <p:cNvSpPr/>
            <p:nvPr/>
          </p:nvSpPr>
          <p:spPr>
            <a:xfrm>
              <a:off x="-33621343" y="21182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9105409-D79A-0437-1BE6-1AC88A61BB36}"/>
                </a:ext>
              </a:extLst>
            </p:cNvPr>
            <p:cNvSpPr/>
            <p:nvPr/>
          </p:nvSpPr>
          <p:spPr>
            <a:xfrm>
              <a:off x="-36132206" y="218414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A8A9A4B-EE10-9118-6CD9-3229BA6E1D4E}"/>
                </a:ext>
              </a:extLst>
            </p:cNvPr>
            <p:cNvSpPr/>
            <p:nvPr/>
          </p:nvSpPr>
          <p:spPr>
            <a:xfrm>
              <a:off x="-36284221" y="2131468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4186424-2635-D6C8-0CFF-740F056B1205}"/>
                </a:ext>
              </a:extLst>
            </p:cNvPr>
            <p:cNvSpPr/>
            <p:nvPr/>
          </p:nvSpPr>
          <p:spPr>
            <a:xfrm>
              <a:off x="-34458351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CF21B94F-7399-3E77-1BAE-AF33BB0C4A12}"/>
                </a:ext>
              </a:extLst>
            </p:cNvPr>
            <p:cNvSpPr/>
            <p:nvPr/>
          </p:nvSpPr>
          <p:spPr>
            <a:xfrm>
              <a:off x="-35751484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116B9FFC-2A01-31B5-EB57-3900A0BF4A87}"/>
                </a:ext>
              </a:extLst>
            </p:cNvPr>
            <p:cNvSpPr/>
            <p:nvPr/>
          </p:nvSpPr>
          <p:spPr>
            <a:xfrm>
              <a:off x="-34762703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B0D8DB2-D327-E986-4825-8CD66E3B2175}"/>
                </a:ext>
              </a:extLst>
            </p:cNvPr>
            <p:cNvSpPr/>
            <p:nvPr/>
          </p:nvSpPr>
          <p:spPr>
            <a:xfrm>
              <a:off x="-35219070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CCEC7DAC-A3E6-B345-85D2-796D3D3349E3}"/>
                </a:ext>
              </a:extLst>
            </p:cNvPr>
            <p:cNvSpPr/>
            <p:nvPr/>
          </p:nvSpPr>
          <p:spPr>
            <a:xfrm>
              <a:off x="-35523422" y="2131436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26069AE-B4B0-BB44-CDB6-40737D4F8AA5}"/>
                </a:ext>
              </a:extLst>
            </p:cNvPr>
            <p:cNvSpPr/>
            <p:nvPr/>
          </p:nvSpPr>
          <p:spPr>
            <a:xfrm>
              <a:off x="-35142942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DC76945A-D2AB-4F8C-C352-E44652BA1BD2}"/>
                </a:ext>
              </a:extLst>
            </p:cNvPr>
            <p:cNvSpPr/>
            <p:nvPr/>
          </p:nvSpPr>
          <p:spPr>
            <a:xfrm>
              <a:off x="-35219150" y="21314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9636B88C-5C15-BE50-3C32-0122153540F1}"/>
                </a:ext>
              </a:extLst>
            </p:cNvPr>
            <p:cNvSpPr/>
            <p:nvPr/>
          </p:nvSpPr>
          <p:spPr>
            <a:xfrm>
              <a:off x="-32556434" y="1986501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737129F3-EC75-BDB2-AE6B-A5D188B59BD8}"/>
                </a:ext>
              </a:extLst>
            </p:cNvPr>
            <p:cNvSpPr/>
            <p:nvPr/>
          </p:nvSpPr>
          <p:spPr>
            <a:xfrm>
              <a:off x="-35979788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3DE47028-9560-0778-CC94-1611466639B5}"/>
                </a:ext>
              </a:extLst>
            </p:cNvPr>
            <p:cNvSpPr/>
            <p:nvPr/>
          </p:nvSpPr>
          <p:spPr>
            <a:xfrm>
              <a:off x="-34762623" y="21314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5744C025-84F8-71FF-5B74-6936B87D6BBB}"/>
                </a:ext>
              </a:extLst>
            </p:cNvPr>
            <p:cNvSpPr/>
            <p:nvPr/>
          </p:nvSpPr>
          <p:spPr>
            <a:xfrm>
              <a:off x="-36132206" y="20260563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7EB52B4D-3AE9-F8ED-738D-4C90606FEAD5}"/>
                </a:ext>
              </a:extLst>
            </p:cNvPr>
            <p:cNvSpPr/>
            <p:nvPr/>
          </p:nvSpPr>
          <p:spPr>
            <a:xfrm>
              <a:off x="-34458271" y="21314365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785E4FE4-A55A-2E93-6B42-D4581104DCE4}"/>
                </a:ext>
              </a:extLst>
            </p:cNvPr>
            <p:cNvSpPr/>
            <p:nvPr/>
          </p:nvSpPr>
          <p:spPr>
            <a:xfrm>
              <a:off x="-36436558" y="2026040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3D646538-F6B1-5D94-BD13-E921715822AC}"/>
                </a:ext>
              </a:extLst>
            </p:cNvPr>
            <p:cNvSpPr/>
            <p:nvPr/>
          </p:nvSpPr>
          <p:spPr>
            <a:xfrm>
              <a:off x="-32556353" y="2012852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20877D93-D493-7FCF-E7B2-123008DC7154}"/>
                </a:ext>
              </a:extLst>
            </p:cNvPr>
            <p:cNvSpPr/>
            <p:nvPr/>
          </p:nvSpPr>
          <p:spPr>
            <a:xfrm>
              <a:off x="-32708288" y="201287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0C435C1B-B089-AC76-7413-B22FDE68A572}"/>
                </a:ext>
              </a:extLst>
            </p:cNvPr>
            <p:cNvSpPr/>
            <p:nvPr/>
          </p:nvSpPr>
          <p:spPr>
            <a:xfrm>
              <a:off x="-33012640" y="2012892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3DFEB17E-A02F-8A5D-06A5-5FC604C452A0}"/>
                </a:ext>
              </a:extLst>
            </p:cNvPr>
            <p:cNvSpPr/>
            <p:nvPr/>
          </p:nvSpPr>
          <p:spPr>
            <a:xfrm>
              <a:off x="-36284140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FFBE43CE-0B96-790E-99DF-4D3B08B71B04}"/>
                </a:ext>
              </a:extLst>
            </p:cNvPr>
            <p:cNvSpPr/>
            <p:nvPr/>
          </p:nvSpPr>
          <p:spPr>
            <a:xfrm>
              <a:off x="-35371326" y="1999673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C88F51A4-AB26-4EBE-9BAF-6B955B6ACD1A}"/>
                </a:ext>
              </a:extLst>
            </p:cNvPr>
            <p:cNvSpPr/>
            <p:nvPr/>
          </p:nvSpPr>
          <p:spPr>
            <a:xfrm>
              <a:off x="-35066974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2B08242-5932-D43E-F334-3801C4A3FCCD}"/>
                </a:ext>
              </a:extLst>
            </p:cNvPr>
            <p:cNvSpPr/>
            <p:nvPr/>
          </p:nvSpPr>
          <p:spPr>
            <a:xfrm>
              <a:off x="-32632401" y="19996810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DE10FF90-1489-1174-5AD3-04F0D969AB72}"/>
                </a:ext>
              </a:extLst>
            </p:cNvPr>
            <p:cNvSpPr/>
            <p:nvPr/>
          </p:nvSpPr>
          <p:spPr>
            <a:xfrm>
              <a:off x="-35447293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D19E5FC4-8AAF-DCA1-9A98-5B80BE63C04F}"/>
                </a:ext>
              </a:extLst>
            </p:cNvPr>
            <p:cNvSpPr/>
            <p:nvPr/>
          </p:nvSpPr>
          <p:spPr>
            <a:xfrm>
              <a:off x="-35371326" y="2157795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604F5F88-5273-C104-54DA-F64D74092380}"/>
                </a:ext>
              </a:extLst>
            </p:cNvPr>
            <p:cNvSpPr/>
            <p:nvPr/>
          </p:nvSpPr>
          <p:spPr>
            <a:xfrm>
              <a:off x="-34838670" y="2012876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0E1D1EA7-4D4C-D702-AF80-94578F7F4F49}"/>
                </a:ext>
              </a:extLst>
            </p:cNvPr>
            <p:cNvSpPr/>
            <p:nvPr/>
          </p:nvSpPr>
          <p:spPr>
            <a:xfrm>
              <a:off x="-34990766" y="20128848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6B35CD6D-B2BA-0744-1ACE-109D8A13D9BA}"/>
                </a:ext>
              </a:extLst>
            </p:cNvPr>
            <p:cNvSpPr/>
            <p:nvPr/>
          </p:nvSpPr>
          <p:spPr>
            <a:xfrm>
              <a:off x="-35371326" y="23423016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7FFBE713-8A47-9115-1975-0F38BE540D63}"/>
                </a:ext>
              </a:extLst>
            </p:cNvPr>
            <p:cNvSpPr/>
            <p:nvPr/>
          </p:nvSpPr>
          <p:spPr>
            <a:xfrm>
              <a:off x="-35599631" y="20128767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E7ED4C80-3E1C-E911-7AD2-D8C07664FDB2}"/>
                </a:ext>
              </a:extLst>
            </p:cNvPr>
            <p:cNvSpPr/>
            <p:nvPr/>
          </p:nvSpPr>
          <p:spPr>
            <a:xfrm>
              <a:off x="-34534399" y="2144632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DAFC30FD-2088-F83F-5020-B0939FFACAF8}"/>
                </a:ext>
              </a:extLst>
            </p:cNvPr>
            <p:cNvSpPr/>
            <p:nvPr/>
          </p:nvSpPr>
          <p:spPr>
            <a:xfrm>
              <a:off x="-34382223" y="21446241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76F06E8-2619-D2DB-04C7-253BE2A0024F}"/>
                </a:ext>
              </a:extLst>
            </p:cNvPr>
            <p:cNvSpPr/>
            <p:nvPr/>
          </p:nvSpPr>
          <p:spPr>
            <a:xfrm>
              <a:off x="-34230047" y="2144624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2F57C10A-1EC5-82E9-610F-D23262139F40}"/>
                </a:ext>
              </a:extLst>
            </p:cNvPr>
            <p:cNvSpPr/>
            <p:nvPr/>
          </p:nvSpPr>
          <p:spPr>
            <a:xfrm>
              <a:off x="-34077710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6B2C1027-E76A-4CA4-7F2C-23EC06E7FC06}"/>
                </a:ext>
              </a:extLst>
            </p:cNvPr>
            <p:cNvSpPr/>
            <p:nvPr/>
          </p:nvSpPr>
          <p:spPr>
            <a:xfrm>
              <a:off x="-32708288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7FC2E5A0-E96C-B85F-69F8-B1A615522A6F}"/>
                </a:ext>
              </a:extLst>
            </p:cNvPr>
            <p:cNvSpPr/>
            <p:nvPr/>
          </p:nvSpPr>
          <p:spPr>
            <a:xfrm>
              <a:off x="-35142780" y="20128767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E396D62C-B0BC-EA4B-0ED8-B502A65322C9}"/>
                </a:ext>
              </a:extLst>
            </p:cNvPr>
            <p:cNvSpPr/>
            <p:nvPr/>
          </p:nvSpPr>
          <p:spPr>
            <a:xfrm>
              <a:off x="-35599792" y="1933791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F7D4E1D5-41ED-0DCA-251A-95547A0FCA42}"/>
                </a:ext>
              </a:extLst>
            </p:cNvPr>
            <p:cNvSpPr/>
            <p:nvPr/>
          </p:nvSpPr>
          <p:spPr>
            <a:xfrm>
              <a:off x="-32327969" y="19996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6EBB3FAB-D33B-3DCE-A9B8-59C3FB75B064}"/>
                </a:ext>
              </a:extLst>
            </p:cNvPr>
            <p:cNvSpPr/>
            <p:nvPr/>
          </p:nvSpPr>
          <p:spPr>
            <a:xfrm>
              <a:off x="-32480145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BB137D9-8834-C8F0-6475-D36D36419BF0}"/>
                </a:ext>
              </a:extLst>
            </p:cNvPr>
            <p:cNvSpPr/>
            <p:nvPr/>
          </p:nvSpPr>
          <p:spPr>
            <a:xfrm>
              <a:off x="-35218667" y="2315966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CB2AA111-5711-FC19-3525-C2A0A043BAD1}"/>
                </a:ext>
              </a:extLst>
            </p:cNvPr>
            <p:cNvSpPr/>
            <p:nvPr/>
          </p:nvSpPr>
          <p:spPr>
            <a:xfrm>
              <a:off x="-35599389" y="2144624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854DA480-4661-5130-F13B-E95A71EE0FFB}"/>
                </a:ext>
              </a:extLst>
            </p:cNvPr>
            <p:cNvSpPr/>
            <p:nvPr/>
          </p:nvSpPr>
          <p:spPr>
            <a:xfrm>
              <a:off x="-35066894" y="2157811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1A286A0E-9D82-2EC2-CC03-1658E1E744C3}"/>
                </a:ext>
              </a:extLst>
            </p:cNvPr>
            <p:cNvSpPr/>
            <p:nvPr/>
          </p:nvSpPr>
          <p:spPr>
            <a:xfrm>
              <a:off x="-36055836" y="20919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708D8213-0E9A-5AA9-2788-4FB32EA4723E}"/>
                </a:ext>
              </a:extLst>
            </p:cNvPr>
            <p:cNvSpPr/>
            <p:nvPr/>
          </p:nvSpPr>
          <p:spPr>
            <a:xfrm>
              <a:off x="-32784658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37ED1580-0C77-A4A7-DD92-EF9D865A6520}"/>
                </a:ext>
              </a:extLst>
            </p:cNvPr>
            <p:cNvSpPr/>
            <p:nvPr/>
          </p:nvSpPr>
          <p:spPr>
            <a:xfrm>
              <a:off x="-35751484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EED84EDE-5D1A-133A-A02E-13DFAE38A86B}"/>
                </a:ext>
              </a:extLst>
            </p:cNvPr>
            <p:cNvSpPr/>
            <p:nvPr/>
          </p:nvSpPr>
          <p:spPr>
            <a:xfrm>
              <a:off x="-35903821" y="214463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D425994-C463-890E-3B99-17BC85E81244}"/>
                </a:ext>
              </a:extLst>
            </p:cNvPr>
            <p:cNvSpPr/>
            <p:nvPr/>
          </p:nvSpPr>
          <p:spPr>
            <a:xfrm>
              <a:off x="-35523099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5042062A-BCBA-F964-5989-9C392512B6C2}"/>
                </a:ext>
              </a:extLst>
            </p:cNvPr>
            <p:cNvSpPr/>
            <p:nvPr/>
          </p:nvSpPr>
          <p:spPr>
            <a:xfrm>
              <a:off x="-36208093" y="217098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D8E37F7-97CA-4BAA-DBB7-5D7A17A62D05}"/>
                </a:ext>
              </a:extLst>
            </p:cNvPr>
            <p:cNvSpPr/>
            <p:nvPr/>
          </p:nvSpPr>
          <p:spPr>
            <a:xfrm>
              <a:off x="-35827612" y="199972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22F63078-86B5-29B9-334C-D0986093D87D}"/>
                </a:ext>
              </a:extLst>
            </p:cNvPr>
            <p:cNvSpPr/>
            <p:nvPr/>
          </p:nvSpPr>
          <p:spPr>
            <a:xfrm>
              <a:off x="-35979708" y="1999681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4E5C73EF-7078-817F-30C9-A84EDC81E5A3}"/>
                </a:ext>
              </a:extLst>
            </p:cNvPr>
            <p:cNvSpPr/>
            <p:nvPr/>
          </p:nvSpPr>
          <p:spPr>
            <a:xfrm>
              <a:off x="-34077710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746AF585-CE45-FAAE-86C4-CFD12AD19B51}"/>
                </a:ext>
              </a:extLst>
            </p:cNvPr>
            <p:cNvSpPr/>
            <p:nvPr/>
          </p:nvSpPr>
          <p:spPr>
            <a:xfrm>
              <a:off x="-35675598" y="2315950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19789977-E607-5DE9-2595-EA6DE17322D4}"/>
                </a:ext>
              </a:extLst>
            </p:cNvPr>
            <p:cNvSpPr/>
            <p:nvPr/>
          </p:nvSpPr>
          <p:spPr>
            <a:xfrm>
              <a:off x="-35447132" y="217099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E2B7B18-A2FA-0DCE-3F0F-084C5870F930}"/>
                </a:ext>
              </a:extLst>
            </p:cNvPr>
            <p:cNvSpPr/>
            <p:nvPr/>
          </p:nvSpPr>
          <p:spPr>
            <a:xfrm>
              <a:off x="-35599389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886CB1F0-5276-F6DD-7156-730F99DF0921}"/>
                </a:ext>
              </a:extLst>
            </p:cNvPr>
            <p:cNvSpPr/>
            <p:nvPr/>
          </p:nvSpPr>
          <p:spPr>
            <a:xfrm>
              <a:off x="-32403855" y="198651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5E41932D-65EE-8F12-7DF5-62FFD239B264}"/>
                </a:ext>
              </a:extLst>
            </p:cNvPr>
            <p:cNvSpPr/>
            <p:nvPr/>
          </p:nvSpPr>
          <p:spPr>
            <a:xfrm>
              <a:off x="-35523261" y="20260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B3D7D3C-5092-1556-D886-698A5060B7FA}"/>
                </a:ext>
              </a:extLst>
            </p:cNvPr>
            <p:cNvSpPr/>
            <p:nvPr/>
          </p:nvSpPr>
          <p:spPr>
            <a:xfrm>
              <a:off x="-35827532" y="1920587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8AED809A-64CD-2266-59D7-2E6DABFB19DB}"/>
                </a:ext>
              </a:extLst>
            </p:cNvPr>
            <p:cNvSpPr/>
            <p:nvPr/>
          </p:nvSpPr>
          <p:spPr>
            <a:xfrm>
              <a:off x="-35218667" y="2289607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1A48C0BB-5B98-5A6D-A840-E1A28E611E8C}"/>
                </a:ext>
              </a:extLst>
            </p:cNvPr>
            <p:cNvSpPr/>
            <p:nvPr/>
          </p:nvSpPr>
          <p:spPr>
            <a:xfrm>
              <a:off x="-35751484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A9A322FF-4211-A786-24B7-F96C6E2BBE73}"/>
                </a:ext>
              </a:extLst>
            </p:cNvPr>
            <p:cNvSpPr/>
            <p:nvPr/>
          </p:nvSpPr>
          <p:spPr>
            <a:xfrm>
              <a:off x="-35827532" y="2289623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9EB072E4-79B0-BF59-BB97-6504CA4D3FB3}"/>
                </a:ext>
              </a:extLst>
            </p:cNvPr>
            <p:cNvSpPr/>
            <p:nvPr/>
          </p:nvSpPr>
          <p:spPr>
            <a:xfrm>
              <a:off x="-33697472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0539235D-C820-9239-6FD6-9161F2B90F2C}"/>
                </a:ext>
              </a:extLst>
            </p:cNvPr>
            <p:cNvSpPr/>
            <p:nvPr/>
          </p:nvSpPr>
          <p:spPr>
            <a:xfrm>
              <a:off x="-33925695" y="21182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1DF8072F-1798-ABA5-128C-84CE86B611F5}"/>
                </a:ext>
              </a:extLst>
            </p:cNvPr>
            <p:cNvSpPr/>
            <p:nvPr/>
          </p:nvSpPr>
          <p:spPr>
            <a:xfrm>
              <a:off x="-35903821" y="1986517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AD1C0D9E-329C-A4FF-9352-E6BC90F8F5FD}"/>
                </a:ext>
              </a:extLst>
            </p:cNvPr>
            <p:cNvSpPr/>
            <p:nvPr/>
          </p:nvSpPr>
          <p:spPr>
            <a:xfrm>
              <a:off x="-35903821" y="206558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98CD9873-5084-D8AA-3DDE-F37F24EA14BF}"/>
                </a:ext>
              </a:extLst>
            </p:cNvPr>
            <p:cNvSpPr/>
            <p:nvPr/>
          </p:nvSpPr>
          <p:spPr>
            <a:xfrm>
              <a:off x="-35523261" y="218415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B675D112-FEAB-D288-3AC5-34C4D9D18DDE}"/>
                </a:ext>
              </a:extLst>
            </p:cNvPr>
            <p:cNvSpPr/>
            <p:nvPr/>
          </p:nvSpPr>
          <p:spPr>
            <a:xfrm>
              <a:off x="-33925695" y="20919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23684810-B9B6-5FD4-5BAB-A6F355DC6C4D}"/>
                </a:ext>
              </a:extLst>
            </p:cNvPr>
            <p:cNvSpPr/>
            <p:nvPr/>
          </p:nvSpPr>
          <p:spPr>
            <a:xfrm>
              <a:off x="-32936511" y="2026048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1465AF10-F709-2894-B287-5A5DC946F1AD}"/>
                </a:ext>
              </a:extLst>
            </p:cNvPr>
            <p:cNvSpPr/>
            <p:nvPr/>
          </p:nvSpPr>
          <p:spPr>
            <a:xfrm>
              <a:off x="-36208173" y="1986509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12C4A5A-B053-118A-145A-C36A967AFE04}"/>
                </a:ext>
              </a:extLst>
            </p:cNvPr>
            <p:cNvSpPr/>
            <p:nvPr/>
          </p:nvSpPr>
          <p:spPr>
            <a:xfrm>
              <a:off x="-32784497" y="2026064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B6EDFF9B-0AD9-A09D-8B6A-C7050ACF09D1}"/>
                </a:ext>
              </a:extLst>
            </p:cNvPr>
            <p:cNvSpPr/>
            <p:nvPr/>
          </p:nvSpPr>
          <p:spPr>
            <a:xfrm>
              <a:off x="-36208093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D9BC8895-F88C-A6C2-6045-91DF3E9A44DA}"/>
                </a:ext>
              </a:extLst>
            </p:cNvPr>
            <p:cNvSpPr/>
            <p:nvPr/>
          </p:nvSpPr>
          <p:spPr>
            <a:xfrm>
              <a:off x="-35599792" y="227642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F5CF529-F9D6-2060-E2E0-96A4456B5D10}"/>
                </a:ext>
              </a:extLst>
            </p:cNvPr>
            <p:cNvSpPr/>
            <p:nvPr/>
          </p:nvSpPr>
          <p:spPr>
            <a:xfrm>
              <a:off x="-35067055" y="1973338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0FF5BB34-164F-6743-6408-9B27101BF366}"/>
                </a:ext>
              </a:extLst>
            </p:cNvPr>
            <p:cNvSpPr/>
            <p:nvPr/>
          </p:nvSpPr>
          <p:spPr>
            <a:xfrm>
              <a:off x="-35827451" y="1946995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27896767-01D6-36A7-323C-C7C50E366477}"/>
                </a:ext>
              </a:extLst>
            </p:cNvPr>
            <p:cNvSpPr/>
            <p:nvPr/>
          </p:nvSpPr>
          <p:spPr>
            <a:xfrm>
              <a:off x="-36740668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5BCF764-BAE6-4638-04A4-B97A0EDE834D}"/>
                </a:ext>
              </a:extLst>
            </p:cNvPr>
            <p:cNvSpPr/>
            <p:nvPr/>
          </p:nvSpPr>
          <p:spPr>
            <a:xfrm>
              <a:off x="-35447132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D091F263-BCEA-6D35-AF5B-8DE1D8FCD58E}"/>
                </a:ext>
              </a:extLst>
            </p:cNvPr>
            <p:cNvSpPr/>
            <p:nvPr/>
          </p:nvSpPr>
          <p:spPr>
            <a:xfrm>
              <a:off x="-35827451" y="226321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84F05582-8590-BA76-E625-89857D640E5B}"/>
                </a:ext>
              </a:extLst>
            </p:cNvPr>
            <p:cNvSpPr/>
            <p:nvPr/>
          </p:nvSpPr>
          <p:spPr>
            <a:xfrm>
              <a:off x="-33393200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D549DFA4-F022-D30A-E6BA-2A831330C75C}"/>
                </a:ext>
              </a:extLst>
            </p:cNvPr>
            <p:cNvSpPr/>
            <p:nvPr/>
          </p:nvSpPr>
          <p:spPr>
            <a:xfrm>
              <a:off x="-35142780" y="219734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4722BEF3-CF7F-D9D5-4151-5FE254E45825}"/>
                </a:ext>
              </a:extLst>
            </p:cNvPr>
            <p:cNvSpPr/>
            <p:nvPr/>
          </p:nvSpPr>
          <p:spPr>
            <a:xfrm>
              <a:off x="-36055836" y="21182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2AE387BE-72E3-A805-2520-84195E294450}"/>
                </a:ext>
              </a:extLst>
            </p:cNvPr>
            <p:cNvSpPr/>
            <p:nvPr/>
          </p:nvSpPr>
          <p:spPr>
            <a:xfrm>
              <a:off x="-33773439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78FC7541-5071-AF8B-369E-A01B31D0A297}"/>
                </a:ext>
              </a:extLst>
            </p:cNvPr>
            <p:cNvSpPr/>
            <p:nvPr/>
          </p:nvSpPr>
          <p:spPr>
            <a:xfrm>
              <a:off x="-35675598" y="1894268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A8DE461-36A2-54C9-7F44-EE4104073AED}"/>
                </a:ext>
              </a:extLst>
            </p:cNvPr>
            <p:cNvSpPr/>
            <p:nvPr/>
          </p:nvSpPr>
          <p:spPr>
            <a:xfrm>
              <a:off x="-35827693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38E42396-5DEF-0DC8-84B3-494D6BBD7AF8}"/>
                </a:ext>
              </a:extLst>
            </p:cNvPr>
            <p:cNvSpPr/>
            <p:nvPr/>
          </p:nvSpPr>
          <p:spPr>
            <a:xfrm>
              <a:off x="-35979708" y="221053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9CF27910-AE16-3292-372F-CA439B663885}"/>
                </a:ext>
              </a:extLst>
            </p:cNvPr>
            <p:cNvSpPr/>
            <p:nvPr/>
          </p:nvSpPr>
          <p:spPr>
            <a:xfrm>
              <a:off x="-35827612" y="221049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887317B6-8386-6A11-EAAE-271F0CCA3282}"/>
                </a:ext>
              </a:extLst>
            </p:cNvPr>
            <p:cNvSpPr/>
            <p:nvPr/>
          </p:nvSpPr>
          <p:spPr>
            <a:xfrm>
              <a:off x="-35219070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7735C2EE-CDF8-6B36-7AE3-48D8B7753EC8}"/>
                </a:ext>
              </a:extLst>
            </p:cNvPr>
            <p:cNvSpPr/>
            <p:nvPr/>
          </p:nvSpPr>
          <p:spPr>
            <a:xfrm>
              <a:off x="-35523099" y="221049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0A34B729-3C1B-E7FD-95E3-426D0F2D3B92}"/>
                </a:ext>
              </a:extLst>
            </p:cNvPr>
            <p:cNvSpPr/>
            <p:nvPr/>
          </p:nvSpPr>
          <p:spPr>
            <a:xfrm>
              <a:off x="-32860544" y="2039227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CA92075F-724F-F42B-F540-3A43D5E955BE}"/>
                </a:ext>
              </a:extLst>
            </p:cNvPr>
            <p:cNvSpPr/>
            <p:nvPr/>
          </p:nvSpPr>
          <p:spPr>
            <a:xfrm>
              <a:off x="-34762461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8920AB23-CDE4-8273-9BAC-3FEC8327737C}"/>
                </a:ext>
              </a:extLst>
            </p:cNvPr>
            <p:cNvSpPr/>
            <p:nvPr/>
          </p:nvSpPr>
          <p:spPr>
            <a:xfrm>
              <a:off x="-34153838" y="21051096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6DE003F7-E080-E2B1-CC96-0B9AD75A8478}"/>
                </a:ext>
              </a:extLst>
            </p:cNvPr>
            <p:cNvSpPr/>
            <p:nvPr/>
          </p:nvSpPr>
          <p:spPr>
            <a:xfrm>
              <a:off x="-35903821" y="2223693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494402CB-D560-CCE9-39AA-4AD102EEDD92}"/>
                </a:ext>
              </a:extLst>
            </p:cNvPr>
            <p:cNvSpPr/>
            <p:nvPr/>
          </p:nvSpPr>
          <p:spPr>
            <a:xfrm>
              <a:off x="-36588331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853D0026-9BBF-5E1B-729C-BEC5423892F8}"/>
                </a:ext>
              </a:extLst>
            </p:cNvPr>
            <p:cNvSpPr/>
            <p:nvPr/>
          </p:nvSpPr>
          <p:spPr>
            <a:xfrm>
              <a:off x="-36436316" y="205240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A6BD84FA-CCAE-A926-7BD6-8CB4E4471CA2}"/>
                </a:ext>
              </a:extLst>
            </p:cNvPr>
            <p:cNvSpPr/>
            <p:nvPr/>
          </p:nvSpPr>
          <p:spPr>
            <a:xfrm>
              <a:off x="-35295359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F9EA6222-B696-9B78-A0FE-8E2E958E0354}"/>
                </a:ext>
              </a:extLst>
            </p:cNvPr>
            <p:cNvSpPr/>
            <p:nvPr/>
          </p:nvSpPr>
          <p:spPr>
            <a:xfrm>
              <a:off x="-32556353" y="203923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662D70E0-2948-2FC5-8BAC-17B486FB5548}"/>
                </a:ext>
              </a:extLst>
            </p:cNvPr>
            <p:cNvSpPr/>
            <p:nvPr/>
          </p:nvSpPr>
          <p:spPr>
            <a:xfrm>
              <a:off x="-36360107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FBCC134C-7B08-C77A-D2F2-CD3860F3F461}"/>
                </a:ext>
              </a:extLst>
            </p:cNvPr>
            <p:cNvSpPr/>
            <p:nvPr/>
          </p:nvSpPr>
          <p:spPr>
            <a:xfrm>
              <a:off x="-34686253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D51BE65-D8ED-ECA4-4027-41BF74F4BD36}"/>
                </a:ext>
              </a:extLst>
            </p:cNvPr>
            <p:cNvSpPr/>
            <p:nvPr/>
          </p:nvSpPr>
          <p:spPr>
            <a:xfrm>
              <a:off x="-35295359" y="2223661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CFEE7390-ECFA-C6E4-AE57-89AF15AB3D13}"/>
                </a:ext>
              </a:extLst>
            </p:cNvPr>
            <p:cNvSpPr/>
            <p:nvPr/>
          </p:nvSpPr>
          <p:spPr>
            <a:xfrm>
              <a:off x="-35066894" y="205241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13E2475A-75E1-1FBB-F035-B38B7632B7A5}"/>
                </a:ext>
              </a:extLst>
            </p:cNvPr>
            <p:cNvSpPr/>
            <p:nvPr/>
          </p:nvSpPr>
          <p:spPr>
            <a:xfrm>
              <a:off x="-35295359" y="1881048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95FFF3AF-7B79-A3AE-AD45-4D4F0429C897}"/>
                </a:ext>
              </a:extLst>
            </p:cNvPr>
            <p:cNvSpPr/>
            <p:nvPr/>
          </p:nvSpPr>
          <p:spPr>
            <a:xfrm>
              <a:off x="-34914476" y="2157811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55544AE0-132F-740F-43B7-B9845229B035}"/>
                </a:ext>
              </a:extLst>
            </p:cNvPr>
            <p:cNvSpPr/>
            <p:nvPr/>
          </p:nvSpPr>
          <p:spPr>
            <a:xfrm>
              <a:off x="-35523180" y="2342333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89138F28-B645-8F4E-B347-55B8A56229A8}"/>
                </a:ext>
              </a:extLst>
            </p:cNvPr>
            <p:cNvSpPr/>
            <p:nvPr/>
          </p:nvSpPr>
          <p:spPr>
            <a:xfrm>
              <a:off x="-34914476" y="205242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57181CAA-9B00-45A5-B0C0-13EA31644DBD}"/>
                </a:ext>
              </a:extLst>
            </p:cNvPr>
            <p:cNvSpPr/>
            <p:nvPr/>
          </p:nvSpPr>
          <p:spPr>
            <a:xfrm>
              <a:off x="-35751404" y="217098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D17D4D62-DE17-03A1-897E-1B90309BD773}"/>
                </a:ext>
              </a:extLst>
            </p:cNvPr>
            <p:cNvSpPr/>
            <p:nvPr/>
          </p:nvSpPr>
          <p:spPr>
            <a:xfrm>
              <a:off x="-35218667" y="2236865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3696486D-D850-7CDB-7F3B-E70C11CE51ED}"/>
                </a:ext>
              </a:extLst>
            </p:cNvPr>
            <p:cNvSpPr/>
            <p:nvPr/>
          </p:nvSpPr>
          <p:spPr>
            <a:xfrm>
              <a:off x="-35827612" y="189422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488E395D-CDDA-64E0-A323-0365921A4E6A}"/>
                </a:ext>
              </a:extLst>
            </p:cNvPr>
            <p:cNvSpPr/>
            <p:nvPr/>
          </p:nvSpPr>
          <p:spPr>
            <a:xfrm>
              <a:off x="-33621504" y="2012884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8678BC7F-2D7E-CBBE-7C72-BBE88D53AE17}"/>
                </a:ext>
              </a:extLst>
            </p:cNvPr>
            <p:cNvSpPr/>
            <p:nvPr/>
          </p:nvSpPr>
          <p:spPr>
            <a:xfrm>
              <a:off x="-35371165" y="202606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3369AF3A-D72C-9EB4-2D92-F6F22B28C0FF}"/>
                </a:ext>
              </a:extLst>
            </p:cNvPr>
            <p:cNvSpPr/>
            <p:nvPr/>
          </p:nvSpPr>
          <p:spPr>
            <a:xfrm>
              <a:off x="-34686253" y="219732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5C190904-8755-70EE-F1A5-A5755DC17A5E}"/>
                </a:ext>
              </a:extLst>
            </p:cNvPr>
            <p:cNvSpPr/>
            <p:nvPr/>
          </p:nvSpPr>
          <p:spPr>
            <a:xfrm>
              <a:off x="-35599872" y="230279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F00899AB-2964-0486-1107-5BE5BF063E4E}"/>
                </a:ext>
              </a:extLst>
            </p:cNvPr>
            <p:cNvSpPr/>
            <p:nvPr/>
          </p:nvSpPr>
          <p:spPr>
            <a:xfrm>
              <a:off x="-35295359" y="2197326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129212AD-568A-306F-E529-9FF26E098FCF}"/>
                </a:ext>
              </a:extLst>
            </p:cNvPr>
            <p:cNvSpPr/>
            <p:nvPr/>
          </p:nvSpPr>
          <p:spPr>
            <a:xfrm>
              <a:off x="-34534238" y="2039227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94F43395-3D33-6E7B-4466-A19E3DC0E6A1}"/>
                </a:ext>
              </a:extLst>
            </p:cNvPr>
            <p:cNvSpPr/>
            <p:nvPr/>
          </p:nvSpPr>
          <p:spPr>
            <a:xfrm>
              <a:off x="-36055594" y="196016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4BC84EE-A682-2E32-B5C0-12C14BBC1556}"/>
                </a:ext>
              </a:extLst>
            </p:cNvPr>
            <p:cNvSpPr/>
            <p:nvPr/>
          </p:nvSpPr>
          <p:spPr>
            <a:xfrm>
              <a:off x="-35522777" y="2263240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A88F2124-BB92-C40A-BBED-40573976B1E5}"/>
                </a:ext>
              </a:extLst>
            </p:cNvPr>
            <p:cNvSpPr/>
            <p:nvPr/>
          </p:nvSpPr>
          <p:spPr>
            <a:xfrm>
              <a:off x="-32936511" y="2052399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20E61B76-D72A-87A7-82E3-CAE6113DE3CD}"/>
                </a:ext>
              </a:extLst>
            </p:cNvPr>
            <p:cNvSpPr/>
            <p:nvPr/>
          </p:nvSpPr>
          <p:spPr>
            <a:xfrm>
              <a:off x="-35751404" y="2039235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B7CA090B-6EC1-44B5-968E-215A7D1FAF49}"/>
                </a:ext>
              </a:extLst>
            </p:cNvPr>
            <p:cNvSpPr/>
            <p:nvPr/>
          </p:nvSpPr>
          <p:spPr>
            <a:xfrm>
              <a:off x="-35523180" y="186787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FC974395-AE8F-F07B-0D8B-A546D8F70455}"/>
                </a:ext>
              </a:extLst>
            </p:cNvPr>
            <p:cNvSpPr/>
            <p:nvPr/>
          </p:nvSpPr>
          <p:spPr>
            <a:xfrm>
              <a:off x="-35522777" y="19469708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BFC9357A-BFEE-A08E-415A-1548F11DD2A5}"/>
                </a:ext>
              </a:extLst>
            </p:cNvPr>
            <p:cNvSpPr/>
            <p:nvPr/>
          </p:nvSpPr>
          <p:spPr>
            <a:xfrm>
              <a:off x="-35218667" y="197334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7862C417-679F-5C33-A342-00C144D7AB3B}"/>
                </a:ext>
              </a:extLst>
            </p:cNvPr>
            <p:cNvSpPr/>
            <p:nvPr/>
          </p:nvSpPr>
          <p:spPr>
            <a:xfrm>
              <a:off x="-34610205" y="218417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F364FC21-E7E2-E728-3F9C-B651E0057EFC}"/>
                </a:ext>
              </a:extLst>
            </p:cNvPr>
            <p:cNvSpPr/>
            <p:nvPr/>
          </p:nvSpPr>
          <p:spPr>
            <a:xfrm>
              <a:off x="-35371165" y="2184170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9BF5DF03-3018-FD1F-FAE8-E52C433E9071}"/>
                </a:ext>
              </a:extLst>
            </p:cNvPr>
            <p:cNvSpPr/>
            <p:nvPr/>
          </p:nvSpPr>
          <p:spPr>
            <a:xfrm>
              <a:off x="-35295359" y="19865579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ABEDF205-70E3-8B0C-D611-39374AB072FB}"/>
                </a:ext>
              </a:extLst>
            </p:cNvPr>
            <p:cNvSpPr/>
            <p:nvPr/>
          </p:nvSpPr>
          <p:spPr>
            <a:xfrm>
              <a:off x="-35599872" y="1907424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102F3BF-7AEB-71C3-C7BC-2DB64CD73C88}"/>
                </a:ext>
              </a:extLst>
            </p:cNvPr>
            <p:cNvSpPr/>
            <p:nvPr/>
          </p:nvSpPr>
          <p:spPr>
            <a:xfrm>
              <a:off x="-34610205" y="202606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331FEF4E-B463-733F-EE83-D047E00CFEAF}"/>
                </a:ext>
              </a:extLst>
            </p:cNvPr>
            <p:cNvSpPr/>
            <p:nvPr/>
          </p:nvSpPr>
          <p:spPr>
            <a:xfrm>
              <a:off x="-34534318" y="217099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E98A3ED1-EC12-54EC-0578-D8F65549DA6B}"/>
                </a:ext>
              </a:extLst>
            </p:cNvPr>
            <p:cNvSpPr/>
            <p:nvPr/>
          </p:nvSpPr>
          <p:spPr>
            <a:xfrm>
              <a:off x="-35295359" y="232917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A2F139CB-9AD2-D71D-C913-3599C8490A7B}"/>
                </a:ext>
              </a:extLst>
            </p:cNvPr>
            <p:cNvSpPr/>
            <p:nvPr/>
          </p:nvSpPr>
          <p:spPr>
            <a:xfrm>
              <a:off x="-35295440" y="2276419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D6974A69-17D9-6D4C-31D2-597A22C93BB5}"/>
                </a:ext>
              </a:extLst>
            </p:cNvPr>
            <p:cNvSpPr/>
            <p:nvPr/>
          </p:nvSpPr>
          <p:spPr>
            <a:xfrm>
              <a:off x="-34990685" y="1960206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E0629D6A-ECFE-3941-0930-EF8F46415CED}"/>
                </a:ext>
              </a:extLst>
            </p:cNvPr>
            <p:cNvSpPr/>
            <p:nvPr/>
          </p:nvSpPr>
          <p:spPr>
            <a:xfrm>
              <a:off x="-35295440" y="193380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9AC380AD-4C1B-6CC9-DF46-03EDB677878C}"/>
                </a:ext>
              </a:extLst>
            </p:cNvPr>
            <p:cNvSpPr/>
            <p:nvPr/>
          </p:nvSpPr>
          <p:spPr>
            <a:xfrm>
              <a:off x="-35599711" y="2250052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F7229D8D-0558-6945-15A1-FAEFB68B0568}"/>
                </a:ext>
              </a:extLst>
            </p:cNvPr>
            <p:cNvSpPr/>
            <p:nvPr/>
          </p:nvSpPr>
          <p:spPr>
            <a:xfrm>
              <a:off x="-35295279" y="23028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039A1A2C-A39B-2CAF-3BBD-B732612AC45C}"/>
                </a:ext>
              </a:extLst>
            </p:cNvPr>
            <p:cNvSpPr/>
            <p:nvPr/>
          </p:nvSpPr>
          <p:spPr>
            <a:xfrm>
              <a:off x="-36132125" y="2210497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0F2D7382-BC17-2BF0-D187-753A47EC21E7}"/>
                </a:ext>
              </a:extLst>
            </p:cNvPr>
            <p:cNvSpPr/>
            <p:nvPr/>
          </p:nvSpPr>
          <p:spPr>
            <a:xfrm>
              <a:off x="-36132125" y="19997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84309DB4-6213-33ED-8A67-24DC50B17C54}"/>
                </a:ext>
              </a:extLst>
            </p:cNvPr>
            <p:cNvSpPr/>
            <p:nvPr/>
          </p:nvSpPr>
          <p:spPr>
            <a:xfrm>
              <a:off x="-35827532" y="1973386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00D3FF01-F945-29FD-493C-7FFED4DE3DEE}"/>
                </a:ext>
              </a:extLst>
            </p:cNvPr>
            <p:cNvSpPr/>
            <p:nvPr/>
          </p:nvSpPr>
          <p:spPr>
            <a:xfrm>
              <a:off x="-35827532" y="22368489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3A2F986B-6B42-7188-03EE-FA21BE5AAD7A}"/>
                </a:ext>
              </a:extLst>
            </p:cNvPr>
            <p:cNvSpPr/>
            <p:nvPr/>
          </p:nvSpPr>
          <p:spPr>
            <a:xfrm>
              <a:off x="-35599711" y="1960182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1BF07738-09FF-0392-DFC5-655F432A5906}"/>
                </a:ext>
              </a:extLst>
            </p:cNvPr>
            <p:cNvSpPr/>
            <p:nvPr/>
          </p:nvSpPr>
          <p:spPr>
            <a:xfrm>
              <a:off x="-35295279" y="190742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628C14BC-99E8-1771-AD87-992D2BD184AF}"/>
                </a:ext>
              </a:extLst>
            </p:cNvPr>
            <p:cNvSpPr/>
            <p:nvPr/>
          </p:nvSpPr>
          <p:spPr>
            <a:xfrm>
              <a:off x="-35295279" y="225004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60EA118A-F378-274D-C1B0-B4F2AE6C5462}"/>
                </a:ext>
              </a:extLst>
            </p:cNvPr>
            <p:cNvSpPr/>
            <p:nvPr/>
          </p:nvSpPr>
          <p:spPr>
            <a:xfrm>
              <a:off x="-35295279" y="1960190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5D746FAA-BE90-A1B4-FDEE-C1203F26A7BE}"/>
                </a:ext>
              </a:extLst>
            </p:cNvPr>
            <p:cNvSpPr/>
            <p:nvPr/>
          </p:nvSpPr>
          <p:spPr>
            <a:xfrm>
              <a:off x="-35522777" y="228961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53CB962A-6F2C-0BD7-F021-33D6D7294BFA}"/>
                </a:ext>
              </a:extLst>
            </p:cNvPr>
            <p:cNvSpPr/>
            <p:nvPr/>
          </p:nvSpPr>
          <p:spPr>
            <a:xfrm>
              <a:off x="-35522777" y="1920627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15E0E83-D528-8634-FB22-E13907B48E37}"/>
                </a:ext>
              </a:extLst>
            </p:cNvPr>
            <p:cNvSpPr/>
            <p:nvPr/>
          </p:nvSpPr>
          <p:spPr>
            <a:xfrm>
              <a:off x="-36131884" y="197338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9" name="Groupe 428">
            <a:extLst>
              <a:ext uri="{FF2B5EF4-FFF2-40B4-BE49-F238E27FC236}">
                <a16:creationId xmlns:a16="http://schemas.microsoft.com/office/drawing/2014/main" id="{1AE491BA-53E9-1D02-D595-D18E7E9E949B}"/>
              </a:ext>
            </a:extLst>
          </p:cNvPr>
          <p:cNvGrpSpPr/>
          <p:nvPr/>
        </p:nvGrpSpPr>
        <p:grpSpPr>
          <a:xfrm>
            <a:off x="4072280" y="1794603"/>
            <a:ext cx="1127760" cy="1127760"/>
            <a:chOff x="-2663056" y="2865120"/>
            <a:chExt cx="1127760" cy="1127760"/>
          </a:xfrm>
        </p:grpSpPr>
        <p:grpSp>
          <p:nvGrpSpPr>
            <p:cNvPr id="430" name="Graphique 385">
              <a:extLst>
                <a:ext uri="{FF2B5EF4-FFF2-40B4-BE49-F238E27FC236}">
                  <a16:creationId xmlns:a16="http://schemas.microsoft.com/office/drawing/2014/main" id="{1A7606BA-F0EA-47C8-2CC9-CEBE37C3C417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32" name="Ellipse 431">
                <a:extLst>
                  <a:ext uri="{FF2B5EF4-FFF2-40B4-BE49-F238E27FC236}">
                    <a16:creationId xmlns:a16="http://schemas.microsoft.com/office/drawing/2014/main" id="{7952F55D-875A-C37E-0BCF-57AA08801D8E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3" name="Ellipse 432">
                <a:extLst>
                  <a:ext uri="{FF2B5EF4-FFF2-40B4-BE49-F238E27FC236}">
                    <a16:creationId xmlns:a16="http://schemas.microsoft.com/office/drawing/2014/main" id="{02EEBF22-6481-1E09-69CE-906262A9FAF8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1" name="ZoneTexte 430">
              <a:extLst>
                <a:ext uri="{FF2B5EF4-FFF2-40B4-BE49-F238E27FC236}">
                  <a16:creationId xmlns:a16="http://schemas.microsoft.com/office/drawing/2014/main" id="{BB5274FA-8716-AD14-389B-5213E07B178D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34" name="Groupe 433">
            <a:extLst>
              <a:ext uri="{FF2B5EF4-FFF2-40B4-BE49-F238E27FC236}">
                <a16:creationId xmlns:a16="http://schemas.microsoft.com/office/drawing/2014/main" id="{2BB45CA7-041D-354E-5A15-CB76329D89B2}"/>
              </a:ext>
            </a:extLst>
          </p:cNvPr>
          <p:cNvGrpSpPr/>
          <p:nvPr/>
        </p:nvGrpSpPr>
        <p:grpSpPr>
          <a:xfrm>
            <a:off x="4795614" y="3429000"/>
            <a:ext cx="886171" cy="886171"/>
            <a:chOff x="-2196201" y="4165899"/>
            <a:chExt cx="886171" cy="886171"/>
          </a:xfrm>
        </p:grpSpPr>
        <p:grpSp>
          <p:nvGrpSpPr>
            <p:cNvPr id="435" name="Graphique 385">
              <a:extLst>
                <a:ext uri="{FF2B5EF4-FFF2-40B4-BE49-F238E27FC236}">
                  <a16:creationId xmlns:a16="http://schemas.microsoft.com/office/drawing/2014/main" id="{B493501F-9F26-F79F-F906-8B70FD01E9A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37" name="Ellipse 436">
                <a:extLst>
                  <a:ext uri="{FF2B5EF4-FFF2-40B4-BE49-F238E27FC236}">
                    <a16:creationId xmlns:a16="http://schemas.microsoft.com/office/drawing/2014/main" id="{50C33F97-F0FB-8468-C968-629BC1D6F19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8" name="Ellipse 437">
                <a:extLst>
                  <a:ext uri="{FF2B5EF4-FFF2-40B4-BE49-F238E27FC236}">
                    <a16:creationId xmlns:a16="http://schemas.microsoft.com/office/drawing/2014/main" id="{B8BD2736-2EE3-7358-F9B1-7F2977EE0C4F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6" name="ZoneTexte 435">
              <a:extLst>
                <a:ext uri="{FF2B5EF4-FFF2-40B4-BE49-F238E27FC236}">
                  <a16:creationId xmlns:a16="http://schemas.microsoft.com/office/drawing/2014/main" id="{616F044A-6CB2-CD53-E79F-5644CEF6ED92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39" name="Groupe 438">
            <a:extLst>
              <a:ext uri="{FF2B5EF4-FFF2-40B4-BE49-F238E27FC236}">
                <a16:creationId xmlns:a16="http://schemas.microsoft.com/office/drawing/2014/main" id="{F1ECBD7B-D610-3480-CB96-2E2564C67C24}"/>
              </a:ext>
            </a:extLst>
          </p:cNvPr>
          <p:cNvGrpSpPr/>
          <p:nvPr/>
        </p:nvGrpSpPr>
        <p:grpSpPr>
          <a:xfrm>
            <a:off x="7429500" y="2421154"/>
            <a:ext cx="642158" cy="642158"/>
            <a:chOff x="-4110358" y="5865997"/>
            <a:chExt cx="642158" cy="642158"/>
          </a:xfrm>
        </p:grpSpPr>
        <p:grpSp>
          <p:nvGrpSpPr>
            <p:cNvPr id="440" name="Graphique 385">
              <a:extLst>
                <a:ext uri="{FF2B5EF4-FFF2-40B4-BE49-F238E27FC236}">
                  <a16:creationId xmlns:a16="http://schemas.microsoft.com/office/drawing/2014/main" id="{D9B15190-0B2D-C938-EFA2-4F4629165250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42" name="Ellipse 441">
                <a:extLst>
                  <a:ext uri="{FF2B5EF4-FFF2-40B4-BE49-F238E27FC236}">
                    <a16:creationId xmlns:a16="http://schemas.microsoft.com/office/drawing/2014/main" id="{7033EF27-7615-ABD5-344A-D89652595D4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3" name="Ellipse 442">
                <a:extLst>
                  <a:ext uri="{FF2B5EF4-FFF2-40B4-BE49-F238E27FC236}">
                    <a16:creationId xmlns:a16="http://schemas.microsoft.com/office/drawing/2014/main" id="{6905BC84-B0B4-5B9A-E2E7-3B6D0BF3BA5D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41" name="ZoneTexte 440">
              <a:extLst>
                <a:ext uri="{FF2B5EF4-FFF2-40B4-BE49-F238E27FC236}">
                  <a16:creationId xmlns:a16="http://schemas.microsoft.com/office/drawing/2014/main" id="{1693AC66-0A30-611B-DE8D-11D612EF4A93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444" name="Forme libre 443">
            <a:extLst>
              <a:ext uri="{FF2B5EF4-FFF2-40B4-BE49-F238E27FC236}">
                <a16:creationId xmlns:a16="http://schemas.microsoft.com/office/drawing/2014/main" id="{BE427DF2-7305-1855-65A7-33FB529596BD}"/>
              </a:ext>
            </a:extLst>
          </p:cNvPr>
          <p:cNvSpPr/>
          <p:nvPr/>
        </p:nvSpPr>
        <p:spPr>
          <a:xfrm>
            <a:off x="1274074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5" name="Group 46">
            <a:extLst>
              <a:ext uri="{FF2B5EF4-FFF2-40B4-BE49-F238E27FC236}">
                <a16:creationId xmlns:a16="http://schemas.microsoft.com/office/drawing/2014/main" id="{B6E5DBA9-CFAA-D23F-96D4-FE0E8ECF71B4}"/>
              </a:ext>
            </a:extLst>
          </p:cNvPr>
          <p:cNvGrpSpPr/>
          <p:nvPr/>
        </p:nvGrpSpPr>
        <p:grpSpPr>
          <a:xfrm>
            <a:off x="1840939" y="1530355"/>
            <a:ext cx="1691640" cy="1013154"/>
            <a:chOff x="9636390" y="4480994"/>
            <a:chExt cx="1691640" cy="1013154"/>
          </a:xfrm>
        </p:grpSpPr>
        <p:sp>
          <p:nvSpPr>
            <p:cNvPr id="446" name="TextBox 36">
              <a:extLst>
                <a:ext uri="{FF2B5EF4-FFF2-40B4-BE49-F238E27FC236}">
                  <a16:creationId xmlns:a16="http://schemas.microsoft.com/office/drawing/2014/main" id="{78DABBED-E004-45A0-EBED-2B9AE3772E2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7" name="TextBox 37">
              <a:extLst>
                <a:ext uri="{FF2B5EF4-FFF2-40B4-BE49-F238E27FC236}">
                  <a16:creationId xmlns:a16="http://schemas.microsoft.com/office/drawing/2014/main" id="{DB01E5C6-6FF9-53F7-D2DF-3413C4B8AEB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48" name="Forme libre 447">
            <a:extLst>
              <a:ext uri="{FF2B5EF4-FFF2-40B4-BE49-F238E27FC236}">
                <a16:creationId xmlns:a16="http://schemas.microsoft.com/office/drawing/2014/main" id="{5381BBD9-56C2-1244-89D3-6D6088FC4C6B}"/>
              </a:ext>
            </a:extLst>
          </p:cNvPr>
          <p:cNvSpPr/>
          <p:nvPr/>
        </p:nvSpPr>
        <p:spPr>
          <a:xfrm>
            <a:off x="9091828" y="23338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9" name="Group 46">
            <a:extLst>
              <a:ext uri="{FF2B5EF4-FFF2-40B4-BE49-F238E27FC236}">
                <a16:creationId xmlns:a16="http://schemas.microsoft.com/office/drawing/2014/main" id="{41D4C635-7DA7-769C-8549-2C98E663A4B2}"/>
              </a:ext>
            </a:extLst>
          </p:cNvPr>
          <p:cNvGrpSpPr/>
          <p:nvPr/>
        </p:nvGrpSpPr>
        <p:grpSpPr>
          <a:xfrm>
            <a:off x="9658693" y="2415846"/>
            <a:ext cx="1691640" cy="1013154"/>
            <a:chOff x="9636390" y="4480994"/>
            <a:chExt cx="1691640" cy="1013154"/>
          </a:xfrm>
        </p:grpSpPr>
        <p:sp>
          <p:nvSpPr>
            <p:cNvPr id="450" name="TextBox 36">
              <a:extLst>
                <a:ext uri="{FF2B5EF4-FFF2-40B4-BE49-F238E27FC236}">
                  <a16:creationId xmlns:a16="http://schemas.microsoft.com/office/drawing/2014/main" id="{8343B3D9-2D47-3577-427B-DD7A1B2AE02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51" name="TextBox 37">
              <a:extLst>
                <a:ext uri="{FF2B5EF4-FFF2-40B4-BE49-F238E27FC236}">
                  <a16:creationId xmlns:a16="http://schemas.microsoft.com/office/drawing/2014/main" id="{77FDD24E-941C-6A53-4E6F-04AA5C89DC5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52" name="Forme libre 451">
            <a:extLst>
              <a:ext uri="{FF2B5EF4-FFF2-40B4-BE49-F238E27FC236}">
                <a16:creationId xmlns:a16="http://schemas.microsoft.com/office/drawing/2014/main" id="{CFD2EDBD-AEF0-1D6B-84C3-9CE2DEE8F48D}"/>
              </a:ext>
            </a:extLst>
          </p:cNvPr>
          <p:cNvSpPr/>
          <p:nvPr/>
        </p:nvSpPr>
        <p:spPr>
          <a:xfrm>
            <a:off x="6833323" y="429868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53" name="Group 46">
            <a:extLst>
              <a:ext uri="{FF2B5EF4-FFF2-40B4-BE49-F238E27FC236}">
                <a16:creationId xmlns:a16="http://schemas.microsoft.com/office/drawing/2014/main" id="{67745A51-CCA7-3CB4-DC12-36EEBE7FACE2}"/>
              </a:ext>
            </a:extLst>
          </p:cNvPr>
          <p:cNvGrpSpPr/>
          <p:nvPr/>
        </p:nvGrpSpPr>
        <p:grpSpPr>
          <a:xfrm>
            <a:off x="7400188" y="4380632"/>
            <a:ext cx="1691640" cy="1013154"/>
            <a:chOff x="9636390" y="4480994"/>
            <a:chExt cx="1691640" cy="1013154"/>
          </a:xfrm>
        </p:grpSpPr>
        <p:sp>
          <p:nvSpPr>
            <p:cNvPr id="454" name="TextBox 36">
              <a:extLst>
                <a:ext uri="{FF2B5EF4-FFF2-40B4-BE49-F238E27FC236}">
                  <a16:creationId xmlns:a16="http://schemas.microsoft.com/office/drawing/2014/main" id="{1A2DC9E4-47D3-5846-947F-86B29059615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5" name="TextBox 37">
              <a:extLst>
                <a:ext uri="{FF2B5EF4-FFF2-40B4-BE49-F238E27FC236}">
                  <a16:creationId xmlns:a16="http://schemas.microsoft.com/office/drawing/2014/main" id="{4576687C-B74F-0698-68D6-DCE305944F3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7CE853C1-EB2D-7854-F829-513C9F985D26}"/>
              </a:ext>
            </a:extLst>
          </p:cNvPr>
          <p:cNvGrpSpPr/>
          <p:nvPr/>
        </p:nvGrpSpPr>
        <p:grpSpPr>
          <a:xfrm>
            <a:off x="3078127" y="3274969"/>
            <a:ext cx="1770957" cy="2228158"/>
            <a:chOff x="3078127" y="3274969"/>
            <a:chExt cx="1770957" cy="2228158"/>
          </a:xfrm>
        </p:grpSpPr>
        <p:pic>
          <p:nvPicPr>
            <p:cNvPr id="460" name="Graphique 459" descr="Airplane avec un remplissage uni">
              <a:extLst>
                <a:ext uri="{FF2B5EF4-FFF2-40B4-BE49-F238E27FC236}">
                  <a16:creationId xmlns:a16="http://schemas.microsoft.com/office/drawing/2014/main" id="{7A270D7A-DB70-8413-EFF2-1D12F972D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388360" flipV="1">
              <a:off x="3112819" y="4588727"/>
              <a:ext cx="914400" cy="914400"/>
            </a:xfrm>
            <a:prstGeom prst="rect">
              <a:avLst/>
            </a:prstGeom>
          </p:spPr>
        </p:pic>
        <p:sp>
          <p:nvSpPr>
            <p:cNvPr id="458" name="Arc 457">
              <a:extLst>
                <a:ext uri="{FF2B5EF4-FFF2-40B4-BE49-F238E27FC236}">
                  <a16:creationId xmlns:a16="http://schemas.microsoft.com/office/drawing/2014/main" id="{DAE948AF-C49E-BA54-96D5-52F5414FB082}"/>
                </a:ext>
              </a:extLst>
            </p:cNvPr>
            <p:cNvSpPr/>
            <p:nvPr/>
          </p:nvSpPr>
          <p:spPr>
            <a:xfrm flipV="1">
              <a:off x="3078127" y="327496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8260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India Dotted Map Infographic – Slide Template</vt:lpstr>
      <vt:lpstr>India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2026-01-29T17:13:57Z</dcterms:modified>
  <cp:category>Maps &amp; Flags</cp:category>
</cp:coreProperties>
</file>