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6" r:id="rId4"/>
    <p:sldId id="41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706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73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ABC6B-1A40-7F6F-4FA7-F2BADA15C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F08A4C-C1E7-C045-8B59-3FE4A59DA7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3C5CC5-2EA0-B0E1-7398-325F4FFAC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83D3D-C32A-F215-31E9-02C2A5315E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79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Philippines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3DBB92DB-1F83-09EC-BD35-10617AB26A51}"/>
              </a:ext>
            </a:extLst>
          </p:cNvPr>
          <p:cNvGrpSpPr/>
          <p:nvPr/>
        </p:nvGrpSpPr>
        <p:grpSpPr>
          <a:xfrm>
            <a:off x="4449817" y="1021955"/>
            <a:ext cx="3292365" cy="4814089"/>
            <a:chOff x="-25072665" y="18646790"/>
            <a:chExt cx="3292365" cy="4814089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C6F3919C-9583-E088-4EA5-AC9AEC8B5EA0}"/>
                </a:ext>
              </a:extLst>
            </p:cNvPr>
            <p:cNvSpPr/>
            <p:nvPr/>
          </p:nvSpPr>
          <p:spPr>
            <a:xfrm>
              <a:off x="-22207020" y="23399815"/>
              <a:ext cx="61063" cy="610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BC248E28-9322-EF2A-2C3A-1450428605EF}"/>
                </a:ext>
              </a:extLst>
            </p:cNvPr>
            <p:cNvSpPr/>
            <p:nvPr/>
          </p:nvSpPr>
          <p:spPr>
            <a:xfrm>
              <a:off x="-23670455" y="19808703"/>
              <a:ext cx="61063" cy="610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2D85C751-3B43-151D-C8D2-FBD0C28A34BE}"/>
                </a:ext>
              </a:extLst>
            </p:cNvPr>
            <p:cNvSpPr/>
            <p:nvPr/>
          </p:nvSpPr>
          <p:spPr>
            <a:xfrm>
              <a:off x="-22267843" y="22660196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0AE8233D-335F-C0AB-1C66-D838BB72F897}"/>
                </a:ext>
              </a:extLst>
            </p:cNvPr>
            <p:cNvSpPr/>
            <p:nvPr/>
          </p:nvSpPr>
          <p:spPr>
            <a:xfrm>
              <a:off x="-23365459" y="18646790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10F7801-D95C-9EDB-E17E-BE38179E1EEA}"/>
                </a:ext>
              </a:extLst>
            </p:cNvPr>
            <p:cNvSpPr/>
            <p:nvPr/>
          </p:nvSpPr>
          <p:spPr>
            <a:xfrm>
              <a:off x="-22633903" y="23082974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CFE306B6-803D-A11F-358B-F9E4C06C0803}"/>
                </a:ext>
              </a:extLst>
            </p:cNvPr>
            <p:cNvSpPr/>
            <p:nvPr/>
          </p:nvSpPr>
          <p:spPr>
            <a:xfrm>
              <a:off x="-23670375" y="18963793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7F0F5D87-DA14-2776-3274-E2F46A93BEC3}"/>
                </a:ext>
              </a:extLst>
            </p:cNvPr>
            <p:cNvSpPr/>
            <p:nvPr/>
          </p:nvSpPr>
          <p:spPr>
            <a:xfrm>
              <a:off x="-22573161" y="22977440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F042EAEF-8623-7F8A-9D25-68F5229C4E93}"/>
                </a:ext>
              </a:extLst>
            </p:cNvPr>
            <p:cNvSpPr/>
            <p:nvPr/>
          </p:nvSpPr>
          <p:spPr>
            <a:xfrm>
              <a:off x="-22267843" y="21182166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525AE981-4833-1176-E643-62F9670D45D1}"/>
                </a:ext>
              </a:extLst>
            </p:cNvPr>
            <p:cNvSpPr/>
            <p:nvPr/>
          </p:nvSpPr>
          <p:spPr>
            <a:xfrm>
              <a:off x="-23609553" y="19069165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60239E5-9650-2828-08B6-7BDBB8D790AC}"/>
                </a:ext>
              </a:extLst>
            </p:cNvPr>
            <p:cNvSpPr/>
            <p:nvPr/>
          </p:nvSpPr>
          <p:spPr>
            <a:xfrm>
              <a:off x="-23731358" y="20548081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7FA4367-AFCB-D2D3-F501-B587F13B3187}"/>
                </a:ext>
              </a:extLst>
            </p:cNvPr>
            <p:cNvSpPr/>
            <p:nvPr/>
          </p:nvSpPr>
          <p:spPr>
            <a:xfrm>
              <a:off x="-22938657" y="20442306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5F530D8-C3C7-B49D-6481-A2532BCA34D0}"/>
                </a:ext>
              </a:extLst>
            </p:cNvPr>
            <p:cNvSpPr/>
            <p:nvPr/>
          </p:nvSpPr>
          <p:spPr>
            <a:xfrm>
              <a:off x="-22999640" y="21815527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B478C85E-8017-FC11-8702-5A7B11B42D39}"/>
                </a:ext>
              </a:extLst>
            </p:cNvPr>
            <p:cNvSpPr/>
            <p:nvPr/>
          </p:nvSpPr>
          <p:spPr>
            <a:xfrm>
              <a:off x="-22877674" y="21815527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D42C061-00C6-E86D-9916-6F0FDB99B70E}"/>
                </a:ext>
              </a:extLst>
            </p:cNvPr>
            <p:cNvSpPr/>
            <p:nvPr/>
          </p:nvSpPr>
          <p:spPr>
            <a:xfrm>
              <a:off x="-22999802" y="20336692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07B5708-0165-88CF-28E7-ABC392D8DCE9}"/>
                </a:ext>
              </a:extLst>
            </p:cNvPr>
            <p:cNvSpPr/>
            <p:nvPr/>
          </p:nvSpPr>
          <p:spPr>
            <a:xfrm>
              <a:off x="-23426522" y="18752726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18029D4A-AF9C-E25F-8367-D68DCF8723F8}"/>
                </a:ext>
              </a:extLst>
            </p:cNvPr>
            <p:cNvSpPr/>
            <p:nvPr/>
          </p:nvSpPr>
          <p:spPr>
            <a:xfrm>
              <a:off x="-21902105" y="23082974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06EFF3BC-0665-0F2C-C4DC-3F86894DF9AF}"/>
                </a:ext>
              </a:extLst>
            </p:cNvPr>
            <p:cNvSpPr/>
            <p:nvPr/>
          </p:nvSpPr>
          <p:spPr>
            <a:xfrm>
              <a:off x="-22512017" y="23082812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275F69C2-C41F-80A5-F9F1-EA864D9E2A04}"/>
                </a:ext>
              </a:extLst>
            </p:cNvPr>
            <p:cNvSpPr/>
            <p:nvPr/>
          </p:nvSpPr>
          <p:spPr>
            <a:xfrm>
              <a:off x="-22938657" y="21921141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A3FF634-A1B8-57BD-302F-D3965E0718A3}"/>
                </a:ext>
              </a:extLst>
            </p:cNvPr>
            <p:cNvSpPr/>
            <p:nvPr/>
          </p:nvSpPr>
          <p:spPr>
            <a:xfrm>
              <a:off x="-21963249" y="22132288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F7BA5F4B-781A-E0CA-2475-FAF9CAE2E2BD}"/>
                </a:ext>
              </a:extLst>
            </p:cNvPr>
            <p:cNvSpPr/>
            <p:nvPr/>
          </p:nvSpPr>
          <p:spPr>
            <a:xfrm>
              <a:off x="-21902105" y="22237821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D5B6163-83A0-94DE-0341-B3BFFD86C984}"/>
                </a:ext>
              </a:extLst>
            </p:cNvPr>
            <p:cNvSpPr/>
            <p:nvPr/>
          </p:nvSpPr>
          <p:spPr>
            <a:xfrm>
              <a:off x="-21962766" y="2297744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9FBD5FAF-4F0B-FA7B-7F81-D4FB0CEAB9C5}"/>
                </a:ext>
              </a:extLst>
            </p:cNvPr>
            <p:cNvSpPr/>
            <p:nvPr/>
          </p:nvSpPr>
          <p:spPr>
            <a:xfrm>
              <a:off x="-23304476" y="21498927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4537830-5B86-C3AD-3859-35164DA87C38}"/>
                </a:ext>
              </a:extLst>
            </p:cNvPr>
            <p:cNvSpPr/>
            <p:nvPr/>
          </p:nvSpPr>
          <p:spPr>
            <a:xfrm>
              <a:off x="-21963088" y="22343516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AED5ABA-C41A-3CE7-46F0-379914F5FEFD}"/>
                </a:ext>
              </a:extLst>
            </p:cNvPr>
            <p:cNvSpPr/>
            <p:nvPr/>
          </p:nvSpPr>
          <p:spPr>
            <a:xfrm>
              <a:off x="-24036112" y="20019931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66030D50-8C0F-E178-AE60-21FF76754F75}"/>
                </a:ext>
              </a:extLst>
            </p:cNvPr>
            <p:cNvSpPr/>
            <p:nvPr/>
          </p:nvSpPr>
          <p:spPr>
            <a:xfrm>
              <a:off x="-23792180" y="19808703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4BE4D04-BE6C-2CB2-CAFE-E32D411F0E87}"/>
                </a:ext>
              </a:extLst>
            </p:cNvPr>
            <p:cNvSpPr/>
            <p:nvPr/>
          </p:nvSpPr>
          <p:spPr>
            <a:xfrm>
              <a:off x="-23609311" y="19703331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562EDC07-B2FA-AD83-4E18-80E44B8DB3E1}"/>
                </a:ext>
              </a:extLst>
            </p:cNvPr>
            <p:cNvSpPr/>
            <p:nvPr/>
          </p:nvSpPr>
          <p:spPr>
            <a:xfrm>
              <a:off x="-23731277" y="19703090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DFD51D8F-AD4E-913F-2193-3B4ED382F80C}"/>
                </a:ext>
              </a:extLst>
            </p:cNvPr>
            <p:cNvSpPr/>
            <p:nvPr/>
          </p:nvSpPr>
          <p:spPr>
            <a:xfrm>
              <a:off x="-22938577" y="22554985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5B203D5-8F3D-D620-8826-7CFEC7F3DEBA}"/>
                </a:ext>
              </a:extLst>
            </p:cNvPr>
            <p:cNvSpPr/>
            <p:nvPr/>
          </p:nvSpPr>
          <p:spPr>
            <a:xfrm>
              <a:off x="-23975129" y="19491862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23193146-678E-761F-00A1-016244F5D655}"/>
                </a:ext>
              </a:extLst>
            </p:cNvPr>
            <p:cNvSpPr/>
            <p:nvPr/>
          </p:nvSpPr>
          <p:spPr>
            <a:xfrm>
              <a:off x="-22999399" y="22660518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7C51719-FFBB-62BB-A861-4F4E7B7CEEB2}"/>
                </a:ext>
              </a:extLst>
            </p:cNvPr>
            <p:cNvSpPr/>
            <p:nvPr/>
          </p:nvSpPr>
          <p:spPr>
            <a:xfrm>
              <a:off x="-23914388" y="19386248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B4117D59-098D-144E-89C0-CD33266FD0BD}"/>
                </a:ext>
              </a:extLst>
            </p:cNvPr>
            <p:cNvSpPr/>
            <p:nvPr/>
          </p:nvSpPr>
          <p:spPr>
            <a:xfrm>
              <a:off x="-24035790" y="1938632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3CAB8005-2086-5094-BF0D-F04568E86B6B}"/>
                </a:ext>
              </a:extLst>
            </p:cNvPr>
            <p:cNvSpPr/>
            <p:nvPr/>
          </p:nvSpPr>
          <p:spPr>
            <a:xfrm>
              <a:off x="-23914227" y="20231239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8648F43B-3C75-AACB-03DD-ED6530CF3228}"/>
                </a:ext>
              </a:extLst>
            </p:cNvPr>
            <p:cNvSpPr/>
            <p:nvPr/>
          </p:nvSpPr>
          <p:spPr>
            <a:xfrm>
              <a:off x="-23060382" y="21287297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1F64A091-9236-1BFB-E778-AB49456F3552}"/>
                </a:ext>
              </a:extLst>
            </p:cNvPr>
            <p:cNvSpPr/>
            <p:nvPr/>
          </p:nvSpPr>
          <p:spPr>
            <a:xfrm>
              <a:off x="-22328665" y="22766132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738C06DE-87A7-F4F3-D09A-792E97D8E863}"/>
                </a:ext>
              </a:extLst>
            </p:cNvPr>
            <p:cNvSpPr/>
            <p:nvPr/>
          </p:nvSpPr>
          <p:spPr>
            <a:xfrm>
              <a:off x="-23853243" y="18647032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051A537A-34F8-9D90-DF9E-8C9EEF3DAE20}"/>
                </a:ext>
              </a:extLst>
            </p:cNvPr>
            <p:cNvSpPr/>
            <p:nvPr/>
          </p:nvSpPr>
          <p:spPr>
            <a:xfrm>
              <a:off x="-22146037" y="2118176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0826FB8B-4FB9-0B87-2AE6-641EE4525642}"/>
                </a:ext>
              </a:extLst>
            </p:cNvPr>
            <p:cNvSpPr/>
            <p:nvPr/>
          </p:nvSpPr>
          <p:spPr>
            <a:xfrm>
              <a:off x="-22146037" y="2266067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D5F314D9-6138-9BFE-2814-4E474E2EBCFD}"/>
                </a:ext>
              </a:extLst>
            </p:cNvPr>
            <p:cNvSpPr/>
            <p:nvPr/>
          </p:nvSpPr>
          <p:spPr>
            <a:xfrm>
              <a:off x="-23548489" y="1917502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7DB7E005-F54A-8DD6-7D38-ABD7E14C351C}"/>
                </a:ext>
              </a:extLst>
            </p:cNvPr>
            <p:cNvSpPr/>
            <p:nvPr/>
          </p:nvSpPr>
          <p:spPr>
            <a:xfrm>
              <a:off x="-24158079" y="1980886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4FF61634-85A7-7AE5-1B1E-48EFDF6823F9}"/>
                </a:ext>
              </a:extLst>
            </p:cNvPr>
            <p:cNvSpPr/>
            <p:nvPr/>
          </p:nvSpPr>
          <p:spPr>
            <a:xfrm>
              <a:off x="-23365137" y="19280795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0B74F2CE-421F-08E3-C4A7-205CD7DA9B3D}"/>
                </a:ext>
              </a:extLst>
            </p:cNvPr>
            <p:cNvSpPr/>
            <p:nvPr/>
          </p:nvSpPr>
          <p:spPr>
            <a:xfrm>
              <a:off x="-23670133" y="1917502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7E2A4D7A-2845-3410-FE03-743C53DCF181}"/>
                </a:ext>
              </a:extLst>
            </p:cNvPr>
            <p:cNvSpPr/>
            <p:nvPr/>
          </p:nvSpPr>
          <p:spPr>
            <a:xfrm>
              <a:off x="-23365137" y="22871907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3066B808-3248-34D1-EABE-21E9DCA98F52}"/>
                </a:ext>
              </a:extLst>
            </p:cNvPr>
            <p:cNvSpPr/>
            <p:nvPr/>
          </p:nvSpPr>
          <p:spPr>
            <a:xfrm>
              <a:off x="-22206940" y="2128745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72A722DF-C0E6-E054-76D2-C29FEF3E1C1D}"/>
                </a:ext>
              </a:extLst>
            </p:cNvPr>
            <p:cNvSpPr/>
            <p:nvPr/>
          </p:nvSpPr>
          <p:spPr>
            <a:xfrm>
              <a:off x="-22389889" y="2266067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B570A014-7CDB-0539-4F7D-FB6F5E2F5371}"/>
                </a:ext>
              </a:extLst>
            </p:cNvPr>
            <p:cNvSpPr/>
            <p:nvPr/>
          </p:nvSpPr>
          <p:spPr>
            <a:xfrm>
              <a:off x="-22633661" y="22871907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A7A0F17C-F6B1-B40A-9D99-B5B9D6BD4940}"/>
                </a:ext>
              </a:extLst>
            </p:cNvPr>
            <p:cNvSpPr/>
            <p:nvPr/>
          </p:nvSpPr>
          <p:spPr>
            <a:xfrm>
              <a:off x="-23426442" y="1938624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3729C0FF-D93C-62B4-820F-706146DAE22E}"/>
                </a:ext>
              </a:extLst>
            </p:cNvPr>
            <p:cNvSpPr/>
            <p:nvPr/>
          </p:nvSpPr>
          <p:spPr>
            <a:xfrm>
              <a:off x="-24096934" y="1949178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6FB59DD-3930-D42A-27D4-4A4D0B94E41E}"/>
                </a:ext>
              </a:extLst>
            </p:cNvPr>
            <p:cNvSpPr/>
            <p:nvPr/>
          </p:nvSpPr>
          <p:spPr>
            <a:xfrm>
              <a:off x="-22511936" y="22871907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267988B5-4970-E5D0-C48B-45A4467F9945}"/>
                </a:ext>
              </a:extLst>
            </p:cNvPr>
            <p:cNvSpPr/>
            <p:nvPr/>
          </p:nvSpPr>
          <p:spPr>
            <a:xfrm>
              <a:off x="-23853243" y="1949178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0A32D780-91BE-B36D-9258-8CA2D585D81E}"/>
                </a:ext>
              </a:extLst>
            </p:cNvPr>
            <p:cNvSpPr/>
            <p:nvPr/>
          </p:nvSpPr>
          <p:spPr>
            <a:xfrm>
              <a:off x="-22328665" y="2107639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273612E0-12E5-448B-7758-52972AFE17F1}"/>
                </a:ext>
              </a:extLst>
            </p:cNvPr>
            <p:cNvSpPr/>
            <p:nvPr/>
          </p:nvSpPr>
          <p:spPr>
            <a:xfrm>
              <a:off x="-23243492" y="21393233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C0709EB2-7A86-9AC1-07F2-D2E5B589C0D0}"/>
                </a:ext>
              </a:extLst>
            </p:cNvPr>
            <p:cNvSpPr/>
            <p:nvPr/>
          </p:nvSpPr>
          <p:spPr>
            <a:xfrm>
              <a:off x="-22206940" y="22555066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3D596923-959E-F022-12EA-20F4930AFF8E}"/>
                </a:ext>
              </a:extLst>
            </p:cNvPr>
            <p:cNvSpPr/>
            <p:nvPr/>
          </p:nvSpPr>
          <p:spPr>
            <a:xfrm>
              <a:off x="-22450711" y="20865083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8D6D5551-D5FE-9752-03F5-353E75CCCA26}"/>
                </a:ext>
              </a:extLst>
            </p:cNvPr>
            <p:cNvSpPr/>
            <p:nvPr/>
          </p:nvSpPr>
          <p:spPr>
            <a:xfrm>
              <a:off x="-23853243" y="2075963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5F2AC904-E208-A218-B9DA-1B5D2BAFF30B}"/>
                </a:ext>
              </a:extLst>
            </p:cNvPr>
            <p:cNvSpPr/>
            <p:nvPr/>
          </p:nvSpPr>
          <p:spPr>
            <a:xfrm>
              <a:off x="-23426522" y="21498686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B92CDADB-6BED-1651-C8C5-86A64A504B2D}"/>
                </a:ext>
              </a:extLst>
            </p:cNvPr>
            <p:cNvSpPr/>
            <p:nvPr/>
          </p:nvSpPr>
          <p:spPr>
            <a:xfrm>
              <a:off x="-22816691" y="22555146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2BEF06C4-26DE-3220-5D2C-A1C6DF0CB1F4}"/>
                </a:ext>
              </a:extLst>
            </p:cNvPr>
            <p:cNvSpPr/>
            <p:nvPr/>
          </p:nvSpPr>
          <p:spPr>
            <a:xfrm>
              <a:off x="-23670133" y="19597717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991F2236-78A0-1B1C-7EE1-F7BEDE5B3574}"/>
                </a:ext>
              </a:extLst>
            </p:cNvPr>
            <p:cNvSpPr/>
            <p:nvPr/>
          </p:nvSpPr>
          <p:spPr>
            <a:xfrm>
              <a:off x="-21902185" y="22871826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6A2DCDFA-D463-52AB-4AAB-60EA940F5FA1}"/>
                </a:ext>
              </a:extLst>
            </p:cNvPr>
            <p:cNvSpPr/>
            <p:nvPr/>
          </p:nvSpPr>
          <p:spPr>
            <a:xfrm>
              <a:off x="-23975049" y="1970292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429F341F-5C6F-EAD6-6ADC-D7D6B88F4849}"/>
                </a:ext>
              </a:extLst>
            </p:cNvPr>
            <p:cNvSpPr/>
            <p:nvPr/>
          </p:nvSpPr>
          <p:spPr>
            <a:xfrm>
              <a:off x="-23060382" y="22555146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58907D2D-51BD-CC2E-A5D1-0A0A37C23C8B}"/>
                </a:ext>
              </a:extLst>
            </p:cNvPr>
            <p:cNvSpPr/>
            <p:nvPr/>
          </p:nvSpPr>
          <p:spPr>
            <a:xfrm>
              <a:off x="-23487183" y="1906956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C099AA5-3A65-9DD0-D16C-8D442421DFEC}"/>
                </a:ext>
              </a:extLst>
            </p:cNvPr>
            <p:cNvSpPr/>
            <p:nvPr/>
          </p:nvSpPr>
          <p:spPr>
            <a:xfrm>
              <a:off x="-23731116" y="1906956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34342919-7377-03A7-42E0-C26B9D89BE7F}"/>
                </a:ext>
              </a:extLst>
            </p:cNvPr>
            <p:cNvSpPr/>
            <p:nvPr/>
          </p:nvSpPr>
          <p:spPr>
            <a:xfrm>
              <a:off x="-22145957" y="2329420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FDFB41B3-5A4D-30A6-0536-F45E24A630F5}"/>
                </a:ext>
              </a:extLst>
            </p:cNvPr>
            <p:cNvSpPr/>
            <p:nvPr/>
          </p:nvSpPr>
          <p:spPr>
            <a:xfrm>
              <a:off x="-23670133" y="2065369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049F595B-3143-A4A8-F507-1FAD8EE2602A}"/>
                </a:ext>
              </a:extLst>
            </p:cNvPr>
            <p:cNvSpPr/>
            <p:nvPr/>
          </p:nvSpPr>
          <p:spPr>
            <a:xfrm>
              <a:off x="-21902185" y="2244929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68E9547F-9931-A07D-41A4-4EDE4930DAF9}"/>
                </a:ext>
              </a:extLst>
            </p:cNvPr>
            <p:cNvSpPr/>
            <p:nvPr/>
          </p:nvSpPr>
          <p:spPr>
            <a:xfrm>
              <a:off x="-22694563" y="2297736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121E9E74-A466-225F-5983-04B373E32179}"/>
                </a:ext>
              </a:extLst>
            </p:cNvPr>
            <p:cNvSpPr/>
            <p:nvPr/>
          </p:nvSpPr>
          <p:spPr>
            <a:xfrm>
              <a:off x="-23975049" y="1906956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3DB4E267-288F-D759-5EBF-E820660336A8}"/>
                </a:ext>
              </a:extLst>
            </p:cNvPr>
            <p:cNvSpPr/>
            <p:nvPr/>
          </p:nvSpPr>
          <p:spPr>
            <a:xfrm>
              <a:off x="-22938577" y="21498525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F6B90A05-488D-1CC6-D1EF-597D9D5447E2}"/>
                </a:ext>
              </a:extLst>
            </p:cNvPr>
            <p:cNvSpPr/>
            <p:nvPr/>
          </p:nvSpPr>
          <p:spPr>
            <a:xfrm>
              <a:off x="-22268004" y="2244904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718E4ABB-53EA-C9EB-C128-73018194EAE9}"/>
                </a:ext>
              </a:extLst>
            </p:cNvPr>
            <p:cNvSpPr/>
            <p:nvPr/>
          </p:nvSpPr>
          <p:spPr>
            <a:xfrm>
              <a:off x="-22877674" y="2054808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AC7EB3C2-77B0-AA9D-D504-508DEA32D453}"/>
                </a:ext>
              </a:extLst>
            </p:cNvPr>
            <p:cNvSpPr/>
            <p:nvPr/>
          </p:nvSpPr>
          <p:spPr>
            <a:xfrm>
              <a:off x="-22633741" y="2244929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474CB927-0BC7-231C-2FD9-DEA699B8EF98}"/>
                </a:ext>
              </a:extLst>
            </p:cNvPr>
            <p:cNvSpPr/>
            <p:nvPr/>
          </p:nvSpPr>
          <p:spPr>
            <a:xfrm>
              <a:off x="-23609150" y="1991455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02E53220-36FA-DA28-4272-C4179B9505CA}"/>
                </a:ext>
              </a:extLst>
            </p:cNvPr>
            <p:cNvSpPr/>
            <p:nvPr/>
          </p:nvSpPr>
          <p:spPr>
            <a:xfrm>
              <a:off x="-22450711" y="2297736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F9A2E137-CB5D-F722-B3E5-07386AE1A130}"/>
                </a:ext>
              </a:extLst>
            </p:cNvPr>
            <p:cNvSpPr/>
            <p:nvPr/>
          </p:nvSpPr>
          <p:spPr>
            <a:xfrm>
              <a:off x="-22999479" y="2054808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E5C62629-5178-9E41-AD65-1FEEBD5D1442}"/>
                </a:ext>
              </a:extLst>
            </p:cNvPr>
            <p:cNvSpPr/>
            <p:nvPr/>
          </p:nvSpPr>
          <p:spPr>
            <a:xfrm>
              <a:off x="-22268004" y="2329460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45BA8C08-411E-77CB-6428-84E53FD65CCB}"/>
                </a:ext>
              </a:extLst>
            </p:cNvPr>
            <p:cNvSpPr/>
            <p:nvPr/>
          </p:nvSpPr>
          <p:spPr>
            <a:xfrm>
              <a:off x="-23975049" y="20548403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B038F85C-4095-AA22-C388-602471C85C07}"/>
                </a:ext>
              </a:extLst>
            </p:cNvPr>
            <p:cNvSpPr/>
            <p:nvPr/>
          </p:nvSpPr>
          <p:spPr>
            <a:xfrm>
              <a:off x="-22816691" y="2044262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4421A1DC-30E8-C652-B804-C9F1F40A635C}"/>
                </a:ext>
              </a:extLst>
            </p:cNvPr>
            <p:cNvSpPr/>
            <p:nvPr/>
          </p:nvSpPr>
          <p:spPr>
            <a:xfrm>
              <a:off x="-23609150" y="20125625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5E8DD448-0107-9914-25B1-AA160C4A338A}"/>
                </a:ext>
              </a:extLst>
            </p:cNvPr>
            <p:cNvSpPr/>
            <p:nvPr/>
          </p:nvSpPr>
          <p:spPr>
            <a:xfrm>
              <a:off x="-23914227" y="18752565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ED5EC400-1850-C117-3879-D0527B3D3CB2}"/>
                </a:ext>
              </a:extLst>
            </p:cNvPr>
            <p:cNvSpPr/>
            <p:nvPr/>
          </p:nvSpPr>
          <p:spPr>
            <a:xfrm>
              <a:off x="-23060462" y="2044262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461741F5-D851-70D3-8528-BF912B9E032D}"/>
                </a:ext>
              </a:extLst>
            </p:cNvPr>
            <p:cNvSpPr/>
            <p:nvPr/>
          </p:nvSpPr>
          <p:spPr>
            <a:xfrm>
              <a:off x="-22938577" y="2234399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5135D095-B784-74BE-BF87-D2461E7794A6}"/>
                </a:ext>
              </a:extLst>
            </p:cNvPr>
            <p:cNvSpPr/>
            <p:nvPr/>
          </p:nvSpPr>
          <p:spPr>
            <a:xfrm>
              <a:off x="-22389970" y="2329420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4A5A16F6-10E9-5861-4005-F623CA5E0F62}"/>
                </a:ext>
              </a:extLst>
            </p:cNvPr>
            <p:cNvSpPr/>
            <p:nvPr/>
          </p:nvSpPr>
          <p:spPr>
            <a:xfrm>
              <a:off x="-22207020" y="2318882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6850FE08-3B89-204F-6DF7-90751CEB593D}"/>
                </a:ext>
              </a:extLst>
            </p:cNvPr>
            <p:cNvSpPr/>
            <p:nvPr/>
          </p:nvSpPr>
          <p:spPr>
            <a:xfrm>
              <a:off x="-23304476" y="2023123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490F0A93-3C47-7956-9D51-9610C5088EDC}"/>
                </a:ext>
              </a:extLst>
            </p:cNvPr>
            <p:cNvSpPr/>
            <p:nvPr/>
          </p:nvSpPr>
          <p:spPr>
            <a:xfrm>
              <a:off x="-23182348" y="2023140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A8D7CD94-5193-EA9F-6426-1CA8A5E6FB3B}"/>
                </a:ext>
              </a:extLst>
            </p:cNvPr>
            <p:cNvSpPr/>
            <p:nvPr/>
          </p:nvSpPr>
          <p:spPr>
            <a:xfrm>
              <a:off x="-22023910" y="2223814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9DB449F4-7DE9-65DD-8F4A-B672400A36AA}"/>
                </a:ext>
              </a:extLst>
            </p:cNvPr>
            <p:cNvSpPr/>
            <p:nvPr/>
          </p:nvSpPr>
          <p:spPr>
            <a:xfrm>
              <a:off x="-21841363" y="2297736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C3F4CD89-492F-FDC2-0C7C-59B76BE872B3}"/>
                </a:ext>
              </a:extLst>
            </p:cNvPr>
            <p:cNvSpPr/>
            <p:nvPr/>
          </p:nvSpPr>
          <p:spPr>
            <a:xfrm>
              <a:off x="-24645702" y="21921222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5C0C98F4-0E61-0180-F336-8E0ED2514902}"/>
                </a:ext>
              </a:extLst>
            </p:cNvPr>
            <p:cNvSpPr/>
            <p:nvPr/>
          </p:nvSpPr>
          <p:spPr>
            <a:xfrm>
              <a:off x="-23609150" y="20336853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9496BD66-7BDB-A5CB-E8BE-1E32C22EDAEB}"/>
                </a:ext>
              </a:extLst>
            </p:cNvPr>
            <p:cNvSpPr/>
            <p:nvPr/>
          </p:nvSpPr>
          <p:spPr>
            <a:xfrm>
              <a:off x="-22999640" y="22026835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374276A4-5853-5099-7666-55F1DEAC4152}"/>
                </a:ext>
              </a:extLst>
            </p:cNvPr>
            <p:cNvSpPr/>
            <p:nvPr/>
          </p:nvSpPr>
          <p:spPr>
            <a:xfrm>
              <a:off x="-23609150" y="1885801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7F04B5C8-BBE1-7B82-61B1-F6D616640280}"/>
                </a:ext>
              </a:extLst>
            </p:cNvPr>
            <p:cNvSpPr/>
            <p:nvPr/>
          </p:nvSpPr>
          <p:spPr>
            <a:xfrm>
              <a:off x="-23181945" y="2192122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4072E39A-F4C8-226B-EB65-48D017EF46AD}"/>
                </a:ext>
              </a:extLst>
            </p:cNvPr>
            <p:cNvSpPr/>
            <p:nvPr/>
          </p:nvSpPr>
          <p:spPr>
            <a:xfrm>
              <a:off x="-25011521" y="2213253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4B37B3B9-6D93-FA22-CEAA-40B9C782438E}"/>
                </a:ext>
              </a:extLst>
            </p:cNvPr>
            <p:cNvSpPr/>
            <p:nvPr/>
          </p:nvSpPr>
          <p:spPr>
            <a:xfrm>
              <a:off x="-22328665" y="2318882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E5CAA708-37CF-BBBD-FBE2-749AAF994762}"/>
                </a:ext>
              </a:extLst>
            </p:cNvPr>
            <p:cNvSpPr/>
            <p:nvPr/>
          </p:nvSpPr>
          <p:spPr>
            <a:xfrm>
              <a:off x="-23364975" y="1885825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BA1C0F19-FEA4-74DA-93B7-2E64E9D23A2E}"/>
                </a:ext>
              </a:extLst>
            </p:cNvPr>
            <p:cNvSpPr/>
            <p:nvPr/>
          </p:nvSpPr>
          <p:spPr>
            <a:xfrm>
              <a:off x="-23548328" y="2023148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1582BBEC-924A-9656-4F57-B3ED4D132C05}"/>
                </a:ext>
              </a:extLst>
            </p:cNvPr>
            <p:cNvSpPr/>
            <p:nvPr/>
          </p:nvSpPr>
          <p:spPr>
            <a:xfrm>
              <a:off x="-24584880" y="21815447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75DD8FA5-8C6B-9E53-7EF8-E3B57B8B268D}"/>
                </a:ext>
              </a:extLst>
            </p:cNvPr>
            <p:cNvSpPr/>
            <p:nvPr/>
          </p:nvSpPr>
          <p:spPr>
            <a:xfrm>
              <a:off x="-22450711" y="2234383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900FF7BC-521D-64DC-68FC-CEDB2108080D}"/>
                </a:ext>
              </a:extLst>
            </p:cNvPr>
            <p:cNvSpPr/>
            <p:nvPr/>
          </p:nvSpPr>
          <p:spPr>
            <a:xfrm>
              <a:off x="-23792019" y="1896427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73AD7111-49F7-B210-5F5E-00FC9D3D7975}"/>
                </a:ext>
              </a:extLst>
            </p:cNvPr>
            <p:cNvSpPr/>
            <p:nvPr/>
          </p:nvSpPr>
          <p:spPr>
            <a:xfrm>
              <a:off x="-23731519" y="2012586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736EAE5B-E6D5-DD57-229C-F946E4292A94}"/>
                </a:ext>
              </a:extLst>
            </p:cNvPr>
            <p:cNvSpPr/>
            <p:nvPr/>
          </p:nvSpPr>
          <p:spPr>
            <a:xfrm>
              <a:off x="-22085054" y="2234383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A05F988D-14C5-A946-9EBA-E6B0D8E836A0}"/>
                </a:ext>
              </a:extLst>
            </p:cNvPr>
            <p:cNvSpPr/>
            <p:nvPr/>
          </p:nvSpPr>
          <p:spPr>
            <a:xfrm>
              <a:off x="-22755547" y="2160438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8CB30278-DF99-708C-FA9F-ACD1897AFD1B}"/>
                </a:ext>
              </a:extLst>
            </p:cNvPr>
            <p:cNvSpPr/>
            <p:nvPr/>
          </p:nvSpPr>
          <p:spPr>
            <a:xfrm>
              <a:off x="-23548328" y="1896395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9878875D-31EA-FA8D-61DE-64D61706F560}"/>
                </a:ext>
              </a:extLst>
            </p:cNvPr>
            <p:cNvSpPr/>
            <p:nvPr/>
          </p:nvSpPr>
          <p:spPr>
            <a:xfrm>
              <a:off x="-22877513" y="2244929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8E4427CD-8630-CDD3-0704-945707CB2A73}"/>
                </a:ext>
              </a:extLst>
            </p:cNvPr>
            <p:cNvSpPr/>
            <p:nvPr/>
          </p:nvSpPr>
          <p:spPr>
            <a:xfrm>
              <a:off x="-22512017" y="2244937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A46A61C6-41FF-08CF-9FDA-321996311673}"/>
                </a:ext>
              </a:extLst>
            </p:cNvPr>
            <p:cNvSpPr/>
            <p:nvPr/>
          </p:nvSpPr>
          <p:spPr>
            <a:xfrm>
              <a:off x="-24462833" y="2160421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E19575B0-5C09-1A87-46B2-8F4E7B80D29A}"/>
                </a:ext>
              </a:extLst>
            </p:cNvPr>
            <p:cNvSpPr/>
            <p:nvPr/>
          </p:nvSpPr>
          <p:spPr>
            <a:xfrm>
              <a:off x="-22145796" y="2244921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A10620FB-0F9E-E61A-07E4-6B17C8250DF5}"/>
                </a:ext>
              </a:extLst>
            </p:cNvPr>
            <p:cNvSpPr/>
            <p:nvPr/>
          </p:nvSpPr>
          <p:spPr>
            <a:xfrm>
              <a:off x="-23182268" y="2255514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F298BB2E-034A-434A-73D4-20B681059C85}"/>
                </a:ext>
              </a:extLst>
            </p:cNvPr>
            <p:cNvSpPr/>
            <p:nvPr/>
          </p:nvSpPr>
          <p:spPr>
            <a:xfrm>
              <a:off x="-22207020" y="22766132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AC833656-A935-510C-5451-0BE0E3262A9D}"/>
                </a:ext>
              </a:extLst>
            </p:cNvPr>
            <p:cNvSpPr/>
            <p:nvPr/>
          </p:nvSpPr>
          <p:spPr>
            <a:xfrm>
              <a:off x="-22694805" y="2255506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9053CBA7-0175-981B-38BB-74F20FE284C2}"/>
                </a:ext>
              </a:extLst>
            </p:cNvPr>
            <p:cNvSpPr/>
            <p:nvPr/>
          </p:nvSpPr>
          <p:spPr>
            <a:xfrm>
              <a:off x="-24036032" y="1959779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04ACFC85-C357-1BEF-90E4-4D7A4B5156BA}"/>
                </a:ext>
              </a:extLst>
            </p:cNvPr>
            <p:cNvSpPr/>
            <p:nvPr/>
          </p:nvSpPr>
          <p:spPr>
            <a:xfrm>
              <a:off x="-22512017" y="21393233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42F421EA-5130-026E-CE12-178E2897A4DE}"/>
                </a:ext>
              </a:extLst>
            </p:cNvPr>
            <p:cNvSpPr/>
            <p:nvPr/>
          </p:nvSpPr>
          <p:spPr>
            <a:xfrm>
              <a:off x="-22755547" y="2075979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1599122C-DE0D-BDB6-63E5-F9EF9E693377}"/>
                </a:ext>
              </a:extLst>
            </p:cNvPr>
            <p:cNvSpPr/>
            <p:nvPr/>
          </p:nvSpPr>
          <p:spPr>
            <a:xfrm>
              <a:off x="-22328745" y="22555066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5321A070-3149-8B14-8A3E-AB5C9F3C9DF9}"/>
                </a:ext>
              </a:extLst>
            </p:cNvPr>
            <p:cNvSpPr/>
            <p:nvPr/>
          </p:nvSpPr>
          <p:spPr>
            <a:xfrm>
              <a:off x="-23121687" y="2266067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E7679C57-0793-E11B-BF0A-6B1607874ECB}"/>
                </a:ext>
              </a:extLst>
            </p:cNvPr>
            <p:cNvSpPr/>
            <p:nvPr/>
          </p:nvSpPr>
          <p:spPr>
            <a:xfrm>
              <a:off x="-23365056" y="21393152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9B6D79B3-3E38-BA76-2F51-2FB1D9890856}"/>
                </a:ext>
              </a:extLst>
            </p:cNvPr>
            <p:cNvSpPr/>
            <p:nvPr/>
          </p:nvSpPr>
          <p:spPr>
            <a:xfrm>
              <a:off x="-24340948" y="2139339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99AA3733-C640-006D-10FA-8017393429F8}"/>
                </a:ext>
              </a:extLst>
            </p:cNvPr>
            <p:cNvSpPr/>
            <p:nvPr/>
          </p:nvSpPr>
          <p:spPr>
            <a:xfrm>
              <a:off x="-23731197" y="1949194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9274F3E1-0639-D354-3256-00B210F90E71}"/>
                </a:ext>
              </a:extLst>
            </p:cNvPr>
            <p:cNvSpPr/>
            <p:nvPr/>
          </p:nvSpPr>
          <p:spPr>
            <a:xfrm>
              <a:off x="-22207020" y="2107631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3D354A43-208C-5940-F0C9-AA783D757158}"/>
                </a:ext>
              </a:extLst>
            </p:cNvPr>
            <p:cNvSpPr/>
            <p:nvPr/>
          </p:nvSpPr>
          <p:spPr>
            <a:xfrm>
              <a:off x="-23791938" y="1938624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E7A968EB-D560-4924-8222-39ED3C8BCF54}"/>
                </a:ext>
              </a:extLst>
            </p:cNvPr>
            <p:cNvSpPr/>
            <p:nvPr/>
          </p:nvSpPr>
          <p:spPr>
            <a:xfrm>
              <a:off x="-23487103" y="1928103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CF38D3BF-5D37-3543-C8C5-FDBB2088F6E5}"/>
                </a:ext>
              </a:extLst>
            </p:cNvPr>
            <p:cNvSpPr/>
            <p:nvPr/>
          </p:nvSpPr>
          <p:spPr>
            <a:xfrm>
              <a:off x="-21902024" y="2266076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6BFE1CE9-3510-64B3-2703-E69629EB8164}"/>
                </a:ext>
              </a:extLst>
            </p:cNvPr>
            <p:cNvSpPr/>
            <p:nvPr/>
          </p:nvSpPr>
          <p:spPr>
            <a:xfrm>
              <a:off x="-23426361" y="2276605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90D44C67-412F-75FF-3EF4-80858B0FA414}"/>
                </a:ext>
              </a:extLst>
            </p:cNvPr>
            <p:cNvSpPr/>
            <p:nvPr/>
          </p:nvSpPr>
          <p:spPr>
            <a:xfrm>
              <a:off x="-22328745" y="2128745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BADA7CA0-B157-CAC9-7BA2-B2B251D5F0BF}"/>
                </a:ext>
              </a:extLst>
            </p:cNvPr>
            <p:cNvSpPr/>
            <p:nvPr/>
          </p:nvSpPr>
          <p:spPr>
            <a:xfrm>
              <a:off x="-23182348" y="2128737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6357BCBB-F063-A340-72C3-225B2A3FDCE9}"/>
                </a:ext>
              </a:extLst>
            </p:cNvPr>
            <p:cNvSpPr/>
            <p:nvPr/>
          </p:nvSpPr>
          <p:spPr>
            <a:xfrm>
              <a:off x="-23853243" y="1991472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B058CD15-20EA-AE37-27C5-DBF9901A2291}"/>
                </a:ext>
              </a:extLst>
            </p:cNvPr>
            <p:cNvSpPr/>
            <p:nvPr/>
          </p:nvSpPr>
          <p:spPr>
            <a:xfrm>
              <a:off x="-23609069" y="1864703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BBA69968-418F-A679-F95F-EC505B212323}"/>
                </a:ext>
              </a:extLst>
            </p:cNvPr>
            <p:cNvSpPr/>
            <p:nvPr/>
          </p:nvSpPr>
          <p:spPr>
            <a:xfrm>
              <a:off x="-23426522" y="2128737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EF0C9821-6A1E-1D5E-1D66-47B773160880}"/>
                </a:ext>
              </a:extLst>
            </p:cNvPr>
            <p:cNvSpPr/>
            <p:nvPr/>
          </p:nvSpPr>
          <p:spPr>
            <a:xfrm>
              <a:off x="-23731358" y="1864727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4CCC0967-6451-0D10-63E9-FF8BF5C1F918}"/>
                </a:ext>
              </a:extLst>
            </p:cNvPr>
            <p:cNvSpPr/>
            <p:nvPr/>
          </p:nvSpPr>
          <p:spPr>
            <a:xfrm>
              <a:off x="-23487103" y="1864727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C57A371C-77AE-784C-C7E7-87756A411758}"/>
                </a:ext>
              </a:extLst>
            </p:cNvPr>
            <p:cNvSpPr/>
            <p:nvPr/>
          </p:nvSpPr>
          <p:spPr>
            <a:xfrm>
              <a:off x="-22084974" y="2128737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15F6C707-8C22-1300-A2E5-2729C2A73BF8}"/>
                </a:ext>
              </a:extLst>
            </p:cNvPr>
            <p:cNvSpPr/>
            <p:nvPr/>
          </p:nvSpPr>
          <p:spPr>
            <a:xfrm>
              <a:off x="-23791938" y="1875280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D013714A-2996-9B2B-E92F-2EA83487BCAC}"/>
                </a:ext>
              </a:extLst>
            </p:cNvPr>
            <p:cNvSpPr/>
            <p:nvPr/>
          </p:nvSpPr>
          <p:spPr>
            <a:xfrm>
              <a:off x="-23548247" y="1875280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C112B384-2152-307A-75FF-7B4F4DFAAF89}"/>
                </a:ext>
              </a:extLst>
            </p:cNvPr>
            <p:cNvSpPr/>
            <p:nvPr/>
          </p:nvSpPr>
          <p:spPr>
            <a:xfrm>
              <a:off x="-22572678" y="2318891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9DE2CE11-1527-50E8-FC66-639E3D8823C2}"/>
                </a:ext>
              </a:extLst>
            </p:cNvPr>
            <p:cNvSpPr/>
            <p:nvPr/>
          </p:nvSpPr>
          <p:spPr>
            <a:xfrm>
              <a:off x="-23974968" y="1885825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AC516A45-F840-259E-DCA5-1F5464AC9DC3}"/>
                </a:ext>
              </a:extLst>
            </p:cNvPr>
            <p:cNvSpPr/>
            <p:nvPr/>
          </p:nvSpPr>
          <p:spPr>
            <a:xfrm>
              <a:off x="-23731197" y="2075971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9C235CB8-CC19-A6B8-2928-302F960732BF}"/>
                </a:ext>
              </a:extLst>
            </p:cNvPr>
            <p:cNvSpPr/>
            <p:nvPr/>
          </p:nvSpPr>
          <p:spPr>
            <a:xfrm>
              <a:off x="-22389889" y="21393475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A828A236-CC4B-845A-8B5A-1E85D16547E4}"/>
                </a:ext>
              </a:extLst>
            </p:cNvPr>
            <p:cNvSpPr/>
            <p:nvPr/>
          </p:nvSpPr>
          <p:spPr>
            <a:xfrm>
              <a:off x="-22389970" y="2308297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942221EB-86B7-1AF4-E524-308C607F03BB}"/>
                </a:ext>
              </a:extLst>
            </p:cNvPr>
            <p:cNvSpPr/>
            <p:nvPr/>
          </p:nvSpPr>
          <p:spPr>
            <a:xfrm>
              <a:off x="-22694725" y="2065369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EDAB5EB5-C962-8E8F-B671-C31E7EC48DDE}"/>
                </a:ext>
              </a:extLst>
            </p:cNvPr>
            <p:cNvSpPr/>
            <p:nvPr/>
          </p:nvSpPr>
          <p:spPr>
            <a:xfrm>
              <a:off x="-23853243" y="1885825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4FBE61C9-7851-C547-612E-03B33B37BD19}"/>
                </a:ext>
              </a:extLst>
            </p:cNvPr>
            <p:cNvSpPr/>
            <p:nvPr/>
          </p:nvSpPr>
          <p:spPr>
            <a:xfrm>
              <a:off x="-23731197" y="1885809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A60049CD-D343-D564-D4E0-DFD65C522D07}"/>
                </a:ext>
              </a:extLst>
            </p:cNvPr>
            <p:cNvSpPr/>
            <p:nvPr/>
          </p:nvSpPr>
          <p:spPr>
            <a:xfrm>
              <a:off x="-23913985" y="1896395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EF5647DC-48A0-A531-87ED-658832FD01D1}"/>
                </a:ext>
              </a:extLst>
            </p:cNvPr>
            <p:cNvSpPr/>
            <p:nvPr/>
          </p:nvSpPr>
          <p:spPr>
            <a:xfrm>
              <a:off x="-22328745" y="2149876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5BDC0C26-20B4-3900-E683-6D4B86E4090C}"/>
                </a:ext>
              </a:extLst>
            </p:cNvPr>
            <p:cNvSpPr/>
            <p:nvPr/>
          </p:nvSpPr>
          <p:spPr>
            <a:xfrm>
              <a:off x="-23913904" y="20653775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36AFCCD8-0F48-129A-BFE8-DC000ABBE4DF}"/>
                </a:ext>
              </a:extLst>
            </p:cNvPr>
            <p:cNvSpPr/>
            <p:nvPr/>
          </p:nvSpPr>
          <p:spPr>
            <a:xfrm>
              <a:off x="-24340948" y="2160446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1713CC87-8E4D-701B-564C-9187411C4B72}"/>
                </a:ext>
              </a:extLst>
            </p:cNvPr>
            <p:cNvSpPr/>
            <p:nvPr/>
          </p:nvSpPr>
          <p:spPr>
            <a:xfrm>
              <a:off x="-23426522" y="18964115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D45FFAE7-BFF9-9E91-E45A-13D81C24D1D3}"/>
                </a:ext>
              </a:extLst>
            </p:cNvPr>
            <p:cNvSpPr/>
            <p:nvPr/>
          </p:nvSpPr>
          <p:spPr>
            <a:xfrm>
              <a:off x="-23426442" y="1917502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640226E2-CED6-84A5-E1A4-2FCF0B4F4F68}"/>
                </a:ext>
              </a:extLst>
            </p:cNvPr>
            <p:cNvSpPr/>
            <p:nvPr/>
          </p:nvSpPr>
          <p:spPr>
            <a:xfrm>
              <a:off x="-22450631" y="2276597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FE5DC5FA-3F97-5FE2-9EB2-D45C0C1B8CF6}"/>
                </a:ext>
              </a:extLst>
            </p:cNvPr>
            <p:cNvSpPr/>
            <p:nvPr/>
          </p:nvSpPr>
          <p:spPr>
            <a:xfrm>
              <a:off x="-22389970" y="2160421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490B0F1F-5671-E22B-2784-C2989D0329AD}"/>
                </a:ext>
              </a:extLst>
            </p:cNvPr>
            <p:cNvSpPr/>
            <p:nvPr/>
          </p:nvSpPr>
          <p:spPr>
            <a:xfrm>
              <a:off x="-22267923" y="2160446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FC0C0939-7582-BF20-0728-F24F421F0C21}"/>
                </a:ext>
              </a:extLst>
            </p:cNvPr>
            <p:cNvSpPr/>
            <p:nvPr/>
          </p:nvSpPr>
          <p:spPr>
            <a:xfrm>
              <a:off x="-24523655" y="2171023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66347C36-B808-9D1E-8C35-1FA2A4B7DE80}"/>
                </a:ext>
              </a:extLst>
            </p:cNvPr>
            <p:cNvSpPr/>
            <p:nvPr/>
          </p:nvSpPr>
          <p:spPr>
            <a:xfrm>
              <a:off x="-23060221" y="2171031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1B74AAA8-BB3B-CE89-7E1A-6CD01A248A51}"/>
                </a:ext>
              </a:extLst>
            </p:cNvPr>
            <p:cNvSpPr/>
            <p:nvPr/>
          </p:nvSpPr>
          <p:spPr>
            <a:xfrm>
              <a:off x="-22938496" y="2170999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5305AC20-7B5D-E45A-AF3B-78CC4B5D44EB}"/>
                </a:ext>
              </a:extLst>
            </p:cNvPr>
            <p:cNvSpPr/>
            <p:nvPr/>
          </p:nvSpPr>
          <p:spPr>
            <a:xfrm>
              <a:off x="-22816852" y="2171023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7CD49731-92DE-15F1-8FFA-2A9ED2AD3E93}"/>
                </a:ext>
              </a:extLst>
            </p:cNvPr>
            <p:cNvSpPr/>
            <p:nvPr/>
          </p:nvSpPr>
          <p:spPr>
            <a:xfrm>
              <a:off x="-23182107" y="2044278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45A0E0DE-FBBA-1AFA-2E68-5CC49217EDD5}"/>
                </a:ext>
              </a:extLst>
            </p:cNvPr>
            <p:cNvSpPr/>
            <p:nvPr/>
          </p:nvSpPr>
          <p:spPr>
            <a:xfrm>
              <a:off x="-23243573" y="2181544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F22B1785-9503-8A75-AD99-1F623B612A0E}"/>
                </a:ext>
              </a:extLst>
            </p:cNvPr>
            <p:cNvSpPr/>
            <p:nvPr/>
          </p:nvSpPr>
          <p:spPr>
            <a:xfrm>
              <a:off x="-23121607" y="2181560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3C7608A5-547F-695D-5EAE-B4C899A2A7D2}"/>
                </a:ext>
              </a:extLst>
            </p:cNvPr>
            <p:cNvSpPr/>
            <p:nvPr/>
          </p:nvSpPr>
          <p:spPr>
            <a:xfrm>
              <a:off x="-23304395" y="2044262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A4EE029C-59D3-6802-ADA9-070615798B60}"/>
                </a:ext>
              </a:extLst>
            </p:cNvPr>
            <p:cNvSpPr/>
            <p:nvPr/>
          </p:nvSpPr>
          <p:spPr>
            <a:xfrm>
              <a:off x="-22877594" y="2033701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12D3B11F-D715-E673-2292-2FC77A79EFA8}"/>
                </a:ext>
              </a:extLst>
            </p:cNvPr>
            <p:cNvSpPr/>
            <p:nvPr/>
          </p:nvSpPr>
          <p:spPr>
            <a:xfrm>
              <a:off x="-23974968" y="19280795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6FC9E32B-1912-E6CD-ADC8-3A5D3292EA62}"/>
                </a:ext>
              </a:extLst>
            </p:cNvPr>
            <p:cNvSpPr/>
            <p:nvPr/>
          </p:nvSpPr>
          <p:spPr>
            <a:xfrm>
              <a:off x="-23121687" y="20336853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914E32E7-0C1C-3284-D229-97D1BBCDD508}"/>
                </a:ext>
              </a:extLst>
            </p:cNvPr>
            <p:cNvSpPr/>
            <p:nvPr/>
          </p:nvSpPr>
          <p:spPr>
            <a:xfrm>
              <a:off x="-23243573" y="20336853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9EBA7A0F-A6C7-724D-0319-9C511EA48C50}"/>
                </a:ext>
              </a:extLst>
            </p:cNvPr>
            <p:cNvSpPr/>
            <p:nvPr/>
          </p:nvSpPr>
          <p:spPr>
            <a:xfrm>
              <a:off x="-23060382" y="2192130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BE03E7E6-C30B-9025-B4F4-396DF14FD657}"/>
                </a:ext>
              </a:extLst>
            </p:cNvPr>
            <p:cNvSpPr/>
            <p:nvPr/>
          </p:nvSpPr>
          <p:spPr>
            <a:xfrm>
              <a:off x="-23365056" y="2033677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EB140556-F20C-BC8B-8186-149E08DFA576}"/>
                </a:ext>
              </a:extLst>
            </p:cNvPr>
            <p:cNvSpPr/>
            <p:nvPr/>
          </p:nvSpPr>
          <p:spPr>
            <a:xfrm>
              <a:off x="-24828410" y="2202707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A875167B-B1F7-35C1-7DD0-D3C834A3958B}"/>
                </a:ext>
              </a:extLst>
            </p:cNvPr>
            <p:cNvSpPr/>
            <p:nvPr/>
          </p:nvSpPr>
          <p:spPr>
            <a:xfrm>
              <a:off x="-24706444" y="2202723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9BCF7DD3-583C-092B-440A-B73A90F1512E}"/>
                </a:ext>
              </a:extLst>
            </p:cNvPr>
            <p:cNvSpPr/>
            <p:nvPr/>
          </p:nvSpPr>
          <p:spPr>
            <a:xfrm>
              <a:off x="-23121607" y="2202707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3C7B9018-0105-80DA-81EE-2FE35911AC61}"/>
                </a:ext>
              </a:extLst>
            </p:cNvPr>
            <p:cNvSpPr/>
            <p:nvPr/>
          </p:nvSpPr>
          <p:spPr>
            <a:xfrm>
              <a:off x="-23487103" y="20336853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C8B817E7-D6CA-954C-E493-09E7FBCAF815}"/>
                </a:ext>
              </a:extLst>
            </p:cNvPr>
            <p:cNvSpPr/>
            <p:nvPr/>
          </p:nvSpPr>
          <p:spPr>
            <a:xfrm>
              <a:off x="-22145876" y="2202691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A56A5DA7-D122-185E-D1FD-60A9ACD3B3EC}"/>
                </a:ext>
              </a:extLst>
            </p:cNvPr>
            <p:cNvSpPr/>
            <p:nvPr/>
          </p:nvSpPr>
          <p:spPr>
            <a:xfrm>
              <a:off x="-23853243" y="1928103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FBFC1362-4A8E-460D-821C-6F62D7DEF22A}"/>
                </a:ext>
              </a:extLst>
            </p:cNvPr>
            <p:cNvSpPr/>
            <p:nvPr/>
          </p:nvSpPr>
          <p:spPr>
            <a:xfrm>
              <a:off x="-23731035" y="20336853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B7EA9394-3AA0-B007-1A51-57F573DF4EC9}"/>
                </a:ext>
              </a:extLst>
            </p:cNvPr>
            <p:cNvSpPr/>
            <p:nvPr/>
          </p:nvSpPr>
          <p:spPr>
            <a:xfrm>
              <a:off x="-24889796" y="2213236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B8A05B10-BB8B-1336-5F9E-C9B6197ED7D6}"/>
                </a:ext>
              </a:extLst>
            </p:cNvPr>
            <p:cNvSpPr/>
            <p:nvPr/>
          </p:nvSpPr>
          <p:spPr>
            <a:xfrm>
              <a:off x="-22085215" y="2213244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CB8142E8-75B0-D584-6CC6-EA6CF998F254}"/>
                </a:ext>
              </a:extLst>
            </p:cNvPr>
            <p:cNvSpPr/>
            <p:nvPr/>
          </p:nvSpPr>
          <p:spPr>
            <a:xfrm>
              <a:off x="-23853243" y="2033677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DF03FA2A-9A8D-8E41-92B3-D571C904D700}"/>
                </a:ext>
              </a:extLst>
            </p:cNvPr>
            <p:cNvSpPr/>
            <p:nvPr/>
          </p:nvSpPr>
          <p:spPr>
            <a:xfrm>
              <a:off x="-23670133" y="1938632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97EE94D9-D07D-1100-2D51-809EB98FC833}"/>
                </a:ext>
              </a:extLst>
            </p:cNvPr>
            <p:cNvSpPr/>
            <p:nvPr/>
          </p:nvSpPr>
          <p:spPr>
            <a:xfrm>
              <a:off x="-22389970" y="2223846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1540D1F5-B682-812F-0967-D5704DE550C1}"/>
                </a:ext>
              </a:extLst>
            </p:cNvPr>
            <p:cNvSpPr/>
            <p:nvPr/>
          </p:nvSpPr>
          <p:spPr>
            <a:xfrm>
              <a:off x="-22267923" y="2223814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F75F7A6D-74FF-1E16-AF01-FA9FB01A9656}"/>
                </a:ext>
              </a:extLst>
            </p:cNvPr>
            <p:cNvSpPr/>
            <p:nvPr/>
          </p:nvSpPr>
          <p:spPr>
            <a:xfrm>
              <a:off x="-22145796" y="2223846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FED6C47B-5496-6150-C3E1-9B515BED0B6A}"/>
                </a:ext>
              </a:extLst>
            </p:cNvPr>
            <p:cNvSpPr/>
            <p:nvPr/>
          </p:nvSpPr>
          <p:spPr>
            <a:xfrm>
              <a:off x="-22633661" y="2266076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35D59350-6820-706E-CDED-3C6FB803672B}"/>
                </a:ext>
              </a:extLst>
            </p:cNvPr>
            <p:cNvSpPr/>
            <p:nvPr/>
          </p:nvSpPr>
          <p:spPr>
            <a:xfrm>
              <a:off x="-23426361" y="2023132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FF664B0F-363F-9FF4-9F5B-544FF93F3F9A}"/>
                </a:ext>
              </a:extLst>
            </p:cNvPr>
            <p:cNvSpPr/>
            <p:nvPr/>
          </p:nvSpPr>
          <p:spPr>
            <a:xfrm>
              <a:off x="-23669972" y="2023164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BFD4A3E6-5F00-3BD9-E48D-B23230DA1056}"/>
                </a:ext>
              </a:extLst>
            </p:cNvPr>
            <p:cNvSpPr/>
            <p:nvPr/>
          </p:nvSpPr>
          <p:spPr>
            <a:xfrm>
              <a:off x="-23791938" y="2023148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05D7348A-5967-A4D5-012A-A7208A8358AB}"/>
                </a:ext>
              </a:extLst>
            </p:cNvPr>
            <p:cNvSpPr/>
            <p:nvPr/>
          </p:nvSpPr>
          <p:spPr>
            <a:xfrm>
              <a:off x="-22328745" y="2234391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FF6B5795-23BB-0F3D-E423-25FB147EEB16}"/>
                </a:ext>
              </a:extLst>
            </p:cNvPr>
            <p:cNvSpPr/>
            <p:nvPr/>
          </p:nvSpPr>
          <p:spPr>
            <a:xfrm>
              <a:off x="-23243251" y="2266084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8139E9E9-D849-5D83-F5E2-265796949AA7}"/>
                </a:ext>
              </a:extLst>
            </p:cNvPr>
            <p:cNvSpPr/>
            <p:nvPr/>
          </p:nvSpPr>
          <p:spPr>
            <a:xfrm>
              <a:off x="-23853082" y="2012578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60E4CA42-8FF1-6CA3-4A56-82FE9991DD25}"/>
                </a:ext>
              </a:extLst>
            </p:cNvPr>
            <p:cNvSpPr/>
            <p:nvPr/>
          </p:nvSpPr>
          <p:spPr>
            <a:xfrm>
              <a:off x="-23669972" y="2001985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E0AC6E69-7F7F-18C8-4296-93E65A9540D4}"/>
                </a:ext>
              </a:extLst>
            </p:cNvPr>
            <p:cNvSpPr/>
            <p:nvPr/>
          </p:nvSpPr>
          <p:spPr>
            <a:xfrm>
              <a:off x="-21840880" y="2255506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C632C3CC-8853-EB30-BDAE-FF9A146988A3}"/>
                </a:ext>
              </a:extLst>
            </p:cNvPr>
            <p:cNvSpPr/>
            <p:nvPr/>
          </p:nvSpPr>
          <p:spPr>
            <a:xfrm>
              <a:off x="-22999560" y="2244929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0009D201-CF95-D485-1518-443C61F19E3F}"/>
                </a:ext>
              </a:extLst>
            </p:cNvPr>
            <p:cNvSpPr/>
            <p:nvPr/>
          </p:nvSpPr>
          <p:spPr>
            <a:xfrm>
              <a:off x="-23791938" y="2002001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FD712140-46AB-CF4E-3643-302945CA8BAD}"/>
                </a:ext>
              </a:extLst>
            </p:cNvPr>
            <p:cNvSpPr/>
            <p:nvPr/>
          </p:nvSpPr>
          <p:spPr>
            <a:xfrm>
              <a:off x="-22085135" y="2255514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99328401-99D1-C151-775B-65BB72F89A71}"/>
                </a:ext>
              </a:extLst>
            </p:cNvPr>
            <p:cNvSpPr/>
            <p:nvPr/>
          </p:nvSpPr>
          <p:spPr>
            <a:xfrm>
              <a:off x="-23731035" y="1991463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1279CD30-74A5-982D-B589-9B8F7059532C}"/>
                </a:ext>
              </a:extLst>
            </p:cNvPr>
            <p:cNvSpPr/>
            <p:nvPr/>
          </p:nvSpPr>
          <p:spPr>
            <a:xfrm>
              <a:off x="-23487022" y="1949186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D45B35CD-7CFC-66F3-A9F9-A8B741526D0B}"/>
                </a:ext>
              </a:extLst>
            </p:cNvPr>
            <p:cNvSpPr/>
            <p:nvPr/>
          </p:nvSpPr>
          <p:spPr>
            <a:xfrm>
              <a:off x="-22389889" y="2244913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DBB7D3BA-A108-A70A-F623-910D47F3ED42}"/>
                </a:ext>
              </a:extLst>
            </p:cNvPr>
            <p:cNvSpPr/>
            <p:nvPr/>
          </p:nvSpPr>
          <p:spPr>
            <a:xfrm>
              <a:off x="-23974968" y="1991439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78EB14F9-EF0A-BBEC-E988-FEAC494D4477}"/>
                </a:ext>
              </a:extLst>
            </p:cNvPr>
            <p:cNvSpPr/>
            <p:nvPr/>
          </p:nvSpPr>
          <p:spPr>
            <a:xfrm>
              <a:off x="-24096612" y="1991472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6CEF54EC-826B-ACBF-6710-ED34DB0ED1A9}"/>
                </a:ext>
              </a:extLst>
            </p:cNvPr>
            <p:cNvSpPr/>
            <p:nvPr/>
          </p:nvSpPr>
          <p:spPr>
            <a:xfrm>
              <a:off x="-22023668" y="2244937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335FC514-33EF-9772-60F1-BE8077F122F2}"/>
                </a:ext>
              </a:extLst>
            </p:cNvPr>
            <p:cNvSpPr/>
            <p:nvPr/>
          </p:nvSpPr>
          <p:spPr>
            <a:xfrm>
              <a:off x="-23913904" y="1959779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BF8982B2-2EBB-5AEB-F31E-8B750D1D0977}"/>
                </a:ext>
              </a:extLst>
            </p:cNvPr>
            <p:cNvSpPr/>
            <p:nvPr/>
          </p:nvSpPr>
          <p:spPr>
            <a:xfrm>
              <a:off x="-22450470" y="21287539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5EA512F5-C34D-BF7B-A41C-EF4AB3968837}"/>
                </a:ext>
              </a:extLst>
            </p:cNvPr>
            <p:cNvSpPr/>
            <p:nvPr/>
          </p:nvSpPr>
          <p:spPr>
            <a:xfrm>
              <a:off x="-24036112" y="19808864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C4D79182-3D8B-12DD-4992-F1D5E92A6178}"/>
                </a:ext>
              </a:extLst>
            </p:cNvPr>
            <p:cNvSpPr/>
            <p:nvPr/>
          </p:nvSpPr>
          <p:spPr>
            <a:xfrm>
              <a:off x="-23853163" y="1970325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32A7C7A9-F8A8-245D-0113-663A1808C4C3}"/>
                </a:ext>
              </a:extLst>
            </p:cNvPr>
            <p:cNvSpPr/>
            <p:nvPr/>
          </p:nvSpPr>
          <p:spPr>
            <a:xfrm>
              <a:off x="-24096693" y="1970325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F1439AEC-C764-9817-5DE7-93BF886932FC}"/>
                </a:ext>
              </a:extLst>
            </p:cNvPr>
            <p:cNvSpPr/>
            <p:nvPr/>
          </p:nvSpPr>
          <p:spPr>
            <a:xfrm>
              <a:off x="-23669972" y="18752968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057FC7EE-C932-7AC2-6730-DB9783D1AD0B}"/>
                </a:ext>
              </a:extLst>
            </p:cNvPr>
            <p:cNvSpPr/>
            <p:nvPr/>
          </p:nvSpPr>
          <p:spPr>
            <a:xfrm>
              <a:off x="-23913743" y="19808864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ADD8561C-5842-39D3-9855-5D06FF07B65A}"/>
                </a:ext>
              </a:extLst>
            </p:cNvPr>
            <p:cNvSpPr/>
            <p:nvPr/>
          </p:nvSpPr>
          <p:spPr>
            <a:xfrm>
              <a:off x="-22389889" y="20970536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F5875325-A0ED-AE45-BD03-58A1F61A2C24}"/>
                </a:ext>
              </a:extLst>
            </p:cNvPr>
            <p:cNvSpPr/>
            <p:nvPr/>
          </p:nvSpPr>
          <p:spPr>
            <a:xfrm>
              <a:off x="-22450470" y="22555307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BC7AB9AB-B66C-7D2D-5425-8529BCA901CF}"/>
                </a:ext>
              </a:extLst>
            </p:cNvPr>
            <p:cNvSpPr/>
            <p:nvPr/>
          </p:nvSpPr>
          <p:spPr>
            <a:xfrm>
              <a:off x="-22450550" y="2318907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CA616ED5-1C4F-7A91-0263-143971F36F32}"/>
                </a:ext>
              </a:extLst>
            </p:cNvPr>
            <p:cNvSpPr/>
            <p:nvPr/>
          </p:nvSpPr>
          <p:spPr>
            <a:xfrm>
              <a:off x="-22816691" y="20653775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C67C67C4-A99D-5353-D134-2183573B35F1}"/>
                </a:ext>
              </a:extLst>
            </p:cNvPr>
            <p:cNvSpPr/>
            <p:nvPr/>
          </p:nvSpPr>
          <p:spPr>
            <a:xfrm>
              <a:off x="-23060140" y="21498847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6ACC59F6-57B3-87AA-1160-79E840E7F142}"/>
                </a:ext>
              </a:extLst>
            </p:cNvPr>
            <p:cNvSpPr/>
            <p:nvPr/>
          </p:nvSpPr>
          <p:spPr>
            <a:xfrm>
              <a:off x="-21963007" y="22555227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456466B9-19D5-6A81-1CF7-700D88B78DF7}"/>
                </a:ext>
              </a:extLst>
            </p:cNvPr>
            <p:cNvSpPr/>
            <p:nvPr/>
          </p:nvSpPr>
          <p:spPr>
            <a:xfrm>
              <a:off x="-23487022" y="18858179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75B21734-659F-C7BE-68E0-7BD103DEE805}"/>
                </a:ext>
              </a:extLst>
            </p:cNvPr>
            <p:cNvSpPr/>
            <p:nvPr/>
          </p:nvSpPr>
          <p:spPr>
            <a:xfrm>
              <a:off x="-22206779" y="2297760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DEB1F9BB-C9B8-BA54-F5B7-8D1EBCB74110}"/>
                </a:ext>
              </a:extLst>
            </p:cNvPr>
            <p:cNvSpPr/>
            <p:nvPr/>
          </p:nvSpPr>
          <p:spPr>
            <a:xfrm>
              <a:off x="-22206779" y="22344080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D02E6D0C-AF0E-FB80-9386-50ECA5D3FC43}"/>
                </a:ext>
              </a:extLst>
            </p:cNvPr>
            <p:cNvSpPr/>
            <p:nvPr/>
          </p:nvSpPr>
          <p:spPr>
            <a:xfrm>
              <a:off x="-22999560" y="2160446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D7E5CBCC-E066-4922-3406-A5FC59739BDA}"/>
                </a:ext>
              </a:extLst>
            </p:cNvPr>
            <p:cNvSpPr/>
            <p:nvPr/>
          </p:nvSpPr>
          <p:spPr>
            <a:xfrm>
              <a:off x="-22145715" y="22872310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D87E7B07-CFF7-58E0-9769-53CB56A04F8C}"/>
                </a:ext>
              </a:extLst>
            </p:cNvPr>
            <p:cNvSpPr/>
            <p:nvPr/>
          </p:nvSpPr>
          <p:spPr>
            <a:xfrm>
              <a:off x="-23060060" y="2023156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FF6AD295-2498-E5CC-EB94-E0B892B1D89E}"/>
                </a:ext>
              </a:extLst>
            </p:cNvPr>
            <p:cNvSpPr/>
            <p:nvPr/>
          </p:nvSpPr>
          <p:spPr>
            <a:xfrm>
              <a:off x="-22389889" y="22872229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8714E593-BB1A-2BA8-1A77-9969C1224DE8}"/>
                </a:ext>
              </a:extLst>
            </p:cNvPr>
            <p:cNvSpPr/>
            <p:nvPr/>
          </p:nvSpPr>
          <p:spPr>
            <a:xfrm>
              <a:off x="-25072665" y="22238305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03F5B9C0-8C3C-C6D3-8BEA-19BEACF93DF3}"/>
                </a:ext>
              </a:extLst>
            </p:cNvPr>
            <p:cNvSpPr/>
            <p:nvPr/>
          </p:nvSpPr>
          <p:spPr>
            <a:xfrm>
              <a:off x="-24035951" y="19175020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A2C2CCB1-99F0-A468-8511-96D4A4BCFC73}"/>
                </a:ext>
              </a:extLst>
            </p:cNvPr>
            <p:cNvSpPr/>
            <p:nvPr/>
          </p:nvSpPr>
          <p:spPr>
            <a:xfrm>
              <a:off x="-23731116" y="19281118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11987181-E026-5719-40B7-C7AA8D4D7BE9}"/>
                </a:ext>
              </a:extLst>
            </p:cNvPr>
            <p:cNvSpPr/>
            <p:nvPr/>
          </p:nvSpPr>
          <p:spPr>
            <a:xfrm>
              <a:off x="-23913824" y="19175020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F8DB0B7D-6EF9-7754-F381-C9E4DA4A8BE0}"/>
                </a:ext>
              </a:extLst>
            </p:cNvPr>
            <p:cNvSpPr/>
            <p:nvPr/>
          </p:nvSpPr>
          <p:spPr>
            <a:xfrm>
              <a:off x="-22023588" y="22027077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E9017833-3638-09F2-125D-F6AC6C1AB3F2}"/>
                </a:ext>
              </a:extLst>
            </p:cNvPr>
            <p:cNvSpPr/>
            <p:nvPr/>
          </p:nvSpPr>
          <p:spPr>
            <a:xfrm>
              <a:off x="-23791858" y="19174940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5D275D32-CDC1-3D74-1B3C-7925060ED99C}"/>
                </a:ext>
              </a:extLst>
            </p:cNvPr>
            <p:cNvSpPr/>
            <p:nvPr/>
          </p:nvSpPr>
          <p:spPr>
            <a:xfrm>
              <a:off x="-21840799" y="22766132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BCB85D04-4700-B681-7694-2D42E99928B9}"/>
                </a:ext>
              </a:extLst>
            </p:cNvPr>
            <p:cNvSpPr/>
            <p:nvPr/>
          </p:nvSpPr>
          <p:spPr>
            <a:xfrm>
              <a:off x="-21962927" y="22766132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BAB912E8-2D79-1DCD-F9D7-613CF9C364C3}"/>
                </a:ext>
              </a:extLst>
            </p:cNvPr>
            <p:cNvSpPr/>
            <p:nvPr/>
          </p:nvSpPr>
          <p:spPr>
            <a:xfrm>
              <a:off x="-23853163" y="20548403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9DFBBB7A-EB7D-A0C1-3D3D-F98CF10C1005}"/>
                </a:ext>
              </a:extLst>
            </p:cNvPr>
            <p:cNvSpPr/>
            <p:nvPr/>
          </p:nvSpPr>
          <p:spPr>
            <a:xfrm>
              <a:off x="-22084974" y="22766132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E081F891-ED9D-A151-8CCF-0B30F69BFAF4}"/>
                </a:ext>
              </a:extLst>
            </p:cNvPr>
            <p:cNvSpPr/>
            <p:nvPr/>
          </p:nvSpPr>
          <p:spPr>
            <a:xfrm>
              <a:off x="-22877191" y="2160446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B0CF40D3-C4B7-E288-22E6-A1BF841BACD0}"/>
                </a:ext>
              </a:extLst>
            </p:cNvPr>
            <p:cNvSpPr/>
            <p:nvPr/>
          </p:nvSpPr>
          <p:spPr>
            <a:xfrm>
              <a:off x="-23304153" y="1917510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1A8A2F48-2930-3484-E631-62C04765FF05}"/>
                </a:ext>
              </a:extLst>
            </p:cNvPr>
            <p:cNvSpPr/>
            <p:nvPr/>
          </p:nvSpPr>
          <p:spPr>
            <a:xfrm>
              <a:off x="-22572678" y="22766213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7828E6FE-7C99-3D48-4338-E2D381E3528E}"/>
                </a:ext>
              </a:extLst>
            </p:cNvPr>
            <p:cNvSpPr/>
            <p:nvPr/>
          </p:nvSpPr>
          <p:spPr>
            <a:xfrm>
              <a:off x="-23304153" y="22766213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8A6D0639-A8F4-3475-1089-BC9A29212EA6}"/>
                </a:ext>
              </a:extLst>
            </p:cNvPr>
            <p:cNvSpPr/>
            <p:nvPr/>
          </p:nvSpPr>
          <p:spPr>
            <a:xfrm>
              <a:off x="-24767830" y="21921463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8D45745D-7A73-C463-8B56-21C2DF4285B1}"/>
                </a:ext>
              </a:extLst>
            </p:cNvPr>
            <p:cNvSpPr/>
            <p:nvPr/>
          </p:nvSpPr>
          <p:spPr>
            <a:xfrm>
              <a:off x="-23609150" y="19281037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00577681-208C-C228-7C7A-566DC9D83FAD}"/>
                </a:ext>
              </a:extLst>
            </p:cNvPr>
            <p:cNvSpPr/>
            <p:nvPr/>
          </p:nvSpPr>
          <p:spPr>
            <a:xfrm>
              <a:off x="-23548005" y="19386490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5D1987E1-2F58-61F4-35CB-7BD96FD98646}"/>
                </a:ext>
              </a:extLst>
            </p:cNvPr>
            <p:cNvSpPr/>
            <p:nvPr/>
          </p:nvSpPr>
          <p:spPr>
            <a:xfrm>
              <a:off x="-23365137" y="19069809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2D585192-17C0-8FBC-09E0-E57A13772111}"/>
                </a:ext>
              </a:extLst>
            </p:cNvPr>
            <p:cNvSpPr/>
            <p:nvPr/>
          </p:nvSpPr>
          <p:spPr>
            <a:xfrm>
              <a:off x="-23304234" y="18964034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F119C793-1AAA-7620-D0B9-952098E7AB90}"/>
                </a:ext>
              </a:extLst>
            </p:cNvPr>
            <p:cNvSpPr/>
            <p:nvPr/>
          </p:nvSpPr>
          <p:spPr>
            <a:xfrm>
              <a:off x="-23608908" y="19492184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0B505B8B-7747-EDC3-9D2A-CF08E50E8714}"/>
                </a:ext>
              </a:extLst>
            </p:cNvPr>
            <p:cNvSpPr/>
            <p:nvPr/>
          </p:nvSpPr>
          <p:spPr>
            <a:xfrm>
              <a:off x="-22328665" y="22977601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0501C647-1DF0-93A3-6BC2-9DF8D83B3478}"/>
                </a:ext>
              </a:extLst>
            </p:cNvPr>
            <p:cNvSpPr/>
            <p:nvPr/>
          </p:nvSpPr>
          <p:spPr>
            <a:xfrm>
              <a:off x="-23365137" y="22660921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F6F0DB6B-15A4-9B63-1036-769CF7FCF1B2}"/>
                </a:ext>
              </a:extLst>
            </p:cNvPr>
            <p:cNvSpPr/>
            <p:nvPr/>
          </p:nvSpPr>
          <p:spPr>
            <a:xfrm>
              <a:off x="-23791858" y="20653775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EE3D115B-D944-8319-A492-790812DF5A96}"/>
                </a:ext>
              </a:extLst>
            </p:cNvPr>
            <p:cNvSpPr/>
            <p:nvPr/>
          </p:nvSpPr>
          <p:spPr>
            <a:xfrm>
              <a:off x="-23121526" y="2244929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20DD3BBB-E0A2-4596-FDF6-CD9653BAB720}"/>
                </a:ext>
              </a:extLst>
            </p:cNvPr>
            <p:cNvSpPr/>
            <p:nvPr/>
          </p:nvSpPr>
          <p:spPr>
            <a:xfrm>
              <a:off x="-22755305" y="2244929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0CC5ADC9-E558-8929-38D4-342B34F9BE79}"/>
                </a:ext>
              </a:extLst>
            </p:cNvPr>
            <p:cNvSpPr/>
            <p:nvPr/>
          </p:nvSpPr>
          <p:spPr>
            <a:xfrm>
              <a:off x="-23304234" y="22555146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45144389-3FDA-E644-2961-D43E059522EE}"/>
                </a:ext>
              </a:extLst>
            </p:cNvPr>
            <p:cNvSpPr/>
            <p:nvPr/>
          </p:nvSpPr>
          <p:spPr>
            <a:xfrm>
              <a:off x="-22267762" y="23083296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5B8FEC79-54BC-B4D3-E817-F9C83501C132}"/>
                </a:ext>
              </a:extLst>
            </p:cNvPr>
            <p:cNvSpPr/>
            <p:nvPr/>
          </p:nvSpPr>
          <p:spPr>
            <a:xfrm>
              <a:off x="-23121526" y="21393475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CD7F61D7-5979-1940-655A-A4527B5B607C}"/>
                </a:ext>
              </a:extLst>
            </p:cNvPr>
            <p:cNvSpPr/>
            <p:nvPr/>
          </p:nvSpPr>
          <p:spPr>
            <a:xfrm>
              <a:off x="-22328665" y="20865325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04170DEA-6711-8719-D5F7-D2C31BCDABE3}"/>
                </a:ext>
              </a:extLst>
            </p:cNvPr>
            <p:cNvSpPr/>
            <p:nvPr/>
          </p:nvSpPr>
          <p:spPr>
            <a:xfrm>
              <a:off x="-24157998" y="19597878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17B0447E-3474-92F8-4A01-B412DCF2353B}"/>
                </a:ext>
              </a:extLst>
            </p:cNvPr>
            <p:cNvSpPr/>
            <p:nvPr/>
          </p:nvSpPr>
          <p:spPr>
            <a:xfrm>
              <a:off x="-22572436" y="22555146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ECABE79F-F678-3B23-0CED-50D088809AE4}"/>
                </a:ext>
              </a:extLst>
            </p:cNvPr>
            <p:cNvSpPr/>
            <p:nvPr/>
          </p:nvSpPr>
          <p:spPr>
            <a:xfrm>
              <a:off x="-23791858" y="19597959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409386C5-3959-794A-1C92-BF983E4190BD}"/>
                </a:ext>
              </a:extLst>
            </p:cNvPr>
            <p:cNvSpPr/>
            <p:nvPr/>
          </p:nvSpPr>
          <p:spPr>
            <a:xfrm>
              <a:off x="-22267681" y="20970617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A175E22E-0C64-F12C-C9CA-D3A338C0CE96}"/>
                </a:ext>
              </a:extLst>
            </p:cNvPr>
            <p:cNvSpPr/>
            <p:nvPr/>
          </p:nvSpPr>
          <p:spPr>
            <a:xfrm>
              <a:off x="-23365137" y="21182005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F2B6BB3A-07FC-EAEC-DF57-A78A0E468409}"/>
                </a:ext>
              </a:extLst>
            </p:cNvPr>
            <p:cNvSpPr/>
            <p:nvPr/>
          </p:nvSpPr>
          <p:spPr>
            <a:xfrm>
              <a:off x="-22572436" y="21287780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09B43CCA-E719-4CC7-CEC2-C5C8D76BE1AB}"/>
                </a:ext>
              </a:extLst>
            </p:cNvPr>
            <p:cNvSpPr/>
            <p:nvPr/>
          </p:nvSpPr>
          <p:spPr>
            <a:xfrm>
              <a:off x="-23304234" y="21287780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13704FC8-D802-7BA2-744D-00D60D4C4B39}"/>
                </a:ext>
              </a:extLst>
            </p:cNvPr>
            <p:cNvSpPr/>
            <p:nvPr/>
          </p:nvSpPr>
          <p:spPr>
            <a:xfrm>
              <a:off x="-22023668" y="22660760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980A5A05-7915-C540-C3F1-2E6057383968}"/>
                </a:ext>
              </a:extLst>
            </p:cNvPr>
            <p:cNvSpPr/>
            <p:nvPr/>
          </p:nvSpPr>
          <p:spPr>
            <a:xfrm>
              <a:off x="-22267601" y="22872149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E4A060BE-9BF3-3628-AF13-519B1BC677C1}"/>
                </a:ext>
              </a:extLst>
            </p:cNvPr>
            <p:cNvSpPr/>
            <p:nvPr/>
          </p:nvSpPr>
          <p:spPr>
            <a:xfrm>
              <a:off x="-23853002" y="19069648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B74673D9-7235-B694-D061-6DEEFD604FA9}"/>
                </a:ext>
              </a:extLst>
            </p:cNvPr>
            <p:cNvSpPr/>
            <p:nvPr/>
          </p:nvSpPr>
          <p:spPr>
            <a:xfrm>
              <a:off x="-24401367" y="21498847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2BB395E0-2BBA-5808-7C5D-136FFD3E9D60}"/>
                </a:ext>
              </a:extLst>
            </p:cNvPr>
            <p:cNvSpPr/>
            <p:nvPr/>
          </p:nvSpPr>
          <p:spPr>
            <a:xfrm>
              <a:off x="-22511614" y="22661002"/>
              <a:ext cx="60097" cy="6009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62" name="Groupe 261">
            <a:extLst>
              <a:ext uri="{FF2B5EF4-FFF2-40B4-BE49-F238E27FC236}">
                <a16:creationId xmlns:a16="http://schemas.microsoft.com/office/drawing/2014/main" id="{939F334B-1BE3-2E5A-333A-4D0DB151C6AA}"/>
              </a:ext>
            </a:extLst>
          </p:cNvPr>
          <p:cNvGrpSpPr/>
          <p:nvPr/>
        </p:nvGrpSpPr>
        <p:grpSpPr>
          <a:xfrm>
            <a:off x="5845324" y="1114379"/>
            <a:ext cx="1127760" cy="1127760"/>
            <a:chOff x="-2663056" y="2865120"/>
            <a:chExt cx="1127760" cy="1127760"/>
          </a:xfrm>
        </p:grpSpPr>
        <p:grpSp>
          <p:nvGrpSpPr>
            <p:cNvPr id="263" name="Graphique 385">
              <a:extLst>
                <a:ext uri="{FF2B5EF4-FFF2-40B4-BE49-F238E27FC236}">
                  <a16:creationId xmlns:a16="http://schemas.microsoft.com/office/drawing/2014/main" id="{4EE20309-5D41-5A5E-F162-1CC6D0630307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265" name="Ellipse 264">
                <a:extLst>
                  <a:ext uri="{FF2B5EF4-FFF2-40B4-BE49-F238E27FC236}">
                    <a16:creationId xmlns:a16="http://schemas.microsoft.com/office/drawing/2014/main" id="{F4BA93F7-8990-1A56-5396-43AEA369A073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6" name="Ellipse 265">
                <a:extLst>
                  <a:ext uri="{FF2B5EF4-FFF2-40B4-BE49-F238E27FC236}">
                    <a16:creationId xmlns:a16="http://schemas.microsoft.com/office/drawing/2014/main" id="{BE4C414A-417D-F8ED-5C2B-FC71C8402BD3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64" name="ZoneTexte 263">
              <a:extLst>
                <a:ext uri="{FF2B5EF4-FFF2-40B4-BE49-F238E27FC236}">
                  <a16:creationId xmlns:a16="http://schemas.microsoft.com/office/drawing/2014/main" id="{403B5109-58DC-1D86-8E6A-A88ADCF68B85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267" name="Groupe 266">
            <a:extLst>
              <a:ext uri="{FF2B5EF4-FFF2-40B4-BE49-F238E27FC236}">
                <a16:creationId xmlns:a16="http://schemas.microsoft.com/office/drawing/2014/main" id="{E5A1DE30-A5ED-09BB-241C-E1CD5914F490}"/>
              </a:ext>
            </a:extLst>
          </p:cNvPr>
          <p:cNvGrpSpPr/>
          <p:nvPr/>
        </p:nvGrpSpPr>
        <p:grpSpPr>
          <a:xfrm>
            <a:off x="7282335" y="4154748"/>
            <a:ext cx="886171" cy="886171"/>
            <a:chOff x="-2196201" y="4165899"/>
            <a:chExt cx="886171" cy="886171"/>
          </a:xfrm>
        </p:grpSpPr>
        <p:grpSp>
          <p:nvGrpSpPr>
            <p:cNvPr id="268" name="Graphique 385">
              <a:extLst>
                <a:ext uri="{FF2B5EF4-FFF2-40B4-BE49-F238E27FC236}">
                  <a16:creationId xmlns:a16="http://schemas.microsoft.com/office/drawing/2014/main" id="{77A90FA0-C833-E028-487D-B3CB68A9A31B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270" name="Ellipse 269">
                <a:extLst>
                  <a:ext uri="{FF2B5EF4-FFF2-40B4-BE49-F238E27FC236}">
                    <a16:creationId xmlns:a16="http://schemas.microsoft.com/office/drawing/2014/main" id="{D7BA48DD-803B-F330-158C-164B18ABE05F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1" name="Ellipse 270">
                <a:extLst>
                  <a:ext uri="{FF2B5EF4-FFF2-40B4-BE49-F238E27FC236}">
                    <a16:creationId xmlns:a16="http://schemas.microsoft.com/office/drawing/2014/main" id="{961AA4E5-2854-E2AE-EB90-40EDEF769700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69" name="ZoneTexte 268">
              <a:extLst>
                <a:ext uri="{FF2B5EF4-FFF2-40B4-BE49-F238E27FC236}">
                  <a16:creationId xmlns:a16="http://schemas.microsoft.com/office/drawing/2014/main" id="{9EDA79E8-13FC-11DB-6F5B-4002D663D2BA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272" name="Groupe 271">
            <a:extLst>
              <a:ext uri="{FF2B5EF4-FFF2-40B4-BE49-F238E27FC236}">
                <a16:creationId xmlns:a16="http://schemas.microsoft.com/office/drawing/2014/main" id="{CE92A5F7-6CDA-6815-5A03-201265D3889E}"/>
              </a:ext>
            </a:extLst>
          </p:cNvPr>
          <p:cNvGrpSpPr/>
          <p:nvPr/>
        </p:nvGrpSpPr>
        <p:grpSpPr>
          <a:xfrm>
            <a:off x="5043139" y="1239125"/>
            <a:ext cx="642158" cy="642158"/>
            <a:chOff x="-4110358" y="5865997"/>
            <a:chExt cx="642158" cy="642158"/>
          </a:xfrm>
        </p:grpSpPr>
        <p:grpSp>
          <p:nvGrpSpPr>
            <p:cNvPr id="273" name="Graphique 385">
              <a:extLst>
                <a:ext uri="{FF2B5EF4-FFF2-40B4-BE49-F238E27FC236}">
                  <a16:creationId xmlns:a16="http://schemas.microsoft.com/office/drawing/2014/main" id="{E7DFD3AC-7401-96AB-0618-493F8440363B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275" name="Ellipse 274">
                <a:extLst>
                  <a:ext uri="{FF2B5EF4-FFF2-40B4-BE49-F238E27FC236}">
                    <a16:creationId xmlns:a16="http://schemas.microsoft.com/office/drawing/2014/main" id="{C0BF0C65-F189-1CBA-F04A-BE335613AE2F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6" name="Ellipse 275">
                <a:extLst>
                  <a:ext uri="{FF2B5EF4-FFF2-40B4-BE49-F238E27FC236}">
                    <a16:creationId xmlns:a16="http://schemas.microsoft.com/office/drawing/2014/main" id="{EB9637A9-772F-C5CB-CF55-B9E4C1641975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74" name="ZoneTexte 273">
              <a:extLst>
                <a:ext uri="{FF2B5EF4-FFF2-40B4-BE49-F238E27FC236}">
                  <a16:creationId xmlns:a16="http://schemas.microsoft.com/office/drawing/2014/main" id="{8935E341-3A7F-5D6C-6E1E-798CF1F1422C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277" name="Forme libre 276">
            <a:extLst>
              <a:ext uri="{FF2B5EF4-FFF2-40B4-BE49-F238E27FC236}">
                <a16:creationId xmlns:a16="http://schemas.microsoft.com/office/drawing/2014/main" id="{F6146F70-E437-D029-DEA6-CECCE79949F4}"/>
              </a:ext>
            </a:extLst>
          </p:cNvPr>
          <p:cNvSpPr/>
          <p:nvPr/>
        </p:nvSpPr>
        <p:spPr>
          <a:xfrm>
            <a:off x="7809437" y="144840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78" name="Group 46">
            <a:extLst>
              <a:ext uri="{FF2B5EF4-FFF2-40B4-BE49-F238E27FC236}">
                <a16:creationId xmlns:a16="http://schemas.microsoft.com/office/drawing/2014/main" id="{E7E70553-36C1-4246-6BC2-3421AEC89F61}"/>
              </a:ext>
            </a:extLst>
          </p:cNvPr>
          <p:cNvGrpSpPr/>
          <p:nvPr/>
        </p:nvGrpSpPr>
        <p:grpSpPr>
          <a:xfrm>
            <a:off x="8376302" y="1530355"/>
            <a:ext cx="1691640" cy="1013154"/>
            <a:chOff x="9636390" y="4480994"/>
            <a:chExt cx="1691640" cy="1013154"/>
          </a:xfrm>
        </p:grpSpPr>
        <p:sp>
          <p:nvSpPr>
            <p:cNvPr id="279" name="TextBox 36">
              <a:extLst>
                <a:ext uri="{FF2B5EF4-FFF2-40B4-BE49-F238E27FC236}">
                  <a16:creationId xmlns:a16="http://schemas.microsoft.com/office/drawing/2014/main" id="{A2CC50AA-DF9B-34E0-AC22-E734147F610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0" name="TextBox 37">
              <a:extLst>
                <a:ext uri="{FF2B5EF4-FFF2-40B4-BE49-F238E27FC236}">
                  <a16:creationId xmlns:a16="http://schemas.microsoft.com/office/drawing/2014/main" id="{844F9FE1-7B0B-2B50-EF4C-1B4885335D7F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81" name="Forme libre 280">
            <a:extLst>
              <a:ext uri="{FF2B5EF4-FFF2-40B4-BE49-F238E27FC236}">
                <a16:creationId xmlns:a16="http://schemas.microsoft.com/office/drawing/2014/main" id="{F90AB4CD-49C9-62BB-B9AE-5855741AC192}"/>
              </a:ext>
            </a:extLst>
          </p:cNvPr>
          <p:cNvSpPr/>
          <p:nvPr/>
        </p:nvSpPr>
        <p:spPr>
          <a:xfrm>
            <a:off x="2194179" y="200845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82" name="Group 46">
            <a:extLst>
              <a:ext uri="{FF2B5EF4-FFF2-40B4-BE49-F238E27FC236}">
                <a16:creationId xmlns:a16="http://schemas.microsoft.com/office/drawing/2014/main" id="{975603DF-4640-934E-5707-2B9F75E808EF}"/>
              </a:ext>
            </a:extLst>
          </p:cNvPr>
          <p:cNvGrpSpPr/>
          <p:nvPr/>
        </p:nvGrpSpPr>
        <p:grpSpPr>
          <a:xfrm>
            <a:off x="2761044" y="2090402"/>
            <a:ext cx="1691640" cy="1013154"/>
            <a:chOff x="9636390" y="4480994"/>
            <a:chExt cx="1691640" cy="1013154"/>
          </a:xfrm>
        </p:grpSpPr>
        <p:sp>
          <p:nvSpPr>
            <p:cNvPr id="283" name="TextBox 36">
              <a:extLst>
                <a:ext uri="{FF2B5EF4-FFF2-40B4-BE49-F238E27FC236}">
                  <a16:creationId xmlns:a16="http://schemas.microsoft.com/office/drawing/2014/main" id="{610EF548-7EEA-B16E-FA23-3E536C6430F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4" name="TextBox 37">
              <a:extLst>
                <a:ext uri="{FF2B5EF4-FFF2-40B4-BE49-F238E27FC236}">
                  <a16:creationId xmlns:a16="http://schemas.microsoft.com/office/drawing/2014/main" id="{C975EC04-8657-9BF7-7EFC-678401848BC8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85" name="Forme libre 284">
            <a:extLst>
              <a:ext uri="{FF2B5EF4-FFF2-40B4-BE49-F238E27FC236}">
                <a16:creationId xmlns:a16="http://schemas.microsoft.com/office/drawing/2014/main" id="{96E6A420-711A-CEF9-99C3-2DDCE1A63C31}"/>
              </a:ext>
            </a:extLst>
          </p:cNvPr>
          <p:cNvSpPr/>
          <p:nvPr/>
        </p:nvSpPr>
        <p:spPr>
          <a:xfrm>
            <a:off x="8960668" y="399901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86" name="Group 46">
            <a:extLst>
              <a:ext uri="{FF2B5EF4-FFF2-40B4-BE49-F238E27FC236}">
                <a16:creationId xmlns:a16="http://schemas.microsoft.com/office/drawing/2014/main" id="{B916AB17-496B-3DEB-BDA9-C64D9A3B1E83}"/>
              </a:ext>
            </a:extLst>
          </p:cNvPr>
          <p:cNvGrpSpPr/>
          <p:nvPr/>
        </p:nvGrpSpPr>
        <p:grpSpPr>
          <a:xfrm>
            <a:off x="9527533" y="4080965"/>
            <a:ext cx="1691640" cy="1013154"/>
            <a:chOff x="9636390" y="4480994"/>
            <a:chExt cx="1691640" cy="1013154"/>
          </a:xfrm>
        </p:grpSpPr>
        <p:sp>
          <p:nvSpPr>
            <p:cNvPr id="287" name="TextBox 36">
              <a:extLst>
                <a:ext uri="{FF2B5EF4-FFF2-40B4-BE49-F238E27FC236}">
                  <a16:creationId xmlns:a16="http://schemas.microsoft.com/office/drawing/2014/main" id="{F951E71A-3DEE-FA92-86B2-0CE67869F21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8" name="TextBox 37">
              <a:extLst>
                <a:ext uri="{FF2B5EF4-FFF2-40B4-BE49-F238E27FC236}">
                  <a16:creationId xmlns:a16="http://schemas.microsoft.com/office/drawing/2014/main" id="{F80DBC37-DD59-4E61-2DF1-99CF16C6DCB6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89" name="Groupe 288">
            <a:extLst>
              <a:ext uri="{FF2B5EF4-FFF2-40B4-BE49-F238E27FC236}">
                <a16:creationId xmlns:a16="http://schemas.microsoft.com/office/drawing/2014/main" id="{DAEE8D1A-0964-A856-0E3C-0CE48DDADC4E}"/>
              </a:ext>
            </a:extLst>
          </p:cNvPr>
          <p:cNvGrpSpPr/>
          <p:nvPr/>
        </p:nvGrpSpPr>
        <p:grpSpPr>
          <a:xfrm>
            <a:off x="4438576" y="3579872"/>
            <a:ext cx="1770957" cy="2228158"/>
            <a:chOff x="2475961" y="1345698"/>
            <a:chExt cx="1770957" cy="2228158"/>
          </a:xfrm>
        </p:grpSpPr>
        <p:grpSp>
          <p:nvGrpSpPr>
            <p:cNvPr id="290" name="Groupe 289">
              <a:extLst>
                <a:ext uri="{FF2B5EF4-FFF2-40B4-BE49-F238E27FC236}">
                  <a16:creationId xmlns:a16="http://schemas.microsoft.com/office/drawing/2014/main" id="{0EC9B670-CF5C-B860-B48D-9EF9D61B620C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292" name="Graphique 291" descr="Airplane avec un remplissage uni">
                <a:extLst>
                  <a:ext uri="{FF2B5EF4-FFF2-40B4-BE49-F238E27FC236}">
                    <a16:creationId xmlns:a16="http://schemas.microsoft.com/office/drawing/2014/main" id="{084E02CF-CAEA-B65E-76D3-707DC64BB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93" name="Graphique 292" descr="Airplane avec un remplissage uni">
                <a:extLst>
                  <a:ext uri="{FF2B5EF4-FFF2-40B4-BE49-F238E27FC236}">
                    <a16:creationId xmlns:a16="http://schemas.microsoft.com/office/drawing/2014/main" id="{EA683769-6025-8739-7062-212497C886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291" name="Arc 290">
              <a:extLst>
                <a:ext uri="{FF2B5EF4-FFF2-40B4-BE49-F238E27FC236}">
                  <a16:creationId xmlns:a16="http://schemas.microsoft.com/office/drawing/2014/main" id="{D4E0DB5E-31AE-4FF3-0BC3-0660F619A103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011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45DFE-B7A1-ECE1-D841-CFE2910DB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682B9-A56C-AF55-0CC4-F5491C484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Philippines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CA794E12-FFB7-AB7D-B6A0-9633874A1F4B}"/>
              </a:ext>
            </a:extLst>
          </p:cNvPr>
          <p:cNvGrpSpPr/>
          <p:nvPr/>
        </p:nvGrpSpPr>
        <p:grpSpPr>
          <a:xfrm>
            <a:off x="4449817" y="1021955"/>
            <a:ext cx="3292365" cy="4814089"/>
            <a:chOff x="-25072665" y="18646790"/>
            <a:chExt cx="3292365" cy="4814089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33EEE89F-8107-C588-F963-89E204F0744D}"/>
                </a:ext>
              </a:extLst>
            </p:cNvPr>
            <p:cNvSpPr/>
            <p:nvPr/>
          </p:nvSpPr>
          <p:spPr>
            <a:xfrm>
              <a:off x="-22207020" y="23399815"/>
              <a:ext cx="61063" cy="610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5DC4BDD0-86D1-972F-2E55-96FC47D2A332}"/>
                </a:ext>
              </a:extLst>
            </p:cNvPr>
            <p:cNvSpPr/>
            <p:nvPr/>
          </p:nvSpPr>
          <p:spPr>
            <a:xfrm>
              <a:off x="-23670455" y="19808703"/>
              <a:ext cx="61063" cy="610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787975FC-95B5-6AA0-7F68-09D9BABD7933}"/>
                </a:ext>
              </a:extLst>
            </p:cNvPr>
            <p:cNvSpPr/>
            <p:nvPr/>
          </p:nvSpPr>
          <p:spPr>
            <a:xfrm>
              <a:off x="-22267843" y="22660196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1C57D2A4-1682-0F4A-A886-B0CDD7DCFBD6}"/>
                </a:ext>
              </a:extLst>
            </p:cNvPr>
            <p:cNvSpPr/>
            <p:nvPr/>
          </p:nvSpPr>
          <p:spPr>
            <a:xfrm>
              <a:off x="-23365459" y="18646790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091B973B-A4BA-2270-2591-829D37DD3461}"/>
                </a:ext>
              </a:extLst>
            </p:cNvPr>
            <p:cNvSpPr/>
            <p:nvPr/>
          </p:nvSpPr>
          <p:spPr>
            <a:xfrm>
              <a:off x="-22633903" y="23082974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0CAB799F-FEAC-B474-4FF7-EEB54A37C518}"/>
                </a:ext>
              </a:extLst>
            </p:cNvPr>
            <p:cNvSpPr/>
            <p:nvPr/>
          </p:nvSpPr>
          <p:spPr>
            <a:xfrm>
              <a:off x="-23670375" y="18963793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7497403-1EF9-5CB0-CFF8-59C347F90915}"/>
                </a:ext>
              </a:extLst>
            </p:cNvPr>
            <p:cNvSpPr/>
            <p:nvPr/>
          </p:nvSpPr>
          <p:spPr>
            <a:xfrm>
              <a:off x="-22573161" y="22977440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2BC8A1D-E234-87A3-7A14-FAF685064FBB}"/>
                </a:ext>
              </a:extLst>
            </p:cNvPr>
            <p:cNvSpPr/>
            <p:nvPr/>
          </p:nvSpPr>
          <p:spPr>
            <a:xfrm>
              <a:off x="-22267843" y="21182166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A5F283E-9A3D-AA38-AE26-C83C6D6A7CB4}"/>
                </a:ext>
              </a:extLst>
            </p:cNvPr>
            <p:cNvSpPr/>
            <p:nvPr/>
          </p:nvSpPr>
          <p:spPr>
            <a:xfrm>
              <a:off x="-23609553" y="19069165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7E6E558-A585-7A3E-72B2-17CC15D71DA9}"/>
                </a:ext>
              </a:extLst>
            </p:cNvPr>
            <p:cNvSpPr/>
            <p:nvPr/>
          </p:nvSpPr>
          <p:spPr>
            <a:xfrm>
              <a:off x="-23731358" y="20548081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5AAFC52-B4D0-E9ED-3652-C1794D9BB8FE}"/>
                </a:ext>
              </a:extLst>
            </p:cNvPr>
            <p:cNvSpPr/>
            <p:nvPr/>
          </p:nvSpPr>
          <p:spPr>
            <a:xfrm>
              <a:off x="-22938657" y="20442306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B7E6CEB-1FDE-5BBF-820B-AB5E3C099B82}"/>
                </a:ext>
              </a:extLst>
            </p:cNvPr>
            <p:cNvSpPr/>
            <p:nvPr/>
          </p:nvSpPr>
          <p:spPr>
            <a:xfrm>
              <a:off x="-22999640" y="21815527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D275481-0D51-4677-A746-06740FA58DDE}"/>
                </a:ext>
              </a:extLst>
            </p:cNvPr>
            <p:cNvSpPr/>
            <p:nvPr/>
          </p:nvSpPr>
          <p:spPr>
            <a:xfrm>
              <a:off x="-22877674" y="21815527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4DBD80A6-C24B-A64C-3091-9F6BD41B5477}"/>
                </a:ext>
              </a:extLst>
            </p:cNvPr>
            <p:cNvSpPr/>
            <p:nvPr/>
          </p:nvSpPr>
          <p:spPr>
            <a:xfrm>
              <a:off x="-22999802" y="20336692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A9FD69B-5788-60FF-106D-32C354A01648}"/>
                </a:ext>
              </a:extLst>
            </p:cNvPr>
            <p:cNvSpPr/>
            <p:nvPr/>
          </p:nvSpPr>
          <p:spPr>
            <a:xfrm>
              <a:off x="-23426522" y="18752726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902A2967-2CD4-92C1-F56B-CEEC88EE84E0}"/>
                </a:ext>
              </a:extLst>
            </p:cNvPr>
            <p:cNvSpPr/>
            <p:nvPr/>
          </p:nvSpPr>
          <p:spPr>
            <a:xfrm>
              <a:off x="-21902105" y="23082974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F32631CF-0B40-8678-E038-8A5823C2D8E3}"/>
                </a:ext>
              </a:extLst>
            </p:cNvPr>
            <p:cNvSpPr/>
            <p:nvPr/>
          </p:nvSpPr>
          <p:spPr>
            <a:xfrm>
              <a:off x="-22512017" y="23082812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D49C39A-5AAF-9A84-52ED-8F3A8BE6280D}"/>
                </a:ext>
              </a:extLst>
            </p:cNvPr>
            <p:cNvSpPr/>
            <p:nvPr/>
          </p:nvSpPr>
          <p:spPr>
            <a:xfrm>
              <a:off x="-22938657" y="21921141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1075CC1-C0DB-4AF7-E0A9-C85626AD823C}"/>
                </a:ext>
              </a:extLst>
            </p:cNvPr>
            <p:cNvSpPr/>
            <p:nvPr/>
          </p:nvSpPr>
          <p:spPr>
            <a:xfrm>
              <a:off x="-21963249" y="22132288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51BFA416-8EB1-E241-E709-1C5AB3158E09}"/>
                </a:ext>
              </a:extLst>
            </p:cNvPr>
            <p:cNvSpPr/>
            <p:nvPr/>
          </p:nvSpPr>
          <p:spPr>
            <a:xfrm>
              <a:off x="-21902105" y="22237821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F1ECD8E6-2E57-A68D-485C-605150936DAC}"/>
                </a:ext>
              </a:extLst>
            </p:cNvPr>
            <p:cNvSpPr/>
            <p:nvPr/>
          </p:nvSpPr>
          <p:spPr>
            <a:xfrm>
              <a:off x="-21962766" y="2297744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A48AB18D-FBBD-5F5F-90D1-6BEEB8CEA6E0}"/>
                </a:ext>
              </a:extLst>
            </p:cNvPr>
            <p:cNvSpPr/>
            <p:nvPr/>
          </p:nvSpPr>
          <p:spPr>
            <a:xfrm>
              <a:off x="-23304476" y="21498927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305E63E-4E87-3CE1-750C-7EC3AF30F795}"/>
                </a:ext>
              </a:extLst>
            </p:cNvPr>
            <p:cNvSpPr/>
            <p:nvPr/>
          </p:nvSpPr>
          <p:spPr>
            <a:xfrm>
              <a:off x="-21963088" y="22343516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BDAAAE1-D87A-4A0D-0262-207CBEDEDA5D}"/>
                </a:ext>
              </a:extLst>
            </p:cNvPr>
            <p:cNvSpPr/>
            <p:nvPr/>
          </p:nvSpPr>
          <p:spPr>
            <a:xfrm>
              <a:off x="-24036112" y="20019931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C64F4CE2-FAF8-908F-4DFF-F1FC78470A46}"/>
                </a:ext>
              </a:extLst>
            </p:cNvPr>
            <p:cNvSpPr/>
            <p:nvPr/>
          </p:nvSpPr>
          <p:spPr>
            <a:xfrm>
              <a:off x="-23792180" y="19808703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D7BE3B7-141E-8DFE-16C6-E828695C496E}"/>
                </a:ext>
              </a:extLst>
            </p:cNvPr>
            <p:cNvSpPr/>
            <p:nvPr/>
          </p:nvSpPr>
          <p:spPr>
            <a:xfrm>
              <a:off x="-23609311" y="19703331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F7B52825-0D32-10A4-8367-C7B3F304C2B9}"/>
                </a:ext>
              </a:extLst>
            </p:cNvPr>
            <p:cNvSpPr/>
            <p:nvPr/>
          </p:nvSpPr>
          <p:spPr>
            <a:xfrm>
              <a:off x="-23731277" y="19703090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3C2C5B80-CAF4-FA43-AB98-DE6B111AE64E}"/>
                </a:ext>
              </a:extLst>
            </p:cNvPr>
            <p:cNvSpPr/>
            <p:nvPr/>
          </p:nvSpPr>
          <p:spPr>
            <a:xfrm>
              <a:off x="-22938577" y="22554985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DE0EF018-4824-3EF7-8050-D1241907BF55}"/>
                </a:ext>
              </a:extLst>
            </p:cNvPr>
            <p:cNvSpPr/>
            <p:nvPr/>
          </p:nvSpPr>
          <p:spPr>
            <a:xfrm>
              <a:off x="-23975129" y="19491862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03A6D0A-7ADB-7D5E-033E-3523764BE571}"/>
                </a:ext>
              </a:extLst>
            </p:cNvPr>
            <p:cNvSpPr/>
            <p:nvPr/>
          </p:nvSpPr>
          <p:spPr>
            <a:xfrm>
              <a:off x="-22999399" y="22660518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E923EDE4-0692-066B-124B-BB53F7FE8FAD}"/>
                </a:ext>
              </a:extLst>
            </p:cNvPr>
            <p:cNvSpPr/>
            <p:nvPr/>
          </p:nvSpPr>
          <p:spPr>
            <a:xfrm>
              <a:off x="-23914388" y="19386248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B1ABE5B2-E15D-9055-9520-49B607B8D166}"/>
                </a:ext>
              </a:extLst>
            </p:cNvPr>
            <p:cNvSpPr/>
            <p:nvPr/>
          </p:nvSpPr>
          <p:spPr>
            <a:xfrm>
              <a:off x="-24035790" y="1938632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F844996-1431-33A8-F40E-AD4ED42FE1FB}"/>
                </a:ext>
              </a:extLst>
            </p:cNvPr>
            <p:cNvSpPr/>
            <p:nvPr/>
          </p:nvSpPr>
          <p:spPr>
            <a:xfrm>
              <a:off x="-23914227" y="20231239"/>
              <a:ext cx="60902" cy="609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D263AF6D-4905-FA3D-130F-409A54574582}"/>
                </a:ext>
              </a:extLst>
            </p:cNvPr>
            <p:cNvSpPr/>
            <p:nvPr/>
          </p:nvSpPr>
          <p:spPr>
            <a:xfrm>
              <a:off x="-23060382" y="21287297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B604D7EF-1D08-D6D6-99ED-A1B078C0C8D3}"/>
                </a:ext>
              </a:extLst>
            </p:cNvPr>
            <p:cNvSpPr/>
            <p:nvPr/>
          </p:nvSpPr>
          <p:spPr>
            <a:xfrm>
              <a:off x="-22328665" y="22766132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6E01AE47-EE9D-195B-C305-0F45F658741E}"/>
                </a:ext>
              </a:extLst>
            </p:cNvPr>
            <p:cNvSpPr/>
            <p:nvPr/>
          </p:nvSpPr>
          <p:spPr>
            <a:xfrm>
              <a:off x="-23853243" y="18647032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37093E66-5363-02EE-FB14-0FC740A2EE74}"/>
                </a:ext>
              </a:extLst>
            </p:cNvPr>
            <p:cNvSpPr/>
            <p:nvPr/>
          </p:nvSpPr>
          <p:spPr>
            <a:xfrm>
              <a:off x="-22146037" y="2118176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6E35191-5657-8C19-9E72-AC2FE1A00E8A}"/>
                </a:ext>
              </a:extLst>
            </p:cNvPr>
            <p:cNvSpPr/>
            <p:nvPr/>
          </p:nvSpPr>
          <p:spPr>
            <a:xfrm>
              <a:off x="-22146037" y="2266067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219068E6-281F-E279-FCCF-76C08EB88CD7}"/>
                </a:ext>
              </a:extLst>
            </p:cNvPr>
            <p:cNvSpPr/>
            <p:nvPr/>
          </p:nvSpPr>
          <p:spPr>
            <a:xfrm>
              <a:off x="-23548489" y="1917502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6594D381-D7AF-FF78-C86B-814470F07E58}"/>
                </a:ext>
              </a:extLst>
            </p:cNvPr>
            <p:cNvSpPr/>
            <p:nvPr/>
          </p:nvSpPr>
          <p:spPr>
            <a:xfrm>
              <a:off x="-24158079" y="1980886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3C23FBB6-86F7-849C-2E6A-858BFBF5816D}"/>
                </a:ext>
              </a:extLst>
            </p:cNvPr>
            <p:cNvSpPr/>
            <p:nvPr/>
          </p:nvSpPr>
          <p:spPr>
            <a:xfrm>
              <a:off x="-23365137" y="19280795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BA988A79-CC4D-5D07-008C-B7A5359A86CD}"/>
                </a:ext>
              </a:extLst>
            </p:cNvPr>
            <p:cNvSpPr/>
            <p:nvPr/>
          </p:nvSpPr>
          <p:spPr>
            <a:xfrm>
              <a:off x="-23670133" y="1917502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0FEC724E-471C-6F13-D6A8-BC4C09831BD4}"/>
                </a:ext>
              </a:extLst>
            </p:cNvPr>
            <p:cNvSpPr/>
            <p:nvPr/>
          </p:nvSpPr>
          <p:spPr>
            <a:xfrm>
              <a:off x="-23365137" y="22871907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CC9C882D-7D44-FB19-56C0-8E4B81064153}"/>
                </a:ext>
              </a:extLst>
            </p:cNvPr>
            <p:cNvSpPr/>
            <p:nvPr/>
          </p:nvSpPr>
          <p:spPr>
            <a:xfrm>
              <a:off x="-22206940" y="2128745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E77D1524-9116-A409-D9C1-633F7E6CD878}"/>
                </a:ext>
              </a:extLst>
            </p:cNvPr>
            <p:cNvSpPr/>
            <p:nvPr/>
          </p:nvSpPr>
          <p:spPr>
            <a:xfrm>
              <a:off x="-22389889" y="2266067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19B3E1CD-0C3B-4ABA-864E-59DAB8451D0E}"/>
                </a:ext>
              </a:extLst>
            </p:cNvPr>
            <p:cNvSpPr/>
            <p:nvPr/>
          </p:nvSpPr>
          <p:spPr>
            <a:xfrm>
              <a:off x="-22633661" y="22871907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F9788AC1-D0BC-CAB8-B6E8-88BFCEBD94EA}"/>
                </a:ext>
              </a:extLst>
            </p:cNvPr>
            <p:cNvSpPr/>
            <p:nvPr/>
          </p:nvSpPr>
          <p:spPr>
            <a:xfrm>
              <a:off x="-23426442" y="1938624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E1B65453-B88A-7A97-01D9-D9FC4FD0D6F2}"/>
                </a:ext>
              </a:extLst>
            </p:cNvPr>
            <p:cNvSpPr/>
            <p:nvPr/>
          </p:nvSpPr>
          <p:spPr>
            <a:xfrm>
              <a:off x="-24096934" y="1949178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1D33DC7-E0CB-D19F-1D18-F7F3E9F52186}"/>
                </a:ext>
              </a:extLst>
            </p:cNvPr>
            <p:cNvSpPr/>
            <p:nvPr/>
          </p:nvSpPr>
          <p:spPr>
            <a:xfrm>
              <a:off x="-22511936" y="22871907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BC4925FA-64FB-03D5-844E-8F92D15C6E16}"/>
                </a:ext>
              </a:extLst>
            </p:cNvPr>
            <p:cNvSpPr/>
            <p:nvPr/>
          </p:nvSpPr>
          <p:spPr>
            <a:xfrm>
              <a:off x="-23853243" y="1949178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93190149-8793-C601-57F5-0BEE9EE08EF0}"/>
                </a:ext>
              </a:extLst>
            </p:cNvPr>
            <p:cNvSpPr/>
            <p:nvPr/>
          </p:nvSpPr>
          <p:spPr>
            <a:xfrm>
              <a:off x="-22328665" y="2107639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4E73EA28-3454-C9FE-0F1C-8A230B2C9277}"/>
                </a:ext>
              </a:extLst>
            </p:cNvPr>
            <p:cNvSpPr/>
            <p:nvPr/>
          </p:nvSpPr>
          <p:spPr>
            <a:xfrm>
              <a:off x="-23243492" y="21393233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A192BE2D-15FE-9FB1-DAAD-285AF3FF3CF8}"/>
                </a:ext>
              </a:extLst>
            </p:cNvPr>
            <p:cNvSpPr/>
            <p:nvPr/>
          </p:nvSpPr>
          <p:spPr>
            <a:xfrm>
              <a:off x="-22206940" y="22555066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DA47593E-1233-48C7-241B-E9D507348FAB}"/>
                </a:ext>
              </a:extLst>
            </p:cNvPr>
            <p:cNvSpPr/>
            <p:nvPr/>
          </p:nvSpPr>
          <p:spPr>
            <a:xfrm>
              <a:off x="-22450711" y="20865083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ADC069FD-50F1-319A-F19A-48A6C3BB4E1A}"/>
                </a:ext>
              </a:extLst>
            </p:cNvPr>
            <p:cNvSpPr/>
            <p:nvPr/>
          </p:nvSpPr>
          <p:spPr>
            <a:xfrm>
              <a:off x="-23853243" y="2075963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ACEA9D30-A509-FB77-0FD5-2AFBC3F5A217}"/>
                </a:ext>
              </a:extLst>
            </p:cNvPr>
            <p:cNvSpPr/>
            <p:nvPr/>
          </p:nvSpPr>
          <p:spPr>
            <a:xfrm>
              <a:off x="-23426522" y="21498686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F3D17496-18D9-7E7A-65F4-57E46B4505E5}"/>
                </a:ext>
              </a:extLst>
            </p:cNvPr>
            <p:cNvSpPr/>
            <p:nvPr/>
          </p:nvSpPr>
          <p:spPr>
            <a:xfrm>
              <a:off x="-22816691" y="22555146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42BEE27C-7D9B-95D8-FD6F-12306BD8FB92}"/>
                </a:ext>
              </a:extLst>
            </p:cNvPr>
            <p:cNvSpPr/>
            <p:nvPr/>
          </p:nvSpPr>
          <p:spPr>
            <a:xfrm>
              <a:off x="-23670133" y="19597717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95DB1720-9D60-9661-1EE0-2653854E105B}"/>
                </a:ext>
              </a:extLst>
            </p:cNvPr>
            <p:cNvSpPr/>
            <p:nvPr/>
          </p:nvSpPr>
          <p:spPr>
            <a:xfrm>
              <a:off x="-21902185" y="22871826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7001D288-31DA-D9F9-57DC-E639BFF4B4F0}"/>
                </a:ext>
              </a:extLst>
            </p:cNvPr>
            <p:cNvSpPr/>
            <p:nvPr/>
          </p:nvSpPr>
          <p:spPr>
            <a:xfrm>
              <a:off x="-23975049" y="1970292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95ACCAB8-82F4-6FD4-2129-BBF7C6F3BABA}"/>
                </a:ext>
              </a:extLst>
            </p:cNvPr>
            <p:cNvSpPr/>
            <p:nvPr/>
          </p:nvSpPr>
          <p:spPr>
            <a:xfrm>
              <a:off x="-23060382" y="22555146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185C2192-29AA-D134-FB79-84F97D1CB2F5}"/>
                </a:ext>
              </a:extLst>
            </p:cNvPr>
            <p:cNvSpPr/>
            <p:nvPr/>
          </p:nvSpPr>
          <p:spPr>
            <a:xfrm>
              <a:off x="-23487183" y="1906956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D9B3959D-C9B6-5CF7-CF6E-9E63471132AD}"/>
                </a:ext>
              </a:extLst>
            </p:cNvPr>
            <p:cNvSpPr/>
            <p:nvPr/>
          </p:nvSpPr>
          <p:spPr>
            <a:xfrm>
              <a:off x="-23731116" y="1906956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D8FF4D88-D466-770F-78A3-9E8849C37EB3}"/>
                </a:ext>
              </a:extLst>
            </p:cNvPr>
            <p:cNvSpPr/>
            <p:nvPr/>
          </p:nvSpPr>
          <p:spPr>
            <a:xfrm>
              <a:off x="-22145957" y="2329420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8CD0D26F-DC3B-8EC3-0C4F-5759FBCD4E5E}"/>
                </a:ext>
              </a:extLst>
            </p:cNvPr>
            <p:cNvSpPr/>
            <p:nvPr/>
          </p:nvSpPr>
          <p:spPr>
            <a:xfrm>
              <a:off x="-23670133" y="2065369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C6C0F2E7-A8AA-D67E-EFE2-307D021892A0}"/>
                </a:ext>
              </a:extLst>
            </p:cNvPr>
            <p:cNvSpPr/>
            <p:nvPr/>
          </p:nvSpPr>
          <p:spPr>
            <a:xfrm>
              <a:off x="-21902185" y="2244929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E5FB9926-5947-2F03-77AE-90457B22D7FD}"/>
                </a:ext>
              </a:extLst>
            </p:cNvPr>
            <p:cNvSpPr/>
            <p:nvPr/>
          </p:nvSpPr>
          <p:spPr>
            <a:xfrm>
              <a:off x="-22694563" y="2297736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1AF68655-5490-4F88-032A-E7671710A7CB}"/>
                </a:ext>
              </a:extLst>
            </p:cNvPr>
            <p:cNvSpPr/>
            <p:nvPr/>
          </p:nvSpPr>
          <p:spPr>
            <a:xfrm>
              <a:off x="-23975049" y="1906956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E0695BB5-3D7B-B70E-7FBF-1AE75F7263BE}"/>
                </a:ext>
              </a:extLst>
            </p:cNvPr>
            <p:cNvSpPr/>
            <p:nvPr/>
          </p:nvSpPr>
          <p:spPr>
            <a:xfrm>
              <a:off x="-22938577" y="21498525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AB667104-950C-6B0B-CA98-CF19C80F486B}"/>
                </a:ext>
              </a:extLst>
            </p:cNvPr>
            <p:cNvSpPr/>
            <p:nvPr/>
          </p:nvSpPr>
          <p:spPr>
            <a:xfrm>
              <a:off x="-22268004" y="2244904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C79317E1-D48A-F2F6-B7FE-86B76A64DB89}"/>
                </a:ext>
              </a:extLst>
            </p:cNvPr>
            <p:cNvSpPr/>
            <p:nvPr/>
          </p:nvSpPr>
          <p:spPr>
            <a:xfrm>
              <a:off x="-22877674" y="2054808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D8E7E9FE-CB39-EAE4-3766-C87B5B218C27}"/>
                </a:ext>
              </a:extLst>
            </p:cNvPr>
            <p:cNvSpPr/>
            <p:nvPr/>
          </p:nvSpPr>
          <p:spPr>
            <a:xfrm>
              <a:off x="-22633741" y="2244929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016B7B02-84EA-F583-B4D1-12368A587EDE}"/>
                </a:ext>
              </a:extLst>
            </p:cNvPr>
            <p:cNvSpPr/>
            <p:nvPr/>
          </p:nvSpPr>
          <p:spPr>
            <a:xfrm>
              <a:off x="-23609150" y="1991455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2320F858-066A-3E3B-7575-540141F178BA}"/>
                </a:ext>
              </a:extLst>
            </p:cNvPr>
            <p:cNvSpPr/>
            <p:nvPr/>
          </p:nvSpPr>
          <p:spPr>
            <a:xfrm>
              <a:off x="-22450711" y="2297736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96F8ACC7-D316-8E7C-D34D-68ED094F7AEB}"/>
                </a:ext>
              </a:extLst>
            </p:cNvPr>
            <p:cNvSpPr/>
            <p:nvPr/>
          </p:nvSpPr>
          <p:spPr>
            <a:xfrm>
              <a:off x="-22999479" y="2054808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D0C08890-D135-DBC7-D0DE-366D76836F65}"/>
                </a:ext>
              </a:extLst>
            </p:cNvPr>
            <p:cNvSpPr/>
            <p:nvPr/>
          </p:nvSpPr>
          <p:spPr>
            <a:xfrm>
              <a:off x="-22268004" y="2329460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68451C49-F31F-670D-4187-A9AEE822A274}"/>
                </a:ext>
              </a:extLst>
            </p:cNvPr>
            <p:cNvSpPr/>
            <p:nvPr/>
          </p:nvSpPr>
          <p:spPr>
            <a:xfrm>
              <a:off x="-23975049" y="20548403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FFBA1E63-157A-9F3D-F1E7-D7D4A1164CA6}"/>
                </a:ext>
              </a:extLst>
            </p:cNvPr>
            <p:cNvSpPr/>
            <p:nvPr/>
          </p:nvSpPr>
          <p:spPr>
            <a:xfrm>
              <a:off x="-22816691" y="2044262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696D88AC-24D2-E9BA-9CBC-8FC143141D7A}"/>
                </a:ext>
              </a:extLst>
            </p:cNvPr>
            <p:cNvSpPr/>
            <p:nvPr/>
          </p:nvSpPr>
          <p:spPr>
            <a:xfrm>
              <a:off x="-23609150" y="20125625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970B84C5-5D01-7A6B-B4FE-674ACB49A5EF}"/>
                </a:ext>
              </a:extLst>
            </p:cNvPr>
            <p:cNvSpPr/>
            <p:nvPr/>
          </p:nvSpPr>
          <p:spPr>
            <a:xfrm>
              <a:off x="-23914227" y="18752565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6C1A75A4-22EF-6EF9-E0CD-1955E4898EBE}"/>
                </a:ext>
              </a:extLst>
            </p:cNvPr>
            <p:cNvSpPr/>
            <p:nvPr/>
          </p:nvSpPr>
          <p:spPr>
            <a:xfrm>
              <a:off x="-23060462" y="2044262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052B0C06-FF45-90CA-8F5C-52C7714286B8}"/>
                </a:ext>
              </a:extLst>
            </p:cNvPr>
            <p:cNvSpPr/>
            <p:nvPr/>
          </p:nvSpPr>
          <p:spPr>
            <a:xfrm>
              <a:off x="-22938577" y="2234399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D28531E4-455A-24C3-9C3A-4AEECE305F01}"/>
                </a:ext>
              </a:extLst>
            </p:cNvPr>
            <p:cNvSpPr/>
            <p:nvPr/>
          </p:nvSpPr>
          <p:spPr>
            <a:xfrm>
              <a:off x="-22389970" y="2329420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65A9C731-1BC8-D9FB-E332-12E302EA8983}"/>
                </a:ext>
              </a:extLst>
            </p:cNvPr>
            <p:cNvSpPr/>
            <p:nvPr/>
          </p:nvSpPr>
          <p:spPr>
            <a:xfrm>
              <a:off x="-22207020" y="2318882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F66A3FE1-F191-5BDD-EEB6-31260B1492CC}"/>
                </a:ext>
              </a:extLst>
            </p:cNvPr>
            <p:cNvSpPr/>
            <p:nvPr/>
          </p:nvSpPr>
          <p:spPr>
            <a:xfrm>
              <a:off x="-23304476" y="2023123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A1DA8F3F-7F4E-7343-E74A-6E5D5792B164}"/>
                </a:ext>
              </a:extLst>
            </p:cNvPr>
            <p:cNvSpPr/>
            <p:nvPr/>
          </p:nvSpPr>
          <p:spPr>
            <a:xfrm>
              <a:off x="-23182348" y="2023140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18026642-7697-5836-B5BC-5F8096EFDB2C}"/>
                </a:ext>
              </a:extLst>
            </p:cNvPr>
            <p:cNvSpPr/>
            <p:nvPr/>
          </p:nvSpPr>
          <p:spPr>
            <a:xfrm>
              <a:off x="-22023910" y="2223814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653BC199-CA8B-F324-6C75-F5BFA5C5F087}"/>
                </a:ext>
              </a:extLst>
            </p:cNvPr>
            <p:cNvSpPr/>
            <p:nvPr/>
          </p:nvSpPr>
          <p:spPr>
            <a:xfrm>
              <a:off x="-21841363" y="2297736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ED25BEF5-F14B-281A-7200-B98AB4C1D61F}"/>
                </a:ext>
              </a:extLst>
            </p:cNvPr>
            <p:cNvSpPr/>
            <p:nvPr/>
          </p:nvSpPr>
          <p:spPr>
            <a:xfrm>
              <a:off x="-24645702" y="21921222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432357DA-DCCD-3BB4-2F9A-15BEEA3A3C0B}"/>
                </a:ext>
              </a:extLst>
            </p:cNvPr>
            <p:cNvSpPr/>
            <p:nvPr/>
          </p:nvSpPr>
          <p:spPr>
            <a:xfrm>
              <a:off x="-23609150" y="20336853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A9463227-DD9C-3EED-4C9B-1133AE31CDA5}"/>
                </a:ext>
              </a:extLst>
            </p:cNvPr>
            <p:cNvSpPr/>
            <p:nvPr/>
          </p:nvSpPr>
          <p:spPr>
            <a:xfrm>
              <a:off x="-22999640" y="22026835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101698BE-D15F-A706-759C-3E3CB1F87BBD}"/>
                </a:ext>
              </a:extLst>
            </p:cNvPr>
            <p:cNvSpPr/>
            <p:nvPr/>
          </p:nvSpPr>
          <p:spPr>
            <a:xfrm>
              <a:off x="-23609150" y="1885801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9599C3F3-52C1-7F9D-0BEB-DF5C98509669}"/>
                </a:ext>
              </a:extLst>
            </p:cNvPr>
            <p:cNvSpPr/>
            <p:nvPr/>
          </p:nvSpPr>
          <p:spPr>
            <a:xfrm>
              <a:off x="-23181945" y="2192122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A89B29AF-8932-2283-3727-903A86E1EF63}"/>
                </a:ext>
              </a:extLst>
            </p:cNvPr>
            <p:cNvSpPr/>
            <p:nvPr/>
          </p:nvSpPr>
          <p:spPr>
            <a:xfrm>
              <a:off x="-25011521" y="2213253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5D2653DD-409F-0AD0-DC92-D1C5E619EB43}"/>
                </a:ext>
              </a:extLst>
            </p:cNvPr>
            <p:cNvSpPr/>
            <p:nvPr/>
          </p:nvSpPr>
          <p:spPr>
            <a:xfrm>
              <a:off x="-22328665" y="2318882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A8792E50-CC23-8315-021B-446205C33C94}"/>
                </a:ext>
              </a:extLst>
            </p:cNvPr>
            <p:cNvSpPr/>
            <p:nvPr/>
          </p:nvSpPr>
          <p:spPr>
            <a:xfrm>
              <a:off x="-23364975" y="1885825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0C346B45-97AA-57EE-98AD-96C1DAE68739}"/>
                </a:ext>
              </a:extLst>
            </p:cNvPr>
            <p:cNvSpPr/>
            <p:nvPr/>
          </p:nvSpPr>
          <p:spPr>
            <a:xfrm>
              <a:off x="-23548328" y="2023148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093C7E7E-B327-1189-FFBD-BA465A3501A2}"/>
                </a:ext>
              </a:extLst>
            </p:cNvPr>
            <p:cNvSpPr/>
            <p:nvPr/>
          </p:nvSpPr>
          <p:spPr>
            <a:xfrm>
              <a:off x="-24584880" y="21815447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7D739595-673D-CF9F-32F8-C4946D460403}"/>
                </a:ext>
              </a:extLst>
            </p:cNvPr>
            <p:cNvSpPr/>
            <p:nvPr/>
          </p:nvSpPr>
          <p:spPr>
            <a:xfrm>
              <a:off x="-22450711" y="2234383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F4AED6DB-9F9B-1B85-11E3-9FBF49892E53}"/>
                </a:ext>
              </a:extLst>
            </p:cNvPr>
            <p:cNvSpPr/>
            <p:nvPr/>
          </p:nvSpPr>
          <p:spPr>
            <a:xfrm>
              <a:off x="-23792019" y="1896427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9D6BDE6D-FC9F-F46B-CB22-C83EEB37894C}"/>
                </a:ext>
              </a:extLst>
            </p:cNvPr>
            <p:cNvSpPr/>
            <p:nvPr/>
          </p:nvSpPr>
          <p:spPr>
            <a:xfrm>
              <a:off x="-23731519" y="2012586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1E17508A-74A4-C00D-AE12-74E8FEA1B0D9}"/>
                </a:ext>
              </a:extLst>
            </p:cNvPr>
            <p:cNvSpPr/>
            <p:nvPr/>
          </p:nvSpPr>
          <p:spPr>
            <a:xfrm>
              <a:off x="-22085054" y="2234383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8F1C56B4-7648-0D0C-765F-3FBEFE57EF61}"/>
                </a:ext>
              </a:extLst>
            </p:cNvPr>
            <p:cNvSpPr/>
            <p:nvPr/>
          </p:nvSpPr>
          <p:spPr>
            <a:xfrm>
              <a:off x="-22755547" y="21604380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1A5B3AA1-84A5-4154-9117-C64D0E5888CD}"/>
                </a:ext>
              </a:extLst>
            </p:cNvPr>
            <p:cNvSpPr/>
            <p:nvPr/>
          </p:nvSpPr>
          <p:spPr>
            <a:xfrm>
              <a:off x="-23548328" y="1896395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4945C35D-A83F-4616-F25E-E9AB6B8D7F6B}"/>
                </a:ext>
              </a:extLst>
            </p:cNvPr>
            <p:cNvSpPr/>
            <p:nvPr/>
          </p:nvSpPr>
          <p:spPr>
            <a:xfrm>
              <a:off x="-22877513" y="2244929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C69487DF-89B9-BF2C-23CB-CA6EF7112102}"/>
                </a:ext>
              </a:extLst>
            </p:cNvPr>
            <p:cNvSpPr/>
            <p:nvPr/>
          </p:nvSpPr>
          <p:spPr>
            <a:xfrm>
              <a:off x="-22512017" y="2244937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BB0FDC2A-8475-0CD5-0936-23CFBEBC7B9A}"/>
                </a:ext>
              </a:extLst>
            </p:cNvPr>
            <p:cNvSpPr/>
            <p:nvPr/>
          </p:nvSpPr>
          <p:spPr>
            <a:xfrm>
              <a:off x="-24462833" y="2160421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1025D92D-DDFE-D3F5-0347-02B9552D5E9D}"/>
                </a:ext>
              </a:extLst>
            </p:cNvPr>
            <p:cNvSpPr/>
            <p:nvPr/>
          </p:nvSpPr>
          <p:spPr>
            <a:xfrm>
              <a:off x="-22145796" y="2244921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158D8BD5-6A16-4705-6C42-77309BF88325}"/>
                </a:ext>
              </a:extLst>
            </p:cNvPr>
            <p:cNvSpPr/>
            <p:nvPr/>
          </p:nvSpPr>
          <p:spPr>
            <a:xfrm>
              <a:off x="-23182268" y="2255514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0DD94505-74AE-97E1-6D16-EA378E050487}"/>
                </a:ext>
              </a:extLst>
            </p:cNvPr>
            <p:cNvSpPr/>
            <p:nvPr/>
          </p:nvSpPr>
          <p:spPr>
            <a:xfrm>
              <a:off x="-22207020" y="22766132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2B3CFA6C-0997-E47B-2DD9-297A009D2AA0}"/>
                </a:ext>
              </a:extLst>
            </p:cNvPr>
            <p:cNvSpPr/>
            <p:nvPr/>
          </p:nvSpPr>
          <p:spPr>
            <a:xfrm>
              <a:off x="-22694805" y="2255506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B6332ED7-4FD0-2083-906C-1B121963B48C}"/>
                </a:ext>
              </a:extLst>
            </p:cNvPr>
            <p:cNvSpPr/>
            <p:nvPr/>
          </p:nvSpPr>
          <p:spPr>
            <a:xfrm>
              <a:off x="-24036032" y="1959779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9C049DE2-3046-0BA6-3A67-A8F20A03A018}"/>
                </a:ext>
              </a:extLst>
            </p:cNvPr>
            <p:cNvSpPr/>
            <p:nvPr/>
          </p:nvSpPr>
          <p:spPr>
            <a:xfrm>
              <a:off x="-22512017" y="21393233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B4B6081B-5B29-B008-80CF-AAAD75BBBEB0}"/>
                </a:ext>
              </a:extLst>
            </p:cNvPr>
            <p:cNvSpPr/>
            <p:nvPr/>
          </p:nvSpPr>
          <p:spPr>
            <a:xfrm>
              <a:off x="-22755547" y="2075979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B2EF50A4-18BC-AF58-34C8-6B32B81250D6}"/>
                </a:ext>
              </a:extLst>
            </p:cNvPr>
            <p:cNvSpPr/>
            <p:nvPr/>
          </p:nvSpPr>
          <p:spPr>
            <a:xfrm>
              <a:off x="-22328745" y="22555066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B280F69B-AA30-09A8-FB68-DC41A92A5E8C}"/>
                </a:ext>
              </a:extLst>
            </p:cNvPr>
            <p:cNvSpPr/>
            <p:nvPr/>
          </p:nvSpPr>
          <p:spPr>
            <a:xfrm>
              <a:off x="-23121687" y="22660679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56DCD589-5E69-017A-796B-1501200CC978}"/>
                </a:ext>
              </a:extLst>
            </p:cNvPr>
            <p:cNvSpPr/>
            <p:nvPr/>
          </p:nvSpPr>
          <p:spPr>
            <a:xfrm>
              <a:off x="-23365056" y="21393152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496DFA55-6DC0-3D35-5674-24329324055F}"/>
                </a:ext>
              </a:extLst>
            </p:cNvPr>
            <p:cNvSpPr/>
            <p:nvPr/>
          </p:nvSpPr>
          <p:spPr>
            <a:xfrm>
              <a:off x="-24340948" y="21393394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350A5351-8BB9-31AD-C02A-E2082150E662}"/>
                </a:ext>
              </a:extLst>
            </p:cNvPr>
            <p:cNvSpPr/>
            <p:nvPr/>
          </p:nvSpPr>
          <p:spPr>
            <a:xfrm>
              <a:off x="-23731197" y="1949194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FC04B8B7-550A-C508-6051-42BB7FA077E8}"/>
                </a:ext>
              </a:extLst>
            </p:cNvPr>
            <p:cNvSpPr/>
            <p:nvPr/>
          </p:nvSpPr>
          <p:spPr>
            <a:xfrm>
              <a:off x="-22207020" y="21076311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A7DFC00F-0C37-FE5B-E80C-80E404622858}"/>
                </a:ext>
              </a:extLst>
            </p:cNvPr>
            <p:cNvSpPr/>
            <p:nvPr/>
          </p:nvSpPr>
          <p:spPr>
            <a:xfrm>
              <a:off x="-23791938" y="1938624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4B634D0B-8D1E-E899-F941-DA5DFEF33CF8}"/>
                </a:ext>
              </a:extLst>
            </p:cNvPr>
            <p:cNvSpPr/>
            <p:nvPr/>
          </p:nvSpPr>
          <p:spPr>
            <a:xfrm>
              <a:off x="-23487103" y="1928103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7487447D-6E48-B3AF-812C-DEF5862BE033}"/>
                </a:ext>
              </a:extLst>
            </p:cNvPr>
            <p:cNvSpPr/>
            <p:nvPr/>
          </p:nvSpPr>
          <p:spPr>
            <a:xfrm>
              <a:off x="-21902024" y="2266076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072BEE17-2157-0432-8CB0-C1D5035AC875}"/>
                </a:ext>
              </a:extLst>
            </p:cNvPr>
            <p:cNvSpPr/>
            <p:nvPr/>
          </p:nvSpPr>
          <p:spPr>
            <a:xfrm>
              <a:off x="-23426361" y="2276605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E622F0F0-E36C-08F4-4CB7-BC8A2F79C9A4}"/>
                </a:ext>
              </a:extLst>
            </p:cNvPr>
            <p:cNvSpPr/>
            <p:nvPr/>
          </p:nvSpPr>
          <p:spPr>
            <a:xfrm>
              <a:off x="-22328745" y="21287458"/>
              <a:ext cx="60741" cy="607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1DEE1EEC-031F-477C-E7F5-60BBDE12F446}"/>
                </a:ext>
              </a:extLst>
            </p:cNvPr>
            <p:cNvSpPr/>
            <p:nvPr/>
          </p:nvSpPr>
          <p:spPr>
            <a:xfrm>
              <a:off x="-23182348" y="2128737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76906824-8FC1-84B7-1D74-9E9526489390}"/>
                </a:ext>
              </a:extLst>
            </p:cNvPr>
            <p:cNvSpPr/>
            <p:nvPr/>
          </p:nvSpPr>
          <p:spPr>
            <a:xfrm>
              <a:off x="-23853243" y="1991472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1DB5C939-5816-C90F-22A3-D71E5A36555E}"/>
                </a:ext>
              </a:extLst>
            </p:cNvPr>
            <p:cNvSpPr/>
            <p:nvPr/>
          </p:nvSpPr>
          <p:spPr>
            <a:xfrm>
              <a:off x="-23609069" y="1864703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14F97B6D-20BC-046F-6FD9-3058F6486D6E}"/>
                </a:ext>
              </a:extLst>
            </p:cNvPr>
            <p:cNvSpPr/>
            <p:nvPr/>
          </p:nvSpPr>
          <p:spPr>
            <a:xfrm>
              <a:off x="-23426522" y="2128737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A57756AD-56B8-1A44-F6F4-D1EE0E1B78E3}"/>
                </a:ext>
              </a:extLst>
            </p:cNvPr>
            <p:cNvSpPr/>
            <p:nvPr/>
          </p:nvSpPr>
          <p:spPr>
            <a:xfrm>
              <a:off x="-23731358" y="1864727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D9B64D44-3035-0DCE-AD40-262FA7E2DEE1}"/>
                </a:ext>
              </a:extLst>
            </p:cNvPr>
            <p:cNvSpPr/>
            <p:nvPr/>
          </p:nvSpPr>
          <p:spPr>
            <a:xfrm>
              <a:off x="-23487103" y="1864727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5873FE10-3839-F18A-C1CF-4192D2D6799A}"/>
                </a:ext>
              </a:extLst>
            </p:cNvPr>
            <p:cNvSpPr/>
            <p:nvPr/>
          </p:nvSpPr>
          <p:spPr>
            <a:xfrm>
              <a:off x="-22084974" y="2128737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4A9B027F-31CE-3B33-12B8-8EC645F5823B}"/>
                </a:ext>
              </a:extLst>
            </p:cNvPr>
            <p:cNvSpPr/>
            <p:nvPr/>
          </p:nvSpPr>
          <p:spPr>
            <a:xfrm>
              <a:off x="-23791938" y="1875280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BC1FE0AF-725E-E582-8E1F-D37F24147515}"/>
                </a:ext>
              </a:extLst>
            </p:cNvPr>
            <p:cNvSpPr/>
            <p:nvPr/>
          </p:nvSpPr>
          <p:spPr>
            <a:xfrm>
              <a:off x="-23548247" y="1875280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A96D99C2-B6DC-88F2-3D74-1B6B3F9B84A6}"/>
                </a:ext>
              </a:extLst>
            </p:cNvPr>
            <p:cNvSpPr/>
            <p:nvPr/>
          </p:nvSpPr>
          <p:spPr>
            <a:xfrm>
              <a:off x="-22572678" y="2318891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05DD476C-E906-7696-E6EE-B270863EEE2A}"/>
                </a:ext>
              </a:extLst>
            </p:cNvPr>
            <p:cNvSpPr/>
            <p:nvPr/>
          </p:nvSpPr>
          <p:spPr>
            <a:xfrm>
              <a:off x="-23974968" y="1885825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12C96180-2D24-D1C4-F946-79A6CF46404D}"/>
                </a:ext>
              </a:extLst>
            </p:cNvPr>
            <p:cNvSpPr/>
            <p:nvPr/>
          </p:nvSpPr>
          <p:spPr>
            <a:xfrm>
              <a:off x="-23731197" y="2075971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5ADE22E4-2595-8F04-D955-F993522C1701}"/>
                </a:ext>
              </a:extLst>
            </p:cNvPr>
            <p:cNvSpPr/>
            <p:nvPr/>
          </p:nvSpPr>
          <p:spPr>
            <a:xfrm>
              <a:off x="-22389889" y="21393475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05538B5F-C0A4-DDD5-79A4-20628156ED12}"/>
                </a:ext>
              </a:extLst>
            </p:cNvPr>
            <p:cNvSpPr/>
            <p:nvPr/>
          </p:nvSpPr>
          <p:spPr>
            <a:xfrm>
              <a:off x="-22389970" y="2308297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EC8B04CC-EE17-38B3-654F-6E5506E30D94}"/>
                </a:ext>
              </a:extLst>
            </p:cNvPr>
            <p:cNvSpPr/>
            <p:nvPr/>
          </p:nvSpPr>
          <p:spPr>
            <a:xfrm>
              <a:off x="-22694725" y="2065369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075B8704-1B25-9DBE-D483-BBF8FAA1347E}"/>
                </a:ext>
              </a:extLst>
            </p:cNvPr>
            <p:cNvSpPr/>
            <p:nvPr/>
          </p:nvSpPr>
          <p:spPr>
            <a:xfrm>
              <a:off x="-23853243" y="1885825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BBD5DE85-D678-682A-A472-D606649881A3}"/>
                </a:ext>
              </a:extLst>
            </p:cNvPr>
            <p:cNvSpPr/>
            <p:nvPr/>
          </p:nvSpPr>
          <p:spPr>
            <a:xfrm>
              <a:off x="-23731197" y="1885809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2F697760-224B-7051-12BC-82830B23EEF6}"/>
                </a:ext>
              </a:extLst>
            </p:cNvPr>
            <p:cNvSpPr/>
            <p:nvPr/>
          </p:nvSpPr>
          <p:spPr>
            <a:xfrm>
              <a:off x="-23913985" y="1896395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112B1C02-2194-28BB-5E62-C289F335C16C}"/>
                </a:ext>
              </a:extLst>
            </p:cNvPr>
            <p:cNvSpPr/>
            <p:nvPr/>
          </p:nvSpPr>
          <p:spPr>
            <a:xfrm>
              <a:off x="-22328745" y="2149876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F0F4344D-453A-3061-CC4A-2483D4C5F385}"/>
                </a:ext>
              </a:extLst>
            </p:cNvPr>
            <p:cNvSpPr/>
            <p:nvPr/>
          </p:nvSpPr>
          <p:spPr>
            <a:xfrm>
              <a:off x="-23913904" y="20653775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0F4E9CD3-121B-39B2-FAE5-1A7AE718342D}"/>
                </a:ext>
              </a:extLst>
            </p:cNvPr>
            <p:cNvSpPr/>
            <p:nvPr/>
          </p:nvSpPr>
          <p:spPr>
            <a:xfrm>
              <a:off x="-24340948" y="2160446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52B247A4-3A2D-ACEE-478D-7F86F051CCCA}"/>
                </a:ext>
              </a:extLst>
            </p:cNvPr>
            <p:cNvSpPr/>
            <p:nvPr/>
          </p:nvSpPr>
          <p:spPr>
            <a:xfrm>
              <a:off x="-23426522" y="18964115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2AED74C8-0A71-21F2-1D1C-A1083E503EEF}"/>
                </a:ext>
              </a:extLst>
            </p:cNvPr>
            <p:cNvSpPr/>
            <p:nvPr/>
          </p:nvSpPr>
          <p:spPr>
            <a:xfrm>
              <a:off x="-23426442" y="1917502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8056E458-879E-927A-AC59-F0C2EC9843AF}"/>
                </a:ext>
              </a:extLst>
            </p:cNvPr>
            <p:cNvSpPr/>
            <p:nvPr/>
          </p:nvSpPr>
          <p:spPr>
            <a:xfrm>
              <a:off x="-22450631" y="2276597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31CEACAA-FDE4-34B2-B86F-EC34EC4FB058}"/>
                </a:ext>
              </a:extLst>
            </p:cNvPr>
            <p:cNvSpPr/>
            <p:nvPr/>
          </p:nvSpPr>
          <p:spPr>
            <a:xfrm>
              <a:off x="-22389970" y="2160421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586C112F-6739-FC82-64E1-0D08E015EC08}"/>
                </a:ext>
              </a:extLst>
            </p:cNvPr>
            <p:cNvSpPr/>
            <p:nvPr/>
          </p:nvSpPr>
          <p:spPr>
            <a:xfrm>
              <a:off x="-22267923" y="2160446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565E8329-5743-EC2A-7E1B-826BF48B02DA}"/>
                </a:ext>
              </a:extLst>
            </p:cNvPr>
            <p:cNvSpPr/>
            <p:nvPr/>
          </p:nvSpPr>
          <p:spPr>
            <a:xfrm>
              <a:off x="-24523655" y="2171023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66EBB7E7-ABF1-6C99-90F6-475671A76029}"/>
                </a:ext>
              </a:extLst>
            </p:cNvPr>
            <p:cNvSpPr/>
            <p:nvPr/>
          </p:nvSpPr>
          <p:spPr>
            <a:xfrm>
              <a:off x="-23060221" y="2171031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9C20D94D-478C-E24A-6B1C-C8CB56130235}"/>
                </a:ext>
              </a:extLst>
            </p:cNvPr>
            <p:cNvSpPr/>
            <p:nvPr/>
          </p:nvSpPr>
          <p:spPr>
            <a:xfrm>
              <a:off x="-22938496" y="2170999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1E354834-DCD6-6A10-F051-B550DB705550}"/>
                </a:ext>
              </a:extLst>
            </p:cNvPr>
            <p:cNvSpPr/>
            <p:nvPr/>
          </p:nvSpPr>
          <p:spPr>
            <a:xfrm>
              <a:off x="-22816852" y="2171023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FC64AD13-087B-325E-4EAF-3967AC8D6E82}"/>
                </a:ext>
              </a:extLst>
            </p:cNvPr>
            <p:cNvSpPr/>
            <p:nvPr/>
          </p:nvSpPr>
          <p:spPr>
            <a:xfrm>
              <a:off x="-23182107" y="2044278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E9E9CA18-E5D9-B488-6578-218989F1B6DB}"/>
                </a:ext>
              </a:extLst>
            </p:cNvPr>
            <p:cNvSpPr/>
            <p:nvPr/>
          </p:nvSpPr>
          <p:spPr>
            <a:xfrm>
              <a:off x="-23243573" y="2181544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1468EE79-B2D1-1EDC-C107-BBCDDB061E8E}"/>
                </a:ext>
              </a:extLst>
            </p:cNvPr>
            <p:cNvSpPr/>
            <p:nvPr/>
          </p:nvSpPr>
          <p:spPr>
            <a:xfrm>
              <a:off x="-23121607" y="2181560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80025FB9-6799-F621-3491-8AEE40B2E061}"/>
                </a:ext>
              </a:extLst>
            </p:cNvPr>
            <p:cNvSpPr/>
            <p:nvPr/>
          </p:nvSpPr>
          <p:spPr>
            <a:xfrm>
              <a:off x="-23304395" y="2044262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139DB27D-A19A-32F5-E569-A715D0B8BF48}"/>
                </a:ext>
              </a:extLst>
            </p:cNvPr>
            <p:cNvSpPr/>
            <p:nvPr/>
          </p:nvSpPr>
          <p:spPr>
            <a:xfrm>
              <a:off x="-22877594" y="2033701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0E51C21E-CDAB-B261-18BA-277AD5ABE1D4}"/>
                </a:ext>
              </a:extLst>
            </p:cNvPr>
            <p:cNvSpPr/>
            <p:nvPr/>
          </p:nvSpPr>
          <p:spPr>
            <a:xfrm>
              <a:off x="-23974968" y="19280795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FCB63546-3A3A-129A-57E0-89FF75635D4B}"/>
                </a:ext>
              </a:extLst>
            </p:cNvPr>
            <p:cNvSpPr/>
            <p:nvPr/>
          </p:nvSpPr>
          <p:spPr>
            <a:xfrm>
              <a:off x="-23121687" y="20336853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C37B9A14-FAE9-13A9-864C-5F152992425A}"/>
                </a:ext>
              </a:extLst>
            </p:cNvPr>
            <p:cNvSpPr/>
            <p:nvPr/>
          </p:nvSpPr>
          <p:spPr>
            <a:xfrm>
              <a:off x="-23243573" y="20336853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26008CDE-3CBB-906A-538C-64ED15383AFD}"/>
                </a:ext>
              </a:extLst>
            </p:cNvPr>
            <p:cNvSpPr/>
            <p:nvPr/>
          </p:nvSpPr>
          <p:spPr>
            <a:xfrm>
              <a:off x="-23060382" y="2192130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C039BEEA-A993-B229-B8E3-F7D258C8F783}"/>
                </a:ext>
              </a:extLst>
            </p:cNvPr>
            <p:cNvSpPr/>
            <p:nvPr/>
          </p:nvSpPr>
          <p:spPr>
            <a:xfrm>
              <a:off x="-23365056" y="2033677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DEFD0D36-D7A4-C287-36E4-56FAD6196A54}"/>
                </a:ext>
              </a:extLst>
            </p:cNvPr>
            <p:cNvSpPr/>
            <p:nvPr/>
          </p:nvSpPr>
          <p:spPr>
            <a:xfrm>
              <a:off x="-24828410" y="2202707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951B6DA1-EEEE-1EFF-AAC8-513682286227}"/>
                </a:ext>
              </a:extLst>
            </p:cNvPr>
            <p:cNvSpPr/>
            <p:nvPr/>
          </p:nvSpPr>
          <p:spPr>
            <a:xfrm>
              <a:off x="-24706444" y="2202723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3F4ED53E-A7AB-2AFD-57A2-60169C068C1F}"/>
                </a:ext>
              </a:extLst>
            </p:cNvPr>
            <p:cNvSpPr/>
            <p:nvPr/>
          </p:nvSpPr>
          <p:spPr>
            <a:xfrm>
              <a:off x="-23121607" y="2202707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22EC9A0A-9100-3AB0-EFBF-A347EBE5FF47}"/>
                </a:ext>
              </a:extLst>
            </p:cNvPr>
            <p:cNvSpPr/>
            <p:nvPr/>
          </p:nvSpPr>
          <p:spPr>
            <a:xfrm>
              <a:off x="-23487103" y="20336853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03468E5F-3E09-573C-267E-B3987FCDC44A}"/>
                </a:ext>
              </a:extLst>
            </p:cNvPr>
            <p:cNvSpPr/>
            <p:nvPr/>
          </p:nvSpPr>
          <p:spPr>
            <a:xfrm>
              <a:off x="-22145876" y="2202691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0E6D7E8E-C7C9-224E-9EE5-C0608DC39FDF}"/>
                </a:ext>
              </a:extLst>
            </p:cNvPr>
            <p:cNvSpPr/>
            <p:nvPr/>
          </p:nvSpPr>
          <p:spPr>
            <a:xfrm>
              <a:off x="-23853243" y="19281037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4EE02C38-2FFD-34C8-57E8-D80542115B19}"/>
                </a:ext>
              </a:extLst>
            </p:cNvPr>
            <p:cNvSpPr/>
            <p:nvPr/>
          </p:nvSpPr>
          <p:spPr>
            <a:xfrm>
              <a:off x="-23731035" y="20336853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06A06B5E-B6A9-466C-4296-3F50C583F8BE}"/>
                </a:ext>
              </a:extLst>
            </p:cNvPr>
            <p:cNvSpPr/>
            <p:nvPr/>
          </p:nvSpPr>
          <p:spPr>
            <a:xfrm>
              <a:off x="-24889796" y="2213236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C86F507D-E1D4-9D8F-C2D8-838782A27D54}"/>
                </a:ext>
              </a:extLst>
            </p:cNvPr>
            <p:cNvSpPr/>
            <p:nvPr/>
          </p:nvSpPr>
          <p:spPr>
            <a:xfrm>
              <a:off x="-22085215" y="2213244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DF8B02B8-D277-9690-FC83-60F2E701F2D0}"/>
                </a:ext>
              </a:extLst>
            </p:cNvPr>
            <p:cNvSpPr/>
            <p:nvPr/>
          </p:nvSpPr>
          <p:spPr>
            <a:xfrm>
              <a:off x="-23853243" y="2033677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008FB424-49B0-C8BB-9CC2-233E65E220C5}"/>
                </a:ext>
              </a:extLst>
            </p:cNvPr>
            <p:cNvSpPr/>
            <p:nvPr/>
          </p:nvSpPr>
          <p:spPr>
            <a:xfrm>
              <a:off x="-23670133" y="1938632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5E7B45CF-EE3F-2B2B-7297-C95E631540D8}"/>
                </a:ext>
              </a:extLst>
            </p:cNvPr>
            <p:cNvSpPr/>
            <p:nvPr/>
          </p:nvSpPr>
          <p:spPr>
            <a:xfrm>
              <a:off x="-22389970" y="2223846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B18F83E9-3EF6-0C50-7EAB-C093D8BB8D80}"/>
                </a:ext>
              </a:extLst>
            </p:cNvPr>
            <p:cNvSpPr/>
            <p:nvPr/>
          </p:nvSpPr>
          <p:spPr>
            <a:xfrm>
              <a:off x="-22267923" y="22238144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DEE16410-7861-9B32-E308-4F3C58153040}"/>
                </a:ext>
              </a:extLst>
            </p:cNvPr>
            <p:cNvSpPr/>
            <p:nvPr/>
          </p:nvSpPr>
          <p:spPr>
            <a:xfrm>
              <a:off x="-22145796" y="2223846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482F86D9-3B16-5A9A-94E9-7AC8D9C31629}"/>
                </a:ext>
              </a:extLst>
            </p:cNvPr>
            <p:cNvSpPr/>
            <p:nvPr/>
          </p:nvSpPr>
          <p:spPr>
            <a:xfrm>
              <a:off x="-22633661" y="2266076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1443D63B-23B5-5AA6-4BB0-2D3F6C8F9BC5}"/>
                </a:ext>
              </a:extLst>
            </p:cNvPr>
            <p:cNvSpPr/>
            <p:nvPr/>
          </p:nvSpPr>
          <p:spPr>
            <a:xfrm>
              <a:off x="-23426361" y="2023132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49B2742D-F636-84AF-2AD8-2D1195781707}"/>
                </a:ext>
              </a:extLst>
            </p:cNvPr>
            <p:cNvSpPr/>
            <p:nvPr/>
          </p:nvSpPr>
          <p:spPr>
            <a:xfrm>
              <a:off x="-23669972" y="2023164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FD40A003-99AB-9415-C5A6-8DE5CC645E61}"/>
                </a:ext>
              </a:extLst>
            </p:cNvPr>
            <p:cNvSpPr/>
            <p:nvPr/>
          </p:nvSpPr>
          <p:spPr>
            <a:xfrm>
              <a:off x="-23791938" y="2023148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ABB9BF7E-FF07-12DC-90DC-B7D4E17D200B}"/>
                </a:ext>
              </a:extLst>
            </p:cNvPr>
            <p:cNvSpPr/>
            <p:nvPr/>
          </p:nvSpPr>
          <p:spPr>
            <a:xfrm>
              <a:off x="-22328745" y="2234391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7D5F8E1D-4B57-3DE7-E1AA-FEE5BC4EA693}"/>
                </a:ext>
              </a:extLst>
            </p:cNvPr>
            <p:cNvSpPr/>
            <p:nvPr/>
          </p:nvSpPr>
          <p:spPr>
            <a:xfrm>
              <a:off x="-23243251" y="2266084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4A768921-2923-5CA2-35D8-EA986475BA94}"/>
                </a:ext>
              </a:extLst>
            </p:cNvPr>
            <p:cNvSpPr/>
            <p:nvPr/>
          </p:nvSpPr>
          <p:spPr>
            <a:xfrm>
              <a:off x="-23853082" y="2012578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43E86E14-CB8D-F6D7-BEFC-E81D7B6B4FB8}"/>
                </a:ext>
              </a:extLst>
            </p:cNvPr>
            <p:cNvSpPr/>
            <p:nvPr/>
          </p:nvSpPr>
          <p:spPr>
            <a:xfrm>
              <a:off x="-23669972" y="2001985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D33A633F-DCDA-0921-E4CB-A5ED01353691}"/>
                </a:ext>
              </a:extLst>
            </p:cNvPr>
            <p:cNvSpPr/>
            <p:nvPr/>
          </p:nvSpPr>
          <p:spPr>
            <a:xfrm>
              <a:off x="-21840880" y="2255506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C8E041A1-3FEA-6C52-28D7-319864FDD91F}"/>
                </a:ext>
              </a:extLst>
            </p:cNvPr>
            <p:cNvSpPr/>
            <p:nvPr/>
          </p:nvSpPr>
          <p:spPr>
            <a:xfrm>
              <a:off x="-22999560" y="2244929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CB202311-44A3-D89D-19B5-88B7F1112BF2}"/>
                </a:ext>
              </a:extLst>
            </p:cNvPr>
            <p:cNvSpPr/>
            <p:nvPr/>
          </p:nvSpPr>
          <p:spPr>
            <a:xfrm>
              <a:off x="-23791938" y="2002001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D029328D-0038-1AD3-8B23-3D9904ED9062}"/>
                </a:ext>
              </a:extLst>
            </p:cNvPr>
            <p:cNvSpPr/>
            <p:nvPr/>
          </p:nvSpPr>
          <p:spPr>
            <a:xfrm>
              <a:off x="-22085135" y="22555146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90C127C5-A1BE-D9E5-1A9E-A3088692CE61}"/>
                </a:ext>
              </a:extLst>
            </p:cNvPr>
            <p:cNvSpPr/>
            <p:nvPr/>
          </p:nvSpPr>
          <p:spPr>
            <a:xfrm>
              <a:off x="-23731035" y="19914639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B98FF152-BF75-8C7C-3EE6-E32EDA31B9A6}"/>
                </a:ext>
              </a:extLst>
            </p:cNvPr>
            <p:cNvSpPr/>
            <p:nvPr/>
          </p:nvSpPr>
          <p:spPr>
            <a:xfrm>
              <a:off x="-23487022" y="19491862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C4C44AD8-27BC-9417-5908-06FA7C3D8D60}"/>
                </a:ext>
              </a:extLst>
            </p:cNvPr>
            <p:cNvSpPr/>
            <p:nvPr/>
          </p:nvSpPr>
          <p:spPr>
            <a:xfrm>
              <a:off x="-22389889" y="2244913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180C43CB-C6E4-F32C-6C79-DFA6A06C4654}"/>
                </a:ext>
              </a:extLst>
            </p:cNvPr>
            <p:cNvSpPr/>
            <p:nvPr/>
          </p:nvSpPr>
          <p:spPr>
            <a:xfrm>
              <a:off x="-23974968" y="1991439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7C8F28F2-DA67-140D-E543-FA4B22D5A29E}"/>
                </a:ext>
              </a:extLst>
            </p:cNvPr>
            <p:cNvSpPr/>
            <p:nvPr/>
          </p:nvSpPr>
          <p:spPr>
            <a:xfrm>
              <a:off x="-24096612" y="19914720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4B8A814F-0F83-3C1A-0D93-36767453A0F0}"/>
                </a:ext>
              </a:extLst>
            </p:cNvPr>
            <p:cNvSpPr/>
            <p:nvPr/>
          </p:nvSpPr>
          <p:spPr>
            <a:xfrm>
              <a:off x="-22023668" y="22449371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343D7B6E-16FE-0000-5CD9-660CB7980A8F}"/>
                </a:ext>
              </a:extLst>
            </p:cNvPr>
            <p:cNvSpPr/>
            <p:nvPr/>
          </p:nvSpPr>
          <p:spPr>
            <a:xfrm>
              <a:off x="-23913904" y="19597798"/>
              <a:ext cx="60580" cy="6058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28B2997C-7304-2164-C75F-97D4C7E9DD6C}"/>
                </a:ext>
              </a:extLst>
            </p:cNvPr>
            <p:cNvSpPr/>
            <p:nvPr/>
          </p:nvSpPr>
          <p:spPr>
            <a:xfrm>
              <a:off x="-22450470" y="21287539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DA67F7E7-8D0D-9458-063A-B148CCED0256}"/>
                </a:ext>
              </a:extLst>
            </p:cNvPr>
            <p:cNvSpPr/>
            <p:nvPr/>
          </p:nvSpPr>
          <p:spPr>
            <a:xfrm>
              <a:off x="-24036112" y="19808864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0B8353C6-9A1E-74C8-7266-B5A57E3BB127}"/>
                </a:ext>
              </a:extLst>
            </p:cNvPr>
            <p:cNvSpPr/>
            <p:nvPr/>
          </p:nvSpPr>
          <p:spPr>
            <a:xfrm>
              <a:off x="-23853163" y="1970325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523C5BAC-FD90-A4F3-68A7-6BE3DD37E675}"/>
                </a:ext>
              </a:extLst>
            </p:cNvPr>
            <p:cNvSpPr/>
            <p:nvPr/>
          </p:nvSpPr>
          <p:spPr>
            <a:xfrm>
              <a:off x="-24096693" y="1970325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8B0120F3-3D23-08E5-4942-50310623B907}"/>
                </a:ext>
              </a:extLst>
            </p:cNvPr>
            <p:cNvSpPr/>
            <p:nvPr/>
          </p:nvSpPr>
          <p:spPr>
            <a:xfrm>
              <a:off x="-23669972" y="18752968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FFE81691-1AA5-9DB8-E12F-9CE572A8CB43}"/>
                </a:ext>
              </a:extLst>
            </p:cNvPr>
            <p:cNvSpPr/>
            <p:nvPr/>
          </p:nvSpPr>
          <p:spPr>
            <a:xfrm>
              <a:off x="-23913743" y="19808864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9B4B9CE0-39D2-AF9E-548B-B83CF24F2006}"/>
                </a:ext>
              </a:extLst>
            </p:cNvPr>
            <p:cNvSpPr/>
            <p:nvPr/>
          </p:nvSpPr>
          <p:spPr>
            <a:xfrm>
              <a:off x="-22389889" y="20970536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AD6C127C-F900-589E-296C-0B78C129CC2F}"/>
                </a:ext>
              </a:extLst>
            </p:cNvPr>
            <p:cNvSpPr/>
            <p:nvPr/>
          </p:nvSpPr>
          <p:spPr>
            <a:xfrm>
              <a:off x="-22450470" y="22555307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014E948B-0056-D98B-84D9-3248CB661E8D}"/>
                </a:ext>
              </a:extLst>
            </p:cNvPr>
            <p:cNvSpPr/>
            <p:nvPr/>
          </p:nvSpPr>
          <p:spPr>
            <a:xfrm>
              <a:off x="-22450550" y="2318907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8976D057-C0F3-23C9-959F-60DC2903A689}"/>
                </a:ext>
              </a:extLst>
            </p:cNvPr>
            <p:cNvSpPr/>
            <p:nvPr/>
          </p:nvSpPr>
          <p:spPr>
            <a:xfrm>
              <a:off x="-22816691" y="20653775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FAABA507-FB44-D634-F14A-67EE4F731A22}"/>
                </a:ext>
              </a:extLst>
            </p:cNvPr>
            <p:cNvSpPr/>
            <p:nvPr/>
          </p:nvSpPr>
          <p:spPr>
            <a:xfrm>
              <a:off x="-23060140" y="21498847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84118D10-ADED-C113-F120-9862F6C5393E}"/>
                </a:ext>
              </a:extLst>
            </p:cNvPr>
            <p:cNvSpPr/>
            <p:nvPr/>
          </p:nvSpPr>
          <p:spPr>
            <a:xfrm>
              <a:off x="-21963007" y="22555227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029B965F-951B-9B3C-4E1F-3EBB774C096F}"/>
                </a:ext>
              </a:extLst>
            </p:cNvPr>
            <p:cNvSpPr/>
            <p:nvPr/>
          </p:nvSpPr>
          <p:spPr>
            <a:xfrm>
              <a:off x="-23487022" y="18858179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CF548BB9-486E-4F53-9C5B-D084DCC33F6F}"/>
                </a:ext>
              </a:extLst>
            </p:cNvPr>
            <p:cNvSpPr/>
            <p:nvPr/>
          </p:nvSpPr>
          <p:spPr>
            <a:xfrm>
              <a:off x="-22206779" y="2297760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E94D615B-A607-DC51-39A2-8EC0DC5745A6}"/>
                </a:ext>
              </a:extLst>
            </p:cNvPr>
            <p:cNvSpPr/>
            <p:nvPr/>
          </p:nvSpPr>
          <p:spPr>
            <a:xfrm>
              <a:off x="-22206779" y="22344080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DBDE82B2-3ED1-C109-8E3A-505C07362899}"/>
                </a:ext>
              </a:extLst>
            </p:cNvPr>
            <p:cNvSpPr/>
            <p:nvPr/>
          </p:nvSpPr>
          <p:spPr>
            <a:xfrm>
              <a:off x="-22999560" y="2160446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6491866B-C7B7-F4B9-DBE8-32358A01B51E}"/>
                </a:ext>
              </a:extLst>
            </p:cNvPr>
            <p:cNvSpPr/>
            <p:nvPr/>
          </p:nvSpPr>
          <p:spPr>
            <a:xfrm>
              <a:off x="-22145715" y="22872310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0D08A9B2-BE1B-2EED-68DF-B7E381C79BB0}"/>
                </a:ext>
              </a:extLst>
            </p:cNvPr>
            <p:cNvSpPr/>
            <p:nvPr/>
          </p:nvSpPr>
          <p:spPr>
            <a:xfrm>
              <a:off x="-23060060" y="2023156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DD0A7959-4630-A39D-A86C-95C54A8D5691}"/>
                </a:ext>
              </a:extLst>
            </p:cNvPr>
            <p:cNvSpPr/>
            <p:nvPr/>
          </p:nvSpPr>
          <p:spPr>
            <a:xfrm>
              <a:off x="-22389889" y="22872229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54408EB5-1D8A-188A-B24E-A7A586390DBD}"/>
                </a:ext>
              </a:extLst>
            </p:cNvPr>
            <p:cNvSpPr/>
            <p:nvPr/>
          </p:nvSpPr>
          <p:spPr>
            <a:xfrm>
              <a:off x="-25072665" y="22238305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CC57EB35-0C0D-BA39-BFD2-369324C9E1E3}"/>
                </a:ext>
              </a:extLst>
            </p:cNvPr>
            <p:cNvSpPr/>
            <p:nvPr/>
          </p:nvSpPr>
          <p:spPr>
            <a:xfrm>
              <a:off x="-24035951" y="19175020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EFADFF06-5125-1F20-B119-477FD50AE09E}"/>
                </a:ext>
              </a:extLst>
            </p:cNvPr>
            <p:cNvSpPr/>
            <p:nvPr/>
          </p:nvSpPr>
          <p:spPr>
            <a:xfrm>
              <a:off x="-23731116" y="19281118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DEF3982B-C3EA-8FC8-F33C-F756AB8A4DF7}"/>
                </a:ext>
              </a:extLst>
            </p:cNvPr>
            <p:cNvSpPr/>
            <p:nvPr/>
          </p:nvSpPr>
          <p:spPr>
            <a:xfrm>
              <a:off x="-23913824" y="19175020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F414B534-7313-F5EE-2B76-C1A99E94462D}"/>
                </a:ext>
              </a:extLst>
            </p:cNvPr>
            <p:cNvSpPr/>
            <p:nvPr/>
          </p:nvSpPr>
          <p:spPr>
            <a:xfrm>
              <a:off x="-22023588" y="22027077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C34F651B-2EF4-B526-5A66-07F337EFB39A}"/>
                </a:ext>
              </a:extLst>
            </p:cNvPr>
            <p:cNvSpPr/>
            <p:nvPr/>
          </p:nvSpPr>
          <p:spPr>
            <a:xfrm>
              <a:off x="-23791858" y="19174940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81DFAF68-2449-B551-CA95-2FCAF83242B4}"/>
                </a:ext>
              </a:extLst>
            </p:cNvPr>
            <p:cNvSpPr/>
            <p:nvPr/>
          </p:nvSpPr>
          <p:spPr>
            <a:xfrm>
              <a:off x="-21840799" y="22766132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8CD4E4CF-8876-A619-E34E-B5CD649A7A63}"/>
                </a:ext>
              </a:extLst>
            </p:cNvPr>
            <p:cNvSpPr/>
            <p:nvPr/>
          </p:nvSpPr>
          <p:spPr>
            <a:xfrm>
              <a:off x="-21962927" y="22766132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CE0C4DEA-6BBE-26C1-0E04-21B456E91A21}"/>
                </a:ext>
              </a:extLst>
            </p:cNvPr>
            <p:cNvSpPr/>
            <p:nvPr/>
          </p:nvSpPr>
          <p:spPr>
            <a:xfrm>
              <a:off x="-23853163" y="20548403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E9711894-B99E-6FAD-2E61-39B40B2B5BB6}"/>
                </a:ext>
              </a:extLst>
            </p:cNvPr>
            <p:cNvSpPr/>
            <p:nvPr/>
          </p:nvSpPr>
          <p:spPr>
            <a:xfrm>
              <a:off x="-22084974" y="22766132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4FDDB30D-7526-5332-5049-61793A9767A6}"/>
                </a:ext>
              </a:extLst>
            </p:cNvPr>
            <p:cNvSpPr/>
            <p:nvPr/>
          </p:nvSpPr>
          <p:spPr>
            <a:xfrm>
              <a:off x="-22877191" y="2160446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70DCEAFA-F970-9D71-7F41-81780F761697}"/>
                </a:ext>
              </a:extLst>
            </p:cNvPr>
            <p:cNvSpPr/>
            <p:nvPr/>
          </p:nvSpPr>
          <p:spPr>
            <a:xfrm>
              <a:off x="-23304153" y="1917510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0A59CB3B-A913-DF58-A4A8-5B1BDC64E698}"/>
                </a:ext>
              </a:extLst>
            </p:cNvPr>
            <p:cNvSpPr/>
            <p:nvPr/>
          </p:nvSpPr>
          <p:spPr>
            <a:xfrm>
              <a:off x="-22572678" y="22766213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A6B6C8AB-AC4F-400E-92F7-8183B2B1BA1A}"/>
                </a:ext>
              </a:extLst>
            </p:cNvPr>
            <p:cNvSpPr/>
            <p:nvPr/>
          </p:nvSpPr>
          <p:spPr>
            <a:xfrm>
              <a:off x="-23304153" y="22766213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B2198C1E-569B-4FDC-5E73-4EC84851A8CB}"/>
                </a:ext>
              </a:extLst>
            </p:cNvPr>
            <p:cNvSpPr/>
            <p:nvPr/>
          </p:nvSpPr>
          <p:spPr>
            <a:xfrm>
              <a:off x="-24767830" y="21921463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DAE45F77-286C-7290-3CF2-12CF3EE2A4EE}"/>
                </a:ext>
              </a:extLst>
            </p:cNvPr>
            <p:cNvSpPr/>
            <p:nvPr/>
          </p:nvSpPr>
          <p:spPr>
            <a:xfrm>
              <a:off x="-23609150" y="19281037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422A537D-0A54-739D-98F2-0EC6FEE66052}"/>
                </a:ext>
              </a:extLst>
            </p:cNvPr>
            <p:cNvSpPr/>
            <p:nvPr/>
          </p:nvSpPr>
          <p:spPr>
            <a:xfrm>
              <a:off x="-23548005" y="19386490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320E68CB-56D3-B746-9288-24EE05B95159}"/>
                </a:ext>
              </a:extLst>
            </p:cNvPr>
            <p:cNvSpPr/>
            <p:nvPr/>
          </p:nvSpPr>
          <p:spPr>
            <a:xfrm>
              <a:off x="-23365137" y="19069809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C0659207-76F6-9560-156E-1CCE0BBCE521}"/>
                </a:ext>
              </a:extLst>
            </p:cNvPr>
            <p:cNvSpPr/>
            <p:nvPr/>
          </p:nvSpPr>
          <p:spPr>
            <a:xfrm>
              <a:off x="-23304234" y="18964034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94EBC19D-7E73-6F76-8F24-FF39EF431B94}"/>
                </a:ext>
              </a:extLst>
            </p:cNvPr>
            <p:cNvSpPr/>
            <p:nvPr/>
          </p:nvSpPr>
          <p:spPr>
            <a:xfrm>
              <a:off x="-23608908" y="19492184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2F2B70BB-C6E8-B022-9F30-1F1E1E3BC1D9}"/>
                </a:ext>
              </a:extLst>
            </p:cNvPr>
            <p:cNvSpPr/>
            <p:nvPr/>
          </p:nvSpPr>
          <p:spPr>
            <a:xfrm>
              <a:off x="-22328665" y="22977601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4C2D92DD-008B-1186-8A17-50EFBB21C184}"/>
                </a:ext>
              </a:extLst>
            </p:cNvPr>
            <p:cNvSpPr/>
            <p:nvPr/>
          </p:nvSpPr>
          <p:spPr>
            <a:xfrm>
              <a:off x="-23365137" y="22660921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8478769D-B959-1961-C42D-BF71F17E78B5}"/>
                </a:ext>
              </a:extLst>
            </p:cNvPr>
            <p:cNvSpPr/>
            <p:nvPr/>
          </p:nvSpPr>
          <p:spPr>
            <a:xfrm>
              <a:off x="-23791858" y="20653775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0A518638-0B85-C25F-3FE9-DB6703203B29}"/>
                </a:ext>
              </a:extLst>
            </p:cNvPr>
            <p:cNvSpPr/>
            <p:nvPr/>
          </p:nvSpPr>
          <p:spPr>
            <a:xfrm>
              <a:off x="-23121526" y="2244929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127AF5B7-A2C4-CEC7-5FC2-6D93882EA9E7}"/>
                </a:ext>
              </a:extLst>
            </p:cNvPr>
            <p:cNvSpPr/>
            <p:nvPr/>
          </p:nvSpPr>
          <p:spPr>
            <a:xfrm>
              <a:off x="-22755305" y="22449291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74C10C10-0942-759D-9781-85F74FFB49F3}"/>
                </a:ext>
              </a:extLst>
            </p:cNvPr>
            <p:cNvSpPr/>
            <p:nvPr/>
          </p:nvSpPr>
          <p:spPr>
            <a:xfrm>
              <a:off x="-23304234" y="22555146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DF49C30A-57A7-9398-ACED-42699D6D1CB2}"/>
                </a:ext>
              </a:extLst>
            </p:cNvPr>
            <p:cNvSpPr/>
            <p:nvPr/>
          </p:nvSpPr>
          <p:spPr>
            <a:xfrm>
              <a:off x="-22267762" y="23083296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6CD8FFAA-48B4-43C9-B6E0-7C5C64DEA4A5}"/>
                </a:ext>
              </a:extLst>
            </p:cNvPr>
            <p:cNvSpPr/>
            <p:nvPr/>
          </p:nvSpPr>
          <p:spPr>
            <a:xfrm>
              <a:off x="-23121526" y="21393475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60BCC632-22FF-744A-355D-C45CA276EC33}"/>
                </a:ext>
              </a:extLst>
            </p:cNvPr>
            <p:cNvSpPr/>
            <p:nvPr/>
          </p:nvSpPr>
          <p:spPr>
            <a:xfrm>
              <a:off x="-22328665" y="20865325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8638EF2A-DCCA-0B5B-0BB6-CE6CFABF2FD8}"/>
                </a:ext>
              </a:extLst>
            </p:cNvPr>
            <p:cNvSpPr/>
            <p:nvPr/>
          </p:nvSpPr>
          <p:spPr>
            <a:xfrm>
              <a:off x="-24157998" y="19597878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733972EC-8454-AC24-A47E-C2BC338FD661}"/>
                </a:ext>
              </a:extLst>
            </p:cNvPr>
            <p:cNvSpPr/>
            <p:nvPr/>
          </p:nvSpPr>
          <p:spPr>
            <a:xfrm>
              <a:off x="-22572436" y="22555146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718FD681-6630-A4F0-1085-E2D0BABACA6E}"/>
                </a:ext>
              </a:extLst>
            </p:cNvPr>
            <p:cNvSpPr/>
            <p:nvPr/>
          </p:nvSpPr>
          <p:spPr>
            <a:xfrm>
              <a:off x="-23791858" y="19597959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D2EC8154-8637-CA26-A7FD-181AE304DE3E}"/>
                </a:ext>
              </a:extLst>
            </p:cNvPr>
            <p:cNvSpPr/>
            <p:nvPr/>
          </p:nvSpPr>
          <p:spPr>
            <a:xfrm>
              <a:off x="-22267681" y="20970617"/>
              <a:ext cx="60419" cy="6041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A26B7E1D-0360-47D6-0033-59F45C2D7C84}"/>
                </a:ext>
              </a:extLst>
            </p:cNvPr>
            <p:cNvSpPr/>
            <p:nvPr/>
          </p:nvSpPr>
          <p:spPr>
            <a:xfrm>
              <a:off x="-23365137" y="21182005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29443F41-9BF0-C7EB-D56B-D845070B616B}"/>
                </a:ext>
              </a:extLst>
            </p:cNvPr>
            <p:cNvSpPr/>
            <p:nvPr/>
          </p:nvSpPr>
          <p:spPr>
            <a:xfrm>
              <a:off x="-22572436" y="21287780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7787DAD2-B2F5-EFFF-EEA2-E3085E10DF41}"/>
                </a:ext>
              </a:extLst>
            </p:cNvPr>
            <p:cNvSpPr/>
            <p:nvPr/>
          </p:nvSpPr>
          <p:spPr>
            <a:xfrm>
              <a:off x="-23304234" y="21287780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CD2856B9-78E1-1328-0DE7-7850B33C6ADA}"/>
                </a:ext>
              </a:extLst>
            </p:cNvPr>
            <p:cNvSpPr/>
            <p:nvPr/>
          </p:nvSpPr>
          <p:spPr>
            <a:xfrm>
              <a:off x="-22023668" y="22660760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8AE98472-87B3-2396-D36C-F0CD5AA90A63}"/>
                </a:ext>
              </a:extLst>
            </p:cNvPr>
            <p:cNvSpPr/>
            <p:nvPr/>
          </p:nvSpPr>
          <p:spPr>
            <a:xfrm>
              <a:off x="-22267601" y="22872149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274C9F7F-A7ED-6E0F-AAA6-0C281F6A6773}"/>
                </a:ext>
              </a:extLst>
            </p:cNvPr>
            <p:cNvSpPr/>
            <p:nvPr/>
          </p:nvSpPr>
          <p:spPr>
            <a:xfrm>
              <a:off x="-23853002" y="19069648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AB0FD09E-8DD1-41A9-8B5F-F54D53537642}"/>
                </a:ext>
              </a:extLst>
            </p:cNvPr>
            <p:cNvSpPr/>
            <p:nvPr/>
          </p:nvSpPr>
          <p:spPr>
            <a:xfrm>
              <a:off x="-24401367" y="21498847"/>
              <a:ext cx="60258" cy="6025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36A9F559-2EBD-9089-E447-68C38D52A042}"/>
                </a:ext>
              </a:extLst>
            </p:cNvPr>
            <p:cNvSpPr/>
            <p:nvPr/>
          </p:nvSpPr>
          <p:spPr>
            <a:xfrm>
              <a:off x="-22511614" y="22661002"/>
              <a:ext cx="60097" cy="6009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62" name="Groupe 261">
            <a:extLst>
              <a:ext uri="{FF2B5EF4-FFF2-40B4-BE49-F238E27FC236}">
                <a16:creationId xmlns:a16="http://schemas.microsoft.com/office/drawing/2014/main" id="{89089CA2-FF68-6651-A579-A83FC0F16B6B}"/>
              </a:ext>
            </a:extLst>
          </p:cNvPr>
          <p:cNvGrpSpPr/>
          <p:nvPr/>
        </p:nvGrpSpPr>
        <p:grpSpPr>
          <a:xfrm>
            <a:off x="5845324" y="1114379"/>
            <a:ext cx="1127760" cy="1127760"/>
            <a:chOff x="-2663056" y="2865120"/>
            <a:chExt cx="1127760" cy="1127760"/>
          </a:xfrm>
        </p:grpSpPr>
        <p:grpSp>
          <p:nvGrpSpPr>
            <p:cNvPr id="263" name="Graphique 385">
              <a:extLst>
                <a:ext uri="{FF2B5EF4-FFF2-40B4-BE49-F238E27FC236}">
                  <a16:creationId xmlns:a16="http://schemas.microsoft.com/office/drawing/2014/main" id="{215E0FF3-7B2A-904F-7702-21D28A761A14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265" name="Ellipse 264">
                <a:extLst>
                  <a:ext uri="{FF2B5EF4-FFF2-40B4-BE49-F238E27FC236}">
                    <a16:creationId xmlns:a16="http://schemas.microsoft.com/office/drawing/2014/main" id="{9D0AEA19-24F7-5E1F-B43F-AD5F3E2619E6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6" name="Ellipse 265">
                <a:extLst>
                  <a:ext uri="{FF2B5EF4-FFF2-40B4-BE49-F238E27FC236}">
                    <a16:creationId xmlns:a16="http://schemas.microsoft.com/office/drawing/2014/main" id="{BB7B7872-540E-63B5-9B2E-65609EC6DA39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64" name="ZoneTexte 263">
              <a:extLst>
                <a:ext uri="{FF2B5EF4-FFF2-40B4-BE49-F238E27FC236}">
                  <a16:creationId xmlns:a16="http://schemas.microsoft.com/office/drawing/2014/main" id="{FC29E88A-E632-2508-F4AE-22FE42CB3852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267" name="Groupe 266">
            <a:extLst>
              <a:ext uri="{FF2B5EF4-FFF2-40B4-BE49-F238E27FC236}">
                <a16:creationId xmlns:a16="http://schemas.microsoft.com/office/drawing/2014/main" id="{32B4BFAA-302E-BA3B-A6BE-128E36CF2615}"/>
              </a:ext>
            </a:extLst>
          </p:cNvPr>
          <p:cNvGrpSpPr/>
          <p:nvPr/>
        </p:nvGrpSpPr>
        <p:grpSpPr>
          <a:xfrm>
            <a:off x="7282335" y="4154748"/>
            <a:ext cx="886171" cy="886171"/>
            <a:chOff x="-2196201" y="4165899"/>
            <a:chExt cx="886171" cy="886171"/>
          </a:xfrm>
        </p:grpSpPr>
        <p:grpSp>
          <p:nvGrpSpPr>
            <p:cNvPr id="268" name="Graphique 385">
              <a:extLst>
                <a:ext uri="{FF2B5EF4-FFF2-40B4-BE49-F238E27FC236}">
                  <a16:creationId xmlns:a16="http://schemas.microsoft.com/office/drawing/2014/main" id="{60D31541-0B24-5B29-1039-0150CA0ADC00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270" name="Ellipse 269">
                <a:extLst>
                  <a:ext uri="{FF2B5EF4-FFF2-40B4-BE49-F238E27FC236}">
                    <a16:creationId xmlns:a16="http://schemas.microsoft.com/office/drawing/2014/main" id="{25152022-B486-A356-866D-A1E6D0F62095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1" name="Ellipse 270">
                <a:extLst>
                  <a:ext uri="{FF2B5EF4-FFF2-40B4-BE49-F238E27FC236}">
                    <a16:creationId xmlns:a16="http://schemas.microsoft.com/office/drawing/2014/main" id="{AB7A6465-C234-BDFA-8AE5-7231BA7B1B64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69" name="ZoneTexte 268">
              <a:extLst>
                <a:ext uri="{FF2B5EF4-FFF2-40B4-BE49-F238E27FC236}">
                  <a16:creationId xmlns:a16="http://schemas.microsoft.com/office/drawing/2014/main" id="{01EDFB00-E4E1-224C-7933-ADBAE430D54C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272" name="Groupe 271">
            <a:extLst>
              <a:ext uri="{FF2B5EF4-FFF2-40B4-BE49-F238E27FC236}">
                <a16:creationId xmlns:a16="http://schemas.microsoft.com/office/drawing/2014/main" id="{465AB2AD-7804-9475-029E-C3324B199168}"/>
              </a:ext>
            </a:extLst>
          </p:cNvPr>
          <p:cNvGrpSpPr/>
          <p:nvPr/>
        </p:nvGrpSpPr>
        <p:grpSpPr>
          <a:xfrm>
            <a:off x="5043139" y="1239125"/>
            <a:ext cx="642158" cy="642158"/>
            <a:chOff x="-4110358" y="5865997"/>
            <a:chExt cx="642158" cy="642158"/>
          </a:xfrm>
        </p:grpSpPr>
        <p:grpSp>
          <p:nvGrpSpPr>
            <p:cNvPr id="273" name="Graphique 385">
              <a:extLst>
                <a:ext uri="{FF2B5EF4-FFF2-40B4-BE49-F238E27FC236}">
                  <a16:creationId xmlns:a16="http://schemas.microsoft.com/office/drawing/2014/main" id="{24CA19B8-9A47-B8E7-BF8A-F702B9BA7321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275" name="Ellipse 274">
                <a:extLst>
                  <a:ext uri="{FF2B5EF4-FFF2-40B4-BE49-F238E27FC236}">
                    <a16:creationId xmlns:a16="http://schemas.microsoft.com/office/drawing/2014/main" id="{D1798428-849E-F904-A7DF-AE1929EE9A18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6" name="Ellipse 275">
                <a:extLst>
                  <a:ext uri="{FF2B5EF4-FFF2-40B4-BE49-F238E27FC236}">
                    <a16:creationId xmlns:a16="http://schemas.microsoft.com/office/drawing/2014/main" id="{8E978E34-3C23-A123-88A3-5833C17B5E9F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74" name="ZoneTexte 273">
              <a:extLst>
                <a:ext uri="{FF2B5EF4-FFF2-40B4-BE49-F238E27FC236}">
                  <a16:creationId xmlns:a16="http://schemas.microsoft.com/office/drawing/2014/main" id="{38FAA653-8D39-F5BD-7BE4-A912FC7AFB7F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277" name="Forme libre 276">
            <a:extLst>
              <a:ext uri="{FF2B5EF4-FFF2-40B4-BE49-F238E27FC236}">
                <a16:creationId xmlns:a16="http://schemas.microsoft.com/office/drawing/2014/main" id="{B543514B-5D7C-26E5-2D05-AD42BDD9D3B3}"/>
              </a:ext>
            </a:extLst>
          </p:cNvPr>
          <p:cNvSpPr/>
          <p:nvPr/>
        </p:nvSpPr>
        <p:spPr>
          <a:xfrm>
            <a:off x="7809437" y="144840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78" name="Group 46">
            <a:extLst>
              <a:ext uri="{FF2B5EF4-FFF2-40B4-BE49-F238E27FC236}">
                <a16:creationId xmlns:a16="http://schemas.microsoft.com/office/drawing/2014/main" id="{D28FDFF6-D2EA-BEDA-C981-6F666D30EB09}"/>
              </a:ext>
            </a:extLst>
          </p:cNvPr>
          <p:cNvGrpSpPr/>
          <p:nvPr/>
        </p:nvGrpSpPr>
        <p:grpSpPr>
          <a:xfrm>
            <a:off x="8376302" y="1530355"/>
            <a:ext cx="1691640" cy="1013154"/>
            <a:chOff x="9636390" y="4480994"/>
            <a:chExt cx="1691640" cy="1013154"/>
          </a:xfrm>
        </p:grpSpPr>
        <p:sp>
          <p:nvSpPr>
            <p:cNvPr id="279" name="TextBox 36">
              <a:extLst>
                <a:ext uri="{FF2B5EF4-FFF2-40B4-BE49-F238E27FC236}">
                  <a16:creationId xmlns:a16="http://schemas.microsoft.com/office/drawing/2014/main" id="{E1B246F9-F3EC-6E2E-B466-049A497ADB9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0" name="TextBox 37">
              <a:extLst>
                <a:ext uri="{FF2B5EF4-FFF2-40B4-BE49-F238E27FC236}">
                  <a16:creationId xmlns:a16="http://schemas.microsoft.com/office/drawing/2014/main" id="{BA3F897C-7A4F-C718-9202-E8592365369F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81" name="Forme libre 280">
            <a:extLst>
              <a:ext uri="{FF2B5EF4-FFF2-40B4-BE49-F238E27FC236}">
                <a16:creationId xmlns:a16="http://schemas.microsoft.com/office/drawing/2014/main" id="{B1BC7CDF-623D-E3FD-73BA-223C0D5D8074}"/>
              </a:ext>
            </a:extLst>
          </p:cNvPr>
          <p:cNvSpPr/>
          <p:nvPr/>
        </p:nvSpPr>
        <p:spPr>
          <a:xfrm>
            <a:off x="2194179" y="200845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82" name="Group 46">
            <a:extLst>
              <a:ext uri="{FF2B5EF4-FFF2-40B4-BE49-F238E27FC236}">
                <a16:creationId xmlns:a16="http://schemas.microsoft.com/office/drawing/2014/main" id="{9E78B85E-F147-2C00-7BDB-87D16A303A96}"/>
              </a:ext>
            </a:extLst>
          </p:cNvPr>
          <p:cNvGrpSpPr/>
          <p:nvPr/>
        </p:nvGrpSpPr>
        <p:grpSpPr>
          <a:xfrm>
            <a:off x="2761044" y="2090402"/>
            <a:ext cx="1691640" cy="1013154"/>
            <a:chOff x="9636390" y="4480994"/>
            <a:chExt cx="1691640" cy="1013154"/>
          </a:xfrm>
        </p:grpSpPr>
        <p:sp>
          <p:nvSpPr>
            <p:cNvPr id="283" name="TextBox 36">
              <a:extLst>
                <a:ext uri="{FF2B5EF4-FFF2-40B4-BE49-F238E27FC236}">
                  <a16:creationId xmlns:a16="http://schemas.microsoft.com/office/drawing/2014/main" id="{570915D0-0C7F-380C-74D4-AC57B0D9AF2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84" name="TextBox 37">
              <a:extLst>
                <a:ext uri="{FF2B5EF4-FFF2-40B4-BE49-F238E27FC236}">
                  <a16:creationId xmlns:a16="http://schemas.microsoft.com/office/drawing/2014/main" id="{C5627DB0-9D24-B798-AF5A-BAABE91E10E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85" name="Forme libre 284">
            <a:extLst>
              <a:ext uri="{FF2B5EF4-FFF2-40B4-BE49-F238E27FC236}">
                <a16:creationId xmlns:a16="http://schemas.microsoft.com/office/drawing/2014/main" id="{984CECAB-91A0-64E8-BE96-B68DDE77DE8A}"/>
              </a:ext>
            </a:extLst>
          </p:cNvPr>
          <p:cNvSpPr/>
          <p:nvPr/>
        </p:nvSpPr>
        <p:spPr>
          <a:xfrm>
            <a:off x="8960668" y="399901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86" name="Group 46">
            <a:extLst>
              <a:ext uri="{FF2B5EF4-FFF2-40B4-BE49-F238E27FC236}">
                <a16:creationId xmlns:a16="http://schemas.microsoft.com/office/drawing/2014/main" id="{FE8494EB-DDEF-1C20-600E-EF4ECD7D71C5}"/>
              </a:ext>
            </a:extLst>
          </p:cNvPr>
          <p:cNvGrpSpPr/>
          <p:nvPr/>
        </p:nvGrpSpPr>
        <p:grpSpPr>
          <a:xfrm>
            <a:off x="9527533" y="4080965"/>
            <a:ext cx="1691640" cy="1013154"/>
            <a:chOff x="9636390" y="4480994"/>
            <a:chExt cx="1691640" cy="1013154"/>
          </a:xfrm>
        </p:grpSpPr>
        <p:sp>
          <p:nvSpPr>
            <p:cNvPr id="287" name="TextBox 36">
              <a:extLst>
                <a:ext uri="{FF2B5EF4-FFF2-40B4-BE49-F238E27FC236}">
                  <a16:creationId xmlns:a16="http://schemas.microsoft.com/office/drawing/2014/main" id="{91C35EA3-FE17-24BD-B8C1-32BE95863FFE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8" name="TextBox 37">
              <a:extLst>
                <a:ext uri="{FF2B5EF4-FFF2-40B4-BE49-F238E27FC236}">
                  <a16:creationId xmlns:a16="http://schemas.microsoft.com/office/drawing/2014/main" id="{5E588CD8-CDDD-6FAE-10E5-4345BE48BB1D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E9671384-BCC8-BE92-2DFF-54FF4E5F6F98}"/>
              </a:ext>
            </a:extLst>
          </p:cNvPr>
          <p:cNvGrpSpPr/>
          <p:nvPr/>
        </p:nvGrpSpPr>
        <p:grpSpPr>
          <a:xfrm>
            <a:off x="4438576" y="3579872"/>
            <a:ext cx="1770957" cy="2228158"/>
            <a:chOff x="4438576" y="3579872"/>
            <a:chExt cx="1770957" cy="2228158"/>
          </a:xfrm>
        </p:grpSpPr>
        <p:sp>
          <p:nvSpPr>
            <p:cNvPr id="291" name="Arc 290">
              <a:extLst>
                <a:ext uri="{FF2B5EF4-FFF2-40B4-BE49-F238E27FC236}">
                  <a16:creationId xmlns:a16="http://schemas.microsoft.com/office/drawing/2014/main" id="{B3EF27F6-2597-EB1B-D0C8-563A48606C00}"/>
                </a:ext>
              </a:extLst>
            </p:cNvPr>
            <p:cNvSpPr/>
            <p:nvPr/>
          </p:nvSpPr>
          <p:spPr>
            <a:xfrm>
              <a:off x="4438576" y="4037073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94" name="Graphique 292" descr="Airplane avec un remplissage uni">
              <a:extLst>
                <a:ext uri="{FF2B5EF4-FFF2-40B4-BE49-F238E27FC236}">
                  <a16:creationId xmlns:a16="http://schemas.microsoft.com/office/drawing/2014/main" id="{7D46CE6E-31E6-FABE-A0BD-60477E013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4473268" y="3579872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0156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9551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Philippines Dotted Map Infographic – Slide Template</vt:lpstr>
      <vt:lpstr>Philippines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Philippines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2026-01-29T17:12:55Z</dcterms:modified>
  <cp:category>Maps &amp; Flags</cp:category>
</cp:coreProperties>
</file>