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80" r:id="rId4"/>
    <p:sldId id="41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706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611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7FF4F-7C4C-D6D6-9F1A-1F0C155D2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02D048-80DE-9B8B-1D84-9766F708AA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7FFB76-2BF6-EA46-1755-3E35EB808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0B52B-448C-654E-C59F-300025F70D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670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Africa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1FA88FF0-23B9-439C-500D-EE4833EEBB03}"/>
              </a:ext>
            </a:extLst>
          </p:cNvPr>
          <p:cNvGrpSpPr/>
          <p:nvPr/>
        </p:nvGrpSpPr>
        <p:grpSpPr>
          <a:xfrm>
            <a:off x="3954984" y="1064813"/>
            <a:ext cx="4282032" cy="4728373"/>
            <a:chOff x="-46099045" y="-9035229"/>
            <a:chExt cx="4282032" cy="4728373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B9D9AE96-ADA1-DB89-E157-0B3A8258E128}"/>
                </a:ext>
              </a:extLst>
            </p:cNvPr>
            <p:cNvSpPr/>
            <p:nvPr/>
          </p:nvSpPr>
          <p:spPr>
            <a:xfrm>
              <a:off x="-45736288" y="-805626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DCAAEE93-1BCA-7BDE-9E56-6EC3883C11D8}"/>
                </a:ext>
              </a:extLst>
            </p:cNvPr>
            <p:cNvSpPr/>
            <p:nvPr/>
          </p:nvSpPr>
          <p:spPr>
            <a:xfrm>
              <a:off x="-45090044" y="-84759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DB410608-D607-39AC-5BF0-B9DA784A93E4}"/>
                </a:ext>
              </a:extLst>
            </p:cNvPr>
            <p:cNvSpPr/>
            <p:nvPr/>
          </p:nvSpPr>
          <p:spPr>
            <a:xfrm>
              <a:off x="-44322477" y="-6866238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8B02C130-0B20-CC29-8BCE-B16624463B34}"/>
                </a:ext>
              </a:extLst>
            </p:cNvPr>
            <p:cNvSpPr/>
            <p:nvPr/>
          </p:nvSpPr>
          <p:spPr>
            <a:xfrm>
              <a:off x="-45574284" y="-84759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8029DD60-3CF6-17A3-6AFC-7BC3565568BA}"/>
                </a:ext>
              </a:extLst>
            </p:cNvPr>
            <p:cNvSpPr/>
            <p:nvPr/>
          </p:nvSpPr>
          <p:spPr>
            <a:xfrm>
              <a:off x="-44039152" y="-84759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66D17DE7-882C-7187-76EF-D739AE26430D}"/>
                </a:ext>
              </a:extLst>
            </p:cNvPr>
            <p:cNvSpPr/>
            <p:nvPr/>
          </p:nvSpPr>
          <p:spPr>
            <a:xfrm>
              <a:off x="-42463418" y="-6866238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0060B19-2B88-7524-425A-A22BC633F40D}"/>
                </a:ext>
              </a:extLst>
            </p:cNvPr>
            <p:cNvSpPr/>
            <p:nvPr/>
          </p:nvSpPr>
          <p:spPr>
            <a:xfrm>
              <a:off x="-44120113" y="-8056025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BB53CCFB-3F7B-3E8B-5004-CD36576D5D26}"/>
                </a:ext>
              </a:extLst>
            </p:cNvPr>
            <p:cNvSpPr/>
            <p:nvPr/>
          </p:nvSpPr>
          <p:spPr>
            <a:xfrm>
              <a:off x="-43392907" y="-805626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D15A4805-25A5-4638-2BF3-D8A69C4A04CD}"/>
                </a:ext>
              </a:extLst>
            </p:cNvPr>
            <p:cNvSpPr/>
            <p:nvPr/>
          </p:nvSpPr>
          <p:spPr>
            <a:xfrm>
              <a:off x="-44282037" y="-665638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88577FBD-2934-8955-3A5E-C51D8F9C53A3}"/>
                </a:ext>
              </a:extLst>
            </p:cNvPr>
            <p:cNvSpPr/>
            <p:nvPr/>
          </p:nvSpPr>
          <p:spPr>
            <a:xfrm>
              <a:off x="-45857690" y="-798577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A631AC4-8783-1F89-16B5-C11F49219B68}"/>
                </a:ext>
              </a:extLst>
            </p:cNvPr>
            <p:cNvSpPr/>
            <p:nvPr/>
          </p:nvSpPr>
          <p:spPr>
            <a:xfrm>
              <a:off x="-44968641" y="-896586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E3FCF21F-5BF1-DB36-016C-D503C1FA91C2}"/>
                </a:ext>
              </a:extLst>
            </p:cNvPr>
            <p:cNvSpPr/>
            <p:nvPr/>
          </p:nvSpPr>
          <p:spPr>
            <a:xfrm>
              <a:off x="-44887760" y="-896594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ECD5B79E-AA7C-4531-13B5-65950C4EBA6C}"/>
                </a:ext>
              </a:extLst>
            </p:cNvPr>
            <p:cNvSpPr/>
            <p:nvPr/>
          </p:nvSpPr>
          <p:spPr>
            <a:xfrm>
              <a:off x="-44038990" y="-665638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C44902F-D5CF-420D-41EB-B5A09A3E8C55}"/>
                </a:ext>
              </a:extLst>
            </p:cNvPr>
            <p:cNvSpPr/>
            <p:nvPr/>
          </p:nvSpPr>
          <p:spPr>
            <a:xfrm>
              <a:off x="-45614805" y="-798585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9DD898F4-D60D-94E4-6625-5A31CDF0165F}"/>
                </a:ext>
              </a:extLst>
            </p:cNvPr>
            <p:cNvSpPr/>
            <p:nvPr/>
          </p:nvSpPr>
          <p:spPr>
            <a:xfrm>
              <a:off x="-43312026" y="-483709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6A14A83F-764F-1293-0BAD-586D170C323D}"/>
                </a:ext>
              </a:extLst>
            </p:cNvPr>
            <p:cNvSpPr/>
            <p:nvPr/>
          </p:nvSpPr>
          <p:spPr>
            <a:xfrm>
              <a:off x="-43392907" y="-48370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0E071382-54AE-030A-C706-353ADC4A713A}"/>
                </a:ext>
              </a:extLst>
            </p:cNvPr>
            <p:cNvSpPr/>
            <p:nvPr/>
          </p:nvSpPr>
          <p:spPr>
            <a:xfrm>
              <a:off x="-43473869" y="-483709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31F87946-D3EE-9F10-0313-248C610980C5}"/>
                </a:ext>
              </a:extLst>
            </p:cNvPr>
            <p:cNvSpPr/>
            <p:nvPr/>
          </p:nvSpPr>
          <p:spPr>
            <a:xfrm>
              <a:off x="-43392907" y="-819555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6AB0B785-AEE2-D4ED-E059-E98117CDE2CD}"/>
                </a:ext>
              </a:extLst>
            </p:cNvPr>
            <p:cNvSpPr/>
            <p:nvPr/>
          </p:nvSpPr>
          <p:spPr>
            <a:xfrm>
              <a:off x="-45049603" y="-798577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633FB462-EAC5-FB55-E460-4F4A853989BF}"/>
                </a:ext>
              </a:extLst>
            </p:cNvPr>
            <p:cNvSpPr/>
            <p:nvPr/>
          </p:nvSpPr>
          <p:spPr>
            <a:xfrm>
              <a:off x="-44806637" y="-798585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5E389C31-A422-BCB7-CCE9-9627F64B3B33}"/>
                </a:ext>
              </a:extLst>
            </p:cNvPr>
            <p:cNvSpPr/>
            <p:nvPr/>
          </p:nvSpPr>
          <p:spPr>
            <a:xfrm>
              <a:off x="-44079592" y="-798585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C8F5B56D-E238-358D-8B75-F0A67B6DAC02}"/>
                </a:ext>
              </a:extLst>
            </p:cNvPr>
            <p:cNvSpPr/>
            <p:nvPr/>
          </p:nvSpPr>
          <p:spPr>
            <a:xfrm>
              <a:off x="-45090124" y="-707617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E9E36389-61E0-3154-8ABD-4F5B4A1A749D}"/>
                </a:ext>
              </a:extLst>
            </p:cNvPr>
            <p:cNvSpPr/>
            <p:nvPr/>
          </p:nvSpPr>
          <p:spPr>
            <a:xfrm>
              <a:off x="-44119952" y="-819555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FCDE8FEA-E546-5E5A-FA0C-68E216072922}"/>
                </a:ext>
              </a:extLst>
            </p:cNvPr>
            <p:cNvSpPr/>
            <p:nvPr/>
          </p:nvSpPr>
          <p:spPr>
            <a:xfrm>
              <a:off x="-45574525" y="-707617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6B7F5D3-8377-DBFD-2845-94BBA6059487}"/>
                </a:ext>
              </a:extLst>
            </p:cNvPr>
            <p:cNvSpPr/>
            <p:nvPr/>
          </p:nvSpPr>
          <p:spPr>
            <a:xfrm>
              <a:off x="-44201075" y="-819555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BC8DFF86-E504-43A6-35F3-633A23C7AD41}"/>
                </a:ext>
              </a:extLst>
            </p:cNvPr>
            <p:cNvSpPr/>
            <p:nvPr/>
          </p:nvSpPr>
          <p:spPr>
            <a:xfrm>
              <a:off x="-44847158" y="-889545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0020DC8-1A03-3AD8-489A-5388806E34B7}"/>
                </a:ext>
              </a:extLst>
            </p:cNvPr>
            <p:cNvSpPr/>
            <p:nvPr/>
          </p:nvSpPr>
          <p:spPr>
            <a:xfrm>
              <a:off x="-43514390" y="-798577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44D5B287-BAC9-4C5E-1CBF-1ED34BAAFA3D}"/>
                </a:ext>
              </a:extLst>
            </p:cNvPr>
            <p:cNvSpPr/>
            <p:nvPr/>
          </p:nvSpPr>
          <p:spPr>
            <a:xfrm>
              <a:off x="-43271424" y="-798585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BC14BC8A-D519-3C39-EE9E-DE8D36D1AB2E}"/>
                </a:ext>
              </a:extLst>
            </p:cNvPr>
            <p:cNvSpPr/>
            <p:nvPr/>
          </p:nvSpPr>
          <p:spPr>
            <a:xfrm>
              <a:off x="-42746824" y="-665638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0952707C-B578-4A69-9436-D56F0EB075A6}"/>
                </a:ext>
              </a:extLst>
            </p:cNvPr>
            <p:cNvSpPr/>
            <p:nvPr/>
          </p:nvSpPr>
          <p:spPr>
            <a:xfrm>
              <a:off x="-42544460" y="-728587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8346C74-5B8A-7038-B852-F03DF08295D6}"/>
                </a:ext>
              </a:extLst>
            </p:cNvPr>
            <p:cNvSpPr/>
            <p:nvPr/>
          </p:nvSpPr>
          <p:spPr>
            <a:xfrm>
              <a:off x="-42503858" y="-665638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B76F4464-D2B4-9476-200F-75BFA302998C}"/>
                </a:ext>
              </a:extLst>
            </p:cNvPr>
            <p:cNvSpPr/>
            <p:nvPr/>
          </p:nvSpPr>
          <p:spPr>
            <a:xfrm>
              <a:off x="-42706303" y="-72857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BDE60BB2-89A8-DFF6-6971-79F9B60C5EEF}"/>
                </a:ext>
              </a:extLst>
            </p:cNvPr>
            <p:cNvSpPr/>
            <p:nvPr/>
          </p:nvSpPr>
          <p:spPr>
            <a:xfrm>
              <a:off x="-44928120" y="-819555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0FCFCF5B-4F25-5C07-59D5-A6FFBCA4DD18}"/>
                </a:ext>
              </a:extLst>
            </p:cNvPr>
            <p:cNvSpPr/>
            <p:nvPr/>
          </p:nvSpPr>
          <p:spPr>
            <a:xfrm>
              <a:off x="-45009001" y="-819547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A77821DE-71F0-1085-3A16-32E1159385D5}"/>
                </a:ext>
              </a:extLst>
            </p:cNvPr>
            <p:cNvSpPr/>
            <p:nvPr/>
          </p:nvSpPr>
          <p:spPr>
            <a:xfrm>
              <a:off x="-45574284" y="-77759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DA1B3F25-DA00-0E10-43AF-590F188C9183}"/>
                </a:ext>
              </a:extLst>
            </p:cNvPr>
            <p:cNvSpPr/>
            <p:nvPr/>
          </p:nvSpPr>
          <p:spPr>
            <a:xfrm>
              <a:off x="-44079592" y="-728587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894DF2F5-F316-52A5-0B7B-0520E0A19A9F}"/>
                </a:ext>
              </a:extLst>
            </p:cNvPr>
            <p:cNvSpPr/>
            <p:nvPr/>
          </p:nvSpPr>
          <p:spPr>
            <a:xfrm>
              <a:off x="-44039152" y="-525665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02B60F79-FD5C-662C-D171-B5102976F4BF}"/>
                </a:ext>
              </a:extLst>
            </p:cNvPr>
            <p:cNvSpPr/>
            <p:nvPr/>
          </p:nvSpPr>
          <p:spPr>
            <a:xfrm>
              <a:off x="-45090044" y="-77759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5D80D7FA-717D-68FE-44A4-D29666960C02}"/>
                </a:ext>
              </a:extLst>
            </p:cNvPr>
            <p:cNvSpPr/>
            <p:nvPr/>
          </p:nvSpPr>
          <p:spPr>
            <a:xfrm>
              <a:off x="-41979258" y="-546651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CB0635F6-4196-199F-EFBC-F76DA259A97D}"/>
                </a:ext>
              </a:extLst>
            </p:cNvPr>
            <p:cNvSpPr/>
            <p:nvPr/>
          </p:nvSpPr>
          <p:spPr>
            <a:xfrm>
              <a:off x="-45655326" y="-819547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C37A6957-83C8-334E-9D42-5557918063D2}"/>
                </a:ext>
              </a:extLst>
            </p:cNvPr>
            <p:cNvSpPr/>
            <p:nvPr/>
          </p:nvSpPr>
          <p:spPr>
            <a:xfrm>
              <a:off x="-43271424" y="-54665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80AED33F-9804-3255-2199-6125E01D766C}"/>
                </a:ext>
              </a:extLst>
            </p:cNvPr>
            <p:cNvSpPr/>
            <p:nvPr/>
          </p:nvSpPr>
          <p:spPr>
            <a:xfrm>
              <a:off x="-45736288" y="-819555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81A6200E-660F-FADB-06B6-E9F53ED1A8F3}"/>
                </a:ext>
              </a:extLst>
            </p:cNvPr>
            <p:cNvSpPr/>
            <p:nvPr/>
          </p:nvSpPr>
          <p:spPr>
            <a:xfrm>
              <a:off x="-44241435" y="-644668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DE566C3A-9A9B-F3CF-94CE-6319BA9DEA24}"/>
                </a:ext>
              </a:extLst>
            </p:cNvPr>
            <p:cNvSpPr/>
            <p:nvPr/>
          </p:nvSpPr>
          <p:spPr>
            <a:xfrm>
              <a:off x="-43514390" y="-546651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0C09893F-67DE-B2F8-30A1-5A7DAD7C3FF5}"/>
                </a:ext>
              </a:extLst>
            </p:cNvPr>
            <p:cNvSpPr/>
            <p:nvPr/>
          </p:nvSpPr>
          <p:spPr>
            <a:xfrm>
              <a:off x="-44039152" y="-77759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DA3BF555-A49C-92FF-C6C7-1314F6E81F94}"/>
                </a:ext>
              </a:extLst>
            </p:cNvPr>
            <p:cNvSpPr/>
            <p:nvPr/>
          </p:nvSpPr>
          <p:spPr>
            <a:xfrm>
              <a:off x="-44160554" y="-64466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2915995C-7448-CF92-5A6B-A406496A87BD}"/>
                </a:ext>
              </a:extLst>
            </p:cNvPr>
            <p:cNvSpPr/>
            <p:nvPr/>
          </p:nvSpPr>
          <p:spPr>
            <a:xfrm>
              <a:off x="-43433509" y="-64466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3ED00B3D-713D-C9B5-D6E2-23671B5E5599}"/>
                </a:ext>
              </a:extLst>
            </p:cNvPr>
            <p:cNvSpPr/>
            <p:nvPr/>
          </p:nvSpPr>
          <p:spPr>
            <a:xfrm>
              <a:off x="-43271424" y="-826596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9266A219-5B7D-C101-345C-9D04915080D6}"/>
                </a:ext>
              </a:extLst>
            </p:cNvPr>
            <p:cNvSpPr/>
            <p:nvPr/>
          </p:nvSpPr>
          <p:spPr>
            <a:xfrm>
              <a:off x="-43352386" y="-64466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55300027-DA4B-3BAC-1408-F5A645F68FB8}"/>
                </a:ext>
              </a:extLst>
            </p:cNvPr>
            <p:cNvSpPr/>
            <p:nvPr/>
          </p:nvSpPr>
          <p:spPr>
            <a:xfrm>
              <a:off x="-43514390" y="-826596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26EA1A86-A2F2-CDE1-6273-F42E2D51A1F6}"/>
                </a:ext>
              </a:extLst>
            </p:cNvPr>
            <p:cNvSpPr/>
            <p:nvPr/>
          </p:nvSpPr>
          <p:spPr>
            <a:xfrm>
              <a:off x="-43392907" y="-55370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10C9FCFA-CDC5-8552-2DA9-846737B5A466}"/>
                </a:ext>
              </a:extLst>
            </p:cNvPr>
            <p:cNvSpPr/>
            <p:nvPr/>
          </p:nvSpPr>
          <p:spPr>
            <a:xfrm>
              <a:off x="-42625341" y="-64466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C51258C5-D2BA-A26F-925F-6D4F22633458}"/>
                </a:ext>
              </a:extLst>
            </p:cNvPr>
            <p:cNvSpPr/>
            <p:nvPr/>
          </p:nvSpPr>
          <p:spPr>
            <a:xfrm>
              <a:off x="-42544460" y="-644668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85296D2C-E5B2-89B8-DDC3-7962D65F84AA}"/>
                </a:ext>
              </a:extLst>
            </p:cNvPr>
            <p:cNvSpPr/>
            <p:nvPr/>
          </p:nvSpPr>
          <p:spPr>
            <a:xfrm>
              <a:off x="-44282037" y="-63761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A92D7521-ADE8-B7C6-3AF3-1C92CBD1FCBD}"/>
                </a:ext>
              </a:extLst>
            </p:cNvPr>
            <p:cNvSpPr/>
            <p:nvPr/>
          </p:nvSpPr>
          <p:spPr>
            <a:xfrm>
              <a:off x="-42584820" y="-567629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54229197-2C09-B93B-7354-AE27B62A81B0}"/>
                </a:ext>
              </a:extLst>
            </p:cNvPr>
            <p:cNvSpPr/>
            <p:nvPr/>
          </p:nvSpPr>
          <p:spPr>
            <a:xfrm>
              <a:off x="-44241435" y="-72857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A142EF7C-3BC2-8E6B-3C48-1A18836390F3}"/>
                </a:ext>
              </a:extLst>
            </p:cNvPr>
            <p:cNvSpPr/>
            <p:nvPr/>
          </p:nvSpPr>
          <p:spPr>
            <a:xfrm>
              <a:off x="-43312026" y="-567620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907E638C-680A-26F2-49DB-CBAF37DD3EFD}"/>
                </a:ext>
              </a:extLst>
            </p:cNvPr>
            <p:cNvSpPr/>
            <p:nvPr/>
          </p:nvSpPr>
          <p:spPr>
            <a:xfrm>
              <a:off x="-43392907" y="-567629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F5429BCF-FB5F-69DF-8886-4D5B3997DAE2}"/>
                </a:ext>
              </a:extLst>
            </p:cNvPr>
            <p:cNvSpPr/>
            <p:nvPr/>
          </p:nvSpPr>
          <p:spPr>
            <a:xfrm>
              <a:off x="-43473869" y="-567620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022FEE62-21D2-FE10-79B0-2B897718D4B8}"/>
                </a:ext>
              </a:extLst>
            </p:cNvPr>
            <p:cNvSpPr/>
            <p:nvPr/>
          </p:nvSpPr>
          <p:spPr>
            <a:xfrm>
              <a:off x="-43473869" y="-63761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086D40BE-B740-78DC-96CC-4FB0A9D2501B}"/>
                </a:ext>
              </a:extLst>
            </p:cNvPr>
            <p:cNvSpPr/>
            <p:nvPr/>
          </p:nvSpPr>
          <p:spPr>
            <a:xfrm>
              <a:off x="-44201075" y="-567629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4BB9AA44-35A7-DE7D-0AD4-613C2742B980}"/>
                </a:ext>
              </a:extLst>
            </p:cNvPr>
            <p:cNvSpPr/>
            <p:nvPr/>
          </p:nvSpPr>
          <p:spPr>
            <a:xfrm>
              <a:off x="-43312026" y="-63761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35283F1A-4F5E-3958-FC35-2BA399F3E424}"/>
                </a:ext>
              </a:extLst>
            </p:cNvPr>
            <p:cNvSpPr/>
            <p:nvPr/>
          </p:nvSpPr>
          <p:spPr>
            <a:xfrm>
              <a:off x="-42746744" y="-77759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535FFD4C-935E-1386-AB3D-C39F8518803C}"/>
                </a:ext>
              </a:extLst>
            </p:cNvPr>
            <p:cNvSpPr/>
            <p:nvPr/>
          </p:nvSpPr>
          <p:spPr>
            <a:xfrm>
              <a:off x="-42706303" y="-574669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B4E3A6F0-66BC-EF88-544E-EE63A8216ED9}"/>
                </a:ext>
              </a:extLst>
            </p:cNvPr>
            <p:cNvSpPr/>
            <p:nvPr/>
          </p:nvSpPr>
          <p:spPr>
            <a:xfrm>
              <a:off x="-45049603" y="-72857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8660A3DF-D05B-1920-29E2-4047DF683D94}"/>
                </a:ext>
              </a:extLst>
            </p:cNvPr>
            <p:cNvSpPr/>
            <p:nvPr/>
          </p:nvSpPr>
          <p:spPr>
            <a:xfrm>
              <a:off x="-44079592" y="-826596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B3431F91-A608-806C-36DE-CDCB7DDFB0BC}"/>
                </a:ext>
              </a:extLst>
            </p:cNvPr>
            <p:cNvSpPr/>
            <p:nvPr/>
          </p:nvSpPr>
          <p:spPr>
            <a:xfrm>
              <a:off x="-43312026" y="-735636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45B7AEB1-CCDA-F57A-A230-295C68203EF4}"/>
                </a:ext>
              </a:extLst>
            </p:cNvPr>
            <p:cNvSpPr/>
            <p:nvPr/>
          </p:nvSpPr>
          <p:spPr>
            <a:xfrm>
              <a:off x="-43271424" y="-574669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E7E1A913-0DF5-448B-8FDD-62DA60FBA78C}"/>
                </a:ext>
              </a:extLst>
            </p:cNvPr>
            <p:cNvSpPr/>
            <p:nvPr/>
          </p:nvSpPr>
          <p:spPr>
            <a:xfrm>
              <a:off x="-43473869" y="-735636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4855FE73-43B7-9CC1-AB0D-29D806A309DE}"/>
                </a:ext>
              </a:extLst>
            </p:cNvPr>
            <p:cNvSpPr/>
            <p:nvPr/>
          </p:nvSpPr>
          <p:spPr>
            <a:xfrm>
              <a:off x="-44847158" y="-735636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052A9B2F-1BAE-8694-0E31-CF272234B27D}"/>
                </a:ext>
              </a:extLst>
            </p:cNvPr>
            <p:cNvSpPr/>
            <p:nvPr/>
          </p:nvSpPr>
          <p:spPr>
            <a:xfrm>
              <a:off x="-45655326" y="-735636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A0E8A77D-232B-AF83-D9BB-1233CB16FE18}"/>
                </a:ext>
              </a:extLst>
            </p:cNvPr>
            <p:cNvSpPr/>
            <p:nvPr/>
          </p:nvSpPr>
          <p:spPr>
            <a:xfrm>
              <a:off x="-45817169" y="-735636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D67B8F30-0CA8-B481-6B82-579B77F5F389}"/>
                </a:ext>
              </a:extLst>
            </p:cNvPr>
            <p:cNvSpPr/>
            <p:nvPr/>
          </p:nvSpPr>
          <p:spPr>
            <a:xfrm>
              <a:off x="-45857771" y="-826596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A6C11AED-79A0-FE48-6467-591692E54874}"/>
                </a:ext>
              </a:extLst>
            </p:cNvPr>
            <p:cNvSpPr/>
            <p:nvPr/>
          </p:nvSpPr>
          <p:spPr>
            <a:xfrm>
              <a:off x="-45614724" y="-826596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A2C8F618-3D01-9CFA-B776-6EBEE4808500}"/>
                </a:ext>
              </a:extLst>
            </p:cNvPr>
            <p:cNvSpPr/>
            <p:nvPr/>
          </p:nvSpPr>
          <p:spPr>
            <a:xfrm>
              <a:off x="-44806718" y="-86855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F3301E5C-25A1-D0B1-8AA4-420EE0567D6E}"/>
                </a:ext>
              </a:extLst>
            </p:cNvPr>
            <p:cNvSpPr/>
            <p:nvPr/>
          </p:nvSpPr>
          <p:spPr>
            <a:xfrm>
              <a:off x="-43514390" y="-574669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9DB7C247-C5C0-FAB4-375B-DF7B869844E7}"/>
                </a:ext>
              </a:extLst>
            </p:cNvPr>
            <p:cNvSpPr/>
            <p:nvPr/>
          </p:nvSpPr>
          <p:spPr>
            <a:xfrm>
              <a:off x="-44322477" y="-86855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0B3E1A12-4B49-0BF2-4F02-61AD324B5D07}"/>
                </a:ext>
              </a:extLst>
            </p:cNvPr>
            <p:cNvSpPr/>
            <p:nvPr/>
          </p:nvSpPr>
          <p:spPr>
            <a:xfrm>
              <a:off x="-44079592" y="-574669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87A0455E-ECA7-F906-190F-334EFB6B5CBC}"/>
                </a:ext>
              </a:extLst>
            </p:cNvPr>
            <p:cNvSpPr/>
            <p:nvPr/>
          </p:nvSpPr>
          <p:spPr>
            <a:xfrm>
              <a:off x="-45049603" y="-826596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D1812555-C213-8BCE-4E82-D4B1F570C371}"/>
                </a:ext>
              </a:extLst>
            </p:cNvPr>
            <p:cNvSpPr/>
            <p:nvPr/>
          </p:nvSpPr>
          <p:spPr>
            <a:xfrm>
              <a:off x="-44241516" y="-574669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5022AAC7-6051-CAFC-9688-84F2E4386C1A}"/>
                </a:ext>
              </a:extLst>
            </p:cNvPr>
            <p:cNvSpPr/>
            <p:nvPr/>
          </p:nvSpPr>
          <p:spPr>
            <a:xfrm>
              <a:off x="-44887518" y="-826596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0A163EB0-F458-9FAF-BEFA-986AD52CC389}"/>
                </a:ext>
              </a:extLst>
            </p:cNvPr>
            <p:cNvSpPr/>
            <p:nvPr/>
          </p:nvSpPr>
          <p:spPr>
            <a:xfrm>
              <a:off x="-44806476" y="-75660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520A78B7-749F-482F-1D0B-911B371AA7AC}"/>
                </a:ext>
              </a:extLst>
            </p:cNvPr>
            <p:cNvSpPr/>
            <p:nvPr/>
          </p:nvSpPr>
          <p:spPr>
            <a:xfrm>
              <a:off x="-45655245" y="-805586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12EAAE8C-11D7-54BA-120C-4ADF4C99AF44}"/>
                </a:ext>
              </a:extLst>
            </p:cNvPr>
            <p:cNvSpPr/>
            <p:nvPr/>
          </p:nvSpPr>
          <p:spPr>
            <a:xfrm>
              <a:off x="-45049603" y="-75660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07192250-3B2A-11CE-3DD4-E3BF831A6E75}"/>
                </a:ext>
              </a:extLst>
            </p:cNvPr>
            <p:cNvSpPr/>
            <p:nvPr/>
          </p:nvSpPr>
          <p:spPr>
            <a:xfrm>
              <a:off x="-45614644" y="-75660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01D9330A-93D3-9E5B-4FA0-178D0D3094CA}"/>
                </a:ext>
              </a:extLst>
            </p:cNvPr>
            <p:cNvSpPr/>
            <p:nvPr/>
          </p:nvSpPr>
          <p:spPr>
            <a:xfrm>
              <a:off x="-43998791" y="-7565980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6E8DF448-28B1-0B1F-EF3D-89447D8289A8}"/>
                </a:ext>
              </a:extLst>
            </p:cNvPr>
            <p:cNvSpPr/>
            <p:nvPr/>
          </p:nvSpPr>
          <p:spPr>
            <a:xfrm>
              <a:off x="-43514390" y="-75660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53C048A1-ADF1-C4DD-2D31-F430BC196DE9}"/>
                </a:ext>
              </a:extLst>
            </p:cNvPr>
            <p:cNvSpPr/>
            <p:nvPr/>
          </p:nvSpPr>
          <p:spPr>
            <a:xfrm>
              <a:off x="-43514390" y="-868551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4EAEBF44-63D6-F760-FC60-72AC4686FE6B}"/>
                </a:ext>
              </a:extLst>
            </p:cNvPr>
            <p:cNvSpPr/>
            <p:nvPr/>
          </p:nvSpPr>
          <p:spPr>
            <a:xfrm>
              <a:off x="-42746824" y="-5956477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C320A317-02EF-A0B5-15BB-38EB96854346}"/>
                </a:ext>
              </a:extLst>
            </p:cNvPr>
            <p:cNvSpPr/>
            <p:nvPr/>
          </p:nvSpPr>
          <p:spPr>
            <a:xfrm>
              <a:off x="-43271263" y="-75660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D4DEAACA-7C31-A741-6DC4-93B28962AD01}"/>
                </a:ext>
              </a:extLst>
            </p:cNvPr>
            <p:cNvSpPr/>
            <p:nvPr/>
          </p:nvSpPr>
          <p:spPr>
            <a:xfrm>
              <a:off x="-43231064" y="-5956477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9AE5908C-1305-E113-AB21-3D8AF48DA6C7}"/>
                </a:ext>
              </a:extLst>
            </p:cNvPr>
            <p:cNvSpPr/>
            <p:nvPr/>
          </p:nvSpPr>
          <p:spPr>
            <a:xfrm>
              <a:off x="-42786943" y="-7565980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51A54B52-7C14-7FFF-F824-DCCF982E597B}"/>
                </a:ext>
              </a:extLst>
            </p:cNvPr>
            <p:cNvSpPr/>
            <p:nvPr/>
          </p:nvSpPr>
          <p:spPr>
            <a:xfrm>
              <a:off x="-45049603" y="-868551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9D2BA7B5-2B00-5B1F-198D-64ABCE58F468}"/>
                </a:ext>
              </a:extLst>
            </p:cNvPr>
            <p:cNvSpPr/>
            <p:nvPr/>
          </p:nvSpPr>
          <p:spPr>
            <a:xfrm>
              <a:off x="-45736127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2731125A-E605-628C-B33F-C04B9B765306}"/>
                </a:ext>
              </a:extLst>
            </p:cNvPr>
            <p:cNvSpPr/>
            <p:nvPr/>
          </p:nvSpPr>
          <p:spPr>
            <a:xfrm>
              <a:off x="-43554670" y="-5956477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F2D0C75E-8F25-DE55-5BD6-25EA52F06285}"/>
                </a:ext>
              </a:extLst>
            </p:cNvPr>
            <p:cNvSpPr/>
            <p:nvPr/>
          </p:nvSpPr>
          <p:spPr>
            <a:xfrm>
              <a:off x="-45857690" y="-75660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5A97A82F-8AD7-200A-0CB0-31B442837BE2}"/>
                </a:ext>
              </a:extLst>
            </p:cNvPr>
            <p:cNvSpPr/>
            <p:nvPr/>
          </p:nvSpPr>
          <p:spPr>
            <a:xfrm>
              <a:off x="-44038910" y="-5956477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1CBB6DBC-7142-8026-E961-0D8D296BB866}"/>
                </a:ext>
              </a:extLst>
            </p:cNvPr>
            <p:cNvSpPr/>
            <p:nvPr/>
          </p:nvSpPr>
          <p:spPr>
            <a:xfrm>
              <a:off x="-45009082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B9BBC087-226F-3F37-4203-EAE34D5829F2}"/>
                </a:ext>
              </a:extLst>
            </p:cNvPr>
            <p:cNvSpPr/>
            <p:nvPr/>
          </p:nvSpPr>
          <p:spPr>
            <a:xfrm>
              <a:off x="-44928120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0F64779D-87B3-3B34-4F08-CAD79C75003A}"/>
                </a:ext>
              </a:extLst>
            </p:cNvPr>
            <p:cNvSpPr/>
            <p:nvPr/>
          </p:nvSpPr>
          <p:spPr>
            <a:xfrm>
              <a:off x="-43433348" y="-574669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A4521038-4656-034D-515A-D108037B1C45}"/>
                </a:ext>
              </a:extLst>
            </p:cNvPr>
            <p:cNvSpPr/>
            <p:nvPr/>
          </p:nvSpPr>
          <p:spPr>
            <a:xfrm>
              <a:off x="-44200914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D94D7518-2AF9-35C8-3F3F-BE409ECBA7DE}"/>
                </a:ext>
              </a:extLst>
            </p:cNvPr>
            <p:cNvSpPr/>
            <p:nvPr/>
          </p:nvSpPr>
          <p:spPr>
            <a:xfrm>
              <a:off x="-42787104" y="-616625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4D13F96A-7D9A-A018-D710-A08D51B575EF}"/>
                </a:ext>
              </a:extLst>
            </p:cNvPr>
            <p:cNvSpPr/>
            <p:nvPr/>
          </p:nvSpPr>
          <p:spPr>
            <a:xfrm>
              <a:off x="-44119952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53FFB95C-9726-2A02-0315-59D38CD718C7}"/>
                </a:ext>
              </a:extLst>
            </p:cNvPr>
            <p:cNvSpPr/>
            <p:nvPr/>
          </p:nvSpPr>
          <p:spPr>
            <a:xfrm>
              <a:off x="-43271183" y="-6166174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7C03C8B5-EECC-1475-3E9F-35D95E8DCF79}"/>
                </a:ext>
              </a:extLst>
            </p:cNvPr>
            <p:cNvSpPr/>
            <p:nvPr/>
          </p:nvSpPr>
          <p:spPr>
            <a:xfrm>
              <a:off x="-43352386" y="-574669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17F39C5E-BAF7-6F44-8EEB-2BA32A6F7807}"/>
                </a:ext>
              </a:extLst>
            </p:cNvPr>
            <p:cNvSpPr/>
            <p:nvPr/>
          </p:nvSpPr>
          <p:spPr>
            <a:xfrm>
              <a:off x="-44241516" y="-826596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1B1485D2-359E-BA92-4E3C-0AEA5502C4F2}"/>
                </a:ext>
              </a:extLst>
            </p:cNvPr>
            <p:cNvSpPr/>
            <p:nvPr/>
          </p:nvSpPr>
          <p:spPr>
            <a:xfrm>
              <a:off x="-43514390" y="-616625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62A28E49-8B1D-EE0D-63D6-B20570FC6098}"/>
                </a:ext>
              </a:extLst>
            </p:cNvPr>
            <p:cNvSpPr/>
            <p:nvPr/>
          </p:nvSpPr>
          <p:spPr>
            <a:xfrm>
              <a:off x="-42665782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639A99B8-3AAA-B5A2-0F74-2AAE47CE4379}"/>
                </a:ext>
              </a:extLst>
            </p:cNvPr>
            <p:cNvSpPr/>
            <p:nvPr/>
          </p:nvSpPr>
          <p:spPr>
            <a:xfrm>
              <a:off x="-42584820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91F40204-4425-2DC0-B96E-D4E44F2EB2A5}"/>
                </a:ext>
              </a:extLst>
            </p:cNvPr>
            <p:cNvSpPr/>
            <p:nvPr/>
          </p:nvSpPr>
          <p:spPr>
            <a:xfrm>
              <a:off x="-41857614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A379BC12-1FD3-1196-0C4B-8E4A484A360F}"/>
                </a:ext>
              </a:extLst>
            </p:cNvPr>
            <p:cNvSpPr/>
            <p:nvPr/>
          </p:nvSpPr>
          <p:spPr>
            <a:xfrm>
              <a:off x="-45776567" y="-728555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4357199E-47EA-B3A8-3F8D-51105DD4DA44}"/>
                </a:ext>
              </a:extLst>
            </p:cNvPr>
            <p:cNvSpPr/>
            <p:nvPr/>
          </p:nvSpPr>
          <p:spPr>
            <a:xfrm>
              <a:off x="-45695686" y="-728571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194AABCB-5A57-F0E1-E56A-6E1F1FB6BDB4}"/>
                </a:ext>
              </a:extLst>
            </p:cNvPr>
            <p:cNvSpPr/>
            <p:nvPr/>
          </p:nvSpPr>
          <p:spPr>
            <a:xfrm>
              <a:off x="-45614563" y="-868543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49A92C28-29C8-BC94-5653-304886D0885B}"/>
                </a:ext>
              </a:extLst>
            </p:cNvPr>
            <p:cNvSpPr/>
            <p:nvPr/>
          </p:nvSpPr>
          <p:spPr>
            <a:xfrm>
              <a:off x="-42665701" y="-637595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E8A73174-235B-9F42-8177-9F518126639D}"/>
                </a:ext>
              </a:extLst>
            </p:cNvPr>
            <p:cNvSpPr/>
            <p:nvPr/>
          </p:nvSpPr>
          <p:spPr>
            <a:xfrm>
              <a:off x="-44968399" y="-728555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388D61D6-6F6D-7712-420D-88B2842615C0}"/>
                </a:ext>
              </a:extLst>
            </p:cNvPr>
            <p:cNvSpPr/>
            <p:nvPr/>
          </p:nvSpPr>
          <p:spPr>
            <a:xfrm>
              <a:off x="-42544218" y="-574669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D0FC3787-C81A-CB45-9622-47A18218566C}"/>
                </a:ext>
              </a:extLst>
            </p:cNvPr>
            <p:cNvSpPr/>
            <p:nvPr/>
          </p:nvSpPr>
          <p:spPr>
            <a:xfrm>
              <a:off x="-44887518" y="-728571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224EDD71-D2EF-470A-B52A-26E804879D14}"/>
                </a:ext>
              </a:extLst>
            </p:cNvPr>
            <p:cNvSpPr/>
            <p:nvPr/>
          </p:nvSpPr>
          <p:spPr>
            <a:xfrm>
              <a:off x="-44119952" y="-5676048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630E3185-7324-4EA8-D913-4687900CE4CE}"/>
                </a:ext>
              </a:extLst>
            </p:cNvPr>
            <p:cNvSpPr/>
            <p:nvPr/>
          </p:nvSpPr>
          <p:spPr>
            <a:xfrm>
              <a:off x="-42665701" y="-567596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C1376826-D3F8-3BCA-EE41-D444B1B23A3D}"/>
                </a:ext>
              </a:extLst>
            </p:cNvPr>
            <p:cNvSpPr/>
            <p:nvPr/>
          </p:nvSpPr>
          <p:spPr>
            <a:xfrm>
              <a:off x="-44119952" y="-6376032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D6850E68-D1FD-4E9E-C5FD-26F8BFDF537D}"/>
                </a:ext>
              </a:extLst>
            </p:cNvPr>
            <p:cNvSpPr/>
            <p:nvPr/>
          </p:nvSpPr>
          <p:spPr>
            <a:xfrm>
              <a:off x="-44160554" y="-728571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BA393A48-6535-8BF4-D1F7-D73D1500095C}"/>
                </a:ext>
              </a:extLst>
            </p:cNvPr>
            <p:cNvSpPr/>
            <p:nvPr/>
          </p:nvSpPr>
          <p:spPr>
            <a:xfrm>
              <a:off x="-44200995" y="-55367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4B11ACAB-25BB-B71A-CF8C-2F503030BD82}"/>
                </a:ext>
              </a:extLst>
            </p:cNvPr>
            <p:cNvSpPr/>
            <p:nvPr/>
          </p:nvSpPr>
          <p:spPr>
            <a:xfrm>
              <a:off x="-44120113" y="-553659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759502EB-26D5-CB34-8829-39B49171C273}"/>
                </a:ext>
              </a:extLst>
            </p:cNvPr>
            <p:cNvSpPr/>
            <p:nvPr/>
          </p:nvSpPr>
          <p:spPr>
            <a:xfrm>
              <a:off x="-43231064" y="-7775838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EEA64421-4CFE-392D-E145-03AEEEF85B82}"/>
                </a:ext>
              </a:extLst>
            </p:cNvPr>
            <p:cNvSpPr/>
            <p:nvPr/>
          </p:nvSpPr>
          <p:spPr>
            <a:xfrm>
              <a:off x="-42665621" y="-553659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EDB14402-AF4D-2019-7AD9-BFEEF1C9719D}"/>
                </a:ext>
              </a:extLst>
            </p:cNvPr>
            <p:cNvSpPr/>
            <p:nvPr/>
          </p:nvSpPr>
          <p:spPr>
            <a:xfrm>
              <a:off x="-43554670" y="-7775838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181B8029-2D6E-0876-70E3-1B6ABCA6EC3C}"/>
                </a:ext>
              </a:extLst>
            </p:cNvPr>
            <p:cNvSpPr/>
            <p:nvPr/>
          </p:nvSpPr>
          <p:spPr>
            <a:xfrm>
              <a:off x="-44079350" y="-5466190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E1A1F32C-036C-23ED-11C7-D20F7F12BFDD}"/>
                </a:ext>
              </a:extLst>
            </p:cNvPr>
            <p:cNvSpPr/>
            <p:nvPr/>
          </p:nvSpPr>
          <p:spPr>
            <a:xfrm>
              <a:off x="-44281956" y="-777591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F1CAB211-9A8A-D73B-BAF8-401C764864CE}"/>
                </a:ext>
              </a:extLst>
            </p:cNvPr>
            <p:cNvSpPr/>
            <p:nvPr/>
          </p:nvSpPr>
          <p:spPr>
            <a:xfrm>
              <a:off x="-43554670" y="-525657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30DA5B83-2383-589D-0F1E-1E481FA86A72}"/>
                </a:ext>
              </a:extLst>
            </p:cNvPr>
            <p:cNvSpPr/>
            <p:nvPr/>
          </p:nvSpPr>
          <p:spPr>
            <a:xfrm>
              <a:off x="-42625261" y="-658605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39976604-EFDD-8BA0-5A75-D7E445482049}"/>
                </a:ext>
              </a:extLst>
            </p:cNvPr>
            <p:cNvSpPr/>
            <p:nvPr/>
          </p:nvSpPr>
          <p:spPr>
            <a:xfrm>
              <a:off x="-43433267" y="-728555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B9F8B097-A23B-F3F4-94E6-D61B124AA4ED}"/>
                </a:ext>
              </a:extLst>
            </p:cNvPr>
            <p:cNvSpPr/>
            <p:nvPr/>
          </p:nvSpPr>
          <p:spPr>
            <a:xfrm>
              <a:off x="-43352306" y="-658605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B2FEBDBB-A262-1BED-0E6F-47F68E855ED8}"/>
                </a:ext>
              </a:extLst>
            </p:cNvPr>
            <p:cNvSpPr/>
            <p:nvPr/>
          </p:nvSpPr>
          <p:spPr>
            <a:xfrm>
              <a:off x="-43433428" y="-658605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E1672E7E-4B4B-728A-5C52-013C97170650}"/>
                </a:ext>
              </a:extLst>
            </p:cNvPr>
            <p:cNvSpPr/>
            <p:nvPr/>
          </p:nvSpPr>
          <p:spPr>
            <a:xfrm>
              <a:off x="-43352386" y="-728571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18627143-597D-0A41-7444-4640EE5F73A4}"/>
                </a:ext>
              </a:extLst>
            </p:cNvPr>
            <p:cNvSpPr/>
            <p:nvPr/>
          </p:nvSpPr>
          <p:spPr>
            <a:xfrm>
              <a:off x="-44160473" y="-658605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F1E45F82-11D6-FE2C-5AAC-BA1E54387799}"/>
                </a:ext>
              </a:extLst>
            </p:cNvPr>
            <p:cNvSpPr/>
            <p:nvPr/>
          </p:nvSpPr>
          <p:spPr>
            <a:xfrm>
              <a:off x="-43231064" y="-525657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8B292D9D-C06F-5183-246E-FDBC6C38A0B3}"/>
                </a:ext>
              </a:extLst>
            </p:cNvPr>
            <p:cNvSpPr/>
            <p:nvPr/>
          </p:nvSpPr>
          <p:spPr>
            <a:xfrm>
              <a:off x="-43998630" y="-616625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311A20F8-A579-D4C3-59CF-D6753C2FCA84}"/>
                </a:ext>
              </a:extLst>
            </p:cNvPr>
            <p:cNvSpPr/>
            <p:nvPr/>
          </p:nvSpPr>
          <p:spPr>
            <a:xfrm>
              <a:off x="-42625100" y="-728555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15A4AB10-1988-E5B4-8405-1498587EA62B}"/>
                </a:ext>
              </a:extLst>
            </p:cNvPr>
            <p:cNvSpPr/>
            <p:nvPr/>
          </p:nvSpPr>
          <p:spPr>
            <a:xfrm>
              <a:off x="-43998791" y="-5046635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288378F2-AB47-7388-167F-FC8B39749A5A}"/>
                </a:ext>
              </a:extLst>
            </p:cNvPr>
            <p:cNvSpPr/>
            <p:nvPr/>
          </p:nvSpPr>
          <p:spPr>
            <a:xfrm>
              <a:off x="-43514390" y="-5046796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76611C3B-F687-26DD-4686-188488606F72}"/>
                </a:ext>
              </a:extLst>
            </p:cNvPr>
            <p:cNvSpPr/>
            <p:nvPr/>
          </p:nvSpPr>
          <p:spPr>
            <a:xfrm>
              <a:off x="-41898135" y="-728555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98B0BF5F-E656-F52F-656F-F9B407AECBA8}"/>
                </a:ext>
              </a:extLst>
            </p:cNvPr>
            <p:cNvSpPr/>
            <p:nvPr/>
          </p:nvSpPr>
          <p:spPr>
            <a:xfrm>
              <a:off x="-45009001" y="-8895216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36E73F66-C14C-E0F6-FC95-B40C5838ED1B}"/>
                </a:ext>
              </a:extLst>
            </p:cNvPr>
            <p:cNvSpPr/>
            <p:nvPr/>
          </p:nvSpPr>
          <p:spPr>
            <a:xfrm>
              <a:off x="-43271263" y="-5046796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5CDFD68B-1DE4-366E-2632-381E8E11B125}"/>
                </a:ext>
              </a:extLst>
            </p:cNvPr>
            <p:cNvSpPr/>
            <p:nvPr/>
          </p:nvSpPr>
          <p:spPr>
            <a:xfrm>
              <a:off x="-44846917" y="-7075854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2B5F36C4-E1F9-A8BE-8313-95D06F43663E}"/>
                </a:ext>
              </a:extLst>
            </p:cNvPr>
            <p:cNvSpPr/>
            <p:nvPr/>
          </p:nvSpPr>
          <p:spPr>
            <a:xfrm>
              <a:off x="-44281956" y="-7075935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4B397E67-3275-62FA-1B77-0A02742658BA}"/>
                </a:ext>
              </a:extLst>
            </p:cNvPr>
            <p:cNvSpPr/>
            <p:nvPr/>
          </p:nvSpPr>
          <p:spPr>
            <a:xfrm>
              <a:off x="-43433267" y="-476628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3422D4B4-7EC0-CAE5-D01B-25B548711BBC}"/>
                </a:ext>
              </a:extLst>
            </p:cNvPr>
            <p:cNvSpPr/>
            <p:nvPr/>
          </p:nvSpPr>
          <p:spPr>
            <a:xfrm>
              <a:off x="-44038829" y="-7075854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10CF8F31-67B7-3755-3AA1-243A6FACF9BD}"/>
                </a:ext>
              </a:extLst>
            </p:cNvPr>
            <p:cNvSpPr/>
            <p:nvPr/>
          </p:nvSpPr>
          <p:spPr>
            <a:xfrm>
              <a:off x="-43554509" y="-7076096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0A5DC8F1-0DE9-50EB-CC9D-106E24C79B2D}"/>
                </a:ext>
              </a:extLst>
            </p:cNvPr>
            <p:cNvSpPr/>
            <p:nvPr/>
          </p:nvSpPr>
          <p:spPr>
            <a:xfrm>
              <a:off x="-43352386" y="-4766448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F0B5E613-094F-6E4A-C5FE-835AE0C11AB9}"/>
                </a:ext>
              </a:extLst>
            </p:cNvPr>
            <p:cNvSpPr/>
            <p:nvPr/>
          </p:nvSpPr>
          <p:spPr>
            <a:xfrm>
              <a:off x="-44200995" y="-8056025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11A5EF3A-08ED-7DA3-71E8-E6C089AEFA22}"/>
                </a:ext>
              </a:extLst>
            </p:cNvPr>
            <p:cNvSpPr/>
            <p:nvPr/>
          </p:nvSpPr>
          <p:spPr>
            <a:xfrm>
              <a:off x="-43231064" y="-847574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E211E60B-2011-DA79-3A13-9436F5D75E21}"/>
                </a:ext>
              </a:extLst>
            </p:cNvPr>
            <p:cNvSpPr/>
            <p:nvPr/>
          </p:nvSpPr>
          <p:spPr>
            <a:xfrm>
              <a:off x="-43554670" y="-8475822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55A30E7D-618B-8D7F-6F5F-50627C096D6A}"/>
                </a:ext>
              </a:extLst>
            </p:cNvPr>
            <p:cNvSpPr/>
            <p:nvPr/>
          </p:nvSpPr>
          <p:spPr>
            <a:xfrm>
              <a:off x="-43231145" y="-7076096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0EE01C7E-B2FD-52D2-0B29-DECA5C9867DB}"/>
                </a:ext>
              </a:extLst>
            </p:cNvPr>
            <p:cNvSpPr/>
            <p:nvPr/>
          </p:nvSpPr>
          <p:spPr>
            <a:xfrm>
              <a:off x="-42746824" y="-7075935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97D720CE-4AEB-D2F7-E2C1-5896D9F81682}"/>
                </a:ext>
              </a:extLst>
            </p:cNvPr>
            <p:cNvSpPr/>
            <p:nvPr/>
          </p:nvSpPr>
          <p:spPr>
            <a:xfrm>
              <a:off x="-43271263" y="-6866077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93145572-6345-E317-5C4F-ED94E709FD94}"/>
                </a:ext>
              </a:extLst>
            </p:cNvPr>
            <p:cNvSpPr/>
            <p:nvPr/>
          </p:nvSpPr>
          <p:spPr>
            <a:xfrm>
              <a:off x="-43554509" y="-4556832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008C259F-E64B-3C36-97DF-7B8039583816}"/>
                </a:ext>
              </a:extLst>
            </p:cNvPr>
            <p:cNvSpPr/>
            <p:nvPr/>
          </p:nvSpPr>
          <p:spPr>
            <a:xfrm>
              <a:off x="-44928039" y="-8056025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CB59E3A0-047C-E269-FBE0-AF01CB4C76B4}"/>
                </a:ext>
              </a:extLst>
            </p:cNvPr>
            <p:cNvSpPr/>
            <p:nvPr/>
          </p:nvSpPr>
          <p:spPr>
            <a:xfrm>
              <a:off x="-44281956" y="-847574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BB4E34E8-08A1-9A5D-5441-4F3FA30DB65F}"/>
                </a:ext>
              </a:extLst>
            </p:cNvPr>
            <p:cNvSpPr/>
            <p:nvPr/>
          </p:nvSpPr>
          <p:spPr>
            <a:xfrm>
              <a:off x="-43231145" y="-4556832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38623B2C-9452-A11D-F3C5-6BA9E5AF4461}"/>
                </a:ext>
              </a:extLst>
            </p:cNvPr>
            <p:cNvSpPr/>
            <p:nvPr/>
          </p:nvSpPr>
          <p:spPr>
            <a:xfrm>
              <a:off x="-43514390" y="-6866077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DF5D2C79-497A-9C14-1A17-2096C9A24607}"/>
                </a:ext>
              </a:extLst>
            </p:cNvPr>
            <p:cNvSpPr/>
            <p:nvPr/>
          </p:nvSpPr>
          <p:spPr>
            <a:xfrm>
              <a:off x="-42503617" y="-7075854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6FC41F52-B840-9B92-AD71-9F1BEC000760}"/>
                </a:ext>
              </a:extLst>
            </p:cNvPr>
            <p:cNvSpPr/>
            <p:nvPr/>
          </p:nvSpPr>
          <p:spPr>
            <a:xfrm>
              <a:off x="-45008921" y="-805586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A6E8B46B-345A-5270-9155-D6B02BDA17DC}"/>
                </a:ext>
              </a:extLst>
            </p:cNvPr>
            <p:cNvSpPr/>
            <p:nvPr/>
          </p:nvSpPr>
          <p:spPr>
            <a:xfrm>
              <a:off x="-44322236" y="-756614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705CD6F8-6F1E-A0BA-BC87-A35B5D30C456}"/>
                </a:ext>
              </a:extLst>
            </p:cNvPr>
            <p:cNvSpPr/>
            <p:nvPr/>
          </p:nvSpPr>
          <p:spPr>
            <a:xfrm>
              <a:off x="-45009001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EF7681C6-7C0A-15D9-2CF2-90DE9E98CF6E}"/>
                </a:ext>
              </a:extLst>
            </p:cNvPr>
            <p:cNvSpPr/>
            <p:nvPr/>
          </p:nvSpPr>
          <p:spPr>
            <a:xfrm>
              <a:off x="-44927878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4B3AFB2E-A458-7F9E-E976-741208E0B9AF}"/>
                </a:ext>
              </a:extLst>
            </p:cNvPr>
            <p:cNvSpPr/>
            <p:nvPr/>
          </p:nvSpPr>
          <p:spPr>
            <a:xfrm>
              <a:off x="-44846675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A95C3B5B-34FA-71E8-6155-5F4C3D346981}"/>
                </a:ext>
              </a:extLst>
            </p:cNvPr>
            <p:cNvSpPr/>
            <p:nvPr/>
          </p:nvSpPr>
          <p:spPr>
            <a:xfrm>
              <a:off x="-44160312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41709B91-90F2-F7C9-D3BA-6F741AB9F63D}"/>
                </a:ext>
              </a:extLst>
            </p:cNvPr>
            <p:cNvSpPr/>
            <p:nvPr/>
          </p:nvSpPr>
          <p:spPr>
            <a:xfrm>
              <a:off x="-44241435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01E3A867-2BDA-C40F-2F0E-937D254B5917}"/>
                </a:ext>
              </a:extLst>
            </p:cNvPr>
            <p:cNvSpPr/>
            <p:nvPr/>
          </p:nvSpPr>
          <p:spPr>
            <a:xfrm>
              <a:off x="-44079109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49CFE7DE-2BED-ABBB-8788-E464FDB01B73}"/>
                </a:ext>
              </a:extLst>
            </p:cNvPr>
            <p:cNvSpPr/>
            <p:nvPr/>
          </p:nvSpPr>
          <p:spPr>
            <a:xfrm>
              <a:off x="-42019135" y="-7075935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A17AC03F-A58B-9F3D-58B3-58E40C6092F4}"/>
                </a:ext>
              </a:extLst>
            </p:cNvPr>
            <p:cNvSpPr/>
            <p:nvPr/>
          </p:nvSpPr>
          <p:spPr>
            <a:xfrm>
              <a:off x="-43998711" y="-686607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FA27C7BA-285A-FAED-90B4-2BC71DB7416E}"/>
                </a:ext>
              </a:extLst>
            </p:cNvPr>
            <p:cNvSpPr/>
            <p:nvPr/>
          </p:nvSpPr>
          <p:spPr>
            <a:xfrm>
              <a:off x="-43433267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646AFEFC-F807-9D62-C964-DB64C9BCD724}"/>
                </a:ext>
              </a:extLst>
            </p:cNvPr>
            <p:cNvSpPr/>
            <p:nvPr/>
          </p:nvSpPr>
          <p:spPr>
            <a:xfrm>
              <a:off x="-43352144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778813B1-8ACA-EF20-D2FF-5807E7A3A6E2}"/>
                </a:ext>
              </a:extLst>
            </p:cNvPr>
            <p:cNvSpPr/>
            <p:nvPr/>
          </p:nvSpPr>
          <p:spPr>
            <a:xfrm>
              <a:off x="-44200833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727C2DE7-6F73-27B1-6730-DF84C64EB38D}"/>
                </a:ext>
              </a:extLst>
            </p:cNvPr>
            <p:cNvSpPr/>
            <p:nvPr/>
          </p:nvSpPr>
          <p:spPr>
            <a:xfrm>
              <a:off x="-44119711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E00420B8-825A-A237-0A55-603F8B112178}"/>
                </a:ext>
              </a:extLst>
            </p:cNvPr>
            <p:cNvSpPr/>
            <p:nvPr/>
          </p:nvSpPr>
          <p:spPr>
            <a:xfrm>
              <a:off x="-45654843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140E23A4-A90D-1183-E36D-EB1D9E8DE4A6}"/>
                </a:ext>
              </a:extLst>
            </p:cNvPr>
            <p:cNvSpPr/>
            <p:nvPr/>
          </p:nvSpPr>
          <p:spPr>
            <a:xfrm>
              <a:off x="-43958270" y="-8475580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828281F5-9F31-5E3F-9404-7BF6584F09EB}"/>
                </a:ext>
              </a:extLst>
            </p:cNvPr>
            <p:cNvSpPr/>
            <p:nvPr/>
          </p:nvSpPr>
          <p:spPr>
            <a:xfrm>
              <a:off x="-42665701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5404C80C-3F0F-6CB4-E08C-0F697BEDB625}"/>
                </a:ext>
              </a:extLst>
            </p:cNvPr>
            <p:cNvSpPr/>
            <p:nvPr/>
          </p:nvSpPr>
          <p:spPr>
            <a:xfrm>
              <a:off x="-42786862" y="-686607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59C2960B-B3D8-DF1C-2855-E959E1445FF7}"/>
                </a:ext>
              </a:extLst>
            </p:cNvPr>
            <p:cNvSpPr/>
            <p:nvPr/>
          </p:nvSpPr>
          <p:spPr>
            <a:xfrm>
              <a:off x="-42706303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562DD7C4-12A7-7DAF-D568-11782CF15F74}"/>
                </a:ext>
              </a:extLst>
            </p:cNvPr>
            <p:cNvSpPr/>
            <p:nvPr/>
          </p:nvSpPr>
          <p:spPr>
            <a:xfrm>
              <a:off x="-43311543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DDA6C82C-A336-76CE-4328-64225038C2F7}"/>
                </a:ext>
              </a:extLst>
            </p:cNvPr>
            <p:cNvSpPr/>
            <p:nvPr/>
          </p:nvSpPr>
          <p:spPr>
            <a:xfrm>
              <a:off x="-42625100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2BE511FC-A10D-05F6-BAA0-4636A2532E1B}"/>
                </a:ext>
              </a:extLst>
            </p:cNvPr>
            <p:cNvSpPr/>
            <p:nvPr/>
          </p:nvSpPr>
          <p:spPr>
            <a:xfrm>
              <a:off x="-43473869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EB389653-D862-FE07-C356-0E2810EFD5FA}"/>
                </a:ext>
              </a:extLst>
            </p:cNvPr>
            <p:cNvSpPr/>
            <p:nvPr/>
          </p:nvSpPr>
          <p:spPr>
            <a:xfrm>
              <a:off x="-43392666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144DE21C-3E36-2931-1331-9E12C8148FBB}"/>
                </a:ext>
              </a:extLst>
            </p:cNvPr>
            <p:cNvSpPr/>
            <p:nvPr/>
          </p:nvSpPr>
          <p:spPr>
            <a:xfrm>
              <a:off x="-43311543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FEA92C0F-A941-F4EB-CF2A-0A8542B22AAC}"/>
                </a:ext>
              </a:extLst>
            </p:cNvPr>
            <p:cNvSpPr/>
            <p:nvPr/>
          </p:nvSpPr>
          <p:spPr>
            <a:xfrm>
              <a:off x="-42543977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BA2345A5-CEEE-C58A-71DB-2BB14D64C7F1}"/>
                </a:ext>
              </a:extLst>
            </p:cNvPr>
            <p:cNvSpPr/>
            <p:nvPr/>
          </p:nvSpPr>
          <p:spPr>
            <a:xfrm>
              <a:off x="-43392666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111D0CD7-AAA3-DADE-1BDC-E9836096AA18}"/>
                </a:ext>
              </a:extLst>
            </p:cNvPr>
            <p:cNvSpPr/>
            <p:nvPr/>
          </p:nvSpPr>
          <p:spPr>
            <a:xfrm>
              <a:off x="-43473869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E1CE5DEF-2F6B-199B-706E-C05C9CB03BCA}"/>
                </a:ext>
              </a:extLst>
            </p:cNvPr>
            <p:cNvSpPr/>
            <p:nvPr/>
          </p:nvSpPr>
          <p:spPr>
            <a:xfrm>
              <a:off x="-44200833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E5F6FA64-E41B-5043-2956-45DB0F772255}"/>
                </a:ext>
              </a:extLst>
            </p:cNvPr>
            <p:cNvSpPr/>
            <p:nvPr/>
          </p:nvSpPr>
          <p:spPr>
            <a:xfrm>
              <a:off x="-44119711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F626A3AB-6E45-0895-4D37-335F7654AE6F}"/>
                </a:ext>
              </a:extLst>
            </p:cNvPr>
            <p:cNvSpPr/>
            <p:nvPr/>
          </p:nvSpPr>
          <p:spPr>
            <a:xfrm>
              <a:off x="-44119711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C40C74EC-A6BB-A2BD-0F2C-3ABE519F58A9}"/>
                </a:ext>
              </a:extLst>
            </p:cNvPr>
            <p:cNvSpPr/>
            <p:nvPr/>
          </p:nvSpPr>
          <p:spPr>
            <a:xfrm>
              <a:off x="-45695686" y="-840549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9B077B5F-D8DC-B38D-3D76-FA90C843B2C0}"/>
                </a:ext>
              </a:extLst>
            </p:cNvPr>
            <p:cNvSpPr/>
            <p:nvPr/>
          </p:nvSpPr>
          <p:spPr>
            <a:xfrm>
              <a:off x="-44200833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669950CF-8037-C458-5532-31603CFE8C52}"/>
                </a:ext>
              </a:extLst>
            </p:cNvPr>
            <p:cNvSpPr/>
            <p:nvPr/>
          </p:nvSpPr>
          <p:spPr>
            <a:xfrm>
              <a:off x="-43554267" y="-665597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A0D9D2A8-C378-3B90-3D88-44906E73EA8A}"/>
                </a:ext>
              </a:extLst>
            </p:cNvPr>
            <p:cNvSpPr/>
            <p:nvPr/>
          </p:nvSpPr>
          <p:spPr>
            <a:xfrm>
              <a:off x="-44766438" y="-7075935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4DEEB86D-3645-0EE8-7D5E-1E227726AADA}"/>
                </a:ext>
              </a:extLst>
            </p:cNvPr>
            <p:cNvSpPr/>
            <p:nvPr/>
          </p:nvSpPr>
          <p:spPr>
            <a:xfrm>
              <a:off x="-43473869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3AC538A3-2CED-4662-D21A-405808E69F23}"/>
                </a:ext>
              </a:extLst>
            </p:cNvPr>
            <p:cNvSpPr/>
            <p:nvPr/>
          </p:nvSpPr>
          <p:spPr>
            <a:xfrm>
              <a:off x="-44927878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158E0930-B339-EE84-67FF-6DA4080EB492}"/>
                </a:ext>
              </a:extLst>
            </p:cNvPr>
            <p:cNvSpPr/>
            <p:nvPr/>
          </p:nvSpPr>
          <p:spPr>
            <a:xfrm>
              <a:off x="-45009001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C7B03F7A-F2D0-41B7-A2AF-2817A7AD5C71}"/>
                </a:ext>
              </a:extLst>
            </p:cNvPr>
            <p:cNvSpPr/>
            <p:nvPr/>
          </p:nvSpPr>
          <p:spPr>
            <a:xfrm>
              <a:off x="-43392666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FB980C12-9A04-6A6A-6FC2-9DA1F8BA9849}"/>
                </a:ext>
              </a:extLst>
            </p:cNvPr>
            <p:cNvSpPr/>
            <p:nvPr/>
          </p:nvSpPr>
          <p:spPr>
            <a:xfrm>
              <a:off x="-43311543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17F9DEA6-6727-3C1E-3629-8D98422F194B}"/>
                </a:ext>
              </a:extLst>
            </p:cNvPr>
            <p:cNvSpPr/>
            <p:nvPr/>
          </p:nvSpPr>
          <p:spPr>
            <a:xfrm>
              <a:off x="-45654843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E861A6FD-59D4-2978-35FA-A077D1060AC0}"/>
                </a:ext>
              </a:extLst>
            </p:cNvPr>
            <p:cNvSpPr/>
            <p:nvPr/>
          </p:nvSpPr>
          <p:spPr>
            <a:xfrm>
              <a:off x="-45736046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F36801D0-9DC7-8036-38E9-926A23483F1B}"/>
                </a:ext>
              </a:extLst>
            </p:cNvPr>
            <p:cNvSpPr/>
            <p:nvPr/>
          </p:nvSpPr>
          <p:spPr>
            <a:xfrm>
              <a:off x="-45817169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BFE27528-8C85-51D1-1678-152200AE9CD4}"/>
                </a:ext>
              </a:extLst>
            </p:cNvPr>
            <p:cNvSpPr/>
            <p:nvPr/>
          </p:nvSpPr>
          <p:spPr>
            <a:xfrm>
              <a:off x="-42544541" y="-71459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136E7E58-DDE8-92CB-C2F6-8A507F8B47C4}"/>
                </a:ext>
              </a:extLst>
            </p:cNvPr>
            <p:cNvSpPr/>
            <p:nvPr/>
          </p:nvSpPr>
          <p:spPr>
            <a:xfrm>
              <a:off x="-42625180" y="-714610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13E714A8-AC9A-8C48-1244-CBD61E6D39DB}"/>
                </a:ext>
              </a:extLst>
            </p:cNvPr>
            <p:cNvSpPr/>
            <p:nvPr/>
          </p:nvSpPr>
          <p:spPr>
            <a:xfrm>
              <a:off x="-42705900" y="-71459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112949FD-578E-81CF-980A-6DC78044F899}"/>
                </a:ext>
              </a:extLst>
            </p:cNvPr>
            <p:cNvSpPr/>
            <p:nvPr/>
          </p:nvSpPr>
          <p:spPr>
            <a:xfrm>
              <a:off x="-43352386" y="-714602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F95716C5-8592-D2F2-2924-F27108C91761}"/>
                </a:ext>
              </a:extLst>
            </p:cNvPr>
            <p:cNvSpPr/>
            <p:nvPr/>
          </p:nvSpPr>
          <p:spPr>
            <a:xfrm>
              <a:off x="-43433187" y="-714602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C07271BA-AF54-EC87-291C-53FFCF59F1D7}"/>
                </a:ext>
              </a:extLst>
            </p:cNvPr>
            <p:cNvSpPr/>
            <p:nvPr/>
          </p:nvSpPr>
          <p:spPr>
            <a:xfrm>
              <a:off x="-44079673" y="-71459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9891BF4D-66C8-0C88-4AE6-3B4BC3216EB8}"/>
                </a:ext>
              </a:extLst>
            </p:cNvPr>
            <p:cNvSpPr/>
            <p:nvPr/>
          </p:nvSpPr>
          <p:spPr>
            <a:xfrm>
              <a:off x="-44160393" y="-714610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719ABD8F-D4D0-64D3-B2EF-FF822D8A2023}"/>
                </a:ext>
              </a:extLst>
            </p:cNvPr>
            <p:cNvSpPr/>
            <p:nvPr/>
          </p:nvSpPr>
          <p:spPr>
            <a:xfrm>
              <a:off x="-44241032" y="-71459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9D5CB79A-1F77-B71B-C447-ACBCFA22C653}"/>
                </a:ext>
              </a:extLst>
            </p:cNvPr>
            <p:cNvSpPr/>
            <p:nvPr/>
          </p:nvSpPr>
          <p:spPr>
            <a:xfrm>
              <a:off x="-44968480" y="-714610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130F55C6-FC83-7E61-DB8E-F9E0B020C9AC}"/>
                </a:ext>
              </a:extLst>
            </p:cNvPr>
            <p:cNvSpPr/>
            <p:nvPr/>
          </p:nvSpPr>
          <p:spPr>
            <a:xfrm>
              <a:off x="-45049200" y="-71459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1BC2D54C-DE27-2E0B-030A-60E51133A7C4}"/>
                </a:ext>
              </a:extLst>
            </p:cNvPr>
            <p:cNvSpPr/>
            <p:nvPr/>
          </p:nvSpPr>
          <p:spPr>
            <a:xfrm>
              <a:off x="-45614805" y="-71459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135BF441-7068-6BCD-A6C2-FF7F141EB8E0}"/>
                </a:ext>
              </a:extLst>
            </p:cNvPr>
            <p:cNvSpPr/>
            <p:nvPr/>
          </p:nvSpPr>
          <p:spPr>
            <a:xfrm>
              <a:off x="-45776487" y="-714602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077BD0F9-69F0-CE13-4054-C28566148E0B}"/>
                </a:ext>
              </a:extLst>
            </p:cNvPr>
            <p:cNvSpPr/>
            <p:nvPr/>
          </p:nvSpPr>
          <p:spPr>
            <a:xfrm>
              <a:off x="-43231306" y="-665597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9026FE49-4190-33B8-66FD-EA7BAF5DB2CC}"/>
                </a:ext>
              </a:extLst>
            </p:cNvPr>
            <p:cNvSpPr/>
            <p:nvPr/>
          </p:nvSpPr>
          <p:spPr>
            <a:xfrm>
              <a:off x="-42665701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0D638145-DBC5-7D45-4C14-ED4300E8E2A1}"/>
                </a:ext>
              </a:extLst>
            </p:cNvPr>
            <p:cNvSpPr/>
            <p:nvPr/>
          </p:nvSpPr>
          <p:spPr>
            <a:xfrm>
              <a:off x="-42584578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4D4D8069-A18C-FC4A-F2A8-68A691721144}"/>
                </a:ext>
              </a:extLst>
            </p:cNvPr>
            <p:cNvSpPr/>
            <p:nvPr/>
          </p:nvSpPr>
          <p:spPr>
            <a:xfrm>
              <a:off x="-44241032" y="-658629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EFCE0AB2-7A9E-120E-81E2-124CBA9F185C}"/>
                </a:ext>
              </a:extLst>
            </p:cNvPr>
            <p:cNvSpPr/>
            <p:nvPr/>
          </p:nvSpPr>
          <p:spPr>
            <a:xfrm>
              <a:off x="-43271424" y="-728587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C6217C8F-BC43-42B0-F304-F6A8D2D0224E}"/>
                </a:ext>
              </a:extLst>
            </p:cNvPr>
            <p:cNvSpPr/>
            <p:nvPr/>
          </p:nvSpPr>
          <p:spPr>
            <a:xfrm>
              <a:off x="-44079592" y="-658621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53591FFB-9728-537C-2BAF-E66870948D12}"/>
                </a:ext>
              </a:extLst>
            </p:cNvPr>
            <p:cNvSpPr/>
            <p:nvPr/>
          </p:nvSpPr>
          <p:spPr>
            <a:xfrm>
              <a:off x="-42705900" y="-658629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C8DC4E81-D9B8-867E-6B8C-07A34FE44DE8}"/>
                </a:ext>
              </a:extLst>
            </p:cNvPr>
            <p:cNvSpPr/>
            <p:nvPr/>
          </p:nvSpPr>
          <p:spPr>
            <a:xfrm>
              <a:off x="-43513907" y="-72857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E4EC4ECF-92C9-3B3B-7388-2D0ADB674973}"/>
                </a:ext>
              </a:extLst>
            </p:cNvPr>
            <p:cNvSpPr/>
            <p:nvPr/>
          </p:nvSpPr>
          <p:spPr>
            <a:xfrm>
              <a:off x="-42544460" y="-658621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EF96B7C7-AB54-0555-09AA-7A0AFB721928}"/>
                </a:ext>
              </a:extLst>
            </p:cNvPr>
            <p:cNvSpPr/>
            <p:nvPr/>
          </p:nvSpPr>
          <p:spPr>
            <a:xfrm>
              <a:off x="-44200833" y="-637571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8E6A2574-00E0-76F0-6F24-D0D01F62A018}"/>
                </a:ext>
              </a:extLst>
            </p:cNvPr>
            <p:cNvSpPr/>
            <p:nvPr/>
          </p:nvSpPr>
          <p:spPr>
            <a:xfrm>
              <a:off x="-44039071" y="-63761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8F5BE169-EB07-10DD-6628-DEB0C5F4B1B3}"/>
                </a:ext>
              </a:extLst>
            </p:cNvPr>
            <p:cNvSpPr/>
            <p:nvPr/>
          </p:nvSpPr>
          <p:spPr>
            <a:xfrm>
              <a:off x="-43392666" y="-637571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8ABA96C3-E878-1195-D043-7AA643DD84A4}"/>
                </a:ext>
              </a:extLst>
            </p:cNvPr>
            <p:cNvSpPr/>
            <p:nvPr/>
          </p:nvSpPr>
          <p:spPr>
            <a:xfrm>
              <a:off x="-42746341" y="-63761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71816C94-5845-C038-9B25-6376B2014B25}"/>
                </a:ext>
              </a:extLst>
            </p:cNvPr>
            <p:cNvSpPr/>
            <p:nvPr/>
          </p:nvSpPr>
          <p:spPr>
            <a:xfrm>
              <a:off x="-42584578" y="-637571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57ABFD4E-34BD-670A-3B7F-4F76952A913D}"/>
                </a:ext>
              </a:extLst>
            </p:cNvPr>
            <p:cNvSpPr/>
            <p:nvPr/>
          </p:nvSpPr>
          <p:spPr>
            <a:xfrm>
              <a:off x="-45614805" y="-728587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90A15395-0EDE-C03D-9012-0AD9180F1668}"/>
                </a:ext>
              </a:extLst>
            </p:cNvPr>
            <p:cNvSpPr/>
            <p:nvPr/>
          </p:nvSpPr>
          <p:spPr>
            <a:xfrm>
              <a:off x="-44200753" y="-62363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59C7C442-10B2-A774-307A-FFA21473AB0B}"/>
                </a:ext>
              </a:extLst>
            </p:cNvPr>
            <p:cNvSpPr/>
            <p:nvPr/>
          </p:nvSpPr>
          <p:spPr>
            <a:xfrm>
              <a:off x="-44241435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56660300-30A4-7311-05D5-35F0A7B686F3}"/>
                </a:ext>
              </a:extLst>
            </p:cNvPr>
            <p:cNvSpPr/>
            <p:nvPr/>
          </p:nvSpPr>
          <p:spPr>
            <a:xfrm>
              <a:off x="-44160312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E8FCF97E-0E43-E886-8A17-68A78B4A15B7}"/>
                </a:ext>
              </a:extLst>
            </p:cNvPr>
            <p:cNvSpPr/>
            <p:nvPr/>
          </p:nvSpPr>
          <p:spPr>
            <a:xfrm>
              <a:off x="-42503939" y="-735596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216AB8C1-77BC-5D12-49F5-2FF03F69E026}"/>
                </a:ext>
              </a:extLst>
            </p:cNvPr>
            <p:cNvSpPr/>
            <p:nvPr/>
          </p:nvSpPr>
          <p:spPr>
            <a:xfrm>
              <a:off x="-44079109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31E5CB2B-C0F0-456B-0E7D-2FDCFD2702CC}"/>
                </a:ext>
              </a:extLst>
            </p:cNvPr>
            <p:cNvSpPr/>
            <p:nvPr/>
          </p:nvSpPr>
          <p:spPr>
            <a:xfrm>
              <a:off x="-43594869" y="-6166335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5DCA7D08-4157-B4C7-A3F8-42698F939803}"/>
                </a:ext>
              </a:extLst>
            </p:cNvPr>
            <p:cNvSpPr/>
            <p:nvPr/>
          </p:nvSpPr>
          <p:spPr>
            <a:xfrm>
              <a:off x="-43433267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3DB089FF-7029-A502-12A3-A2968806E1C8}"/>
                </a:ext>
              </a:extLst>
            </p:cNvPr>
            <p:cNvSpPr/>
            <p:nvPr/>
          </p:nvSpPr>
          <p:spPr>
            <a:xfrm>
              <a:off x="-43392666" y="-735636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9A7BED55-E91D-C955-22F6-A916740FA838}"/>
                </a:ext>
              </a:extLst>
            </p:cNvPr>
            <p:cNvSpPr/>
            <p:nvPr/>
          </p:nvSpPr>
          <p:spPr>
            <a:xfrm>
              <a:off x="-43352144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262635A7-E501-56C8-431B-440C09C74547}"/>
                </a:ext>
              </a:extLst>
            </p:cNvPr>
            <p:cNvSpPr/>
            <p:nvPr/>
          </p:nvSpPr>
          <p:spPr>
            <a:xfrm>
              <a:off x="-43190704" y="-6166335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6D9C2C0B-D746-533A-5B42-175C6E266F13}"/>
                </a:ext>
              </a:extLst>
            </p:cNvPr>
            <p:cNvSpPr/>
            <p:nvPr/>
          </p:nvSpPr>
          <p:spPr>
            <a:xfrm>
              <a:off x="-42706303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439AA2DC-303E-BA9C-3EC7-918C251CDEB7}"/>
                </a:ext>
              </a:extLst>
            </p:cNvPr>
            <p:cNvSpPr/>
            <p:nvPr/>
          </p:nvSpPr>
          <p:spPr>
            <a:xfrm>
              <a:off x="-44281634" y="-735596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AEF606EC-2557-D5E9-1D24-7F180C813C6A}"/>
                </a:ext>
              </a:extLst>
            </p:cNvPr>
            <p:cNvSpPr/>
            <p:nvPr/>
          </p:nvSpPr>
          <p:spPr>
            <a:xfrm>
              <a:off x="-42625100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F02B9C3E-17E6-53F9-D92A-76A8A9B671F6}"/>
                </a:ext>
              </a:extLst>
            </p:cNvPr>
            <p:cNvSpPr/>
            <p:nvPr/>
          </p:nvSpPr>
          <p:spPr>
            <a:xfrm>
              <a:off x="-44200833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9C7E9297-4429-B9D0-634B-0BA7E7C183A1}"/>
                </a:ext>
              </a:extLst>
            </p:cNvPr>
            <p:cNvSpPr/>
            <p:nvPr/>
          </p:nvSpPr>
          <p:spPr>
            <a:xfrm>
              <a:off x="-44119711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8C1CB788-5450-40ED-97DA-A8FB05760525}"/>
                </a:ext>
              </a:extLst>
            </p:cNvPr>
            <p:cNvSpPr/>
            <p:nvPr/>
          </p:nvSpPr>
          <p:spPr>
            <a:xfrm>
              <a:off x="-43958270" y="-5956316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F5255FED-4095-15B6-FEC3-5C0138A6B74B}"/>
                </a:ext>
              </a:extLst>
            </p:cNvPr>
            <p:cNvSpPr/>
            <p:nvPr/>
          </p:nvSpPr>
          <p:spPr>
            <a:xfrm>
              <a:off x="-43473869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FB339004-3136-2175-D113-5C3EBC22BDCE}"/>
                </a:ext>
              </a:extLst>
            </p:cNvPr>
            <p:cNvSpPr/>
            <p:nvPr/>
          </p:nvSpPr>
          <p:spPr>
            <a:xfrm>
              <a:off x="-43392666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3FEA3940-27C5-D7BC-DC81-EBF305990003}"/>
                </a:ext>
              </a:extLst>
            </p:cNvPr>
            <p:cNvSpPr/>
            <p:nvPr/>
          </p:nvSpPr>
          <p:spPr>
            <a:xfrm>
              <a:off x="-42665621" y="-749589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F3FB412F-0612-F887-3C84-47727F762945}"/>
                </a:ext>
              </a:extLst>
            </p:cNvPr>
            <p:cNvSpPr/>
            <p:nvPr/>
          </p:nvSpPr>
          <p:spPr>
            <a:xfrm>
              <a:off x="-43392746" y="-749573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E5146B65-D9FD-81AE-022F-235DE2745C44}"/>
                </a:ext>
              </a:extLst>
            </p:cNvPr>
            <p:cNvSpPr/>
            <p:nvPr/>
          </p:nvSpPr>
          <p:spPr>
            <a:xfrm>
              <a:off x="-44119952" y="-749589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92620B94-38F0-9B93-1293-F11D77F91270}"/>
                </a:ext>
              </a:extLst>
            </p:cNvPr>
            <p:cNvSpPr/>
            <p:nvPr/>
          </p:nvSpPr>
          <p:spPr>
            <a:xfrm>
              <a:off x="-44847158" y="-749581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74389301-72F5-2F46-5832-2894F76E2713}"/>
                </a:ext>
              </a:extLst>
            </p:cNvPr>
            <p:cNvSpPr/>
            <p:nvPr/>
          </p:nvSpPr>
          <p:spPr>
            <a:xfrm>
              <a:off x="-45736127" y="-749573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0D953DD0-5E6E-DA4C-70D9-849DFA060AC8}"/>
                </a:ext>
              </a:extLst>
            </p:cNvPr>
            <p:cNvSpPr/>
            <p:nvPr/>
          </p:nvSpPr>
          <p:spPr>
            <a:xfrm>
              <a:off x="-42625100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8984D350-EC04-1169-DF19-703BC86B8A1F}"/>
                </a:ext>
              </a:extLst>
            </p:cNvPr>
            <p:cNvSpPr/>
            <p:nvPr/>
          </p:nvSpPr>
          <p:spPr>
            <a:xfrm>
              <a:off x="-42706303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8187E8A0-FD54-B47F-4D7C-87FC013AF045}"/>
                </a:ext>
              </a:extLst>
            </p:cNvPr>
            <p:cNvSpPr/>
            <p:nvPr/>
          </p:nvSpPr>
          <p:spPr>
            <a:xfrm>
              <a:off x="-43311543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9B01EF17-C5F5-5AE3-BD3B-C2264B7FF84B}"/>
                </a:ext>
              </a:extLst>
            </p:cNvPr>
            <p:cNvSpPr/>
            <p:nvPr/>
          </p:nvSpPr>
          <p:spPr>
            <a:xfrm>
              <a:off x="-42827303" y="-5956316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3FD7C797-90C9-C640-A89E-35C94089528C}"/>
                </a:ext>
              </a:extLst>
            </p:cNvPr>
            <p:cNvSpPr/>
            <p:nvPr/>
          </p:nvSpPr>
          <p:spPr>
            <a:xfrm>
              <a:off x="-43352144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B430B7B8-5278-E04D-5388-41DE5F968C4D}"/>
                </a:ext>
              </a:extLst>
            </p:cNvPr>
            <p:cNvSpPr/>
            <p:nvPr/>
          </p:nvSpPr>
          <p:spPr>
            <a:xfrm>
              <a:off x="-43433267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3E85AFF3-71B0-CB46-0AA9-36E047AA06FA}"/>
                </a:ext>
              </a:extLst>
            </p:cNvPr>
            <p:cNvSpPr/>
            <p:nvPr/>
          </p:nvSpPr>
          <p:spPr>
            <a:xfrm>
              <a:off x="-43594869" y="-8685599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396A3003-4AC2-325E-D7FB-4DDE4A8DF569}"/>
                </a:ext>
              </a:extLst>
            </p:cNvPr>
            <p:cNvSpPr/>
            <p:nvPr/>
          </p:nvSpPr>
          <p:spPr>
            <a:xfrm>
              <a:off x="-42665701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2C6156B2-D5FE-3B85-2190-B38F2E925EEC}"/>
                </a:ext>
              </a:extLst>
            </p:cNvPr>
            <p:cNvSpPr/>
            <p:nvPr/>
          </p:nvSpPr>
          <p:spPr>
            <a:xfrm>
              <a:off x="-44079109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6956A7E3-26D5-C1BE-8AD7-43A51FCB0F54}"/>
                </a:ext>
              </a:extLst>
            </p:cNvPr>
            <p:cNvSpPr/>
            <p:nvPr/>
          </p:nvSpPr>
          <p:spPr>
            <a:xfrm>
              <a:off x="-42584578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C5B01CEC-DED6-7853-0311-DB288E75D3CB}"/>
                </a:ext>
              </a:extLst>
            </p:cNvPr>
            <p:cNvSpPr/>
            <p:nvPr/>
          </p:nvSpPr>
          <p:spPr>
            <a:xfrm>
              <a:off x="-45776567" y="-82659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38D0B5AF-4F80-83DC-3623-B7E7B187434A}"/>
                </a:ext>
              </a:extLst>
            </p:cNvPr>
            <p:cNvSpPr/>
            <p:nvPr/>
          </p:nvSpPr>
          <p:spPr>
            <a:xfrm>
              <a:off x="-45695444" y="-82659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EF0DC077-C2F8-7E2B-04E4-A2CA04DD44A3}"/>
                </a:ext>
              </a:extLst>
            </p:cNvPr>
            <p:cNvSpPr/>
            <p:nvPr/>
          </p:nvSpPr>
          <p:spPr>
            <a:xfrm>
              <a:off x="-44079109" y="-86853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8F9F472E-6993-28C4-EA55-E361E4381ACF}"/>
                </a:ext>
              </a:extLst>
            </p:cNvPr>
            <p:cNvSpPr/>
            <p:nvPr/>
          </p:nvSpPr>
          <p:spPr>
            <a:xfrm>
              <a:off x="-44160312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7A4EA804-AF18-DB3C-6FA7-EED638284A23}"/>
                </a:ext>
              </a:extLst>
            </p:cNvPr>
            <p:cNvSpPr/>
            <p:nvPr/>
          </p:nvSpPr>
          <p:spPr>
            <a:xfrm>
              <a:off x="-44241435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B1906BD2-C965-2B46-C76E-05166C57168D}"/>
                </a:ext>
              </a:extLst>
            </p:cNvPr>
            <p:cNvSpPr/>
            <p:nvPr/>
          </p:nvSpPr>
          <p:spPr>
            <a:xfrm>
              <a:off x="-44160312" y="-86853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EF901C83-B59C-D99B-5E5A-7FC99D94E90E}"/>
                </a:ext>
              </a:extLst>
            </p:cNvPr>
            <p:cNvSpPr/>
            <p:nvPr/>
          </p:nvSpPr>
          <p:spPr>
            <a:xfrm>
              <a:off x="-44241435" y="-86853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8868F28C-A9B7-E0E2-2DDE-1F46283F2E3C}"/>
                </a:ext>
              </a:extLst>
            </p:cNvPr>
            <p:cNvSpPr/>
            <p:nvPr/>
          </p:nvSpPr>
          <p:spPr>
            <a:xfrm>
              <a:off x="-44887277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2A815341-B061-68DF-C045-FAD9A57354DE}"/>
                </a:ext>
              </a:extLst>
            </p:cNvPr>
            <p:cNvSpPr/>
            <p:nvPr/>
          </p:nvSpPr>
          <p:spPr>
            <a:xfrm>
              <a:off x="-45130001" y="-82656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C152D202-F9A8-10DB-F30F-8D0BFC5B8F56}"/>
                </a:ext>
              </a:extLst>
            </p:cNvPr>
            <p:cNvSpPr/>
            <p:nvPr/>
          </p:nvSpPr>
          <p:spPr>
            <a:xfrm>
              <a:off x="-44160312" y="-574669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654F7764-713C-9B72-9CB2-724AD941F9A4}"/>
                </a:ext>
              </a:extLst>
            </p:cNvPr>
            <p:cNvSpPr/>
            <p:nvPr/>
          </p:nvSpPr>
          <p:spPr>
            <a:xfrm>
              <a:off x="-44968399" y="-82659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30771B12-8107-05AD-0325-932A1EADB60D}"/>
                </a:ext>
              </a:extLst>
            </p:cNvPr>
            <p:cNvSpPr/>
            <p:nvPr/>
          </p:nvSpPr>
          <p:spPr>
            <a:xfrm>
              <a:off x="-43998872" y="-574637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C5D5CCFE-2A82-890A-4287-95015B61F5B4}"/>
                </a:ext>
              </a:extLst>
            </p:cNvPr>
            <p:cNvSpPr/>
            <p:nvPr/>
          </p:nvSpPr>
          <p:spPr>
            <a:xfrm>
              <a:off x="-44968399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9FF3B33B-FF41-C81B-7137-179955CFF578}"/>
                </a:ext>
              </a:extLst>
            </p:cNvPr>
            <p:cNvSpPr/>
            <p:nvPr/>
          </p:nvSpPr>
          <p:spPr>
            <a:xfrm>
              <a:off x="-44887277" y="-86853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0A091AA0-E8AA-8F80-6686-0DD53D303230}"/>
                </a:ext>
              </a:extLst>
            </p:cNvPr>
            <p:cNvSpPr/>
            <p:nvPr/>
          </p:nvSpPr>
          <p:spPr>
            <a:xfrm>
              <a:off x="-45130001" y="-7565899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D1A8C8F4-7469-9A5B-63AF-4A11BF503044}"/>
                </a:ext>
              </a:extLst>
            </p:cNvPr>
            <p:cNvSpPr/>
            <p:nvPr/>
          </p:nvSpPr>
          <p:spPr>
            <a:xfrm>
              <a:off x="-44968399" y="-86853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438B0AA3-7E98-93D9-CE4A-A18C411787EB}"/>
                </a:ext>
              </a:extLst>
            </p:cNvPr>
            <p:cNvSpPr/>
            <p:nvPr/>
          </p:nvSpPr>
          <p:spPr>
            <a:xfrm>
              <a:off x="-45695444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A47AED1B-950A-0FA5-1333-75F15E72B492}"/>
                </a:ext>
              </a:extLst>
            </p:cNvPr>
            <p:cNvSpPr/>
            <p:nvPr/>
          </p:nvSpPr>
          <p:spPr>
            <a:xfrm>
              <a:off x="-45776567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1B93D225-E144-A988-C6C0-14AF05506B27}"/>
                </a:ext>
              </a:extLst>
            </p:cNvPr>
            <p:cNvSpPr/>
            <p:nvPr/>
          </p:nvSpPr>
          <p:spPr>
            <a:xfrm>
              <a:off x="-45130001" y="-8685599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B47424C2-3454-53EF-116B-019F3F06C3F9}"/>
                </a:ext>
              </a:extLst>
            </p:cNvPr>
            <p:cNvSpPr/>
            <p:nvPr/>
          </p:nvSpPr>
          <p:spPr>
            <a:xfrm>
              <a:off x="-42786701" y="-574637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85C71ECE-C58A-C4F9-FBC8-12214A3A9A01}"/>
                </a:ext>
              </a:extLst>
            </p:cNvPr>
            <p:cNvSpPr/>
            <p:nvPr/>
          </p:nvSpPr>
          <p:spPr>
            <a:xfrm>
              <a:off x="-44160312" y="-82659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C96E596B-6D6A-EC5A-8848-A363DD20D46B}"/>
                </a:ext>
              </a:extLst>
            </p:cNvPr>
            <p:cNvSpPr/>
            <p:nvPr/>
          </p:nvSpPr>
          <p:spPr>
            <a:xfrm>
              <a:off x="-45534004" y="-8685599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527FBB73-C778-53E4-A0E6-A7BCD3CBC662}"/>
                </a:ext>
              </a:extLst>
            </p:cNvPr>
            <p:cNvSpPr/>
            <p:nvPr/>
          </p:nvSpPr>
          <p:spPr>
            <a:xfrm>
              <a:off x="-43998872" y="-82656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C0F408F4-7128-4E07-2256-320BC63311BC}"/>
                </a:ext>
              </a:extLst>
            </p:cNvPr>
            <p:cNvSpPr/>
            <p:nvPr/>
          </p:nvSpPr>
          <p:spPr>
            <a:xfrm>
              <a:off x="-42625100" y="-574669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199805F2-9BF2-C4B3-ED7D-EA4174C3DC14}"/>
                </a:ext>
              </a:extLst>
            </p:cNvPr>
            <p:cNvSpPr/>
            <p:nvPr/>
          </p:nvSpPr>
          <p:spPr>
            <a:xfrm>
              <a:off x="-43473466" y="-553635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B69FD132-4CCE-1D5C-218F-DA60172BE557}"/>
                </a:ext>
              </a:extLst>
            </p:cNvPr>
            <p:cNvSpPr/>
            <p:nvPr/>
          </p:nvSpPr>
          <p:spPr>
            <a:xfrm>
              <a:off x="-43311543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29E46AC4-F135-C95C-1820-CA6B7A934BC2}"/>
                </a:ext>
              </a:extLst>
            </p:cNvPr>
            <p:cNvSpPr/>
            <p:nvPr/>
          </p:nvSpPr>
          <p:spPr>
            <a:xfrm>
              <a:off x="-43392666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B2817845-BA2F-C7AB-E887-78A7F976D1F5}"/>
                </a:ext>
              </a:extLst>
            </p:cNvPr>
            <p:cNvSpPr/>
            <p:nvPr/>
          </p:nvSpPr>
          <p:spPr>
            <a:xfrm>
              <a:off x="-43473869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F55E7387-9E68-50F4-67A7-7B59A252AC46}"/>
                </a:ext>
              </a:extLst>
            </p:cNvPr>
            <p:cNvSpPr/>
            <p:nvPr/>
          </p:nvSpPr>
          <p:spPr>
            <a:xfrm>
              <a:off x="-43312107" y="-553635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8456A37F-F592-7A87-B1F9-53AB2D842639}"/>
                </a:ext>
              </a:extLst>
            </p:cNvPr>
            <p:cNvSpPr/>
            <p:nvPr/>
          </p:nvSpPr>
          <p:spPr>
            <a:xfrm>
              <a:off x="-43433267" y="-82659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009FFAD7-B178-EAD5-01CE-C8D05E00A2B8}"/>
                </a:ext>
              </a:extLst>
            </p:cNvPr>
            <p:cNvSpPr/>
            <p:nvPr/>
          </p:nvSpPr>
          <p:spPr>
            <a:xfrm>
              <a:off x="-43352144" y="-82659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14B3E336-5BCD-7887-79C9-678038CCDA30}"/>
                </a:ext>
              </a:extLst>
            </p:cNvPr>
            <p:cNvSpPr/>
            <p:nvPr/>
          </p:nvSpPr>
          <p:spPr>
            <a:xfrm>
              <a:off x="-44241435" y="-54660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E98B6468-4F5E-CBA5-9A8F-D2A0717DC1EE}"/>
                </a:ext>
              </a:extLst>
            </p:cNvPr>
            <p:cNvSpPr/>
            <p:nvPr/>
          </p:nvSpPr>
          <p:spPr>
            <a:xfrm>
              <a:off x="-44160312" y="-54660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FF6F9A6F-2CBA-6629-AD65-DCB10D4AC66C}"/>
                </a:ext>
              </a:extLst>
            </p:cNvPr>
            <p:cNvSpPr/>
            <p:nvPr/>
          </p:nvSpPr>
          <p:spPr>
            <a:xfrm>
              <a:off x="-43998872" y="-546659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9815D6D3-EE3E-08A1-05C6-8736CACF76D2}"/>
                </a:ext>
              </a:extLst>
            </p:cNvPr>
            <p:cNvSpPr/>
            <p:nvPr/>
          </p:nvSpPr>
          <p:spPr>
            <a:xfrm>
              <a:off x="-44119711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952459A3-BBE2-2975-A5B6-CE745726A035}"/>
                </a:ext>
              </a:extLst>
            </p:cNvPr>
            <p:cNvSpPr/>
            <p:nvPr/>
          </p:nvSpPr>
          <p:spPr>
            <a:xfrm>
              <a:off x="-44200833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AB85D9E4-FC26-39D7-B3FA-159DE8A51CF0}"/>
                </a:ext>
              </a:extLst>
            </p:cNvPr>
            <p:cNvSpPr/>
            <p:nvPr/>
          </p:nvSpPr>
          <p:spPr>
            <a:xfrm>
              <a:off x="-43433267" y="-54660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EC1520AC-36A9-154B-B2F4-B013EAABD81A}"/>
                </a:ext>
              </a:extLst>
            </p:cNvPr>
            <p:cNvSpPr/>
            <p:nvPr/>
          </p:nvSpPr>
          <p:spPr>
            <a:xfrm>
              <a:off x="-44766277" y="-777575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FB492896-E100-77FA-E9B0-FB2B103323EC}"/>
                </a:ext>
              </a:extLst>
            </p:cNvPr>
            <p:cNvSpPr/>
            <p:nvPr/>
          </p:nvSpPr>
          <p:spPr>
            <a:xfrm>
              <a:off x="-43352144" y="-54660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82A96726-F429-9661-C5BF-2595F984C530}"/>
                </a:ext>
              </a:extLst>
            </p:cNvPr>
            <p:cNvSpPr/>
            <p:nvPr/>
          </p:nvSpPr>
          <p:spPr>
            <a:xfrm>
              <a:off x="-42786620" y="-546651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4BCCBA13-61E7-77D2-E778-44F7FDBFAE95}"/>
                </a:ext>
              </a:extLst>
            </p:cNvPr>
            <p:cNvSpPr/>
            <p:nvPr/>
          </p:nvSpPr>
          <p:spPr>
            <a:xfrm>
              <a:off x="-44846675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306F1D4A-0BB6-DC34-8157-62A9CE9E1262}"/>
                </a:ext>
              </a:extLst>
            </p:cNvPr>
            <p:cNvSpPr/>
            <p:nvPr/>
          </p:nvSpPr>
          <p:spPr>
            <a:xfrm>
              <a:off x="-44927878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DA609EC0-9FCF-4F73-0C4C-9AA13DECCC71}"/>
                </a:ext>
              </a:extLst>
            </p:cNvPr>
            <p:cNvSpPr/>
            <p:nvPr/>
          </p:nvSpPr>
          <p:spPr>
            <a:xfrm>
              <a:off x="-45009001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B2E7EE8A-E13A-B22D-6CCF-D89CED060202}"/>
                </a:ext>
              </a:extLst>
            </p:cNvPr>
            <p:cNvSpPr/>
            <p:nvPr/>
          </p:nvSpPr>
          <p:spPr>
            <a:xfrm>
              <a:off x="-44119711" y="-52564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95EF186C-010B-239F-542A-E52328B1A3F6}"/>
                </a:ext>
              </a:extLst>
            </p:cNvPr>
            <p:cNvSpPr/>
            <p:nvPr/>
          </p:nvSpPr>
          <p:spPr>
            <a:xfrm>
              <a:off x="-43473869" y="-52564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615C55E2-F268-7CE8-03DA-4C18DB2392DE}"/>
                </a:ext>
              </a:extLst>
            </p:cNvPr>
            <p:cNvSpPr/>
            <p:nvPr/>
          </p:nvSpPr>
          <p:spPr>
            <a:xfrm>
              <a:off x="-45654843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4589AACB-E4F7-F8C8-BE5C-067275A9BB5D}"/>
                </a:ext>
              </a:extLst>
            </p:cNvPr>
            <p:cNvSpPr/>
            <p:nvPr/>
          </p:nvSpPr>
          <p:spPr>
            <a:xfrm>
              <a:off x="-45736046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1FC4E2DA-B5DD-31EB-C7D0-98516BCDE89B}"/>
                </a:ext>
              </a:extLst>
            </p:cNvPr>
            <p:cNvSpPr/>
            <p:nvPr/>
          </p:nvSpPr>
          <p:spPr>
            <a:xfrm>
              <a:off x="-43392666" y="-52564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B5554DF9-6498-773A-C7E4-BF15EE2E1A6E}"/>
                </a:ext>
              </a:extLst>
            </p:cNvPr>
            <p:cNvSpPr/>
            <p:nvPr/>
          </p:nvSpPr>
          <p:spPr>
            <a:xfrm>
              <a:off x="-43311543" y="-52564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F42BB236-8C83-9E62-B3D8-0A6D95AB81B2}"/>
                </a:ext>
              </a:extLst>
            </p:cNvPr>
            <p:cNvSpPr/>
            <p:nvPr/>
          </p:nvSpPr>
          <p:spPr>
            <a:xfrm>
              <a:off x="-45817169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5040A121-84E1-2D14-EFBE-F3DDC6A56349}"/>
                </a:ext>
              </a:extLst>
            </p:cNvPr>
            <p:cNvSpPr/>
            <p:nvPr/>
          </p:nvSpPr>
          <p:spPr>
            <a:xfrm>
              <a:off x="-45897728" y="-777575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B5FB8B26-30FA-1738-3099-FD9F9247B2DB}"/>
                </a:ext>
              </a:extLst>
            </p:cNvPr>
            <p:cNvSpPr/>
            <p:nvPr/>
          </p:nvSpPr>
          <p:spPr>
            <a:xfrm>
              <a:off x="-42786620" y="-79857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9C5BAFF2-667F-049A-1575-3A3CD5EF0A06}"/>
                </a:ext>
              </a:extLst>
            </p:cNvPr>
            <p:cNvSpPr/>
            <p:nvPr/>
          </p:nvSpPr>
          <p:spPr>
            <a:xfrm>
              <a:off x="-44079109" y="-504671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FD9222B2-815F-FE18-6D21-DFFDA2CDC232}"/>
                </a:ext>
              </a:extLst>
            </p:cNvPr>
            <p:cNvSpPr/>
            <p:nvPr/>
          </p:nvSpPr>
          <p:spPr>
            <a:xfrm>
              <a:off x="-43433267" y="-504671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14783C56-8D1F-C20C-60B6-8F21389654D5}"/>
                </a:ext>
              </a:extLst>
            </p:cNvPr>
            <p:cNvSpPr/>
            <p:nvPr/>
          </p:nvSpPr>
          <p:spPr>
            <a:xfrm>
              <a:off x="-43352144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203E1AEB-E3FC-297A-D501-0200C1CD14BB}"/>
                </a:ext>
              </a:extLst>
            </p:cNvPr>
            <p:cNvSpPr/>
            <p:nvPr/>
          </p:nvSpPr>
          <p:spPr>
            <a:xfrm>
              <a:off x="-43433267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83D5611F-9CC0-ED4E-8ED1-2F2491713E8A}"/>
                </a:ext>
              </a:extLst>
            </p:cNvPr>
            <p:cNvSpPr/>
            <p:nvPr/>
          </p:nvSpPr>
          <p:spPr>
            <a:xfrm>
              <a:off x="-44766438" y="-889553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2177D992-CBD0-1CAC-96ED-D38809B164F2}"/>
                </a:ext>
              </a:extLst>
            </p:cNvPr>
            <p:cNvSpPr/>
            <p:nvPr/>
          </p:nvSpPr>
          <p:spPr>
            <a:xfrm>
              <a:off x="-44927878" y="-889497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A2C37769-C0F2-4AEC-AB9B-556F57E64FDE}"/>
                </a:ext>
              </a:extLst>
            </p:cNvPr>
            <p:cNvSpPr/>
            <p:nvPr/>
          </p:nvSpPr>
          <p:spPr>
            <a:xfrm>
              <a:off x="-43352144" y="-504671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8CF53D06-2CC8-4CFD-C22F-229E2D0AF8BB}"/>
                </a:ext>
              </a:extLst>
            </p:cNvPr>
            <p:cNvSpPr/>
            <p:nvPr/>
          </p:nvSpPr>
          <p:spPr>
            <a:xfrm>
              <a:off x="-43998872" y="-798585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C51A8D69-9FBA-32CD-E1A5-F887F9C693D9}"/>
                </a:ext>
              </a:extLst>
            </p:cNvPr>
            <p:cNvSpPr/>
            <p:nvPr/>
          </p:nvSpPr>
          <p:spPr>
            <a:xfrm>
              <a:off x="-44119952" y="-497654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8244CD43-704F-0B0A-E07D-1D37FC4799AA}"/>
                </a:ext>
              </a:extLst>
            </p:cNvPr>
            <p:cNvSpPr/>
            <p:nvPr/>
          </p:nvSpPr>
          <p:spPr>
            <a:xfrm>
              <a:off x="-44160312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98E6CABE-5751-8F90-34AF-61E1F78AD850}"/>
                </a:ext>
              </a:extLst>
            </p:cNvPr>
            <p:cNvSpPr/>
            <p:nvPr/>
          </p:nvSpPr>
          <p:spPr>
            <a:xfrm>
              <a:off x="-44241435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80FA4C90-3FDF-B229-38B9-D94D0B261AEF}"/>
                </a:ext>
              </a:extLst>
            </p:cNvPr>
            <p:cNvSpPr/>
            <p:nvPr/>
          </p:nvSpPr>
          <p:spPr>
            <a:xfrm>
              <a:off x="-43473466" y="-4976629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6E20DC75-4F31-68E4-13F4-18C3E7CCD800}"/>
                </a:ext>
              </a:extLst>
            </p:cNvPr>
            <p:cNvSpPr/>
            <p:nvPr/>
          </p:nvSpPr>
          <p:spPr>
            <a:xfrm>
              <a:off x="-44887277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6C692552-3488-31E5-5ED7-3AFB8FF12D5F}"/>
                </a:ext>
              </a:extLst>
            </p:cNvPr>
            <p:cNvSpPr/>
            <p:nvPr/>
          </p:nvSpPr>
          <p:spPr>
            <a:xfrm>
              <a:off x="-44968399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F6AC2A79-6B35-4C49-C20E-62AD016BCA66}"/>
                </a:ext>
              </a:extLst>
            </p:cNvPr>
            <p:cNvSpPr/>
            <p:nvPr/>
          </p:nvSpPr>
          <p:spPr>
            <a:xfrm>
              <a:off x="-43392746" y="-497646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0DB74DC4-CF0B-647D-954F-67E26D935F41}"/>
                </a:ext>
              </a:extLst>
            </p:cNvPr>
            <p:cNvSpPr/>
            <p:nvPr/>
          </p:nvSpPr>
          <p:spPr>
            <a:xfrm>
              <a:off x="-43312026" y="-497654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5FA2809D-73FA-3E13-7EED-CEEEFF11630F}"/>
                </a:ext>
              </a:extLst>
            </p:cNvPr>
            <p:cNvSpPr/>
            <p:nvPr/>
          </p:nvSpPr>
          <p:spPr>
            <a:xfrm>
              <a:off x="-45129920" y="-79857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C9C3CD4A-DDDD-733D-D641-2053A9814196}"/>
                </a:ext>
              </a:extLst>
            </p:cNvPr>
            <p:cNvSpPr/>
            <p:nvPr/>
          </p:nvSpPr>
          <p:spPr>
            <a:xfrm>
              <a:off x="-43513907" y="-47665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ABCD442E-3B97-B395-B639-1730CE6CC4DB}"/>
                </a:ext>
              </a:extLst>
            </p:cNvPr>
            <p:cNvSpPr/>
            <p:nvPr/>
          </p:nvSpPr>
          <p:spPr>
            <a:xfrm>
              <a:off x="-45695444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B284F433-B912-5C69-11C0-073566A1F683}"/>
                </a:ext>
              </a:extLst>
            </p:cNvPr>
            <p:cNvSpPr/>
            <p:nvPr/>
          </p:nvSpPr>
          <p:spPr>
            <a:xfrm>
              <a:off x="-45776567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2E6E0A15-936E-DA0B-2B02-7E630C6BE166}"/>
                </a:ext>
              </a:extLst>
            </p:cNvPr>
            <p:cNvSpPr/>
            <p:nvPr/>
          </p:nvSpPr>
          <p:spPr>
            <a:xfrm>
              <a:off x="-45049200" y="-8965625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62F23ADC-42A0-811B-79FB-0F8E1B1F88E0}"/>
                </a:ext>
              </a:extLst>
            </p:cNvPr>
            <p:cNvSpPr/>
            <p:nvPr/>
          </p:nvSpPr>
          <p:spPr>
            <a:xfrm>
              <a:off x="-43312107" y="-805562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438C4451-B6D4-D785-DA3C-228DC464064A}"/>
                </a:ext>
              </a:extLst>
            </p:cNvPr>
            <p:cNvSpPr/>
            <p:nvPr/>
          </p:nvSpPr>
          <p:spPr>
            <a:xfrm>
              <a:off x="-43271424" y="-47665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BA34BA13-EDAF-C2F1-D65E-8249B6D251EB}"/>
                </a:ext>
              </a:extLst>
            </p:cNvPr>
            <p:cNvSpPr/>
            <p:nvPr/>
          </p:nvSpPr>
          <p:spPr>
            <a:xfrm>
              <a:off x="-43473466" y="-805562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37F6A9CB-329E-BC7F-D896-EF33336E7666}"/>
                </a:ext>
              </a:extLst>
            </p:cNvPr>
            <p:cNvSpPr/>
            <p:nvPr/>
          </p:nvSpPr>
          <p:spPr>
            <a:xfrm>
              <a:off x="-43433187" y="-462675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FF58FD29-8E78-40A4-D62F-430A1F6D2CE7}"/>
                </a:ext>
              </a:extLst>
            </p:cNvPr>
            <p:cNvSpPr/>
            <p:nvPr/>
          </p:nvSpPr>
          <p:spPr>
            <a:xfrm>
              <a:off x="-43352386" y="-462675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083B5DE1-3380-7856-E02B-03A85636A1C6}"/>
                </a:ext>
              </a:extLst>
            </p:cNvPr>
            <p:cNvSpPr/>
            <p:nvPr/>
          </p:nvSpPr>
          <p:spPr>
            <a:xfrm>
              <a:off x="-43473869" y="-45564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956D5CB2-4490-5D11-7500-23BF7779FF8A}"/>
                </a:ext>
              </a:extLst>
            </p:cNvPr>
            <p:cNvSpPr/>
            <p:nvPr/>
          </p:nvSpPr>
          <p:spPr>
            <a:xfrm>
              <a:off x="-43392666" y="-45564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6B2E5870-9798-EABB-062B-B70557C5D964}"/>
                </a:ext>
              </a:extLst>
            </p:cNvPr>
            <p:cNvSpPr/>
            <p:nvPr/>
          </p:nvSpPr>
          <p:spPr>
            <a:xfrm>
              <a:off x="-43311543" y="-45564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7CBFFAB6-BE37-10E0-34DD-0A1999E9C9CC}"/>
                </a:ext>
              </a:extLst>
            </p:cNvPr>
            <p:cNvSpPr/>
            <p:nvPr/>
          </p:nvSpPr>
          <p:spPr>
            <a:xfrm>
              <a:off x="-42584578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655B0F64-815B-840B-BB6A-E114C31F902F}"/>
                </a:ext>
              </a:extLst>
            </p:cNvPr>
            <p:cNvSpPr/>
            <p:nvPr/>
          </p:nvSpPr>
          <p:spPr>
            <a:xfrm>
              <a:off x="-42867502" y="-798569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FE407E87-5E8F-EC4D-B8D7-4F1F0CB9AC43}"/>
                </a:ext>
              </a:extLst>
            </p:cNvPr>
            <p:cNvSpPr/>
            <p:nvPr/>
          </p:nvSpPr>
          <p:spPr>
            <a:xfrm>
              <a:off x="-45695444" y="-714602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58B608C2-AD23-DFCF-30BE-819D1911B321}"/>
                </a:ext>
              </a:extLst>
            </p:cNvPr>
            <p:cNvSpPr/>
            <p:nvPr/>
          </p:nvSpPr>
          <p:spPr>
            <a:xfrm>
              <a:off x="-43473466" y="-441681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C5FC278A-EF6E-7732-D929-AC86FAE31304}"/>
                </a:ext>
              </a:extLst>
            </p:cNvPr>
            <p:cNvSpPr/>
            <p:nvPr/>
          </p:nvSpPr>
          <p:spPr>
            <a:xfrm>
              <a:off x="-44079431" y="-840557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8200AC2C-CCFE-956A-E5FA-ECC2A0C564E4}"/>
                </a:ext>
              </a:extLst>
            </p:cNvPr>
            <p:cNvSpPr/>
            <p:nvPr/>
          </p:nvSpPr>
          <p:spPr>
            <a:xfrm>
              <a:off x="-44887679" y="-714570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27DCA9E5-F073-056C-5835-6FDC1B09A90E}"/>
                </a:ext>
              </a:extLst>
            </p:cNvPr>
            <p:cNvSpPr/>
            <p:nvPr/>
          </p:nvSpPr>
          <p:spPr>
            <a:xfrm>
              <a:off x="-44241032" y="-840565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C311DFE1-FF3E-2C11-145E-86B22857AE57}"/>
                </a:ext>
              </a:extLst>
            </p:cNvPr>
            <p:cNvSpPr/>
            <p:nvPr/>
          </p:nvSpPr>
          <p:spPr>
            <a:xfrm>
              <a:off x="-43513826" y="-71458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C0CEEC05-C98F-CED9-78F8-CA377AB93DD7}"/>
                </a:ext>
              </a:extLst>
            </p:cNvPr>
            <p:cNvSpPr/>
            <p:nvPr/>
          </p:nvSpPr>
          <p:spPr>
            <a:xfrm>
              <a:off x="-43271585" y="-71458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E2C6D1D6-7429-370E-3A47-E63EA8A959F9}"/>
                </a:ext>
              </a:extLst>
            </p:cNvPr>
            <p:cNvSpPr/>
            <p:nvPr/>
          </p:nvSpPr>
          <p:spPr>
            <a:xfrm>
              <a:off x="-41978533" y="-72857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A7E084EB-972B-66F5-2337-E629D1691D4E}"/>
                </a:ext>
              </a:extLst>
            </p:cNvPr>
            <p:cNvSpPr/>
            <p:nvPr/>
          </p:nvSpPr>
          <p:spPr>
            <a:xfrm>
              <a:off x="-43271585" y="-462659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354004B0-C544-BAF8-E344-E0F28E90360E}"/>
                </a:ext>
              </a:extLst>
            </p:cNvPr>
            <p:cNvSpPr/>
            <p:nvPr/>
          </p:nvSpPr>
          <p:spPr>
            <a:xfrm>
              <a:off x="-43513826" y="-462659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3A9389E0-C8E4-A471-B5E8-63EA07D1E9D6}"/>
                </a:ext>
              </a:extLst>
            </p:cNvPr>
            <p:cNvSpPr/>
            <p:nvPr/>
          </p:nvSpPr>
          <p:spPr>
            <a:xfrm>
              <a:off x="-43432865" y="-840565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AE152AD1-1FAD-185F-C5B5-A22F36C737D2}"/>
                </a:ext>
              </a:extLst>
            </p:cNvPr>
            <p:cNvSpPr/>
            <p:nvPr/>
          </p:nvSpPr>
          <p:spPr>
            <a:xfrm>
              <a:off x="-43352467" y="-840557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6A7AED46-44C5-AB50-78D0-64ED9C3AE9EA}"/>
                </a:ext>
              </a:extLst>
            </p:cNvPr>
            <p:cNvSpPr/>
            <p:nvPr/>
          </p:nvSpPr>
          <p:spPr>
            <a:xfrm>
              <a:off x="-44887599" y="-840557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20C72B04-6FA2-A24E-96AA-58CF8D08CFA9}"/>
                </a:ext>
              </a:extLst>
            </p:cNvPr>
            <p:cNvSpPr/>
            <p:nvPr/>
          </p:nvSpPr>
          <p:spPr>
            <a:xfrm>
              <a:off x="-44968399" y="-840533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0580AFBC-0591-8CC4-6B4C-6404B0418004}"/>
                </a:ext>
              </a:extLst>
            </p:cNvPr>
            <p:cNvSpPr/>
            <p:nvPr/>
          </p:nvSpPr>
          <p:spPr>
            <a:xfrm>
              <a:off x="-45049200" y="-840565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8DFA3464-189A-29F1-53BD-9297515EFF48}"/>
                </a:ext>
              </a:extLst>
            </p:cNvPr>
            <p:cNvSpPr/>
            <p:nvPr/>
          </p:nvSpPr>
          <p:spPr>
            <a:xfrm>
              <a:off x="-45493564" y="-70760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4AB6A344-96A8-9A89-1C43-ED93A16BA47C}"/>
                </a:ext>
              </a:extLst>
            </p:cNvPr>
            <p:cNvSpPr/>
            <p:nvPr/>
          </p:nvSpPr>
          <p:spPr>
            <a:xfrm>
              <a:off x="-45170280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5748D23F-D492-6FCB-B796-4719825935D7}"/>
                </a:ext>
              </a:extLst>
            </p:cNvPr>
            <p:cNvSpPr/>
            <p:nvPr/>
          </p:nvSpPr>
          <p:spPr>
            <a:xfrm>
              <a:off x="-44806718" y="-72857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91A22D9B-6418-1FFD-6763-7CF7EA973AD8}"/>
                </a:ext>
              </a:extLst>
            </p:cNvPr>
            <p:cNvSpPr/>
            <p:nvPr/>
          </p:nvSpPr>
          <p:spPr>
            <a:xfrm>
              <a:off x="-45129759" y="-728587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9E88D7D1-4B82-58A9-86DF-9A4C43EDA235}"/>
                </a:ext>
              </a:extLst>
            </p:cNvPr>
            <p:cNvSpPr/>
            <p:nvPr/>
          </p:nvSpPr>
          <p:spPr>
            <a:xfrm>
              <a:off x="-44362113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90E5DC05-BEF3-80B6-383E-B0CCE8F7585B}"/>
                </a:ext>
              </a:extLst>
            </p:cNvPr>
            <p:cNvSpPr/>
            <p:nvPr/>
          </p:nvSpPr>
          <p:spPr>
            <a:xfrm>
              <a:off x="-45533924" y="-728587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6C433202-038B-4021-DF6F-7F3F2D1898DE}"/>
                </a:ext>
              </a:extLst>
            </p:cNvPr>
            <p:cNvSpPr/>
            <p:nvPr/>
          </p:nvSpPr>
          <p:spPr>
            <a:xfrm>
              <a:off x="-45776164" y="-840565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336B1C2A-423D-8CCA-E75B-1904305C5D31}"/>
                </a:ext>
              </a:extLst>
            </p:cNvPr>
            <p:cNvSpPr/>
            <p:nvPr/>
          </p:nvSpPr>
          <p:spPr>
            <a:xfrm>
              <a:off x="-43958351" y="-70760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F92D4EAF-175A-23CC-072E-89EACBABADD4}"/>
                </a:ext>
              </a:extLst>
            </p:cNvPr>
            <p:cNvSpPr/>
            <p:nvPr/>
          </p:nvSpPr>
          <p:spPr>
            <a:xfrm>
              <a:off x="-45856965" y="-72857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A68ACCC7-3FAB-B3CF-7ACB-70E8E095554B}"/>
                </a:ext>
              </a:extLst>
            </p:cNvPr>
            <p:cNvSpPr/>
            <p:nvPr/>
          </p:nvSpPr>
          <p:spPr>
            <a:xfrm>
              <a:off x="-44039152" y="-483645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E0077E1B-77A3-2B35-7D1B-C617C06555E7}"/>
                </a:ext>
              </a:extLst>
            </p:cNvPr>
            <p:cNvSpPr/>
            <p:nvPr/>
          </p:nvSpPr>
          <p:spPr>
            <a:xfrm>
              <a:off x="-42746099" y="-73558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20ACF37D-58A0-B818-8942-6574195394BC}"/>
                </a:ext>
              </a:extLst>
            </p:cNvPr>
            <p:cNvSpPr/>
            <p:nvPr/>
          </p:nvSpPr>
          <p:spPr>
            <a:xfrm>
              <a:off x="-42826900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F7409327-AFAF-CD52-5EC2-7FF0573385D3}"/>
                </a:ext>
              </a:extLst>
            </p:cNvPr>
            <p:cNvSpPr/>
            <p:nvPr/>
          </p:nvSpPr>
          <p:spPr>
            <a:xfrm>
              <a:off x="-44362435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83109DE8-B7DA-24B5-4628-282F27751422}"/>
                </a:ext>
              </a:extLst>
            </p:cNvPr>
            <p:cNvSpPr/>
            <p:nvPr/>
          </p:nvSpPr>
          <p:spPr>
            <a:xfrm>
              <a:off x="-43230984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C549A747-35D0-7922-66B5-633255241275}"/>
                </a:ext>
              </a:extLst>
            </p:cNvPr>
            <p:cNvSpPr/>
            <p:nvPr/>
          </p:nvSpPr>
          <p:spPr>
            <a:xfrm>
              <a:off x="-42423219" y="-70760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BE7001F6-2F5E-322B-26E2-8DB27E37C075}"/>
                </a:ext>
              </a:extLst>
            </p:cNvPr>
            <p:cNvSpPr/>
            <p:nvPr/>
          </p:nvSpPr>
          <p:spPr>
            <a:xfrm>
              <a:off x="-43554267" y="-73558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DEF12552-D617-882C-B467-95CBED8A8EC5}"/>
                </a:ext>
              </a:extLst>
            </p:cNvPr>
            <p:cNvSpPr/>
            <p:nvPr/>
          </p:nvSpPr>
          <p:spPr>
            <a:xfrm>
              <a:off x="-44039152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1BFEBABD-0EC0-CD92-F9CD-8F547D04FF8F}"/>
                </a:ext>
              </a:extLst>
            </p:cNvPr>
            <p:cNvSpPr/>
            <p:nvPr/>
          </p:nvSpPr>
          <p:spPr>
            <a:xfrm>
              <a:off x="-44766438" y="-735571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4FF492E6-D50A-483B-C00E-5B7F2747AC5C}"/>
                </a:ext>
              </a:extLst>
            </p:cNvPr>
            <p:cNvSpPr/>
            <p:nvPr/>
          </p:nvSpPr>
          <p:spPr>
            <a:xfrm>
              <a:off x="-45816525" y="-80556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A7093CAB-CB38-5392-6A15-6512A0161017}"/>
                </a:ext>
              </a:extLst>
            </p:cNvPr>
            <p:cNvSpPr/>
            <p:nvPr/>
          </p:nvSpPr>
          <p:spPr>
            <a:xfrm>
              <a:off x="-45089399" y="-73558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61CAD429-5AF9-04C9-B376-3907763BFF81}"/>
                </a:ext>
              </a:extLst>
            </p:cNvPr>
            <p:cNvSpPr/>
            <p:nvPr/>
          </p:nvSpPr>
          <p:spPr>
            <a:xfrm>
              <a:off x="-45574284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D6304919-5B7B-0CF6-C695-95FA4D70763B}"/>
                </a:ext>
              </a:extLst>
            </p:cNvPr>
            <p:cNvSpPr/>
            <p:nvPr/>
          </p:nvSpPr>
          <p:spPr>
            <a:xfrm>
              <a:off x="-43473466" y="-69360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3DEF310F-E052-919C-816E-0435CF037CEB}"/>
                </a:ext>
              </a:extLst>
            </p:cNvPr>
            <p:cNvSpPr/>
            <p:nvPr/>
          </p:nvSpPr>
          <p:spPr>
            <a:xfrm>
              <a:off x="-43311946" y="-69360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86FC2A6F-AF63-D68E-1ACD-5F9AA33063EC}"/>
                </a:ext>
              </a:extLst>
            </p:cNvPr>
            <p:cNvSpPr/>
            <p:nvPr/>
          </p:nvSpPr>
          <p:spPr>
            <a:xfrm>
              <a:off x="-44766277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39DC2D72-2D4D-2EF5-2258-EA3B1788B47A}"/>
                </a:ext>
              </a:extLst>
            </p:cNvPr>
            <p:cNvSpPr/>
            <p:nvPr/>
          </p:nvSpPr>
          <p:spPr>
            <a:xfrm>
              <a:off x="-43190785" y="-50463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3CAD91CC-A72F-870F-2F91-08A85928EC0A}"/>
                </a:ext>
              </a:extLst>
            </p:cNvPr>
            <p:cNvSpPr/>
            <p:nvPr/>
          </p:nvSpPr>
          <p:spPr>
            <a:xfrm>
              <a:off x="-43594869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860AADC5-D62E-5102-1CA5-A617368D77CD}"/>
                </a:ext>
              </a:extLst>
            </p:cNvPr>
            <p:cNvSpPr/>
            <p:nvPr/>
          </p:nvSpPr>
          <p:spPr>
            <a:xfrm>
              <a:off x="-43190543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709BC222-44CE-241C-7887-97E6DC6C00EE}"/>
                </a:ext>
              </a:extLst>
            </p:cNvPr>
            <p:cNvSpPr/>
            <p:nvPr/>
          </p:nvSpPr>
          <p:spPr>
            <a:xfrm>
              <a:off x="-44120033" y="-67959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74A839AE-6DAD-E82D-DDA0-7E658760F7DD}"/>
                </a:ext>
              </a:extLst>
            </p:cNvPr>
            <p:cNvSpPr/>
            <p:nvPr/>
          </p:nvSpPr>
          <p:spPr>
            <a:xfrm>
              <a:off x="-45089399" y="-889545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43CB1E09-F36D-74C1-4559-C48BC20346FA}"/>
                </a:ext>
              </a:extLst>
            </p:cNvPr>
            <p:cNvSpPr/>
            <p:nvPr/>
          </p:nvSpPr>
          <p:spPr>
            <a:xfrm>
              <a:off x="-43473466" y="-679599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80FEDC8A-3A41-5C6E-6F31-5E68DCB4F651}"/>
                </a:ext>
              </a:extLst>
            </p:cNvPr>
            <p:cNvSpPr/>
            <p:nvPr/>
          </p:nvSpPr>
          <p:spPr>
            <a:xfrm>
              <a:off x="-44847158" y="-80556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3EFEB82F-074B-2B9C-1C1E-44C4ED240071}"/>
                </a:ext>
              </a:extLst>
            </p:cNvPr>
            <p:cNvSpPr/>
            <p:nvPr/>
          </p:nvSpPr>
          <p:spPr>
            <a:xfrm>
              <a:off x="-43311865" y="-67959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D2FD932C-E260-E365-8E20-B6F00B733873}"/>
                </a:ext>
              </a:extLst>
            </p:cNvPr>
            <p:cNvSpPr/>
            <p:nvPr/>
          </p:nvSpPr>
          <p:spPr>
            <a:xfrm>
              <a:off x="-42665298" y="-679599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76B349BB-09B5-7147-27DA-4C5E4A9410C4}"/>
                </a:ext>
              </a:extLst>
            </p:cNvPr>
            <p:cNvSpPr/>
            <p:nvPr/>
          </p:nvSpPr>
          <p:spPr>
            <a:xfrm>
              <a:off x="-43594627" y="-50463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A0D45E0E-F9FD-8A1D-CB5C-87FBB57DBA24}"/>
                </a:ext>
              </a:extLst>
            </p:cNvPr>
            <p:cNvSpPr/>
            <p:nvPr/>
          </p:nvSpPr>
          <p:spPr>
            <a:xfrm>
              <a:off x="-42503939" y="-74958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EADF5C69-CE66-DC8F-3360-655B2C44AF51}"/>
                </a:ext>
              </a:extLst>
            </p:cNvPr>
            <p:cNvSpPr/>
            <p:nvPr/>
          </p:nvSpPr>
          <p:spPr>
            <a:xfrm>
              <a:off x="-42584578" y="-749573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28CF6799-BBD9-9BD9-BF1F-C52446A5373F}"/>
                </a:ext>
              </a:extLst>
            </p:cNvPr>
            <p:cNvSpPr/>
            <p:nvPr/>
          </p:nvSpPr>
          <p:spPr>
            <a:xfrm>
              <a:off x="-44362193" y="-66559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445EF604-FBB9-CE36-9135-805BB9E8A3E8}"/>
                </a:ext>
              </a:extLst>
            </p:cNvPr>
            <p:cNvSpPr/>
            <p:nvPr/>
          </p:nvSpPr>
          <p:spPr>
            <a:xfrm>
              <a:off x="-44281392" y="-80556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66DA2874-6E75-DF48-5812-CA1CCB099696}"/>
                </a:ext>
              </a:extLst>
            </p:cNvPr>
            <p:cNvSpPr/>
            <p:nvPr/>
          </p:nvSpPr>
          <p:spPr>
            <a:xfrm>
              <a:off x="-42746260" y="-74958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79815EEB-6786-E8AF-A2F0-73CA4BAAA31D}"/>
                </a:ext>
              </a:extLst>
            </p:cNvPr>
            <p:cNvSpPr/>
            <p:nvPr/>
          </p:nvSpPr>
          <p:spPr>
            <a:xfrm>
              <a:off x="-43311865" y="-74958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946B8095-E89D-7A3D-A368-95455EE1D30C}"/>
                </a:ext>
              </a:extLst>
            </p:cNvPr>
            <p:cNvSpPr/>
            <p:nvPr/>
          </p:nvSpPr>
          <p:spPr>
            <a:xfrm>
              <a:off x="-43958351" y="-66559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EBE4B306-DD08-F1A8-BC17-017DF58E7654}"/>
                </a:ext>
              </a:extLst>
            </p:cNvPr>
            <p:cNvSpPr/>
            <p:nvPr/>
          </p:nvSpPr>
          <p:spPr>
            <a:xfrm>
              <a:off x="-43473466" y="-749597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0A49DE52-01E0-AE6D-BECE-0A4A9DB3450D}"/>
                </a:ext>
              </a:extLst>
            </p:cNvPr>
            <p:cNvSpPr/>
            <p:nvPr/>
          </p:nvSpPr>
          <p:spPr>
            <a:xfrm>
              <a:off x="-43635148" y="-66559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CDFAD6BD-5FCF-FB5F-4694-9F14A4C11FA2}"/>
                </a:ext>
              </a:extLst>
            </p:cNvPr>
            <p:cNvSpPr/>
            <p:nvPr/>
          </p:nvSpPr>
          <p:spPr>
            <a:xfrm>
              <a:off x="-44039071" y="-74958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9BC7A738-ADBD-B4ED-F72F-91CE36B89D16}"/>
                </a:ext>
              </a:extLst>
            </p:cNvPr>
            <p:cNvSpPr/>
            <p:nvPr/>
          </p:nvSpPr>
          <p:spPr>
            <a:xfrm>
              <a:off x="-44200833" y="-749573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0BA39983-73E0-A8A2-9822-D55AED5359F3}"/>
                </a:ext>
              </a:extLst>
            </p:cNvPr>
            <p:cNvSpPr/>
            <p:nvPr/>
          </p:nvSpPr>
          <p:spPr>
            <a:xfrm>
              <a:off x="-44281392" y="-74958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67535ED3-FF50-CFF5-4568-0428ADA9ED0A}"/>
                </a:ext>
              </a:extLst>
            </p:cNvPr>
            <p:cNvSpPr/>
            <p:nvPr/>
          </p:nvSpPr>
          <p:spPr>
            <a:xfrm>
              <a:off x="-43150264" y="-66559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54F0A5A1-F6B7-86F3-5FE3-8570188FF9FB}"/>
                </a:ext>
              </a:extLst>
            </p:cNvPr>
            <p:cNvSpPr/>
            <p:nvPr/>
          </p:nvSpPr>
          <p:spPr>
            <a:xfrm>
              <a:off x="-42826980" y="-66559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ED9ED811-5FE7-9E3A-1CC0-20CD3B3EBD7B}"/>
                </a:ext>
              </a:extLst>
            </p:cNvPr>
            <p:cNvSpPr/>
            <p:nvPr/>
          </p:nvSpPr>
          <p:spPr>
            <a:xfrm>
              <a:off x="-44927878" y="-749573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5D7B7EF3-11F2-5A41-DFE1-165F072444E3}"/>
                </a:ext>
              </a:extLst>
            </p:cNvPr>
            <p:cNvSpPr/>
            <p:nvPr/>
          </p:nvSpPr>
          <p:spPr>
            <a:xfrm>
              <a:off x="-45008598" y="-749597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2A3ED5F0-1DD4-E821-0F3F-14B302A714C7}"/>
                </a:ext>
              </a:extLst>
            </p:cNvPr>
            <p:cNvSpPr/>
            <p:nvPr/>
          </p:nvSpPr>
          <p:spPr>
            <a:xfrm>
              <a:off x="-45089560" y="-74958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83017719-E740-A8F7-B8E7-E74A107E1D24}"/>
                </a:ext>
              </a:extLst>
            </p:cNvPr>
            <p:cNvSpPr/>
            <p:nvPr/>
          </p:nvSpPr>
          <p:spPr>
            <a:xfrm>
              <a:off x="-42423219" y="-66559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2F91E1D9-D016-6B68-6DCE-BBFE50C56A15}"/>
                </a:ext>
              </a:extLst>
            </p:cNvPr>
            <p:cNvSpPr/>
            <p:nvPr/>
          </p:nvSpPr>
          <p:spPr>
            <a:xfrm>
              <a:off x="-45655165" y="-74958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8EC1C3EE-CE80-AA38-5F0B-785DBB088D7C}"/>
                </a:ext>
              </a:extLst>
            </p:cNvPr>
            <p:cNvSpPr/>
            <p:nvPr/>
          </p:nvSpPr>
          <p:spPr>
            <a:xfrm>
              <a:off x="-45816766" y="-749597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BA6169D5-947C-942D-91E1-8BF435698108}"/>
                </a:ext>
              </a:extLst>
            </p:cNvPr>
            <p:cNvSpPr/>
            <p:nvPr/>
          </p:nvSpPr>
          <p:spPr>
            <a:xfrm>
              <a:off x="-43594627" y="-65858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B2B1411D-A62E-B6E8-63D8-F783AF0F8F21}"/>
                </a:ext>
              </a:extLst>
            </p:cNvPr>
            <p:cNvSpPr/>
            <p:nvPr/>
          </p:nvSpPr>
          <p:spPr>
            <a:xfrm>
              <a:off x="-43190785" y="-75655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F35BB280-2941-ACCD-396A-88CAFF861681}"/>
                </a:ext>
              </a:extLst>
            </p:cNvPr>
            <p:cNvSpPr/>
            <p:nvPr/>
          </p:nvSpPr>
          <p:spPr>
            <a:xfrm>
              <a:off x="-43190624" y="-65858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D13AB15A-4A63-BF4E-A754-35A7AF6BB133}"/>
                </a:ext>
              </a:extLst>
            </p:cNvPr>
            <p:cNvSpPr/>
            <p:nvPr/>
          </p:nvSpPr>
          <p:spPr>
            <a:xfrm>
              <a:off x="-43594627" y="-75656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E8B53E2D-0E0D-65EC-18E2-20404B40B6E6}"/>
                </a:ext>
              </a:extLst>
            </p:cNvPr>
            <p:cNvSpPr/>
            <p:nvPr/>
          </p:nvSpPr>
          <p:spPr>
            <a:xfrm>
              <a:off x="-45937846" y="-798569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8C148199-19D6-0D40-0EA9-5C00CAE7135F}"/>
                </a:ext>
              </a:extLst>
            </p:cNvPr>
            <p:cNvSpPr/>
            <p:nvPr/>
          </p:nvSpPr>
          <p:spPr>
            <a:xfrm>
              <a:off x="-45937927" y="-826564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9547B346-79CF-9BE9-D499-BB0EEDE51122}"/>
                </a:ext>
              </a:extLst>
            </p:cNvPr>
            <p:cNvSpPr/>
            <p:nvPr/>
          </p:nvSpPr>
          <p:spPr>
            <a:xfrm>
              <a:off x="-45534085" y="-82655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7E8E331D-E58D-549D-FCA4-BD76AC1E463A}"/>
                </a:ext>
              </a:extLst>
            </p:cNvPr>
            <p:cNvSpPr/>
            <p:nvPr/>
          </p:nvSpPr>
          <p:spPr>
            <a:xfrm>
              <a:off x="-44402714" y="-75656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7F2F14EB-B220-8446-82E1-292BAC8E40D5}"/>
                </a:ext>
              </a:extLst>
            </p:cNvPr>
            <p:cNvSpPr/>
            <p:nvPr/>
          </p:nvSpPr>
          <p:spPr>
            <a:xfrm>
              <a:off x="-44725997" y="-75655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4EC6634A-8664-D166-CFC1-64C1F168B81A}"/>
                </a:ext>
              </a:extLst>
            </p:cNvPr>
            <p:cNvSpPr/>
            <p:nvPr/>
          </p:nvSpPr>
          <p:spPr>
            <a:xfrm>
              <a:off x="-45534085" y="-79857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1A3B9F62-AD62-BC71-D570-00D1740C52E6}"/>
                </a:ext>
              </a:extLst>
            </p:cNvPr>
            <p:cNvSpPr/>
            <p:nvPr/>
          </p:nvSpPr>
          <p:spPr>
            <a:xfrm>
              <a:off x="-44806718" y="-82654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E5AEAD9A-921C-C250-549B-041F02024B4B}"/>
                </a:ext>
              </a:extLst>
            </p:cNvPr>
            <p:cNvSpPr/>
            <p:nvPr/>
          </p:nvSpPr>
          <p:spPr>
            <a:xfrm>
              <a:off x="-44725997" y="-82655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BC89DC29-8E3D-3D33-130C-F94CC290489D}"/>
                </a:ext>
              </a:extLst>
            </p:cNvPr>
            <p:cNvSpPr/>
            <p:nvPr/>
          </p:nvSpPr>
          <p:spPr>
            <a:xfrm>
              <a:off x="-45210801" y="-8545586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C47B37FE-A822-ED23-99E3-8828A553D6B0}"/>
                </a:ext>
              </a:extLst>
            </p:cNvPr>
            <p:cNvSpPr/>
            <p:nvPr/>
          </p:nvSpPr>
          <p:spPr>
            <a:xfrm>
              <a:off x="-44079592" y="-64459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3ABBAD76-A5D8-A5EF-377E-F12654721EB6}"/>
                </a:ext>
              </a:extLst>
            </p:cNvPr>
            <p:cNvSpPr/>
            <p:nvPr/>
          </p:nvSpPr>
          <p:spPr>
            <a:xfrm>
              <a:off x="-43312026" y="-81955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DEAD4052-72BF-BBF1-25D9-27F71D301054}"/>
                </a:ext>
              </a:extLst>
            </p:cNvPr>
            <p:cNvSpPr/>
            <p:nvPr/>
          </p:nvSpPr>
          <p:spPr>
            <a:xfrm>
              <a:off x="-43473225" y="-81955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F0B0BE89-1BAC-D5D0-C44C-CEE2BE4D51D0}"/>
                </a:ext>
              </a:extLst>
            </p:cNvPr>
            <p:cNvSpPr/>
            <p:nvPr/>
          </p:nvSpPr>
          <p:spPr>
            <a:xfrm>
              <a:off x="-45534085" y="-75655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908D2180-53BC-8467-E8F0-E6F827521F09}"/>
                </a:ext>
              </a:extLst>
            </p:cNvPr>
            <p:cNvSpPr/>
            <p:nvPr/>
          </p:nvSpPr>
          <p:spPr>
            <a:xfrm>
              <a:off x="-44402714" y="-826564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36B90546-0CE3-8AEA-9FAB-E38183726A4B}"/>
                </a:ext>
              </a:extLst>
            </p:cNvPr>
            <p:cNvSpPr/>
            <p:nvPr/>
          </p:nvSpPr>
          <p:spPr>
            <a:xfrm>
              <a:off x="-44321833" y="-82654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0AD291B8-645B-EB93-23A8-C983DBBEC74A}"/>
                </a:ext>
              </a:extLst>
            </p:cNvPr>
            <p:cNvSpPr/>
            <p:nvPr/>
          </p:nvSpPr>
          <p:spPr>
            <a:xfrm>
              <a:off x="-44725997" y="-79857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20C91E54-0491-8B70-94CA-EA61EF3F7487}"/>
                </a:ext>
              </a:extLst>
            </p:cNvPr>
            <p:cNvSpPr/>
            <p:nvPr/>
          </p:nvSpPr>
          <p:spPr>
            <a:xfrm>
              <a:off x="-45937927" y="-75656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C505EB1D-701B-695E-01BF-239A4363D22D}"/>
                </a:ext>
              </a:extLst>
            </p:cNvPr>
            <p:cNvSpPr/>
            <p:nvPr/>
          </p:nvSpPr>
          <p:spPr>
            <a:xfrm>
              <a:off x="-43513826" y="-64459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8E2092D8-70A9-1E53-2F5E-A7B28220B36A}"/>
                </a:ext>
              </a:extLst>
            </p:cNvPr>
            <p:cNvSpPr/>
            <p:nvPr/>
          </p:nvSpPr>
          <p:spPr>
            <a:xfrm>
              <a:off x="-43271424" y="-64459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69DF3F93-71E5-28D9-9E82-E3CB652A1396}"/>
                </a:ext>
              </a:extLst>
            </p:cNvPr>
            <p:cNvSpPr/>
            <p:nvPr/>
          </p:nvSpPr>
          <p:spPr>
            <a:xfrm>
              <a:off x="-44402634" y="-798569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6D95766E-6553-60FE-8791-A2D85F98E650}"/>
                </a:ext>
              </a:extLst>
            </p:cNvPr>
            <p:cNvSpPr/>
            <p:nvPr/>
          </p:nvSpPr>
          <p:spPr>
            <a:xfrm>
              <a:off x="-44321833" y="-79857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8F82D072-B2D1-DDCC-5C7F-94D104FC8411}"/>
                </a:ext>
              </a:extLst>
            </p:cNvPr>
            <p:cNvSpPr/>
            <p:nvPr/>
          </p:nvSpPr>
          <p:spPr>
            <a:xfrm>
              <a:off x="-42705659" y="-64459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80E4801B-1368-BB98-C1BC-8CC3E00C4D62}"/>
                </a:ext>
              </a:extLst>
            </p:cNvPr>
            <p:cNvSpPr/>
            <p:nvPr/>
          </p:nvSpPr>
          <p:spPr>
            <a:xfrm>
              <a:off x="-44079512" y="-532641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E9AF1A6B-FA42-237D-4C99-378E1875DA6A}"/>
                </a:ext>
              </a:extLst>
            </p:cNvPr>
            <p:cNvSpPr/>
            <p:nvPr/>
          </p:nvSpPr>
          <p:spPr>
            <a:xfrm>
              <a:off x="-44362113" y="-637603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1F4FFD82-787D-021A-4704-2CEDB82FFFB0}"/>
                </a:ext>
              </a:extLst>
            </p:cNvPr>
            <p:cNvSpPr/>
            <p:nvPr/>
          </p:nvSpPr>
          <p:spPr>
            <a:xfrm>
              <a:off x="-43958351" y="-63761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92C4E8B5-DEC7-B691-2C1F-0BBAB93D1FCE}"/>
                </a:ext>
              </a:extLst>
            </p:cNvPr>
            <p:cNvSpPr/>
            <p:nvPr/>
          </p:nvSpPr>
          <p:spPr>
            <a:xfrm>
              <a:off x="-43917830" y="-79857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6C0C9ABD-778B-394C-5BF4-DFB496B75C43}"/>
                </a:ext>
              </a:extLst>
            </p:cNvPr>
            <p:cNvSpPr/>
            <p:nvPr/>
          </p:nvSpPr>
          <p:spPr>
            <a:xfrm>
              <a:off x="-43554267" y="-637611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93203775-6AF8-2632-5F58-D00F13C8C187}"/>
                </a:ext>
              </a:extLst>
            </p:cNvPr>
            <p:cNvSpPr/>
            <p:nvPr/>
          </p:nvSpPr>
          <p:spPr>
            <a:xfrm>
              <a:off x="-42059334" y="-54663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EF8F6258-151A-525A-4350-302B819F9C55}"/>
                </a:ext>
              </a:extLst>
            </p:cNvPr>
            <p:cNvSpPr/>
            <p:nvPr/>
          </p:nvSpPr>
          <p:spPr>
            <a:xfrm>
              <a:off x="-43230984" y="-63761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A17C85FD-573F-AFBA-D0D6-A5D51EA085C0}"/>
                </a:ext>
              </a:extLst>
            </p:cNvPr>
            <p:cNvSpPr/>
            <p:nvPr/>
          </p:nvSpPr>
          <p:spPr>
            <a:xfrm>
              <a:off x="-43594546" y="-798569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01F77946-BAEF-7B4E-2C96-00886DE848F7}"/>
                </a:ext>
              </a:extLst>
            </p:cNvPr>
            <p:cNvSpPr/>
            <p:nvPr/>
          </p:nvSpPr>
          <p:spPr>
            <a:xfrm>
              <a:off x="-44281392" y="-81955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3B115F54-D604-1C80-2FC6-543A63F96A76}"/>
                </a:ext>
              </a:extLst>
            </p:cNvPr>
            <p:cNvSpPr/>
            <p:nvPr/>
          </p:nvSpPr>
          <p:spPr>
            <a:xfrm>
              <a:off x="-44362193" y="-81955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452509C6-0296-D18B-7CF3-88AEFADB5F56}"/>
                </a:ext>
              </a:extLst>
            </p:cNvPr>
            <p:cNvSpPr/>
            <p:nvPr/>
          </p:nvSpPr>
          <p:spPr>
            <a:xfrm>
              <a:off x="-42826900" y="-637603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011FAEE3-AA56-9F7A-23B2-186987E6D478}"/>
                </a:ext>
              </a:extLst>
            </p:cNvPr>
            <p:cNvSpPr/>
            <p:nvPr/>
          </p:nvSpPr>
          <p:spPr>
            <a:xfrm>
              <a:off x="-44120113" y="-623610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E1FB736C-6F73-EDE7-E003-93A842563C65}"/>
                </a:ext>
              </a:extLst>
            </p:cNvPr>
            <p:cNvSpPr/>
            <p:nvPr/>
          </p:nvSpPr>
          <p:spPr>
            <a:xfrm>
              <a:off x="-43190785" y="-79857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A4190887-EE31-7F66-5529-ACEFE379E727}"/>
                </a:ext>
              </a:extLst>
            </p:cNvPr>
            <p:cNvSpPr/>
            <p:nvPr/>
          </p:nvSpPr>
          <p:spPr>
            <a:xfrm>
              <a:off x="-43190785" y="-546651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63F229AC-A399-8E6F-2406-B3ACB526DA13}"/>
                </a:ext>
              </a:extLst>
            </p:cNvPr>
            <p:cNvSpPr/>
            <p:nvPr/>
          </p:nvSpPr>
          <p:spPr>
            <a:xfrm>
              <a:off x="-43594546" y="-54663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1A173E4B-FA58-3385-B197-B681F2E79F28}"/>
                </a:ext>
              </a:extLst>
            </p:cNvPr>
            <p:cNvSpPr/>
            <p:nvPr/>
          </p:nvSpPr>
          <p:spPr>
            <a:xfrm>
              <a:off x="-43473466" y="-623610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2C096039-C381-F33A-FEC2-49483B82F570}"/>
                </a:ext>
              </a:extLst>
            </p:cNvPr>
            <p:cNvSpPr/>
            <p:nvPr/>
          </p:nvSpPr>
          <p:spPr>
            <a:xfrm>
              <a:off x="-43311946" y="-623610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ADA5EDA3-1C54-5E3F-C7C3-F38486B017F5}"/>
                </a:ext>
              </a:extLst>
            </p:cNvPr>
            <p:cNvSpPr/>
            <p:nvPr/>
          </p:nvSpPr>
          <p:spPr>
            <a:xfrm>
              <a:off x="-42665298" y="-623610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7C46F443-DBE1-2668-F79C-5475DFA5CC69}"/>
                </a:ext>
              </a:extLst>
            </p:cNvPr>
            <p:cNvSpPr/>
            <p:nvPr/>
          </p:nvSpPr>
          <p:spPr>
            <a:xfrm>
              <a:off x="-45574364" y="-8755445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1EF79050-17B8-28BE-229D-86FDC27B7BC7}"/>
                </a:ext>
              </a:extLst>
            </p:cNvPr>
            <p:cNvSpPr/>
            <p:nvPr/>
          </p:nvSpPr>
          <p:spPr>
            <a:xfrm>
              <a:off x="-45210801" y="-770591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5205115E-9A21-76EC-72F5-73B30C853B26}"/>
                </a:ext>
              </a:extLst>
            </p:cNvPr>
            <p:cNvSpPr/>
            <p:nvPr/>
          </p:nvSpPr>
          <p:spPr>
            <a:xfrm>
              <a:off x="-43594627" y="-826564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D08A80EE-FD11-9712-0738-18C7568ECE7D}"/>
                </a:ext>
              </a:extLst>
            </p:cNvPr>
            <p:cNvSpPr/>
            <p:nvPr/>
          </p:nvSpPr>
          <p:spPr>
            <a:xfrm>
              <a:off x="-43190785" y="-82655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3937869A-988D-7465-D506-A60A118CA046}"/>
                </a:ext>
              </a:extLst>
            </p:cNvPr>
            <p:cNvSpPr/>
            <p:nvPr/>
          </p:nvSpPr>
          <p:spPr>
            <a:xfrm>
              <a:off x="-44362435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96242FD9-A540-A803-6207-AB10A37848BD}"/>
                </a:ext>
              </a:extLst>
            </p:cNvPr>
            <p:cNvSpPr/>
            <p:nvPr/>
          </p:nvSpPr>
          <p:spPr>
            <a:xfrm>
              <a:off x="-45816525" y="-81955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1C5B3B19-4FED-96AA-A2A4-F8DB6D4DD2EB}"/>
                </a:ext>
              </a:extLst>
            </p:cNvPr>
            <p:cNvSpPr/>
            <p:nvPr/>
          </p:nvSpPr>
          <p:spPr>
            <a:xfrm>
              <a:off x="-44160312" y="-588606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947FCE73-C417-E170-0001-7B27E353B88B}"/>
                </a:ext>
              </a:extLst>
            </p:cNvPr>
            <p:cNvSpPr/>
            <p:nvPr/>
          </p:nvSpPr>
          <p:spPr>
            <a:xfrm>
              <a:off x="-44079431" y="-58863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4EA4F37D-F1C9-A337-D552-210B11771D6F}"/>
                </a:ext>
              </a:extLst>
            </p:cNvPr>
            <p:cNvSpPr/>
            <p:nvPr/>
          </p:nvSpPr>
          <p:spPr>
            <a:xfrm>
              <a:off x="-43998550" y="-58861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EAEA1DA8-24E0-7072-B029-08673874C3E5}"/>
                </a:ext>
              </a:extLst>
            </p:cNvPr>
            <p:cNvSpPr/>
            <p:nvPr/>
          </p:nvSpPr>
          <p:spPr>
            <a:xfrm>
              <a:off x="-44847158" y="-81955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F772295D-721D-ECB8-FD3E-14DB8339893B}"/>
                </a:ext>
              </a:extLst>
            </p:cNvPr>
            <p:cNvSpPr/>
            <p:nvPr/>
          </p:nvSpPr>
          <p:spPr>
            <a:xfrm>
              <a:off x="-43432865" y="-588639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543E3ED7-12AE-1BEE-5F3E-0478D274387B}"/>
                </a:ext>
              </a:extLst>
            </p:cNvPr>
            <p:cNvSpPr/>
            <p:nvPr/>
          </p:nvSpPr>
          <p:spPr>
            <a:xfrm>
              <a:off x="-43352467" y="-58863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A1CE7ED3-2EDB-DD74-2441-4CD479F3B0FC}"/>
                </a:ext>
              </a:extLst>
            </p:cNvPr>
            <p:cNvSpPr/>
            <p:nvPr/>
          </p:nvSpPr>
          <p:spPr>
            <a:xfrm>
              <a:off x="-43352547" y="-78456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8C57CAE5-7D8E-EAAC-B330-B65CCD543EBC}"/>
                </a:ext>
              </a:extLst>
            </p:cNvPr>
            <p:cNvSpPr/>
            <p:nvPr/>
          </p:nvSpPr>
          <p:spPr>
            <a:xfrm>
              <a:off x="-43432865" y="-78456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FEB33FFC-B169-C333-5A6D-6AEE1F244FAA}"/>
                </a:ext>
              </a:extLst>
            </p:cNvPr>
            <p:cNvSpPr/>
            <p:nvPr/>
          </p:nvSpPr>
          <p:spPr>
            <a:xfrm>
              <a:off x="-45008598" y="-87553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23F8E589-FB6B-DC44-3F25-7F611F3419E6}"/>
                </a:ext>
              </a:extLst>
            </p:cNvPr>
            <p:cNvSpPr/>
            <p:nvPr/>
          </p:nvSpPr>
          <p:spPr>
            <a:xfrm>
              <a:off x="-44927878" y="-875560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7BA93DC3-2931-BD66-AAD9-1D9A150259BE}"/>
                </a:ext>
              </a:extLst>
            </p:cNvPr>
            <p:cNvSpPr/>
            <p:nvPr/>
          </p:nvSpPr>
          <p:spPr>
            <a:xfrm>
              <a:off x="-44281392" y="-55363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56A2E682-E7F9-2765-751C-BA285F125E00}"/>
                </a:ext>
              </a:extLst>
            </p:cNvPr>
            <p:cNvSpPr/>
            <p:nvPr/>
          </p:nvSpPr>
          <p:spPr>
            <a:xfrm>
              <a:off x="-41938092" y="-56762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CA1A89B6-6C9B-6344-F72F-3C16A16A396D}"/>
                </a:ext>
              </a:extLst>
            </p:cNvPr>
            <p:cNvSpPr/>
            <p:nvPr/>
          </p:nvSpPr>
          <p:spPr>
            <a:xfrm>
              <a:off x="-44079512" y="-78456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BECF428D-037E-1B87-DD38-636360DE2DA2}"/>
                </a:ext>
              </a:extLst>
            </p:cNvPr>
            <p:cNvSpPr/>
            <p:nvPr/>
          </p:nvSpPr>
          <p:spPr>
            <a:xfrm>
              <a:off x="-44847158" y="-87553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4879CBC4-D527-C22B-CBEE-52498504EE18}"/>
                </a:ext>
              </a:extLst>
            </p:cNvPr>
            <p:cNvSpPr/>
            <p:nvPr/>
          </p:nvSpPr>
          <p:spPr>
            <a:xfrm>
              <a:off x="-44241032" y="-78456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0394EE28-1195-56FC-DEB4-1193E665659E}"/>
                </a:ext>
              </a:extLst>
            </p:cNvPr>
            <p:cNvSpPr/>
            <p:nvPr/>
          </p:nvSpPr>
          <p:spPr>
            <a:xfrm>
              <a:off x="-42786781" y="-58862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8DF8F4CA-878C-A5B8-AC33-DB2E7EECD838}"/>
                </a:ext>
              </a:extLst>
            </p:cNvPr>
            <p:cNvSpPr/>
            <p:nvPr/>
          </p:nvSpPr>
          <p:spPr>
            <a:xfrm>
              <a:off x="-42705820" y="-588639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BA02B6D2-E3BA-AEED-DA6D-D59751473635}"/>
                </a:ext>
              </a:extLst>
            </p:cNvPr>
            <p:cNvSpPr/>
            <p:nvPr/>
          </p:nvSpPr>
          <p:spPr>
            <a:xfrm>
              <a:off x="-42625100" y="-588606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AD74D6A4-5679-FECD-4BC7-27BFC6BCE8BF}"/>
                </a:ext>
              </a:extLst>
            </p:cNvPr>
            <p:cNvSpPr/>
            <p:nvPr/>
          </p:nvSpPr>
          <p:spPr>
            <a:xfrm>
              <a:off x="-42544299" y="-58863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2E19E929-E553-4B98-D23A-EA6B16598E84}"/>
                </a:ext>
              </a:extLst>
            </p:cNvPr>
            <p:cNvSpPr/>
            <p:nvPr/>
          </p:nvSpPr>
          <p:spPr>
            <a:xfrm>
              <a:off x="-44887679" y="-78456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271C24CA-854F-F0EA-560C-FE3F175C66CD}"/>
                </a:ext>
              </a:extLst>
            </p:cNvPr>
            <p:cNvSpPr/>
            <p:nvPr/>
          </p:nvSpPr>
          <p:spPr>
            <a:xfrm>
              <a:off x="-45776164" y="-78456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B00798CB-0ECD-09F0-7E35-C3753BA5C8E5}"/>
                </a:ext>
              </a:extLst>
            </p:cNvPr>
            <p:cNvSpPr/>
            <p:nvPr/>
          </p:nvSpPr>
          <p:spPr>
            <a:xfrm>
              <a:off x="-43594627" y="-57462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C1FC7FB4-5167-AB84-05FE-A3763AE29769}"/>
                </a:ext>
              </a:extLst>
            </p:cNvPr>
            <p:cNvSpPr/>
            <p:nvPr/>
          </p:nvSpPr>
          <p:spPr>
            <a:xfrm>
              <a:off x="-44725997" y="-868576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EF8B1BCC-89D4-1AFE-11B5-AC034D8239BE}"/>
                </a:ext>
              </a:extLst>
            </p:cNvPr>
            <p:cNvSpPr/>
            <p:nvPr/>
          </p:nvSpPr>
          <p:spPr>
            <a:xfrm>
              <a:off x="-43190785" y="-57462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8C24862C-3C76-A616-C8D1-DA4BD6089D99}"/>
                </a:ext>
              </a:extLst>
            </p:cNvPr>
            <p:cNvSpPr/>
            <p:nvPr/>
          </p:nvSpPr>
          <p:spPr>
            <a:xfrm>
              <a:off x="-44200833" y="-875560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7FFF8B0F-02BC-3DE3-D19B-182D78665D78}"/>
                </a:ext>
              </a:extLst>
            </p:cNvPr>
            <p:cNvSpPr/>
            <p:nvPr/>
          </p:nvSpPr>
          <p:spPr>
            <a:xfrm>
              <a:off x="-41978533" y="-574613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A7EA90F6-D84B-995D-4F25-597DF9695A6B}"/>
                </a:ext>
              </a:extLst>
            </p:cNvPr>
            <p:cNvSpPr/>
            <p:nvPr/>
          </p:nvSpPr>
          <p:spPr>
            <a:xfrm>
              <a:off x="-44281392" y="-56762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B47406C7-BE5E-1E2F-320E-0814E8BF6E6C}"/>
                </a:ext>
              </a:extLst>
            </p:cNvPr>
            <p:cNvSpPr/>
            <p:nvPr/>
          </p:nvSpPr>
          <p:spPr>
            <a:xfrm>
              <a:off x="-44362274" y="-87554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AC76ABB3-D50B-3D24-C164-27DFB04165A3}"/>
                </a:ext>
              </a:extLst>
            </p:cNvPr>
            <p:cNvSpPr/>
            <p:nvPr/>
          </p:nvSpPr>
          <p:spPr>
            <a:xfrm>
              <a:off x="-44281312" y="-87552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B103DD46-05F0-C6D5-67EE-9357CFEB15BC}"/>
                </a:ext>
              </a:extLst>
            </p:cNvPr>
            <p:cNvSpPr/>
            <p:nvPr/>
          </p:nvSpPr>
          <p:spPr>
            <a:xfrm>
              <a:off x="-44443155" y="-87556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8E8649FA-CF7A-A425-98C2-0357864F6791}"/>
                </a:ext>
              </a:extLst>
            </p:cNvPr>
            <p:cNvSpPr/>
            <p:nvPr/>
          </p:nvSpPr>
          <p:spPr>
            <a:xfrm>
              <a:off x="-45452962" y="-868568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44631CA3-6A6A-8961-B55B-C6EAE9348CAD}"/>
                </a:ext>
              </a:extLst>
            </p:cNvPr>
            <p:cNvSpPr/>
            <p:nvPr/>
          </p:nvSpPr>
          <p:spPr>
            <a:xfrm>
              <a:off x="-42867421" y="-574605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E4990D88-6A29-D953-D25E-CB235F61ED77}"/>
                </a:ext>
              </a:extLst>
            </p:cNvPr>
            <p:cNvSpPr/>
            <p:nvPr/>
          </p:nvSpPr>
          <p:spPr>
            <a:xfrm>
              <a:off x="-44039071" y="-56762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DE436682-FFF1-31F3-3831-EDD18262ACF3}"/>
                </a:ext>
              </a:extLst>
            </p:cNvPr>
            <p:cNvSpPr/>
            <p:nvPr/>
          </p:nvSpPr>
          <p:spPr>
            <a:xfrm>
              <a:off x="-45210721" y="-868568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F033EBB2-6F98-CF74-0513-71D14508A175}"/>
                </a:ext>
              </a:extLst>
            </p:cNvPr>
            <p:cNvSpPr/>
            <p:nvPr/>
          </p:nvSpPr>
          <p:spPr>
            <a:xfrm>
              <a:off x="-43958270" y="-56761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7BE5CC16-873A-E149-5598-90924F8524D5}"/>
                </a:ext>
              </a:extLst>
            </p:cNvPr>
            <p:cNvSpPr/>
            <p:nvPr/>
          </p:nvSpPr>
          <p:spPr>
            <a:xfrm>
              <a:off x="-43634987" y="-56761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C5102168-9AEC-D5A1-1E81-F5990B7676D8}"/>
                </a:ext>
              </a:extLst>
            </p:cNvPr>
            <p:cNvSpPr/>
            <p:nvPr/>
          </p:nvSpPr>
          <p:spPr>
            <a:xfrm>
              <a:off x="-46018566" y="-784584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D43A96F1-C653-1E42-76F3-FE2E008570A6}"/>
                </a:ext>
              </a:extLst>
            </p:cNvPr>
            <p:cNvSpPr/>
            <p:nvPr/>
          </p:nvSpPr>
          <p:spPr>
            <a:xfrm>
              <a:off x="-45938249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60CB6B6A-CB6B-40C8-1120-7C6372B3662D}"/>
                </a:ext>
              </a:extLst>
            </p:cNvPr>
            <p:cNvSpPr/>
            <p:nvPr/>
          </p:nvSpPr>
          <p:spPr>
            <a:xfrm>
              <a:off x="-45857046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FF2E9BFD-4106-9A45-C450-FBC58A17266C}"/>
                </a:ext>
              </a:extLst>
            </p:cNvPr>
            <p:cNvSpPr/>
            <p:nvPr/>
          </p:nvSpPr>
          <p:spPr>
            <a:xfrm>
              <a:off x="-43554106" y="-56762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9C2346C7-0C55-EBE7-38A0-FD7C8FB0F1BA}"/>
                </a:ext>
              </a:extLst>
            </p:cNvPr>
            <p:cNvSpPr/>
            <p:nvPr/>
          </p:nvSpPr>
          <p:spPr>
            <a:xfrm>
              <a:off x="-45695767" y="-78455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196B50D4-55BC-12C3-35D2-03D1DDE7C621}"/>
                </a:ext>
              </a:extLst>
            </p:cNvPr>
            <p:cNvSpPr/>
            <p:nvPr/>
          </p:nvSpPr>
          <p:spPr>
            <a:xfrm>
              <a:off x="-45614805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399E2C9E-1EE6-DC7E-249A-A28906466CFB}"/>
                </a:ext>
              </a:extLst>
            </p:cNvPr>
            <p:cNvSpPr/>
            <p:nvPr/>
          </p:nvSpPr>
          <p:spPr>
            <a:xfrm>
              <a:off x="-45533601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D9E2C041-7050-F254-EC7A-FD602B4EA26F}"/>
                </a:ext>
              </a:extLst>
            </p:cNvPr>
            <p:cNvSpPr/>
            <p:nvPr/>
          </p:nvSpPr>
          <p:spPr>
            <a:xfrm>
              <a:off x="-45452962" y="-784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076CD5D6-5095-91AC-933E-E9D2E3A811BB}"/>
                </a:ext>
              </a:extLst>
            </p:cNvPr>
            <p:cNvSpPr/>
            <p:nvPr/>
          </p:nvSpPr>
          <p:spPr>
            <a:xfrm>
              <a:off x="-43917749" y="-574605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9B56C4D7-C36D-69F9-0B52-D0DCA4680F09}"/>
                </a:ext>
              </a:extLst>
            </p:cNvPr>
            <p:cNvSpPr/>
            <p:nvPr/>
          </p:nvSpPr>
          <p:spPr>
            <a:xfrm>
              <a:off x="-44402634" y="-868568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8D4CAD36-0D2D-6E18-3F09-9395A11FB346}"/>
                </a:ext>
              </a:extLst>
            </p:cNvPr>
            <p:cNvSpPr/>
            <p:nvPr/>
          </p:nvSpPr>
          <p:spPr>
            <a:xfrm>
              <a:off x="-45210801" y="-784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E577DCC9-316A-05C0-4132-38FDACE16D66}"/>
                </a:ext>
              </a:extLst>
            </p:cNvPr>
            <p:cNvSpPr/>
            <p:nvPr/>
          </p:nvSpPr>
          <p:spPr>
            <a:xfrm>
              <a:off x="-45130081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60064226-46F8-4E3A-20A1-44D1121BB86E}"/>
                </a:ext>
              </a:extLst>
            </p:cNvPr>
            <p:cNvSpPr/>
            <p:nvPr/>
          </p:nvSpPr>
          <p:spPr>
            <a:xfrm>
              <a:off x="-45048878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98B39D49-1054-F626-43FE-1BF95E78F9CC}"/>
                </a:ext>
              </a:extLst>
            </p:cNvPr>
            <p:cNvSpPr/>
            <p:nvPr/>
          </p:nvSpPr>
          <p:spPr>
            <a:xfrm>
              <a:off x="-44968399" y="-7845925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47978161-FA80-C1E1-F082-26CBCB880B02}"/>
                </a:ext>
              </a:extLst>
            </p:cNvPr>
            <p:cNvSpPr/>
            <p:nvPr/>
          </p:nvSpPr>
          <p:spPr>
            <a:xfrm>
              <a:off x="-44685396" y="-87556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7D08EDF8-AD3D-EB26-F880-BD7BE2E569C0}"/>
                </a:ext>
              </a:extLst>
            </p:cNvPr>
            <p:cNvSpPr/>
            <p:nvPr/>
          </p:nvSpPr>
          <p:spPr>
            <a:xfrm>
              <a:off x="-44806637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CA766F51-E792-6AA7-5D16-B616FAC2BECA}"/>
                </a:ext>
              </a:extLst>
            </p:cNvPr>
            <p:cNvSpPr/>
            <p:nvPr/>
          </p:nvSpPr>
          <p:spPr>
            <a:xfrm>
              <a:off x="-43230903" y="-56762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75A89693-E71F-55B7-05DF-E5560BD02FFE}"/>
                </a:ext>
              </a:extLst>
            </p:cNvPr>
            <p:cNvSpPr/>
            <p:nvPr/>
          </p:nvSpPr>
          <p:spPr>
            <a:xfrm>
              <a:off x="-44645277" y="-784584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1D42A5D8-F90A-BB6F-D180-68CD343AE4F1}"/>
                </a:ext>
              </a:extLst>
            </p:cNvPr>
            <p:cNvSpPr/>
            <p:nvPr/>
          </p:nvSpPr>
          <p:spPr>
            <a:xfrm>
              <a:off x="-43150102" y="-56761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FFA371C8-BBB6-E3D2-06D4-834A750043DB}"/>
                </a:ext>
              </a:extLst>
            </p:cNvPr>
            <p:cNvSpPr/>
            <p:nvPr/>
          </p:nvSpPr>
          <p:spPr>
            <a:xfrm>
              <a:off x="-42826819" y="-56761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E820D4A9-B7FB-2184-1F5F-B880405A37DB}"/>
                </a:ext>
              </a:extLst>
            </p:cNvPr>
            <p:cNvSpPr/>
            <p:nvPr/>
          </p:nvSpPr>
          <p:spPr>
            <a:xfrm>
              <a:off x="-42745938" y="-56762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3245F6FD-F3A9-5ECB-FF4A-FB0186856183}"/>
                </a:ext>
              </a:extLst>
            </p:cNvPr>
            <p:cNvSpPr/>
            <p:nvPr/>
          </p:nvSpPr>
          <p:spPr>
            <a:xfrm>
              <a:off x="-44321914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BF259F56-AD16-98C7-FE44-D1E8ABCE7C29}"/>
                </a:ext>
              </a:extLst>
            </p:cNvPr>
            <p:cNvSpPr/>
            <p:nvPr/>
          </p:nvSpPr>
          <p:spPr>
            <a:xfrm>
              <a:off x="-44766116" y="-875552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5BB85F23-175E-DEC6-0A21-6F10AB0EB6D6}"/>
                </a:ext>
              </a:extLst>
            </p:cNvPr>
            <p:cNvSpPr/>
            <p:nvPr/>
          </p:nvSpPr>
          <p:spPr>
            <a:xfrm>
              <a:off x="-44160232" y="-7845925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038A69BA-1010-F28B-663C-0EF71B85655D}"/>
                </a:ext>
              </a:extLst>
            </p:cNvPr>
            <p:cNvSpPr/>
            <p:nvPr/>
          </p:nvSpPr>
          <p:spPr>
            <a:xfrm>
              <a:off x="-42018974" y="-56762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C18E65E6-1807-4828-8070-0DCBEB4CF38C}"/>
                </a:ext>
              </a:extLst>
            </p:cNvPr>
            <p:cNvSpPr/>
            <p:nvPr/>
          </p:nvSpPr>
          <p:spPr>
            <a:xfrm>
              <a:off x="-43998469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42F3467F-2E4F-A1F7-FDD7-6947AF890791}"/>
                </a:ext>
              </a:extLst>
            </p:cNvPr>
            <p:cNvSpPr/>
            <p:nvPr/>
          </p:nvSpPr>
          <p:spPr>
            <a:xfrm>
              <a:off x="-42867340" y="-58858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AF767017-DC41-4012-2D94-4803B529665E}"/>
                </a:ext>
              </a:extLst>
            </p:cNvPr>
            <p:cNvSpPr/>
            <p:nvPr/>
          </p:nvSpPr>
          <p:spPr>
            <a:xfrm>
              <a:off x="-43190382" y="-58859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4C3E8B84-7329-FEFA-D8BC-7D3812C68152}"/>
                </a:ext>
              </a:extLst>
            </p:cNvPr>
            <p:cNvSpPr/>
            <p:nvPr/>
          </p:nvSpPr>
          <p:spPr>
            <a:xfrm>
              <a:off x="-43271424" y="-58862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568879AF-6C9E-C157-6DC7-C46F764138EC}"/>
                </a:ext>
              </a:extLst>
            </p:cNvPr>
            <p:cNvSpPr/>
            <p:nvPr/>
          </p:nvSpPr>
          <p:spPr>
            <a:xfrm>
              <a:off x="-43675267" y="-784584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20E0AB33-74DA-7C3E-2683-F02560D7F847}"/>
                </a:ext>
              </a:extLst>
            </p:cNvPr>
            <p:cNvSpPr/>
            <p:nvPr/>
          </p:nvSpPr>
          <p:spPr>
            <a:xfrm>
              <a:off x="-43594869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E09CAF37-D7A9-F363-7AE6-78A280092EB5}"/>
                </a:ext>
              </a:extLst>
            </p:cNvPr>
            <p:cNvSpPr/>
            <p:nvPr/>
          </p:nvSpPr>
          <p:spPr>
            <a:xfrm>
              <a:off x="-43513746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237B003D-1E73-C016-A9B8-E84F8FA2DEBB}"/>
                </a:ext>
              </a:extLst>
            </p:cNvPr>
            <p:cNvSpPr/>
            <p:nvPr/>
          </p:nvSpPr>
          <p:spPr>
            <a:xfrm>
              <a:off x="-44039071" y="-55361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F98F9BAF-067A-72D2-F577-3F06A44C9584}"/>
                </a:ext>
              </a:extLst>
            </p:cNvPr>
            <p:cNvSpPr/>
            <p:nvPr/>
          </p:nvSpPr>
          <p:spPr>
            <a:xfrm>
              <a:off x="-43958351" y="-55364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55B8DE20-B29D-F1C8-C4B1-7A1631A61C1F}"/>
                </a:ext>
              </a:extLst>
            </p:cNvPr>
            <p:cNvSpPr/>
            <p:nvPr/>
          </p:nvSpPr>
          <p:spPr>
            <a:xfrm>
              <a:off x="-43271505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16524709-C7C1-45CD-B736-275097793338}"/>
                </a:ext>
              </a:extLst>
            </p:cNvPr>
            <p:cNvSpPr/>
            <p:nvPr/>
          </p:nvSpPr>
          <p:spPr>
            <a:xfrm>
              <a:off x="-43190301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C491B42D-1C87-1DD9-0B36-44ED7ADB3988}"/>
                </a:ext>
              </a:extLst>
            </p:cNvPr>
            <p:cNvSpPr/>
            <p:nvPr/>
          </p:nvSpPr>
          <p:spPr>
            <a:xfrm>
              <a:off x="-43635068" y="-55364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D1C05F69-1935-C984-D2E0-C6756A673C58}"/>
                </a:ext>
              </a:extLst>
            </p:cNvPr>
            <p:cNvSpPr/>
            <p:nvPr/>
          </p:nvSpPr>
          <p:spPr>
            <a:xfrm>
              <a:off x="-43554106" y="-55361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D5401B09-0772-8AE0-104F-881D986CEC09}"/>
                </a:ext>
              </a:extLst>
            </p:cNvPr>
            <p:cNvSpPr/>
            <p:nvPr/>
          </p:nvSpPr>
          <p:spPr>
            <a:xfrm>
              <a:off x="-43594708" y="-58859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1477CB5A-94F5-C211-6855-502D36E40974}"/>
                </a:ext>
              </a:extLst>
            </p:cNvPr>
            <p:cNvSpPr/>
            <p:nvPr/>
          </p:nvSpPr>
          <p:spPr>
            <a:xfrm>
              <a:off x="-43917669" y="-58858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3569DDAE-85B4-5790-F5D4-3BABCC587AB3}"/>
                </a:ext>
              </a:extLst>
            </p:cNvPr>
            <p:cNvSpPr/>
            <p:nvPr/>
          </p:nvSpPr>
          <p:spPr>
            <a:xfrm>
              <a:off x="-42786781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1E4A2921-C7C2-8580-7314-B02F38674E90}"/>
                </a:ext>
              </a:extLst>
            </p:cNvPr>
            <p:cNvSpPr/>
            <p:nvPr/>
          </p:nvSpPr>
          <p:spPr>
            <a:xfrm>
              <a:off x="-45978368" y="-777599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E45F1943-8F7A-CF76-45EF-F5B6F38F2461}"/>
                </a:ext>
              </a:extLst>
            </p:cNvPr>
            <p:cNvSpPr/>
            <p:nvPr/>
          </p:nvSpPr>
          <p:spPr>
            <a:xfrm>
              <a:off x="-44766116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20DF0680-165C-3D26-104B-CB6E38D91E1D}"/>
                </a:ext>
              </a:extLst>
            </p:cNvPr>
            <p:cNvSpPr/>
            <p:nvPr/>
          </p:nvSpPr>
          <p:spPr>
            <a:xfrm>
              <a:off x="-45089480" y="-87552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DDC20BF4-9259-5814-B8BA-D1B5126A6C85}"/>
                </a:ext>
              </a:extLst>
            </p:cNvPr>
            <p:cNvSpPr/>
            <p:nvPr/>
          </p:nvSpPr>
          <p:spPr>
            <a:xfrm>
              <a:off x="-45089319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FF9CBEE5-44CF-5C84-29E4-677EF6D63EEE}"/>
                </a:ext>
              </a:extLst>
            </p:cNvPr>
            <p:cNvSpPr/>
            <p:nvPr/>
          </p:nvSpPr>
          <p:spPr>
            <a:xfrm>
              <a:off x="-45170119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33BC8233-2223-F489-0169-33E02B8B81DA}"/>
                </a:ext>
              </a:extLst>
            </p:cNvPr>
            <p:cNvSpPr/>
            <p:nvPr/>
          </p:nvSpPr>
          <p:spPr>
            <a:xfrm>
              <a:off x="-45170200" y="-87556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435ABFA2-EEED-7C36-E819-62CF61976A53}"/>
                </a:ext>
              </a:extLst>
            </p:cNvPr>
            <p:cNvSpPr/>
            <p:nvPr/>
          </p:nvSpPr>
          <p:spPr>
            <a:xfrm>
              <a:off x="-45493322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8BF71C81-DA62-2381-09F9-AE0525D2DFB6}"/>
                </a:ext>
              </a:extLst>
            </p:cNvPr>
            <p:cNvSpPr/>
            <p:nvPr/>
          </p:nvSpPr>
          <p:spPr>
            <a:xfrm>
              <a:off x="-43230984" y="-55361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2BBE3DB8-29E5-A495-2B7C-E15BD5263744}"/>
                </a:ext>
              </a:extLst>
            </p:cNvPr>
            <p:cNvSpPr/>
            <p:nvPr/>
          </p:nvSpPr>
          <p:spPr>
            <a:xfrm>
              <a:off x="-43150183" y="-55364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F6186A16-C604-F3FF-850E-F271FF93A41A}"/>
                </a:ext>
              </a:extLst>
            </p:cNvPr>
            <p:cNvSpPr/>
            <p:nvPr/>
          </p:nvSpPr>
          <p:spPr>
            <a:xfrm>
              <a:off x="-43675589" y="-868568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6F5DD58E-25BF-6671-554A-22088B65A20C}"/>
                </a:ext>
              </a:extLst>
            </p:cNvPr>
            <p:cNvSpPr/>
            <p:nvPr/>
          </p:nvSpPr>
          <p:spPr>
            <a:xfrm>
              <a:off x="-45170522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09A30CFF-AA21-8578-529F-8EAB4A3D2909}"/>
                </a:ext>
              </a:extLst>
            </p:cNvPr>
            <p:cNvSpPr/>
            <p:nvPr/>
          </p:nvSpPr>
          <p:spPr>
            <a:xfrm>
              <a:off x="-45574123" y="-86151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67983736-2D64-EADA-D599-DF785549F248}"/>
                </a:ext>
              </a:extLst>
            </p:cNvPr>
            <p:cNvSpPr/>
            <p:nvPr/>
          </p:nvSpPr>
          <p:spPr>
            <a:xfrm>
              <a:off x="-43150183" y="-595591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E72C8F24-902A-A16A-9EFD-F1D547AFF5EF}"/>
                </a:ext>
              </a:extLst>
            </p:cNvPr>
            <p:cNvSpPr/>
            <p:nvPr/>
          </p:nvSpPr>
          <p:spPr>
            <a:xfrm>
              <a:off x="-45493402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7F5294BC-CAF5-653C-1E9B-9BDB22EADF91}"/>
                </a:ext>
              </a:extLst>
            </p:cNvPr>
            <p:cNvSpPr/>
            <p:nvPr/>
          </p:nvSpPr>
          <p:spPr>
            <a:xfrm>
              <a:off x="-45574284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9D463AAB-1140-AD34-E655-14A1F0D02342}"/>
                </a:ext>
              </a:extLst>
            </p:cNvPr>
            <p:cNvSpPr/>
            <p:nvPr/>
          </p:nvSpPr>
          <p:spPr>
            <a:xfrm>
              <a:off x="-42826900" y="-55364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65BC7545-224B-6A86-57FB-0C04CE0E9409}"/>
                </a:ext>
              </a:extLst>
            </p:cNvPr>
            <p:cNvSpPr/>
            <p:nvPr/>
          </p:nvSpPr>
          <p:spPr>
            <a:xfrm>
              <a:off x="-44685396" y="-777599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2B353CBE-0EC6-1457-103B-969A6B806917}"/>
                </a:ext>
              </a:extLst>
            </p:cNvPr>
            <p:cNvSpPr/>
            <p:nvPr/>
          </p:nvSpPr>
          <p:spPr>
            <a:xfrm>
              <a:off x="-45089480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1AAA8610-F717-8A59-1D9A-60FC61D64526}"/>
                </a:ext>
              </a:extLst>
            </p:cNvPr>
            <p:cNvSpPr/>
            <p:nvPr/>
          </p:nvSpPr>
          <p:spPr>
            <a:xfrm>
              <a:off x="-43634987" y="-595591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644940EC-A587-8C11-0D2A-096E985D95EC}"/>
                </a:ext>
              </a:extLst>
            </p:cNvPr>
            <p:cNvSpPr/>
            <p:nvPr/>
          </p:nvSpPr>
          <p:spPr>
            <a:xfrm>
              <a:off x="-45008518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484A0A6B-C889-9F95-CBB2-7E07E1AD94A8}"/>
                </a:ext>
              </a:extLst>
            </p:cNvPr>
            <p:cNvSpPr/>
            <p:nvPr/>
          </p:nvSpPr>
          <p:spPr>
            <a:xfrm>
              <a:off x="-42745938" y="-55361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1EB83C33-113D-38A2-8FA1-9CE9ED9B059A}"/>
                </a:ext>
              </a:extLst>
            </p:cNvPr>
            <p:cNvSpPr/>
            <p:nvPr/>
          </p:nvSpPr>
          <p:spPr>
            <a:xfrm>
              <a:off x="-45897406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573A2A47-7E9A-E496-37A9-F16ADAB25ABD}"/>
                </a:ext>
              </a:extLst>
            </p:cNvPr>
            <p:cNvSpPr/>
            <p:nvPr/>
          </p:nvSpPr>
          <p:spPr>
            <a:xfrm>
              <a:off x="-44765955" y="-86151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C67FCD92-9A77-F472-685E-0590BBFCEFF6}"/>
                </a:ext>
              </a:extLst>
            </p:cNvPr>
            <p:cNvSpPr/>
            <p:nvPr/>
          </p:nvSpPr>
          <p:spPr>
            <a:xfrm>
              <a:off x="-42786781" y="-60263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03872D31-267B-BEE5-88A0-50F82170562E}"/>
                </a:ext>
              </a:extLst>
            </p:cNvPr>
            <p:cNvSpPr/>
            <p:nvPr/>
          </p:nvSpPr>
          <p:spPr>
            <a:xfrm>
              <a:off x="-43190301" y="-60263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96BBDFFD-AD95-177C-52A8-9954690061E4}"/>
                </a:ext>
              </a:extLst>
            </p:cNvPr>
            <p:cNvSpPr/>
            <p:nvPr/>
          </p:nvSpPr>
          <p:spPr>
            <a:xfrm>
              <a:off x="-43958190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9FC673FB-BA23-5A41-5EB8-6468DD0CBBC0}"/>
                </a:ext>
              </a:extLst>
            </p:cNvPr>
            <p:cNvSpPr/>
            <p:nvPr/>
          </p:nvSpPr>
          <p:spPr>
            <a:xfrm>
              <a:off x="-43271505" y="-60263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DD6DA6FD-8841-9F7D-A690-983EDA0A4600}"/>
                </a:ext>
              </a:extLst>
            </p:cNvPr>
            <p:cNvSpPr/>
            <p:nvPr/>
          </p:nvSpPr>
          <p:spPr>
            <a:xfrm>
              <a:off x="-43352467" y="-602624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440711D3-FA18-DA9F-6091-1E90D09CD613}"/>
                </a:ext>
              </a:extLst>
            </p:cNvPr>
            <p:cNvSpPr/>
            <p:nvPr/>
          </p:nvSpPr>
          <p:spPr>
            <a:xfrm>
              <a:off x="-43432784" y="-602624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10765351-8427-2231-D665-8429A9122B0E}"/>
                </a:ext>
              </a:extLst>
            </p:cNvPr>
            <p:cNvSpPr/>
            <p:nvPr/>
          </p:nvSpPr>
          <p:spPr>
            <a:xfrm>
              <a:off x="-43634987" y="-777599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355EBCFC-317D-CC78-5507-00236F087558}"/>
                </a:ext>
              </a:extLst>
            </p:cNvPr>
            <p:cNvSpPr/>
            <p:nvPr/>
          </p:nvSpPr>
          <p:spPr>
            <a:xfrm>
              <a:off x="-42099855" y="-55364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2AC6B6D9-2870-24A8-084B-053AC3E8AB2C}"/>
                </a:ext>
              </a:extLst>
            </p:cNvPr>
            <p:cNvSpPr/>
            <p:nvPr/>
          </p:nvSpPr>
          <p:spPr>
            <a:xfrm>
              <a:off x="-42018974" y="-55361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631A730C-9263-C1E9-8542-E29E13D21C11}"/>
                </a:ext>
              </a:extLst>
            </p:cNvPr>
            <p:cNvSpPr/>
            <p:nvPr/>
          </p:nvSpPr>
          <p:spPr>
            <a:xfrm>
              <a:off x="-43513746" y="-60263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65C4F56F-1857-D285-8948-3B53BDF129F3}"/>
                </a:ext>
              </a:extLst>
            </p:cNvPr>
            <p:cNvSpPr/>
            <p:nvPr/>
          </p:nvSpPr>
          <p:spPr>
            <a:xfrm>
              <a:off x="-43594869" y="-60263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48CF1C79-A5C2-A5D2-CF44-9E398C9E902B}"/>
                </a:ext>
              </a:extLst>
            </p:cNvPr>
            <p:cNvSpPr/>
            <p:nvPr/>
          </p:nvSpPr>
          <p:spPr>
            <a:xfrm>
              <a:off x="-43998469" y="-60263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C5B4F02A-D8EB-5AE9-D249-EE7C6CCB63BC}"/>
                </a:ext>
              </a:extLst>
            </p:cNvPr>
            <p:cNvSpPr/>
            <p:nvPr/>
          </p:nvSpPr>
          <p:spPr>
            <a:xfrm>
              <a:off x="-43150183" y="-777599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639B79F3-21F6-B928-2BCC-29A608B306E4}"/>
                </a:ext>
              </a:extLst>
            </p:cNvPr>
            <p:cNvSpPr/>
            <p:nvPr/>
          </p:nvSpPr>
          <p:spPr>
            <a:xfrm>
              <a:off x="-42665218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EE9D3977-5356-0540-F25E-220055BE3484}"/>
                </a:ext>
              </a:extLst>
            </p:cNvPr>
            <p:cNvSpPr/>
            <p:nvPr/>
          </p:nvSpPr>
          <p:spPr>
            <a:xfrm>
              <a:off x="-42746180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4CE3FC06-9322-BC48-9BD4-1BEB4CBDF7B2}"/>
                </a:ext>
              </a:extLst>
            </p:cNvPr>
            <p:cNvSpPr/>
            <p:nvPr/>
          </p:nvSpPr>
          <p:spPr>
            <a:xfrm>
              <a:off x="-42827303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71DB5B08-9354-F2DD-1380-DDA1B24A507E}"/>
                </a:ext>
              </a:extLst>
            </p:cNvPr>
            <p:cNvSpPr/>
            <p:nvPr/>
          </p:nvSpPr>
          <p:spPr>
            <a:xfrm>
              <a:off x="-42827222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3778A4A5-405E-4EF0-E1E1-EE44AC288869}"/>
                </a:ext>
              </a:extLst>
            </p:cNvPr>
            <p:cNvSpPr/>
            <p:nvPr/>
          </p:nvSpPr>
          <p:spPr>
            <a:xfrm>
              <a:off x="-43917749" y="-82653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93B1EFE3-235F-9552-10D9-6692E9B83CDE}"/>
                </a:ext>
              </a:extLst>
            </p:cNvPr>
            <p:cNvSpPr/>
            <p:nvPr/>
          </p:nvSpPr>
          <p:spPr>
            <a:xfrm>
              <a:off x="-43230823" y="-60959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4872584E-2F2D-D66C-7E05-8A39CDFFCAEC}"/>
                </a:ext>
              </a:extLst>
            </p:cNvPr>
            <p:cNvSpPr/>
            <p:nvPr/>
          </p:nvSpPr>
          <p:spPr>
            <a:xfrm>
              <a:off x="-45938249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4D3BDBE3-1EC9-D6D2-2CD1-118DAC963615}"/>
                </a:ext>
              </a:extLst>
            </p:cNvPr>
            <p:cNvSpPr/>
            <p:nvPr/>
          </p:nvSpPr>
          <p:spPr>
            <a:xfrm>
              <a:off x="-45857046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F0F8C51A-8C2F-61F2-64FE-A10A5C59FB34}"/>
                </a:ext>
              </a:extLst>
            </p:cNvPr>
            <p:cNvSpPr/>
            <p:nvPr/>
          </p:nvSpPr>
          <p:spPr>
            <a:xfrm>
              <a:off x="-45776084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8F6AE62D-B01D-E150-337B-45A15ED30425}"/>
                </a:ext>
              </a:extLst>
            </p:cNvPr>
            <p:cNvSpPr/>
            <p:nvPr/>
          </p:nvSpPr>
          <p:spPr>
            <a:xfrm>
              <a:off x="-45695767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B6CC59AC-9957-6EA1-756F-BE9C13BEBF8E}"/>
                </a:ext>
              </a:extLst>
            </p:cNvPr>
            <p:cNvSpPr/>
            <p:nvPr/>
          </p:nvSpPr>
          <p:spPr>
            <a:xfrm>
              <a:off x="-45614724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0A366B7D-9580-3375-C208-236664E1130A}"/>
                </a:ext>
              </a:extLst>
            </p:cNvPr>
            <p:cNvSpPr/>
            <p:nvPr/>
          </p:nvSpPr>
          <p:spPr>
            <a:xfrm>
              <a:off x="-45533521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6447DD7C-4BF4-2288-C0A1-1A5810B07418}"/>
                </a:ext>
              </a:extLst>
            </p:cNvPr>
            <p:cNvSpPr/>
            <p:nvPr/>
          </p:nvSpPr>
          <p:spPr>
            <a:xfrm>
              <a:off x="-43311865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0FE4592F-E452-26B4-FD81-92144EDD6A7D}"/>
                </a:ext>
              </a:extLst>
            </p:cNvPr>
            <p:cNvSpPr/>
            <p:nvPr/>
          </p:nvSpPr>
          <p:spPr>
            <a:xfrm>
              <a:off x="-43473386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F75B7904-4FAA-8AE8-0A23-ADC813922683}"/>
                </a:ext>
              </a:extLst>
            </p:cNvPr>
            <p:cNvSpPr/>
            <p:nvPr/>
          </p:nvSpPr>
          <p:spPr>
            <a:xfrm>
              <a:off x="-43554348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D048F749-6B19-82B2-354F-5F3E48CFB8C8}"/>
                </a:ext>
              </a:extLst>
            </p:cNvPr>
            <p:cNvSpPr/>
            <p:nvPr/>
          </p:nvSpPr>
          <p:spPr>
            <a:xfrm>
              <a:off x="-45493483" y="-87556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2FA7D135-9A19-2DEC-8409-2ECFDB56086E}"/>
                </a:ext>
              </a:extLst>
            </p:cNvPr>
            <p:cNvSpPr/>
            <p:nvPr/>
          </p:nvSpPr>
          <p:spPr>
            <a:xfrm>
              <a:off x="-45130081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73B0FAB2-D19A-C4C4-6236-24F0FD19254E}"/>
                </a:ext>
              </a:extLst>
            </p:cNvPr>
            <p:cNvSpPr/>
            <p:nvPr/>
          </p:nvSpPr>
          <p:spPr>
            <a:xfrm>
              <a:off x="-45048878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69BDD4E8-6204-1A8C-8335-AEAC18CF1E55}"/>
                </a:ext>
              </a:extLst>
            </p:cNvPr>
            <p:cNvSpPr/>
            <p:nvPr/>
          </p:nvSpPr>
          <p:spPr>
            <a:xfrm>
              <a:off x="-44967916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81E2B90A-71FE-AE5C-2B4D-35B25BC7DB3C}"/>
                </a:ext>
              </a:extLst>
            </p:cNvPr>
            <p:cNvSpPr/>
            <p:nvPr/>
          </p:nvSpPr>
          <p:spPr>
            <a:xfrm>
              <a:off x="-44887599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F0F40FA2-62F6-E5B1-0332-4E13E05708F8}"/>
                </a:ext>
              </a:extLst>
            </p:cNvPr>
            <p:cNvSpPr/>
            <p:nvPr/>
          </p:nvSpPr>
          <p:spPr>
            <a:xfrm>
              <a:off x="-44806556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5A174FF7-D2B3-7983-4666-8B06A5881B86}"/>
                </a:ext>
              </a:extLst>
            </p:cNvPr>
            <p:cNvSpPr/>
            <p:nvPr/>
          </p:nvSpPr>
          <p:spPr>
            <a:xfrm>
              <a:off x="-43957787" y="-60959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EAE407DD-BDA1-5D39-6C2A-244E3E287E87}"/>
                </a:ext>
              </a:extLst>
            </p:cNvPr>
            <p:cNvSpPr/>
            <p:nvPr/>
          </p:nvSpPr>
          <p:spPr>
            <a:xfrm>
              <a:off x="-44038990" y="-60959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C08D4BAB-8783-28A9-DBC4-E97C08E51470}"/>
                </a:ext>
              </a:extLst>
            </p:cNvPr>
            <p:cNvSpPr/>
            <p:nvPr/>
          </p:nvSpPr>
          <p:spPr>
            <a:xfrm>
              <a:off x="-44120033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FF0EBB7C-98FC-FAC0-DEE7-DE4105F9A2EF}"/>
                </a:ext>
              </a:extLst>
            </p:cNvPr>
            <p:cNvSpPr/>
            <p:nvPr/>
          </p:nvSpPr>
          <p:spPr>
            <a:xfrm>
              <a:off x="-44200350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6F6B6BA7-874D-6358-43AF-BEC2C045268F}"/>
                </a:ext>
              </a:extLst>
            </p:cNvPr>
            <p:cNvSpPr/>
            <p:nvPr/>
          </p:nvSpPr>
          <p:spPr>
            <a:xfrm>
              <a:off x="-44685557" y="-86155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12F464C4-B40E-F3A2-B0DE-E5B7925B4A3A}"/>
                </a:ext>
              </a:extLst>
            </p:cNvPr>
            <p:cNvSpPr/>
            <p:nvPr/>
          </p:nvSpPr>
          <p:spPr>
            <a:xfrm>
              <a:off x="-44321914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EB166BE8-84EE-1F74-9E35-F7E9278442DE}"/>
                </a:ext>
              </a:extLst>
            </p:cNvPr>
            <p:cNvSpPr/>
            <p:nvPr/>
          </p:nvSpPr>
          <p:spPr>
            <a:xfrm>
              <a:off x="-44240952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E61333F3-D4FD-EEE4-5CEA-4EE92AE69083}"/>
                </a:ext>
              </a:extLst>
            </p:cNvPr>
            <p:cNvSpPr/>
            <p:nvPr/>
          </p:nvSpPr>
          <p:spPr>
            <a:xfrm>
              <a:off x="-44160634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942EC4FC-9919-8BCA-9014-273E3A6C5A1D}"/>
                </a:ext>
              </a:extLst>
            </p:cNvPr>
            <p:cNvSpPr/>
            <p:nvPr/>
          </p:nvSpPr>
          <p:spPr>
            <a:xfrm>
              <a:off x="-44079512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5DB82D73-DDC4-12D5-9A8E-529F35AC6901}"/>
                </a:ext>
              </a:extLst>
            </p:cNvPr>
            <p:cNvSpPr/>
            <p:nvPr/>
          </p:nvSpPr>
          <p:spPr>
            <a:xfrm>
              <a:off x="-43998389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ED2F3EA1-D0BD-34BF-C80C-8BA46A9D689D}"/>
                </a:ext>
              </a:extLst>
            </p:cNvPr>
            <p:cNvSpPr/>
            <p:nvPr/>
          </p:nvSpPr>
          <p:spPr>
            <a:xfrm>
              <a:off x="-43917588" y="-77054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5E17B89E-C28C-D2CE-C500-42D3D8976A31}"/>
                </a:ext>
              </a:extLst>
            </p:cNvPr>
            <p:cNvSpPr/>
            <p:nvPr/>
          </p:nvSpPr>
          <p:spPr>
            <a:xfrm>
              <a:off x="-42867421" y="-616633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937F7475-4D29-2D99-5C1C-F316C655D5BB}"/>
                </a:ext>
              </a:extLst>
            </p:cNvPr>
            <p:cNvSpPr/>
            <p:nvPr/>
          </p:nvSpPr>
          <p:spPr>
            <a:xfrm>
              <a:off x="-43109662" y="-616633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4C08A1B5-CBB4-BBDB-3342-26A10F58A750}"/>
                </a:ext>
              </a:extLst>
            </p:cNvPr>
            <p:cNvSpPr/>
            <p:nvPr/>
          </p:nvSpPr>
          <p:spPr>
            <a:xfrm>
              <a:off x="-44362515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B8B03C1B-AFFA-5E42-8863-5BE004D27B93}"/>
                </a:ext>
              </a:extLst>
            </p:cNvPr>
            <p:cNvSpPr/>
            <p:nvPr/>
          </p:nvSpPr>
          <p:spPr>
            <a:xfrm>
              <a:off x="-43594949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183DD5F7-10E0-73FF-809B-A05890D89281}"/>
                </a:ext>
              </a:extLst>
            </p:cNvPr>
            <p:cNvSpPr/>
            <p:nvPr/>
          </p:nvSpPr>
          <p:spPr>
            <a:xfrm>
              <a:off x="-43513746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05315C42-F565-122C-622E-D84B8BF68511}"/>
                </a:ext>
              </a:extLst>
            </p:cNvPr>
            <p:cNvSpPr/>
            <p:nvPr/>
          </p:nvSpPr>
          <p:spPr>
            <a:xfrm>
              <a:off x="-43432784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3C41E87D-A67D-7101-DE56-AE3960CEFFCD}"/>
                </a:ext>
              </a:extLst>
            </p:cNvPr>
            <p:cNvSpPr/>
            <p:nvPr/>
          </p:nvSpPr>
          <p:spPr>
            <a:xfrm>
              <a:off x="-43352467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3DCEF772-95D9-21FA-CEFE-DA80D1C8CFFA}"/>
                </a:ext>
              </a:extLst>
            </p:cNvPr>
            <p:cNvSpPr/>
            <p:nvPr/>
          </p:nvSpPr>
          <p:spPr>
            <a:xfrm>
              <a:off x="-43271424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4053C950-C805-B7D3-2A27-7F313ACAE32A}"/>
                </a:ext>
              </a:extLst>
            </p:cNvPr>
            <p:cNvSpPr/>
            <p:nvPr/>
          </p:nvSpPr>
          <p:spPr>
            <a:xfrm>
              <a:off x="-43190221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781CDA02-1A34-670F-7961-2A6DD1826367}"/>
                </a:ext>
              </a:extLst>
            </p:cNvPr>
            <p:cNvSpPr/>
            <p:nvPr/>
          </p:nvSpPr>
          <p:spPr>
            <a:xfrm>
              <a:off x="-44281312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17C37EF2-2C09-94B5-B90F-86A1B7771A39}"/>
                </a:ext>
              </a:extLst>
            </p:cNvPr>
            <p:cNvSpPr/>
            <p:nvPr/>
          </p:nvSpPr>
          <p:spPr>
            <a:xfrm>
              <a:off x="-44200350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4A4C661A-ACC3-186F-9E4D-7F656B79D62B}"/>
                </a:ext>
              </a:extLst>
            </p:cNvPr>
            <p:cNvSpPr/>
            <p:nvPr/>
          </p:nvSpPr>
          <p:spPr>
            <a:xfrm>
              <a:off x="-44120033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AEE8D3A5-AA3D-DB68-A41B-7D1FD897C618}"/>
                </a:ext>
              </a:extLst>
            </p:cNvPr>
            <p:cNvSpPr/>
            <p:nvPr/>
          </p:nvSpPr>
          <p:spPr>
            <a:xfrm>
              <a:off x="-42867582" y="-77055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F6E0E29F-5282-DD87-ACCD-699E4DF8B033}"/>
                </a:ext>
              </a:extLst>
            </p:cNvPr>
            <p:cNvSpPr/>
            <p:nvPr/>
          </p:nvSpPr>
          <p:spPr>
            <a:xfrm>
              <a:off x="-42786781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FC7F561F-1116-5747-F983-426920CA2CBB}"/>
                </a:ext>
              </a:extLst>
            </p:cNvPr>
            <p:cNvSpPr/>
            <p:nvPr/>
          </p:nvSpPr>
          <p:spPr>
            <a:xfrm>
              <a:off x="-42705578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C9FB5CFB-6681-1197-2099-CE3ED950FF23}"/>
                </a:ext>
              </a:extLst>
            </p:cNvPr>
            <p:cNvSpPr/>
            <p:nvPr/>
          </p:nvSpPr>
          <p:spPr>
            <a:xfrm>
              <a:off x="-44038990" y="-86151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9CC98F07-5BA3-2745-1395-7362A0F092B3}"/>
                </a:ext>
              </a:extLst>
            </p:cNvPr>
            <p:cNvSpPr/>
            <p:nvPr/>
          </p:nvSpPr>
          <p:spPr>
            <a:xfrm>
              <a:off x="-43675589" y="-616633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759894DC-4D42-9BFB-8A3C-423848D2D553}"/>
                </a:ext>
              </a:extLst>
            </p:cNvPr>
            <p:cNvSpPr/>
            <p:nvPr/>
          </p:nvSpPr>
          <p:spPr>
            <a:xfrm>
              <a:off x="-43917749" y="-616633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3B1DC75A-D435-A5DD-51D0-F086EC1C4695}"/>
                </a:ext>
              </a:extLst>
            </p:cNvPr>
            <p:cNvSpPr/>
            <p:nvPr/>
          </p:nvSpPr>
          <p:spPr>
            <a:xfrm>
              <a:off x="-43957787" y="-86151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8FF33651-2915-0AB6-B8CF-A0A4C15F629D}"/>
                </a:ext>
              </a:extLst>
            </p:cNvPr>
            <p:cNvSpPr/>
            <p:nvPr/>
          </p:nvSpPr>
          <p:spPr>
            <a:xfrm>
              <a:off x="-44685235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8BFFB18B-2515-2F1B-23BB-810A909837B1}"/>
                </a:ext>
              </a:extLst>
            </p:cNvPr>
            <p:cNvSpPr/>
            <p:nvPr/>
          </p:nvSpPr>
          <p:spPr>
            <a:xfrm>
              <a:off x="-45655165" y="-76359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A7109148-A0B9-6AAE-658A-64633750D13E}"/>
                </a:ext>
              </a:extLst>
            </p:cNvPr>
            <p:cNvSpPr/>
            <p:nvPr/>
          </p:nvSpPr>
          <p:spPr>
            <a:xfrm>
              <a:off x="-42746180" y="-62359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762634C3-F8C4-B41A-E931-3CC8063F3C86}"/>
                </a:ext>
              </a:extLst>
            </p:cNvPr>
            <p:cNvSpPr/>
            <p:nvPr/>
          </p:nvSpPr>
          <p:spPr>
            <a:xfrm>
              <a:off x="-42827141" y="-62361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F9BBB943-EE60-B6C4-F369-48B54E254934}"/>
                </a:ext>
              </a:extLst>
            </p:cNvPr>
            <p:cNvSpPr/>
            <p:nvPr/>
          </p:nvSpPr>
          <p:spPr>
            <a:xfrm>
              <a:off x="-43150183" y="-62364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3E39E01B-B9BA-DEEB-6E87-00185B0EB638}"/>
                </a:ext>
              </a:extLst>
            </p:cNvPr>
            <p:cNvSpPr/>
            <p:nvPr/>
          </p:nvSpPr>
          <p:spPr>
            <a:xfrm>
              <a:off x="-43230903" y="-62359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4E618650-A961-A599-3A59-F946110E6FC4}"/>
                </a:ext>
              </a:extLst>
            </p:cNvPr>
            <p:cNvSpPr/>
            <p:nvPr/>
          </p:nvSpPr>
          <p:spPr>
            <a:xfrm>
              <a:off x="-43917749" y="-54663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D9695569-BCEF-CAB6-6E66-3053825B3991}"/>
                </a:ext>
              </a:extLst>
            </p:cNvPr>
            <p:cNvSpPr/>
            <p:nvPr/>
          </p:nvSpPr>
          <p:spPr>
            <a:xfrm>
              <a:off x="-45170441" y="-763558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AC56B380-24FF-963F-3EC4-76D73718D7F9}"/>
                </a:ext>
              </a:extLst>
            </p:cNvPr>
            <p:cNvSpPr/>
            <p:nvPr/>
          </p:nvSpPr>
          <p:spPr>
            <a:xfrm>
              <a:off x="-43392666" y="-62362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1E89CDCD-59DF-A24D-FE81-04B2F0887DD2}"/>
                </a:ext>
              </a:extLst>
            </p:cNvPr>
            <p:cNvSpPr/>
            <p:nvPr/>
          </p:nvSpPr>
          <p:spPr>
            <a:xfrm>
              <a:off x="-45008518" y="-76359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33510F85-BF40-3A2A-7341-461CCA623AA5}"/>
                </a:ext>
              </a:extLst>
            </p:cNvPr>
            <p:cNvSpPr/>
            <p:nvPr/>
          </p:nvSpPr>
          <p:spPr>
            <a:xfrm>
              <a:off x="-43675589" y="-54663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A007CAF4-CFBA-930E-246D-3D319799543F}"/>
                </a:ext>
              </a:extLst>
            </p:cNvPr>
            <p:cNvSpPr/>
            <p:nvPr/>
          </p:nvSpPr>
          <p:spPr>
            <a:xfrm>
              <a:off x="-43554348" y="-62359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A04AFAD5-57DF-9B8D-0157-0F408F219F97}"/>
                </a:ext>
              </a:extLst>
            </p:cNvPr>
            <p:cNvSpPr/>
            <p:nvPr/>
          </p:nvSpPr>
          <p:spPr>
            <a:xfrm>
              <a:off x="-43635068" y="-62364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8F2EB768-A1AE-8A31-0D1D-2BBC66D3A60D}"/>
                </a:ext>
              </a:extLst>
            </p:cNvPr>
            <p:cNvSpPr/>
            <p:nvPr/>
          </p:nvSpPr>
          <p:spPr>
            <a:xfrm>
              <a:off x="-43957948" y="-62361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9622796E-6139-19C8-9061-570F72D1D464}"/>
                </a:ext>
              </a:extLst>
            </p:cNvPr>
            <p:cNvSpPr/>
            <p:nvPr/>
          </p:nvSpPr>
          <p:spPr>
            <a:xfrm>
              <a:off x="-44039071" y="-62359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E2CBABE1-DF30-FC48-1101-6CD768C5E1AF}"/>
                </a:ext>
              </a:extLst>
            </p:cNvPr>
            <p:cNvSpPr/>
            <p:nvPr/>
          </p:nvSpPr>
          <p:spPr>
            <a:xfrm>
              <a:off x="-43109662" y="-54663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AD13C12F-C625-C5E0-8240-F48F8DF76C9C}"/>
                </a:ext>
              </a:extLst>
            </p:cNvPr>
            <p:cNvSpPr/>
            <p:nvPr/>
          </p:nvSpPr>
          <p:spPr>
            <a:xfrm>
              <a:off x="-43554348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FDF1EFD5-D059-E995-139E-4DF3AA3717CA}"/>
                </a:ext>
              </a:extLst>
            </p:cNvPr>
            <p:cNvSpPr/>
            <p:nvPr/>
          </p:nvSpPr>
          <p:spPr>
            <a:xfrm>
              <a:off x="-43473386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76CE2759-108A-85C1-6CF3-C9FC6778CD82}"/>
                </a:ext>
              </a:extLst>
            </p:cNvPr>
            <p:cNvSpPr/>
            <p:nvPr/>
          </p:nvSpPr>
          <p:spPr>
            <a:xfrm>
              <a:off x="-44443074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ED139470-FE3B-C87D-1398-D9ACD2FB9629}"/>
                </a:ext>
              </a:extLst>
            </p:cNvPr>
            <p:cNvSpPr/>
            <p:nvPr/>
          </p:nvSpPr>
          <p:spPr>
            <a:xfrm>
              <a:off x="-43150102" y="-637611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6F339D76-5729-5900-49D9-AFA07257F343}"/>
                </a:ext>
              </a:extLst>
            </p:cNvPr>
            <p:cNvSpPr/>
            <p:nvPr/>
          </p:nvSpPr>
          <p:spPr>
            <a:xfrm>
              <a:off x="-44120033" y="-76359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32297E77-1438-58C8-776B-EC8AB22700AF}"/>
                </a:ext>
              </a:extLst>
            </p:cNvPr>
            <p:cNvSpPr/>
            <p:nvPr/>
          </p:nvSpPr>
          <p:spPr>
            <a:xfrm>
              <a:off x="-42867421" y="-54663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7CF88FA1-B8D6-8F58-4CC3-2F7D6A604A6F}"/>
                </a:ext>
              </a:extLst>
            </p:cNvPr>
            <p:cNvSpPr/>
            <p:nvPr/>
          </p:nvSpPr>
          <p:spPr>
            <a:xfrm>
              <a:off x="-43311865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46136AA8-4B93-5138-2C24-8E7205A8F523}"/>
                </a:ext>
              </a:extLst>
            </p:cNvPr>
            <p:cNvSpPr/>
            <p:nvPr/>
          </p:nvSpPr>
          <p:spPr>
            <a:xfrm>
              <a:off x="-43230823" y="-86151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D776FEAD-22A8-3547-7D0A-3EAA4C0DABFA}"/>
                </a:ext>
              </a:extLst>
            </p:cNvPr>
            <p:cNvSpPr/>
            <p:nvPr/>
          </p:nvSpPr>
          <p:spPr>
            <a:xfrm>
              <a:off x="-44160232" y="-5326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7FC45E16-DD99-DB7B-809E-86EC86C7A025}"/>
                </a:ext>
              </a:extLst>
            </p:cNvPr>
            <p:cNvSpPr/>
            <p:nvPr/>
          </p:nvSpPr>
          <p:spPr>
            <a:xfrm>
              <a:off x="-43634987" y="-637611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C1F5F322-9362-1549-34DA-02CE83251D91}"/>
                </a:ext>
              </a:extLst>
            </p:cNvPr>
            <p:cNvSpPr/>
            <p:nvPr/>
          </p:nvSpPr>
          <p:spPr>
            <a:xfrm>
              <a:off x="-44039071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D6E131A7-4246-7214-7CBB-C550A725DE7C}"/>
                </a:ext>
              </a:extLst>
            </p:cNvPr>
            <p:cNvSpPr/>
            <p:nvPr/>
          </p:nvSpPr>
          <p:spPr>
            <a:xfrm>
              <a:off x="-45614805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A07D7759-9528-5DE5-F4D5-397C03AE25FA}"/>
                </a:ext>
              </a:extLst>
            </p:cNvPr>
            <p:cNvSpPr/>
            <p:nvPr/>
          </p:nvSpPr>
          <p:spPr>
            <a:xfrm>
              <a:off x="-43958270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781FA14C-109C-6C01-FDA9-7DA12532E52E}"/>
                </a:ext>
              </a:extLst>
            </p:cNvPr>
            <p:cNvSpPr/>
            <p:nvPr/>
          </p:nvSpPr>
          <p:spPr>
            <a:xfrm>
              <a:off x="-43392504" y="-76355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6C1BF692-55AF-D460-F8B4-A1E8C85A57B5}"/>
                </a:ext>
              </a:extLst>
            </p:cNvPr>
            <p:cNvSpPr/>
            <p:nvPr/>
          </p:nvSpPr>
          <p:spPr>
            <a:xfrm>
              <a:off x="-45533601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0FE5642D-746F-1263-5001-CB8EA20B4A71}"/>
                </a:ext>
              </a:extLst>
            </p:cNvPr>
            <p:cNvSpPr/>
            <p:nvPr/>
          </p:nvSpPr>
          <p:spPr>
            <a:xfrm>
              <a:off x="-45453284" y="-854550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979A9D3B-4009-6488-03D2-B31FFD35B988}"/>
                </a:ext>
              </a:extLst>
            </p:cNvPr>
            <p:cNvSpPr/>
            <p:nvPr/>
          </p:nvSpPr>
          <p:spPr>
            <a:xfrm>
              <a:off x="-43998469" y="-53263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5EB10BB0-0426-5690-8F05-05E98ABE932E}"/>
                </a:ext>
              </a:extLst>
            </p:cNvPr>
            <p:cNvSpPr/>
            <p:nvPr/>
          </p:nvSpPr>
          <p:spPr>
            <a:xfrm>
              <a:off x="-42786540" y="-64458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14FDE20C-2935-B5EC-C522-649E4D0CCE4C}"/>
                </a:ext>
              </a:extLst>
            </p:cNvPr>
            <p:cNvSpPr/>
            <p:nvPr/>
          </p:nvSpPr>
          <p:spPr>
            <a:xfrm>
              <a:off x="-42867421" y="-64460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5CC987FD-8694-521A-2ED0-34F73EC8EE44}"/>
                </a:ext>
              </a:extLst>
            </p:cNvPr>
            <p:cNvSpPr/>
            <p:nvPr/>
          </p:nvSpPr>
          <p:spPr>
            <a:xfrm>
              <a:off x="-43190785" y="-64460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96E9015F-8CFE-56F5-329F-2DBA931A3C9A}"/>
                </a:ext>
              </a:extLst>
            </p:cNvPr>
            <p:cNvSpPr/>
            <p:nvPr/>
          </p:nvSpPr>
          <p:spPr>
            <a:xfrm>
              <a:off x="-43594869" y="-53263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1A096E46-1743-FDB3-7B77-55579F681CA0}"/>
                </a:ext>
              </a:extLst>
            </p:cNvPr>
            <p:cNvSpPr/>
            <p:nvPr/>
          </p:nvSpPr>
          <p:spPr>
            <a:xfrm>
              <a:off x="-43513746" y="-53263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F1EBF141-341E-3BF8-38FC-F12BC07D3F63}"/>
                </a:ext>
              </a:extLst>
            </p:cNvPr>
            <p:cNvSpPr/>
            <p:nvPr/>
          </p:nvSpPr>
          <p:spPr>
            <a:xfrm>
              <a:off x="-42665218" y="-76359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8191D1AF-62DE-656F-F91C-AAE443DE034C}"/>
                </a:ext>
              </a:extLst>
            </p:cNvPr>
            <p:cNvSpPr/>
            <p:nvPr/>
          </p:nvSpPr>
          <p:spPr>
            <a:xfrm>
              <a:off x="-46018889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1C7E2A7A-D726-0EA5-DFF8-0E4F642566E4}"/>
                </a:ext>
              </a:extLst>
            </p:cNvPr>
            <p:cNvSpPr/>
            <p:nvPr/>
          </p:nvSpPr>
          <p:spPr>
            <a:xfrm>
              <a:off x="-43432784" y="-53262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3BBBACD9-6110-DCF3-C8A7-611710E7EDBE}"/>
                </a:ext>
              </a:extLst>
            </p:cNvPr>
            <p:cNvSpPr/>
            <p:nvPr/>
          </p:nvSpPr>
          <p:spPr>
            <a:xfrm>
              <a:off x="-43352467" y="-53262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EBAFC73B-8D84-4C98-BC8E-59030481FBDB}"/>
                </a:ext>
              </a:extLst>
            </p:cNvPr>
            <p:cNvSpPr/>
            <p:nvPr/>
          </p:nvSpPr>
          <p:spPr>
            <a:xfrm>
              <a:off x="-43634987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0B30AD93-8FDC-ED94-F59C-77E926918F0C}"/>
                </a:ext>
              </a:extLst>
            </p:cNvPr>
            <p:cNvSpPr/>
            <p:nvPr/>
          </p:nvSpPr>
          <p:spPr>
            <a:xfrm>
              <a:off x="-43594466" y="-64460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8D4F6638-68C7-D1CC-1B68-DF5083540D9C}"/>
                </a:ext>
              </a:extLst>
            </p:cNvPr>
            <p:cNvSpPr/>
            <p:nvPr/>
          </p:nvSpPr>
          <p:spPr>
            <a:xfrm>
              <a:off x="-43917749" y="-64460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BC6518EE-04EF-A2FF-4A68-D07F54AD06B6}"/>
                </a:ext>
              </a:extLst>
            </p:cNvPr>
            <p:cNvSpPr/>
            <p:nvPr/>
          </p:nvSpPr>
          <p:spPr>
            <a:xfrm>
              <a:off x="-43554106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6B3EB5E2-06E2-0B2F-7162-2B27E08D18C5}"/>
                </a:ext>
              </a:extLst>
            </p:cNvPr>
            <p:cNvSpPr/>
            <p:nvPr/>
          </p:nvSpPr>
          <p:spPr>
            <a:xfrm>
              <a:off x="-45452962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095C24E1-1BD8-C369-384B-D37C39B3C727}"/>
                </a:ext>
              </a:extLst>
            </p:cNvPr>
            <p:cNvSpPr/>
            <p:nvPr/>
          </p:nvSpPr>
          <p:spPr>
            <a:xfrm>
              <a:off x="-43998550" y="-64458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D28C6D74-1185-3FDA-F119-BDE1FF0DDD93}"/>
                </a:ext>
              </a:extLst>
            </p:cNvPr>
            <p:cNvSpPr/>
            <p:nvPr/>
          </p:nvSpPr>
          <p:spPr>
            <a:xfrm>
              <a:off x="-45210721" y="-79856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596FEE6C-02A0-8BC5-308D-C291EDC44C64}"/>
                </a:ext>
              </a:extLst>
            </p:cNvPr>
            <p:cNvSpPr/>
            <p:nvPr/>
          </p:nvSpPr>
          <p:spPr>
            <a:xfrm>
              <a:off x="-45210721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6F4684E9-F60A-CC13-1691-D05ABF507022}"/>
                </a:ext>
              </a:extLst>
            </p:cNvPr>
            <p:cNvSpPr/>
            <p:nvPr/>
          </p:nvSpPr>
          <p:spPr>
            <a:xfrm>
              <a:off x="-43271505" y="-53263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DAC1A964-D000-6164-C2AA-783C11590AA4}"/>
                </a:ext>
              </a:extLst>
            </p:cNvPr>
            <p:cNvSpPr/>
            <p:nvPr/>
          </p:nvSpPr>
          <p:spPr>
            <a:xfrm>
              <a:off x="-43190301" y="-53263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D0677B02-556E-8D0D-AA99-F83447E5E608}"/>
                </a:ext>
              </a:extLst>
            </p:cNvPr>
            <p:cNvSpPr/>
            <p:nvPr/>
          </p:nvSpPr>
          <p:spPr>
            <a:xfrm>
              <a:off x="-45452962" y="-79856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3637CCDF-6B43-790B-0227-CFC58E19685B}"/>
                </a:ext>
              </a:extLst>
            </p:cNvPr>
            <p:cNvSpPr/>
            <p:nvPr/>
          </p:nvSpPr>
          <p:spPr>
            <a:xfrm>
              <a:off x="-45210801" y="-82653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90BADA1D-DB8D-DDC0-D4CA-509671959298}"/>
                </a:ext>
              </a:extLst>
            </p:cNvPr>
            <p:cNvSpPr/>
            <p:nvPr/>
          </p:nvSpPr>
          <p:spPr>
            <a:xfrm>
              <a:off x="-45130081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6BDA08C6-D9FC-37D0-C34B-2EAD00518EF0}"/>
                </a:ext>
              </a:extLst>
            </p:cNvPr>
            <p:cNvSpPr/>
            <p:nvPr/>
          </p:nvSpPr>
          <p:spPr>
            <a:xfrm>
              <a:off x="-43230903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1DE4D1EF-ADE8-9271-38B4-FCAAA01C04FC}"/>
                </a:ext>
              </a:extLst>
            </p:cNvPr>
            <p:cNvSpPr/>
            <p:nvPr/>
          </p:nvSpPr>
          <p:spPr>
            <a:xfrm>
              <a:off x="-44321672" y="-64458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893609A9-EA24-9FED-4C98-7C6B72AD13C1}"/>
                </a:ext>
              </a:extLst>
            </p:cNvPr>
            <p:cNvSpPr/>
            <p:nvPr/>
          </p:nvSpPr>
          <p:spPr>
            <a:xfrm>
              <a:off x="-44402634" y="-64460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79B58BCA-F5BB-4D30-A7CC-0A3FBF341479}"/>
                </a:ext>
              </a:extLst>
            </p:cNvPr>
            <p:cNvSpPr/>
            <p:nvPr/>
          </p:nvSpPr>
          <p:spPr>
            <a:xfrm>
              <a:off x="-42463337" y="-65858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BAB89EC2-0851-8A3C-84CF-A92C77F77E04}"/>
                </a:ext>
              </a:extLst>
            </p:cNvPr>
            <p:cNvSpPr/>
            <p:nvPr/>
          </p:nvSpPr>
          <p:spPr>
            <a:xfrm>
              <a:off x="-43150102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23C895EE-C376-95A2-5B06-94E3AEE78EE1}"/>
                </a:ext>
              </a:extLst>
            </p:cNvPr>
            <p:cNvSpPr/>
            <p:nvPr/>
          </p:nvSpPr>
          <p:spPr>
            <a:xfrm>
              <a:off x="-45048878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03619BE9-EB3D-8669-9B4E-45C07D0A4D81}"/>
                </a:ext>
              </a:extLst>
            </p:cNvPr>
            <p:cNvSpPr/>
            <p:nvPr/>
          </p:nvSpPr>
          <p:spPr>
            <a:xfrm>
              <a:off x="-44967916" y="-85455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BD729AED-9370-A7CF-1C7A-5B468EA4CC19}"/>
                </a:ext>
              </a:extLst>
            </p:cNvPr>
            <p:cNvSpPr/>
            <p:nvPr/>
          </p:nvSpPr>
          <p:spPr>
            <a:xfrm>
              <a:off x="-42140134" y="-532650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689A3325-5567-2C33-B91A-A43D17B8BBFD}"/>
                </a:ext>
              </a:extLst>
            </p:cNvPr>
            <p:cNvSpPr/>
            <p:nvPr/>
          </p:nvSpPr>
          <p:spPr>
            <a:xfrm>
              <a:off x="-43958190" y="-52564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BC24EF4A-D4D4-1048-BE49-36D0A18BD8FE}"/>
                </a:ext>
              </a:extLst>
            </p:cNvPr>
            <p:cNvSpPr/>
            <p:nvPr/>
          </p:nvSpPr>
          <p:spPr>
            <a:xfrm>
              <a:off x="-44887599" y="-85455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6AE4064B-6EFA-18EF-0BE1-25F1F6E6F751}"/>
                </a:ext>
              </a:extLst>
            </p:cNvPr>
            <p:cNvSpPr/>
            <p:nvPr/>
          </p:nvSpPr>
          <p:spPr>
            <a:xfrm>
              <a:off x="-43917749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22460295-E334-1847-9F60-128051C3DEA5}"/>
                </a:ext>
              </a:extLst>
            </p:cNvPr>
            <p:cNvSpPr/>
            <p:nvPr/>
          </p:nvSpPr>
          <p:spPr>
            <a:xfrm>
              <a:off x="-42786540" y="-65858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821161E6-47DB-A3E8-CB68-3EFC2CCDEB88}"/>
                </a:ext>
              </a:extLst>
            </p:cNvPr>
            <p:cNvSpPr/>
            <p:nvPr/>
          </p:nvSpPr>
          <p:spPr>
            <a:xfrm>
              <a:off x="-42867340" y="-65858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0CEECC55-1AB0-2B75-103A-D6C857772CDC}"/>
                </a:ext>
              </a:extLst>
            </p:cNvPr>
            <p:cNvSpPr/>
            <p:nvPr/>
          </p:nvSpPr>
          <p:spPr>
            <a:xfrm>
              <a:off x="-43675589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269959C8-0011-4094-6E51-441B076E2B70}"/>
                </a:ext>
              </a:extLst>
            </p:cNvPr>
            <p:cNvSpPr/>
            <p:nvPr/>
          </p:nvSpPr>
          <p:spPr>
            <a:xfrm>
              <a:off x="-44079512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E97E873C-11C9-F7BE-DC34-A013D742CE43}"/>
                </a:ext>
              </a:extLst>
            </p:cNvPr>
            <p:cNvSpPr/>
            <p:nvPr/>
          </p:nvSpPr>
          <p:spPr>
            <a:xfrm>
              <a:off x="-43998389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AB5B1EB5-4F4F-6BB4-110A-0E88A42A0983}"/>
                </a:ext>
              </a:extLst>
            </p:cNvPr>
            <p:cNvSpPr/>
            <p:nvPr/>
          </p:nvSpPr>
          <p:spPr>
            <a:xfrm>
              <a:off x="-43271505" y="-65858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6D558254-D4C0-338F-B1DC-1851DF6C9E5D}"/>
                </a:ext>
              </a:extLst>
            </p:cNvPr>
            <p:cNvSpPr/>
            <p:nvPr/>
          </p:nvSpPr>
          <p:spPr>
            <a:xfrm>
              <a:off x="-44806637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FBBC62C0-6420-338A-8224-94558E1AE2C1}"/>
                </a:ext>
              </a:extLst>
            </p:cNvPr>
            <p:cNvSpPr/>
            <p:nvPr/>
          </p:nvSpPr>
          <p:spPr>
            <a:xfrm>
              <a:off x="-44725514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34C506AD-E6D3-F142-AD87-5E54CB56046D}"/>
                </a:ext>
              </a:extLst>
            </p:cNvPr>
            <p:cNvSpPr/>
            <p:nvPr/>
          </p:nvSpPr>
          <p:spPr>
            <a:xfrm>
              <a:off x="-42826900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C064B2BF-F08C-7F7E-09A9-6733322B8AED}"/>
                </a:ext>
              </a:extLst>
            </p:cNvPr>
            <p:cNvSpPr/>
            <p:nvPr/>
          </p:nvSpPr>
          <p:spPr>
            <a:xfrm>
              <a:off x="-43109662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B59F8879-19C5-888F-CA8E-0925C6122A6B}"/>
                </a:ext>
              </a:extLst>
            </p:cNvPr>
            <p:cNvSpPr/>
            <p:nvPr/>
          </p:nvSpPr>
          <p:spPr>
            <a:xfrm>
              <a:off x="-43513585" y="-65858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3D3F1C3E-B835-FAEF-14B8-73F64D590384}"/>
                </a:ext>
              </a:extLst>
            </p:cNvPr>
            <p:cNvSpPr/>
            <p:nvPr/>
          </p:nvSpPr>
          <p:spPr>
            <a:xfrm>
              <a:off x="-43917588" y="-518616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758B3791-1807-39BE-70F2-522BBC79B299}"/>
                </a:ext>
              </a:extLst>
            </p:cNvPr>
            <p:cNvSpPr/>
            <p:nvPr/>
          </p:nvSpPr>
          <p:spPr>
            <a:xfrm>
              <a:off x="-42867421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D581F419-433D-A960-9E68-6C8E13D5E5C7}"/>
                </a:ext>
              </a:extLst>
            </p:cNvPr>
            <p:cNvSpPr/>
            <p:nvPr/>
          </p:nvSpPr>
          <p:spPr>
            <a:xfrm>
              <a:off x="-43917669" y="-65858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4E812DDF-7EAC-3708-09F7-EDCA31E81438}"/>
                </a:ext>
              </a:extLst>
            </p:cNvPr>
            <p:cNvSpPr/>
            <p:nvPr/>
          </p:nvSpPr>
          <p:spPr>
            <a:xfrm>
              <a:off x="-43998550" y="-65858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FD70D1F6-BCD6-3546-1876-6EC4C87FD76B}"/>
                </a:ext>
              </a:extLst>
            </p:cNvPr>
            <p:cNvSpPr/>
            <p:nvPr/>
          </p:nvSpPr>
          <p:spPr>
            <a:xfrm>
              <a:off x="-44321672" y="-65858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BDEF9D81-AAC9-DADC-9DA6-275BDD92EE5C}"/>
                </a:ext>
              </a:extLst>
            </p:cNvPr>
            <p:cNvSpPr/>
            <p:nvPr/>
          </p:nvSpPr>
          <p:spPr>
            <a:xfrm>
              <a:off x="-44402553" y="-65858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7E2A4F67-C387-42C3-BCF8-677B57D384B5}"/>
                </a:ext>
              </a:extLst>
            </p:cNvPr>
            <p:cNvSpPr/>
            <p:nvPr/>
          </p:nvSpPr>
          <p:spPr>
            <a:xfrm>
              <a:off x="-45978287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030BCFC2-C638-EA87-4C38-1C543DA30876}"/>
                </a:ext>
              </a:extLst>
            </p:cNvPr>
            <p:cNvSpPr/>
            <p:nvPr/>
          </p:nvSpPr>
          <p:spPr>
            <a:xfrm>
              <a:off x="-45897406" y="-74955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E14DE357-C3E8-839E-1DE1-384934AC5D73}"/>
                </a:ext>
              </a:extLst>
            </p:cNvPr>
            <p:cNvSpPr/>
            <p:nvPr/>
          </p:nvSpPr>
          <p:spPr>
            <a:xfrm>
              <a:off x="-43594949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7EA40671-B08E-16DB-7E6D-ED255E9A3799}"/>
                </a:ext>
              </a:extLst>
            </p:cNvPr>
            <p:cNvSpPr/>
            <p:nvPr/>
          </p:nvSpPr>
          <p:spPr>
            <a:xfrm>
              <a:off x="-42342015" y="-66558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BDD6DCE4-A6CF-BF39-9E7B-BD361B33382C}"/>
                </a:ext>
              </a:extLst>
            </p:cNvPr>
            <p:cNvSpPr/>
            <p:nvPr/>
          </p:nvSpPr>
          <p:spPr>
            <a:xfrm>
              <a:off x="-43513746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3C1D3334-A1C6-406A-89DA-D7107F5ABF4D}"/>
                </a:ext>
              </a:extLst>
            </p:cNvPr>
            <p:cNvSpPr/>
            <p:nvPr/>
          </p:nvSpPr>
          <p:spPr>
            <a:xfrm>
              <a:off x="-45574284" y="-74955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2A857B63-3C7C-720A-D4FF-5D17FD413F05}"/>
                </a:ext>
              </a:extLst>
            </p:cNvPr>
            <p:cNvSpPr/>
            <p:nvPr/>
          </p:nvSpPr>
          <p:spPr>
            <a:xfrm>
              <a:off x="-43513746" y="-58863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2F976207-2E93-8012-0460-19BF1CE916F9}"/>
                </a:ext>
              </a:extLst>
            </p:cNvPr>
            <p:cNvSpPr/>
            <p:nvPr/>
          </p:nvSpPr>
          <p:spPr>
            <a:xfrm>
              <a:off x="-43150183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E1D04920-C312-9174-AC5D-CF15F7B21A14}"/>
                </a:ext>
              </a:extLst>
            </p:cNvPr>
            <p:cNvSpPr/>
            <p:nvPr/>
          </p:nvSpPr>
          <p:spPr>
            <a:xfrm>
              <a:off x="-44321914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025B7224-B712-286A-59FC-FABC769506A2}"/>
                </a:ext>
              </a:extLst>
            </p:cNvPr>
            <p:cNvSpPr/>
            <p:nvPr/>
          </p:nvSpPr>
          <p:spPr>
            <a:xfrm>
              <a:off x="-44240952" y="-85455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9C8A608B-8A01-CF30-F0FE-940A67559DF9}"/>
                </a:ext>
              </a:extLst>
            </p:cNvPr>
            <p:cNvSpPr/>
            <p:nvPr/>
          </p:nvSpPr>
          <p:spPr>
            <a:xfrm>
              <a:off x="-45170119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6900DEDC-A941-AE2F-37AE-04FE81C80A67}"/>
                </a:ext>
              </a:extLst>
            </p:cNvPr>
            <p:cNvSpPr/>
            <p:nvPr/>
          </p:nvSpPr>
          <p:spPr>
            <a:xfrm>
              <a:off x="-43230984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68ED2944-1953-1E20-B0CE-0874709D9ED4}"/>
                </a:ext>
              </a:extLst>
            </p:cNvPr>
            <p:cNvSpPr/>
            <p:nvPr/>
          </p:nvSpPr>
          <p:spPr>
            <a:xfrm>
              <a:off x="-43432784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E91D840C-A51F-D83F-977D-6DE74B67AC5E}"/>
                </a:ext>
              </a:extLst>
            </p:cNvPr>
            <p:cNvSpPr/>
            <p:nvPr/>
          </p:nvSpPr>
          <p:spPr>
            <a:xfrm>
              <a:off x="-43352467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713FBF62-E641-188C-3E00-7AC968D3159F}"/>
                </a:ext>
              </a:extLst>
            </p:cNvPr>
            <p:cNvSpPr/>
            <p:nvPr/>
          </p:nvSpPr>
          <p:spPr>
            <a:xfrm>
              <a:off x="-43271424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015BE147-2581-630E-1832-B39C76A700ED}"/>
                </a:ext>
              </a:extLst>
            </p:cNvPr>
            <p:cNvSpPr/>
            <p:nvPr/>
          </p:nvSpPr>
          <p:spPr>
            <a:xfrm>
              <a:off x="-44766116" y="-74955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A98D1F84-CE14-4DF4-4EB7-26AFB1EC6296}"/>
                </a:ext>
              </a:extLst>
            </p:cNvPr>
            <p:cNvSpPr/>
            <p:nvPr/>
          </p:nvSpPr>
          <p:spPr>
            <a:xfrm>
              <a:off x="-44685235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5418D6C5-2208-2956-0B1E-D851D8FC96F3}"/>
                </a:ext>
              </a:extLst>
            </p:cNvPr>
            <p:cNvSpPr/>
            <p:nvPr/>
          </p:nvSpPr>
          <p:spPr>
            <a:xfrm>
              <a:off x="-42908023" y="-66558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4AA02EBE-82B9-3117-21C0-09AB980211F2}"/>
                </a:ext>
              </a:extLst>
            </p:cNvPr>
            <p:cNvSpPr/>
            <p:nvPr/>
          </p:nvSpPr>
          <p:spPr>
            <a:xfrm>
              <a:off x="-43554106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B400C6AD-E5F2-968C-2265-5863A5E5F7E9}"/>
                </a:ext>
              </a:extLst>
            </p:cNvPr>
            <p:cNvSpPr/>
            <p:nvPr/>
          </p:nvSpPr>
          <p:spPr>
            <a:xfrm>
              <a:off x="-44443074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897FE1A7-AAD7-0D51-324A-A7FFE0D195A2}"/>
                </a:ext>
              </a:extLst>
            </p:cNvPr>
            <p:cNvSpPr/>
            <p:nvPr/>
          </p:nvSpPr>
          <p:spPr>
            <a:xfrm>
              <a:off x="-44362274" y="-74955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4CC1F562-B00F-7633-C454-DFDC35262F0C}"/>
                </a:ext>
              </a:extLst>
            </p:cNvPr>
            <p:cNvSpPr/>
            <p:nvPr/>
          </p:nvSpPr>
          <p:spPr>
            <a:xfrm>
              <a:off x="-43635068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E0923B99-A501-33C1-4B83-7D32C0BD40B8}"/>
                </a:ext>
              </a:extLst>
            </p:cNvPr>
            <p:cNvSpPr/>
            <p:nvPr/>
          </p:nvSpPr>
          <p:spPr>
            <a:xfrm>
              <a:off x="-43190221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023EBAD3-737C-9E66-6383-C67B054728E5}"/>
                </a:ext>
              </a:extLst>
            </p:cNvPr>
            <p:cNvSpPr/>
            <p:nvPr/>
          </p:nvSpPr>
          <p:spPr>
            <a:xfrm>
              <a:off x="-43998469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2A8E6FA1-A72C-7D31-7AE7-3EE8D9FD1BD6}"/>
                </a:ext>
              </a:extLst>
            </p:cNvPr>
            <p:cNvSpPr/>
            <p:nvPr/>
          </p:nvSpPr>
          <p:spPr>
            <a:xfrm>
              <a:off x="-42867582" y="-51862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CD0E33F3-C548-8863-62A5-469C8C412962}"/>
                </a:ext>
              </a:extLst>
            </p:cNvPr>
            <p:cNvSpPr/>
            <p:nvPr/>
          </p:nvSpPr>
          <p:spPr>
            <a:xfrm>
              <a:off x="-43958270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E04E40FE-04A3-DAF5-A080-A6D529F75FAC}"/>
                </a:ext>
              </a:extLst>
            </p:cNvPr>
            <p:cNvSpPr/>
            <p:nvPr/>
          </p:nvSpPr>
          <p:spPr>
            <a:xfrm>
              <a:off x="-43917830" y="-8545425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EC2F8558-15A4-F244-BD12-FDC8B03BCF5A}"/>
                </a:ext>
              </a:extLst>
            </p:cNvPr>
            <p:cNvSpPr/>
            <p:nvPr/>
          </p:nvSpPr>
          <p:spPr>
            <a:xfrm>
              <a:off x="-44120033" y="-511664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5E89D806-A4AB-8916-1655-1861F00F7B51}"/>
                </a:ext>
              </a:extLst>
            </p:cNvPr>
            <p:cNvSpPr/>
            <p:nvPr/>
          </p:nvSpPr>
          <p:spPr>
            <a:xfrm>
              <a:off x="-43877228" y="-66558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D6CB9B88-3CDD-182C-55B9-906EE1ED92B9}"/>
                </a:ext>
              </a:extLst>
            </p:cNvPr>
            <p:cNvSpPr/>
            <p:nvPr/>
          </p:nvSpPr>
          <p:spPr>
            <a:xfrm>
              <a:off x="-43634987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37AA659E-5A1A-08EC-F0B5-287FB48C4E45}"/>
                </a:ext>
              </a:extLst>
            </p:cNvPr>
            <p:cNvSpPr/>
            <p:nvPr/>
          </p:nvSpPr>
          <p:spPr>
            <a:xfrm>
              <a:off x="-43554106" y="-74955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F5A8824F-E102-BECC-B814-627B3D24270C}"/>
                </a:ext>
              </a:extLst>
            </p:cNvPr>
            <p:cNvSpPr/>
            <p:nvPr/>
          </p:nvSpPr>
          <p:spPr>
            <a:xfrm>
              <a:off x="-43958351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E1EA27A7-438F-82E6-B726-AA785DDEAA2E}"/>
                </a:ext>
              </a:extLst>
            </p:cNvPr>
            <p:cNvSpPr/>
            <p:nvPr/>
          </p:nvSpPr>
          <p:spPr>
            <a:xfrm>
              <a:off x="-44039071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14B46D85-9D0D-5733-28F8-F353F9E41801}"/>
                </a:ext>
              </a:extLst>
            </p:cNvPr>
            <p:cNvSpPr/>
            <p:nvPr/>
          </p:nvSpPr>
          <p:spPr>
            <a:xfrm>
              <a:off x="-43392504" y="-511631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6754AFD7-8407-4EF2-3EEA-9BB2653420EA}"/>
                </a:ext>
              </a:extLst>
            </p:cNvPr>
            <p:cNvSpPr/>
            <p:nvPr/>
          </p:nvSpPr>
          <p:spPr>
            <a:xfrm>
              <a:off x="-43230903" y="-74955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369741B6-DDBC-855F-7467-39E86531E4B9}"/>
                </a:ext>
              </a:extLst>
            </p:cNvPr>
            <p:cNvSpPr/>
            <p:nvPr/>
          </p:nvSpPr>
          <p:spPr>
            <a:xfrm>
              <a:off x="-43150102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1A2C8292-4CA7-F976-AA99-949753A468B3}"/>
                </a:ext>
              </a:extLst>
            </p:cNvPr>
            <p:cNvSpPr/>
            <p:nvPr/>
          </p:nvSpPr>
          <p:spPr>
            <a:xfrm>
              <a:off x="-43594869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7D035D0D-9814-00F4-150E-17E0BF63B366}"/>
                </a:ext>
              </a:extLst>
            </p:cNvPr>
            <p:cNvSpPr/>
            <p:nvPr/>
          </p:nvSpPr>
          <p:spPr>
            <a:xfrm>
              <a:off x="-43513746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1A8E552E-1905-48B9-3554-C22D662929A6}"/>
                </a:ext>
              </a:extLst>
            </p:cNvPr>
            <p:cNvSpPr/>
            <p:nvPr/>
          </p:nvSpPr>
          <p:spPr>
            <a:xfrm>
              <a:off x="-43432784" y="-85455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F1E7D044-7633-DCED-935B-EF9B941CA568}"/>
                </a:ext>
              </a:extLst>
            </p:cNvPr>
            <p:cNvSpPr/>
            <p:nvPr/>
          </p:nvSpPr>
          <p:spPr>
            <a:xfrm>
              <a:off x="-42826819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EBD6A77A-2925-9227-42A4-AD8F5412EED4}"/>
                </a:ext>
              </a:extLst>
            </p:cNvPr>
            <p:cNvSpPr/>
            <p:nvPr/>
          </p:nvSpPr>
          <p:spPr>
            <a:xfrm>
              <a:off x="-43917749" y="-504623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20A4595F-4770-6AC8-2CBB-CCBD70A0AFCF}"/>
                </a:ext>
              </a:extLst>
            </p:cNvPr>
            <p:cNvSpPr/>
            <p:nvPr/>
          </p:nvSpPr>
          <p:spPr>
            <a:xfrm>
              <a:off x="-44362274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DB2F893E-53C8-FE86-6696-11F7A701937E}"/>
                </a:ext>
              </a:extLst>
            </p:cNvPr>
            <p:cNvSpPr/>
            <p:nvPr/>
          </p:nvSpPr>
          <p:spPr>
            <a:xfrm>
              <a:off x="-44443155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886911F9-EFA0-2AB3-EB88-05D095AB12D0}"/>
                </a:ext>
              </a:extLst>
            </p:cNvPr>
            <p:cNvSpPr/>
            <p:nvPr/>
          </p:nvSpPr>
          <p:spPr>
            <a:xfrm>
              <a:off x="-43675589" y="-504623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B4C523D1-3EF1-992B-DDAA-5A95BFC7C2E8}"/>
                </a:ext>
              </a:extLst>
            </p:cNvPr>
            <p:cNvSpPr/>
            <p:nvPr/>
          </p:nvSpPr>
          <p:spPr>
            <a:xfrm>
              <a:off x="-44443155" y="-66558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D85C5EA6-E041-26F8-1C07-38AF0D4D20B6}"/>
                </a:ext>
              </a:extLst>
            </p:cNvPr>
            <p:cNvSpPr/>
            <p:nvPr/>
          </p:nvSpPr>
          <p:spPr>
            <a:xfrm>
              <a:off x="-42382536" y="-672590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E8478CA9-0E2D-9709-FA05-D2082EE22AE2}"/>
                </a:ext>
              </a:extLst>
            </p:cNvPr>
            <p:cNvSpPr/>
            <p:nvPr/>
          </p:nvSpPr>
          <p:spPr>
            <a:xfrm>
              <a:off x="-44402875" y="-672590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313A0985-A2E5-0DE7-C669-31913AF498CD}"/>
                </a:ext>
              </a:extLst>
            </p:cNvPr>
            <p:cNvSpPr/>
            <p:nvPr/>
          </p:nvSpPr>
          <p:spPr>
            <a:xfrm>
              <a:off x="-42422655" y="-67959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098F95FA-238C-C4B1-753C-D4460FD3EAF2}"/>
                </a:ext>
              </a:extLst>
            </p:cNvPr>
            <p:cNvSpPr/>
            <p:nvPr/>
          </p:nvSpPr>
          <p:spPr>
            <a:xfrm>
              <a:off x="-42503778" y="-67959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88D14D28-7BE1-5C6F-3DA4-90111E429980}"/>
                </a:ext>
              </a:extLst>
            </p:cNvPr>
            <p:cNvSpPr/>
            <p:nvPr/>
          </p:nvSpPr>
          <p:spPr>
            <a:xfrm>
              <a:off x="-42584901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77282A43-F939-7B64-A36A-52832FCDAC96}"/>
                </a:ext>
              </a:extLst>
            </p:cNvPr>
            <p:cNvSpPr/>
            <p:nvPr/>
          </p:nvSpPr>
          <p:spPr>
            <a:xfrm>
              <a:off x="-44685396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0DA509EB-39A6-9087-3E29-0F511CA9B57A}"/>
                </a:ext>
              </a:extLst>
            </p:cNvPr>
            <p:cNvSpPr/>
            <p:nvPr/>
          </p:nvSpPr>
          <p:spPr>
            <a:xfrm>
              <a:off x="-42746180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0C114EBF-3163-F441-E680-34968D27D8D4}"/>
                </a:ext>
              </a:extLst>
            </p:cNvPr>
            <p:cNvSpPr/>
            <p:nvPr/>
          </p:nvSpPr>
          <p:spPr>
            <a:xfrm>
              <a:off x="-42827303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78565461-90DA-C0F5-2C6B-79F20FEF653B}"/>
                </a:ext>
              </a:extLst>
            </p:cNvPr>
            <p:cNvSpPr/>
            <p:nvPr/>
          </p:nvSpPr>
          <p:spPr>
            <a:xfrm>
              <a:off x="-42907700" y="-679590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56D7257D-D225-2B7E-092C-A37BD9A09894}"/>
                </a:ext>
              </a:extLst>
            </p:cNvPr>
            <p:cNvSpPr/>
            <p:nvPr/>
          </p:nvSpPr>
          <p:spPr>
            <a:xfrm>
              <a:off x="-43230823" y="-67959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2A4DD643-50F9-484B-1F1A-4B6B3338696A}"/>
                </a:ext>
              </a:extLst>
            </p:cNvPr>
            <p:cNvSpPr/>
            <p:nvPr/>
          </p:nvSpPr>
          <p:spPr>
            <a:xfrm>
              <a:off x="-44766116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760A1556-D408-7683-C189-4BB7EDC3A9AA}"/>
                </a:ext>
              </a:extLst>
            </p:cNvPr>
            <p:cNvSpPr/>
            <p:nvPr/>
          </p:nvSpPr>
          <p:spPr>
            <a:xfrm>
              <a:off x="-43392666" y="-67958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68F32B46-05D3-DFA3-AD82-C8DC2404DA7B}"/>
                </a:ext>
              </a:extLst>
            </p:cNvPr>
            <p:cNvSpPr/>
            <p:nvPr/>
          </p:nvSpPr>
          <p:spPr>
            <a:xfrm>
              <a:off x="-44685235" y="-88953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0C5099DD-3B1C-4655-974C-D421AD5AD0E9}"/>
                </a:ext>
              </a:extLst>
            </p:cNvPr>
            <p:cNvSpPr/>
            <p:nvPr/>
          </p:nvSpPr>
          <p:spPr>
            <a:xfrm>
              <a:off x="-43554348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2F8DFCED-C4BB-DB82-BD6A-63F2BA0178CD}"/>
                </a:ext>
              </a:extLst>
            </p:cNvPr>
            <p:cNvSpPr/>
            <p:nvPr/>
          </p:nvSpPr>
          <p:spPr>
            <a:xfrm>
              <a:off x="-43877711" y="-679590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4513A861-0103-AE03-860E-5D414D73BD28}"/>
                </a:ext>
              </a:extLst>
            </p:cNvPr>
            <p:cNvSpPr/>
            <p:nvPr/>
          </p:nvSpPr>
          <p:spPr>
            <a:xfrm>
              <a:off x="-43957787" y="-67959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E510C137-17D2-68D7-71E8-9DFD0AF72C0E}"/>
                </a:ext>
              </a:extLst>
            </p:cNvPr>
            <p:cNvSpPr/>
            <p:nvPr/>
          </p:nvSpPr>
          <p:spPr>
            <a:xfrm>
              <a:off x="-44038990" y="-67959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DB87745F-3403-DCED-9904-883B586A6B0E}"/>
                </a:ext>
              </a:extLst>
            </p:cNvPr>
            <p:cNvSpPr/>
            <p:nvPr/>
          </p:nvSpPr>
          <p:spPr>
            <a:xfrm>
              <a:off x="-45089319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27D2362D-FDCA-1423-86B8-B052DF863295}"/>
                </a:ext>
              </a:extLst>
            </p:cNvPr>
            <p:cNvSpPr/>
            <p:nvPr/>
          </p:nvSpPr>
          <p:spPr>
            <a:xfrm>
              <a:off x="-44200350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99128C81-CE67-011F-F853-2A8E84280ED3}"/>
                </a:ext>
              </a:extLst>
            </p:cNvPr>
            <p:cNvSpPr/>
            <p:nvPr/>
          </p:nvSpPr>
          <p:spPr>
            <a:xfrm>
              <a:off x="-44281312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946DF488-4453-840B-19DD-EF01CB70A877}"/>
                </a:ext>
              </a:extLst>
            </p:cNvPr>
            <p:cNvSpPr/>
            <p:nvPr/>
          </p:nvSpPr>
          <p:spPr>
            <a:xfrm>
              <a:off x="-44362515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5B56D204-53FA-FC35-70DC-D18E4FED80C6}"/>
                </a:ext>
              </a:extLst>
            </p:cNvPr>
            <p:cNvSpPr/>
            <p:nvPr/>
          </p:nvSpPr>
          <p:spPr>
            <a:xfrm>
              <a:off x="-42382456" y="-68660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0FDC3915-E11B-D5B5-899F-C39801B0D661}"/>
                </a:ext>
              </a:extLst>
            </p:cNvPr>
            <p:cNvSpPr/>
            <p:nvPr/>
          </p:nvSpPr>
          <p:spPr>
            <a:xfrm>
              <a:off x="-43352467" y="-85455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3DAF2AF8-2F5C-C11E-741F-F108F467A028}"/>
                </a:ext>
              </a:extLst>
            </p:cNvPr>
            <p:cNvSpPr/>
            <p:nvPr/>
          </p:nvSpPr>
          <p:spPr>
            <a:xfrm>
              <a:off x="-43271505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F87588B5-D94F-7BC9-0CF3-935EA8E179A8}"/>
                </a:ext>
              </a:extLst>
            </p:cNvPr>
            <p:cNvSpPr/>
            <p:nvPr/>
          </p:nvSpPr>
          <p:spPr>
            <a:xfrm>
              <a:off x="-43190301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C774E8E3-2581-E907-E321-C264E475BCC2}"/>
                </a:ext>
              </a:extLst>
            </p:cNvPr>
            <p:cNvSpPr/>
            <p:nvPr/>
          </p:nvSpPr>
          <p:spPr>
            <a:xfrm>
              <a:off x="-45170200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0F8D9B87-DFE6-19A2-D73A-F8E2D475972E}"/>
                </a:ext>
              </a:extLst>
            </p:cNvPr>
            <p:cNvSpPr/>
            <p:nvPr/>
          </p:nvSpPr>
          <p:spPr>
            <a:xfrm>
              <a:off x="-45493483" y="-84751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F5848001-5032-6097-90FB-CA088C2C9252}"/>
                </a:ext>
              </a:extLst>
            </p:cNvPr>
            <p:cNvSpPr/>
            <p:nvPr/>
          </p:nvSpPr>
          <p:spPr>
            <a:xfrm>
              <a:off x="-45170119" y="-88953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7604A611-E3D2-51D8-65B0-1593F69B205C}"/>
                </a:ext>
              </a:extLst>
            </p:cNvPr>
            <p:cNvSpPr/>
            <p:nvPr/>
          </p:nvSpPr>
          <p:spPr>
            <a:xfrm>
              <a:off x="-45170200" y="-84751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8F2D78D3-F467-D6B3-345C-62EE00170664}"/>
                </a:ext>
              </a:extLst>
            </p:cNvPr>
            <p:cNvSpPr/>
            <p:nvPr/>
          </p:nvSpPr>
          <p:spPr>
            <a:xfrm>
              <a:off x="-43109662" y="-504623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35A44A4C-70CF-A849-8A90-AEE4146D02BA}"/>
                </a:ext>
              </a:extLst>
            </p:cNvPr>
            <p:cNvSpPr/>
            <p:nvPr/>
          </p:nvSpPr>
          <p:spPr>
            <a:xfrm>
              <a:off x="-44685396" y="-84751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3B3B492F-654B-02C0-0D03-6C60531BFFBA}"/>
                </a:ext>
              </a:extLst>
            </p:cNvPr>
            <p:cNvSpPr/>
            <p:nvPr/>
          </p:nvSpPr>
          <p:spPr>
            <a:xfrm>
              <a:off x="-44402956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CD00EA58-0E94-D1BE-1D4E-570CCE771792}"/>
                </a:ext>
              </a:extLst>
            </p:cNvPr>
            <p:cNvSpPr/>
            <p:nvPr/>
          </p:nvSpPr>
          <p:spPr>
            <a:xfrm>
              <a:off x="-42019135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33F06DDE-3B3C-C291-A213-2D26A55DB218}"/>
                </a:ext>
              </a:extLst>
            </p:cNvPr>
            <p:cNvSpPr/>
            <p:nvPr/>
          </p:nvSpPr>
          <p:spPr>
            <a:xfrm>
              <a:off x="-42099774" y="-693600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85A920FF-879E-C159-9E08-24B6B26659F8}"/>
                </a:ext>
              </a:extLst>
            </p:cNvPr>
            <p:cNvSpPr/>
            <p:nvPr/>
          </p:nvSpPr>
          <p:spPr>
            <a:xfrm>
              <a:off x="-42422735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2ED4D274-C082-FEBA-4B58-0078444E1100}"/>
                </a:ext>
              </a:extLst>
            </p:cNvPr>
            <p:cNvSpPr/>
            <p:nvPr/>
          </p:nvSpPr>
          <p:spPr>
            <a:xfrm>
              <a:off x="-42503939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770B4321-B45E-0A7E-0E59-9F9CECE46A3A}"/>
                </a:ext>
              </a:extLst>
            </p:cNvPr>
            <p:cNvSpPr/>
            <p:nvPr/>
          </p:nvSpPr>
          <p:spPr>
            <a:xfrm>
              <a:off x="-42584901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EB74FF39-C54C-7D56-5F98-A7A9CA14F2C4}"/>
                </a:ext>
              </a:extLst>
            </p:cNvPr>
            <p:cNvSpPr/>
            <p:nvPr/>
          </p:nvSpPr>
          <p:spPr>
            <a:xfrm>
              <a:off x="-42665218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2DC20F5E-0B26-F332-691A-7806CA0AF752}"/>
                </a:ext>
              </a:extLst>
            </p:cNvPr>
            <p:cNvSpPr/>
            <p:nvPr/>
          </p:nvSpPr>
          <p:spPr>
            <a:xfrm>
              <a:off x="-42746180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3B77C792-6F75-D903-4F4B-4E91372A4C61}"/>
                </a:ext>
              </a:extLst>
            </p:cNvPr>
            <p:cNvSpPr/>
            <p:nvPr/>
          </p:nvSpPr>
          <p:spPr>
            <a:xfrm>
              <a:off x="-42827303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525DAFE4-AF9E-758B-87D4-28D8BF3E84A3}"/>
                </a:ext>
              </a:extLst>
            </p:cNvPr>
            <p:cNvSpPr/>
            <p:nvPr/>
          </p:nvSpPr>
          <p:spPr>
            <a:xfrm>
              <a:off x="-43230903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A33E8A68-3D62-7051-4B41-D1C7A09A3AFD}"/>
                </a:ext>
              </a:extLst>
            </p:cNvPr>
            <p:cNvSpPr/>
            <p:nvPr/>
          </p:nvSpPr>
          <p:spPr>
            <a:xfrm>
              <a:off x="-45493483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7607497E-BAC5-65B8-9657-8F7280B5B37D}"/>
                </a:ext>
              </a:extLst>
            </p:cNvPr>
            <p:cNvSpPr/>
            <p:nvPr/>
          </p:nvSpPr>
          <p:spPr>
            <a:xfrm>
              <a:off x="-43392666" y="-693624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170F9B12-7B0B-E6F3-F296-C30F29BBC943}"/>
                </a:ext>
              </a:extLst>
            </p:cNvPr>
            <p:cNvSpPr/>
            <p:nvPr/>
          </p:nvSpPr>
          <p:spPr>
            <a:xfrm>
              <a:off x="-45574284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A4E3F6BB-E73B-A2B7-EC48-EC4C8BE36379}"/>
                </a:ext>
              </a:extLst>
            </p:cNvPr>
            <p:cNvSpPr/>
            <p:nvPr/>
          </p:nvSpPr>
          <p:spPr>
            <a:xfrm>
              <a:off x="-43554348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B2F855B3-90ED-7CC4-83CE-EE5C60CD465E}"/>
                </a:ext>
              </a:extLst>
            </p:cNvPr>
            <p:cNvSpPr/>
            <p:nvPr/>
          </p:nvSpPr>
          <p:spPr>
            <a:xfrm>
              <a:off x="-45978368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36EA2ED3-4866-C00B-CB43-45E907C0971C}"/>
                </a:ext>
              </a:extLst>
            </p:cNvPr>
            <p:cNvSpPr/>
            <p:nvPr/>
          </p:nvSpPr>
          <p:spPr>
            <a:xfrm>
              <a:off x="-45897406" y="-73554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C870221D-9C1D-544C-3A38-884783B60C96}"/>
                </a:ext>
              </a:extLst>
            </p:cNvPr>
            <p:cNvSpPr/>
            <p:nvPr/>
          </p:nvSpPr>
          <p:spPr>
            <a:xfrm>
              <a:off x="-43957867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C7AEA921-16F5-EA6F-FD11-0FB87EC45830}"/>
                </a:ext>
              </a:extLst>
            </p:cNvPr>
            <p:cNvSpPr/>
            <p:nvPr/>
          </p:nvSpPr>
          <p:spPr>
            <a:xfrm>
              <a:off x="-44039071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BE5566C9-E5D8-9C5A-876D-DE42AC886185}"/>
                </a:ext>
              </a:extLst>
            </p:cNvPr>
            <p:cNvSpPr/>
            <p:nvPr/>
          </p:nvSpPr>
          <p:spPr>
            <a:xfrm>
              <a:off x="-44120033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BF8B10BD-D6D6-62F9-F89C-F29639833B07}"/>
                </a:ext>
              </a:extLst>
            </p:cNvPr>
            <p:cNvSpPr/>
            <p:nvPr/>
          </p:nvSpPr>
          <p:spPr>
            <a:xfrm>
              <a:off x="-42867421" y="-504623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EC1C578A-7ED1-0640-7CB4-84D2DA367C2F}"/>
                </a:ext>
              </a:extLst>
            </p:cNvPr>
            <p:cNvSpPr/>
            <p:nvPr/>
          </p:nvSpPr>
          <p:spPr>
            <a:xfrm>
              <a:off x="-45493483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D4075CFA-065B-E853-977D-DF95E64AF994}"/>
                </a:ext>
              </a:extLst>
            </p:cNvPr>
            <p:cNvSpPr/>
            <p:nvPr/>
          </p:nvSpPr>
          <p:spPr>
            <a:xfrm>
              <a:off x="-44200350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673DF3BB-73DD-3625-BBD8-4DB0D2A30573}"/>
                </a:ext>
              </a:extLst>
            </p:cNvPr>
            <p:cNvSpPr/>
            <p:nvPr/>
          </p:nvSpPr>
          <p:spPr>
            <a:xfrm>
              <a:off x="-44281312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32871713-8622-46C5-4772-069B27946CA9}"/>
                </a:ext>
              </a:extLst>
            </p:cNvPr>
            <p:cNvSpPr/>
            <p:nvPr/>
          </p:nvSpPr>
          <p:spPr>
            <a:xfrm>
              <a:off x="-44362515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87C88EB9-74BF-69F0-ABA2-E3D5E860B50A}"/>
                </a:ext>
              </a:extLst>
            </p:cNvPr>
            <p:cNvSpPr/>
            <p:nvPr/>
          </p:nvSpPr>
          <p:spPr>
            <a:xfrm>
              <a:off x="-45170200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D7704DD8-34D6-836B-C266-0E924B173A6E}"/>
                </a:ext>
              </a:extLst>
            </p:cNvPr>
            <p:cNvSpPr/>
            <p:nvPr/>
          </p:nvSpPr>
          <p:spPr>
            <a:xfrm>
              <a:off x="-44039071" y="-49763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33AC88CF-212D-675F-E0D0-F5B9F352F5C6}"/>
                </a:ext>
              </a:extLst>
            </p:cNvPr>
            <p:cNvSpPr/>
            <p:nvPr/>
          </p:nvSpPr>
          <p:spPr>
            <a:xfrm>
              <a:off x="-44685637" y="-693600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D6BBE291-DB1F-1E06-649B-11AA754317BA}"/>
                </a:ext>
              </a:extLst>
            </p:cNvPr>
            <p:cNvSpPr/>
            <p:nvPr/>
          </p:nvSpPr>
          <p:spPr>
            <a:xfrm>
              <a:off x="-45089480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ABFEEA3B-5A46-B45D-C45F-A33B8258BAD9}"/>
                </a:ext>
              </a:extLst>
            </p:cNvPr>
            <p:cNvSpPr/>
            <p:nvPr/>
          </p:nvSpPr>
          <p:spPr>
            <a:xfrm>
              <a:off x="-45574203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D59E7330-2180-0800-6EA8-3FFD13BE19CB}"/>
                </a:ext>
              </a:extLst>
            </p:cNvPr>
            <p:cNvSpPr/>
            <p:nvPr/>
          </p:nvSpPr>
          <p:spPr>
            <a:xfrm>
              <a:off x="-45897406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1FCF438D-4001-9A02-D5D2-E6CFCF98F39F}"/>
                </a:ext>
              </a:extLst>
            </p:cNvPr>
            <p:cNvSpPr/>
            <p:nvPr/>
          </p:nvSpPr>
          <p:spPr>
            <a:xfrm>
              <a:off x="-44685396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CEC46C59-E183-644C-2B22-DBF07928DE1E}"/>
                </a:ext>
              </a:extLst>
            </p:cNvPr>
            <p:cNvSpPr/>
            <p:nvPr/>
          </p:nvSpPr>
          <p:spPr>
            <a:xfrm>
              <a:off x="-42059575" y="-700609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20976620-6863-151C-7DCC-6BBC5146A7E4}"/>
                </a:ext>
              </a:extLst>
            </p:cNvPr>
            <p:cNvSpPr/>
            <p:nvPr/>
          </p:nvSpPr>
          <p:spPr>
            <a:xfrm>
              <a:off x="-42544299" y="-70056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68A5D760-6060-91A2-7325-ED4D915CC6C2}"/>
                </a:ext>
              </a:extLst>
            </p:cNvPr>
            <p:cNvSpPr/>
            <p:nvPr/>
          </p:nvSpPr>
          <p:spPr>
            <a:xfrm>
              <a:off x="-44443155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814568AC-9110-6476-BFD8-22BE1810F448}"/>
                </a:ext>
              </a:extLst>
            </p:cNvPr>
            <p:cNvSpPr/>
            <p:nvPr/>
          </p:nvSpPr>
          <p:spPr>
            <a:xfrm>
              <a:off x="-44362032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38D8C055-714D-4CC2-8EEB-627E0450F9C7}"/>
                </a:ext>
              </a:extLst>
            </p:cNvPr>
            <p:cNvSpPr/>
            <p:nvPr/>
          </p:nvSpPr>
          <p:spPr>
            <a:xfrm>
              <a:off x="-43352467" y="-70056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669EFD73-DD1E-C190-B056-29E0705497D6}"/>
                </a:ext>
              </a:extLst>
            </p:cNvPr>
            <p:cNvSpPr/>
            <p:nvPr/>
          </p:nvSpPr>
          <p:spPr>
            <a:xfrm>
              <a:off x="-43432784" y="-70056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EEDECA6A-062E-E960-5247-F29EE020CA5C}"/>
                </a:ext>
              </a:extLst>
            </p:cNvPr>
            <p:cNvSpPr/>
            <p:nvPr/>
          </p:nvSpPr>
          <p:spPr>
            <a:xfrm>
              <a:off x="-44240952" y="-70056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3F41F2A0-230C-9ACB-3353-077E663F36BA}"/>
                </a:ext>
              </a:extLst>
            </p:cNvPr>
            <p:cNvSpPr/>
            <p:nvPr/>
          </p:nvSpPr>
          <p:spPr>
            <a:xfrm>
              <a:off x="-45978368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5C290939-DC53-BB51-422A-A384F3308474}"/>
                </a:ext>
              </a:extLst>
            </p:cNvPr>
            <p:cNvSpPr/>
            <p:nvPr/>
          </p:nvSpPr>
          <p:spPr>
            <a:xfrm>
              <a:off x="-43958351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498C4EA7-72B5-DEAD-7536-B3BBF84A8E87}"/>
                </a:ext>
              </a:extLst>
            </p:cNvPr>
            <p:cNvSpPr/>
            <p:nvPr/>
          </p:nvSpPr>
          <p:spPr>
            <a:xfrm>
              <a:off x="-44725836" y="-700609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CB1F8087-134F-0211-46DF-AFA2C81F9350}"/>
                </a:ext>
              </a:extLst>
            </p:cNvPr>
            <p:cNvSpPr/>
            <p:nvPr/>
          </p:nvSpPr>
          <p:spPr>
            <a:xfrm>
              <a:off x="-44887599" y="-70056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0EAABA3F-C996-C918-8931-B56234C88457}"/>
                </a:ext>
              </a:extLst>
            </p:cNvPr>
            <p:cNvSpPr/>
            <p:nvPr/>
          </p:nvSpPr>
          <p:spPr>
            <a:xfrm>
              <a:off x="-42099855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2BC7BE50-5174-357A-34A4-612EFC72DB42}"/>
                </a:ext>
              </a:extLst>
            </p:cNvPr>
            <p:cNvSpPr/>
            <p:nvPr/>
          </p:nvSpPr>
          <p:spPr>
            <a:xfrm>
              <a:off x="-43635068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A7E6498D-4A83-BE44-587A-88A951A54C5F}"/>
                </a:ext>
              </a:extLst>
            </p:cNvPr>
            <p:cNvSpPr/>
            <p:nvPr/>
          </p:nvSpPr>
          <p:spPr>
            <a:xfrm>
              <a:off x="-43958270" y="-49761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19D77132-9E2C-312E-0FBB-970AD61E7ED7}"/>
                </a:ext>
              </a:extLst>
            </p:cNvPr>
            <p:cNvSpPr/>
            <p:nvPr/>
          </p:nvSpPr>
          <p:spPr>
            <a:xfrm>
              <a:off x="-42342015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AD2FC389-0644-D8D8-27BC-E9C8AB12342D}"/>
                </a:ext>
              </a:extLst>
            </p:cNvPr>
            <p:cNvSpPr/>
            <p:nvPr/>
          </p:nvSpPr>
          <p:spPr>
            <a:xfrm>
              <a:off x="-43634987" y="-49761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E36A1510-0A1A-5DEF-FF7E-AFF4DE769F79}"/>
                </a:ext>
              </a:extLst>
            </p:cNvPr>
            <p:cNvSpPr/>
            <p:nvPr/>
          </p:nvSpPr>
          <p:spPr>
            <a:xfrm>
              <a:off x="-44443155" y="-84751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528FCBEC-5CEC-58C3-707C-913341898E92}"/>
                </a:ext>
              </a:extLst>
            </p:cNvPr>
            <p:cNvSpPr/>
            <p:nvPr/>
          </p:nvSpPr>
          <p:spPr>
            <a:xfrm>
              <a:off x="-43554106" y="-49762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505F66CE-97F3-F89E-CBB5-2A7847A07D98}"/>
                </a:ext>
              </a:extLst>
            </p:cNvPr>
            <p:cNvSpPr/>
            <p:nvPr/>
          </p:nvSpPr>
          <p:spPr>
            <a:xfrm>
              <a:off x="-43150183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09B17035-4D3C-333D-E2A6-7E53B8E1CC84}"/>
                </a:ext>
              </a:extLst>
            </p:cNvPr>
            <p:cNvSpPr/>
            <p:nvPr/>
          </p:nvSpPr>
          <p:spPr>
            <a:xfrm>
              <a:off x="-44402634" y="-89653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4500B681-5FC6-4CC2-0DD7-B0788AFF93ED}"/>
                </a:ext>
              </a:extLst>
            </p:cNvPr>
            <p:cNvSpPr/>
            <p:nvPr/>
          </p:nvSpPr>
          <p:spPr>
            <a:xfrm>
              <a:off x="-43230903" y="-49763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4CB47CC2-5FDB-D145-0C77-615C9765645D}"/>
                </a:ext>
              </a:extLst>
            </p:cNvPr>
            <p:cNvSpPr/>
            <p:nvPr/>
          </p:nvSpPr>
          <p:spPr>
            <a:xfrm>
              <a:off x="-42908023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52C4102C-8111-F2A7-2CCD-D209A7CC0A69}"/>
                </a:ext>
              </a:extLst>
            </p:cNvPr>
            <p:cNvSpPr/>
            <p:nvPr/>
          </p:nvSpPr>
          <p:spPr>
            <a:xfrm>
              <a:off x="-42826900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2F9C38DF-C919-C2AD-1893-1D37A772771A}"/>
                </a:ext>
              </a:extLst>
            </p:cNvPr>
            <p:cNvSpPr/>
            <p:nvPr/>
          </p:nvSpPr>
          <p:spPr>
            <a:xfrm>
              <a:off x="-43150102" y="-49761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0F1280E1-47FA-0C2A-3AC5-654B6AEB40F8}"/>
                </a:ext>
              </a:extLst>
            </p:cNvPr>
            <p:cNvSpPr/>
            <p:nvPr/>
          </p:nvSpPr>
          <p:spPr>
            <a:xfrm>
              <a:off x="-43150183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1CCE1CC3-0D67-0AF8-B490-69017CC8B01B}"/>
                </a:ext>
              </a:extLst>
            </p:cNvPr>
            <p:cNvSpPr/>
            <p:nvPr/>
          </p:nvSpPr>
          <p:spPr>
            <a:xfrm>
              <a:off x="-43634987" y="-84751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73977624-751B-EE31-DF25-69676B1A921C}"/>
                </a:ext>
              </a:extLst>
            </p:cNvPr>
            <p:cNvSpPr/>
            <p:nvPr/>
          </p:nvSpPr>
          <p:spPr>
            <a:xfrm>
              <a:off x="-43150183" y="-84751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FA8580D1-90AF-B300-CAC3-A4CBFED839B4}"/>
                </a:ext>
              </a:extLst>
            </p:cNvPr>
            <p:cNvSpPr/>
            <p:nvPr/>
          </p:nvSpPr>
          <p:spPr>
            <a:xfrm>
              <a:off x="-42423219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2075D8AB-FEA9-9ADD-BA8E-40FAE1F27267}"/>
                </a:ext>
              </a:extLst>
            </p:cNvPr>
            <p:cNvSpPr/>
            <p:nvPr/>
          </p:nvSpPr>
          <p:spPr>
            <a:xfrm>
              <a:off x="-43634987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1EB44EAA-9FD7-50AB-DAC2-E1880F9A5DF2}"/>
                </a:ext>
              </a:extLst>
            </p:cNvPr>
            <p:cNvSpPr/>
            <p:nvPr/>
          </p:nvSpPr>
          <p:spPr>
            <a:xfrm>
              <a:off x="-45937685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C3AD5622-D395-FA84-2284-97E474AC772A}"/>
                </a:ext>
              </a:extLst>
            </p:cNvPr>
            <p:cNvSpPr/>
            <p:nvPr/>
          </p:nvSpPr>
          <p:spPr>
            <a:xfrm>
              <a:off x="-43958351" y="-483645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39E5F93A-1892-9E1F-C15A-79577DB8A343}"/>
                </a:ext>
              </a:extLst>
            </p:cNvPr>
            <p:cNvSpPr/>
            <p:nvPr/>
          </p:nvSpPr>
          <p:spPr>
            <a:xfrm>
              <a:off x="-43877228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A9865962-3CE2-1EDF-6115-BF1494FF4D1D}"/>
                </a:ext>
              </a:extLst>
            </p:cNvPr>
            <p:cNvSpPr/>
            <p:nvPr/>
          </p:nvSpPr>
          <p:spPr>
            <a:xfrm>
              <a:off x="-43635068" y="-483645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A50BB008-3CD9-3E8E-3604-829C0D9A69A8}"/>
                </a:ext>
              </a:extLst>
            </p:cNvPr>
            <p:cNvSpPr/>
            <p:nvPr/>
          </p:nvSpPr>
          <p:spPr>
            <a:xfrm>
              <a:off x="-43554106" y="-483621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FAF8FE7F-28E0-D1D2-B5CC-9B2E1E749A64}"/>
                </a:ext>
              </a:extLst>
            </p:cNvPr>
            <p:cNvSpPr/>
            <p:nvPr/>
          </p:nvSpPr>
          <p:spPr>
            <a:xfrm>
              <a:off x="-43230984" y="-483621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B6E98085-CBE7-79CE-0C68-77A6DAE719C1}"/>
                </a:ext>
              </a:extLst>
            </p:cNvPr>
            <p:cNvSpPr/>
            <p:nvPr/>
          </p:nvSpPr>
          <p:spPr>
            <a:xfrm>
              <a:off x="-45452881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7E618A84-9071-498A-D1F5-AA2BEBA7D0C1}"/>
                </a:ext>
              </a:extLst>
            </p:cNvPr>
            <p:cNvSpPr/>
            <p:nvPr/>
          </p:nvSpPr>
          <p:spPr>
            <a:xfrm>
              <a:off x="-45614724" y="-84054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77B359BF-992B-A200-21DA-F025E8F5FC05}"/>
                </a:ext>
              </a:extLst>
            </p:cNvPr>
            <p:cNvSpPr/>
            <p:nvPr/>
          </p:nvSpPr>
          <p:spPr>
            <a:xfrm>
              <a:off x="-43150183" y="-483645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C72CDCE0-D4E3-F29D-23D2-3A598872E727}"/>
                </a:ext>
              </a:extLst>
            </p:cNvPr>
            <p:cNvSpPr/>
            <p:nvPr/>
          </p:nvSpPr>
          <p:spPr>
            <a:xfrm>
              <a:off x="-45210721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96D9A775-5A78-3F78-5E6A-08764AB8D788}"/>
                </a:ext>
              </a:extLst>
            </p:cNvPr>
            <p:cNvSpPr/>
            <p:nvPr/>
          </p:nvSpPr>
          <p:spPr>
            <a:xfrm>
              <a:off x="-43998550" y="-47666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30655DEF-EC07-E440-54C6-2FB9A6144D2D}"/>
                </a:ext>
              </a:extLst>
            </p:cNvPr>
            <p:cNvSpPr/>
            <p:nvPr/>
          </p:nvSpPr>
          <p:spPr>
            <a:xfrm>
              <a:off x="-44443155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A311A2A2-D4E4-5387-18EB-BEF0E5394E62}"/>
                </a:ext>
              </a:extLst>
            </p:cNvPr>
            <p:cNvSpPr/>
            <p:nvPr/>
          </p:nvSpPr>
          <p:spPr>
            <a:xfrm>
              <a:off x="-44685396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BD23AFFF-E544-1C64-4014-89245F5CB626}"/>
                </a:ext>
              </a:extLst>
            </p:cNvPr>
            <p:cNvSpPr/>
            <p:nvPr/>
          </p:nvSpPr>
          <p:spPr>
            <a:xfrm>
              <a:off x="-45452881" y="-84050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020D3F94-04D5-2D97-871C-CF0AF5044F5C}"/>
                </a:ext>
              </a:extLst>
            </p:cNvPr>
            <p:cNvSpPr/>
            <p:nvPr/>
          </p:nvSpPr>
          <p:spPr>
            <a:xfrm>
              <a:off x="-43917669" y="-47665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34443DAE-E49D-C276-97A3-88046773A940}"/>
                </a:ext>
              </a:extLst>
            </p:cNvPr>
            <p:cNvSpPr/>
            <p:nvPr/>
          </p:nvSpPr>
          <p:spPr>
            <a:xfrm>
              <a:off x="-44725836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25F79E63-CC91-D045-1FD0-7DD9D2AA833D}"/>
                </a:ext>
              </a:extLst>
            </p:cNvPr>
            <p:cNvSpPr/>
            <p:nvPr/>
          </p:nvSpPr>
          <p:spPr>
            <a:xfrm>
              <a:off x="-45210721" y="-84050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F6D1D0B5-5961-88EA-3155-B475FD663624}"/>
                </a:ext>
              </a:extLst>
            </p:cNvPr>
            <p:cNvSpPr/>
            <p:nvPr/>
          </p:nvSpPr>
          <p:spPr>
            <a:xfrm>
              <a:off x="-45130081" y="-84056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EE9208E6-73E5-D3C8-93A7-687699B600B5}"/>
                </a:ext>
              </a:extLst>
            </p:cNvPr>
            <p:cNvSpPr/>
            <p:nvPr/>
          </p:nvSpPr>
          <p:spPr>
            <a:xfrm>
              <a:off x="-43594385" y="-47665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C04514B3-C110-E95F-4705-E19727BF50E7}"/>
                </a:ext>
              </a:extLst>
            </p:cNvPr>
            <p:cNvSpPr/>
            <p:nvPr/>
          </p:nvSpPr>
          <p:spPr>
            <a:xfrm>
              <a:off x="-44402553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88F4408D-11F1-6683-A0FF-1E490BA105AF}"/>
                </a:ext>
              </a:extLst>
            </p:cNvPr>
            <p:cNvSpPr/>
            <p:nvPr/>
          </p:nvSpPr>
          <p:spPr>
            <a:xfrm>
              <a:off x="-44321672" y="-72858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8C53D4EC-476F-8D27-82BC-C37700F2D8B1}"/>
                </a:ext>
              </a:extLst>
            </p:cNvPr>
            <p:cNvSpPr/>
            <p:nvPr/>
          </p:nvSpPr>
          <p:spPr>
            <a:xfrm>
              <a:off x="-44725917" y="-89653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3A1D0CC8-A385-FF00-AA8E-6E7545B77DC4}"/>
                </a:ext>
              </a:extLst>
            </p:cNvPr>
            <p:cNvSpPr/>
            <p:nvPr/>
          </p:nvSpPr>
          <p:spPr>
            <a:xfrm>
              <a:off x="-44806718" y="-89651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6D37FCC9-B97E-26AC-BFA7-A980242F60BA}"/>
                </a:ext>
              </a:extLst>
            </p:cNvPr>
            <p:cNvSpPr/>
            <p:nvPr/>
          </p:nvSpPr>
          <p:spPr>
            <a:xfrm>
              <a:off x="-45129840" y="-89651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6709E0B9-F2A1-8AA0-A70C-DF12C14E785A}"/>
                </a:ext>
              </a:extLst>
            </p:cNvPr>
            <p:cNvSpPr/>
            <p:nvPr/>
          </p:nvSpPr>
          <p:spPr>
            <a:xfrm>
              <a:off x="-43998550" y="-72858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9E7D80AB-AE5C-E1F9-FF91-FC0D748F1EBB}"/>
                </a:ext>
              </a:extLst>
            </p:cNvPr>
            <p:cNvSpPr/>
            <p:nvPr/>
          </p:nvSpPr>
          <p:spPr>
            <a:xfrm>
              <a:off x="-43917669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406F2704-502F-CB93-9AD9-BF02FE502669}"/>
                </a:ext>
              </a:extLst>
            </p:cNvPr>
            <p:cNvSpPr/>
            <p:nvPr/>
          </p:nvSpPr>
          <p:spPr>
            <a:xfrm>
              <a:off x="-43190704" y="-47665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0814DFB1-2D4F-BBE0-E8A8-F0AFEB2DF023}"/>
                </a:ext>
              </a:extLst>
            </p:cNvPr>
            <p:cNvSpPr/>
            <p:nvPr/>
          </p:nvSpPr>
          <p:spPr>
            <a:xfrm>
              <a:off x="-44806556" y="-84054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80C9CA58-27D4-1B2E-FE85-D69566046622}"/>
                </a:ext>
              </a:extLst>
            </p:cNvPr>
            <p:cNvSpPr/>
            <p:nvPr/>
          </p:nvSpPr>
          <p:spPr>
            <a:xfrm>
              <a:off x="-41978372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F691C9EF-934F-91AE-7BC0-FB8745DBBBAE}"/>
                </a:ext>
              </a:extLst>
            </p:cNvPr>
            <p:cNvSpPr/>
            <p:nvPr/>
          </p:nvSpPr>
          <p:spPr>
            <a:xfrm>
              <a:off x="-43594385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F1EAA787-80FE-7576-447F-084F2E6BE356}"/>
                </a:ext>
              </a:extLst>
            </p:cNvPr>
            <p:cNvSpPr/>
            <p:nvPr/>
          </p:nvSpPr>
          <p:spPr>
            <a:xfrm>
              <a:off x="-43190382" y="-84051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9CD3EB78-8AB4-C5F3-5F54-1024B21543C3}"/>
                </a:ext>
              </a:extLst>
            </p:cNvPr>
            <p:cNvSpPr/>
            <p:nvPr/>
          </p:nvSpPr>
          <p:spPr>
            <a:xfrm>
              <a:off x="-43271424" y="-84054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4D0530F9-5524-F5BF-C489-792487A707FD}"/>
                </a:ext>
              </a:extLst>
            </p:cNvPr>
            <p:cNvSpPr/>
            <p:nvPr/>
          </p:nvSpPr>
          <p:spPr>
            <a:xfrm>
              <a:off x="-43917749" y="-46267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069FF135-C697-EB0B-6165-ECF506E849C9}"/>
                </a:ext>
              </a:extLst>
            </p:cNvPr>
            <p:cNvSpPr/>
            <p:nvPr/>
          </p:nvSpPr>
          <p:spPr>
            <a:xfrm>
              <a:off x="-43594708" y="-46265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EF5270E5-3D20-2654-DA3D-6877A5321781}"/>
                </a:ext>
              </a:extLst>
            </p:cNvPr>
            <p:cNvSpPr/>
            <p:nvPr/>
          </p:nvSpPr>
          <p:spPr>
            <a:xfrm>
              <a:off x="-43190704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EA26800D-5B62-8EF0-28B1-A219F5CCF7C5}"/>
                </a:ext>
              </a:extLst>
            </p:cNvPr>
            <p:cNvSpPr/>
            <p:nvPr/>
          </p:nvSpPr>
          <p:spPr>
            <a:xfrm>
              <a:off x="-42382617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478D8632-13EB-C853-E82C-25CA698FE9E6}"/>
                </a:ext>
              </a:extLst>
            </p:cNvPr>
            <p:cNvSpPr/>
            <p:nvPr/>
          </p:nvSpPr>
          <p:spPr>
            <a:xfrm>
              <a:off x="-42463337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7AE11C8C-A456-9634-E433-F5C8A7840095}"/>
                </a:ext>
              </a:extLst>
            </p:cNvPr>
            <p:cNvSpPr/>
            <p:nvPr/>
          </p:nvSpPr>
          <p:spPr>
            <a:xfrm>
              <a:off x="-44645277" y="-84054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518154A2-A4EF-6FF1-277D-AE45E7BA10A0}"/>
                </a:ext>
              </a:extLst>
            </p:cNvPr>
            <p:cNvSpPr/>
            <p:nvPr/>
          </p:nvSpPr>
          <p:spPr>
            <a:xfrm>
              <a:off x="-42867340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B9B3FF1D-0CBB-8F54-DBB8-1621EFD6C366}"/>
                </a:ext>
              </a:extLst>
            </p:cNvPr>
            <p:cNvSpPr/>
            <p:nvPr/>
          </p:nvSpPr>
          <p:spPr>
            <a:xfrm>
              <a:off x="-42786540" y="-72858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62056C45-64B4-6C95-25A5-F67AF7ED2B2F}"/>
                </a:ext>
              </a:extLst>
            </p:cNvPr>
            <p:cNvSpPr/>
            <p:nvPr/>
          </p:nvSpPr>
          <p:spPr>
            <a:xfrm>
              <a:off x="-43513746" y="-84056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AE05F074-6352-A54B-EAB4-E5A48CD2F810}"/>
                </a:ext>
              </a:extLst>
            </p:cNvPr>
            <p:cNvSpPr/>
            <p:nvPr/>
          </p:nvSpPr>
          <p:spPr>
            <a:xfrm>
              <a:off x="-43594708" y="-84051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5EA133C6-7857-D40E-A6A0-00606A6D4434}"/>
                </a:ext>
              </a:extLst>
            </p:cNvPr>
            <p:cNvSpPr/>
            <p:nvPr/>
          </p:nvSpPr>
          <p:spPr>
            <a:xfrm>
              <a:off x="-42786540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C1CC925D-EE86-3622-783C-5318F31017D1}"/>
                </a:ext>
              </a:extLst>
            </p:cNvPr>
            <p:cNvSpPr/>
            <p:nvPr/>
          </p:nvSpPr>
          <p:spPr>
            <a:xfrm>
              <a:off x="-42463337" y="-72858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F3651366-98DD-4642-509D-645028C237F1}"/>
                </a:ext>
              </a:extLst>
            </p:cNvPr>
            <p:cNvSpPr/>
            <p:nvPr/>
          </p:nvSpPr>
          <p:spPr>
            <a:xfrm>
              <a:off x="-42382536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30D11C71-F0E1-DF59-5CFA-4FE2C2DF26DE}"/>
                </a:ext>
              </a:extLst>
            </p:cNvPr>
            <p:cNvSpPr/>
            <p:nvPr/>
          </p:nvSpPr>
          <p:spPr>
            <a:xfrm>
              <a:off x="-43190382" y="-46265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9DD6CEAE-D801-9B2C-81C9-6652A7D3988E}"/>
                </a:ext>
              </a:extLst>
            </p:cNvPr>
            <p:cNvSpPr/>
            <p:nvPr/>
          </p:nvSpPr>
          <p:spPr>
            <a:xfrm>
              <a:off x="-42867421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D18D821B-BD34-B53B-6451-E077F775F4D5}"/>
                </a:ext>
              </a:extLst>
            </p:cNvPr>
            <p:cNvSpPr/>
            <p:nvPr/>
          </p:nvSpPr>
          <p:spPr>
            <a:xfrm>
              <a:off x="-43190382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3C18012E-F256-09DC-C850-DA5E3B4C48CD}"/>
                </a:ext>
              </a:extLst>
            </p:cNvPr>
            <p:cNvSpPr/>
            <p:nvPr/>
          </p:nvSpPr>
          <p:spPr>
            <a:xfrm>
              <a:off x="-43877228" y="-45567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AEDC3BBD-AD1D-519B-C675-674868DA2EB3}"/>
                </a:ext>
              </a:extLst>
            </p:cNvPr>
            <p:cNvSpPr/>
            <p:nvPr/>
          </p:nvSpPr>
          <p:spPr>
            <a:xfrm>
              <a:off x="-44402553" y="-84050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8C79A3CC-81CF-0ACE-E8DE-09A263E3D835}"/>
                </a:ext>
              </a:extLst>
            </p:cNvPr>
            <p:cNvSpPr/>
            <p:nvPr/>
          </p:nvSpPr>
          <p:spPr>
            <a:xfrm>
              <a:off x="-43634987" y="-45567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FF6CCCE3-85D0-5C5D-A172-985BA4FB7462}"/>
                </a:ext>
              </a:extLst>
            </p:cNvPr>
            <p:cNvSpPr/>
            <p:nvPr/>
          </p:nvSpPr>
          <p:spPr>
            <a:xfrm>
              <a:off x="-43594708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A9E817C0-2C09-BE1C-0684-576D88D639DC}"/>
                </a:ext>
              </a:extLst>
            </p:cNvPr>
            <p:cNvSpPr/>
            <p:nvPr/>
          </p:nvSpPr>
          <p:spPr>
            <a:xfrm>
              <a:off x="-43917749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FE1B7A93-75DA-47C6-17D6-E94B3CE394C2}"/>
                </a:ext>
              </a:extLst>
            </p:cNvPr>
            <p:cNvSpPr/>
            <p:nvPr/>
          </p:nvSpPr>
          <p:spPr>
            <a:xfrm>
              <a:off x="-43998550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7384CAB8-AEC6-BADD-D98D-A8BF1354F61E}"/>
                </a:ext>
              </a:extLst>
            </p:cNvPr>
            <p:cNvSpPr/>
            <p:nvPr/>
          </p:nvSpPr>
          <p:spPr>
            <a:xfrm>
              <a:off x="-44321914" y="-84056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8C7AE049-FA2F-515D-C23C-22BA53994F32}"/>
                </a:ext>
              </a:extLst>
            </p:cNvPr>
            <p:cNvSpPr/>
            <p:nvPr/>
          </p:nvSpPr>
          <p:spPr>
            <a:xfrm>
              <a:off x="-43432784" y="-448634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06183047-321B-CCD4-B13E-484D187E17F7}"/>
                </a:ext>
              </a:extLst>
            </p:cNvPr>
            <p:cNvSpPr/>
            <p:nvPr/>
          </p:nvSpPr>
          <p:spPr>
            <a:xfrm>
              <a:off x="-44160232" y="-840541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09AECEAD-5BAC-477E-E76E-88678FCC7730}"/>
                </a:ext>
              </a:extLst>
            </p:cNvPr>
            <p:cNvSpPr/>
            <p:nvPr/>
          </p:nvSpPr>
          <p:spPr>
            <a:xfrm>
              <a:off x="-44321672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59242562-9259-F4AC-1FFB-745A1BA2055F}"/>
                </a:ext>
              </a:extLst>
            </p:cNvPr>
            <p:cNvSpPr/>
            <p:nvPr/>
          </p:nvSpPr>
          <p:spPr>
            <a:xfrm>
              <a:off x="-44402634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AE2FA1A8-02A4-8D81-39E3-49ED6648B2F8}"/>
                </a:ext>
              </a:extLst>
            </p:cNvPr>
            <p:cNvSpPr/>
            <p:nvPr/>
          </p:nvSpPr>
          <p:spPr>
            <a:xfrm>
              <a:off x="-44725917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3FE185C6-991F-51DB-60C0-18965BFF0ECC}"/>
                </a:ext>
              </a:extLst>
            </p:cNvPr>
            <p:cNvSpPr/>
            <p:nvPr/>
          </p:nvSpPr>
          <p:spPr>
            <a:xfrm>
              <a:off x="-44806718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AF7E82F4-A82A-4F51-206B-68C559B015E6}"/>
                </a:ext>
              </a:extLst>
            </p:cNvPr>
            <p:cNvSpPr/>
            <p:nvPr/>
          </p:nvSpPr>
          <p:spPr>
            <a:xfrm>
              <a:off x="-43352467" y="-448634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DCCCBB8C-5B34-32D0-60F4-37BB7A67BC63}"/>
                </a:ext>
              </a:extLst>
            </p:cNvPr>
            <p:cNvSpPr/>
            <p:nvPr/>
          </p:nvSpPr>
          <p:spPr>
            <a:xfrm>
              <a:off x="-43554348" y="-44166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EF435116-A3B7-A81A-1BE6-7D6E2DB193DF}"/>
                </a:ext>
              </a:extLst>
            </p:cNvPr>
            <p:cNvSpPr/>
            <p:nvPr/>
          </p:nvSpPr>
          <p:spPr>
            <a:xfrm>
              <a:off x="-43998389" y="-84054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7A5E6E8C-5C87-AC78-B00D-704105C1CC30}"/>
                </a:ext>
              </a:extLst>
            </p:cNvPr>
            <p:cNvSpPr/>
            <p:nvPr/>
          </p:nvSpPr>
          <p:spPr>
            <a:xfrm>
              <a:off x="-45129840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A7F2E751-8AA8-8C04-88FE-29BE2AD72C1B}"/>
                </a:ext>
              </a:extLst>
            </p:cNvPr>
            <p:cNvSpPr/>
            <p:nvPr/>
          </p:nvSpPr>
          <p:spPr>
            <a:xfrm>
              <a:off x="-45210801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7DC2ACC8-1155-7D7B-A455-145364EC489A}"/>
                </a:ext>
              </a:extLst>
            </p:cNvPr>
            <p:cNvSpPr/>
            <p:nvPr/>
          </p:nvSpPr>
          <p:spPr>
            <a:xfrm>
              <a:off x="-45452962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0FBF31DF-DBA9-A45A-9AE4-8A9F84FBFCA2}"/>
                </a:ext>
              </a:extLst>
            </p:cNvPr>
            <p:cNvSpPr/>
            <p:nvPr/>
          </p:nvSpPr>
          <p:spPr>
            <a:xfrm>
              <a:off x="-45533682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6FC85577-C4A1-E582-1753-DDB43F924CE4}"/>
                </a:ext>
              </a:extLst>
            </p:cNvPr>
            <p:cNvSpPr/>
            <p:nvPr/>
          </p:nvSpPr>
          <p:spPr>
            <a:xfrm>
              <a:off x="-43917669" y="-84050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2D8DC528-32D6-AC96-FF95-1ABAEEC08E6F}"/>
                </a:ext>
              </a:extLst>
            </p:cNvPr>
            <p:cNvSpPr/>
            <p:nvPr/>
          </p:nvSpPr>
          <p:spPr>
            <a:xfrm>
              <a:off x="-45493402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B92321C2-4902-F20E-0ABB-7A660BDAEC41}"/>
                </a:ext>
              </a:extLst>
            </p:cNvPr>
            <p:cNvSpPr/>
            <p:nvPr/>
          </p:nvSpPr>
          <p:spPr>
            <a:xfrm>
              <a:off x="-45856885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6A5730FD-E997-C9FC-8170-AB888BD6D3DA}"/>
                </a:ext>
              </a:extLst>
            </p:cNvPr>
            <p:cNvSpPr/>
            <p:nvPr/>
          </p:nvSpPr>
          <p:spPr>
            <a:xfrm>
              <a:off x="-45291280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B19BAC88-F60F-3689-B7C9-B7E2D4E63EB7}"/>
                </a:ext>
              </a:extLst>
            </p:cNvPr>
            <p:cNvSpPr/>
            <p:nvPr/>
          </p:nvSpPr>
          <p:spPr>
            <a:xfrm>
              <a:off x="-43917588" y="-784568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1B6B5906-98ED-2B0F-CA2D-8AA96153C1C7}"/>
                </a:ext>
              </a:extLst>
            </p:cNvPr>
            <p:cNvSpPr/>
            <p:nvPr/>
          </p:nvSpPr>
          <p:spPr>
            <a:xfrm>
              <a:off x="-43796669" y="-72159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8961B7BF-F61D-3732-48D0-653E283862EB}"/>
                </a:ext>
              </a:extLst>
            </p:cNvPr>
            <p:cNvSpPr/>
            <p:nvPr/>
          </p:nvSpPr>
          <p:spPr>
            <a:xfrm>
              <a:off x="-42948061" y="-58861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7CF9AB80-D644-8A05-2892-55AD7724BFDA}"/>
                </a:ext>
              </a:extLst>
            </p:cNvPr>
            <p:cNvSpPr/>
            <p:nvPr/>
          </p:nvSpPr>
          <p:spPr>
            <a:xfrm>
              <a:off x="-43635229" y="-721586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8F784C0F-270C-2782-D78E-7E6122AFFFBD}"/>
                </a:ext>
              </a:extLst>
            </p:cNvPr>
            <p:cNvSpPr/>
            <p:nvPr/>
          </p:nvSpPr>
          <p:spPr>
            <a:xfrm>
              <a:off x="-43109662" y="-58858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B0B66DD8-9FF3-F049-2415-1A57077F9F40}"/>
                </a:ext>
              </a:extLst>
            </p:cNvPr>
            <p:cNvSpPr/>
            <p:nvPr/>
          </p:nvSpPr>
          <p:spPr>
            <a:xfrm>
              <a:off x="-43837190" y="-78457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ED74FC6A-EE77-AF26-9A64-650EB1F726E0}"/>
                </a:ext>
              </a:extLst>
            </p:cNvPr>
            <p:cNvSpPr/>
            <p:nvPr/>
          </p:nvSpPr>
          <p:spPr>
            <a:xfrm>
              <a:off x="-43109662" y="-784592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B71825B1-27A4-F780-D9ED-869F81119B99}"/>
                </a:ext>
              </a:extLst>
            </p:cNvPr>
            <p:cNvSpPr/>
            <p:nvPr/>
          </p:nvSpPr>
          <p:spPr>
            <a:xfrm>
              <a:off x="-44442833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24AF2EF6-D812-B480-9540-F219629C7218}"/>
                </a:ext>
              </a:extLst>
            </p:cNvPr>
            <p:cNvSpPr/>
            <p:nvPr/>
          </p:nvSpPr>
          <p:spPr>
            <a:xfrm>
              <a:off x="-42948061" y="-78457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ECE508F2-9961-10CE-90A7-D9C9E51CFAF7}"/>
                </a:ext>
              </a:extLst>
            </p:cNvPr>
            <p:cNvSpPr/>
            <p:nvPr/>
          </p:nvSpPr>
          <p:spPr>
            <a:xfrm>
              <a:off x="-43150022" y="-721586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3D0C3082-6D68-FC9F-7C04-817C13555268}"/>
                </a:ext>
              </a:extLst>
            </p:cNvPr>
            <p:cNvSpPr/>
            <p:nvPr/>
          </p:nvSpPr>
          <p:spPr>
            <a:xfrm>
              <a:off x="-43635229" y="-441665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CD3A6EAB-AE75-7C8A-EF1F-A9068A8A4CD9}"/>
                </a:ext>
              </a:extLst>
            </p:cNvPr>
            <p:cNvSpPr/>
            <p:nvPr/>
          </p:nvSpPr>
          <p:spPr>
            <a:xfrm>
              <a:off x="-42988501" y="-72159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55304042-60A6-D9B7-9848-F4C39CC726BC}"/>
                </a:ext>
              </a:extLst>
            </p:cNvPr>
            <p:cNvSpPr/>
            <p:nvPr/>
          </p:nvSpPr>
          <p:spPr>
            <a:xfrm>
              <a:off x="-43675267" y="-58857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706F73F4-905E-5142-1FB9-64C3DCE18F61}"/>
                </a:ext>
              </a:extLst>
            </p:cNvPr>
            <p:cNvSpPr/>
            <p:nvPr/>
          </p:nvSpPr>
          <p:spPr>
            <a:xfrm>
              <a:off x="-43837190" y="-58861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4BE91C7D-55C6-B54C-7E17-FA97784C9440}"/>
                </a:ext>
              </a:extLst>
            </p:cNvPr>
            <p:cNvSpPr/>
            <p:nvPr/>
          </p:nvSpPr>
          <p:spPr>
            <a:xfrm>
              <a:off x="-43877550" y="-44166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E8DBF319-4704-7AF2-16B2-D9BDD7BD51F8}"/>
                </a:ext>
              </a:extLst>
            </p:cNvPr>
            <p:cNvSpPr/>
            <p:nvPr/>
          </p:nvSpPr>
          <p:spPr>
            <a:xfrm>
              <a:off x="-42867340" y="-784568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E2597E16-8251-0C53-8C4D-7F4FF284A753}"/>
                </a:ext>
              </a:extLst>
            </p:cNvPr>
            <p:cNvSpPr/>
            <p:nvPr/>
          </p:nvSpPr>
          <p:spPr>
            <a:xfrm>
              <a:off x="-44402473" y="-784568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CE449691-7764-2FE7-B816-D7D769875098}"/>
                </a:ext>
              </a:extLst>
            </p:cNvPr>
            <p:cNvSpPr/>
            <p:nvPr/>
          </p:nvSpPr>
          <p:spPr>
            <a:xfrm>
              <a:off x="-44483193" y="-78457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3E58230B-3159-FBB9-A434-1AF230C31516}"/>
                </a:ext>
              </a:extLst>
            </p:cNvPr>
            <p:cNvSpPr/>
            <p:nvPr/>
          </p:nvSpPr>
          <p:spPr>
            <a:xfrm>
              <a:off x="-45493483" y="-861567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C3C16E60-EAAC-7B05-3C82-A9A183516150}"/>
                </a:ext>
              </a:extLst>
            </p:cNvPr>
            <p:cNvSpPr/>
            <p:nvPr/>
          </p:nvSpPr>
          <p:spPr>
            <a:xfrm>
              <a:off x="-42907620" y="-595599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43A0C75E-E2A4-B074-3429-966EFDA39B67}"/>
                </a:ext>
              </a:extLst>
            </p:cNvPr>
            <p:cNvSpPr/>
            <p:nvPr/>
          </p:nvSpPr>
          <p:spPr>
            <a:xfrm>
              <a:off x="-43594788" y="-448642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0AF38E63-EF88-409B-DED3-8637983FC05B}"/>
                </a:ext>
              </a:extLst>
            </p:cNvPr>
            <p:cNvSpPr/>
            <p:nvPr/>
          </p:nvSpPr>
          <p:spPr>
            <a:xfrm>
              <a:off x="-43837190" y="-84054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ACF163AA-7571-432E-6016-978BF2571286}"/>
                </a:ext>
              </a:extLst>
            </p:cNvPr>
            <p:cNvSpPr/>
            <p:nvPr/>
          </p:nvSpPr>
          <p:spPr>
            <a:xfrm>
              <a:off x="-45372403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579ECAE4-980A-3B28-CEED-84800825D474}"/>
                </a:ext>
              </a:extLst>
            </p:cNvPr>
            <p:cNvSpPr/>
            <p:nvPr/>
          </p:nvSpPr>
          <p:spPr>
            <a:xfrm>
              <a:off x="-43958190" y="-581606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673DD40C-6543-4415-DE05-EF9E9061039D}"/>
                </a:ext>
              </a:extLst>
            </p:cNvPr>
            <p:cNvSpPr/>
            <p:nvPr/>
          </p:nvSpPr>
          <p:spPr>
            <a:xfrm>
              <a:off x="-43675267" y="-44866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EBC55CF9-253C-759B-CD87-50A74ACE0D5E}"/>
                </a:ext>
              </a:extLst>
            </p:cNvPr>
            <p:cNvSpPr/>
            <p:nvPr/>
          </p:nvSpPr>
          <p:spPr>
            <a:xfrm>
              <a:off x="-45251000" y="-86155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1A624F6E-2CF5-9370-B1FE-E0484E316532}"/>
                </a:ext>
              </a:extLst>
            </p:cNvPr>
            <p:cNvSpPr/>
            <p:nvPr/>
          </p:nvSpPr>
          <p:spPr>
            <a:xfrm>
              <a:off x="-45170522" y="-86153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002066BC-4A4E-65B7-A313-BB6558AFF33C}"/>
                </a:ext>
              </a:extLst>
            </p:cNvPr>
            <p:cNvSpPr/>
            <p:nvPr/>
          </p:nvSpPr>
          <p:spPr>
            <a:xfrm>
              <a:off x="-43796669" y="-581598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B1B7AAD7-871E-516F-E525-2170906CA906}"/>
                </a:ext>
              </a:extLst>
            </p:cNvPr>
            <p:cNvSpPr/>
            <p:nvPr/>
          </p:nvSpPr>
          <p:spPr>
            <a:xfrm>
              <a:off x="-43877228" y="-595599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1E555D1A-D92D-F6D5-0FD0-09C739F8E02B}"/>
                </a:ext>
              </a:extLst>
            </p:cNvPr>
            <p:cNvSpPr/>
            <p:nvPr/>
          </p:nvSpPr>
          <p:spPr>
            <a:xfrm>
              <a:off x="-44523714" y="-72159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5BE9F8E7-9F16-11FA-F289-354B64DF6B63}"/>
                </a:ext>
              </a:extLst>
            </p:cNvPr>
            <p:cNvSpPr/>
            <p:nvPr/>
          </p:nvSpPr>
          <p:spPr>
            <a:xfrm>
              <a:off x="-44604837" y="-72159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E3135FF4-28E0-F279-C6BB-A5173D1D4193}"/>
                </a:ext>
              </a:extLst>
            </p:cNvPr>
            <p:cNvSpPr/>
            <p:nvPr/>
          </p:nvSpPr>
          <p:spPr>
            <a:xfrm>
              <a:off x="-44442833" y="-777559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918DF31C-79DE-84DE-3A5C-9371D005F244}"/>
                </a:ext>
              </a:extLst>
            </p:cNvPr>
            <p:cNvSpPr/>
            <p:nvPr/>
          </p:nvSpPr>
          <p:spPr>
            <a:xfrm>
              <a:off x="-44927798" y="-861535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CC4986C9-1933-2E4A-2D53-C3FF015301B3}"/>
                </a:ext>
              </a:extLst>
            </p:cNvPr>
            <p:cNvSpPr/>
            <p:nvPr/>
          </p:nvSpPr>
          <p:spPr>
            <a:xfrm>
              <a:off x="-44604837" y="-90352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70399F6B-E016-8891-3305-A6BEB009555F}"/>
                </a:ext>
              </a:extLst>
            </p:cNvPr>
            <p:cNvSpPr/>
            <p:nvPr/>
          </p:nvSpPr>
          <p:spPr>
            <a:xfrm>
              <a:off x="-44847078" y="-86152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D5B7FD93-7BC6-D8C7-904A-00F9F5C1F680}"/>
                </a:ext>
              </a:extLst>
            </p:cNvPr>
            <p:cNvSpPr/>
            <p:nvPr/>
          </p:nvSpPr>
          <p:spPr>
            <a:xfrm>
              <a:off x="-44644875" y="-714594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E3D07CD2-EE7E-2FE1-6264-C3BBDE2F1283}"/>
                </a:ext>
              </a:extLst>
            </p:cNvPr>
            <p:cNvSpPr/>
            <p:nvPr/>
          </p:nvSpPr>
          <p:spPr>
            <a:xfrm>
              <a:off x="-42624697" y="-60259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FC8E034B-605A-155A-8010-4E674FF8734B}"/>
                </a:ext>
              </a:extLst>
            </p:cNvPr>
            <p:cNvSpPr/>
            <p:nvPr/>
          </p:nvSpPr>
          <p:spPr>
            <a:xfrm>
              <a:off x="-42705497" y="-60261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06CE09EB-99E8-D0B4-2748-F72AEF4A2D28}"/>
                </a:ext>
              </a:extLst>
            </p:cNvPr>
            <p:cNvSpPr/>
            <p:nvPr/>
          </p:nvSpPr>
          <p:spPr>
            <a:xfrm>
              <a:off x="-42867502" y="-60259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1F30BFC6-0DDF-0000-C082-561AFAF6196D}"/>
                </a:ext>
              </a:extLst>
            </p:cNvPr>
            <p:cNvSpPr/>
            <p:nvPr/>
          </p:nvSpPr>
          <p:spPr>
            <a:xfrm>
              <a:off x="-42988501" y="-581598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552856C7-5D5B-EE92-33B8-DEA9CFCC3F72}"/>
                </a:ext>
              </a:extLst>
            </p:cNvPr>
            <p:cNvSpPr/>
            <p:nvPr/>
          </p:nvSpPr>
          <p:spPr>
            <a:xfrm>
              <a:off x="-43109904" y="-60260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2BBE7D64-B59E-2722-0D9E-7C125FD401B7}"/>
                </a:ext>
              </a:extLst>
            </p:cNvPr>
            <p:cNvSpPr/>
            <p:nvPr/>
          </p:nvSpPr>
          <p:spPr>
            <a:xfrm>
              <a:off x="-43109581" y="-826523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1BAB8813-C514-D774-A4D0-B7640AF83354}"/>
                </a:ext>
              </a:extLst>
            </p:cNvPr>
            <p:cNvSpPr/>
            <p:nvPr/>
          </p:nvSpPr>
          <p:spPr>
            <a:xfrm>
              <a:off x="-45331882" y="-72159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0DAA7DAD-F6F5-99BC-E735-783A6AD18705}"/>
                </a:ext>
              </a:extLst>
            </p:cNvPr>
            <p:cNvSpPr/>
            <p:nvPr/>
          </p:nvSpPr>
          <p:spPr>
            <a:xfrm>
              <a:off x="-44523714" y="-90352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6DC91965-8730-A90C-1F36-0594E0DDD215}"/>
                </a:ext>
              </a:extLst>
            </p:cNvPr>
            <p:cNvSpPr/>
            <p:nvPr/>
          </p:nvSpPr>
          <p:spPr>
            <a:xfrm>
              <a:off x="-43877228" y="-777559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581FB062-6019-83E0-C3B7-33F74A0B2E43}"/>
                </a:ext>
              </a:extLst>
            </p:cNvPr>
            <p:cNvSpPr/>
            <p:nvPr/>
          </p:nvSpPr>
          <p:spPr>
            <a:xfrm>
              <a:off x="-43675428" y="-826523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52B55E2A-9D6F-41B2-0B65-98BD5E7A4DBD}"/>
                </a:ext>
              </a:extLst>
            </p:cNvPr>
            <p:cNvSpPr/>
            <p:nvPr/>
          </p:nvSpPr>
          <p:spPr>
            <a:xfrm>
              <a:off x="-43675267" y="-60260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565FD2C4-F87F-3C27-A00D-E161302C6E8C}"/>
                </a:ext>
              </a:extLst>
            </p:cNvPr>
            <p:cNvSpPr/>
            <p:nvPr/>
          </p:nvSpPr>
          <p:spPr>
            <a:xfrm>
              <a:off x="-43675347" y="-714594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222184A1-7EB0-6FF1-40C6-36C31F2DF514}"/>
                </a:ext>
              </a:extLst>
            </p:cNvPr>
            <p:cNvSpPr/>
            <p:nvPr/>
          </p:nvSpPr>
          <p:spPr>
            <a:xfrm>
              <a:off x="-42827061" y="-581606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993BF4FC-7E38-0DC6-3A17-BB0E6803F923}"/>
                </a:ext>
              </a:extLst>
            </p:cNvPr>
            <p:cNvSpPr/>
            <p:nvPr/>
          </p:nvSpPr>
          <p:spPr>
            <a:xfrm>
              <a:off x="-44564235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83DC72A0-8C63-CC89-B92B-4396D6DA732F}"/>
                </a:ext>
              </a:extLst>
            </p:cNvPr>
            <p:cNvSpPr/>
            <p:nvPr/>
          </p:nvSpPr>
          <p:spPr>
            <a:xfrm>
              <a:off x="-45291360" y="-78457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10679AC3-841E-4F03-356D-B40DDB998166}"/>
                </a:ext>
              </a:extLst>
            </p:cNvPr>
            <p:cNvSpPr/>
            <p:nvPr/>
          </p:nvSpPr>
          <p:spPr>
            <a:xfrm>
              <a:off x="-44483193" y="-84054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DADF1914-8118-AFB5-6E17-684C2F2EFF48}"/>
                </a:ext>
              </a:extLst>
            </p:cNvPr>
            <p:cNvSpPr/>
            <p:nvPr/>
          </p:nvSpPr>
          <p:spPr>
            <a:xfrm>
              <a:off x="-43675347" y="-46266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56BC6A93-874F-45DE-CABB-C71387ED8C0C}"/>
                </a:ext>
              </a:extLst>
            </p:cNvPr>
            <p:cNvSpPr/>
            <p:nvPr/>
          </p:nvSpPr>
          <p:spPr>
            <a:xfrm>
              <a:off x="-43917749" y="-60259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B2449032-F30F-8F37-C4B3-FBF592848053}"/>
                </a:ext>
              </a:extLst>
            </p:cNvPr>
            <p:cNvSpPr/>
            <p:nvPr/>
          </p:nvSpPr>
          <p:spPr>
            <a:xfrm>
              <a:off x="-43109662" y="-714594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577B2EEC-F5CA-F812-DED3-C20786144D8E}"/>
                </a:ext>
              </a:extLst>
            </p:cNvPr>
            <p:cNvSpPr/>
            <p:nvPr/>
          </p:nvSpPr>
          <p:spPr>
            <a:xfrm>
              <a:off x="-44079512" y="-60261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E5C83D6E-0F59-8D44-B659-C2FBE0F25FA8}"/>
                </a:ext>
              </a:extLst>
            </p:cNvPr>
            <p:cNvSpPr/>
            <p:nvPr/>
          </p:nvSpPr>
          <p:spPr>
            <a:xfrm>
              <a:off x="-44160232" y="-60259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E397FDFD-CA35-91E4-820B-DFABC72E7548}"/>
                </a:ext>
              </a:extLst>
            </p:cNvPr>
            <p:cNvSpPr/>
            <p:nvPr/>
          </p:nvSpPr>
          <p:spPr>
            <a:xfrm>
              <a:off x="-42907620" y="-777559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506BDA9D-A7CD-8CB9-5CBA-2B656B0EB7AE}"/>
                </a:ext>
              </a:extLst>
            </p:cNvPr>
            <p:cNvSpPr/>
            <p:nvPr/>
          </p:nvSpPr>
          <p:spPr>
            <a:xfrm>
              <a:off x="-43675267" y="-840501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98FB3AEF-593E-1E43-B3DD-AD840287B1F0}"/>
                </a:ext>
              </a:extLst>
            </p:cNvPr>
            <p:cNvSpPr/>
            <p:nvPr/>
          </p:nvSpPr>
          <p:spPr>
            <a:xfrm>
              <a:off x="-42907700" y="-60963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E8476061-0232-CA52-14FC-D7B460024D4F}"/>
                </a:ext>
              </a:extLst>
            </p:cNvPr>
            <p:cNvSpPr/>
            <p:nvPr/>
          </p:nvSpPr>
          <p:spPr>
            <a:xfrm>
              <a:off x="-43675428" y="-57459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06F8FF64-493E-DDBB-E410-66EAD6F43EE4}"/>
                </a:ext>
              </a:extLst>
            </p:cNvPr>
            <p:cNvSpPr/>
            <p:nvPr/>
          </p:nvSpPr>
          <p:spPr>
            <a:xfrm>
              <a:off x="-44725595" y="-84050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3A9CD951-6006-A094-8194-8FDB3E930FD9}"/>
                </a:ext>
              </a:extLst>
            </p:cNvPr>
            <p:cNvSpPr/>
            <p:nvPr/>
          </p:nvSpPr>
          <p:spPr>
            <a:xfrm>
              <a:off x="-43150183" y="-60963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9F21E93D-8695-B081-6999-D3A01513EC27}"/>
                </a:ext>
              </a:extLst>
            </p:cNvPr>
            <p:cNvSpPr/>
            <p:nvPr/>
          </p:nvSpPr>
          <p:spPr>
            <a:xfrm>
              <a:off x="-43109581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CAD308A2-C11F-F7CC-1E96-B49B18959620}"/>
                </a:ext>
              </a:extLst>
            </p:cNvPr>
            <p:cNvSpPr/>
            <p:nvPr/>
          </p:nvSpPr>
          <p:spPr>
            <a:xfrm>
              <a:off x="-46018566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8FFF1640-FE7D-86D9-4F17-2334C3ECD78F}"/>
                </a:ext>
              </a:extLst>
            </p:cNvPr>
            <p:cNvSpPr/>
            <p:nvPr/>
          </p:nvSpPr>
          <p:spPr>
            <a:xfrm>
              <a:off x="-43675428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CED4D783-4E55-CF8A-3A6D-788DC5F4D6B3}"/>
                </a:ext>
              </a:extLst>
            </p:cNvPr>
            <p:cNvSpPr/>
            <p:nvPr/>
          </p:nvSpPr>
          <p:spPr>
            <a:xfrm>
              <a:off x="-45453284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B0EBFFAD-B9E4-18B3-4C36-B75EFA8C1A25}"/>
                </a:ext>
              </a:extLst>
            </p:cNvPr>
            <p:cNvSpPr/>
            <p:nvPr/>
          </p:nvSpPr>
          <p:spPr>
            <a:xfrm>
              <a:off x="-43150022" y="-4696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25EC7E00-E1EA-D7E4-4DD7-FD73281F7CBB}"/>
                </a:ext>
              </a:extLst>
            </p:cNvPr>
            <p:cNvSpPr/>
            <p:nvPr/>
          </p:nvSpPr>
          <p:spPr>
            <a:xfrm>
              <a:off x="-43109662" y="-84050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32CCAD80-A2B9-8BA9-E1C1-44B8A7140745}"/>
                </a:ext>
              </a:extLst>
            </p:cNvPr>
            <p:cNvSpPr/>
            <p:nvPr/>
          </p:nvSpPr>
          <p:spPr>
            <a:xfrm>
              <a:off x="-43635068" y="-60963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81DC3DBC-BFBA-38A4-6B38-7AEA30CC2AB1}"/>
                </a:ext>
              </a:extLst>
            </p:cNvPr>
            <p:cNvSpPr/>
            <p:nvPr/>
          </p:nvSpPr>
          <p:spPr>
            <a:xfrm>
              <a:off x="-42827061" y="-79158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C080C3CC-E258-FDE5-7C9A-0DA517211607}"/>
                </a:ext>
              </a:extLst>
            </p:cNvPr>
            <p:cNvSpPr/>
            <p:nvPr/>
          </p:nvSpPr>
          <p:spPr>
            <a:xfrm>
              <a:off x="-43877470" y="-60963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5C3ACB47-7BD5-497F-C548-214D0AF7A117}"/>
                </a:ext>
              </a:extLst>
            </p:cNvPr>
            <p:cNvSpPr/>
            <p:nvPr/>
          </p:nvSpPr>
          <p:spPr>
            <a:xfrm>
              <a:off x="-44725514" y="-770542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525329FE-D6D4-F09F-7E19-721E13FE6EDF}"/>
                </a:ext>
              </a:extLst>
            </p:cNvPr>
            <p:cNvSpPr/>
            <p:nvPr/>
          </p:nvSpPr>
          <p:spPr>
            <a:xfrm>
              <a:off x="-44645116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A1FD1CDC-373F-087E-CB43-3E672232CD01}"/>
                </a:ext>
              </a:extLst>
            </p:cNvPr>
            <p:cNvSpPr/>
            <p:nvPr/>
          </p:nvSpPr>
          <p:spPr>
            <a:xfrm>
              <a:off x="-44402795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711E38D1-4075-EA34-04B3-E439CDBDAB56}"/>
                </a:ext>
              </a:extLst>
            </p:cNvPr>
            <p:cNvSpPr/>
            <p:nvPr/>
          </p:nvSpPr>
          <p:spPr>
            <a:xfrm>
              <a:off x="-43635229" y="-4696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D70E493E-02FC-3D35-764B-3D12E8A3DDDB}"/>
                </a:ext>
              </a:extLst>
            </p:cNvPr>
            <p:cNvSpPr/>
            <p:nvPr/>
          </p:nvSpPr>
          <p:spPr>
            <a:xfrm>
              <a:off x="-43109581" y="-57459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BB7E839A-ED75-9890-434B-244385EB1312}"/>
                </a:ext>
              </a:extLst>
            </p:cNvPr>
            <p:cNvSpPr/>
            <p:nvPr/>
          </p:nvSpPr>
          <p:spPr>
            <a:xfrm>
              <a:off x="-45291360" y="-84054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C09ED2A2-470A-5CB3-59A0-35C6CD29EA56}"/>
                </a:ext>
              </a:extLst>
            </p:cNvPr>
            <p:cNvSpPr/>
            <p:nvPr/>
          </p:nvSpPr>
          <p:spPr>
            <a:xfrm>
              <a:off x="-43715627" y="-87553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025AF777-E7D3-65B5-F32B-63D4AB858E58}"/>
                </a:ext>
              </a:extLst>
            </p:cNvPr>
            <p:cNvSpPr/>
            <p:nvPr/>
          </p:nvSpPr>
          <p:spPr>
            <a:xfrm>
              <a:off x="-44442913" y="-86155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3DADDBDB-D643-C413-6ED1-604C647E03C7}"/>
                </a:ext>
              </a:extLst>
            </p:cNvPr>
            <p:cNvSpPr/>
            <p:nvPr/>
          </p:nvSpPr>
          <p:spPr>
            <a:xfrm>
              <a:off x="-43796669" y="-46966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D482BDC0-8F36-5A19-798C-E183B2DF1DD8}"/>
                </a:ext>
              </a:extLst>
            </p:cNvPr>
            <p:cNvSpPr/>
            <p:nvPr/>
          </p:nvSpPr>
          <p:spPr>
            <a:xfrm>
              <a:off x="-43675267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E2302E29-E724-3438-33C3-B3EEF951A06F}"/>
                </a:ext>
              </a:extLst>
            </p:cNvPr>
            <p:cNvSpPr/>
            <p:nvPr/>
          </p:nvSpPr>
          <p:spPr>
            <a:xfrm>
              <a:off x="-43109581" y="-47664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45665029-9558-5C90-9083-1D729022A815}"/>
                </a:ext>
              </a:extLst>
            </p:cNvPr>
            <p:cNvSpPr/>
            <p:nvPr/>
          </p:nvSpPr>
          <p:spPr>
            <a:xfrm>
              <a:off x="-43109984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2BD2AFF3-AF6C-FBDA-9D15-82C6710D28DE}"/>
                </a:ext>
              </a:extLst>
            </p:cNvPr>
            <p:cNvSpPr/>
            <p:nvPr/>
          </p:nvSpPr>
          <p:spPr>
            <a:xfrm>
              <a:off x="-45978368" y="-76355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67E47145-B610-8469-9220-3DCBD57DFFF9}"/>
                </a:ext>
              </a:extLst>
            </p:cNvPr>
            <p:cNvSpPr/>
            <p:nvPr/>
          </p:nvSpPr>
          <p:spPr>
            <a:xfrm>
              <a:off x="-45533521" y="-840525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DBF511A7-4F1E-9EC6-531F-CEF9BE7C9F61}"/>
                </a:ext>
              </a:extLst>
            </p:cNvPr>
            <p:cNvSpPr/>
            <p:nvPr/>
          </p:nvSpPr>
          <p:spPr>
            <a:xfrm>
              <a:off x="-43877309" y="-56762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95AA98F5-5744-ECD0-DE55-115A62D65B3B}"/>
                </a:ext>
              </a:extLst>
            </p:cNvPr>
            <p:cNvSpPr/>
            <p:nvPr/>
          </p:nvSpPr>
          <p:spPr>
            <a:xfrm>
              <a:off x="-45493322" y="-833532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2" name="Ellipse 1011">
              <a:extLst>
                <a:ext uri="{FF2B5EF4-FFF2-40B4-BE49-F238E27FC236}">
                  <a16:creationId xmlns:a16="http://schemas.microsoft.com/office/drawing/2014/main" id="{AD26A5C4-D56C-6E01-B27E-25E4CECC147E}"/>
                </a:ext>
              </a:extLst>
            </p:cNvPr>
            <p:cNvSpPr/>
            <p:nvPr/>
          </p:nvSpPr>
          <p:spPr>
            <a:xfrm>
              <a:off x="-42907620" y="-847525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3" name="Ellipse 1012">
              <a:extLst>
                <a:ext uri="{FF2B5EF4-FFF2-40B4-BE49-F238E27FC236}">
                  <a16:creationId xmlns:a16="http://schemas.microsoft.com/office/drawing/2014/main" id="{0BF7AB83-B778-B47C-7F31-FD2D469461D9}"/>
                </a:ext>
              </a:extLst>
            </p:cNvPr>
            <p:cNvSpPr/>
            <p:nvPr/>
          </p:nvSpPr>
          <p:spPr>
            <a:xfrm>
              <a:off x="-43675428" y="-47664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4" name="Ellipse 1013">
              <a:extLst>
                <a:ext uri="{FF2B5EF4-FFF2-40B4-BE49-F238E27FC236}">
                  <a16:creationId xmlns:a16="http://schemas.microsoft.com/office/drawing/2014/main" id="{8E0D0825-2545-3A55-18EB-6F68938CA7B9}"/>
                </a:ext>
              </a:extLst>
            </p:cNvPr>
            <p:cNvSpPr/>
            <p:nvPr/>
          </p:nvSpPr>
          <p:spPr>
            <a:xfrm>
              <a:off x="-45331882" y="-83352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5" name="Ellipse 1014">
              <a:extLst>
                <a:ext uri="{FF2B5EF4-FFF2-40B4-BE49-F238E27FC236}">
                  <a16:creationId xmlns:a16="http://schemas.microsoft.com/office/drawing/2014/main" id="{E6AC9001-7630-7B45-1B89-9B589ACBE38F}"/>
                </a:ext>
              </a:extLst>
            </p:cNvPr>
            <p:cNvSpPr/>
            <p:nvPr/>
          </p:nvSpPr>
          <p:spPr>
            <a:xfrm>
              <a:off x="-43837271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6" name="Ellipse 1015">
              <a:extLst>
                <a:ext uri="{FF2B5EF4-FFF2-40B4-BE49-F238E27FC236}">
                  <a16:creationId xmlns:a16="http://schemas.microsoft.com/office/drawing/2014/main" id="{272A3A13-B3F9-23B4-1E6B-0BDEA82A3533}"/>
                </a:ext>
              </a:extLst>
            </p:cNvPr>
            <p:cNvSpPr/>
            <p:nvPr/>
          </p:nvSpPr>
          <p:spPr>
            <a:xfrm>
              <a:off x="-43756148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7" name="Ellipse 1016">
              <a:extLst>
                <a:ext uri="{FF2B5EF4-FFF2-40B4-BE49-F238E27FC236}">
                  <a16:creationId xmlns:a16="http://schemas.microsoft.com/office/drawing/2014/main" id="{48099666-3CB5-020D-2E18-5A18810D1CB5}"/>
                </a:ext>
              </a:extLst>
            </p:cNvPr>
            <p:cNvSpPr/>
            <p:nvPr/>
          </p:nvSpPr>
          <p:spPr>
            <a:xfrm>
              <a:off x="-45897567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8" name="Ellipse 1017">
              <a:extLst>
                <a:ext uri="{FF2B5EF4-FFF2-40B4-BE49-F238E27FC236}">
                  <a16:creationId xmlns:a16="http://schemas.microsoft.com/office/drawing/2014/main" id="{58192228-1E06-1C0A-4D25-EB7E2D8C3B25}"/>
                </a:ext>
              </a:extLst>
            </p:cNvPr>
            <p:cNvSpPr/>
            <p:nvPr/>
          </p:nvSpPr>
          <p:spPr>
            <a:xfrm>
              <a:off x="-45735563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9" name="Ellipse 1018">
              <a:extLst>
                <a:ext uri="{FF2B5EF4-FFF2-40B4-BE49-F238E27FC236}">
                  <a16:creationId xmlns:a16="http://schemas.microsoft.com/office/drawing/2014/main" id="{DAC10D5A-66B0-91E7-134C-FCD7D34C1E6D}"/>
                </a:ext>
              </a:extLst>
            </p:cNvPr>
            <p:cNvSpPr/>
            <p:nvPr/>
          </p:nvSpPr>
          <p:spPr>
            <a:xfrm>
              <a:off x="-45170361" y="-833532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0" name="Ellipse 1019">
              <a:extLst>
                <a:ext uri="{FF2B5EF4-FFF2-40B4-BE49-F238E27FC236}">
                  <a16:creationId xmlns:a16="http://schemas.microsoft.com/office/drawing/2014/main" id="{F617FC05-ABC5-5865-FB85-A8D6DA1AD432}"/>
                </a:ext>
              </a:extLst>
            </p:cNvPr>
            <p:cNvSpPr/>
            <p:nvPr/>
          </p:nvSpPr>
          <p:spPr>
            <a:xfrm>
              <a:off x="-45574123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1" name="Ellipse 1020">
              <a:extLst>
                <a:ext uri="{FF2B5EF4-FFF2-40B4-BE49-F238E27FC236}">
                  <a16:creationId xmlns:a16="http://schemas.microsoft.com/office/drawing/2014/main" id="{4A01E0F2-6FC9-4CA3-EA00-403E94302AF5}"/>
                </a:ext>
              </a:extLst>
            </p:cNvPr>
            <p:cNvSpPr/>
            <p:nvPr/>
          </p:nvSpPr>
          <p:spPr>
            <a:xfrm>
              <a:off x="-45493483" y="-76355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2" name="Ellipse 1021">
              <a:extLst>
                <a:ext uri="{FF2B5EF4-FFF2-40B4-BE49-F238E27FC236}">
                  <a16:creationId xmlns:a16="http://schemas.microsoft.com/office/drawing/2014/main" id="{6217E871-B480-DBEA-C326-5A27C7452007}"/>
                </a:ext>
              </a:extLst>
            </p:cNvPr>
            <p:cNvSpPr/>
            <p:nvPr/>
          </p:nvSpPr>
          <p:spPr>
            <a:xfrm>
              <a:off x="-42907781" y="-62362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3" name="Ellipse 1022">
              <a:extLst>
                <a:ext uri="{FF2B5EF4-FFF2-40B4-BE49-F238E27FC236}">
                  <a16:creationId xmlns:a16="http://schemas.microsoft.com/office/drawing/2014/main" id="{7395A1DF-EE70-90AB-0E23-589D5BE30215}"/>
                </a:ext>
              </a:extLst>
            </p:cNvPr>
            <p:cNvSpPr/>
            <p:nvPr/>
          </p:nvSpPr>
          <p:spPr>
            <a:xfrm>
              <a:off x="-43029103" y="-49063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BA992E56-AFEC-2C7F-ED68-526AD719DEC2}"/>
                </a:ext>
              </a:extLst>
            </p:cNvPr>
            <p:cNvSpPr/>
            <p:nvPr/>
          </p:nvSpPr>
          <p:spPr>
            <a:xfrm>
              <a:off x="-43069624" y="-62361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" name="Ellipse 1024">
              <a:extLst>
                <a:ext uri="{FF2B5EF4-FFF2-40B4-BE49-F238E27FC236}">
                  <a16:creationId xmlns:a16="http://schemas.microsoft.com/office/drawing/2014/main" id="{74F411D2-4439-EFDD-E6EC-5B604320643E}"/>
                </a:ext>
              </a:extLst>
            </p:cNvPr>
            <p:cNvSpPr/>
            <p:nvPr/>
          </p:nvSpPr>
          <p:spPr>
            <a:xfrm>
              <a:off x="-45251000" y="-76355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6" name="Ellipse 1025">
              <a:extLst>
                <a:ext uri="{FF2B5EF4-FFF2-40B4-BE49-F238E27FC236}">
                  <a16:creationId xmlns:a16="http://schemas.microsoft.com/office/drawing/2014/main" id="{1A61E2CE-0B61-0F26-5812-76A5998316F9}"/>
                </a:ext>
              </a:extLst>
            </p:cNvPr>
            <p:cNvSpPr/>
            <p:nvPr/>
          </p:nvSpPr>
          <p:spPr>
            <a:xfrm>
              <a:off x="-45089399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7" name="Ellipse 1026">
              <a:extLst>
                <a:ext uri="{FF2B5EF4-FFF2-40B4-BE49-F238E27FC236}">
                  <a16:creationId xmlns:a16="http://schemas.microsoft.com/office/drawing/2014/main" id="{EFC4883D-01B0-E2D9-4F02-F09E7499D0D2}"/>
                </a:ext>
              </a:extLst>
            </p:cNvPr>
            <p:cNvSpPr/>
            <p:nvPr/>
          </p:nvSpPr>
          <p:spPr>
            <a:xfrm>
              <a:off x="-44927798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8B37B19C-3C9D-5C5E-6901-CA6C7B9FA4E5}"/>
                </a:ext>
              </a:extLst>
            </p:cNvPr>
            <p:cNvSpPr/>
            <p:nvPr/>
          </p:nvSpPr>
          <p:spPr>
            <a:xfrm>
              <a:off x="-43877228" y="-847525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9" name="Ellipse 1028">
              <a:extLst>
                <a:ext uri="{FF2B5EF4-FFF2-40B4-BE49-F238E27FC236}">
                  <a16:creationId xmlns:a16="http://schemas.microsoft.com/office/drawing/2014/main" id="{45A2C071-40DF-BBCC-211B-499659C16FE4}"/>
                </a:ext>
              </a:extLst>
            </p:cNvPr>
            <p:cNvSpPr/>
            <p:nvPr/>
          </p:nvSpPr>
          <p:spPr>
            <a:xfrm>
              <a:off x="-43756148" y="-49063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0" name="Ellipse 1029">
              <a:extLst>
                <a:ext uri="{FF2B5EF4-FFF2-40B4-BE49-F238E27FC236}">
                  <a16:creationId xmlns:a16="http://schemas.microsoft.com/office/drawing/2014/main" id="{120AE69A-3565-C9B8-A04C-097717E21FDD}"/>
                </a:ext>
              </a:extLst>
            </p:cNvPr>
            <p:cNvSpPr/>
            <p:nvPr/>
          </p:nvSpPr>
          <p:spPr>
            <a:xfrm>
              <a:off x="-44766035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630D15BA-1C3C-AF3A-56D8-4E42DE603F25}"/>
                </a:ext>
              </a:extLst>
            </p:cNvPr>
            <p:cNvSpPr/>
            <p:nvPr/>
          </p:nvSpPr>
          <p:spPr>
            <a:xfrm>
              <a:off x="-43715627" y="-62361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" name="Ellipse 1031">
              <a:extLst>
                <a:ext uri="{FF2B5EF4-FFF2-40B4-BE49-F238E27FC236}">
                  <a16:creationId xmlns:a16="http://schemas.microsoft.com/office/drawing/2014/main" id="{5E3764E5-EFED-F59E-D2A1-1C32EC17E066}"/>
                </a:ext>
              </a:extLst>
            </p:cNvPr>
            <p:cNvSpPr/>
            <p:nvPr/>
          </p:nvSpPr>
          <p:spPr>
            <a:xfrm>
              <a:off x="-43877309" y="-62362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" name="Ellipse 1032">
              <a:extLst>
                <a:ext uri="{FF2B5EF4-FFF2-40B4-BE49-F238E27FC236}">
                  <a16:creationId xmlns:a16="http://schemas.microsoft.com/office/drawing/2014/main" id="{E90E1D9E-C09B-EB1B-2DA5-C3B3E992CE15}"/>
                </a:ext>
              </a:extLst>
            </p:cNvPr>
            <p:cNvSpPr/>
            <p:nvPr/>
          </p:nvSpPr>
          <p:spPr>
            <a:xfrm>
              <a:off x="-44685315" y="-76355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D107B36E-6848-126B-3B5E-C722A1CCBD26}"/>
                </a:ext>
              </a:extLst>
            </p:cNvPr>
            <p:cNvSpPr/>
            <p:nvPr/>
          </p:nvSpPr>
          <p:spPr>
            <a:xfrm>
              <a:off x="-43958190" y="-79158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Ellipse 1034">
              <a:extLst>
                <a:ext uri="{FF2B5EF4-FFF2-40B4-BE49-F238E27FC236}">
                  <a16:creationId xmlns:a16="http://schemas.microsoft.com/office/drawing/2014/main" id="{3669E740-2C29-A34F-197F-2878A0524204}"/>
                </a:ext>
              </a:extLst>
            </p:cNvPr>
            <p:cNvSpPr/>
            <p:nvPr/>
          </p:nvSpPr>
          <p:spPr>
            <a:xfrm>
              <a:off x="-43635068" y="-861567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Ellipse 1035">
              <a:extLst>
                <a:ext uri="{FF2B5EF4-FFF2-40B4-BE49-F238E27FC236}">
                  <a16:creationId xmlns:a16="http://schemas.microsoft.com/office/drawing/2014/main" id="{B9997265-3DB7-4089-85C4-93B3CDB2B0E4}"/>
                </a:ext>
              </a:extLst>
            </p:cNvPr>
            <p:cNvSpPr/>
            <p:nvPr/>
          </p:nvSpPr>
          <p:spPr>
            <a:xfrm>
              <a:off x="-42907700" y="-567604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41227720-8449-F6CE-BBD1-77CC4110F599}"/>
                </a:ext>
              </a:extLst>
            </p:cNvPr>
            <p:cNvSpPr/>
            <p:nvPr/>
          </p:nvSpPr>
          <p:spPr>
            <a:xfrm>
              <a:off x="-45695364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Ellipse 1037">
              <a:extLst>
                <a:ext uri="{FF2B5EF4-FFF2-40B4-BE49-F238E27FC236}">
                  <a16:creationId xmlns:a16="http://schemas.microsoft.com/office/drawing/2014/main" id="{9D112F42-1A17-3301-3631-9A59435AAE98}"/>
                </a:ext>
              </a:extLst>
            </p:cNvPr>
            <p:cNvSpPr/>
            <p:nvPr/>
          </p:nvSpPr>
          <p:spPr>
            <a:xfrm>
              <a:off x="-44362193" y="-79158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Ellipse 1038">
              <a:extLst>
                <a:ext uri="{FF2B5EF4-FFF2-40B4-BE49-F238E27FC236}">
                  <a16:creationId xmlns:a16="http://schemas.microsoft.com/office/drawing/2014/main" id="{EEF7A828-F421-937A-3530-FEE4967F0762}"/>
                </a:ext>
              </a:extLst>
            </p:cNvPr>
            <p:cNvSpPr/>
            <p:nvPr/>
          </p:nvSpPr>
          <p:spPr>
            <a:xfrm>
              <a:off x="-45533521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70E7A22E-3BF5-529F-8BF8-C8F39412B599}"/>
                </a:ext>
              </a:extLst>
            </p:cNvPr>
            <p:cNvSpPr/>
            <p:nvPr/>
          </p:nvSpPr>
          <p:spPr>
            <a:xfrm>
              <a:off x="-45453203" y="-70059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Ellipse 1040">
              <a:extLst>
                <a:ext uri="{FF2B5EF4-FFF2-40B4-BE49-F238E27FC236}">
                  <a16:creationId xmlns:a16="http://schemas.microsoft.com/office/drawing/2014/main" id="{BFFF6921-4ED4-E780-3272-7E28EA460CE6}"/>
                </a:ext>
              </a:extLst>
            </p:cNvPr>
            <p:cNvSpPr/>
            <p:nvPr/>
          </p:nvSpPr>
          <p:spPr>
            <a:xfrm>
              <a:off x="-43029103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Ellipse 1041">
              <a:extLst>
                <a:ext uri="{FF2B5EF4-FFF2-40B4-BE49-F238E27FC236}">
                  <a16:creationId xmlns:a16="http://schemas.microsoft.com/office/drawing/2014/main" id="{8113EFC9-9E29-6907-B5FD-F968154898D7}"/>
                </a:ext>
              </a:extLst>
            </p:cNvPr>
            <p:cNvSpPr/>
            <p:nvPr/>
          </p:nvSpPr>
          <p:spPr>
            <a:xfrm>
              <a:off x="-42947980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2DEF995B-CF40-B96E-43F4-97029E6ECC51}"/>
                </a:ext>
              </a:extLst>
            </p:cNvPr>
            <p:cNvSpPr/>
            <p:nvPr/>
          </p:nvSpPr>
          <p:spPr>
            <a:xfrm>
              <a:off x="-45210801" y="-70060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Ellipse 1043">
              <a:extLst>
                <a:ext uri="{FF2B5EF4-FFF2-40B4-BE49-F238E27FC236}">
                  <a16:creationId xmlns:a16="http://schemas.microsoft.com/office/drawing/2014/main" id="{2301C808-0F62-8F19-91EC-4E5E2671C583}"/>
                </a:ext>
              </a:extLst>
            </p:cNvPr>
            <p:cNvSpPr/>
            <p:nvPr/>
          </p:nvSpPr>
          <p:spPr>
            <a:xfrm>
              <a:off x="-45130001" y="-700568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Ellipse 1044">
              <a:extLst>
                <a:ext uri="{FF2B5EF4-FFF2-40B4-BE49-F238E27FC236}">
                  <a16:creationId xmlns:a16="http://schemas.microsoft.com/office/drawing/2014/main" id="{796694A6-BED8-50E4-6595-561FF5F33A09}"/>
                </a:ext>
              </a:extLst>
            </p:cNvPr>
            <p:cNvSpPr/>
            <p:nvPr/>
          </p:nvSpPr>
          <p:spPr>
            <a:xfrm>
              <a:off x="-43190624" y="-630618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ADECDC53-AABD-4127-DE7D-A2D863B4C4D4}"/>
                </a:ext>
              </a:extLst>
            </p:cNvPr>
            <p:cNvSpPr/>
            <p:nvPr/>
          </p:nvSpPr>
          <p:spPr>
            <a:xfrm>
              <a:off x="-44967997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F37F13F0-DA03-4DC9-5032-FE5B099E7FBC}"/>
                </a:ext>
              </a:extLst>
            </p:cNvPr>
            <p:cNvSpPr/>
            <p:nvPr/>
          </p:nvSpPr>
          <p:spPr>
            <a:xfrm>
              <a:off x="-43837271" y="-56062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AACDE01B-BE23-B775-9D7C-21BCD208CF8D}"/>
                </a:ext>
              </a:extLst>
            </p:cNvPr>
            <p:cNvSpPr/>
            <p:nvPr/>
          </p:nvSpPr>
          <p:spPr>
            <a:xfrm>
              <a:off x="-44806476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B1CCF2BA-F35C-D7D1-8CB7-9E653DA0BBA3}"/>
                </a:ext>
              </a:extLst>
            </p:cNvPr>
            <p:cNvSpPr/>
            <p:nvPr/>
          </p:nvSpPr>
          <p:spPr>
            <a:xfrm>
              <a:off x="-43756148" y="-56062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F55F069B-A5F1-912B-637D-BF6085078E6E}"/>
                </a:ext>
              </a:extLst>
            </p:cNvPr>
            <p:cNvSpPr/>
            <p:nvPr/>
          </p:nvSpPr>
          <p:spPr>
            <a:xfrm>
              <a:off x="-44645116" y="-70059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58898C6D-93CC-40C6-BDC4-4BD65524B13C}"/>
                </a:ext>
              </a:extLst>
            </p:cNvPr>
            <p:cNvSpPr/>
            <p:nvPr/>
          </p:nvSpPr>
          <p:spPr>
            <a:xfrm>
              <a:off x="-43594627" y="-630618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Ellipse 1051">
              <a:extLst>
                <a:ext uri="{FF2B5EF4-FFF2-40B4-BE49-F238E27FC236}">
                  <a16:creationId xmlns:a16="http://schemas.microsoft.com/office/drawing/2014/main" id="{E200DE02-E95E-7177-4019-43ACE48AC1F4}"/>
                </a:ext>
              </a:extLst>
            </p:cNvPr>
            <p:cNvSpPr/>
            <p:nvPr/>
          </p:nvSpPr>
          <p:spPr>
            <a:xfrm>
              <a:off x="-43029103" y="-56062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Ellipse 1052">
              <a:extLst>
                <a:ext uri="{FF2B5EF4-FFF2-40B4-BE49-F238E27FC236}">
                  <a16:creationId xmlns:a16="http://schemas.microsoft.com/office/drawing/2014/main" id="{0B284200-C720-DA64-641E-E9F1065137D4}"/>
                </a:ext>
              </a:extLst>
            </p:cNvPr>
            <p:cNvSpPr/>
            <p:nvPr/>
          </p:nvSpPr>
          <p:spPr>
            <a:xfrm>
              <a:off x="-44402634" y="-70060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Ellipse 1053">
              <a:extLst>
                <a:ext uri="{FF2B5EF4-FFF2-40B4-BE49-F238E27FC236}">
                  <a16:creationId xmlns:a16="http://schemas.microsoft.com/office/drawing/2014/main" id="{35F486BE-51A9-5729-E658-838B410C3A48}"/>
                </a:ext>
              </a:extLst>
            </p:cNvPr>
            <p:cNvSpPr/>
            <p:nvPr/>
          </p:nvSpPr>
          <p:spPr>
            <a:xfrm>
              <a:off x="-44321833" y="-700568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Ellipse 1054">
              <a:extLst>
                <a:ext uri="{FF2B5EF4-FFF2-40B4-BE49-F238E27FC236}">
                  <a16:creationId xmlns:a16="http://schemas.microsoft.com/office/drawing/2014/main" id="{19B729CE-22A0-E2B1-BCF6-2843DB8CD4AB}"/>
                </a:ext>
              </a:extLst>
            </p:cNvPr>
            <p:cNvSpPr/>
            <p:nvPr/>
          </p:nvSpPr>
          <p:spPr>
            <a:xfrm>
              <a:off x="-42947980" y="-56062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Ellipse 1055">
              <a:extLst>
                <a:ext uri="{FF2B5EF4-FFF2-40B4-BE49-F238E27FC236}">
                  <a16:creationId xmlns:a16="http://schemas.microsoft.com/office/drawing/2014/main" id="{1A0DEEC6-BB9B-E6CF-F60C-FAAF53A6EE17}"/>
                </a:ext>
              </a:extLst>
            </p:cNvPr>
            <p:cNvSpPr/>
            <p:nvPr/>
          </p:nvSpPr>
          <p:spPr>
            <a:xfrm>
              <a:off x="-44160232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235512B8-2E48-6B0F-C809-A70770F569C7}"/>
                </a:ext>
              </a:extLst>
            </p:cNvPr>
            <p:cNvSpPr/>
            <p:nvPr/>
          </p:nvSpPr>
          <p:spPr>
            <a:xfrm>
              <a:off x="-44442913" y="-76355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2509359B-A48B-0DBA-A906-25312763966F}"/>
                </a:ext>
              </a:extLst>
            </p:cNvPr>
            <p:cNvSpPr/>
            <p:nvPr/>
          </p:nvSpPr>
          <p:spPr>
            <a:xfrm>
              <a:off x="-43998308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9" name="Ellipse 1058">
              <a:extLst>
                <a:ext uri="{FF2B5EF4-FFF2-40B4-BE49-F238E27FC236}">
                  <a16:creationId xmlns:a16="http://schemas.microsoft.com/office/drawing/2014/main" id="{16B292EF-743B-181C-0C20-E8D2FDA2C09F}"/>
                </a:ext>
              </a:extLst>
            </p:cNvPr>
            <p:cNvSpPr/>
            <p:nvPr/>
          </p:nvSpPr>
          <p:spPr>
            <a:xfrm>
              <a:off x="-43917749" y="-70060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0" name="Ellipse 1059">
              <a:extLst>
                <a:ext uri="{FF2B5EF4-FFF2-40B4-BE49-F238E27FC236}">
                  <a16:creationId xmlns:a16="http://schemas.microsoft.com/office/drawing/2014/main" id="{16B893F2-10AE-2BE0-ED52-9B3B4FED98AF}"/>
                </a:ext>
              </a:extLst>
            </p:cNvPr>
            <p:cNvSpPr/>
            <p:nvPr/>
          </p:nvSpPr>
          <p:spPr>
            <a:xfrm>
              <a:off x="-44362354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1" name="Ellipse 1060">
              <a:extLst>
                <a:ext uri="{FF2B5EF4-FFF2-40B4-BE49-F238E27FC236}">
                  <a16:creationId xmlns:a16="http://schemas.microsoft.com/office/drawing/2014/main" id="{09620FF1-156D-DC9A-4C3D-2AA72FC843CD}"/>
                </a:ext>
              </a:extLst>
            </p:cNvPr>
            <p:cNvSpPr/>
            <p:nvPr/>
          </p:nvSpPr>
          <p:spPr>
            <a:xfrm>
              <a:off x="-43877309" y="-49761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2" name="Ellipse 1061">
              <a:extLst>
                <a:ext uri="{FF2B5EF4-FFF2-40B4-BE49-F238E27FC236}">
                  <a16:creationId xmlns:a16="http://schemas.microsoft.com/office/drawing/2014/main" id="{D90AAA64-1B7C-568E-EC3A-0B944F66EE90}"/>
                </a:ext>
              </a:extLst>
            </p:cNvPr>
            <p:cNvSpPr/>
            <p:nvPr/>
          </p:nvSpPr>
          <p:spPr>
            <a:xfrm>
              <a:off x="-43675267" y="-70059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3" name="Ellipse 1062">
              <a:extLst>
                <a:ext uri="{FF2B5EF4-FFF2-40B4-BE49-F238E27FC236}">
                  <a16:creationId xmlns:a16="http://schemas.microsoft.com/office/drawing/2014/main" id="{67248287-966A-636C-D1B4-C78C58879F68}"/>
                </a:ext>
              </a:extLst>
            </p:cNvPr>
            <p:cNvSpPr/>
            <p:nvPr/>
          </p:nvSpPr>
          <p:spPr>
            <a:xfrm>
              <a:off x="-43594788" y="-700568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4" name="Ellipse 1063">
              <a:extLst>
                <a:ext uri="{FF2B5EF4-FFF2-40B4-BE49-F238E27FC236}">
                  <a16:creationId xmlns:a16="http://schemas.microsoft.com/office/drawing/2014/main" id="{3B7740F1-AC5E-E5B7-252C-90B2E0F61A68}"/>
                </a:ext>
              </a:extLst>
            </p:cNvPr>
            <p:cNvSpPr/>
            <p:nvPr/>
          </p:nvSpPr>
          <p:spPr>
            <a:xfrm>
              <a:off x="-44200431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5" name="Ellipse 1064">
              <a:extLst>
                <a:ext uri="{FF2B5EF4-FFF2-40B4-BE49-F238E27FC236}">
                  <a16:creationId xmlns:a16="http://schemas.microsoft.com/office/drawing/2014/main" id="{F1713B73-5B18-787B-2385-C53393BBB2F5}"/>
                </a:ext>
              </a:extLst>
            </p:cNvPr>
            <p:cNvSpPr/>
            <p:nvPr/>
          </p:nvSpPr>
          <p:spPr>
            <a:xfrm>
              <a:off x="-44038990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6" name="Ellipse 1065">
              <a:extLst>
                <a:ext uri="{FF2B5EF4-FFF2-40B4-BE49-F238E27FC236}">
                  <a16:creationId xmlns:a16="http://schemas.microsoft.com/office/drawing/2014/main" id="{6E8FFCE7-CB88-EA13-4529-CA9C57AA43E2}"/>
                </a:ext>
              </a:extLst>
            </p:cNvPr>
            <p:cNvSpPr/>
            <p:nvPr/>
          </p:nvSpPr>
          <p:spPr>
            <a:xfrm>
              <a:off x="-43957867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7" name="Ellipse 1066">
              <a:extLst>
                <a:ext uri="{FF2B5EF4-FFF2-40B4-BE49-F238E27FC236}">
                  <a16:creationId xmlns:a16="http://schemas.microsoft.com/office/drawing/2014/main" id="{3BCFE9FF-779B-C78E-158E-618413D0AAFE}"/>
                </a:ext>
              </a:extLst>
            </p:cNvPr>
            <p:cNvSpPr/>
            <p:nvPr/>
          </p:nvSpPr>
          <p:spPr>
            <a:xfrm>
              <a:off x="-43877470" y="-76355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8" name="Ellipse 1067">
              <a:extLst>
                <a:ext uri="{FF2B5EF4-FFF2-40B4-BE49-F238E27FC236}">
                  <a16:creationId xmlns:a16="http://schemas.microsoft.com/office/drawing/2014/main" id="{2F6BBA17-1411-5D15-705B-DBB98E7E1FCB}"/>
                </a:ext>
              </a:extLst>
            </p:cNvPr>
            <p:cNvSpPr/>
            <p:nvPr/>
          </p:nvSpPr>
          <p:spPr>
            <a:xfrm>
              <a:off x="-43190221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9" name="Ellipse 1068">
              <a:extLst>
                <a:ext uri="{FF2B5EF4-FFF2-40B4-BE49-F238E27FC236}">
                  <a16:creationId xmlns:a16="http://schemas.microsoft.com/office/drawing/2014/main" id="{D9900236-4667-1A5D-C013-B29EB3107037}"/>
                </a:ext>
              </a:extLst>
            </p:cNvPr>
            <p:cNvSpPr/>
            <p:nvPr/>
          </p:nvSpPr>
          <p:spPr>
            <a:xfrm>
              <a:off x="-43109904" y="-70059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0" name="Ellipse 1069">
              <a:extLst>
                <a:ext uri="{FF2B5EF4-FFF2-40B4-BE49-F238E27FC236}">
                  <a16:creationId xmlns:a16="http://schemas.microsoft.com/office/drawing/2014/main" id="{A0F03B50-9D10-B123-8526-05A228E7039D}"/>
                </a:ext>
              </a:extLst>
            </p:cNvPr>
            <p:cNvSpPr/>
            <p:nvPr/>
          </p:nvSpPr>
          <p:spPr>
            <a:xfrm>
              <a:off x="-43150183" y="-861567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1" name="Ellipse 1070">
              <a:extLst>
                <a:ext uri="{FF2B5EF4-FFF2-40B4-BE49-F238E27FC236}">
                  <a16:creationId xmlns:a16="http://schemas.microsoft.com/office/drawing/2014/main" id="{BA85EC26-69E5-7DAC-A76B-B1982C4167C3}"/>
                </a:ext>
              </a:extLst>
            </p:cNvPr>
            <p:cNvSpPr/>
            <p:nvPr/>
          </p:nvSpPr>
          <p:spPr>
            <a:xfrm>
              <a:off x="-43635068" y="-76355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Ellipse 1071">
              <a:extLst>
                <a:ext uri="{FF2B5EF4-FFF2-40B4-BE49-F238E27FC236}">
                  <a16:creationId xmlns:a16="http://schemas.microsoft.com/office/drawing/2014/main" id="{F1C1C099-F4D2-4F1C-1B65-B7737CD4E7D2}"/>
                </a:ext>
              </a:extLst>
            </p:cNvPr>
            <p:cNvSpPr/>
            <p:nvPr/>
          </p:nvSpPr>
          <p:spPr>
            <a:xfrm>
              <a:off x="-42867502" y="-70060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3" name="Ellipse 1072">
              <a:extLst>
                <a:ext uri="{FF2B5EF4-FFF2-40B4-BE49-F238E27FC236}">
                  <a16:creationId xmlns:a16="http://schemas.microsoft.com/office/drawing/2014/main" id="{94E3DB19-0BDD-A750-461B-6A97B1303AD8}"/>
                </a:ext>
              </a:extLst>
            </p:cNvPr>
            <p:cNvSpPr/>
            <p:nvPr/>
          </p:nvSpPr>
          <p:spPr>
            <a:xfrm>
              <a:off x="-42786620" y="-700568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4" name="Ellipse 1073">
              <a:extLst>
                <a:ext uri="{FF2B5EF4-FFF2-40B4-BE49-F238E27FC236}">
                  <a16:creationId xmlns:a16="http://schemas.microsoft.com/office/drawing/2014/main" id="{70DEE494-F871-7782-37F2-5B15D2A534A5}"/>
                </a:ext>
              </a:extLst>
            </p:cNvPr>
            <p:cNvSpPr/>
            <p:nvPr/>
          </p:nvSpPr>
          <p:spPr>
            <a:xfrm>
              <a:off x="-43877309" y="-55362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Ellipse 1074">
              <a:extLst>
                <a:ext uri="{FF2B5EF4-FFF2-40B4-BE49-F238E27FC236}">
                  <a16:creationId xmlns:a16="http://schemas.microsoft.com/office/drawing/2014/main" id="{54DA9AE3-6FBF-18F2-285D-7C24FD829FF2}"/>
                </a:ext>
              </a:extLst>
            </p:cNvPr>
            <p:cNvSpPr/>
            <p:nvPr/>
          </p:nvSpPr>
          <p:spPr>
            <a:xfrm>
              <a:off x="-42624697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Ellipse 1075">
              <a:extLst>
                <a:ext uri="{FF2B5EF4-FFF2-40B4-BE49-F238E27FC236}">
                  <a16:creationId xmlns:a16="http://schemas.microsoft.com/office/drawing/2014/main" id="{7F61FCE8-2890-62BC-A3A7-AC5D11E44AAE}"/>
                </a:ext>
              </a:extLst>
            </p:cNvPr>
            <p:cNvSpPr/>
            <p:nvPr/>
          </p:nvSpPr>
          <p:spPr>
            <a:xfrm>
              <a:off x="-42907700" y="-86155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7" name="Ellipse 1076">
              <a:extLst>
                <a:ext uri="{FF2B5EF4-FFF2-40B4-BE49-F238E27FC236}">
                  <a16:creationId xmlns:a16="http://schemas.microsoft.com/office/drawing/2014/main" id="{C1B9DBE3-90E5-45D3-869D-5C8F843264F9}"/>
                </a:ext>
              </a:extLst>
            </p:cNvPr>
            <p:cNvSpPr/>
            <p:nvPr/>
          </p:nvSpPr>
          <p:spPr>
            <a:xfrm>
              <a:off x="-42463176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8" name="Ellipse 1077">
              <a:extLst>
                <a:ext uri="{FF2B5EF4-FFF2-40B4-BE49-F238E27FC236}">
                  <a16:creationId xmlns:a16="http://schemas.microsoft.com/office/drawing/2014/main" id="{18ECFC1D-3275-D5DE-18F0-B50AA08EC448}"/>
                </a:ext>
              </a:extLst>
            </p:cNvPr>
            <p:cNvSpPr/>
            <p:nvPr/>
          </p:nvSpPr>
          <p:spPr>
            <a:xfrm>
              <a:off x="-42382617" y="-70060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9" name="Ellipse 1078">
              <a:extLst>
                <a:ext uri="{FF2B5EF4-FFF2-40B4-BE49-F238E27FC236}">
                  <a16:creationId xmlns:a16="http://schemas.microsoft.com/office/drawing/2014/main" id="{03EA283F-7496-3740-36E1-103A3E6D6905}"/>
                </a:ext>
              </a:extLst>
            </p:cNvPr>
            <p:cNvSpPr/>
            <p:nvPr/>
          </p:nvSpPr>
          <p:spPr>
            <a:xfrm>
              <a:off x="-43554186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0" name="Ellipse 1079">
              <a:extLst>
                <a:ext uri="{FF2B5EF4-FFF2-40B4-BE49-F238E27FC236}">
                  <a16:creationId xmlns:a16="http://schemas.microsoft.com/office/drawing/2014/main" id="{0D9BE50E-11B5-1F3F-2D9E-D8CA8C13A130}"/>
                </a:ext>
              </a:extLst>
            </p:cNvPr>
            <p:cNvSpPr/>
            <p:nvPr/>
          </p:nvSpPr>
          <p:spPr>
            <a:xfrm>
              <a:off x="-43473144" y="-76357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Ellipse 1080">
              <a:extLst>
                <a:ext uri="{FF2B5EF4-FFF2-40B4-BE49-F238E27FC236}">
                  <a16:creationId xmlns:a16="http://schemas.microsoft.com/office/drawing/2014/main" id="{262F5C23-0B7E-C31B-2E23-8728504A38E7}"/>
                </a:ext>
              </a:extLst>
            </p:cNvPr>
            <p:cNvSpPr/>
            <p:nvPr/>
          </p:nvSpPr>
          <p:spPr>
            <a:xfrm>
              <a:off x="-42140134" y="-70059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2" name="Ellipse 1081">
              <a:extLst>
                <a:ext uri="{FF2B5EF4-FFF2-40B4-BE49-F238E27FC236}">
                  <a16:creationId xmlns:a16="http://schemas.microsoft.com/office/drawing/2014/main" id="{461CA94F-113E-2CC7-06A4-56BA8BE37008}"/>
                </a:ext>
              </a:extLst>
            </p:cNvPr>
            <p:cNvSpPr/>
            <p:nvPr/>
          </p:nvSpPr>
          <p:spPr>
            <a:xfrm>
              <a:off x="-43311946" y="-76357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Ellipse 1082">
              <a:extLst>
                <a:ext uri="{FF2B5EF4-FFF2-40B4-BE49-F238E27FC236}">
                  <a16:creationId xmlns:a16="http://schemas.microsoft.com/office/drawing/2014/main" id="{818A56AB-1BD5-F870-88C3-F1895D78E347}"/>
                </a:ext>
              </a:extLst>
            </p:cNvPr>
            <p:cNvSpPr/>
            <p:nvPr/>
          </p:nvSpPr>
          <p:spPr>
            <a:xfrm>
              <a:off x="-41978533" y="-700568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4" name="Ellipse 1083">
              <a:extLst>
                <a:ext uri="{FF2B5EF4-FFF2-40B4-BE49-F238E27FC236}">
                  <a16:creationId xmlns:a16="http://schemas.microsoft.com/office/drawing/2014/main" id="{209DCCDB-F5EB-9C86-A138-C9FF25189999}"/>
                </a:ext>
              </a:extLst>
            </p:cNvPr>
            <p:cNvSpPr/>
            <p:nvPr/>
          </p:nvSpPr>
          <p:spPr>
            <a:xfrm>
              <a:off x="-45251081" y="-80556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Ellipse 1084">
              <a:extLst>
                <a:ext uri="{FF2B5EF4-FFF2-40B4-BE49-F238E27FC236}">
                  <a16:creationId xmlns:a16="http://schemas.microsoft.com/office/drawing/2014/main" id="{1796E8C4-714B-A961-74C3-73E5497684D6}"/>
                </a:ext>
              </a:extLst>
            </p:cNvPr>
            <p:cNvSpPr/>
            <p:nvPr/>
          </p:nvSpPr>
          <p:spPr>
            <a:xfrm>
              <a:off x="-45493080" y="-69358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6" name="Ellipse 1085">
              <a:extLst>
                <a:ext uri="{FF2B5EF4-FFF2-40B4-BE49-F238E27FC236}">
                  <a16:creationId xmlns:a16="http://schemas.microsoft.com/office/drawing/2014/main" id="{09ED9216-46E6-5533-7725-E130904D494E}"/>
                </a:ext>
              </a:extLst>
            </p:cNvPr>
            <p:cNvSpPr/>
            <p:nvPr/>
          </p:nvSpPr>
          <p:spPr>
            <a:xfrm>
              <a:off x="-43230823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7" name="Ellipse 1086">
              <a:extLst>
                <a:ext uri="{FF2B5EF4-FFF2-40B4-BE49-F238E27FC236}">
                  <a16:creationId xmlns:a16="http://schemas.microsoft.com/office/drawing/2014/main" id="{D4171543-2DD6-A65C-C0AA-41B84FC50BA6}"/>
                </a:ext>
              </a:extLst>
            </p:cNvPr>
            <p:cNvSpPr/>
            <p:nvPr/>
          </p:nvSpPr>
          <p:spPr>
            <a:xfrm>
              <a:off x="-43150183" y="-76355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8" name="Ellipse 1087">
              <a:extLst>
                <a:ext uri="{FF2B5EF4-FFF2-40B4-BE49-F238E27FC236}">
                  <a16:creationId xmlns:a16="http://schemas.microsoft.com/office/drawing/2014/main" id="{3950410D-49AA-DFC8-1589-F58E77B6402B}"/>
                </a:ext>
              </a:extLst>
            </p:cNvPr>
            <p:cNvSpPr/>
            <p:nvPr/>
          </p:nvSpPr>
          <p:spPr>
            <a:xfrm>
              <a:off x="-45251000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9" name="Ellipse 1088">
              <a:extLst>
                <a:ext uri="{FF2B5EF4-FFF2-40B4-BE49-F238E27FC236}">
                  <a16:creationId xmlns:a16="http://schemas.microsoft.com/office/drawing/2014/main" id="{1D3CC780-4B7B-D4F1-4B8E-34CAF3C4AFE8}"/>
                </a:ext>
              </a:extLst>
            </p:cNvPr>
            <p:cNvSpPr/>
            <p:nvPr/>
          </p:nvSpPr>
          <p:spPr>
            <a:xfrm>
              <a:off x="-45170361" y="-69359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0" name="Ellipse 1089">
              <a:extLst>
                <a:ext uri="{FF2B5EF4-FFF2-40B4-BE49-F238E27FC236}">
                  <a16:creationId xmlns:a16="http://schemas.microsoft.com/office/drawing/2014/main" id="{224A1C03-7167-E4A3-9D97-07CF17C5792F}"/>
                </a:ext>
              </a:extLst>
            </p:cNvPr>
            <p:cNvSpPr/>
            <p:nvPr/>
          </p:nvSpPr>
          <p:spPr>
            <a:xfrm>
              <a:off x="-44362193" y="-833532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1" name="Ellipse 1090">
              <a:extLst>
                <a:ext uri="{FF2B5EF4-FFF2-40B4-BE49-F238E27FC236}">
                  <a16:creationId xmlns:a16="http://schemas.microsoft.com/office/drawing/2014/main" id="{25961843-305F-11DE-D1A7-ADC7A49AADED}"/>
                </a:ext>
              </a:extLst>
            </p:cNvPr>
            <p:cNvSpPr/>
            <p:nvPr/>
          </p:nvSpPr>
          <p:spPr>
            <a:xfrm>
              <a:off x="-45170361" y="-79158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2" name="Ellipse 1091">
              <a:extLst>
                <a:ext uri="{FF2B5EF4-FFF2-40B4-BE49-F238E27FC236}">
                  <a16:creationId xmlns:a16="http://schemas.microsoft.com/office/drawing/2014/main" id="{94900E39-ED24-68FC-8F5B-131B8698AAB3}"/>
                </a:ext>
              </a:extLst>
            </p:cNvPr>
            <p:cNvSpPr/>
            <p:nvPr/>
          </p:nvSpPr>
          <p:spPr>
            <a:xfrm>
              <a:off x="-43109662" y="-644595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Ellipse 1092">
              <a:extLst>
                <a:ext uri="{FF2B5EF4-FFF2-40B4-BE49-F238E27FC236}">
                  <a16:creationId xmlns:a16="http://schemas.microsoft.com/office/drawing/2014/main" id="{94F121CA-9DA8-9F39-C4E2-24593C19EAD8}"/>
                </a:ext>
              </a:extLst>
            </p:cNvPr>
            <p:cNvSpPr/>
            <p:nvPr/>
          </p:nvSpPr>
          <p:spPr>
            <a:xfrm>
              <a:off x="-42907700" y="-76355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Ellipse 1093">
              <a:extLst>
                <a:ext uri="{FF2B5EF4-FFF2-40B4-BE49-F238E27FC236}">
                  <a16:creationId xmlns:a16="http://schemas.microsoft.com/office/drawing/2014/main" id="{E8CA89BC-FEE3-8979-F30D-EE7AE90BB417}"/>
                </a:ext>
              </a:extLst>
            </p:cNvPr>
            <p:cNvSpPr/>
            <p:nvPr/>
          </p:nvSpPr>
          <p:spPr>
            <a:xfrm>
              <a:off x="-42827222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5" name="Ellipse 1094">
              <a:extLst>
                <a:ext uri="{FF2B5EF4-FFF2-40B4-BE49-F238E27FC236}">
                  <a16:creationId xmlns:a16="http://schemas.microsoft.com/office/drawing/2014/main" id="{AB8FA27B-D444-160E-D753-58E448569E9F}"/>
                </a:ext>
              </a:extLst>
            </p:cNvPr>
            <p:cNvSpPr/>
            <p:nvPr/>
          </p:nvSpPr>
          <p:spPr>
            <a:xfrm>
              <a:off x="-45251081" y="-87556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6" name="Ellipse 1095">
              <a:extLst>
                <a:ext uri="{FF2B5EF4-FFF2-40B4-BE49-F238E27FC236}">
                  <a16:creationId xmlns:a16="http://schemas.microsoft.com/office/drawing/2014/main" id="{879A810D-9C9F-FB76-7FA0-441FD984DFE4}"/>
                </a:ext>
              </a:extLst>
            </p:cNvPr>
            <p:cNvSpPr/>
            <p:nvPr/>
          </p:nvSpPr>
          <p:spPr>
            <a:xfrm>
              <a:off x="-44443074" y="-88953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7" name="Ellipse 1096">
              <a:extLst>
                <a:ext uri="{FF2B5EF4-FFF2-40B4-BE49-F238E27FC236}">
                  <a16:creationId xmlns:a16="http://schemas.microsoft.com/office/drawing/2014/main" id="{8AC124FE-E2B8-6B84-2A2C-110901C6F810}"/>
                </a:ext>
              </a:extLst>
            </p:cNvPr>
            <p:cNvSpPr/>
            <p:nvPr/>
          </p:nvSpPr>
          <p:spPr>
            <a:xfrm>
              <a:off x="-42099855" y="-51162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8" name="Ellipse 1097">
              <a:extLst>
                <a:ext uri="{FF2B5EF4-FFF2-40B4-BE49-F238E27FC236}">
                  <a16:creationId xmlns:a16="http://schemas.microsoft.com/office/drawing/2014/main" id="{7FE75C92-A077-D2B6-4E68-BD56EA4C2758}"/>
                </a:ext>
              </a:extLst>
            </p:cNvPr>
            <p:cNvSpPr/>
            <p:nvPr/>
          </p:nvSpPr>
          <p:spPr>
            <a:xfrm>
              <a:off x="-42907700" y="-51163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9" name="Ellipse 1098">
              <a:extLst>
                <a:ext uri="{FF2B5EF4-FFF2-40B4-BE49-F238E27FC236}">
                  <a16:creationId xmlns:a16="http://schemas.microsoft.com/office/drawing/2014/main" id="{590E3DD9-8E1B-5C6B-FCAC-E8FCEBBE3EC5}"/>
                </a:ext>
              </a:extLst>
            </p:cNvPr>
            <p:cNvSpPr/>
            <p:nvPr/>
          </p:nvSpPr>
          <p:spPr>
            <a:xfrm>
              <a:off x="-45493322" y="-79158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0" name="Ellipse 1099">
              <a:extLst>
                <a:ext uri="{FF2B5EF4-FFF2-40B4-BE49-F238E27FC236}">
                  <a16:creationId xmlns:a16="http://schemas.microsoft.com/office/drawing/2014/main" id="{1C34099A-D3AC-6462-3508-8E339A509CDC}"/>
                </a:ext>
              </a:extLst>
            </p:cNvPr>
            <p:cNvSpPr/>
            <p:nvPr/>
          </p:nvSpPr>
          <p:spPr>
            <a:xfrm>
              <a:off x="-43150183" y="-51162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1" name="Ellipse 1100">
              <a:extLst>
                <a:ext uri="{FF2B5EF4-FFF2-40B4-BE49-F238E27FC236}">
                  <a16:creationId xmlns:a16="http://schemas.microsoft.com/office/drawing/2014/main" id="{964782D3-42A6-2C36-63CE-06F199622661}"/>
                </a:ext>
              </a:extLst>
            </p:cNvPr>
            <p:cNvSpPr/>
            <p:nvPr/>
          </p:nvSpPr>
          <p:spPr>
            <a:xfrm>
              <a:off x="-43877550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2" name="Ellipse 1101">
              <a:extLst>
                <a:ext uri="{FF2B5EF4-FFF2-40B4-BE49-F238E27FC236}">
                  <a16:creationId xmlns:a16="http://schemas.microsoft.com/office/drawing/2014/main" id="{EEB326B5-0E61-ABBB-84FD-5D2F45535EF8}"/>
                </a:ext>
              </a:extLst>
            </p:cNvPr>
            <p:cNvSpPr/>
            <p:nvPr/>
          </p:nvSpPr>
          <p:spPr>
            <a:xfrm>
              <a:off x="-43230823" y="-51164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3" name="Ellipse 1102">
              <a:extLst>
                <a:ext uri="{FF2B5EF4-FFF2-40B4-BE49-F238E27FC236}">
                  <a16:creationId xmlns:a16="http://schemas.microsoft.com/office/drawing/2014/main" id="{864CB91E-3595-DF83-2878-67491E3724FF}"/>
                </a:ext>
              </a:extLst>
            </p:cNvPr>
            <p:cNvSpPr/>
            <p:nvPr/>
          </p:nvSpPr>
          <p:spPr>
            <a:xfrm>
              <a:off x="-42746099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4" name="Ellipse 1103">
              <a:extLst>
                <a:ext uri="{FF2B5EF4-FFF2-40B4-BE49-F238E27FC236}">
                  <a16:creationId xmlns:a16="http://schemas.microsoft.com/office/drawing/2014/main" id="{3FE1E4DA-231B-3D5B-44B8-6E1BD05ABDB8}"/>
                </a:ext>
              </a:extLst>
            </p:cNvPr>
            <p:cNvSpPr/>
            <p:nvPr/>
          </p:nvSpPr>
          <p:spPr>
            <a:xfrm>
              <a:off x="-43635229" y="-69359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5" name="Ellipse 1104">
              <a:extLst>
                <a:ext uri="{FF2B5EF4-FFF2-40B4-BE49-F238E27FC236}">
                  <a16:creationId xmlns:a16="http://schemas.microsoft.com/office/drawing/2014/main" id="{51261161-FCEF-DC84-7BA6-1DDCEAA87BCC}"/>
                </a:ext>
              </a:extLst>
            </p:cNvPr>
            <p:cNvSpPr/>
            <p:nvPr/>
          </p:nvSpPr>
          <p:spPr>
            <a:xfrm>
              <a:off x="-43311946" y="-51164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6" name="Ellipse 1105">
              <a:extLst>
                <a:ext uri="{FF2B5EF4-FFF2-40B4-BE49-F238E27FC236}">
                  <a16:creationId xmlns:a16="http://schemas.microsoft.com/office/drawing/2014/main" id="{C52B2AE2-77DA-507A-D810-CE32B407AC3C}"/>
                </a:ext>
              </a:extLst>
            </p:cNvPr>
            <p:cNvSpPr/>
            <p:nvPr/>
          </p:nvSpPr>
          <p:spPr>
            <a:xfrm>
              <a:off x="-43675347" y="-644595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7" name="Ellipse 1106">
              <a:extLst>
                <a:ext uri="{FF2B5EF4-FFF2-40B4-BE49-F238E27FC236}">
                  <a16:creationId xmlns:a16="http://schemas.microsoft.com/office/drawing/2014/main" id="{4EDC7761-E530-17F8-5268-B4E9E2A45A35}"/>
                </a:ext>
              </a:extLst>
            </p:cNvPr>
            <p:cNvSpPr/>
            <p:nvPr/>
          </p:nvSpPr>
          <p:spPr>
            <a:xfrm>
              <a:off x="-43473144" y="-51164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8" name="Ellipse 1107">
              <a:extLst>
                <a:ext uri="{FF2B5EF4-FFF2-40B4-BE49-F238E27FC236}">
                  <a16:creationId xmlns:a16="http://schemas.microsoft.com/office/drawing/2014/main" id="{78BE422B-7CB6-DAB9-B2E5-9717C9E82CC9}"/>
                </a:ext>
              </a:extLst>
            </p:cNvPr>
            <p:cNvSpPr/>
            <p:nvPr/>
          </p:nvSpPr>
          <p:spPr>
            <a:xfrm>
              <a:off x="-42907781" y="-55362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9" name="Ellipse 1108">
              <a:extLst>
                <a:ext uri="{FF2B5EF4-FFF2-40B4-BE49-F238E27FC236}">
                  <a16:creationId xmlns:a16="http://schemas.microsoft.com/office/drawing/2014/main" id="{B5BE95F2-8C07-5241-A654-2C0C551DC544}"/>
                </a:ext>
              </a:extLst>
            </p:cNvPr>
            <p:cNvSpPr/>
            <p:nvPr/>
          </p:nvSpPr>
          <p:spPr>
            <a:xfrm>
              <a:off x="-43554186" y="-51164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0" name="Ellipse 1109">
              <a:extLst>
                <a:ext uri="{FF2B5EF4-FFF2-40B4-BE49-F238E27FC236}">
                  <a16:creationId xmlns:a16="http://schemas.microsoft.com/office/drawing/2014/main" id="{1E83A6BA-6D43-8A4B-83D7-5E523D5D77B1}"/>
                </a:ext>
              </a:extLst>
            </p:cNvPr>
            <p:cNvSpPr/>
            <p:nvPr/>
          </p:nvSpPr>
          <p:spPr>
            <a:xfrm>
              <a:off x="-43149780" y="-69358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1" name="Ellipse 1110">
              <a:extLst>
                <a:ext uri="{FF2B5EF4-FFF2-40B4-BE49-F238E27FC236}">
                  <a16:creationId xmlns:a16="http://schemas.microsoft.com/office/drawing/2014/main" id="{F9E4556D-DC63-4AF9-FA04-7582050735F9}"/>
                </a:ext>
              </a:extLst>
            </p:cNvPr>
            <p:cNvSpPr/>
            <p:nvPr/>
          </p:nvSpPr>
          <p:spPr>
            <a:xfrm>
              <a:off x="-45412924" y="-87553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2" name="Ellipse 1111">
              <a:extLst>
                <a:ext uri="{FF2B5EF4-FFF2-40B4-BE49-F238E27FC236}">
                  <a16:creationId xmlns:a16="http://schemas.microsoft.com/office/drawing/2014/main" id="{F9E716DE-C714-F113-BF03-0FEF649938C3}"/>
                </a:ext>
              </a:extLst>
            </p:cNvPr>
            <p:cNvSpPr/>
            <p:nvPr/>
          </p:nvSpPr>
          <p:spPr>
            <a:xfrm>
              <a:off x="-43635068" y="-51162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3" name="Ellipse 1112">
              <a:extLst>
                <a:ext uri="{FF2B5EF4-FFF2-40B4-BE49-F238E27FC236}">
                  <a16:creationId xmlns:a16="http://schemas.microsoft.com/office/drawing/2014/main" id="{ED2FF11D-3B27-80B0-363C-28E1B29B7443}"/>
                </a:ext>
              </a:extLst>
            </p:cNvPr>
            <p:cNvSpPr/>
            <p:nvPr/>
          </p:nvSpPr>
          <p:spPr>
            <a:xfrm>
              <a:off x="-42907700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4" name="Ellipse 1113">
              <a:extLst>
                <a:ext uri="{FF2B5EF4-FFF2-40B4-BE49-F238E27FC236}">
                  <a16:creationId xmlns:a16="http://schemas.microsoft.com/office/drawing/2014/main" id="{0328F224-13CF-E1A9-C9B7-7FE70610A657}"/>
                </a:ext>
              </a:extLst>
            </p:cNvPr>
            <p:cNvSpPr/>
            <p:nvPr/>
          </p:nvSpPr>
          <p:spPr>
            <a:xfrm>
              <a:off x="-44402795" y="-88254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5" name="Ellipse 1114">
              <a:extLst>
                <a:ext uri="{FF2B5EF4-FFF2-40B4-BE49-F238E27FC236}">
                  <a16:creationId xmlns:a16="http://schemas.microsoft.com/office/drawing/2014/main" id="{062A74C3-8EC6-46F5-BFE0-77F4FD21434E}"/>
                </a:ext>
              </a:extLst>
            </p:cNvPr>
            <p:cNvSpPr/>
            <p:nvPr/>
          </p:nvSpPr>
          <p:spPr>
            <a:xfrm>
              <a:off x="-44564235" y="-88256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6" name="Ellipse 1115">
              <a:extLst>
                <a:ext uri="{FF2B5EF4-FFF2-40B4-BE49-F238E27FC236}">
                  <a16:creationId xmlns:a16="http://schemas.microsoft.com/office/drawing/2014/main" id="{1FDA5EDE-1BDF-7227-6A03-B33D5E9D3CB3}"/>
                </a:ext>
              </a:extLst>
            </p:cNvPr>
            <p:cNvSpPr/>
            <p:nvPr/>
          </p:nvSpPr>
          <p:spPr>
            <a:xfrm>
              <a:off x="-44725756" y="-88254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7" name="Ellipse 1116">
              <a:extLst>
                <a:ext uri="{FF2B5EF4-FFF2-40B4-BE49-F238E27FC236}">
                  <a16:creationId xmlns:a16="http://schemas.microsoft.com/office/drawing/2014/main" id="{0204AD73-8B4F-E77B-A13A-CA912269BFF9}"/>
                </a:ext>
              </a:extLst>
            </p:cNvPr>
            <p:cNvSpPr/>
            <p:nvPr/>
          </p:nvSpPr>
          <p:spPr>
            <a:xfrm>
              <a:off x="-43029103" y="-74256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8" name="Ellipse 1117">
              <a:extLst>
                <a:ext uri="{FF2B5EF4-FFF2-40B4-BE49-F238E27FC236}">
                  <a16:creationId xmlns:a16="http://schemas.microsoft.com/office/drawing/2014/main" id="{D7860161-A9DF-FBAB-4141-0357815D7133}"/>
                </a:ext>
              </a:extLst>
            </p:cNvPr>
            <p:cNvSpPr/>
            <p:nvPr/>
          </p:nvSpPr>
          <p:spPr>
            <a:xfrm>
              <a:off x="-43877470" y="-51163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9" name="Ellipse 1118">
              <a:extLst>
                <a:ext uri="{FF2B5EF4-FFF2-40B4-BE49-F238E27FC236}">
                  <a16:creationId xmlns:a16="http://schemas.microsoft.com/office/drawing/2014/main" id="{AA8D7699-C6D1-C5C6-1A89-1727883D2819}"/>
                </a:ext>
              </a:extLst>
            </p:cNvPr>
            <p:cNvSpPr/>
            <p:nvPr/>
          </p:nvSpPr>
          <p:spPr>
            <a:xfrm>
              <a:off x="-42988501" y="-65159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0" name="Ellipse 1119">
              <a:extLst>
                <a:ext uri="{FF2B5EF4-FFF2-40B4-BE49-F238E27FC236}">
                  <a16:creationId xmlns:a16="http://schemas.microsoft.com/office/drawing/2014/main" id="{4DAF2A0A-4F88-AB4D-2F65-3634F332E9AF}"/>
                </a:ext>
              </a:extLst>
            </p:cNvPr>
            <p:cNvSpPr/>
            <p:nvPr/>
          </p:nvSpPr>
          <p:spPr>
            <a:xfrm>
              <a:off x="-42342418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1" name="Ellipse 1120">
              <a:extLst>
                <a:ext uri="{FF2B5EF4-FFF2-40B4-BE49-F238E27FC236}">
                  <a16:creationId xmlns:a16="http://schemas.microsoft.com/office/drawing/2014/main" id="{F1AFD9D9-AA94-4EE6-45DE-F20E35A16CFC}"/>
                </a:ext>
              </a:extLst>
            </p:cNvPr>
            <p:cNvSpPr/>
            <p:nvPr/>
          </p:nvSpPr>
          <p:spPr>
            <a:xfrm>
              <a:off x="-43109581" y="-79857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2" name="Ellipse 1121">
              <a:extLst>
                <a:ext uri="{FF2B5EF4-FFF2-40B4-BE49-F238E27FC236}">
                  <a16:creationId xmlns:a16="http://schemas.microsoft.com/office/drawing/2014/main" id="{FBA1D702-2B17-ADF6-B292-F445CCDD7ABD}"/>
                </a:ext>
              </a:extLst>
            </p:cNvPr>
            <p:cNvSpPr/>
            <p:nvPr/>
          </p:nvSpPr>
          <p:spPr>
            <a:xfrm>
              <a:off x="-43675428" y="-79857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3" name="Ellipse 1122">
              <a:extLst>
                <a:ext uri="{FF2B5EF4-FFF2-40B4-BE49-F238E27FC236}">
                  <a16:creationId xmlns:a16="http://schemas.microsoft.com/office/drawing/2014/main" id="{F9EDFFF9-7407-2301-9C9E-9BAA778085C9}"/>
                </a:ext>
              </a:extLst>
            </p:cNvPr>
            <p:cNvSpPr/>
            <p:nvPr/>
          </p:nvSpPr>
          <p:spPr>
            <a:xfrm>
              <a:off x="-43957867" y="-51164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4" name="Ellipse 1123">
              <a:extLst>
                <a:ext uri="{FF2B5EF4-FFF2-40B4-BE49-F238E27FC236}">
                  <a16:creationId xmlns:a16="http://schemas.microsoft.com/office/drawing/2014/main" id="{C95E018E-9E9C-9938-4242-0F8E0B8B4847}"/>
                </a:ext>
              </a:extLst>
            </p:cNvPr>
            <p:cNvSpPr/>
            <p:nvPr/>
          </p:nvSpPr>
          <p:spPr>
            <a:xfrm>
              <a:off x="-43796669" y="-65159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5" name="Ellipse 1124">
              <a:extLst>
                <a:ext uri="{FF2B5EF4-FFF2-40B4-BE49-F238E27FC236}">
                  <a16:creationId xmlns:a16="http://schemas.microsoft.com/office/drawing/2014/main" id="{E612F808-214B-B644-074F-9FACD237031A}"/>
                </a:ext>
              </a:extLst>
            </p:cNvPr>
            <p:cNvSpPr/>
            <p:nvPr/>
          </p:nvSpPr>
          <p:spPr>
            <a:xfrm>
              <a:off x="-43958190" y="-539658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6" name="Ellipse 1125">
              <a:extLst>
                <a:ext uri="{FF2B5EF4-FFF2-40B4-BE49-F238E27FC236}">
                  <a16:creationId xmlns:a16="http://schemas.microsoft.com/office/drawing/2014/main" id="{02ACBF69-27B9-A7DA-A5FD-15A4C6D61B92}"/>
                </a:ext>
              </a:extLst>
            </p:cNvPr>
            <p:cNvSpPr/>
            <p:nvPr/>
          </p:nvSpPr>
          <p:spPr>
            <a:xfrm>
              <a:off x="-43877309" y="-80556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" name="Ellipse 1126">
              <a:extLst>
                <a:ext uri="{FF2B5EF4-FFF2-40B4-BE49-F238E27FC236}">
                  <a16:creationId xmlns:a16="http://schemas.microsoft.com/office/drawing/2014/main" id="{93A2D819-991E-3EBF-9320-19CA7013C3E8}"/>
                </a:ext>
              </a:extLst>
            </p:cNvPr>
            <p:cNvSpPr/>
            <p:nvPr/>
          </p:nvSpPr>
          <p:spPr>
            <a:xfrm>
              <a:off x="-42059495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8" name="Ellipse 1127">
              <a:extLst>
                <a:ext uri="{FF2B5EF4-FFF2-40B4-BE49-F238E27FC236}">
                  <a16:creationId xmlns:a16="http://schemas.microsoft.com/office/drawing/2014/main" id="{13CE8CEF-CFDF-8CF5-7A76-1F9627195709}"/>
                </a:ext>
              </a:extLst>
            </p:cNvPr>
            <p:cNvSpPr/>
            <p:nvPr/>
          </p:nvSpPr>
          <p:spPr>
            <a:xfrm>
              <a:off x="-42140054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9" name="Ellipse 1128">
              <a:extLst>
                <a:ext uri="{FF2B5EF4-FFF2-40B4-BE49-F238E27FC236}">
                  <a16:creationId xmlns:a16="http://schemas.microsoft.com/office/drawing/2014/main" id="{7A14415C-A844-1F7D-2E96-9C4943D4BF3E}"/>
                </a:ext>
              </a:extLst>
            </p:cNvPr>
            <p:cNvSpPr/>
            <p:nvPr/>
          </p:nvSpPr>
          <p:spPr>
            <a:xfrm>
              <a:off x="-43877470" y="-53963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0" name="Ellipse 1129">
              <a:extLst>
                <a:ext uri="{FF2B5EF4-FFF2-40B4-BE49-F238E27FC236}">
                  <a16:creationId xmlns:a16="http://schemas.microsoft.com/office/drawing/2014/main" id="{17880738-B35E-E040-BCBD-41F5D8CC155E}"/>
                </a:ext>
              </a:extLst>
            </p:cNvPr>
            <p:cNvSpPr/>
            <p:nvPr/>
          </p:nvSpPr>
          <p:spPr>
            <a:xfrm>
              <a:off x="-43635068" y="-53963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1" name="Ellipse 1130">
              <a:extLst>
                <a:ext uri="{FF2B5EF4-FFF2-40B4-BE49-F238E27FC236}">
                  <a16:creationId xmlns:a16="http://schemas.microsoft.com/office/drawing/2014/main" id="{6CB77085-D213-306A-DBE1-63999EEE7E64}"/>
                </a:ext>
              </a:extLst>
            </p:cNvPr>
            <p:cNvSpPr/>
            <p:nvPr/>
          </p:nvSpPr>
          <p:spPr>
            <a:xfrm>
              <a:off x="-45452881" y="-826523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2" name="Ellipse 1131">
              <a:extLst>
                <a:ext uri="{FF2B5EF4-FFF2-40B4-BE49-F238E27FC236}">
                  <a16:creationId xmlns:a16="http://schemas.microsoft.com/office/drawing/2014/main" id="{2438CE75-AEB4-0F1D-3A1E-D2E6D95D5465}"/>
                </a:ext>
              </a:extLst>
            </p:cNvPr>
            <p:cNvSpPr/>
            <p:nvPr/>
          </p:nvSpPr>
          <p:spPr>
            <a:xfrm>
              <a:off x="-43917588" y="-686559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3" name="Ellipse 1132">
              <a:extLst>
                <a:ext uri="{FF2B5EF4-FFF2-40B4-BE49-F238E27FC236}">
                  <a16:creationId xmlns:a16="http://schemas.microsoft.com/office/drawing/2014/main" id="{C5C85B0E-A93F-17AF-8537-ACC9CD966C81}"/>
                </a:ext>
              </a:extLst>
            </p:cNvPr>
            <p:cNvSpPr/>
            <p:nvPr/>
          </p:nvSpPr>
          <p:spPr>
            <a:xfrm>
              <a:off x="-43150183" y="-53963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4" name="Ellipse 1133">
              <a:extLst>
                <a:ext uri="{FF2B5EF4-FFF2-40B4-BE49-F238E27FC236}">
                  <a16:creationId xmlns:a16="http://schemas.microsoft.com/office/drawing/2014/main" id="{CC65AAEA-9BF1-32C9-1DC2-17D98EDC3D37}"/>
                </a:ext>
              </a:extLst>
            </p:cNvPr>
            <p:cNvSpPr/>
            <p:nvPr/>
          </p:nvSpPr>
          <p:spPr>
            <a:xfrm>
              <a:off x="-43109662" y="-65858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5" name="Ellipse 1134">
              <a:extLst>
                <a:ext uri="{FF2B5EF4-FFF2-40B4-BE49-F238E27FC236}">
                  <a16:creationId xmlns:a16="http://schemas.microsoft.com/office/drawing/2014/main" id="{985528AF-12B3-2F09-F3C3-FC0EBDEA1C0D}"/>
                </a:ext>
              </a:extLst>
            </p:cNvPr>
            <p:cNvSpPr/>
            <p:nvPr/>
          </p:nvSpPr>
          <p:spPr>
            <a:xfrm>
              <a:off x="-43675267" y="-686567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6" name="Ellipse 1135">
              <a:extLst>
                <a:ext uri="{FF2B5EF4-FFF2-40B4-BE49-F238E27FC236}">
                  <a16:creationId xmlns:a16="http://schemas.microsoft.com/office/drawing/2014/main" id="{40BFBADE-72AF-53A6-E006-1EC6993425E2}"/>
                </a:ext>
              </a:extLst>
            </p:cNvPr>
            <p:cNvSpPr/>
            <p:nvPr/>
          </p:nvSpPr>
          <p:spPr>
            <a:xfrm>
              <a:off x="-43756148" y="-74256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7" name="Ellipse 1136">
              <a:extLst>
                <a:ext uri="{FF2B5EF4-FFF2-40B4-BE49-F238E27FC236}">
                  <a16:creationId xmlns:a16="http://schemas.microsoft.com/office/drawing/2014/main" id="{96B86EFC-8081-B045-B64F-76873F04DC61}"/>
                </a:ext>
              </a:extLst>
            </p:cNvPr>
            <p:cNvSpPr/>
            <p:nvPr/>
          </p:nvSpPr>
          <p:spPr>
            <a:xfrm>
              <a:off x="-42907700" y="-53963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8" name="Ellipse 1137">
              <a:extLst>
                <a:ext uri="{FF2B5EF4-FFF2-40B4-BE49-F238E27FC236}">
                  <a16:creationId xmlns:a16="http://schemas.microsoft.com/office/drawing/2014/main" id="{D257E672-AFC3-66FA-50B9-1419590539B1}"/>
                </a:ext>
              </a:extLst>
            </p:cNvPr>
            <p:cNvSpPr/>
            <p:nvPr/>
          </p:nvSpPr>
          <p:spPr>
            <a:xfrm>
              <a:off x="-43675267" y="-658572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9" name="Ellipse 1138">
              <a:extLst>
                <a:ext uri="{FF2B5EF4-FFF2-40B4-BE49-F238E27FC236}">
                  <a16:creationId xmlns:a16="http://schemas.microsoft.com/office/drawing/2014/main" id="{2F991D45-C8A2-866C-9BBA-C9AC81501F05}"/>
                </a:ext>
              </a:extLst>
            </p:cNvPr>
            <p:cNvSpPr/>
            <p:nvPr/>
          </p:nvSpPr>
          <p:spPr>
            <a:xfrm>
              <a:off x="-43877309" y="-81954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0" name="Ellipse 1139">
              <a:extLst>
                <a:ext uri="{FF2B5EF4-FFF2-40B4-BE49-F238E27FC236}">
                  <a16:creationId xmlns:a16="http://schemas.microsoft.com/office/drawing/2014/main" id="{9DE6CFE7-954C-84C9-418F-60F194FE34AB}"/>
                </a:ext>
              </a:extLst>
            </p:cNvPr>
            <p:cNvSpPr/>
            <p:nvPr/>
          </p:nvSpPr>
          <p:spPr>
            <a:xfrm>
              <a:off x="-43109984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1" name="Ellipse 1140">
              <a:extLst>
                <a:ext uri="{FF2B5EF4-FFF2-40B4-BE49-F238E27FC236}">
                  <a16:creationId xmlns:a16="http://schemas.microsoft.com/office/drawing/2014/main" id="{51F4DDFA-2966-CDB8-BF7E-0C6EC92E0718}"/>
                </a:ext>
              </a:extLst>
            </p:cNvPr>
            <p:cNvSpPr/>
            <p:nvPr/>
          </p:nvSpPr>
          <p:spPr>
            <a:xfrm>
              <a:off x="-43917588" y="-53264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2" name="Ellipse 1141">
              <a:extLst>
                <a:ext uri="{FF2B5EF4-FFF2-40B4-BE49-F238E27FC236}">
                  <a16:creationId xmlns:a16="http://schemas.microsoft.com/office/drawing/2014/main" id="{6CB67D20-0525-ADD4-02B4-20F28CCBB91B}"/>
                </a:ext>
              </a:extLst>
            </p:cNvPr>
            <p:cNvSpPr/>
            <p:nvPr/>
          </p:nvSpPr>
          <p:spPr>
            <a:xfrm>
              <a:off x="-43109662" y="-686559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3" name="Ellipse 1142">
              <a:extLst>
                <a:ext uri="{FF2B5EF4-FFF2-40B4-BE49-F238E27FC236}">
                  <a16:creationId xmlns:a16="http://schemas.microsoft.com/office/drawing/2014/main" id="{7273636E-CD84-8E91-1F6D-7F9918401F91}"/>
                </a:ext>
              </a:extLst>
            </p:cNvPr>
            <p:cNvSpPr/>
            <p:nvPr/>
          </p:nvSpPr>
          <p:spPr>
            <a:xfrm>
              <a:off x="-44402795" y="-85455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4" name="Ellipse 1143">
              <a:extLst>
                <a:ext uri="{FF2B5EF4-FFF2-40B4-BE49-F238E27FC236}">
                  <a16:creationId xmlns:a16="http://schemas.microsoft.com/office/drawing/2014/main" id="{8D7B37F1-7F51-8BAC-33DD-930586B13460}"/>
                </a:ext>
              </a:extLst>
            </p:cNvPr>
            <p:cNvSpPr/>
            <p:nvPr/>
          </p:nvSpPr>
          <p:spPr>
            <a:xfrm>
              <a:off x="-45251000" y="-749541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5" name="Ellipse 1144">
              <a:extLst>
                <a:ext uri="{FF2B5EF4-FFF2-40B4-BE49-F238E27FC236}">
                  <a16:creationId xmlns:a16="http://schemas.microsoft.com/office/drawing/2014/main" id="{2FC0CB6B-072F-BFF8-3EFE-8A830E7FDF2D}"/>
                </a:ext>
              </a:extLst>
            </p:cNvPr>
            <p:cNvSpPr/>
            <p:nvPr/>
          </p:nvSpPr>
          <p:spPr>
            <a:xfrm>
              <a:off x="-42867421" y="-686559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6" name="Ellipse 1145">
              <a:extLst>
                <a:ext uri="{FF2B5EF4-FFF2-40B4-BE49-F238E27FC236}">
                  <a16:creationId xmlns:a16="http://schemas.microsoft.com/office/drawing/2014/main" id="{61313699-CF9E-30B9-4C3C-60064AB5116A}"/>
                </a:ext>
              </a:extLst>
            </p:cNvPr>
            <p:cNvSpPr/>
            <p:nvPr/>
          </p:nvSpPr>
          <p:spPr>
            <a:xfrm>
              <a:off x="-44160232" y="-85451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7" name="Ellipse 1146">
              <a:extLst>
                <a:ext uri="{FF2B5EF4-FFF2-40B4-BE49-F238E27FC236}">
                  <a16:creationId xmlns:a16="http://schemas.microsoft.com/office/drawing/2014/main" id="{991D1CBB-6E05-85FE-5696-1AFA1BD7E857}"/>
                </a:ext>
              </a:extLst>
            </p:cNvPr>
            <p:cNvSpPr/>
            <p:nvPr/>
          </p:nvSpPr>
          <p:spPr>
            <a:xfrm>
              <a:off x="-43109904" y="-85452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8" name="Ellipse 1147">
              <a:extLst>
                <a:ext uri="{FF2B5EF4-FFF2-40B4-BE49-F238E27FC236}">
                  <a16:creationId xmlns:a16="http://schemas.microsoft.com/office/drawing/2014/main" id="{4A63F153-34B0-91D1-ED29-8E61A72092B9}"/>
                </a:ext>
              </a:extLst>
            </p:cNvPr>
            <p:cNvSpPr/>
            <p:nvPr/>
          </p:nvSpPr>
          <p:spPr>
            <a:xfrm>
              <a:off x="-43837190" y="-53265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9" name="Ellipse 1148">
              <a:extLst>
                <a:ext uri="{FF2B5EF4-FFF2-40B4-BE49-F238E27FC236}">
                  <a16:creationId xmlns:a16="http://schemas.microsoft.com/office/drawing/2014/main" id="{AA4A5F42-BDD6-EC54-120E-C979069D9B39}"/>
                </a:ext>
              </a:extLst>
            </p:cNvPr>
            <p:cNvSpPr/>
            <p:nvPr/>
          </p:nvSpPr>
          <p:spPr>
            <a:xfrm>
              <a:off x="-43675267" y="-53262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0" name="Ellipse 1149">
              <a:extLst>
                <a:ext uri="{FF2B5EF4-FFF2-40B4-BE49-F238E27FC236}">
                  <a16:creationId xmlns:a16="http://schemas.microsoft.com/office/drawing/2014/main" id="{BCC5E775-1B70-6011-27C5-0DF6D15F9DAC}"/>
                </a:ext>
              </a:extLst>
            </p:cNvPr>
            <p:cNvSpPr/>
            <p:nvPr/>
          </p:nvSpPr>
          <p:spPr>
            <a:xfrm>
              <a:off x="-44079512" y="-854542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1" name="Ellipse 1150">
              <a:extLst>
                <a:ext uri="{FF2B5EF4-FFF2-40B4-BE49-F238E27FC236}">
                  <a16:creationId xmlns:a16="http://schemas.microsoft.com/office/drawing/2014/main" id="{3307E886-AA68-3D8A-416B-1A13B07EA9F4}"/>
                </a:ext>
              </a:extLst>
            </p:cNvPr>
            <p:cNvSpPr/>
            <p:nvPr/>
          </p:nvSpPr>
          <p:spPr>
            <a:xfrm>
              <a:off x="-42907700" y="-819539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2" name="Ellipse 1151">
              <a:extLst>
                <a:ext uri="{FF2B5EF4-FFF2-40B4-BE49-F238E27FC236}">
                  <a16:creationId xmlns:a16="http://schemas.microsoft.com/office/drawing/2014/main" id="{C0E49FDD-B77E-D10C-91DB-9CC28B63D3FC}"/>
                </a:ext>
              </a:extLst>
            </p:cNvPr>
            <p:cNvSpPr/>
            <p:nvPr/>
          </p:nvSpPr>
          <p:spPr>
            <a:xfrm>
              <a:off x="-43877309" y="-74954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3" name="Ellipse 1152">
              <a:extLst>
                <a:ext uri="{FF2B5EF4-FFF2-40B4-BE49-F238E27FC236}">
                  <a16:creationId xmlns:a16="http://schemas.microsoft.com/office/drawing/2014/main" id="{B4E330C8-150F-952C-AC84-D0A06E7034D8}"/>
                </a:ext>
              </a:extLst>
            </p:cNvPr>
            <p:cNvSpPr/>
            <p:nvPr/>
          </p:nvSpPr>
          <p:spPr>
            <a:xfrm>
              <a:off x="-43109984" y="-53262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4" name="Ellipse 1153">
              <a:extLst>
                <a:ext uri="{FF2B5EF4-FFF2-40B4-BE49-F238E27FC236}">
                  <a16:creationId xmlns:a16="http://schemas.microsoft.com/office/drawing/2014/main" id="{750031B8-C52E-AC4F-B824-78CE9416707F}"/>
                </a:ext>
              </a:extLst>
            </p:cNvPr>
            <p:cNvSpPr/>
            <p:nvPr/>
          </p:nvSpPr>
          <p:spPr>
            <a:xfrm>
              <a:off x="-42948061" y="-53265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5" name="Ellipse 1154">
              <a:extLst>
                <a:ext uri="{FF2B5EF4-FFF2-40B4-BE49-F238E27FC236}">
                  <a16:creationId xmlns:a16="http://schemas.microsoft.com/office/drawing/2014/main" id="{D00F1F88-49B4-A4C3-337D-EBB777A151A0}"/>
                </a:ext>
              </a:extLst>
            </p:cNvPr>
            <p:cNvSpPr/>
            <p:nvPr/>
          </p:nvSpPr>
          <p:spPr>
            <a:xfrm>
              <a:off x="-43715627" y="-74958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6" name="Ellipse 1155">
              <a:extLst>
                <a:ext uri="{FF2B5EF4-FFF2-40B4-BE49-F238E27FC236}">
                  <a16:creationId xmlns:a16="http://schemas.microsoft.com/office/drawing/2014/main" id="{B223F41F-E30B-9508-6F8D-74D6484E2D4A}"/>
                </a:ext>
              </a:extLst>
            </p:cNvPr>
            <p:cNvSpPr/>
            <p:nvPr/>
          </p:nvSpPr>
          <p:spPr>
            <a:xfrm>
              <a:off x="-44402795" y="-74256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7" name="Ellipse 1156">
              <a:extLst>
                <a:ext uri="{FF2B5EF4-FFF2-40B4-BE49-F238E27FC236}">
                  <a16:creationId xmlns:a16="http://schemas.microsoft.com/office/drawing/2014/main" id="{322F2B4B-32F1-355C-8213-067A44186D32}"/>
                </a:ext>
              </a:extLst>
            </p:cNvPr>
            <p:cNvSpPr/>
            <p:nvPr/>
          </p:nvSpPr>
          <p:spPr>
            <a:xfrm>
              <a:off x="-43675267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8" name="Ellipse 1157">
              <a:extLst>
                <a:ext uri="{FF2B5EF4-FFF2-40B4-BE49-F238E27FC236}">
                  <a16:creationId xmlns:a16="http://schemas.microsoft.com/office/drawing/2014/main" id="{07999AE9-4F7E-795F-8ACF-A299C350AAE6}"/>
                </a:ext>
              </a:extLst>
            </p:cNvPr>
            <p:cNvSpPr/>
            <p:nvPr/>
          </p:nvSpPr>
          <p:spPr>
            <a:xfrm>
              <a:off x="-44564235" y="-74256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9" name="Ellipse 1158">
              <a:extLst>
                <a:ext uri="{FF2B5EF4-FFF2-40B4-BE49-F238E27FC236}">
                  <a16:creationId xmlns:a16="http://schemas.microsoft.com/office/drawing/2014/main" id="{0E309132-37DD-E3E2-1404-6D0FCE6090B6}"/>
                </a:ext>
              </a:extLst>
            </p:cNvPr>
            <p:cNvSpPr/>
            <p:nvPr/>
          </p:nvSpPr>
          <p:spPr>
            <a:xfrm>
              <a:off x="-43675267" y="-85452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0" name="Ellipse 1159">
              <a:extLst>
                <a:ext uri="{FF2B5EF4-FFF2-40B4-BE49-F238E27FC236}">
                  <a16:creationId xmlns:a16="http://schemas.microsoft.com/office/drawing/2014/main" id="{53CEAFDB-8CE9-8831-2D3A-3E63BE3A66E1}"/>
                </a:ext>
              </a:extLst>
            </p:cNvPr>
            <p:cNvSpPr/>
            <p:nvPr/>
          </p:nvSpPr>
          <p:spPr>
            <a:xfrm>
              <a:off x="-43069624" y="-74958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1" name="Ellipse 1160">
              <a:extLst>
                <a:ext uri="{FF2B5EF4-FFF2-40B4-BE49-F238E27FC236}">
                  <a16:creationId xmlns:a16="http://schemas.microsoft.com/office/drawing/2014/main" id="{A5F94AB3-ED6A-8B35-A88A-0455D6D08B0B}"/>
                </a:ext>
              </a:extLst>
            </p:cNvPr>
            <p:cNvSpPr/>
            <p:nvPr/>
          </p:nvSpPr>
          <p:spPr>
            <a:xfrm>
              <a:off x="-42907700" y="-749541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2" name="Ellipse 1161">
              <a:extLst>
                <a:ext uri="{FF2B5EF4-FFF2-40B4-BE49-F238E27FC236}">
                  <a16:creationId xmlns:a16="http://schemas.microsoft.com/office/drawing/2014/main" id="{A7AED060-44F7-5F10-AF7E-1AC1C11370EC}"/>
                </a:ext>
              </a:extLst>
            </p:cNvPr>
            <p:cNvSpPr/>
            <p:nvPr/>
          </p:nvSpPr>
          <p:spPr>
            <a:xfrm>
              <a:off x="-43958190" y="-833532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3" name="Ellipse 1162">
              <a:extLst>
                <a:ext uri="{FF2B5EF4-FFF2-40B4-BE49-F238E27FC236}">
                  <a16:creationId xmlns:a16="http://schemas.microsoft.com/office/drawing/2014/main" id="{EEB1A55C-F5C9-B9D4-70B9-EBDDCE73EFB9}"/>
                </a:ext>
              </a:extLst>
            </p:cNvPr>
            <p:cNvSpPr/>
            <p:nvPr/>
          </p:nvSpPr>
          <p:spPr>
            <a:xfrm>
              <a:off x="-43715627" y="-67958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4" name="Ellipse 1163">
              <a:extLst>
                <a:ext uri="{FF2B5EF4-FFF2-40B4-BE49-F238E27FC236}">
                  <a16:creationId xmlns:a16="http://schemas.microsoft.com/office/drawing/2014/main" id="{653E3FB7-ACAE-7ACA-3C09-43D71B77B9EB}"/>
                </a:ext>
              </a:extLst>
            </p:cNvPr>
            <p:cNvSpPr/>
            <p:nvPr/>
          </p:nvSpPr>
          <p:spPr>
            <a:xfrm>
              <a:off x="-43634907" y="-679550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5" name="Ellipse 1164">
              <a:extLst>
                <a:ext uri="{FF2B5EF4-FFF2-40B4-BE49-F238E27FC236}">
                  <a16:creationId xmlns:a16="http://schemas.microsoft.com/office/drawing/2014/main" id="{6C487B8C-5DCC-9AE1-6A7B-174691AD8F4A}"/>
                </a:ext>
              </a:extLst>
            </p:cNvPr>
            <p:cNvSpPr/>
            <p:nvPr/>
          </p:nvSpPr>
          <p:spPr>
            <a:xfrm>
              <a:off x="-42059495" y="-532625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6" name="Ellipse 1165">
              <a:extLst>
                <a:ext uri="{FF2B5EF4-FFF2-40B4-BE49-F238E27FC236}">
                  <a16:creationId xmlns:a16="http://schemas.microsoft.com/office/drawing/2014/main" id="{8405A749-1698-2EED-B99B-3B0AD57416A8}"/>
                </a:ext>
              </a:extLst>
            </p:cNvPr>
            <p:cNvSpPr/>
            <p:nvPr/>
          </p:nvSpPr>
          <p:spPr>
            <a:xfrm>
              <a:off x="-43877228" y="-525633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7" name="Ellipse 1166">
              <a:extLst>
                <a:ext uri="{FF2B5EF4-FFF2-40B4-BE49-F238E27FC236}">
                  <a16:creationId xmlns:a16="http://schemas.microsoft.com/office/drawing/2014/main" id="{B58AA8A6-87C5-E260-B0BF-33F59862B393}"/>
                </a:ext>
              </a:extLst>
            </p:cNvPr>
            <p:cNvSpPr/>
            <p:nvPr/>
          </p:nvSpPr>
          <p:spPr>
            <a:xfrm>
              <a:off x="-42907781" y="-80556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8" name="Ellipse 1167">
              <a:extLst>
                <a:ext uri="{FF2B5EF4-FFF2-40B4-BE49-F238E27FC236}">
                  <a16:creationId xmlns:a16="http://schemas.microsoft.com/office/drawing/2014/main" id="{0270F60C-17A3-0097-B3A2-7261B219FA41}"/>
                </a:ext>
              </a:extLst>
            </p:cNvPr>
            <p:cNvSpPr/>
            <p:nvPr/>
          </p:nvSpPr>
          <p:spPr>
            <a:xfrm>
              <a:off x="-43190624" y="-672566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9" name="Ellipse 1168">
              <a:extLst>
                <a:ext uri="{FF2B5EF4-FFF2-40B4-BE49-F238E27FC236}">
                  <a16:creationId xmlns:a16="http://schemas.microsoft.com/office/drawing/2014/main" id="{1647B690-A48C-C749-22DC-175F0A7880C4}"/>
                </a:ext>
              </a:extLst>
            </p:cNvPr>
            <p:cNvSpPr/>
            <p:nvPr/>
          </p:nvSpPr>
          <p:spPr>
            <a:xfrm>
              <a:off x="-46018808" y="-79857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0" name="Ellipse 1169">
              <a:extLst>
                <a:ext uri="{FF2B5EF4-FFF2-40B4-BE49-F238E27FC236}">
                  <a16:creationId xmlns:a16="http://schemas.microsoft.com/office/drawing/2014/main" id="{61025656-54AE-6E29-ABBE-60E64FF94E7D}"/>
                </a:ext>
              </a:extLst>
            </p:cNvPr>
            <p:cNvSpPr/>
            <p:nvPr/>
          </p:nvSpPr>
          <p:spPr>
            <a:xfrm>
              <a:off x="-43150022" y="-679550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1" name="Ellipse 1170">
              <a:extLst>
                <a:ext uri="{FF2B5EF4-FFF2-40B4-BE49-F238E27FC236}">
                  <a16:creationId xmlns:a16="http://schemas.microsoft.com/office/drawing/2014/main" id="{A50CECB5-2978-80B0-2D86-688A7517AECC}"/>
                </a:ext>
              </a:extLst>
            </p:cNvPr>
            <p:cNvSpPr/>
            <p:nvPr/>
          </p:nvSpPr>
          <p:spPr>
            <a:xfrm>
              <a:off x="-43069624" y="-67958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2" name="Ellipse 1171">
              <a:extLst>
                <a:ext uri="{FF2B5EF4-FFF2-40B4-BE49-F238E27FC236}">
                  <a16:creationId xmlns:a16="http://schemas.microsoft.com/office/drawing/2014/main" id="{FEFD9E52-A268-92FE-8795-EC4D9FF608A5}"/>
                </a:ext>
              </a:extLst>
            </p:cNvPr>
            <p:cNvSpPr/>
            <p:nvPr/>
          </p:nvSpPr>
          <p:spPr>
            <a:xfrm>
              <a:off x="-43634987" y="-52564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3" name="Ellipse 1172">
              <a:extLst>
                <a:ext uri="{FF2B5EF4-FFF2-40B4-BE49-F238E27FC236}">
                  <a16:creationId xmlns:a16="http://schemas.microsoft.com/office/drawing/2014/main" id="{A1AB4128-EDFD-78DE-9A80-E61425130AEF}"/>
                </a:ext>
              </a:extLst>
            </p:cNvPr>
            <p:cNvSpPr/>
            <p:nvPr/>
          </p:nvSpPr>
          <p:spPr>
            <a:xfrm>
              <a:off x="-43594627" y="-672566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4" name="Ellipse 1173">
              <a:extLst>
                <a:ext uri="{FF2B5EF4-FFF2-40B4-BE49-F238E27FC236}">
                  <a16:creationId xmlns:a16="http://schemas.microsoft.com/office/drawing/2014/main" id="{5319647C-9DFF-3A78-4C65-1B110D35AF16}"/>
                </a:ext>
              </a:extLst>
            </p:cNvPr>
            <p:cNvSpPr/>
            <p:nvPr/>
          </p:nvSpPr>
          <p:spPr>
            <a:xfrm>
              <a:off x="-45372403" y="-74256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5" name="Ellipse 1174">
              <a:extLst>
                <a:ext uri="{FF2B5EF4-FFF2-40B4-BE49-F238E27FC236}">
                  <a16:creationId xmlns:a16="http://schemas.microsoft.com/office/drawing/2014/main" id="{F3FCE398-6D5B-7131-2B78-489435EAD556}"/>
                </a:ext>
              </a:extLst>
            </p:cNvPr>
            <p:cNvSpPr/>
            <p:nvPr/>
          </p:nvSpPr>
          <p:spPr>
            <a:xfrm>
              <a:off x="-42099533" y="-525633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6" name="Ellipse 1175">
              <a:extLst>
                <a:ext uri="{FF2B5EF4-FFF2-40B4-BE49-F238E27FC236}">
                  <a16:creationId xmlns:a16="http://schemas.microsoft.com/office/drawing/2014/main" id="{98F1A94A-263A-B348-36F5-18E7BACB86D1}"/>
                </a:ext>
              </a:extLst>
            </p:cNvPr>
            <p:cNvSpPr/>
            <p:nvPr/>
          </p:nvSpPr>
          <p:spPr>
            <a:xfrm>
              <a:off x="-43150022" y="-52564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7" name="Ellipse 1176">
              <a:extLst>
                <a:ext uri="{FF2B5EF4-FFF2-40B4-BE49-F238E27FC236}">
                  <a16:creationId xmlns:a16="http://schemas.microsoft.com/office/drawing/2014/main" id="{B56FC3FE-423F-DBA0-9420-BD97A1D3BEB2}"/>
                </a:ext>
              </a:extLst>
            </p:cNvPr>
            <p:cNvSpPr/>
            <p:nvPr/>
          </p:nvSpPr>
          <p:spPr>
            <a:xfrm>
              <a:off x="-42867502" y="-67259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8" name="Ellipse 1177">
              <a:extLst>
                <a:ext uri="{FF2B5EF4-FFF2-40B4-BE49-F238E27FC236}">
                  <a16:creationId xmlns:a16="http://schemas.microsoft.com/office/drawing/2014/main" id="{47115895-D9FD-F4AA-740B-BD8296ACB78F}"/>
                </a:ext>
              </a:extLst>
            </p:cNvPr>
            <p:cNvSpPr/>
            <p:nvPr/>
          </p:nvSpPr>
          <p:spPr>
            <a:xfrm>
              <a:off x="-43109904" y="-672598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9" name="Ellipse 1178">
              <a:extLst>
                <a:ext uri="{FF2B5EF4-FFF2-40B4-BE49-F238E27FC236}">
                  <a16:creationId xmlns:a16="http://schemas.microsoft.com/office/drawing/2014/main" id="{7973506D-6BAD-639E-A5C8-10EBA71EAFC9}"/>
                </a:ext>
              </a:extLst>
            </p:cNvPr>
            <p:cNvSpPr/>
            <p:nvPr/>
          </p:nvSpPr>
          <p:spPr>
            <a:xfrm>
              <a:off x="-42907620" y="-525633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0" name="Ellipse 1179">
              <a:extLst>
                <a:ext uri="{FF2B5EF4-FFF2-40B4-BE49-F238E27FC236}">
                  <a16:creationId xmlns:a16="http://schemas.microsoft.com/office/drawing/2014/main" id="{18B3C683-F1C0-87DE-D633-4E80350ED634}"/>
                </a:ext>
              </a:extLst>
            </p:cNvPr>
            <p:cNvSpPr/>
            <p:nvPr/>
          </p:nvSpPr>
          <p:spPr>
            <a:xfrm>
              <a:off x="-42341854" y="-679550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1" name="Ellipse 1180">
              <a:extLst>
                <a:ext uri="{FF2B5EF4-FFF2-40B4-BE49-F238E27FC236}">
                  <a16:creationId xmlns:a16="http://schemas.microsoft.com/office/drawing/2014/main" id="{2B214EE9-D9D7-61A8-E172-B6327DC4FA6F}"/>
                </a:ext>
              </a:extLst>
            </p:cNvPr>
            <p:cNvSpPr/>
            <p:nvPr/>
          </p:nvSpPr>
          <p:spPr>
            <a:xfrm>
              <a:off x="-42261456" y="-67958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2" name="Ellipse 1181">
              <a:extLst>
                <a:ext uri="{FF2B5EF4-FFF2-40B4-BE49-F238E27FC236}">
                  <a16:creationId xmlns:a16="http://schemas.microsoft.com/office/drawing/2014/main" id="{01C70033-52C8-06BD-C04E-44213C7800B0}"/>
                </a:ext>
              </a:extLst>
            </p:cNvPr>
            <p:cNvSpPr/>
            <p:nvPr/>
          </p:nvSpPr>
          <p:spPr>
            <a:xfrm>
              <a:off x="-42180494" y="-67958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3" name="Ellipse 1182">
              <a:extLst>
                <a:ext uri="{FF2B5EF4-FFF2-40B4-BE49-F238E27FC236}">
                  <a16:creationId xmlns:a16="http://schemas.microsoft.com/office/drawing/2014/main" id="{2FCDB1BF-2D14-D5FD-E7F7-4FE0F9F2C68A}"/>
                </a:ext>
              </a:extLst>
            </p:cNvPr>
            <p:cNvSpPr/>
            <p:nvPr/>
          </p:nvSpPr>
          <p:spPr>
            <a:xfrm>
              <a:off x="-43675267" y="-672598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4" name="Ellipse 1183">
              <a:extLst>
                <a:ext uri="{FF2B5EF4-FFF2-40B4-BE49-F238E27FC236}">
                  <a16:creationId xmlns:a16="http://schemas.microsoft.com/office/drawing/2014/main" id="{935EB08B-8803-C646-0617-DE07C2D2A079}"/>
                </a:ext>
              </a:extLst>
            </p:cNvPr>
            <p:cNvSpPr/>
            <p:nvPr/>
          </p:nvSpPr>
          <p:spPr>
            <a:xfrm>
              <a:off x="-43917749" y="-67259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5" name="Ellipse 1184">
              <a:extLst>
                <a:ext uri="{FF2B5EF4-FFF2-40B4-BE49-F238E27FC236}">
                  <a16:creationId xmlns:a16="http://schemas.microsoft.com/office/drawing/2014/main" id="{AA3FFFFF-021F-A8C5-8996-7C0202C103F3}"/>
                </a:ext>
              </a:extLst>
            </p:cNvPr>
            <p:cNvSpPr/>
            <p:nvPr/>
          </p:nvSpPr>
          <p:spPr>
            <a:xfrm>
              <a:off x="-43837029" y="-67259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6" name="Ellipse 1185">
              <a:extLst>
                <a:ext uri="{FF2B5EF4-FFF2-40B4-BE49-F238E27FC236}">
                  <a16:creationId xmlns:a16="http://schemas.microsoft.com/office/drawing/2014/main" id="{5B9A43D0-1135-4D86-9F53-6D749E617DB1}"/>
                </a:ext>
              </a:extLst>
            </p:cNvPr>
            <p:cNvSpPr/>
            <p:nvPr/>
          </p:nvSpPr>
          <p:spPr>
            <a:xfrm>
              <a:off x="-43756228" y="-67259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7" name="Ellipse 1186">
              <a:extLst>
                <a:ext uri="{FF2B5EF4-FFF2-40B4-BE49-F238E27FC236}">
                  <a16:creationId xmlns:a16="http://schemas.microsoft.com/office/drawing/2014/main" id="{7C5123D6-F073-CFD2-19AF-60D1C559864F}"/>
                </a:ext>
              </a:extLst>
            </p:cNvPr>
            <p:cNvSpPr/>
            <p:nvPr/>
          </p:nvSpPr>
          <p:spPr>
            <a:xfrm>
              <a:off x="-42988340" y="-52560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8" name="Ellipse 1187">
              <a:extLst>
                <a:ext uri="{FF2B5EF4-FFF2-40B4-BE49-F238E27FC236}">
                  <a16:creationId xmlns:a16="http://schemas.microsoft.com/office/drawing/2014/main" id="{ABDB8037-AD7C-6A75-7E8F-24F54327B8E1}"/>
                </a:ext>
              </a:extLst>
            </p:cNvPr>
            <p:cNvSpPr/>
            <p:nvPr/>
          </p:nvSpPr>
          <p:spPr>
            <a:xfrm>
              <a:off x="-42261295" y="-52560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9" name="Ellipse 1188">
              <a:extLst>
                <a:ext uri="{FF2B5EF4-FFF2-40B4-BE49-F238E27FC236}">
                  <a16:creationId xmlns:a16="http://schemas.microsoft.com/office/drawing/2014/main" id="{2C942855-D4BF-BE43-40A0-AFCA77350F05}"/>
                </a:ext>
              </a:extLst>
            </p:cNvPr>
            <p:cNvSpPr/>
            <p:nvPr/>
          </p:nvSpPr>
          <p:spPr>
            <a:xfrm>
              <a:off x="-43028861" y="-67259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0" name="Ellipse 1189">
              <a:extLst>
                <a:ext uri="{FF2B5EF4-FFF2-40B4-BE49-F238E27FC236}">
                  <a16:creationId xmlns:a16="http://schemas.microsoft.com/office/drawing/2014/main" id="{3F76DE9D-0347-2B4E-5734-5AD0B50A2428}"/>
                </a:ext>
              </a:extLst>
            </p:cNvPr>
            <p:cNvSpPr/>
            <p:nvPr/>
          </p:nvSpPr>
          <p:spPr>
            <a:xfrm>
              <a:off x="-42948061" y="-67259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1" name="Ellipse 1190">
              <a:extLst>
                <a:ext uri="{FF2B5EF4-FFF2-40B4-BE49-F238E27FC236}">
                  <a16:creationId xmlns:a16="http://schemas.microsoft.com/office/drawing/2014/main" id="{76E7838A-F3CD-028E-4F69-1CA10748D745}"/>
                </a:ext>
              </a:extLst>
            </p:cNvPr>
            <p:cNvSpPr/>
            <p:nvPr/>
          </p:nvSpPr>
          <p:spPr>
            <a:xfrm>
              <a:off x="-42180172" y="-52560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2" name="Ellipse 1191">
              <a:extLst>
                <a:ext uri="{FF2B5EF4-FFF2-40B4-BE49-F238E27FC236}">
                  <a16:creationId xmlns:a16="http://schemas.microsoft.com/office/drawing/2014/main" id="{2D3FFBAC-7392-EE5D-F783-01DA026B3081}"/>
                </a:ext>
              </a:extLst>
            </p:cNvPr>
            <p:cNvSpPr/>
            <p:nvPr/>
          </p:nvSpPr>
          <p:spPr>
            <a:xfrm>
              <a:off x="-45937927" y="-74255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3" name="Ellipse 1192">
              <a:extLst>
                <a:ext uri="{FF2B5EF4-FFF2-40B4-BE49-F238E27FC236}">
                  <a16:creationId xmlns:a16="http://schemas.microsoft.com/office/drawing/2014/main" id="{A75FB154-32CF-9F45-BB7F-10D70F76B48E}"/>
                </a:ext>
              </a:extLst>
            </p:cNvPr>
            <p:cNvSpPr/>
            <p:nvPr/>
          </p:nvSpPr>
          <p:spPr>
            <a:xfrm>
              <a:off x="-42301816" y="-67259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4" name="Ellipse 1193">
              <a:extLst>
                <a:ext uri="{FF2B5EF4-FFF2-40B4-BE49-F238E27FC236}">
                  <a16:creationId xmlns:a16="http://schemas.microsoft.com/office/drawing/2014/main" id="{71A9A062-6AD9-99A1-76ED-57ADA03D5C4C}"/>
                </a:ext>
              </a:extLst>
            </p:cNvPr>
            <p:cNvSpPr/>
            <p:nvPr/>
          </p:nvSpPr>
          <p:spPr>
            <a:xfrm>
              <a:off x="-42220774" y="-672598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5" name="Ellipse 1194">
              <a:extLst>
                <a:ext uri="{FF2B5EF4-FFF2-40B4-BE49-F238E27FC236}">
                  <a16:creationId xmlns:a16="http://schemas.microsoft.com/office/drawing/2014/main" id="{AD02F450-1EB1-55F9-00F6-B46B4F5E0869}"/>
                </a:ext>
              </a:extLst>
            </p:cNvPr>
            <p:cNvSpPr/>
            <p:nvPr/>
          </p:nvSpPr>
          <p:spPr>
            <a:xfrm>
              <a:off x="-43069463" y="-52560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6" name="Ellipse 1195">
              <a:extLst>
                <a:ext uri="{FF2B5EF4-FFF2-40B4-BE49-F238E27FC236}">
                  <a16:creationId xmlns:a16="http://schemas.microsoft.com/office/drawing/2014/main" id="{8947B4E9-207B-3544-0C28-6B247591E272}"/>
                </a:ext>
              </a:extLst>
            </p:cNvPr>
            <p:cNvSpPr/>
            <p:nvPr/>
          </p:nvSpPr>
          <p:spPr>
            <a:xfrm>
              <a:off x="-45533762" y="-74254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7" name="Ellipse 1196">
              <a:extLst>
                <a:ext uri="{FF2B5EF4-FFF2-40B4-BE49-F238E27FC236}">
                  <a16:creationId xmlns:a16="http://schemas.microsoft.com/office/drawing/2014/main" id="{DAC8DE65-9C77-0C81-7113-E45D1E3708B6}"/>
                </a:ext>
              </a:extLst>
            </p:cNvPr>
            <p:cNvSpPr/>
            <p:nvPr/>
          </p:nvSpPr>
          <p:spPr>
            <a:xfrm>
              <a:off x="-44159909" y="-6725339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8" name="Ellipse 1197">
              <a:extLst>
                <a:ext uri="{FF2B5EF4-FFF2-40B4-BE49-F238E27FC236}">
                  <a16:creationId xmlns:a16="http://schemas.microsoft.com/office/drawing/2014/main" id="{7A13B7B7-EF4B-7433-32A7-17486B4EE83C}"/>
                </a:ext>
              </a:extLst>
            </p:cNvPr>
            <p:cNvSpPr/>
            <p:nvPr/>
          </p:nvSpPr>
          <p:spPr>
            <a:xfrm>
              <a:off x="-45372161" y="-88252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9" name="Ellipse 1198">
              <a:extLst>
                <a:ext uri="{FF2B5EF4-FFF2-40B4-BE49-F238E27FC236}">
                  <a16:creationId xmlns:a16="http://schemas.microsoft.com/office/drawing/2014/main" id="{7EF97444-3C55-0649-96B7-776236AEE1B0}"/>
                </a:ext>
              </a:extLst>
            </p:cNvPr>
            <p:cNvSpPr/>
            <p:nvPr/>
          </p:nvSpPr>
          <p:spPr>
            <a:xfrm>
              <a:off x="-43755906" y="-43464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0" name="Ellipse 1199">
              <a:extLst>
                <a:ext uri="{FF2B5EF4-FFF2-40B4-BE49-F238E27FC236}">
                  <a16:creationId xmlns:a16="http://schemas.microsoft.com/office/drawing/2014/main" id="{69B48D56-4B58-EE94-385A-DBFD4E46A273}"/>
                </a:ext>
              </a:extLst>
            </p:cNvPr>
            <p:cNvSpPr/>
            <p:nvPr/>
          </p:nvSpPr>
          <p:spPr>
            <a:xfrm>
              <a:off x="-45291280" y="-74255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1" name="Ellipse 1200">
              <a:extLst>
                <a:ext uri="{FF2B5EF4-FFF2-40B4-BE49-F238E27FC236}">
                  <a16:creationId xmlns:a16="http://schemas.microsoft.com/office/drawing/2014/main" id="{7985627F-F76C-EB4B-05CD-119C21C41678}"/>
                </a:ext>
              </a:extLst>
            </p:cNvPr>
            <p:cNvSpPr/>
            <p:nvPr/>
          </p:nvSpPr>
          <p:spPr>
            <a:xfrm>
              <a:off x="-45129759" y="-882553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2" name="Ellipse 1201">
              <a:extLst>
                <a:ext uri="{FF2B5EF4-FFF2-40B4-BE49-F238E27FC236}">
                  <a16:creationId xmlns:a16="http://schemas.microsoft.com/office/drawing/2014/main" id="{E6FABA2D-C4E0-9911-8A50-8C982A22319F}"/>
                </a:ext>
              </a:extLst>
            </p:cNvPr>
            <p:cNvSpPr/>
            <p:nvPr/>
          </p:nvSpPr>
          <p:spPr>
            <a:xfrm>
              <a:off x="-42988421" y="-679566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3" name="Ellipse 1202">
              <a:extLst>
                <a:ext uri="{FF2B5EF4-FFF2-40B4-BE49-F238E27FC236}">
                  <a16:creationId xmlns:a16="http://schemas.microsoft.com/office/drawing/2014/main" id="{AB9CE839-54D4-895F-8F67-ACE7D4A9D286}"/>
                </a:ext>
              </a:extLst>
            </p:cNvPr>
            <p:cNvSpPr/>
            <p:nvPr/>
          </p:nvSpPr>
          <p:spPr>
            <a:xfrm>
              <a:off x="-43715304" y="-52560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4" name="Ellipse 1203">
              <a:extLst>
                <a:ext uri="{FF2B5EF4-FFF2-40B4-BE49-F238E27FC236}">
                  <a16:creationId xmlns:a16="http://schemas.microsoft.com/office/drawing/2014/main" id="{6C66BB95-19DB-99F2-B37F-5D7E4E1CEFE6}"/>
                </a:ext>
              </a:extLst>
            </p:cNvPr>
            <p:cNvSpPr/>
            <p:nvPr/>
          </p:nvSpPr>
          <p:spPr>
            <a:xfrm>
              <a:off x="-43796427" y="-52560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5" name="Ellipse 1204">
              <a:extLst>
                <a:ext uri="{FF2B5EF4-FFF2-40B4-BE49-F238E27FC236}">
                  <a16:creationId xmlns:a16="http://schemas.microsoft.com/office/drawing/2014/main" id="{67C71A3D-B6F0-8C2E-991C-E4EF4EFF8694}"/>
                </a:ext>
              </a:extLst>
            </p:cNvPr>
            <p:cNvSpPr/>
            <p:nvPr/>
          </p:nvSpPr>
          <p:spPr>
            <a:xfrm>
              <a:off x="-45129759" y="-74255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6" name="Ellipse 1205">
              <a:extLst>
                <a:ext uri="{FF2B5EF4-FFF2-40B4-BE49-F238E27FC236}">
                  <a16:creationId xmlns:a16="http://schemas.microsoft.com/office/drawing/2014/main" id="{F7BC8EFC-5113-F0AE-D7CF-F8BE8D53B1DC}"/>
                </a:ext>
              </a:extLst>
            </p:cNvPr>
            <p:cNvSpPr/>
            <p:nvPr/>
          </p:nvSpPr>
          <p:spPr>
            <a:xfrm>
              <a:off x="-42786459" y="-672574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7" name="Ellipse 1206">
              <a:extLst>
                <a:ext uri="{FF2B5EF4-FFF2-40B4-BE49-F238E27FC236}">
                  <a16:creationId xmlns:a16="http://schemas.microsoft.com/office/drawing/2014/main" id="{A277123A-FA3C-05B5-5E2B-4F42DC6F51BF}"/>
                </a:ext>
              </a:extLst>
            </p:cNvPr>
            <p:cNvSpPr/>
            <p:nvPr/>
          </p:nvSpPr>
          <p:spPr>
            <a:xfrm>
              <a:off x="-44968077" y="-74253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8" name="Ellipse 1207">
              <a:extLst>
                <a:ext uri="{FF2B5EF4-FFF2-40B4-BE49-F238E27FC236}">
                  <a16:creationId xmlns:a16="http://schemas.microsoft.com/office/drawing/2014/main" id="{D6CBF425-F347-7F8C-FC40-43CA15FC1A1B}"/>
                </a:ext>
              </a:extLst>
            </p:cNvPr>
            <p:cNvSpPr/>
            <p:nvPr/>
          </p:nvSpPr>
          <p:spPr>
            <a:xfrm>
              <a:off x="-42624777" y="-6725339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9" name="Ellipse 1208">
              <a:extLst>
                <a:ext uri="{FF2B5EF4-FFF2-40B4-BE49-F238E27FC236}">
                  <a16:creationId xmlns:a16="http://schemas.microsoft.com/office/drawing/2014/main" id="{44868CCD-BA74-BAFC-65E4-B2FC41849D87}"/>
                </a:ext>
              </a:extLst>
            </p:cNvPr>
            <p:cNvSpPr/>
            <p:nvPr/>
          </p:nvSpPr>
          <p:spPr>
            <a:xfrm>
              <a:off x="-42988421" y="-819563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0" name="Ellipse 1209">
              <a:extLst>
                <a:ext uri="{FF2B5EF4-FFF2-40B4-BE49-F238E27FC236}">
                  <a16:creationId xmlns:a16="http://schemas.microsoft.com/office/drawing/2014/main" id="{FEDABD46-BAF4-2935-7A40-69C106C4036C}"/>
                </a:ext>
              </a:extLst>
            </p:cNvPr>
            <p:cNvSpPr/>
            <p:nvPr/>
          </p:nvSpPr>
          <p:spPr>
            <a:xfrm>
              <a:off x="-44968077" y="-88252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1" name="Ellipse 1210">
              <a:extLst>
                <a:ext uri="{FF2B5EF4-FFF2-40B4-BE49-F238E27FC236}">
                  <a16:creationId xmlns:a16="http://schemas.microsoft.com/office/drawing/2014/main" id="{1848C619-A2B8-06E4-C3ED-AB13073D5DCF}"/>
                </a:ext>
              </a:extLst>
            </p:cNvPr>
            <p:cNvSpPr/>
            <p:nvPr/>
          </p:nvSpPr>
          <p:spPr>
            <a:xfrm>
              <a:off x="-43837029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2" name="Ellipse 1211">
              <a:extLst>
                <a:ext uri="{FF2B5EF4-FFF2-40B4-BE49-F238E27FC236}">
                  <a16:creationId xmlns:a16="http://schemas.microsoft.com/office/drawing/2014/main" id="{801C2EF4-2EDA-534F-1230-192091650525}"/>
                </a:ext>
              </a:extLst>
            </p:cNvPr>
            <p:cNvSpPr/>
            <p:nvPr/>
          </p:nvSpPr>
          <p:spPr>
            <a:xfrm>
              <a:off x="-43796588" y="-679566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3" name="Ellipse 1212">
              <a:extLst>
                <a:ext uri="{FF2B5EF4-FFF2-40B4-BE49-F238E27FC236}">
                  <a16:creationId xmlns:a16="http://schemas.microsoft.com/office/drawing/2014/main" id="{F66C4B8E-4C19-93B7-63A9-A130F8646A44}"/>
                </a:ext>
              </a:extLst>
            </p:cNvPr>
            <p:cNvSpPr/>
            <p:nvPr/>
          </p:nvSpPr>
          <p:spPr>
            <a:xfrm>
              <a:off x="-43756148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4" name="Ellipse 1213">
              <a:extLst>
                <a:ext uri="{FF2B5EF4-FFF2-40B4-BE49-F238E27FC236}">
                  <a16:creationId xmlns:a16="http://schemas.microsoft.com/office/drawing/2014/main" id="{65BE8D3D-C6DF-9100-4A64-B4BC79EC8D7E}"/>
                </a:ext>
              </a:extLst>
            </p:cNvPr>
            <p:cNvSpPr/>
            <p:nvPr/>
          </p:nvSpPr>
          <p:spPr>
            <a:xfrm>
              <a:off x="-42988421" y="-74956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5" name="Ellipse 1214">
              <a:extLst>
                <a:ext uri="{FF2B5EF4-FFF2-40B4-BE49-F238E27FC236}">
                  <a16:creationId xmlns:a16="http://schemas.microsoft.com/office/drawing/2014/main" id="{473597AB-161F-A221-D21F-DB8DD36BFDB0}"/>
                </a:ext>
              </a:extLst>
            </p:cNvPr>
            <p:cNvSpPr/>
            <p:nvPr/>
          </p:nvSpPr>
          <p:spPr>
            <a:xfrm>
              <a:off x="-44725595" y="-74254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6" name="Ellipse 1215">
              <a:extLst>
                <a:ext uri="{FF2B5EF4-FFF2-40B4-BE49-F238E27FC236}">
                  <a16:creationId xmlns:a16="http://schemas.microsoft.com/office/drawing/2014/main" id="{17C8278F-AE27-25A3-D4D5-89FBB5633C7B}"/>
                </a:ext>
              </a:extLst>
            </p:cNvPr>
            <p:cNvSpPr/>
            <p:nvPr/>
          </p:nvSpPr>
          <p:spPr>
            <a:xfrm>
              <a:off x="-44644955" y="-742572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7" name="Ellipse 1216">
              <a:extLst>
                <a:ext uri="{FF2B5EF4-FFF2-40B4-BE49-F238E27FC236}">
                  <a16:creationId xmlns:a16="http://schemas.microsoft.com/office/drawing/2014/main" id="{15F01B04-6DF0-1D9A-91B2-AD1B0A6FFF35}"/>
                </a:ext>
              </a:extLst>
            </p:cNvPr>
            <p:cNvSpPr/>
            <p:nvPr/>
          </p:nvSpPr>
          <p:spPr>
            <a:xfrm>
              <a:off x="-43877389" y="-833532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8" name="Ellipse 1217">
              <a:extLst>
                <a:ext uri="{FF2B5EF4-FFF2-40B4-BE49-F238E27FC236}">
                  <a16:creationId xmlns:a16="http://schemas.microsoft.com/office/drawing/2014/main" id="{6F6D6459-8FAA-4499-3CF1-FD528302EF29}"/>
                </a:ext>
              </a:extLst>
            </p:cNvPr>
            <p:cNvSpPr/>
            <p:nvPr/>
          </p:nvSpPr>
          <p:spPr>
            <a:xfrm>
              <a:off x="-42988421" y="-80553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9" name="Ellipse 1218">
              <a:extLst>
                <a:ext uri="{FF2B5EF4-FFF2-40B4-BE49-F238E27FC236}">
                  <a16:creationId xmlns:a16="http://schemas.microsoft.com/office/drawing/2014/main" id="{EBB2E1FC-2D12-B578-626A-922CBB4564A4}"/>
                </a:ext>
              </a:extLst>
            </p:cNvPr>
            <p:cNvSpPr/>
            <p:nvPr/>
          </p:nvSpPr>
          <p:spPr>
            <a:xfrm>
              <a:off x="-42220855" y="-532641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0" name="Ellipse 1219">
              <a:extLst>
                <a:ext uri="{FF2B5EF4-FFF2-40B4-BE49-F238E27FC236}">
                  <a16:creationId xmlns:a16="http://schemas.microsoft.com/office/drawing/2014/main" id="{4FBE1948-49E0-9B0D-1903-607BC97E98E0}"/>
                </a:ext>
              </a:extLst>
            </p:cNvPr>
            <p:cNvSpPr/>
            <p:nvPr/>
          </p:nvSpPr>
          <p:spPr>
            <a:xfrm>
              <a:off x="-42139571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1" name="Ellipse 1220">
              <a:extLst>
                <a:ext uri="{FF2B5EF4-FFF2-40B4-BE49-F238E27FC236}">
                  <a16:creationId xmlns:a16="http://schemas.microsoft.com/office/drawing/2014/main" id="{E8173640-36B0-6882-7394-1A697561F47C}"/>
                </a:ext>
              </a:extLst>
            </p:cNvPr>
            <p:cNvSpPr/>
            <p:nvPr/>
          </p:nvSpPr>
          <p:spPr>
            <a:xfrm>
              <a:off x="-43796588" y="-74956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2" name="Ellipse 1221">
              <a:extLst>
                <a:ext uri="{FF2B5EF4-FFF2-40B4-BE49-F238E27FC236}">
                  <a16:creationId xmlns:a16="http://schemas.microsoft.com/office/drawing/2014/main" id="{4EA6C4D9-E0CB-4674-834F-5D5D5F7794BB}"/>
                </a:ext>
              </a:extLst>
            </p:cNvPr>
            <p:cNvSpPr/>
            <p:nvPr/>
          </p:nvSpPr>
          <p:spPr>
            <a:xfrm>
              <a:off x="-43029022" y="-532641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3" name="Ellipse 1222">
              <a:extLst>
                <a:ext uri="{FF2B5EF4-FFF2-40B4-BE49-F238E27FC236}">
                  <a16:creationId xmlns:a16="http://schemas.microsoft.com/office/drawing/2014/main" id="{7452399A-0A6C-DBBC-A402-6EF4855EADE7}"/>
                </a:ext>
              </a:extLst>
            </p:cNvPr>
            <p:cNvSpPr/>
            <p:nvPr/>
          </p:nvSpPr>
          <p:spPr>
            <a:xfrm>
              <a:off x="-42220693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4" name="Ellipse 1223">
              <a:extLst>
                <a:ext uri="{FF2B5EF4-FFF2-40B4-BE49-F238E27FC236}">
                  <a16:creationId xmlns:a16="http://schemas.microsoft.com/office/drawing/2014/main" id="{9BB04970-7868-6BB9-EC1D-BB74BCD19537}"/>
                </a:ext>
              </a:extLst>
            </p:cNvPr>
            <p:cNvSpPr/>
            <p:nvPr/>
          </p:nvSpPr>
          <p:spPr>
            <a:xfrm>
              <a:off x="-42301897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5" name="Ellipse 1224">
              <a:extLst>
                <a:ext uri="{FF2B5EF4-FFF2-40B4-BE49-F238E27FC236}">
                  <a16:creationId xmlns:a16="http://schemas.microsoft.com/office/drawing/2014/main" id="{4FDC56F7-F45F-B592-D270-A9CB39B554C3}"/>
                </a:ext>
              </a:extLst>
            </p:cNvPr>
            <p:cNvSpPr/>
            <p:nvPr/>
          </p:nvSpPr>
          <p:spPr>
            <a:xfrm>
              <a:off x="-43796427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6" name="Ellipse 1225">
              <a:extLst>
                <a:ext uri="{FF2B5EF4-FFF2-40B4-BE49-F238E27FC236}">
                  <a16:creationId xmlns:a16="http://schemas.microsoft.com/office/drawing/2014/main" id="{43304099-D18B-92F1-ACE4-219332FCF3A6}"/>
                </a:ext>
              </a:extLst>
            </p:cNvPr>
            <p:cNvSpPr/>
            <p:nvPr/>
          </p:nvSpPr>
          <p:spPr>
            <a:xfrm>
              <a:off x="-44159909" y="-74253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7" name="Ellipse 1226">
              <a:extLst>
                <a:ext uri="{FF2B5EF4-FFF2-40B4-BE49-F238E27FC236}">
                  <a16:creationId xmlns:a16="http://schemas.microsoft.com/office/drawing/2014/main" id="{1EBAA492-CED4-C2D8-2C65-2BFD5008672F}"/>
                </a:ext>
              </a:extLst>
            </p:cNvPr>
            <p:cNvSpPr/>
            <p:nvPr/>
          </p:nvSpPr>
          <p:spPr>
            <a:xfrm>
              <a:off x="-44523553" y="-74956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8" name="Ellipse 1227">
              <a:extLst>
                <a:ext uri="{FF2B5EF4-FFF2-40B4-BE49-F238E27FC236}">
                  <a16:creationId xmlns:a16="http://schemas.microsoft.com/office/drawing/2014/main" id="{E6A686D9-981E-B425-350C-AF8A88A5E1B5}"/>
                </a:ext>
              </a:extLst>
            </p:cNvPr>
            <p:cNvSpPr/>
            <p:nvPr/>
          </p:nvSpPr>
          <p:spPr>
            <a:xfrm>
              <a:off x="-46018647" y="-812546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9" name="Ellipse 1228">
              <a:extLst>
                <a:ext uri="{FF2B5EF4-FFF2-40B4-BE49-F238E27FC236}">
                  <a16:creationId xmlns:a16="http://schemas.microsoft.com/office/drawing/2014/main" id="{A09AF13C-BBF9-68A9-0543-312C0DBF1293}"/>
                </a:ext>
              </a:extLst>
            </p:cNvPr>
            <p:cNvSpPr/>
            <p:nvPr/>
          </p:nvSpPr>
          <p:spPr>
            <a:xfrm>
              <a:off x="-43755987" y="-532641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0" name="Ellipse 1229">
              <a:extLst>
                <a:ext uri="{FF2B5EF4-FFF2-40B4-BE49-F238E27FC236}">
                  <a16:creationId xmlns:a16="http://schemas.microsoft.com/office/drawing/2014/main" id="{C554B265-F10F-F938-7755-0ADB3AD187A5}"/>
                </a:ext>
              </a:extLst>
            </p:cNvPr>
            <p:cNvSpPr/>
            <p:nvPr/>
          </p:nvSpPr>
          <p:spPr>
            <a:xfrm>
              <a:off x="-44604756" y="-74956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1" name="Ellipse 1230">
              <a:extLst>
                <a:ext uri="{FF2B5EF4-FFF2-40B4-BE49-F238E27FC236}">
                  <a16:creationId xmlns:a16="http://schemas.microsoft.com/office/drawing/2014/main" id="{C48E8BFA-734A-774A-92A0-C7BBE56A5813}"/>
                </a:ext>
              </a:extLst>
            </p:cNvPr>
            <p:cNvSpPr/>
            <p:nvPr/>
          </p:nvSpPr>
          <p:spPr>
            <a:xfrm>
              <a:off x="-43998630" y="-74254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2" name="Ellipse 1231">
              <a:extLst>
                <a:ext uri="{FF2B5EF4-FFF2-40B4-BE49-F238E27FC236}">
                  <a16:creationId xmlns:a16="http://schemas.microsoft.com/office/drawing/2014/main" id="{DA12D9CF-DE2C-E9C3-CCF4-CBBD63FDCC9B}"/>
                </a:ext>
              </a:extLst>
            </p:cNvPr>
            <p:cNvSpPr/>
            <p:nvPr/>
          </p:nvSpPr>
          <p:spPr>
            <a:xfrm>
              <a:off x="-45937927" y="-81255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3" name="Ellipse 1232">
              <a:extLst>
                <a:ext uri="{FF2B5EF4-FFF2-40B4-BE49-F238E27FC236}">
                  <a16:creationId xmlns:a16="http://schemas.microsoft.com/office/drawing/2014/main" id="{FE4C922A-DCEF-354E-667A-A456F804648E}"/>
                </a:ext>
              </a:extLst>
            </p:cNvPr>
            <p:cNvSpPr/>
            <p:nvPr/>
          </p:nvSpPr>
          <p:spPr>
            <a:xfrm>
              <a:off x="-42947738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4" name="Ellipse 1233">
              <a:extLst>
                <a:ext uri="{FF2B5EF4-FFF2-40B4-BE49-F238E27FC236}">
                  <a16:creationId xmlns:a16="http://schemas.microsoft.com/office/drawing/2014/main" id="{F0E7D4E4-6850-2A05-AE78-AF8C8720F6E0}"/>
                </a:ext>
              </a:extLst>
            </p:cNvPr>
            <p:cNvSpPr/>
            <p:nvPr/>
          </p:nvSpPr>
          <p:spPr>
            <a:xfrm>
              <a:off x="-45331721" y="-74956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5" name="Ellipse 1234">
              <a:extLst>
                <a:ext uri="{FF2B5EF4-FFF2-40B4-BE49-F238E27FC236}">
                  <a16:creationId xmlns:a16="http://schemas.microsoft.com/office/drawing/2014/main" id="{5FA8FB0F-E7FD-C780-1021-EBDD87ABCA9C}"/>
                </a:ext>
              </a:extLst>
            </p:cNvPr>
            <p:cNvSpPr/>
            <p:nvPr/>
          </p:nvSpPr>
          <p:spPr>
            <a:xfrm>
              <a:off x="-43028861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6" name="Ellipse 1235">
              <a:extLst>
                <a:ext uri="{FF2B5EF4-FFF2-40B4-BE49-F238E27FC236}">
                  <a16:creationId xmlns:a16="http://schemas.microsoft.com/office/drawing/2014/main" id="{F60832CD-366C-3065-F716-AD650127F024}"/>
                </a:ext>
              </a:extLst>
            </p:cNvPr>
            <p:cNvSpPr/>
            <p:nvPr/>
          </p:nvSpPr>
          <p:spPr>
            <a:xfrm>
              <a:off x="-45412521" y="-749541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7" name="Ellipse 1236">
              <a:extLst>
                <a:ext uri="{FF2B5EF4-FFF2-40B4-BE49-F238E27FC236}">
                  <a16:creationId xmlns:a16="http://schemas.microsoft.com/office/drawing/2014/main" id="{61452741-4BC8-B08A-135B-D4240E06354D}"/>
                </a:ext>
              </a:extLst>
            </p:cNvPr>
            <p:cNvSpPr/>
            <p:nvPr/>
          </p:nvSpPr>
          <p:spPr>
            <a:xfrm>
              <a:off x="-43634987" y="-8335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8" name="Ellipse 1237">
              <a:extLst>
                <a:ext uri="{FF2B5EF4-FFF2-40B4-BE49-F238E27FC236}">
                  <a16:creationId xmlns:a16="http://schemas.microsoft.com/office/drawing/2014/main" id="{3CA0AA76-4387-4718-4FD9-8F3503125F46}"/>
                </a:ext>
              </a:extLst>
            </p:cNvPr>
            <p:cNvSpPr/>
            <p:nvPr/>
          </p:nvSpPr>
          <p:spPr>
            <a:xfrm>
              <a:off x="-46058765" y="-74956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9" name="Ellipse 1238">
              <a:extLst>
                <a:ext uri="{FF2B5EF4-FFF2-40B4-BE49-F238E27FC236}">
                  <a16:creationId xmlns:a16="http://schemas.microsoft.com/office/drawing/2014/main" id="{64C90A17-E3AF-3F26-A241-3FA0AA03DC22}"/>
                </a:ext>
              </a:extLst>
            </p:cNvPr>
            <p:cNvSpPr/>
            <p:nvPr/>
          </p:nvSpPr>
          <p:spPr>
            <a:xfrm>
              <a:off x="-43917669" y="-74256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0" name="Ellipse 1239">
              <a:extLst>
                <a:ext uri="{FF2B5EF4-FFF2-40B4-BE49-F238E27FC236}">
                  <a16:creationId xmlns:a16="http://schemas.microsoft.com/office/drawing/2014/main" id="{AAD34ABC-C1BE-9DE2-2103-FF65DF6A473B}"/>
                </a:ext>
              </a:extLst>
            </p:cNvPr>
            <p:cNvSpPr/>
            <p:nvPr/>
          </p:nvSpPr>
          <p:spPr>
            <a:xfrm>
              <a:off x="-43796588" y="-819563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1" name="Ellipse 1240">
              <a:extLst>
                <a:ext uri="{FF2B5EF4-FFF2-40B4-BE49-F238E27FC236}">
                  <a16:creationId xmlns:a16="http://schemas.microsoft.com/office/drawing/2014/main" id="{79617BD8-5097-0CDF-8B3E-FE67E02F34CA}"/>
                </a:ext>
              </a:extLst>
            </p:cNvPr>
            <p:cNvSpPr/>
            <p:nvPr/>
          </p:nvSpPr>
          <p:spPr>
            <a:xfrm>
              <a:off x="-43028942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2" name="Ellipse 1241">
              <a:extLst>
                <a:ext uri="{FF2B5EF4-FFF2-40B4-BE49-F238E27FC236}">
                  <a16:creationId xmlns:a16="http://schemas.microsoft.com/office/drawing/2014/main" id="{ABAEC991-1959-7490-966F-7757CA638FB8}"/>
                </a:ext>
              </a:extLst>
            </p:cNvPr>
            <p:cNvSpPr/>
            <p:nvPr/>
          </p:nvSpPr>
          <p:spPr>
            <a:xfrm>
              <a:off x="-44645116" y="-85453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3" name="Ellipse 1242">
              <a:extLst>
                <a:ext uri="{FF2B5EF4-FFF2-40B4-BE49-F238E27FC236}">
                  <a16:creationId xmlns:a16="http://schemas.microsoft.com/office/drawing/2014/main" id="{EDD80299-7D15-E2D0-A6B2-0A0BAA193EB1}"/>
                </a:ext>
              </a:extLst>
            </p:cNvPr>
            <p:cNvSpPr/>
            <p:nvPr/>
          </p:nvSpPr>
          <p:spPr>
            <a:xfrm>
              <a:off x="-42018974" y="-53961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4" name="Ellipse 1243">
              <a:extLst>
                <a:ext uri="{FF2B5EF4-FFF2-40B4-BE49-F238E27FC236}">
                  <a16:creationId xmlns:a16="http://schemas.microsoft.com/office/drawing/2014/main" id="{D0060BFB-8D13-02B4-E0F3-DEF7C7C11C7B}"/>
                </a:ext>
              </a:extLst>
            </p:cNvPr>
            <p:cNvSpPr/>
            <p:nvPr/>
          </p:nvSpPr>
          <p:spPr>
            <a:xfrm>
              <a:off x="-43392343" y="-833500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5" name="Ellipse 1244">
              <a:extLst>
                <a:ext uri="{FF2B5EF4-FFF2-40B4-BE49-F238E27FC236}">
                  <a16:creationId xmlns:a16="http://schemas.microsoft.com/office/drawing/2014/main" id="{9726B8A1-8764-A8D4-BF60-77B6C3FD6070}"/>
                </a:ext>
              </a:extLst>
            </p:cNvPr>
            <p:cNvSpPr/>
            <p:nvPr/>
          </p:nvSpPr>
          <p:spPr>
            <a:xfrm>
              <a:off x="-42099613" y="-53963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6" name="Ellipse 1245">
              <a:extLst>
                <a:ext uri="{FF2B5EF4-FFF2-40B4-BE49-F238E27FC236}">
                  <a16:creationId xmlns:a16="http://schemas.microsoft.com/office/drawing/2014/main" id="{8ED3B53F-1EF3-0B81-6605-16682F63F805}"/>
                </a:ext>
              </a:extLst>
            </p:cNvPr>
            <p:cNvSpPr/>
            <p:nvPr/>
          </p:nvSpPr>
          <p:spPr>
            <a:xfrm>
              <a:off x="-43755987" y="-65860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7" name="Ellipse 1246">
              <a:extLst>
                <a:ext uri="{FF2B5EF4-FFF2-40B4-BE49-F238E27FC236}">
                  <a16:creationId xmlns:a16="http://schemas.microsoft.com/office/drawing/2014/main" id="{FC13A240-D274-3219-3B68-4700FB4B89BC}"/>
                </a:ext>
              </a:extLst>
            </p:cNvPr>
            <p:cNvSpPr/>
            <p:nvPr/>
          </p:nvSpPr>
          <p:spPr>
            <a:xfrm>
              <a:off x="-42947980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8" name="Ellipse 1247">
              <a:extLst>
                <a:ext uri="{FF2B5EF4-FFF2-40B4-BE49-F238E27FC236}">
                  <a16:creationId xmlns:a16="http://schemas.microsoft.com/office/drawing/2014/main" id="{03FEB90C-138B-1CAE-E59C-26191909B196}"/>
                </a:ext>
              </a:extLst>
            </p:cNvPr>
            <p:cNvSpPr/>
            <p:nvPr/>
          </p:nvSpPr>
          <p:spPr>
            <a:xfrm>
              <a:off x="-42180494" y="-53961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9" name="Ellipse 1248">
              <a:extLst>
                <a:ext uri="{FF2B5EF4-FFF2-40B4-BE49-F238E27FC236}">
                  <a16:creationId xmlns:a16="http://schemas.microsoft.com/office/drawing/2014/main" id="{EA3F3F00-D46F-91E1-2350-878B4CC9FB00}"/>
                </a:ext>
              </a:extLst>
            </p:cNvPr>
            <p:cNvSpPr/>
            <p:nvPr/>
          </p:nvSpPr>
          <p:spPr>
            <a:xfrm>
              <a:off x="-42261295" y="-53961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0" name="Ellipse 1249">
              <a:extLst>
                <a:ext uri="{FF2B5EF4-FFF2-40B4-BE49-F238E27FC236}">
                  <a16:creationId xmlns:a16="http://schemas.microsoft.com/office/drawing/2014/main" id="{671AF15F-7179-A6A5-8469-A0F201AF80A8}"/>
                </a:ext>
              </a:extLst>
            </p:cNvPr>
            <p:cNvSpPr/>
            <p:nvPr/>
          </p:nvSpPr>
          <p:spPr>
            <a:xfrm>
              <a:off x="-45331640" y="-847533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1" name="Ellipse 1250">
              <a:extLst>
                <a:ext uri="{FF2B5EF4-FFF2-40B4-BE49-F238E27FC236}">
                  <a16:creationId xmlns:a16="http://schemas.microsoft.com/office/drawing/2014/main" id="{44053B3C-AA03-3295-27B6-06FD0FA46137}"/>
                </a:ext>
              </a:extLst>
            </p:cNvPr>
            <p:cNvSpPr/>
            <p:nvPr/>
          </p:nvSpPr>
          <p:spPr>
            <a:xfrm>
              <a:off x="-42988340" y="-53959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2" name="Ellipse 1251">
              <a:extLst>
                <a:ext uri="{FF2B5EF4-FFF2-40B4-BE49-F238E27FC236}">
                  <a16:creationId xmlns:a16="http://schemas.microsoft.com/office/drawing/2014/main" id="{54D1A971-5CE2-470B-F60B-4837A4A0E9AB}"/>
                </a:ext>
              </a:extLst>
            </p:cNvPr>
            <p:cNvSpPr/>
            <p:nvPr/>
          </p:nvSpPr>
          <p:spPr>
            <a:xfrm>
              <a:off x="-43150102" y="-8335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3" name="Ellipse 1252">
              <a:extLst>
                <a:ext uri="{FF2B5EF4-FFF2-40B4-BE49-F238E27FC236}">
                  <a16:creationId xmlns:a16="http://schemas.microsoft.com/office/drawing/2014/main" id="{10E0CC71-F797-3D9E-AB2D-AE85FCB65A43}"/>
                </a:ext>
              </a:extLst>
            </p:cNvPr>
            <p:cNvSpPr/>
            <p:nvPr/>
          </p:nvSpPr>
          <p:spPr>
            <a:xfrm>
              <a:off x="-43069382" y="-53961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4" name="Ellipse 1253">
              <a:extLst>
                <a:ext uri="{FF2B5EF4-FFF2-40B4-BE49-F238E27FC236}">
                  <a16:creationId xmlns:a16="http://schemas.microsoft.com/office/drawing/2014/main" id="{24C5E56B-F118-78C0-7A86-24E255FA2A82}"/>
                </a:ext>
              </a:extLst>
            </p:cNvPr>
            <p:cNvSpPr/>
            <p:nvPr/>
          </p:nvSpPr>
          <p:spPr>
            <a:xfrm>
              <a:off x="-43755906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5" name="Ellipse 1254">
              <a:extLst>
                <a:ext uri="{FF2B5EF4-FFF2-40B4-BE49-F238E27FC236}">
                  <a16:creationId xmlns:a16="http://schemas.microsoft.com/office/drawing/2014/main" id="{CC71E2E8-01C4-A9C6-D330-6E4714F4A9AF}"/>
                </a:ext>
              </a:extLst>
            </p:cNvPr>
            <p:cNvSpPr/>
            <p:nvPr/>
          </p:nvSpPr>
          <p:spPr>
            <a:xfrm>
              <a:off x="-43029022" y="-65860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6" name="Ellipse 1255">
              <a:extLst>
                <a:ext uri="{FF2B5EF4-FFF2-40B4-BE49-F238E27FC236}">
                  <a16:creationId xmlns:a16="http://schemas.microsoft.com/office/drawing/2014/main" id="{FC6D93E6-0310-28B6-5CFE-FF3BEC2F64F5}"/>
                </a:ext>
              </a:extLst>
            </p:cNvPr>
            <p:cNvSpPr/>
            <p:nvPr/>
          </p:nvSpPr>
          <p:spPr>
            <a:xfrm>
              <a:off x="-43837029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7" name="Ellipse 1256">
              <a:extLst>
                <a:ext uri="{FF2B5EF4-FFF2-40B4-BE49-F238E27FC236}">
                  <a16:creationId xmlns:a16="http://schemas.microsoft.com/office/drawing/2014/main" id="{0115C1BA-4CBE-CB81-BCC2-C1F016063CD3}"/>
                </a:ext>
              </a:extLst>
            </p:cNvPr>
            <p:cNvSpPr/>
            <p:nvPr/>
          </p:nvSpPr>
          <p:spPr>
            <a:xfrm>
              <a:off x="-43230661" y="-53960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8" name="Ellipse 1257">
              <a:extLst>
                <a:ext uri="{FF2B5EF4-FFF2-40B4-BE49-F238E27FC236}">
                  <a16:creationId xmlns:a16="http://schemas.microsoft.com/office/drawing/2014/main" id="{978B74F8-4C9F-1793-D55B-B474061C3300}"/>
                </a:ext>
              </a:extLst>
            </p:cNvPr>
            <p:cNvSpPr/>
            <p:nvPr/>
          </p:nvSpPr>
          <p:spPr>
            <a:xfrm>
              <a:off x="-43392343" y="-539642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9" name="Ellipse 1258">
              <a:extLst>
                <a:ext uri="{FF2B5EF4-FFF2-40B4-BE49-F238E27FC236}">
                  <a16:creationId xmlns:a16="http://schemas.microsoft.com/office/drawing/2014/main" id="{51A86676-138C-FF62-4A28-31370992BBE3}"/>
                </a:ext>
              </a:extLst>
            </p:cNvPr>
            <p:cNvSpPr/>
            <p:nvPr/>
          </p:nvSpPr>
          <p:spPr>
            <a:xfrm>
              <a:off x="-42988501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0" name="Ellipse 1259">
              <a:extLst>
                <a:ext uri="{FF2B5EF4-FFF2-40B4-BE49-F238E27FC236}">
                  <a16:creationId xmlns:a16="http://schemas.microsoft.com/office/drawing/2014/main" id="{035BDCD6-7696-0466-48B0-E60BBB0828FA}"/>
                </a:ext>
              </a:extLst>
            </p:cNvPr>
            <p:cNvSpPr/>
            <p:nvPr/>
          </p:nvSpPr>
          <p:spPr>
            <a:xfrm>
              <a:off x="-43796588" y="-80553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1" name="Ellipse 1260">
              <a:extLst>
                <a:ext uri="{FF2B5EF4-FFF2-40B4-BE49-F238E27FC236}">
                  <a16:creationId xmlns:a16="http://schemas.microsoft.com/office/drawing/2014/main" id="{349F910C-8466-A0BE-0DE5-87609F0CBC98}"/>
                </a:ext>
              </a:extLst>
            </p:cNvPr>
            <p:cNvSpPr/>
            <p:nvPr/>
          </p:nvSpPr>
          <p:spPr>
            <a:xfrm>
              <a:off x="-43554186" y="-53961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2" name="Ellipse 1261">
              <a:extLst>
                <a:ext uri="{FF2B5EF4-FFF2-40B4-BE49-F238E27FC236}">
                  <a16:creationId xmlns:a16="http://schemas.microsoft.com/office/drawing/2014/main" id="{32D7548E-7A60-B929-7522-FAA8471A63D0}"/>
                </a:ext>
              </a:extLst>
            </p:cNvPr>
            <p:cNvSpPr/>
            <p:nvPr/>
          </p:nvSpPr>
          <p:spPr>
            <a:xfrm>
              <a:off x="-42301897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3" name="Ellipse 1262">
              <a:extLst>
                <a:ext uri="{FF2B5EF4-FFF2-40B4-BE49-F238E27FC236}">
                  <a16:creationId xmlns:a16="http://schemas.microsoft.com/office/drawing/2014/main" id="{3D3F2C52-E42E-E5BA-3E79-48E4DF9210DE}"/>
                </a:ext>
              </a:extLst>
            </p:cNvPr>
            <p:cNvSpPr/>
            <p:nvPr/>
          </p:nvSpPr>
          <p:spPr>
            <a:xfrm>
              <a:off x="-43715627" y="-53961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4" name="Ellipse 1263">
              <a:extLst>
                <a:ext uri="{FF2B5EF4-FFF2-40B4-BE49-F238E27FC236}">
                  <a16:creationId xmlns:a16="http://schemas.microsoft.com/office/drawing/2014/main" id="{A7FB16DE-BB5A-01F6-24EF-893E31694504}"/>
                </a:ext>
              </a:extLst>
            </p:cNvPr>
            <p:cNvSpPr/>
            <p:nvPr/>
          </p:nvSpPr>
          <p:spPr>
            <a:xfrm>
              <a:off x="-44362193" y="-65158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5" name="Ellipse 1264">
              <a:extLst>
                <a:ext uri="{FF2B5EF4-FFF2-40B4-BE49-F238E27FC236}">
                  <a16:creationId xmlns:a16="http://schemas.microsoft.com/office/drawing/2014/main" id="{288C442E-D959-7BE5-7096-7671D756FD2D}"/>
                </a:ext>
              </a:extLst>
            </p:cNvPr>
            <p:cNvSpPr/>
            <p:nvPr/>
          </p:nvSpPr>
          <p:spPr>
            <a:xfrm>
              <a:off x="-43796508" y="-53959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6" name="Ellipse 1265">
              <a:extLst>
                <a:ext uri="{FF2B5EF4-FFF2-40B4-BE49-F238E27FC236}">
                  <a16:creationId xmlns:a16="http://schemas.microsoft.com/office/drawing/2014/main" id="{9C0A79AB-21F7-BD79-73D0-8E08B0A9DAC1}"/>
                </a:ext>
              </a:extLst>
            </p:cNvPr>
            <p:cNvSpPr/>
            <p:nvPr/>
          </p:nvSpPr>
          <p:spPr>
            <a:xfrm>
              <a:off x="-44200511" y="-65157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7" name="Ellipse 1266">
              <a:extLst>
                <a:ext uri="{FF2B5EF4-FFF2-40B4-BE49-F238E27FC236}">
                  <a16:creationId xmlns:a16="http://schemas.microsoft.com/office/drawing/2014/main" id="{E7D4981E-60A8-1922-261F-15B96B213D3B}"/>
                </a:ext>
              </a:extLst>
            </p:cNvPr>
            <p:cNvSpPr/>
            <p:nvPr/>
          </p:nvSpPr>
          <p:spPr>
            <a:xfrm>
              <a:off x="-43594627" y="-74255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8" name="Ellipse 1267">
              <a:extLst>
                <a:ext uri="{FF2B5EF4-FFF2-40B4-BE49-F238E27FC236}">
                  <a16:creationId xmlns:a16="http://schemas.microsoft.com/office/drawing/2014/main" id="{62BC8BF5-3BF8-0EA5-961D-7B12341D1A91}"/>
                </a:ext>
              </a:extLst>
            </p:cNvPr>
            <p:cNvSpPr/>
            <p:nvPr/>
          </p:nvSpPr>
          <p:spPr>
            <a:xfrm>
              <a:off x="-44039232" y="-65158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9" name="Ellipse 1268">
              <a:extLst>
                <a:ext uri="{FF2B5EF4-FFF2-40B4-BE49-F238E27FC236}">
                  <a16:creationId xmlns:a16="http://schemas.microsoft.com/office/drawing/2014/main" id="{E04EEF94-91F5-F0F0-AEFD-D485FCFF1F4B}"/>
                </a:ext>
              </a:extLst>
            </p:cNvPr>
            <p:cNvSpPr/>
            <p:nvPr/>
          </p:nvSpPr>
          <p:spPr>
            <a:xfrm>
              <a:off x="-43958029" y="-65158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0" name="Ellipse 1269">
              <a:extLst>
                <a:ext uri="{FF2B5EF4-FFF2-40B4-BE49-F238E27FC236}">
                  <a16:creationId xmlns:a16="http://schemas.microsoft.com/office/drawing/2014/main" id="{137D165C-B8A0-FC4C-BAD1-240911D5029B}"/>
                </a:ext>
              </a:extLst>
            </p:cNvPr>
            <p:cNvSpPr/>
            <p:nvPr/>
          </p:nvSpPr>
          <p:spPr>
            <a:xfrm>
              <a:off x="-44482870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1" name="Ellipse 1270">
              <a:extLst>
                <a:ext uri="{FF2B5EF4-FFF2-40B4-BE49-F238E27FC236}">
                  <a16:creationId xmlns:a16="http://schemas.microsoft.com/office/drawing/2014/main" id="{A49C250D-B4BB-EE74-1778-602C2CC0D03F}"/>
                </a:ext>
              </a:extLst>
            </p:cNvPr>
            <p:cNvSpPr/>
            <p:nvPr/>
          </p:nvSpPr>
          <p:spPr>
            <a:xfrm>
              <a:off x="-44038910" y="-511623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2" name="Ellipse 1271">
              <a:extLst>
                <a:ext uri="{FF2B5EF4-FFF2-40B4-BE49-F238E27FC236}">
                  <a16:creationId xmlns:a16="http://schemas.microsoft.com/office/drawing/2014/main" id="{0A81399F-2424-357D-AFD0-551193E6373B}"/>
                </a:ext>
              </a:extLst>
            </p:cNvPr>
            <p:cNvSpPr/>
            <p:nvPr/>
          </p:nvSpPr>
          <p:spPr>
            <a:xfrm>
              <a:off x="-43715546" y="-65158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3" name="Ellipse 1272">
              <a:extLst>
                <a:ext uri="{FF2B5EF4-FFF2-40B4-BE49-F238E27FC236}">
                  <a16:creationId xmlns:a16="http://schemas.microsoft.com/office/drawing/2014/main" id="{4F778FA6-2414-491E-06F0-86557BDB5CD3}"/>
                </a:ext>
              </a:extLst>
            </p:cNvPr>
            <p:cNvSpPr/>
            <p:nvPr/>
          </p:nvSpPr>
          <p:spPr>
            <a:xfrm>
              <a:off x="-43635148" y="-65158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4" name="Ellipse 1273">
              <a:extLst>
                <a:ext uri="{FF2B5EF4-FFF2-40B4-BE49-F238E27FC236}">
                  <a16:creationId xmlns:a16="http://schemas.microsoft.com/office/drawing/2014/main" id="{90A457D0-85FD-F4E8-E8D7-4249C6E9F3A9}"/>
                </a:ext>
              </a:extLst>
            </p:cNvPr>
            <p:cNvSpPr/>
            <p:nvPr/>
          </p:nvSpPr>
          <p:spPr>
            <a:xfrm>
              <a:off x="-43554025" y="-65158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5" name="Ellipse 1274">
              <a:extLst>
                <a:ext uri="{FF2B5EF4-FFF2-40B4-BE49-F238E27FC236}">
                  <a16:creationId xmlns:a16="http://schemas.microsoft.com/office/drawing/2014/main" id="{73D56280-870F-8A8B-0147-54DB8933B4F5}"/>
                </a:ext>
              </a:extLst>
            </p:cNvPr>
            <p:cNvSpPr/>
            <p:nvPr/>
          </p:nvSpPr>
          <p:spPr>
            <a:xfrm>
              <a:off x="-42180414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6" name="Ellipse 1275">
              <a:extLst>
                <a:ext uri="{FF2B5EF4-FFF2-40B4-BE49-F238E27FC236}">
                  <a16:creationId xmlns:a16="http://schemas.microsoft.com/office/drawing/2014/main" id="{1FEE637F-E6CD-1A39-195A-138A7598E142}"/>
                </a:ext>
              </a:extLst>
            </p:cNvPr>
            <p:cNvSpPr/>
            <p:nvPr/>
          </p:nvSpPr>
          <p:spPr>
            <a:xfrm>
              <a:off x="-43392343" y="-65157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7" name="Ellipse 1276">
              <a:extLst>
                <a:ext uri="{FF2B5EF4-FFF2-40B4-BE49-F238E27FC236}">
                  <a16:creationId xmlns:a16="http://schemas.microsoft.com/office/drawing/2014/main" id="{765EA58C-EEEF-E80D-450C-78EB4C23184C}"/>
                </a:ext>
              </a:extLst>
            </p:cNvPr>
            <p:cNvSpPr/>
            <p:nvPr/>
          </p:nvSpPr>
          <p:spPr>
            <a:xfrm>
              <a:off x="-42261295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8" name="Ellipse 1277">
              <a:extLst>
                <a:ext uri="{FF2B5EF4-FFF2-40B4-BE49-F238E27FC236}">
                  <a16:creationId xmlns:a16="http://schemas.microsoft.com/office/drawing/2014/main" id="{E0FE11F0-F9D4-FF3E-7815-BD1D534F279D}"/>
                </a:ext>
              </a:extLst>
            </p:cNvPr>
            <p:cNvSpPr/>
            <p:nvPr/>
          </p:nvSpPr>
          <p:spPr>
            <a:xfrm>
              <a:off x="-43231064" y="-65158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9" name="Ellipse 1278">
              <a:extLst>
                <a:ext uri="{FF2B5EF4-FFF2-40B4-BE49-F238E27FC236}">
                  <a16:creationId xmlns:a16="http://schemas.microsoft.com/office/drawing/2014/main" id="{157225D2-96F3-94B1-653D-0CC465632DBE}"/>
                </a:ext>
              </a:extLst>
            </p:cNvPr>
            <p:cNvSpPr/>
            <p:nvPr/>
          </p:nvSpPr>
          <p:spPr>
            <a:xfrm>
              <a:off x="-43149861" y="-65158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0" name="Ellipse 1279">
              <a:extLst>
                <a:ext uri="{FF2B5EF4-FFF2-40B4-BE49-F238E27FC236}">
                  <a16:creationId xmlns:a16="http://schemas.microsoft.com/office/drawing/2014/main" id="{1A4A9684-8D1F-A11E-47AE-D2CA428859B5}"/>
                </a:ext>
              </a:extLst>
            </p:cNvPr>
            <p:cNvSpPr/>
            <p:nvPr/>
          </p:nvSpPr>
          <p:spPr>
            <a:xfrm>
              <a:off x="-43069382" y="-65158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1" name="Ellipse 1280">
              <a:extLst>
                <a:ext uri="{FF2B5EF4-FFF2-40B4-BE49-F238E27FC236}">
                  <a16:creationId xmlns:a16="http://schemas.microsoft.com/office/drawing/2014/main" id="{A2331965-118C-A263-DE47-39D61706F272}"/>
                </a:ext>
              </a:extLst>
            </p:cNvPr>
            <p:cNvSpPr/>
            <p:nvPr/>
          </p:nvSpPr>
          <p:spPr>
            <a:xfrm>
              <a:off x="-43190463" y="-74254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2" name="Ellipse 1281">
              <a:extLst>
                <a:ext uri="{FF2B5EF4-FFF2-40B4-BE49-F238E27FC236}">
                  <a16:creationId xmlns:a16="http://schemas.microsoft.com/office/drawing/2014/main" id="{BF7D325C-BEE2-9CEE-45F1-B930BB0C40CD}"/>
                </a:ext>
              </a:extLst>
            </p:cNvPr>
            <p:cNvSpPr/>
            <p:nvPr/>
          </p:nvSpPr>
          <p:spPr>
            <a:xfrm>
              <a:off x="-43715627" y="-511623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3" name="Ellipse 1282">
              <a:extLst>
                <a:ext uri="{FF2B5EF4-FFF2-40B4-BE49-F238E27FC236}">
                  <a16:creationId xmlns:a16="http://schemas.microsoft.com/office/drawing/2014/main" id="{116452E2-223B-4364-3DB3-A167092A1F1B}"/>
                </a:ext>
              </a:extLst>
            </p:cNvPr>
            <p:cNvSpPr/>
            <p:nvPr/>
          </p:nvSpPr>
          <p:spPr>
            <a:xfrm>
              <a:off x="-42826980" y="-65158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4" name="Ellipse 1283">
              <a:extLst>
                <a:ext uri="{FF2B5EF4-FFF2-40B4-BE49-F238E27FC236}">
                  <a16:creationId xmlns:a16="http://schemas.microsoft.com/office/drawing/2014/main" id="{CADDBFD0-F693-3157-F461-97C4ACF2F3BB}"/>
                </a:ext>
              </a:extLst>
            </p:cNvPr>
            <p:cNvSpPr/>
            <p:nvPr/>
          </p:nvSpPr>
          <p:spPr>
            <a:xfrm>
              <a:off x="-42745857" y="-65158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5" name="Ellipse 1284">
              <a:extLst>
                <a:ext uri="{FF2B5EF4-FFF2-40B4-BE49-F238E27FC236}">
                  <a16:creationId xmlns:a16="http://schemas.microsoft.com/office/drawing/2014/main" id="{6BA77D0A-5DFD-F422-7A06-FAA81B45FBC3}"/>
                </a:ext>
              </a:extLst>
            </p:cNvPr>
            <p:cNvSpPr/>
            <p:nvPr/>
          </p:nvSpPr>
          <p:spPr>
            <a:xfrm>
              <a:off x="-44644955" y="-88252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6" name="Ellipse 1285">
              <a:extLst>
                <a:ext uri="{FF2B5EF4-FFF2-40B4-BE49-F238E27FC236}">
                  <a16:creationId xmlns:a16="http://schemas.microsoft.com/office/drawing/2014/main" id="{B37FBE29-9863-0A2D-D50D-B815FE5EC6BC}"/>
                </a:ext>
              </a:extLst>
            </p:cNvPr>
            <p:cNvSpPr/>
            <p:nvPr/>
          </p:nvSpPr>
          <p:spPr>
            <a:xfrm>
              <a:off x="-42584176" y="-65157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7" name="Ellipse 1286">
              <a:extLst>
                <a:ext uri="{FF2B5EF4-FFF2-40B4-BE49-F238E27FC236}">
                  <a16:creationId xmlns:a16="http://schemas.microsoft.com/office/drawing/2014/main" id="{9EB6CBA7-C2CB-A29D-EBB1-277C1B3418AB}"/>
                </a:ext>
              </a:extLst>
            </p:cNvPr>
            <p:cNvSpPr/>
            <p:nvPr/>
          </p:nvSpPr>
          <p:spPr>
            <a:xfrm>
              <a:off x="-42867421" y="-74256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8" name="Ellipse 1287">
              <a:extLst>
                <a:ext uri="{FF2B5EF4-FFF2-40B4-BE49-F238E27FC236}">
                  <a16:creationId xmlns:a16="http://schemas.microsoft.com/office/drawing/2014/main" id="{C9043544-F1ED-01BA-36BF-1FDF4180FB1A}"/>
                </a:ext>
              </a:extLst>
            </p:cNvPr>
            <p:cNvSpPr/>
            <p:nvPr/>
          </p:nvSpPr>
          <p:spPr>
            <a:xfrm>
              <a:off x="-42786459" y="-74255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9" name="Ellipse 1288">
              <a:extLst>
                <a:ext uri="{FF2B5EF4-FFF2-40B4-BE49-F238E27FC236}">
                  <a16:creationId xmlns:a16="http://schemas.microsoft.com/office/drawing/2014/main" id="{00E84959-246B-C37B-1B8C-696DA092A019}"/>
                </a:ext>
              </a:extLst>
            </p:cNvPr>
            <p:cNvSpPr/>
            <p:nvPr/>
          </p:nvSpPr>
          <p:spPr>
            <a:xfrm>
              <a:off x="-44644955" y="-756533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0" name="Ellipse 1289">
              <a:extLst>
                <a:ext uri="{FF2B5EF4-FFF2-40B4-BE49-F238E27FC236}">
                  <a16:creationId xmlns:a16="http://schemas.microsoft.com/office/drawing/2014/main" id="{57E6B13A-4C07-3F00-C334-966613DD9247}"/>
                </a:ext>
              </a:extLst>
            </p:cNvPr>
            <p:cNvSpPr/>
            <p:nvPr/>
          </p:nvSpPr>
          <p:spPr>
            <a:xfrm>
              <a:off x="-45978287" y="-79156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1" name="Ellipse 1290">
              <a:extLst>
                <a:ext uri="{FF2B5EF4-FFF2-40B4-BE49-F238E27FC236}">
                  <a16:creationId xmlns:a16="http://schemas.microsoft.com/office/drawing/2014/main" id="{8DF4D2C0-EE0C-EE97-C29F-FA27BED6686C}"/>
                </a:ext>
              </a:extLst>
            </p:cNvPr>
            <p:cNvSpPr/>
            <p:nvPr/>
          </p:nvSpPr>
          <p:spPr>
            <a:xfrm>
              <a:off x="-43069463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2" name="Ellipse 1291">
              <a:extLst>
                <a:ext uri="{FF2B5EF4-FFF2-40B4-BE49-F238E27FC236}">
                  <a16:creationId xmlns:a16="http://schemas.microsoft.com/office/drawing/2014/main" id="{FE946DC9-CF69-6E5D-9BC1-75D357399198}"/>
                </a:ext>
              </a:extLst>
            </p:cNvPr>
            <p:cNvSpPr/>
            <p:nvPr/>
          </p:nvSpPr>
          <p:spPr>
            <a:xfrm>
              <a:off x="-45897486" y="-791544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3" name="Ellipse 1292">
              <a:extLst>
                <a:ext uri="{FF2B5EF4-FFF2-40B4-BE49-F238E27FC236}">
                  <a16:creationId xmlns:a16="http://schemas.microsoft.com/office/drawing/2014/main" id="{3B3A4E51-58B0-8ECB-0372-244727960B58}"/>
                </a:ext>
              </a:extLst>
            </p:cNvPr>
            <p:cNvSpPr/>
            <p:nvPr/>
          </p:nvSpPr>
          <p:spPr>
            <a:xfrm>
              <a:off x="-42261456" y="-553611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4" name="Ellipse 1293">
              <a:extLst>
                <a:ext uri="{FF2B5EF4-FFF2-40B4-BE49-F238E27FC236}">
                  <a16:creationId xmlns:a16="http://schemas.microsoft.com/office/drawing/2014/main" id="{9218E643-6B32-91C3-BD2A-D2BE97BABDB2}"/>
                </a:ext>
              </a:extLst>
            </p:cNvPr>
            <p:cNvSpPr/>
            <p:nvPr/>
          </p:nvSpPr>
          <p:spPr>
            <a:xfrm>
              <a:off x="-45331721" y="-87553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5" name="Ellipse 1294">
              <a:extLst>
                <a:ext uri="{FF2B5EF4-FFF2-40B4-BE49-F238E27FC236}">
                  <a16:creationId xmlns:a16="http://schemas.microsoft.com/office/drawing/2014/main" id="{1AC6A94A-A373-C303-E356-5624331754F0}"/>
                </a:ext>
              </a:extLst>
            </p:cNvPr>
            <p:cNvSpPr/>
            <p:nvPr/>
          </p:nvSpPr>
          <p:spPr>
            <a:xfrm>
              <a:off x="-45735643" y="-79156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6" name="Ellipse 1295">
              <a:extLst>
                <a:ext uri="{FF2B5EF4-FFF2-40B4-BE49-F238E27FC236}">
                  <a16:creationId xmlns:a16="http://schemas.microsoft.com/office/drawing/2014/main" id="{883A69E2-0B0D-EBB8-B0DE-DE39989A4FF7}"/>
                </a:ext>
              </a:extLst>
            </p:cNvPr>
            <p:cNvSpPr/>
            <p:nvPr/>
          </p:nvSpPr>
          <p:spPr>
            <a:xfrm>
              <a:off x="-42624777" y="-74253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7" name="Ellipse 1296">
              <a:extLst>
                <a:ext uri="{FF2B5EF4-FFF2-40B4-BE49-F238E27FC236}">
                  <a16:creationId xmlns:a16="http://schemas.microsoft.com/office/drawing/2014/main" id="{F02170B8-AEE7-D148-EC4A-159E4800DCD2}"/>
                </a:ext>
              </a:extLst>
            </p:cNvPr>
            <p:cNvSpPr/>
            <p:nvPr/>
          </p:nvSpPr>
          <p:spPr>
            <a:xfrm>
              <a:off x="-45856723" y="-81255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8" name="Ellipse 1297">
              <a:extLst>
                <a:ext uri="{FF2B5EF4-FFF2-40B4-BE49-F238E27FC236}">
                  <a16:creationId xmlns:a16="http://schemas.microsoft.com/office/drawing/2014/main" id="{F07B922E-56FB-1AC2-5F97-C81998A9B4EB}"/>
                </a:ext>
              </a:extLst>
            </p:cNvPr>
            <p:cNvSpPr/>
            <p:nvPr/>
          </p:nvSpPr>
          <p:spPr>
            <a:xfrm>
              <a:off x="-42988421" y="-553611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9" name="Ellipse 1298">
              <a:extLst>
                <a:ext uri="{FF2B5EF4-FFF2-40B4-BE49-F238E27FC236}">
                  <a16:creationId xmlns:a16="http://schemas.microsoft.com/office/drawing/2014/main" id="{966FDD27-EE68-9E86-F343-D4DFB526A33F}"/>
                </a:ext>
              </a:extLst>
            </p:cNvPr>
            <p:cNvSpPr/>
            <p:nvPr/>
          </p:nvSpPr>
          <p:spPr>
            <a:xfrm>
              <a:off x="-43715546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0" name="Ellipse 1299">
              <a:extLst>
                <a:ext uri="{FF2B5EF4-FFF2-40B4-BE49-F238E27FC236}">
                  <a16:creationId xmlns:a16="http://schemas.microsoft.com/office/drawing/2014/main" id="{C5DFC31F-1CC3-C215-D37B-E339D6CAB3C1}"/>
                </a:ext>
              </a:extLst>
            </p:cNvPr>
            <p:cNvSpPr/>
            <p:nvPr/>
          </p:nvSpPr>
          <p:spPr>
            <a:xfrm>
              <a:off x="-43069382" y="-511623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1" name="Ellipse 1300">
              <a:extLst>
                <a:ext uri="{FF2B5EF4-FFF2-40B4-BE49-F238E27FC236}">
                  <a16:creationId xmlns:a16="http://schemas.microsoft.com/office/drawing/2014/main" id="{D737968C-A07E-BB31-26B2-4A48DD432CD2}"/>
                </a:ext>
              </a:extLst>
            </p:cNvPr>
            <p:cNvSpPr/>
            <p:nvPr/>
          </p:nvSpPr>
          <p:spPr>
            <a:xfrm>
              <a:off x="-45251000" y="-735547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2" name="Ellipse 1301">
              <a:extLst>
                <a:ext uri="{FF2B5EF4-FFF2-40B4-BE49-F238E27FC236}">
                  <a16:creationId xmlns:a16="http://schemas.microsoft.com/office/drawing/2014/main" id="{6136B72A-3120-7C53-CB54-FBAA301319F6}"/>
                </a:ext>
              </a:extLst>
            </p:cNvPr>
            <p:cNvSpPr/>
            <p:nvPr/>
          </p:nvSpPr>
          <p:spPr>
            <a:xfrm>
              <a:off x="-43958029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3" name="Ellipse 1302">
              <a:extLst>
                <a:ext uri="{FF2B5EF4-FFF2-40B4-BE49-F238E27FC236}">
                  <a16:creationId xmlns:a16="http://schemas.microsoft.com/office/drawing/2014/main" id="{296FF3B1-5527-23D2-E8D3-F72B7B8F4FA9}"/>
                </a:ext>
              </a:extLst>
            </p:cNvPr>
            <p:cNvSpPr/>
            <p:nvPr/>
          </p:nvSpPr>
          <p:spPr>
            <a:xfrm>
              <a:off x="-44523714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4" name="Ellipse 1303">
              <a:extLst>
                <a:ext uri="{FF2B5EF4-FFF2-40B4-BE49-F238E27FC236}">
                  <a16:creationId xmlns:a16="http://schemas.microsoft.com/office/drawing/2014/main" id="{BCF3F01F-516C-E8D9-53E0-2F5E5096DEA3}"/>
                </a:ext>
              </a:extLst>
            </p:cNvPr>
            <p:cNvSpPr/>
            <p:nvPr/>
          </p:nvSpPr>
          <p:spPr>
            <a:xfrm>
              <a:off x="-44604676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5" name="Ellipse 1304">
              <a:extLst>
                <a:ext uri="{FF2B5EF4-FFF2-40B4-BE49-F238E27FC236}">
                  <a16:creationId xmlns:a16="http://schemas.microsoft.com/office/drawing/2014/main" id="{5254F232-8ABE-3971-0FB9-62D4BF2B6A95}"/>
                </a:ext>
              </a:extLst>
            </p:cNvPr>
            <p:cNvSpPr/>
            <p:nvPr/>
          </p:nvSpPr>
          <p:spPr>
            <a:xfrm>
              <a:off x="-45251000" y="-79156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6" name="Ellipse 1305">
              <a:extLst>
                <a:ext uri="{FF2B5EF4-FFF2-40B4-BE49-F238E27FC236}">
                  <a16:creationId xmlns:a16="http://schemas.microsoft.com/office/drawing/2014/main" id="{98635A5A-13F6-B5DE-D836-6E0D53F94597}"/>
                </a:ext>
              </a:extLst>
            </p:cNvPr>
            <p:cNvSpPr/>
            <p:nvPr/>
          </p:nvSpPr>
          <p:spPr>
            <a:xfrm>
              <a:off x="-44523553" y="-80553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7" name="Ellipse 1306">
              <a:extLst>
                <a:ext uri="{FF2B5EF4-FFF2-40B4-BE49-F238E27FC236}">
                  <a16:creationId xmlns:a16="http://schemas.microsoft.com/office/drawing/2014/main" id="{CCE8C0A1-466E-4C3C-7C34-3260999D28B0}"/>
                </a:ext>
              </a:extLst>
            </p:cNvPr>
            <p:cNvSpPr/>
            <p:nvPr/>
          </p:nvSpPr>
          <p:spPr>
            <a:xfrm>
              <a:off x="-43796588" y="-553611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8" name="Ellipse 1307">
              <a:extLst>
                <a:ext uri="{FF2B5EF4-FFF2-40B4-BE49-F238E27FC236}">
                  <a16:creationId xmlns:a16="http://schemas.microsoft.com/office/drawing/2014/main" id="{706E3112-D610-6506-BF0D-45EE7BEC9595}"/>
                </a:ext>
              </a:extLst>
            </p:cNvPr>
            <p:cNvSpPr/>
            <p:nvPr/>
          </p:nvSpPr>
          <p:spPr>
            <a:xfrm>
              <a:off x="-43069382" y="-76355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9" name="Ellipse 1308">
              <a:extLst>
                <a:ext uri="{FF2B5EF4-FFF2-40B4-BE49-F238E27FC236}">
                  <a16:creationId xmlns:a16="http://schemas.microsoft.com/office/drawing/2014/main" id="{9110556C-D12E-BC3C-F6BC-633EE8E77BC5}"/>
                </a:ext>
              </a:extLst>
            </p:cNvPr>
            <p:cNvSpPr/>
            <p:nvPr/>
          </p:nvSpPr>
          <p:spPr>
            <a:xfrm>
              <a:off x="-45695122" y="-81253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0" name="Ellipse 1309">
              <a:extLst>
                <a:ext uri="{FF2B5EF4-FFF2-40B4-BE49-F238E27FC236}">
                  <a16:creationId xmlns:a16="http://schemas.microsoft.com/office/drawing/2014/main" id="{09C86038-BC6F-F658-6C01-6B66CB2E5DD0}"/>
                </a:ext>
              </a:extLst>
            </p:cNvPr>
            <p:cNvSpPr/>
            <p:nvPr/>
          </p:nvSpPr>
          <p:spPr>
            <a:xfrm>
              <a:off x="-45412763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1" name="Ellipse 1310">
              <a:extLst>
                <a:ext uri="{FF2B5EF4-FFF2-40B4-BE49-F238E27FC236}">
                  <a16:creationId xmlns:a16="http://schemas.microsoft.com/office/drawing/2014/main" id="{C7C0B4FC-ADBC-CBF4-C3EC-E8D249BDCE36}"/>
                </a:ext>
              </a:extLst>
            </p:cNvPr>
            <p:cNvSpPr/>
            <p:nvPr/>
          </p:nvSpPr>
          <p:spPr>
            <a:xfrm>
              <a:off x="-45331721" y="-80553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2" name="Ellipse 1311">
              <a:extLst>
                <a:ext uri="{FF2B5EF4-FFF2-40B4-BE49-F238E27FC236}">
                  <a16:creationId xmlns:a16="http://schemas.microsoft.com/office/drawing/2014/main" id="{06936909-D0C3-5A1C-CF78-103662277F58}"/>
                </a:ext>
              </a:extLst>
            </p:cNvPr>
            <p:cNvSpPr/>
            <p:nvPr/>
          </p:nvSpPr>
          <p:spPr>
            <a:xfrm>
              <a:off x="-42220774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3" name="Ellipse 1312">
              <a:extLst>
                <a:ext uri="{FF2B5EF4-FFF2-40B4-BE49-F238E27FC236}">
                  <a16:creationId xmlns:a16="http://schemas.microsoft.com/office/drawing/2014/main" id="{9666CA87-4554-2C28-894C-29FE7FA4235F}"/>
                </a:ext>
              </a:extLst>
            </p:cNvPr>
            <p:cNvSpPr/>
            <p:nvPr/>
          </p:nvSpPr>
          <p:spPr>
            <a:xfrm>
              <a:off x="-42301816" y="-70058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4" name="Ellipse 1313">
              <a:extLst>
                <a:ext uri="{FF2B5EF4-FFF2-40B4-BE49-F238E27FC236}">
                  <a16:creationId xmlns:a16="http://schemas.microsoft.com/office/drawing/2014/main" id="{2E088382-B86A-F250-AE9D-DE930F9E5E96}"/>
                </a:ext>
              </a:extLst>
            </p:cNvPr>
            <p:cNvSpPr/>
            <p:nvPr/>
          </p:nvSpPr>
          <p:spPr>
            <a:xfrm>
              <a:off x="-45533762" y="-81254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5" name="Ellipse 1314">
              <a:extLst>
                <a:ext uri="{FF2B5EF4-FFF2-40B4-BE49-F238E27FC236}">
                  <a16:creationId xmlns:a16="http://schemas.microsoft.com/office/drawing/2014/main" id="{890BA5FB-DDCC-BE96-D5C5-7C7FDD89E18E}"/>
                </a:ext>
              </a:extLst>
            </p:cNvPr>
            <p:cNvSpPr/>
            <p:nvPr/>
          </p:nvSpPr>
          <p:spPr>
            <a:xfrm>
              <a:off x="-42705417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6" name="Ellipse 1315">
              <a:extLst>
                <a:ext uri="{FF2B5EF4-FFF2-40B4-BE49-F238E27FC236}">
                  <a16:creationId xmlns:a16="http://schemas.microsoft.com/office/drawing/2014/main" id="{D0613FE1-24C6-6F11-15BE-F4EC229B8384}"/>
                </a:ext>
              </a:extLst>
            </p:cNvPr>
            <p:cNvSpPr/>
            <p:nvPr/>
          </p:nvSpPr>
          <p:spPr>
            <a:xfrm>
              <a:off x="-45008357" y="-791544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7" name="Ellipse 1316">
              <a:extLst>
                <a:ext uri="{FF2B5EF4-FFF2-40B4-BE49-F238E27FC236}">
                  <a16:creationId xmlns:a16="http://schemas.microsoft.com/office/drawing/2014/main" id="{C6C4B2E6-8B86-255B-9B68-D8A45C75E561}"/>
                </a:ext>
              </a:extLst>
            </p:cNvPr>
            <p:cNvSpPr/>
            <p:nvPr/>
          </p:nvSpPr>
          <p:spPr>
            <a:xfrm>
              <a:off x="-42948061" y="-70058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8" name="Ellipse 1317">
              <a:extLst>
                <a:ext uri="{FF2B5EF4-FFF2-40B4-BE49-F238E27FC236}">
                  <a16:creationId xmlns:a16="http://schemas.microsoft.com/office/drawing/2014/main" id="{6DE8BA65-FD74-36C5-2F9B-D3B9F85C0F62}"/>
                </a:ext>
              </a:extLst>
            </p:cNvPr>
            <p:cNvSpPr/>
            <p:nvPr/>
          </p:nvSpPr>
          <p:spPr>
            <a:xfrm>
              <a:off x="-43877228" y="-637603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9" name="Ellipse 1318">
              <a:extLst>
                <a:ext uri="{FF2B5EF4-FFF2-40B4-BE49-F238E27FC236}">
                  <a16:creationId xmlns:a16="http://schemas.microsoft.com/office/drawing/2014/main" id="{7B1A2DC5-5538-BBBE-E021-66F71A1B27BE}"/>
                </a:ext>
              </a:extLst>
            </p:cNvPr>
            <p:cNvSpPr/>
            <p:nvPr/>
          </p:nvSpPr>
          <p:spPr>
            <a:xfrm>
              <a:off x="-44765794" y="-791528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0" name="Ellipse 1319">
              <a:extLst>
                <a:ext uri="{FF2B5EF4-FFF2-40B4-BE49-F238E27FC236}">
                  <a16:creationId xmlns:a16="http://schemas.microsoft.com/office/drawing/2014/main" id="{23027F44-AF52-0CD4-E788-AEE8CC9A1543}"/>
                </a:ext>
              </a:extLst>
            </p:cNvPr>
            <p:cNvSpPr/>
            <p:nvPr/>
          </p:nvSpPr>
          <p:spPr>
            <a:xfrm>
              <a:off x="-41978291" y="-56062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1" name="Ellipse 1320">
              <a:extLst>
                <a:ext uri="{FF2B5EF4-FFF2-40B4-BE49-F238E27FC236}">
                  <a16:creationId xmlns:a16="http://schemas.microsoft.com/office/drawing/2014/main" id="{E0D5ECAC-A337-7E27-3199-81F1AAD35405}"/>
                </a:ext>
              </a:extLst>
            </p:cNvPr>
            <p:cNvSpPr/>
            <p:nvPr/>
          </p:nvSpPr>
          <p:spPr>
            <a:xfrm>
              <a:off x="-43715627" y="-76355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2" name="Ellipse 1321">
              <a:extLst>
                <a:ext uri="{FF2B5EF4-FFF2-40B4-BE49-F238E27FC236}">
                  <a16:creationId xmlns:a16="http://schemas.microsoft.com/office/drawing/2014/main" id="{78387483-D994-360B-F616-6BF639722ABC}"/>
                </a:ext>
              </a:extLst>
            </p:cNvPr>
            <p:cNvSpPr/>
            <p:nvPr/>
          </p:nvSpPr>
          <p:spPr>
            <a:xfrm>
              <a:off x="-42059414" y="-56062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3" name="Ellipse 1322">
              <a:extLst>
                <a:ext uri="{FF2B5EF4-FFF2-40B4-BE49-F238E27FC236}">
                  <a16:creationId xmlns:a16="http://schemas.microsoft.com/office/drawing/2014/main" id="{A7EA08A4-BC03-013F-6F69-EC7F79A0C9E5}"/>
                </a:ext>
              </a:extLst>
            </p:cNvPr>
            <p:cNvSpPr/>
            <p:nvPr/>
          </p:nvSpPr>
          <p:spPr>
            <a:xfrm>
              <a:off x="-42301575" y="-50460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4" name="Ellipse 1323">
              <a:extLst>
                <a:ext uri="{FF2B5EF4-FFF2-40B4-BE49-F238E27FC236}">
                  <a16:creationId xmlns:a16="http://schemas.microsoft.com/office/drawing/2014/main" id="{5AB18CCF-727A-3345-1EBE-F7CB422E8E36}"/>
                </a:ext>
              </a:extLst>
            </p:cNvPr>
            <p:cNvSpPr/>
            <p:nvPr/>
          </p:nvSpPr>
          <p:spPr>
            <a:xfrm>
              <a:off x="-43271344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5" name="Ellipse 1324">
              <a:extLst>
                <a:ext uri="{FF2B5EF4-FFF2-40B4-BE49-F238E27FC236}">
                  <a16:creationId xmlns:a16="http://schemas.microsoft.com/office/drawing/2014/main" id="{3D9243F5-A336-D205-CB1C-FF16E165FFC2}"/>
                </a:ext>
              </a:extLst>
            </p:cNvPr>
            <p:cNvSpPr/>
            <p:nvPr/>
          </p:nvSpPr>
          <p:spPr>
            <a:xfrm>
              <a:off x="-42139973" y="-50460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6" name="Ellipse 1325">
              <a:extLst>
                <a:ext uri="{FF2B5EF4-FFF2-40B4-BE49-F238E27FC236}">
                  <a16:creationId xmlns:a16="http://schemas.microsoft.com/office/drawing/2014/main" id="{0DD4E559-FD65-3437-A586-EBBA1C0006C6}"/>
                </a:ext>
              </a:extLst>
            </p:cNvPr>
            <p:cNvSpPr/>
            <p:nvPr/>
          </p:nvSpPr>
          <p:spPr>
            <a:xfrm>
              <a:off x="-45251000" y="-889537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7" name="Ellipse 1326">
              <a:extLst>
                <a:ext uri="{FF2B5EF4-FFF2-40B4-BE49-F238E27FC236}">
                  <a16:creationId xmlns:a16="http://schemas.microsoft.com/office/drawing/2014/main" id="{30679A94-1F69-634A-E857-4D37BFAB1204}"/>
                </a:ext>
              </a:extLst>
            </p:cNvPr>
            <p:cNvSpPr/>
            <p:nvPr/>
          </p:nvSpPr>
          <p:spPr>
            <a:xfrm>
              <a:off x="-43513585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8" name="Ellipse 1327">
              <a:extLst>
                <a:ext uri="{FF2B5EF4-FFF2-40B4-BE49-F238E27FC236}">
                  <a16:creationId xmlns:a16="http://schemas.microsoft.com/office/drawing/2014/main" id="{BC717181-EDFE-FFB4-0862-2438DD9AB33C}"/>
                </a:ext>
              </a:extLst>
            </p:cNvPr>
            <p:cNvSpPr/>
            <p:nvPr/>
          </p:nvSpPr>
          <p:spPr>
            <a:xfrm>
              <a:off x="-42140134" y="-560612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9" name="Ellipse 1328">
              <a:extLst>
                <a:ext uri="{FF2B5EF4-FFF2-40B4-BE49-F238E27FC236}">
                  <a16:creationId xmlns:a16="http://schemas.microsoft.com/office/drawing/2014/main" id="{5F1E0EA7-4D52-842C-2203-6B46C5451D50}"/>
                </a:ext>
              </a:extLst>
            </p:cNvPr>
            <p:cNvSpPr/>
            <p:nvPr/>
          </p:nvSpPr>
          <p:spPr>
            <a:xfrm>
              <a:off x="-42624777" y="-560604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0" name="Ellipse 1329">
              <a:extLst>
                <a:ext uri="{FF2B5EF4-FFF2-40B4-BE49-F238E27FC236}">
                  <a16:creationId xmlns:a16="http://schemas.microsoft.com/office/drawing/2014/main" id="{2B4776EC-10D6-D635-F0CA-A546A5ECA093}"/>
                </a:ext>
              </a:extLst>
            </p:cNvPr>
            <p:cNvSpPr/>
            <p:nvPr/>
          </p:nvSpPr>
          <p:spPr>
            <a:xfrm>
              <a:off x="-42907620" y="-637603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1" name="Ellipse 1330">
              <a:extLst>
                <a:ext uri="{FF2B5EF4-FFF2-40B4-BE49-F238E27FC236}">
                  <a16:creationId xmlns:a16="http://schemas.microsoft.com/office/drawing/2014/main" id="{D5BEBA78-4FAA-8814-0772-561B73085D94}"/>
                </a:ext>
              </a:extLst>
            </p:cNvPr>
            <p:cNvSpPr/>
            <p:nvPr/>
          </p:nvSpPr>
          <p:spPr>
            <a:xfrm>
              <a:off x="-44281151" y="-763550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2" name="Ellipse 1331">
              <a:extLst>
                <a:ext uri="{FF2B5EF4-FFF2-40B4-BE49-F238E27FC236}">
                  <a16:creationId xmlns:a16="http://schemas.microsoft.com/office/drawing/2014/main" id="{EF5BFEC1-E9C2-87E7-0300-ABB363F2BCC2}"/>
                </a:ext>
              </a:extLst>
            </p:cNvPr>
            <p:cNvSpPr/>
            <p:nvPr/>
          </p:nvSpPr>
          <p:spPr>
            <a:xfrm>
              <a:off x="-43392343" y="-86151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3" name="Ellipse 1332">
              <a:extLst>
                <a:ext uri="{FF2B5EF4-FFF2-40B4-BE49-F238E27FC236}">
                  <a16:creationId xmlns:a16="http://schemas.microsoft.com/office/drawing/2014/main" id="{636EEEFD-044E-27B8-950C-58D60E9D963F}"/>
                </a:ext>
              </a:extLst>
            </p:cNvPr>
            <p:cNvSpPr/>
            <p:nvPr/>
          </p:nvSpPr>
          <p:spPr>
            <a:xfrm>
              <a:off x="-43837029" y="-70058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4" name="Ellipse 1333">
              <a:extLst>
                <a:ext uri="{FF2B5EF4-FFF2-40B4-BE49-F238E27FC236}">
                  <a16:creationId xmlns:a16="http://schemas.microsoft.com/office/drawing/2014/main" id="{DEE52AE0-3B44-ABD7-1615-7AE857094E9C}"/>
                </a:ext>
              </a:extLst>
            </p:cNvPr>
            <p:cNvSpPr/>
            <p:nvPr/>
          </p:nvSpPr>
          <p:spPr>
            <a:xfrm>
              <a:off x="-44079512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5" name="Ellipse 1334">
              <a:extLst>
                <a:ext uri="{FF2B5EF4-FFF2-40B4-BE49-F238E27FC236}">
                  <a16:creationId xmlns:a16="http://schemas.microsoft.com/office/drawing/2014/main" id="{F4BC0C61-5DA6-EAF9-B0D6-86751392D2B0}"/>
                </a:ext>
              </a:extLst>
            </p:cNvPr>
            <p:cNvSpPr/>
            <p:nvPr/>
          </p:nvSpPr>
          <p:spPr>
            <a:xfrm>
              <a:off x="-42786459" y="-56062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6" name="Ellipse 1335">
              <a:extLst>
                <a:ext uri="{FF2B5EF4-FFF2-40B4-BE49-F238E27FC236}">
                  <a16:creationId xmlns:a16="http://schemas.microsoft.com/office/drawing/2014/main" id="{3594CACD-C9E5-6375-C7F9-32A25BF3C0EF}"/>
                </a:ext>
              </a:extLst>
            </p:cNvPr>
            <p:cNvSpPr/>
            <p:nvPr/>
          </p:nvSpPr>
          <p:spPr>
            <a:xfrm>
              <a:off x="-44159909" y="-630602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7" name="Ellipse 1336">
              <a:extLst>
                <a:ext uri="{FF2B5EF4-FFF2-40B4-BE49-F238E27FC236}">
                  <a16:creationId xmlns:a16="http://schemas.microsoft.com/office/drawing/2014/main" id="{E6DB6EF8-6D8D-ED60-DADA-522EAF78011D}"/>
                </a:ext>
              </a:extLst>
            </p:cNvPr>
            <p:cNvSpPr/>
            <p:nvPr/>
          </p:nvSpPr>
          <p:spPr>
            <a:xfrm>
              <a:off x="-43796588" y="-497638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8" name="Ellipse 1337">
              <a:extLst>
                <a:ext uri="{FF2B5EF4-FFF2-40B4-BE49-F238E27FC236}">
                  <a16:creationId xmlns:a16="http://schemas.microsoft.com/office/drawing/2014/main" id="{0F78E798-16F7-920B-A907-0EDE57F3E463}"/>
                </a:ext>
              </a:extLst>
            </p:cNvPr>
            <p:cNvSpPr/>
            <p:nvPr/>
          </p:nvSpPr>
          <p:spPr>
            <a:xfrm>
              <a:off x="-44483193" y="-70058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9" name="Ellipse 1338">
              <a:extLst>
                <a:ext uri="{FF2B5EF4-FFF2-40B4-BE49-F238E27FC236}">
                  <a16:creationId xmlns:a16="http://schemas.microsoft.com/office/drawing/2014/main" id="{F2734DA3-8E07-F4D4-1AF6-ABE69259D8FB}"/>
                </a:ext>
              </a:extLst>
            </p:cNvPr>
            <p:cNvSpPr/>
            <p:nvPr/>
          </p:nvSpPr>
          <p:spPr>
            <a:xfrm>
              <a:off x="-43917669" y="-63061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0" name="Ellipse 1339">
              <a:extLst>
                <a:ext uri="{FF2B5EF4-FFF2-40B4-BE49-F238E27FC236}">
                  <a16:creationId xmlns:a16="http://schemas.microsoft.com/office/drawing/2014/main" id="{17363C26-AE6D-E2D0-DAF6-AC7F344B57DB}"/>
                </a:ext>
              </a:extLst>
            </p:cNvPr>
            <p:cNvSpPr/>
            <p:nvPr/>
          </p:nvSpPr>
          <p:spPr>
            <a:xfrm>
              <a:off x="-43190463" y="-56062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1" name="Ellipse 1340">
              <a:extLst>
                <a:ext uri="{FF2B5EF4-FFF2-40B4-BE49-F238E27FC236}">
                  <a16:creationId xmlns:a16="http://schemas.microsoft.com/office/drawing/2014/main" id="{55807AF5-918B-7BE9-AABE-32B7BA0F81ED}"/>
                </a:ext>
              </a:extLst>
            </p:cNvPr>
            <p:cNvSpPr/>
            <p:nvPr/>
          </p:nvSpPr>
          <p:spPr>
            <a:xfrm>
              <a:off x="-43756067" y="-63059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2" name="Ellipse 1341">
              <a:extLst>
                <a:ext uri="{FF2B5EF4-FFF2-40B4-BE49-F238E27FC236}">
                  <a16:creationId xmlns:a16="http://schemas.microsoft.com/office/drawing/2014/main" id="{D579B212-687C-F0EE-7163-C1132B42BA5C}"/>
                </a:ext>
              </a:extLst>
            </p:cNvPr>
            <p:cNvSpPr/>
            <p:nvPr/>
          </p:nvSpPr>
          <p:spPr>
            <a:xfrm>
              <a:off x="-43594627" y="-56062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3" name="Ellipse 1342">
              <a:extLst>
                <a:ext uri="{FF2B5EF4-FFF2-40B4-BE49-F238E27FC236}">
                  <a16:creationId xmlns:a16="http://schemas.microsoft.com/office/drawing/2014/main" id="{88F03F86-9998-D53C-EEF3-5B81B42744CA}"/>
                </a:ext>
              </a:extLst>
            </p:cNvPr>
            <p:cNvSpPr/>
            <p:nvPr/>
          </p:nvSpPr>
          <p:spPr>
            <a:xfrm>
              <a:off x="-44564074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4" name="Ellipse 1343">
              <a:extLst>
                <a:ext uri="{FF2B5EF4-FFF2-40B4-BE49-F238E27FC236}">
                  <a16:creationId xmlns:a16="http://schemas.microsoft.com/office/drawing/2014/main" id="{8210958D-7F51-CD3C-2FB7-284A34511FF1}"/>
                </a:ext>
              </a:extLst>
            </p:cNvPr>
            <p:cNvSpPr/>
            <p:nvPr/>
          </p:nvSpPr>
          <p:spPr>
            <a:xfrm>
              <a:off x="-43877228" y="-735547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5" name="Ellipse 1344">
              <a:extLst>
                <a:ext uri="{FF2B5EF4-FFF2-40B4-BE49-F238E27FC236}">
                  <a16:creationId xmlns:a16="http://schemas.microsoft.com/office/drawing/2014/main" id="{BE060642-C83D-2AFD-E20E-DFE1E5E8D747}"/>
                </a:ext>
              </a:extLst>
            </p:cNvPr>
            <p:cNvSpPr/>
            <p:nvPr/>
          </p:nvSpPr>
          <p:spPr>
            <a:xfrm>
              <a:off x="-43715707" y="-497606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6" name="Ellipse 1345">
              <a:extLst>
                <a:ext uri="{FF2B5EF4-FFF2-40B4-BE49-F238E27FC236}">
                  <a16:creationId xmlns:a16="http://schemas.microsoft.com/office/drawing/2014/main" id="{938E524E-A7D3-9032-1CCA-FFCECC933A91}"/>
                </a:ext>
              </a:extLst>
            </p:cNvPr>
            <p:cNvSpPr/>
            <p:nvPr/>
          </p:nvSpPr>
          <p:spPr>
            <a:xfrm>
              <a:off x="-43998630" y="-56062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7" name="Ellipse 1346">
              <a:extLst>
                <a:ext uri="{FF2B5EF4-FFF2-40B4-BE49-F238E27FC236}">
                  <a16:creationId xmlns:a16="http://schemas.microsoft.com/office/drawing/2014/main" id="{BB9583F8-02CA-A198-7C50-B4191A7D20ED}"/>
                </a:ext>
              </a:extLst>
            </p:cNvPr>
            <p:cNvSpPr/>
            <p:nvPr/>
          </p:nvSpPr>
          <p:spPr>
            <a:xfrm>
              <a:off x="-44159909" y="-560604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8" name="Ellipse 1347">
              <a:extLst>
                <a:ext uri="{FF2B5EF4-FFF2-40B4-BE49-F238E27FC236}">
                  <a16:creationId xmlns:a16="http://schemas.microsoft.com/office/drawing/2014/main" id="{5E46D08A-9B2D-3D5C-C503-4C5F8486E652}"/>
                </a:ext>
              </a:extLst>
            </p:cNvPr>
            <p:cNvSpPr/>
            <p:nvPr/>
          </p:nvSpPr>
          <p:spPr>
            <a:xfrm>
              <a:off x="-45048717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9" name="Ellipse 1348">
              <a:extLst>
                <a:ext uri="{FF2B5EF4-FFF2-40B4-BE49-F238E27FC236}">
                  <a16:creationId xmlns:a16="http://schemas.microsoft.com/office/drawing/2014/main" id="{3C4DB217-5EA8-6B1A-8ACA-5DDB9AA85950}"/>
                </a:ext>
              </a:extLst>
            </p:cNvPr>
            <p:cNvSpPr/>
            <p:nvPr/>
          </p:nvSpPr>
          <p:spPr>
            <a:xfrm>
              <a:off x="-45614644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0" name="Ellipse 1349">
              <a:extLst>
                <a:ext uri="{FF2B5EF4-FFF2-40B4-BE49-F238E27FC236}">
                  <a16:creationId xmlns:a16="http://schemas.microsoft.com/office/drawing/2014/main" id="{E5A5B040-B841-D0A6-F5FD-FA09CFC8929F}"/>
                </a:ext>
              </a:extLst>
            </p:cNvPr>
            <p:cNvSpPr/>
            <p:nvPr/>
          </p:nvSpPr>
          <p:spPr>
            <a:xfrm>
              <a:off x="-43028861" y="-63059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1" name="Ellipse 1350">
              <a:extLst>
                <a:ext uri="{FF2B5EF4-FFF2-40B4-BE49-F238E27FC236}">
                  <a16:creationId xmlns:a16="http://schemas.microsoft.com/office/drawing/2014/main" id="{6B5F8571-12D8-2EF3-4FC7-42C9BECE440E}"/>
                </a:ext>
              </a:extLst>
            </p:cNvPr>
            <p:cNvSpPr/>
            <p:nvPr/>
          </p:nvSpPr>
          <p:spPr>
            <a:xfrm>
              <a:off x="-44523472" y="-847533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2" name="Ellipse 1351">
              <a:extLst>
                <a:ext uri="{FF2B5EF4-FFF2-40B4-BE49-F238E27FC236}">
                  <a16:creationId xmlns:a16="http://schemas.microsoft.com/office/drawing/2014/main" id="{C3FCD09F-6678-E261-B57E-575BE681A8DB}"/>
                </a:ext>
              </a:extLst>
            </p:cNvPr>
            <p:cNvSpPr/>
            <p:nvPr/>
          </p:nvSpPr>
          <p:spPr>
            <a:xfrm>
              <a:off x="-42867421" y="-63061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3" name="Ellipse 1352">
              <a:extLst>
                <a:ext uri="{FF2B5EF4-FFF2-40B4-BE49-F238E27FC236}">
                  <a16:creationId xmlns:a16="http://schemas.microsoft.com/office/drawing/2014/main" id="{3583A2EA-9FD7-4975-584E-0650E5CCBF9F}"/>
                </a:ext>
              </a:extLst>
            </p:cNvPr>
            <p:cNvSpPr/>
            <p:nvPr/>
          </p:nvSpPr>
          <p:spPr>
            <a:xfrm>
              <a:off x="-42988421" y="-56763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4" name="Ellipse 1353">
              <a:extLst>
                <a:ext uri="{FF2B5EF4-FFF2-40B4-BE49-F238E27FC236}">
                  <a16:creationId xmlns:a16="http://schemas.microsoft.com/office/drawing/2014/main" id="{C14FB6E2-009D-59DD-D8CD-D3560EF64C49}"/>
                </a:ext>
              </a:extLst>
            </p:cNvPr>
            <p:cNvSpPr/>
            <p:nvPr/>
          </p:nvSpPr>
          <p:spPr>
            <a:xfrm>
              <a:off x="-44604756" y="-87553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5" name="Ellipse 1354">
              <a:extLst>
                <a:ext uri="{FF2B5EF4-FFF2-40B4-BE49-F238E27FC236}">
                  <a16:creationId xmlns:a16="http://schemas.microsoft.com/office/drawing/2014/main" id="{9CF84BDE-6121-0C8B-5285-5CE48407683D}"/>
                </a:ext>
              </a:extLst>
            </p:cNvPr>
            <p:cNvSpPr/>
            <p:nvPr/>
          </p:nvSpPr>
          <p:spPr>
            <a:xfrm>
              <a:off x="-42624777" y="-630602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6" name="Ellipse 1355">
              <a:extLst>
                <a:ext uri="{FF2B5EF4-FFF2-40B4-BE49-F238E27FC236}">
                  <a16:creationId xmlns:a16="http://schemas.microsoft.com/office/drawing/2014/main" id="{96D4A67A-01DE-B56F-CA08-BEA613652E4E}"/>
                </a:ext>
              </a:extLst>
            </p:cNvPr>
            <p:cNvSpPr/>
            <p:nvPr/>
          </p:nvSpPr>
          <p:spPr>
            <a:xfrm>
              <a:off x="-43190463" y="-81254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7" name="Ellipse 1356">
              <a:extLst>
                <a:ext uri="{FF2B5EF4-FFF2-40B4-BE49-F238E27FC236}">
                  <a16:creationId xmlns:a16="http://schemas.microsoft.com/office/drawing/2014/main" id="{DB58BDE6-9E2D-5397-40E6-EA2FFA281E1D}"/>
                </a:ext>
              </a:extLst>
            </p:cNvPr>
            <p:cNvSpPr/>
            <p:nvPr/>
          </p:nvSpPr>
          <p:spPr>
            <a:xfrm>
              <a:off x="-44523553" y="-87553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8" name="Ellipse 1357">
              <a:extLst>
                <a:ext uri="{FF2B5EF4-FFF2-40B4-BE49-F238E27FC236}">
                  <a16:creationId xmlns:a16="http://schemas.microsoft.com/office/drawing/2014/main" id="{5D1AFD96-C158-02B5-F805-ADCD84462B3B}"/>
                </a:ext>
              </a:extLst>
            </p:cNvPr>
            <p:cNvSpPr/>
            <p:nvPr/>
          </p:nvSpPr>
          <p:spPr>
            <a:xfrm>
              <a:off x="-43069221" y="-497606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9" name="Ellipse 1358">
              <a:extLst>
                <a:ext uri="{FF2B5EF4-FFF2-40B4-BE49-F238E27FC236}">
                  <a16:creationId xmlns:a16="http://schemas.microsoft.com/office/drawing/2014/main" id="{680864A3-1F03-9C7D-0044-7D0D4CCB716C}"/>
                </a:ext>
              </a:extLst>
            </p:cNvPr>
            <p:cNvSpPr/>
            <p:nvPr/>
          </p:nvSpPr>
          <p:spPr>
            <a:xfrm>
              <a:off x="-43998630" y="-490621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0" name="Ellipse 1359">
              <a:extLst>
                <a:ext uri="{FF2B5EF4-FFF2-40B4-BE49-F238E27FC236}">
                  <a16:creationId xmlns:a16="http://schemas.microsoft.com/office/drawing/2014/main" id="{6C1D5CA5-AE56-17BA-47FB-B98C7B65E9AB}"/>
                </a:ext>
              </a:extLst>
            </p:cNvPr>
            <p:cNvSpPr/>
            <p:nvPr/>
          </p:nvSpPr>
          <p:spPr>
            <a:xfrm>
              <a:off x="-44766196" y="-83351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1" name="Ellipse 1360">
              <a:extLst>
                <a:ext uri="{FF2B5EF4-FFF2-40B4-BE49-F238E27FC236}">
                  <a16:creationId xmlns:a16="http://schemas.microsoft.com/office/drawing/2014/main" id="{D240DFC9-20A6-79C0-6969-679CBC5FB27E}"/>
                </a:ext>
              </a:extLst>
            </p:cNvPr>
            <p:cNvSpPr/>
            <p:nvPr/>
          </p:nvSpPr>
          <p:spPr>
            <a:xfrm>
              <a:off x="-43796588" y="-62361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2" name="Ellipse 1361">
              <a:extLst>
                <a:ext uri="{FF2B5EF4-FFF2-40B4-BE49-F238E27FC236}">
                  <a16:creationId xmlns:a16="http://schemas.microsoft.com/office/drawing/2014/main" id="{589FEE7C-EABF-AB8D-F97A-613566B1763A}"/>
                </a:ext>
              </a:extLst>
            </p:cNvPr>
            <p:cNvSpPr/>
            <p:nvPr/>
          </p:nvSpPr>
          <p:spPr>
            <a:xfrm>
              <a:off x="-43836948" y="-490630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3" name="Ellipse 1362">
              <a:extLst>
                <a:ext uri="{FF2B5EF4-FFF2-40B4-BE49-F238E27FC236}">
                  <a16:creationId xmlns:a16="http://schemas.microsoft.com/office/drawing/2014/main" id="{4303CECD-2E8F-676C-4A2E-D20A172E172A}"/>
                </a:ext>
              </a:extLst>
            </p:cNvPr>
            <p:cNvSpPr/>
            <p:nvPr/>
          </p:nvSpPr>
          <p:spPr>
            <a:xfrm>
              <a:off x="-44927556" y="-833500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4" name="Ellipse 1363">
              <a:extLst>
                <a:ext uri="{FF2B5EF4-FFF2-40B4-BE49-F238E27FC236}">
                  <a16:creationId xmlns:a16="http://schemas.microsoft.com/office/drawing/2014/main" id="{978FF14E-A822-21FB-2FE3-711867867892}"/>
                </a:ext>
              </a:extLst>
            </p:cNvPr>
            <p:cNvSpPr/>
            <p:nvPr/>
          </p:nvSpPr>
          <p:spPr>
            <a:xfrm>
              <a:off x="-44847078" y="-763550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5" name="Ellipse 1364">
              <a:extLst>
                <a:ext uri="{FF2B5EF4-FFF2-40B4-BE49-F238E27FC236}">
                  <a16:creationId xmlns:a16="http://schemas.microsoft.com/office/drawing/2014/main" id="{0890AE39-C40C-5C74-8373-1F55C72FF6CD}"/>
                </a:ext>
              </a:extLst>
            </p:cNvPr>
            <p:cNvSpPr/>
            <p:nvPr/>
          </p:nvSpPr>
          <p:spPr>
            <a:xfrm>
              <a:off x="-43796427" y="-847533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6" name="Ellipse 1365">
              <a:extLst>
                <a:ext uri="{FF2B5EF4-FFF2-40B4-BE49-F238E27FC236}">
                  <a16:creationId xmlns:a16="http://schemas.microsoft.com/office/drawing/2014/main" id="{FFA759CB-FA34-C19E-0A6B-29CE5BC1530B}"/>
                </a:ext>
              </a:extLst>
            </p:cNvPr>
            <p:cNvSpPr/>
            <p:nvPr/>
          </p:nvSpPr>
          <p:spPr>
            <a:xfrm>
              <a:off x="-43594627" y="-49063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7" name="Ellipse 1366">
              <a:extLst>
                <a:ext uri="{FF2B5EF4-FFF2-40B4-BE49-F238E27FC236}">
                  <a16:creationId xmlns:a16="http://schemas.microsoft.com/office/drawing/2014/main" id="{5DC56626-963F-29A0-0C9F-F92A93507FD5}"/>
                </a:ext>
              </a:extLst>
            </p:cNvPr>
            <p:cNvSpPr/>
            <p:nvPr/>
          </p:nvSpPr>
          <p:spPr>
            <a:xfrm>
              <a:off x="-42907620" y="-735547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8" name="Ellipse 1367">
              <a:extLst>
                <a:ext uri="{FF2B5EF4-FFF2-40B4-BE49-F238E27FC236}">
                  <a16:creationId xmlns:a16="http://schemas.microsoft.com/office/drawing/2014/main" id="{54D59FBF-B841-8D72-335C-E0C525D70245}"/>
                </a:ext>
              </a:extLst>
            </p:cNvPr>
            <p:cNvSpPr/>
            <p:nvPr/>
          </p:nvSpPr>
          <p:spPr>
            <a:xfrm>
              <a:off x="-45331721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9" name="Ellipse 1368">
              <a:extLst>
                <a:ext uri="{FF2B5EF4-FFF2-40B4-BE49-F238E27FC236}">
                  <a16:creationId xmlns:a16="http://schemas.microsoft.com/office/drawing/2014/main" id="{38BEECC4-C968-D2FE-11D9-79D802E302BF}"/>
                </a:ext>
              </a:extLst>
            </p:cNvPr>
            <p:cNvSpPr/>
            <p:nvPr/>
          </p:nvSpPr>
          <p:spPr>
            <a:xfrm>
              <a:off x="-45412763" y="-76355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0" name="Ellipse 1369">
              <a:extLst>
                <a:ext uri="{FF2B5EF4-FFF2-40B4-BE49-F238E27FC236}">
                  <a16:creationId xmlns:a16="http://schemas.microsoft.com/office/drawing/2014/main" id="{59225062-230F-14FA-7064-97AE268B11E2}"/>
                </a:ext>
              </a:extLst>
            </p:cNvPr>
            <p:cNvSpPr/>
            <p:nvPr/>
          </p:nvSpPr>
          <p:spPr>
            <a:xfrm>
              <a:off x="-43190463" y="-490621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1" name="Ellipse 1370">
              <a:extLst>
                <a:ext uri="{FF2B5EF4-FFF2-40B4-BE49-F238E27FC236}">
                  <a16:creationId xmlns:a16="http://schemas.microsoft.com/office/drawing/2014/main" id="{C2689D16-9E5A-7C0C-506C-360B73F83615}"/>
                </a:ext>
              </a:extLst>
            </p:cNvPr>
            <p:cNvSpPr/>
            <p:nvPr/>
          </p:nvSpPr>
          <p:spPr>
            <a:xfrm>
              <a:off x="-42988421" y="-62361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2" name="Ellipse 1371">
              <a:extLst>
                <a:ext uri="{FF2B5EF4-FFF2-40B4-BE49-F238E27FC236}">
                  <a16:creationId xmlns:a16="http://schemas.microsoft.com/office/drawing/2014/main" id="{D2E15760-705F-B3B0-B46A-F745C96CB359}"/>
                </a:ext>
              </a:extLst>
            </p:cNvPr>
            <p:cNvSpPr/>
            <p:nvPr/>
          </p:nvSpPr>
          <p:spPr>
            <a:xfrm>
              <a:off x="-43877228" y="-483621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3" name="Ellipse 1372">
              <a:extLst>
                <a:ext uri="{FF2B5EF4-FFF2-40B4-BE49-F238E27FC236}">
                  <a16:creationId xmlns:a16="http://schemas.microsoft.com/office/drawing/2014/main" id="{EC99EF4B-97FE-03DD-651A-F34BAC16D960}"/>
                </a:ext>
              </a:extLst>
            </p:cNvPr>
            <p:cNvSpPr/>
            <p:nvPr/>
          </p:nvSpPr>
          <p:spPr>
            <a:xfrm>
              <a:off x="-43594627" y="-81255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4" name="Ellipse 1373">
              <a:extLst>
                <a:ext uri="{FF2B5EF4-FFF2-40B4-BE49-F238E27FC236}">
                  <a16:creationId xmlns:a16="http://schemas.microsoft.com/office/drawing/2014/main" id="{20ECE6C0-6A2D-3D54-0FEB-E937CDB5A333}"/>
                </a:ext>
              </a:extLst>
            </p:cNvPr>
            <p:cNvSpPr/>
            <p:nvPr/>
          </p:nvSpPr>
          <p:spPr>
            <a:xfrm>
              <a:off x="-44564154" y="-89649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5" name="Ellipse 1374">
              <a:extLst>
                <a:ext uri="{FF2B5EF4-FFF2-40B4-BE49-F238E27FC236}">
                  <a16:creationId xmlns:a16="http://schemas.microsoft.com/office/drawing/2014/main" id="{8F472597-76DB-5669-89EF-40470B22E9A3}"/>
                </a:ext>
              </a:extLst>
            </p:cNvPr>
            <p:cNvSpPr/>
            <p:nvPr/>
          </p:nvSpPr>
          <p:spPr>
            <a:xfrm>
              <a:off x="-44644794" y="-89651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6" name="Ellipse 1375">
              <a:extLst>
                <a:ext uri="{FF2B5EF4-FFF2-40B4-BE49-F238E27FC236}">
                  <a16:creationId xmlns:a16="http://schemas.microsoft.com/office/drawing/2014/main" id="{2293BC9B-37FD-3380-92B0-7DC3A4E6B05B}"/>
                </a:ext>
              </a:extLst>
            </p:cNvPr>
            <p:cNvSpPr/>
            <p:nvPr/>
          </p:nvSpPr>
          <p:spPr>
            <a:xfrm>
              <a:off x="-43877389" y="-79156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7" name="Ellipse 1376">
              <a:extLst>
                <a:ext uri="{FF2B5EF4-FFF2-40B4-BE49-F238E27FC236}">
                  <a16:creationId xmlns:a16="http://schemas.microsoft.com/office/drawing/2014/main" id="{AEB8A04A-597F-67D8-5CD8-59013AECDE04}"/>
                </a:ext>
              </a:extLst>
            </p:cNvPr>
            <p:cNvSpPr/>
            <p:nvPr/>
          </p:nvSpPr>
          <p:spPr>
            <a:xfrm>
              <a:off x="-43796588" y="-56763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8" name="Ellipse 1377">
              <a:extLst>
                <a:ext uri="{FF2B5EF4-FFF2-40B4-BE49-F238E27FC236}">
                  <a16:creationId xmlns:a16="http://schemas.microsoft.com/office/drawing/2014/main" id="{276B2AB1-11AC-77D9-8F5D-F2AC18029938}"/>
                </a:ext>
              </a:extLst>
            </p:cNvPr>
            <p:cNvSpPr/>
            <p:nvPr/>
          </p:nvSpPr>
          <p:spPr>
            <a:xfrm>
              <a:off x="-45816283" y="-763550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9" name="Ellipse 1378">
              <a:extLst>
                <a:ext uri="{FF2B5EF4-FFF2-40B4-BE49-F238E27FC236}">
                  <a16:creationId xmlns:a16="http://schemas.microsoft.com/office/drawing/2014/main" id="{29412B28-1235-3A51-AB54-3DE2CC751EC9}"/>
                </a:ext>
              </a:extLst>
            </p:cNvPr>
            <p:cNvSpPr/>
            <p:nvPr/>
          </p:nvSpPr>
          <p:spPr>
            <a:xfrm>
              <a:off x="-42988340" y="-847533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0" name="Ellipse 1379">
              <a:extLst>
                <a:ext uri="{FF2B5EF4-FFF2-40B4-BE49-F238E27FC236}">
                  <a16:creationId xmlns:a16="http://schemas.microsoft.com/office/drawing/2014/main" id="{5155C51D-60C5-3F43-93B9-2E6FC3C1F9AD}"/>
                </a:ext>
              </a:extLst>
            </p:cNvPr>
            <p:cNvSpPr/>
            <p:nvPr/>
          </p:nvSpPr>
          <p:spPr>
            <a:xfrm>
              <a:off x="-45251000" y="-833532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1" name="Ellipse 1380">
              <a:extLst>
                <a:ext uri="{FF2B5EF4-FFF2-40B4-BE49-F238E27FC236}">
                  <a16:creationId xmlns:a16="http://schemas.microsoft.com/office/drawing/2014/main" id="{7029EE49-ECEA-7FAD-E5FB-E804BE1C0394}"/>
                </a:ext>
              </a:extLst>
            </p:cNvPr>
            <p:cNvSpPr/>
            <p:nvPr/>
          </p:nvSpPr>
          <p:spPr>
            <a:xfrm>
              <a:off x="-43998630" y="-81254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2" name="Ellipse 1381">
              <a:extLst>
                <a:ext uri="{FF2B5EF4-FFF2-40B4-BE49-F238E27FC236}">
                  <a16:creationId xmlns:a16="http://schemas.microsoft.com/office/drawing/2014/main" id="{E737155C-57F4-1AE1-E8C0-5C473DB27A83}"/>
                </a:ext>
              </a:extLst>
            </p:cNvPr>
            <p:cNvSpPr/>
            <p:nvPr/>
          </p:nvSpPr>
          <p:spPr>
            <a:xfrm>
              <a:off x="-43755906" y="-616577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3" name="Ellipse 1382">
              <a:extLst>
                <a:ext uri="{FF2B5EF4-FFF2-40B4-BE49-F238E27FC236}">
                  <a16:creationId xmlns:a16="http://schemas.microsoft.com/office/drawing/2014/main" id="{5A639584-74BE-5CBE-5F7B-D29485B2D1EB}"/>
                </a:ext>
              </a:extLst>
            </p:cNvPr>
            <p:cNvSpPr/>
            <p:nvPr/>
          </p:nvSpPr>
          <p:spPr>
            <a:xfrm>
              <a:off x="-44159909" y="-81253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4" name="Ellipse 1383">
              <a:extLst>
                <a:ext uri="{FF2B5EF4-FFF2-40B4-BE49-F238E27FC236}">
                  <a16:creationId xmlns:a16="http://schemas.microsoft.com/office/drawing/2014/main" id="{7CFA60DA-10AB-997A-DE2F-3BC4A88546CC}"/>
                </a:ext>
              </a:extLst>
            </p:cNvPr>
            <p:cNvSpPr/>
            <p:nvPr/>
          </p:nvSpPr>
          <p:spPr>
            <a:xfrm>
              <a:off x="-43796427" y="-791552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5" name="Ellipse 1384">
              <a:extLst>
                <a:ext uri="{FF2B5EF4-FFF2-40B4-BE49-F238E27FC236}">
                  <a16:creationId xmlns:a16="http://schemas.microsoft.com/office/drawing/2014/main" id="{936A924A-C4B3-DEF2-3A36-F99354DAC929}"/>
                </a:ext>
              </a:extLst>
            </p:cNvPr>
            <p:cNvSpPr/>
            <p:nvPr/>
          </p:nvSpPr>
          <p:spPr>
            <a:xfrm>
              <a:off x="-42947980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6" name="Ellipse 1385">
              <a:extLst>
                <a:ext uri="{FF2B5EF4-FFF2-40B4-BE49-F238E27FC236}">
                  <a16:creationId xmlns:a16="http://schemas.microsoft.com/office/drawing/2014/main" id="{8CCF4440-303D-D632-0D6D-84FCC85AB72C}"/>
                </a:ext>
              </a:extLst>
            </p:cNvPr>
            <p:cNvSpPr/>
            <p:nvPr/>
          </p:nvSpPr>
          <p:spPr>
            <a:xfrm>
              <a:off x="-43634987" y="-79156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7" name="Ellipse 1386">
              <a:extLst>
                <a:ext uri="{FF2B5EF4-FFF2-40B4-BE49-F238E27FC236}">
                  <a16:creationId xmlns:a16="http://schemas.microsoft.com/office/drawing/2014/main" id="{906BF101-B53E-DBC9-AD16-BAF0B05F9A44}"/>
                </a:ext>
              </a:extLst>
            </p:cNvPr>
            <p:cNvSpPr/>
            <p:nvPr/>
          </p:nvSpPr>
          <p:spPr>
            <a:xfrm>
              <a:off x="-44321591" y="-81255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8" name="Ellipse 1387">
              <a:extLst>
                <a:ext uri="{FF2B5EF4-FFF2-40B4-BE49-F238E27FC236}">
                  <a16:creationId xmlns:a16="http://schemas.microsoft.com/office/drawing/2014/main" id="{413D93E3-40DD-0F3F-D353-18EC46F3B61F}"/>
                </a:ext>
              </a:extLst>
            </p:cNvPr>
            <p:cNvSpPr/>
            <p:nvPr/>
          </p:nvSpPr>
          <p:spPr>
            <a:xfrm>
              <a:off x="-43958029" y="-46965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9" name="Ellipse 1388">
              <a:extLst>
                <a:ext uri="{FF2B5EF4-FFF2-40B4-BE49-F238E27FC236}">
                  <a16:creationId xmlns:a16="http://schemas.microsoft.com/office/drawing/2014/main" id="{577D16E4-CD1D-FB4B-7B55-427077F54E4C}"/>
                </a:ext>
              </a:extLst>
            </p:cNvPr>
            <p:cNvSpPr/>
            <p:nvPr/>
          </p:nvSpPr>
          <p:spPr>
            <a:xfrm>
              <a:off x="-45735643" y="-833500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0" name="Ellipse 1389">
              <a:extLst>
                <a:ext uri="{FF2B5EF4-FFF2-40B4-BE49-F238E27FC236}">
                  <a16:creationId xmlns:a16="http://schemas.microsoft.com/office/drawing/2014/main" id="{4FCFBAE8-6D6F-92E5-46D6-6E17627C41F7}"/>
                </a:ext>
              </a:extLst>
            </p:cNvPr>
            <p:cNvSpPr/>
            <p:nvPr/>
          </p:nvSpPr>
          <p:spPr>
            <a:xfrm>
              <a:off x="-43392343" y="-79156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1" name="Ellipse 1390">
              <a:extLst>
                <a:ext uri="{FF2B5EF4-FFF2-40B4-BE49-F238E27FC236}">
                  <a16:creationId xmlns:a16="http://schemas.microsoft.com/office/drawing/2014/main" id="{1DE9F4D7-977B-A1C7-E0A7-C2D88FB10E0B}"/>
                </a:ext>
              </a:extLst>
            </p:cNvPr>
            <p:cNvSpPr/>
            <p:nvPr/>
          </p:nvSpPr>
          <p:spPr>
            <a:xfrm>
              <a:off x="-43028861" y="-616577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2" name="Ellipse 1391">
              <a:extLst>
                <a:ext uri="{FF2B5EF4-FFF2-40B4-BE49-F238E27FC236}">
                  <a16:creationId xmlns:a16="http://schemas.microsoft.com/office/drawing/2014/main" id="{A0199A06-0173-CD77-6E1A-902D73672DE4}"/>
                </a:ext>
              </a:extLst>
            </p:cNvPr>
            <p:cNvSpPr/>
            <p:nvPr/>
          </p:nvSpPr>
          <p:spPr>
            <a:xfrm>
              <a:off x="-45372322" y="-840533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3" name="Ellipse 1392">
              <a:extLst>
                <a:ext uri="{FF2B5EF4-FFF2-40B4-BE49-F238E27FC236}">
                  <a16:creationId xmlns:a16="http://schemas.microsoft.com/office/drawing/2014/main" id="{8A0FCD2B-5875-98E4-0AF8-359AB7DE9102}"/>
                </a:ext>
              </a:extLst>
            </p:cNvPr>
            <p:cNvSpPr/>
            <p:nvPr/>
          </p:nvSpPr>
          <p:spPr>
            <a:xfrm>
              <a:off x="-43837029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4" name="Ellipse 1393">
              <a:extLst>
                <a:ext uri="{FF2B5EF4-FFF2-40B4-BE49-F238E27FC236}">
                  <a16:creationId xmlns:a16="http://schemas.microsoft.com/office/drawing/2014/main" id="{6317BCFE-974D-A9EE-BD9E-3295B05CF84E}"/>
                </a:ext>
              </a:extLst>
            </p:cNvPr>
            <p:cNvSpPr/>
            <p:nvPr/>
          </p:nvSpPr>
          <p:spPr>
            <a:xfrm>
              <a:off x="-43150102" y="-79156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5" name="Ellipse 1394">
              <a:extLst>
                <a:ext uri="{FF2B5EF4-FFF2-40B4-BE49-F238E27FC236}">
                  <a16:creationId xmlns:a16="http://schemas.microsoft.com/office/drawing/2014/main" id="{FA36F9CA-7C41-2C77-39FF-9A4DEA278BF6}"/>
                </a:ext>
              </a:extLst>
            </p:cNvPr>
            <p:cNvSpPr/>
            <p:nvPr/>
          </p:nvSpPr>
          <p:spPr>
            <a:xfrm>
              <a:off x="-44644794" y="-728571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6" name="Ellipse 1395">
              <a:extLst>
                <a:ext uri="{FF2B5EF4-FFF2-40B4-BE49-F238E27FC236}">
                  <a16:creationId xmlns:a16="http://schemas.microsoft.com/office/drawing/2014/main" id="{67D3942F-F5EF-3233-19F0-1A63A5C17407}"/>
                </a:ext>
              </a:extLst>
            </p:cNvPr>
            <p:cNvSpPr/>
            <p:nvPr/>
          </p:nvSpPr>
          <p:spPr>
            <a:xfrm>
              <a:off x="-43554025" y="-46966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7" name="Ellipse 1396">
              <a:extLst>
                <a:ext uri="{FF2B5EF4-FFF2-40B4-BE49-F238E27FC236}">
                  <a16:creationId xmlns:a16="http://schemas.microsoft.com/office/drawing/2014/main" id="{E3512310-934B-4E00-A334-86D7B18397A7}"/>
                </a:ext>
              </a:extLst>
            </p:cNvPr>
            <p:cNvSpPr/>
            <p:nvPr/>
          </p:nvSpPr>
          <p:spPr>
            <a:xfrm>
              <a:off x="-44483193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8" name="Ellipse 1397">
              <a:extLst>
                <a:ext uri="{FF2B5EF4-FFF2-40B4-BE49-F238E27FC236}">
                  <a16:creationId xmlns:a16="http://schemas.microsoft.com/office/drawing/2014/main" id="{1C182CA9-86B8-3FBE-CDB3-7368D953610E}"/>
                </a:ext>
              </a:extLst>
            </p:cNvPr>
            <p:cNvSpPr/>
            <p:nvPr/>
          </p:nvSpPr>
          <p:spPr>
            <a:xfrm>
              <a:off x="-42988501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9" name="Ellipse 1398">
              <a:extLst>
                <a:ext uri="{FF2B5EF4-FFF2-40B4-BE49-F238E27FC236}">
                  <a16:creationId xmlns:a16="http://schemas.microsoft.com/office/drawing/2014/main" id="{BD2F4470-63B5-1567-BD24-C2086ECB4836}"/>
                </a:ext>
              </a:extLst>
            </p:cNvPr>
            <p:cNvSpPr/>
            <p:nvPr/>
          </p:nvSpPr>
          <p:spPr>
            <a:xfrm>
              <a:off x="-45250920" y="-707585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0" name="Ellipse 1399">
              <a:extLst>
                <a:ext uri="{FF2B5EF4-FFF2-40B4-BE49-F238E27FC236}">
                  <a16:creationId xmlns:a16="http://schemas.microsoft.com/office/drawing/2014/main" id="{B141059A-F498-C76A-06E7-23F25AA0F136}"/>
                </a:ext>
              </a:extLst>
            </p:cNvPr>
            <p:cNvSpPr/>
            <p:nvPr/>
          </p:nvSpPr>
          <p:spPr>
            <a:xfrm>
              <a:off x="-43392343" y="-469644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1" name="Ellipse 1400">
              <a:extLst>
                <a:ext uri="{FF2B5EF4-FFF2-40B4-BE49-F238E27FC236}">
                  <a16:creationId xmlns:a16="http://schemas.microsoft.com/office/drawing/2014/main" id="{AAD1CA5D-DA55-EB7E-FFA7-CE310555BE27}"/>
                </a:ext>
              </a:extLst>
            </p:cNvPr>
            <p:cNvSpPr/>
            <p:nvPr/>
          </p:nvSpPr>
          <p:spPr>
            <a:xfrm>
              <a:off x="-45412521" y="-707585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2" name="Ellipse 1401">
              <a:extLst>
                <a:ext uri="{FF2B5EF4-FFF2-40B4-BE49-F238E27FC236}">
                  <a16:creationId xmlns:a16="http://schemas.microsoft.com/office/drawing/2014/main" id="{EAB7805F-2B0B-734F-7F45-431330C9B458}"/>
                </a:ext>
              </a:extLst>
            </p:cNvPr>
            <p:cNvSpPr/>
            <p:nvPr/>
          </p:nvSpPr>
          <p:spPr>
            <a:xfrm>
              <a:off x="-42907620" y="-79156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3" name="Ellipse 1402">
              <a:extLst>
                <a:ext uri="{FF2B5EF4-FFF2-40B4-BE49-F238E27FC236}">
                  <a16:creationId xmlns:a16="http://schemas.microsoft.com/office/drawing/2014/main" id="{D2C41635-512B-9CE3-E9F7-6F3E99FBA045}"/>
                </a:ext>
              </a:extLst>
            </p:cNvPr>
            <p:cNvSpPr/>
            <p:nvPr/>
          </p:nvSpPr>
          <p:spPr>
            <a:xfrm>
              <a:off x="-43231064" y="-46965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4" name="Ellipse 1403">
              <a:extLst>
                <a:ext uri="{FF2B5EF4-FFF2-40B4-BE49-F238E27FC236}">
                  <a16:creationId xmlns:a16="http://schemas.microsoft.com/office/drawing/2014/main" id="{8F9F78D4-F7FC-4E4E-8C50-7666A82F7D19}"/>
                </a:ext>
              </a:extLst>
            </p:cNvPr>
            <p:cNvSpPr/>
            <p:nvPr/>
          </p:nvSpPr>
          <p:spPr>
            <a:xfrm>
              <a:off x="-43029022" y="-840533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5" name="Ellipse 1404">
              <a:extLst>
                <a:ext uri="{FF2B5EF4-FFF2-40B4-BE49-F238E27FC236}">
                  <a16:creationId xmlns:a16="http://schemas.microsoft.com/office/drawing/2014/main" id="{BB28161B-2DF3-965E-C753-80903EE93BF2}"/>
                </a:ext>
              </a:extLst>
            </p:cNvPr>
            <p:cNvSpPr/>
            <p:nvPr/>
          </p:nvSpPr>
          <p:spPr>
            <a:xfrm>
              <a:off x="-45291280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6" name="Ellipse 1405">
              <a:extLst>
                <a:ext uri="{FF2B5EF4-FFF2-40B4-BE49-F238E27FC236}">
                  <a16:creationId xmlns:a16="http://schemas.microsoft.com/office/drawing/2014/main" id="{90DA8EAB-72D3-85CF-54AC-03638DA543F1}"/>
                </a:ext>
              </a:extLst>
            </p:cNvPr>
            <p:cNvSpPr/>
            <p:nvPr/>
          </p:nvSpPr>
          <p:spPr>
            <a:xfrm>
              <a:off x="-45372242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7" name="Ellipse 1406">
              <a:extLst>
                <a:ext uri="{FF2B5EF4-FFF2-40B4-BE49-F238E27FC236}">
                  <a16:creationId xmlns:a16="http://schemas.microsoft.com/office/drawing/2014/main" id="{D611F9B7-80F3-DE04-B453-D0D04C645DB9}"/>
                </a:ext>
              </a:extLst>
            </p:cNvPr>
            <p:cNvSpPr/>
            <p:nvPr/>
          </p:nvSpPr>
          <p:spPr>
            <a:xfrm>
              <a:off x="-43392343" y="-609592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8" name="Ellipse 1407">
              <a:extLst>
                <a:ext uri="{FF2B5EF4-FFF2-40B4-BE49-F238E27FC236}">
                  <a16:creationId xmlns:a16="http://schemas.microsoft.com/office/drawing/2014/main" id="{116D19C7-C7F7-7F0D-B92C-BAD68E7DBC98}"/>
                </a:ext>
              </a:extLst>
            </p:cNvPr>
            <p:cNvSpPr/>
            <p:nvPr/>
          </p:nvSpPr>
          <p:spPr>
            <a:xfrm>
              <a:off x="-44402714" y="-81255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9" name="Ellipse 1408">
              <a:extLst>
                <a:ext uri="{FF2B5EF4-FFF2-40B4-BE49-F238E27FC236}">
                  <a16:creationId xmlns:a16="http://schemas.microsoft.com/office/drawing/2014/main" id="{6150A184-BF2A-798C-5E82-DD501A4500A9}"/>
                </a:ext>
              </a:extLst>
            </p:cNvPr>
            <p:cNvSpPr/>
            <p:nvPr/>
          </p:nvSpPr>
          <p:spPr>
            <a:xfrm>
              <a:off x="-42301575" y="-714586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0" name="Ellipse 1409">
              <a:extLst>
                <a:ext uri="{FF2B5EF4-FFF2-40B4-BE49-F238E27FC236}">
                  <a16:creationId xmlns:a16="http://schemas.microsoft.com/office/drawing/2014/main" id="{55C0E49D-7C07-7B05-9A2E-0ED3DBA2E754}"/>
                </a:ext>
              </a:extLst>
            </p:cNvPr>
            <p:cNvSpPr/>
            <p:nvPr/>
          </p:nvSpPr>
          <p:spPr>
            <a:xfrm>
              <a:off x="-43837190" y="-462643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1" name="Ellipse 1410">
              <a:extLst>
                <a:ext uri="{FF2B5EF4-FFF2-40B4-BE49-F238E27FC236}">
                  <a16:creationId xmlns:a16="http://schemas.microsoft.com/office/drawing/2014/main" id="{DDA415B4-789C-9442-039B-4822A7A72B49}"/>
                </a:ext>
              </a:extLst>
            </p:cNvPr>
            <p:cNvSpPr/>
            <p:nvPr/>
          </p:nvSpPr>
          <p:spPr>
            <a:xfrm>
              <a:off x="-43755987" y="-462643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2" name="Ellipse 1411">
              <a:extLst>
                <a:ext uri="{FF2B5EF4-FFF2-40B4-BE49-F238E27FC236}">
                  <a16:creationId xmlns:a16="http://schemas.microsoft.com/office/drawing/2014/main" id="{CCECC172-1998-A691-5244-9842CE871174}"/>
                </a:ext>
              </a:extLst>
            </p:cNvPr>
            <p:cNvSpPr/>
            <p:nvPr/>
          </p:nvSpPr>
          <p:spPr>
            <a:xfrm>
              <a:off x="-45372322" y="-784568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3" name="Ellipse 1412">
              <a:extLst>
                <a:ext uri="{FF2B5EF4-FFF2-40B4-BE49-F238E27FC236}">
                  <a16:creationId xmlns:a16="http://schemas.microsoft.com/office/drawing/2014/main" id="{EA0550A5-2B41-D054-2EB5-5FBE5B3A5060}"/>
                </a:ext>
              </a:extLst>
            </p:cNvPr>
            <p:cNvSpPr/>
            <p:nvPr/>
          </p:nvSpPr>
          <p:spPr>
            <a:xfrm>
              <a:off x="-44564154" y="-840533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4" name="Ellipse 1413">
              <a:extLst>
                <a:ext uri="{FF2B5EF4-FFF2-40B4-BE49-F238E27FC236}">
                  <a16:creationId xmlns:a16="http://schemas.microsoft.com/office/drawing/2014/main" id="{AC96DC56-F47F-5789-339C-9BA5A3A6FD91}"/>
                </a:ext>
              </a:extLst>
            </p:cNvPr>
            <p:cNvSpPr/>
            <p:nvPr/>
          </p:nvSpPr>
          <p:spPr>
            <a:xfrm>
              <a:off x="-43755987" y="-840533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5" name="Ellipse 1414">
              <a:extLst>
                <a:ext uri="{FF2B5EF4-FFF2-40B4-BE49-F238E27FC236}">
                  <a16:creationId xmlns:a16="http://schemas.microsoft.com/office/drawing/2014/main" id="{02A5D7DC-F04F-6203-8D64-66123F5BAB3E}"/>
                </a:ext>
              </a:extLst>
            </p:cNvPr>
            <p:cNvSpPr/>
            <p:nvPr/>
          </p:nvSpPr>
          <p:spPr>
            <a:xfrm>
              <a:off x="-42988340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6" name="Ellipse 1415">
              <a:extLst>
                <a:ext uri="{FF2B5EF4-FFF2-40B4-BE49-F238E27FC236}">
                  <a16:creationId xmlns:a16="http://schemas.microsoft.com/office/drawing/2014/main" id="{EAF24488-689A-1038-25B0-8CC92204D9AA}"/>
                </a:ext>
              </a:extLst>
            </p:cNvPr>
            <p:cNvSpPr/>
            <p:nvPr/>
          </p:nvSpPr>
          <p:spPr>
            <a:xfrm>
              <a:off x="-43069463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7" name="Ellipse 1416">
              <a:extLst>
                <a:ext uri="{FF2B5EF4-FFF2-40B4-BE49-F238E27FC236}">
                  <a16:creationId xmlns:a16="http://schemas.microsoft.com/office/drawing/2014/main" id="{35726944-0169-C390-818E-597F45D2C301}"/>
                </a:ext>
              </a:extLst>
            </p:cNvPr>
            <p:cNvSpPr/>
            <p:nvPr/>
          </p:nvSpPr>
          <p:spPr>
            <a:xfrm>
              <a:off x="-42947819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8" name="Ellipse 1417">
              <a:extLst>
                <a:ext uri="{FF2B5EF4-FFF2-40B4-BE49-F238E27FC236}">
                  <a16:creationId xmlns:a16="http://schemas.microsoft.com/office/drawing/2014/main" id="{F125606A-8C8B-0EC1-CB7E-33109F807E75}"/>
                </a:ext>
              </a:extLst>
            </p:cNvPr>
            <p:cNvSpPr/>
            <p:nvPr/>
          </p:nvSpPr>
          <p:spPr>
            <a:xfrm>
              <a:off x="-43029022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9" name="Ellipse 1418">
              <a:extLst>
                <a:ext uri="{FF2B5EF4-FFF2-40B4-BE49-F238E27FC236}">
                  <a16:creationId xmlns:a16="http://schemas.microsoft.com/office/drawing/2014/main" id="{D4F386DB-1349-A172-CE3E-871E6A5ED22A}"/>
                </a:ext>
              </a:extLst>
            </p:cNvPr>
            <p:cNvSpPr/>
            <p:nvPr/>
          </p:nvSpPr>
          <p:spPr>
            <a:xfrm>
              <a:off x="-44564074" y="-868503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0" name="Ellipse 1419">
              <a:extLst>
                <a:ext uri="{FF2B5EF4-FFF2-40B4-BE49-F238E27FC236}">
                  <a16:creationId xmlns:a16="http://schemas.microsoft.com/office/drawing/2014/main" id="{D59B5252-5D94-8DBF-8500-0002A5ADF0C2}"/>
                </a:ext>
              </a:extLst>
            </p:cNvPr>
            <p:cNvSpPr/>
            <p:nvPr/>
          </p:nvSpPr>
          <p:spPr>
            <a:xfrm>
              <a:off x="-45897325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1" name="Ellipse 1420">
              <a:extLst>
                <a:ext uri="{FF2B5EF4-FFF2-40B4-BE49-F238E27FC236}">
                  <a16:creationId xmlns:a16="http://schemas.microsoft.com/office/drawing/2014/main" id="{8364E3E6-A3C7-DA7A-7BAF-26676FF49EA7}"/>
                </a:ext>
              </a:extLst>
            </p:cNvPr>
            <p:cNvSpPr/>
            <p:nvPr/>
          </p:nvSpPr>
          <p:spPr>
            <a:xfrm>
              <a:off x="-45735643" y="-72157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2" name="Ellipse 1421">
              <a:extLst>
                <a:ext uri="{FF2B5EF4-FFF2-40B4-BE49-F238E27FC236}">
                  <a16:creationId xmlns:a16="http://schemas.microsoft.com/office/drawing/2014/main" id="{FD7B52A3-E644-F721-FA9F-258430A5CE27}"/>
                </a:ext>
              </a:extLst>
            </p:cNvPr>
            <p:cNvSpPr/>
            <p:nvPr/>
          </p:nvSpPr>
          <p:spPr>
            <a:xfrm>
              <a:off x="-45574364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3" name="Ellipse 1422">
              <a:extLst>
                <a:ext uri="{FF2B5EF4-FFF2-40B4-BE49-F238E27FC236}">
                  <a16:creationId xmlns:a16="http://schemas.microsoft.com/office/drawing/2014/main" id="{0A89CA90-3827-81DC-C0BF-8015326BCC31}"/>
                </a:ext>
              </a:extLst>
            </p:cNvPr>
            <p:cNvSpPr/>
            <p:nvPr/>
          </p:nvSpPr>
          <p:spPr>
            <a:xfrm>
              <a:off x="-43755987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4" name="Ellipse 1423">
              <a:extLst>
                <a:ext uri="{FF2B5EF4-FFF2-40B4-BE49-F238E27FC236}">
                  <a16:creationId xmlns:a16="http://schemas.microsoft.com/office/drawing/2014/main" id="{0CA4DF61-EE8E-D789-6060-E449ED4E0355}"/>
                </a:ext>
              </a:extLst>
            </p:cNvPr>
            <p:cNvSpPr/>
            <p:nvPr/>
          </p:nvSpPr>
          <p:spPr>
            <a:xfrm>
              <a:off x="-42907620" y="-58160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5" name="Ellipse 1424">
              <a:extLst>
                <a:ext uri="{FF2B5EF4-FFF2-40B4-BE49-F238E27FC236}">
                  <a16:creationId xmlns:a16="http://schemas.microsoft.com/office/drawing/2014/main" id="{E4435AD9-B3D4-3F3F-EE96-4FE1F1B5A39B}"/>
                </a:ext>
              </a:extLst>
            </p:cNvPr>
            <p:cNvSpPr/>
            <p:nvPr/>
          </p:nvSpPr>
          <p:spPr>
            <a:xfrm>
              <a:off x="-43837190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6" name="Ellipse 1425">
              <a:extLst>
                <a:ext uri="{FF2B5EF4-FFF2-40B4-BE49-F238E27FC236}">
                  <a16:creationId xmlns:a16="http://schemas.microsoft.com/office/drawing/2014/main" id="{D00AE894-310D-9D7D-2425-2C0A3A0A7289}"/>
                </a:ext>
              </a:extLst>
            </p:cNvPr>
            <p:cNvSpPr/>
            <p:nvPr/>
          </p:nvSpPr>
          <p:spPr>
            <a:xfrm>
              <a:off x="-43715304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7" name="Ellipse 1426">
              <a:extLst>
                <a:ext uri="{FF2B5EF4-FFF2-40B4-BE49-F238E27FC236}">
                  <a16:creationId xmlns:a16="http://schemas.microsoft.com/office/drawing/2014/main" id="{5E023AE4-C0DF-3674-ED93-D673BD66E6FC}"/>
                </a:ext>
              </a:extLst>
            </p:cNvPr>
            <p:cNvSpPr/>
            <p:nvPr/>
          </p:nvSpPr>
          <p:spPr>
            <a:xfrm>
              <a:off x="-43796427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8" name="Ellipse 1427">
              <a:extLst>
                <a:ext uri="{FF2B5EF4-FFF2-40B4-BE49-F238E27FC236}">
                  <a16:creationId xmlns:a16="http://schemas.microsoft.com/office/drawing/2014/main" id="{C8CE21D7-7FA8-E1BE-93FA-26E744793F61}"/>
                </a:ext>
              </a:extLst>
            </p:cNvPr>
            <p:cNvSpPr/>
            <p:nvPr/>
          </p:nvSpPr>
          <p:spPr>
            <a:xfrm>
              <a:off x="-45493241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9" name="Ellipse 1428">
              <a:extLst>
                <a:ext uri="{FF2B5EF4-FFF2-40B4-BE49-F238E27FC236}">
                  <a16:creationId xmlns:a16="http://schemas.microsoft.com/office/drawing/2014/main" id="{A8FA33F1-4B5B-CD11-0E92-8F7E47FC1BF8}"/>
                </a:ext>
              </a:extLst>
            </p:cNvPr>
            <p:cNvSpPr/>
            <p:nvPr/>
          </p:nvSpPr>
          <p:spPr>
            <a:xfrm>
              <a:off x="-44644794" y="-812546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0" name="Ellipse 1429">
              <a:extLst>
                <a:ext uri="{FF2B5EF4-FFF2-40B4-BE49-F238E27FC236}">
                  <a16:creationId xmlns:a16="http://schemas.microsoft.com/office/drawing/2014/main" id="{436A7AC2-9F90-8DED-3E42-6208519D34C5}"/>
                </a:ext>
              </a:extLst>
            </p:cNvPr>
            <p:cNvSpPr/>
            <p:nvPr/>
          </p:nvSpPr>
          <p:spPr>
            <a:xfrm>
              <a:off x="-45170361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1" name="Ellipse 1430">
              <a:extLst>
                <a:ext uri="{FF2B5EF4-FFF2-40B4-BE49-F238E27FC236}">
                  <a16:creationId xmlns:a16="http://schemas.microsoft.com/office/drawing/2014/main" id="{4BBA15EE-D0ED-494C-331E-72782E5892A1}"/>
                </a:ext>
              </a:extLst>
            </p:cNvPr>
            <p:cNvSpPr/>
            <p:nvPr/>
          </p:nvSpPr>
          <p:spPr>
            <a:xfrm>
              <a:off x="-44725595" y="-81254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2" name="Ellipse 1431">
              <a:extLst>
                <a:ext uri="{FF2B5EF4-FFF2-40B4-BE49-F238E27FC236}">
                  <a16:creationId xmlns:a16="http://schemas.microsoft.com/office/drawing/2014/main" id="{1876CAB9-1AC4-58CF-24E2-B84500454E42}"/>
                </a:ext>
              </a:extLst>
            </p:cNvPr>
            <p:cNvSpPr/>
            <p:nvPr/>
          </p:nvSpPr>
          <p:spPr>
            <a:xfrm>
              <a:off x="-43150102" y="-581598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3" name="Ellipse 1432">
              <a:extLst>
                <a:ext uri="{FF2B5EF4-FFF2-40B4-BE49-F238E27FC236}">
                  <a16:creationId xmlns:a16="http://schemas.microsoft.com/office/drawing/2014/main" id="{AB154BDB-5272-C821-E63E-0ACBFD9963B8}"/>
                </a:ext>
              </a:extLst>
            </p:cNvPr>
            <p:cNvSpPr/>
            <p:nvPr/>
          </p:nvSpPr>
          <p:spPr>
            <a:xfrm>
              <a:off x="-44806798" y="-81254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4" name="Ellipse 1433">
              <a:extLst>
                <a:ext uri="{FF2B5EF4-FFF2-40B4-BE49-F238E27FC236}">
                  <a16:creationId xmlns:a16="http://schemas.microsoft.com/office/drawing/2014/main" id="{2EDF3C44-FBF6-A8D8-B437-46C8E288A2CD}"/>
                </a:ext>
              </a:extLst>
            </p:cNvPr>
            <p:cNvSpPr/>
            <p:nvPr/>
          </p:nvSpPr>
          <p:spPr>
            <a:xfrm>
              <a:off x="-43392343" y="-5815739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5" name="Ellipse 1434">
              <a:extLst>
                <a:ext uri="{FF2B5EF4-FFF2-40B4-BE49-F238E27FC236}">
                  <a16:creationId xmlns:a16="http://schemas.microsoft.com/office/drawing/2014/main" id="{9713A1A4-E02C-6848-6D10-1BB03497E397}"/>
                </a:ext>
              </a:extLst>
            </p:cNvPr>
            <p:cNvSpPr/>
            <p:nvPr/>
          </p:nvSpPr>
          <p:spPr>
            <a:xfrm>
              <a:off x="-44483273" y="-714586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6" name="Ellipse 1435">
              <a:extLst>
                <a:ext uri="{FF2B5EF4-FFF2-40B4-BE49-F238E27FC236}">
                  <a16:creationId xmlns:a16="http://schemas.microsoft.com/office/drawing/2014/main" id="{0CFE79DC-4F68-6548-C4F9-523DCBC21019}"/>
                </a:ext>
              </a:extLst>
            </p:cNvPr>
            <p:cNvSpPr/>
            <p:nvPr/>
          </p:nvSpPr>
          <p:spPr>
            <a:xfrm>
              <a:off x="-44564154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7" name="Ellipse 1436">
              <a:extLst>
                <a:ext uri="{FF2B5EF4-FFF2-40B4-BE49-F238E27FC236}">
                  <a16:creationId xmlns:a16="http://schemas.microsoft.com/office/drawing/2014/main" id="{3BF46D72-B71D-43F3-9A32-E4FDD48E7058}"/>
                </a:ext>
              </a:extLst>
            </p:cNvPr>
            <p:cNvSpPr/>
            <p:nvPr/>
          </p:nvSpPr>
          <p:spPr>
            <a:xfrm>
              <a:off x="-43634987" y="-581598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8" name="Ellipse 1437">
              <a:extLst>
                <a:ext uri="{FF2B5EF4-FFF2-40B4-BE49-F238E27FC236}">
                  <a16:creationId xmlns:a16="http://schemas.microsoft.com/office/drawing/2014/main" id="{AB627201-B4A6-06F2-EE2D-2F391539ED84}"/>
                </a:ext>
              </a:extLst>
            </p:cNvPr>
            <p:cNvSpPr/>
            <p:nvPr/>
          </p:nvSpPr>
          <p:spPr>
            <a:xfrm>
              <a:off x="-44927556" y="-72157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9" name="Ellipse 1438">
              <a:extLst>
                <a:ext uri="{FF2B5EF4-FFF2-40B4-BE49-F238E27FC236}">
                  <a16:creationId xmlns:a16="http://schemas.microsoft.com/office/drawing/2014/main" id="{28E5F6B1-486B-72BD-38BC-064A86E5E62D}"/>
                </a:ext>
              </a:extLst>
            </p:cNvPr>
            <p:cNvSpPr/>
            <p:nvPr/>
          </p:nvSpPr>
          <p:spPr>
            <a:xfrm>
              <a:off x="-44766196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0" name="Ellipse 1439">
              <a:extLst>
                <a:ext uri="{FF2B5EF4-FFF2-40B4-BE49-F238E27FC236}">
                  <a16:creationId xmlns:a16="http://schemas.microsoft.com/office/drawing/2014/main" id="{FD6E6A5B-0E62-7FD0-7614-4E67A65CC3AC}"/>
                </a:ext>
              </a:extLst>
            </p:cNvPr>
            <p:cNvSpPr/>
            <p:nvPr/>
          </p:nvSpPr>
          <p:spPr>
            <a:xfrm>
              <a:off x="-44766196" y="-90351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1" name="Ellipse 1440">
              <a:extLst>
                <a:ext uri="{FF2B5EF4-FFF2-40B4-BE49-F238E27FC236}">
                  <a16:creationId xmlns:a16="http://schemas.microsoft.com/office/drawing/2014/main" id="{C932AB43-DE35-9909-2566-84C568726C44}"/>
                </a:ext>
              </a:extLst>
            </p:cNvPr>
            <p:cNvSpPr/>
            <p:nvPr/>
          </p:nvSpPr>
          <p:spPr>
            <a:xfrm>
              <a:off x="-44927556" y="-903498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2" name="Ellipse 1441">
              <a:extLst>
                <a:ext uri="{FF2B5EF4-FFF2-40B4-BE49-F238E27FC236}">
                  <a16:creationId xmlns:a16="http://schemas.microsoft.com/office/drawing/2014/main" id="{06E6A3A2-2872-A0FF-0AB2-1825EF8D63FF}"/>
                </a:ext>
              </a:extLst>
            </p:cNvPr>
            <p:cNvSpPr/>
            <p:nvPr/>
          </p:nvSpPr>
          <p:spPr>
            <a:xfrm>
              <a:off x="-43796427" y="-595607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3" name="Ellipse 1442">
              <a:extLst>
                <a:ext uri="{FF2B5EF4-FFF2-40B4-BE49-F238E27FC236}">
                  <a16:creationId xmlns:a16="http://schemas.microsoft.com/office/drawing/2014/main" id="{848A8D2D-E091-9E25-B871-F453F8AB4AAB}"/>
                </a:ext>
              </a:extLst>
            </p:cNvPr>
            <p:cNvSpPr/>
            <p:nvPr/>
          </p:nvSpPr>
          <p:spPr>
            <a:xfrm>
              <a:off x="-45291199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4" name="Ellipse 1443">
              <a:extLst>
                <a:ext uri="{FF2B5EF4-FFF2-40B4-BE49-F238E27FC236}">
                  <a16:creationId xmlns:a16="http://schemas.microsoft.com/office/drawing/2014/main" id="{BBD11172-8665-6AC9-B167-37ED1D505843}"/>
                </a:ext>
              </a:extLst>
            </p:cNvPr>
            <p:cNvSpPr/>
            <p:nvPr/>
          </p:nvSpPr>
          <p:spPr>
            <a:xfrm>
              <a:off x="-44523472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5" name="Ellipse 1444">
              <a:extLst>
                <a:ext uri="{FF2B5EF4-FFF2-40B4-BE49-F238E27FC236}">
                  <a16:creationId xmlns:a16="http://schemas.microsoft.com/office/drawing/2014/main" id="{B755F497-59D9-3FE3-7693-BE869189E960}"/>
                </a:ext>
              </a:extLst>
            </p:cNvPr>
            <p:cNvSpPr/>
            <p:nvPr/>
          </p:nvSpPr>
          <p:spPr>
            <a:xfrm>
              <a:off x="-44604595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6" name="Ellipse 1445">
              <a:extLst>
                <a:ext uri="{FF2B5EF4-FFF2-40B4-BE49-F238E27FC236}">
                  <a16:creationId xmlns:a16="http://schemas.microsoft.com/office/drawing/2014/main" id="{B1D1D1D4-6202-9AE2-9062-1AC9CD2CEF74}"/>
                </a:ext>
              </a:extLst>
            </p:cNvPr>
            <p:cNvSpPr/>
            <p:nvPr/>
          </p:nvSpPr>
          <p:spPr>
            <a:xfrm>
              <a:off x="-45372322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7" name="Ellipse 1446">
              <a:extLst>
                <a:ext uri="{FF2B5EF4-FFF2-40B4-BE49-F238E27FC236}">
                  <a16:creationId xmlns:a16="http://schemas.microsoft.com/office/drawing/2014/main" id="{394C6CE4-D8AD-F4A3-D298-B41680E5BD2C}"/>
                </a:ext>
              </a:extLst>
            </p:cNvPr>
            <p:cNvSpPr/>
            <p:nvPr/>
          </p:nvSpPr>
          <p:spPr>
            <a:xfrm>
              <a:off x="-44362193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8" name="Ellipse 1447">
              <a:extLst>
                <a:ext uri="{FF2B5EF4-FFF2-40B4-BE49-F238E27FC236}">
                  <a16:creationId xmlns:a16="http://schemas.microsoft.com/office/drawing/2014/main" id="{CDB3D389-B77B-4CCB-8D58-815804ECFADD}"/>
                </a:ext>
              </a:extLst>
            </p:cNvPr>
            <p:cNvSpPr/>
            <p:nvPr/>
          </p:nvSpPr>
          <p:spPr>
            <a:xfrm>
              <a:off x="-43877389" y="-58160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9" name="Ellipse 1448">
              <a:extLst>
                <a:ext uri="{FF2B5EF4-FFF2-40B4-BE49-F238E27FC236}">
                  <a16:creationId xmlns:a16="http://schemas.microsoft.com/office/drawing/2014/main" id="{3964039E-4649-C514-0589-91275C7813FF}"/>
                </a:ext>
              </a:extLst>
            </p:cNvPr>
            <p:cNvSpPr/>
            <p:nvPr/>
          </p:nvSpPr>
          <p:spPr>
            <a:xfrm>
              <a:off x="-44200511" y="-72157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0" name="Ellipse 1449">
              <a:extLst>
                <a:ext uri="{FF2B5EF4-FFF2-40B4-BE49-F238E27FC236}">
                  <a16:creationId xmlns:a16="http://schemas.microsoft.com/office/drawing/2014/main" id="{8803F088-5F64-3838-2E40-91C4350582AB}"/>
                </a:ext>
              </a:extLst>
            </p:cNvPr>
            <p:cNvSpPr/>
            <p:nvPr/>
          </p:nvSpPr>
          <p:spPr>
            <a:xfrm>
              <a:off x="-44725514" y="-784552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1" name="Ellipse 1450">
              <a:extLst>
                <a:ext uri="{FF2B5EF4-FFF2-40B4-BE49-F238E27FC236}">
                  <a16:creationId xmlns:a16="http://schemas.microsoft.com/office/drawing/2014/main" id="{C49B50D8-68BB-EDCD-C51B-BD2522B7C735}"/>
                </a:ext>
              </a:extLst>
            </p:cNvPr>
            <p:cNvSpPr/>
            <p:nvPr/>
          </p:nvSpPr>
          <p:spPr>
            <a:xfrm>
              <a:off x="-44564154" y="-784568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2" name="Ellipse 1451">
              <a:extLst>
                <a:ext uri="{FF2B5EF4-FFF2-40B4-BE49-F238E27FC236}">
                  <a16:creationId xmlns:a16="http://schemas.microsoft.com/office/drawing/2014/main" id="{CCBBB3A3-95ED-1B01-8D5B-DA6C70275ED4}"/>
                </a:ext>
              </a:extLst>
            </p:cNvPr>
            <p:cNvSpPr/>
            <p:nvPr/>
          </p:nvSpPr>
          <p:spPr>
            <a:xfrm>
              <a:off x="-42988340" y="-595607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3" name="Ellipse 1452">
              <a:extLst>
                <a:ext uri="{FF2B5EF4-FFF2-40B4-BE49-F238E27FC236}">
                  <a16:creationId xmlns:a16="http://schemas.microsoft.com/office/drawing/2014/main" id="{1E81E2BC-0519-0B0D-838D-2C67F8228B0E}"/>
                </a:ext>
              </a:extLst>
            </p:cNvPr>
            <p:cNvSpPr/>
            <p:nvPr/>
          </p:nvSpPr>
          <p:spPr>
            <a:xfrm>
              <a:off x="-43513585" y="-448642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4" name="Ellipse 1453">
              <a:extLst>
                <a:ext uri="{FF2B5EF4-FFF2-40B4-BE49-F238E27FC236}">
                  <a16:creationId xmlns:a16="http://schemas.microsoft.com/office/drawing/2014/main" id="{9E8EE738-50CC-7E50-82B5-B054EEE8BB49}"/>
                </a:ext>
              </a:extLst>
            </p:cNvPr>
            <p:cNvSpPr/>
            <p:nvPr/>
          </p:nvSpPr>
          <p:spPr>
            <a:xfrm>
              <a:off x="-42422896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5" name="Ellipse 1454">
              <a:extLst>
                <a:ext uri="{FF2B5EF4-FFF2-40B4-BE49-F238E27FC236}">
                  <a16:creationId xmlns:a16="http://schemas.microsoft.com/office/drawing/2014/main" id="{C8326CED-3B0B-3A4B-690A-5EFB16FF6C64}"/>
                </a:ext>
              </a:extLst>
            </p:cNvPr>
            <p:cNvSpPr/>
            <p:nvPr/>
          </p:nvSpPr>
          <p:spPr>
            <a:xfrm>
              <a:off x="-45331721" y="-819563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6" name="Ellipse 1455">
              <a:extLst>
                <a:ext uri="{FF2B5EF4-FFF2-40B4-BE49-F238E27FC236}">
                  <a16:creationId xmlns:a16="http://schemas.microsoft.com/office/drawing/2014/main" id="{C830AED8-7236-DB21-BB20-E42878CE0B20}"/>
                </a:ext>
              </a:extLst>
            </p:cNvPr>
            <p:cNvSpPr/>
            <p:nvPr/>
          </p:nvSpPr>
          <p:spPr>
            <a:xfrm>
              <a:off x="-44968077" y="-81253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7" name="Ellipse 1456">
              <a:extLst>
                <a:ext uri="{FF2B5EF4-FFF2-40B4-BE49-F238E27FC236}">
                  <a16:creationId xmlns:a16="http://schemas.microsoft.com/office/drawing/2014/main" id="{38925DC2-366F-04D9-F047-0CE2DB6A6250}"/>
                </a:ext>
              </a:extLst>
            </p:cNvPr>
            <p:cNvSpPr/>
            <p:nvPr/>
          </p:nvSpPr>
          <p:spPr>
            <a:xfrm>
              <a:off x="-42584176" y="-72157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8" name="Ellipse 1457">
              <a:extLst>
                <a:ext uri="{FF2B5EF4-FFF2-40B4-BE49-F238E27FC236}">
                  <a16:creationId xmlns:a16="http://schemas.microsoft.com/office/drawing/2014/main" id="{CE400DC6-7CEE-428D-EE7C-8AAFA9FB92B2}"/>
                </a:ext>
              </a:extLst>
            </p:cNvPr>
            <p:cNvSpPr/>
            <p:nvPr/>
          </p:nvSpPr>
          <p:spPr>
            <a:xfrm>
              <a:off x="-45331640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9" name="Ellipse 1458">
              <a:extLst>
                <a:ext uri="{FF2B5EF4-FFF2-40B4-BE49-F238E27FC236}">
                  <a16:creationId xmlns:a16="http://schemas.microsoft.com/office/drawing/2014/main" id="{71C63AFA-D16F-BE7C-9750-DE4F25BFC732}"/>
                </a:ext>
              </a:extLst>
            </p:cNvPr>
            <p:cNvSpPr/>
            <p:nvPr/>
          </p:nvSpPr>
          <p:spPr>
            <a:xfrm>
              <a:off x="-45412763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0" name="Ellipse 1459">
              <a:extLst>
                <a:ext uri="{FF2B5EF4-FFF2-40B4-BE49-F238E27FC236}">
                  <a16:creationId xmlns:a16="http://schemas.microsoft.com/office/drawing/2014/main" id="{0D1C851B-531F-6EA3-DBFC-FF345D2CC71C}"/>
                </a:ext>
              </a:extLst>
            </p:cNvPr>
            <p:cNvSpPr/>
            <p:nvPr/>
          </p:nvSpPr>
          <p:spPr>
            <a:xfrm>
              <a:off x="-45251000" y="-819539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1" name="Ellipse 1460">
              <a:extLst>
                <a:ext uri="{FF2B5EF4-FFF2-40B4-BE49-F238E27FC236}">
                  <a16:creationId xmlns:a16="http://schemas.microsoft.com/office/drawing/2014/main" id="{D725AE93-67C6-953D-6EA0-5CD142E43C4D}"/>
                </a:ext>
              </a:extLst>
            </p:cNvPr>
            <p:cNvSpPr/>
            <p:nvPr/>
          </p:nvSpPr>
          <p:spPr>
            <a:xfrm>
              <a:off x="-43271344" y="-448642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2" name="Ellipse 1461">
              <a:extLst>
                <a:ext uri="{FF2B5EF4-FFF2-40B4-BE49-F238E27FC236}">
                  <a16:creationId xmlns:a16="http://schemas.microsoft.com/office/drawing/2014/main" id="{DAE63A84-946E-7E1F-4C45-A94D5BF0C99D}"/>
                </a:ext>
              </a:extLst>
            </p:cNvPr>
            <p:cNvSpPr/>
            <p:nvPr/>
          </p:nvSpPr>
          <p:spPr>
            <a:xfrm>
              <a:off x="-42826980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3" name="Ellipse 1462">
              <a:extLst>
                <a:ext uri="{FF2B5EF4-FFF2-40B4-BE49-F238E27FC236}">
                  <a16:creationId xmlns:a16="http://schemas.microsoft.com/office/drawing/2014/main" id="{48E60683-D4F0-8508-08AC-0CDD73878FD9}"/>
                </a:ext>
              </a:extLst>
            </p:cNvPr>
            <p:cNvSpPr/>
            <p:nvPr/>
          </p:nvSpPr>
          <p:spPr>
            <a:xfrm>
              <a:off x="-43755987" y="-588606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4" name="Ellipse 1463">
              <a:extLst>
                <a:ext uri="{FF2B5EF4-FFF2-40B4-BE49-F238E27FC236}">
                  <a16:creationId xmlns:a16="http://schemas.microsoft.com/office/drawing/2014/main" id="{8BC09F6C-C061-9DC3-A8E3-9F83FEB58519}"/>
                </a:ext>
              </a:extLst>
            </p:cNvPr>
            <p:cNvSpPr/>
            <p:nvPr/>
          </p:nvSpPr>
          <p:spPr>
            <a:xfrm>
              <a:off x="-43715546" y="-44165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5" name="Ellipse 1464">
              <a:extLst>
                <a:ext uri="{FF2B5EF4-FFF2-40B4-BE49-F238E27FC236}">
                  <a16:creationId xmlns:a16="http://schemas.microsoft.com/office/drawing/2014/main" id="{738522A0-0AED-3CD1-CAA4-0C16ED0F8A5F}"/>
                </a:ext>
              </a:extLst>
            </p:cNvPr>
            <p:cNvSpPr/>
            <p:nvPr/>
          </p:nvSpPr>
          <p:spPr>
            <a:xfrm>
              <a:off x="-43231064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6" name="Ellipse 1465">
              <a:extLst>
                <a:ext uri="{FF2B5EF4-FFF2-40B4-BE49-F238E27FC236}">
                  <a16:creationId xmlns:a16="http://schemas.microsoft.com/office/drawing/2014/main" id="{8620DE6C-B1C9-84FF-6B31-972B08282EA2}"/>
                </a:ext>
              </a:extLst>
            </p:cNvPr>
            <p:cNvSpPr/>
            <p:nvPr/>
          </p:nvSpPr>
          <p:spPr>
            <a:xfrm>
              <a:off x="-45129759" y="-81255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7" name="Ellipse 1466">
              <a:extLst>
                <a:ext uri="{FF2B5EF4-FFF2-40B4-BE49-F238E27FC236}">
                  <a16:creationId xmlns:a16="http://schemas.microsoft.com/office/drawing/2014/main" id="{36264930-6C61-67F8-4266-C428D86EB1FD}"/>
                </a:ext>
              </a:extLst>
            </p:cNvPr>
            <p:cNvSpPr/>
            <p:nvPr/>
          </p:nvSpPr>
          <p:spPr>
            <a:xfrm>
              <a:off x="-43029022" y="-784568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8" name="Ellipse 1467">
              <a:extLst>
                <a:ext uri="{FF2B5EF4-FFF2-40B4-BE49-F238E27FC236}">
                  <a16:creationId xmlns:a16="http://schemas.microsoft.com/office/drawing/2014/main" id="{A1FACFFC-C425-1643-E89D-91D1FD8C99AE}"/>
                </a:ext>
              </a:extLst>
            </p:cNvPr>
            <p:cNvSpPr/>
            <p:nvPr/>
          </p:nvSpPr>
          <p:spPr>
            <a:xfrm>
              <a:off x="-43392343" y="-72157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9" name="Ellipse 1468">
              <a:extLst>
                <a:ext uri="{FF2B5EF4-FFF2-40B4-BE49-F238E27FC236}">
                  <a16:creationId xmlns:a16="http://schemas.microsoft.com/office/drawing/2014/main" id="{06EE55E4-4B6E-5B79-15E7-342867EC955B}"/>
                </a:ext>
              </a:extLst>
            </p:cNvPr>
            <p:cNvSpPr/>
            <p:nvPr/>
          </p:nvSpPr>
          <p:spPr>
            <a:xfrm>
              <a:off x="-43755987" y="-784568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0" name="Ellipse 1469">
              <a:extLst>
                <a:ext uri="{FF2B5EF4-FFF2-40B4-BE49-F238E27FC236}">
                  <a16:creationId xmlns:a16="http://schemas.microsoft.com/office/drawing/2014/main" id="{6656C4AF-E070-1AD3-156E-0203B0FF6CFC}"/>
                </a:ext>
              </a:extLst>
            </p:cNvPr>
            <p:cNvSpPr/>
            <p:nvPr/>
          </p:nvSpPr>
          <p:spPr>
            <a:xfrm>
              <a:off x="-43392343" y="-44162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1" name="Ellipse 1470">
              <a:extLst>
                <a:ext uri="{FF2B5EF4-FFF2-40B4-BE49-F238E27FC236}">
                  <a16:creationId xmlns:a16="http://schemas.microsoft.com/office/drawing/2014/main" id="{7689451A-03B1-2C27-0978-5946946A7FD9}"/>
                </a:ext>
              </a:extLst>
            </p:cNvPr>
            <p:cNvSpPr/>
            <p:nvPr/>
          </p:nvSpPr>
          <p:spPr>
            <a:xfrm>
              <a:off x="-43554025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2" name="Ellipse 1471">
              <a:extLst>
                <a:ext uri="{FF2B5EF4-FFF2-40B4-BE49-F238E27FC236}">
                  <a16:creationId xmlns:a16="http://schemas.microsoft.com/office/drawing/2014/main" id="{8457C6F8-7057-F09B-9FC5-291F85F1270E}"/>
                </a:ext>
              </a:extLst>
            </p:cNvPr>
            <p:cNvSpPr/>
            <p:nvPr/>
          </p:nvSpPr>
          <p:spPr>
            <a:xfrm>
              <a:off x="-43029022" y="-588606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3" name="Ellipse 1472">
              <a:extLst>
                <a:ext uri="{FF2B5EF4-FFF2-40B4-BE49-F238E27FC236}">
                  <a16:creationId xmlns:a16="http://schemas.microsoft.com/office/drawing/2014/main" id="{CC7F1B5D-ABB8-6CA3-0253-B2288D04240E}"/>
                </a:ext>
              </a:extLst>
            </p:cNvPr>
            <p:cNvSpPr/>
            <p:nvPr/>
          </p:nvSpPr>
          <p:spPr>
            <a:xfrm>
              <a:off x="-43837029" y="-43464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4" name="Ellipse 1473">
              <a:extLst>
                <a:ext uri="{FF2B5EF4-FFF2-40B4-BE49-F238E27FC236}">
                  <a16:creationId xmlns:a16="http://schemas.microsoft.com/office/drawing/2014/main" id="{90B24D9E-87FC-F629-4284-7ACEF0BCB3BB}"/>
                </a:ext>
              </a:extLst>
            </p:cNvPr>
            <p:cNvSpPr/>
            <p:nvPr/>
          </p:nvSpPr>
          <p:spPr>
            <a:xfrm>
              <a:off x="-43998389" y="-672582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5" name="Ellipse 1474">
              <a:extLst>
                <a:ext uri="{FF2B5EF4-FFF2-40B4-BE49-F238E27FC236}">
                  <a16:creationId xmlns:a16="http://schemas.microsoft.com/office/drawing/2014/main" id="{686C30D7-1D3E-8286-C5D8-B2805A76994E}"/>
                </a:ext>
              </a:extLst>
            </p:cNvPr>
            <p:cNvSpPr/>
            <p:nvPr/>
          </p:nvSpPr>
          <p:spPr>
            <a:xfrm>
              <a:off x="-43755906" y="-8685116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6" name="Ellipse 1475">
              <a:extLst>
                <a:ext uri="{FF2B5EF4-FFF2-40B4-BE49-F238E27FC236}">
                  <a16:creationId xmlns:a16="http://schemas.microsoft.com/office/drawing/2014/main" id="{57B46763-D626-6CFE-618B-EF247D33EE92}"/>
                </a:ext>
              </a:extLst>
            </p:cNvPr>
            <p:cNvSpPr/>
            <p:nvPr/>
          </p:nvSpPr>
          <p:spPr>
            <a:xfrm>
              <a:off x="-45250437" y="-7775435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7" name="Ellipse 1476">
              <a:extLst>
                <a:ext uri="{FF2B5EF4-FFF2-40B4-BE49-F238E27FC236}">
                  <a16:creationId xmlns:a16="http://schemas.microsoft.com/office/drawing/2014/main" id="{34845A52-9BE2-4562-EF35-78FCB8361E62}"/>
                </a:ext>
              </a:extLst>
            </p:cNvPr>
            <p:cNvSpPr/>
            <p:nvPr/>
          </p:nvSpPr>
          <p:spPr>
            <a:xfrm>
              <a:off x="-43069302" y="-595583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8" name="Ellipse 1477">
              <a:extLst>
                <a:ext uri="{FF2B5EF4-FFF2-40B4-BE49-F238E27FC236}">
                  <a16:creationId xmlns:a16="http://schemas.microsoft.com/office/drawing/2014/main" id="{75E2AC9C-299B-EA19-21B6-B3BA087B5F81}"/>
                </a:ext>
              </a:extLst>
            </p:cNvPr>
            <p:cNvSpPr/>
            <p:nvPr/>
          </p:nvSpPr>
          <p:spPr>
            <a:xfrm>
              <a:off x="-45412521" y="-81953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9" name="Ellipse 1478">
              <a:extLst>
                <a:ext uri="{FF2B5EF4-FFF2-40B4-BE49-F238E27FC236}">
                  <a16:creationId xmlns:a16="http://schemas.microsoft.com/office/drawing/2014/main" id="{B65319C2-A4AF-734B-53DF-875D7B6F8496}"/>
                </a:ext>
              </a:extLst>
            </p:cNvPr>
            <p:cNvSpPr/>
            <p:nvPr/>
          </p:nvSpPr>
          <p:spPr>
            <a:xfrm>
              <a:off x="-44200269" y="-581573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0" name="Ellipse 1479">
              <a:extLst>
                <a:ext uri="{FF2B5EF4-FFF2-40B4-BE49-F238E27FC236}">
                  <a16:creationId xmlns:a16="http://schemas.microsoft.com/office/drawing/2014/main" id="{6E8A95EA-9BD2-81EF-B9E2-AD186E8F00D2}"/>
                </a:ext>
              </a:extLst>
            </p:cNvPr>
            <p:cNvSpPr/>
            <p:nvPr/>
          </p:nvSpPr>
          <p:spPr>
            <a:xfrm>
              <a:off x="-44119469" y="-5815658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1" name="Ellipse 1480">
              <a:extLst>
                <a:ext uri="{FF2B5EF4-FFF2-40B4-BE49-F238E27FC236}">
                  <a16:creationId xmlns:a16="http://schemas.microsoft.com/office/drawing/2014/main" id="{D839BC13-D189-5EA1-5BC8-D9632CC504D9}"/>
                </a:ext>
              </a:extLst>
            </p:cNvPr>
            <p:cNvSpPr/>
            <p:nvPr/>
          </p:nvSpPr>
          <p:spPr>
            <a:xfrm>
              <a:off x="-44038829" y="-58159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2" name="Ellipse 1481">
              <a:extLst>
                <a:ext uri="{FF2B5EF4-FFF2-40B4-BE49-F238E27FC236}">
                  <a16:creationId xmlns:a16="http://schemas.microsoft.com/office/drawing/2014/main" id="{ADC0ED62-096E-CE6B-D728-5A85192BA129}"/>
                </a:ext>
              </a:extLst>
            </p:cNvPr>
            <p:cNvSpPr/>
            <p:nvPr/>
          </p:nvSpPr>
          <p:spPr>
            <a:xfrm>
              <a:off x="-45412763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3" name="Ellipse 1482">
              <a:extLst>
                <a:ext uri="{FF2B5EF4-FFF2-40B4-BE49-F238E27FC236}">
                  <a16:creationId xmlns:a16="http://schemas.microsoft.com/office/drawing/2014/main" id="{A77FDDAF-486F-83E7-01D8-97C1AA7EEF13}"/>
                </a:ext>
              </a:extLst>
            </p:cNvPr>
            <p:cNvSpPr/>
            <p:nvPr/>
          </p:nvSpPr>
          <p:spPr>
            <a:xfrm>
              <a:off x="-45331801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4" name="Ellipse 1483">
              <a:extLst>
                <a:ext uri="{FF2B5EF4-FFF2-40B4-BE49-F238E27FC236}">
                  <a16:creationId xmlns:a16="http://schemas.microsoft.com/office/drawing/2014/main" id="{F6B183F7-1D04-93F9-B770-45383077E918}"/>
                </a:ext>
              </a:extLst>
            </p:cNvPr>
            <p:cNvSpPr/>
            <p:nvPr/>
          </p:nvSpPr>
          <p:spPr>
            <a:xfrm>
              <a:off x="-43715304" y="-595583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5" name="Ellipse 1484">
              <a:extLst>
                <a:ext uri="{FF2B5EF4-FFF2-40B4-BE49-F238E27FC236}">
                  <a16:creationId xmlns:a16="http://schemas.microsoft.com/office/drawing/2014/main" id="{284AEF30-E045-9D01-65E9-B8D4F82709E2}"/>
                </a:ext>
              </a:extLst>
            </p:cNvPr>
            <p:cNvSpPr/>
            <p:nvPr/>
          </p:nvSpPr>
          <p:spPr>
            <a:xfrm>
              <a:off x="-43715546" y="-581598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6" name="Ellipse 1485">
              <a:extLst>
                <a:ext uri="{FF2B5EF4-FFF2-40B4-BE49-F238E27FC236}">
                  <a16:creationId xmlns:a16="http://schemas.microsoft.com/office/drawing/2014/main" id="{853953E7-762C-0BDC-6966-D2A2926791BF}"/>
                </a:ext>
              </a:extLst>
            </p:cNvPr>
            <p:cNvSpPr/>
            <p:nvPr/>
          </p:nvSpPr>
          <p:spPr>
            <a:xfrm>
              <a:off x="-42947980" y="-826507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" name="Ellipse 1486">
              <a:extLst>
                <a:ext uri="{FF2B5EF4-FFF2-40B4-BE49-F238E27FC236}">
                  <a16:creationId xmlns:a16="http://schemas.microsoft.com/office/drawing/2014/main" id="{6F9A65C1-76EF-2329-53EF-7CF49EEFD0A9}"/>
                </a:ext>
              </a:extLst>
            </p:cNvPr>
            <p:cNvSpPr/>
            <p:nvPr/>
          </p:nvSpPr>
          <p:spPr>
            <a:xfrm>
              <a:off x="-43554106" y="-58159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8" name="Ellipse 1487">
              <a:extLst>
                <a:ext uri="{FF2B5EF4-FFF2-40B4-BE49-F238E27FC236}">
                  <a16:creationId xmlns:a16="http://schemas.microsoft.com/office/drawing/2014/main" id="{412A2A69-E967-5D3C-CD47-49F0A89C2DA9}"/>
                </a:ext>
              </a:extLst>
            </p:cNvPr>
            <p:cNvSpPr/>
            <p:nvPr/>
          </p:nvSpPr>
          <p:spPr>
            <a:xfrm>
              <a:off x="-43472902" y="-58159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9" name="Ellipse 1488">
              <a:extLst>
                <a:ext uri="{FF2B5EF4-FFF2-40B4-BE49-F238E27FC236}">
                  <a16:creationId xmlns:a16="http://schemas.microsoft.com/office/drawing/2014/main" id="{58A4896D-EB7D-FBDE-1F4E-5B1027A89C53}"/>
                </a:ext>
              </a:extLst>
            </p:cNvPr>
            <p:cNvSpPr/>
            <p:nvPr/>
          </p:nvSpPr>
          <p:spPr>
            <a:xfrm>
              <a:off x="-43877147" y="-72157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0" name="Ellipse 1489">
              <a:extLst>
                <a:ext uri="{FF2B5EF4-FFF2-40B4-BE49-F238E27FC236}">
                  <a16:creationId xmlns:a16="http://schemas.microsoft.com/office/drawing/2014/main" id="{7B370005-9FA8-CBD9-A972-A27D9AB72B75}"/>
                </a:ext>
              </a:extLst>
            </p:cNvPr>
            <p:cNvSpPr/>
            <p:nvPr/>
          </p:nvSpPr>
          <p:spPr>
            <a:xfrm>
              <a:off x="-43311865" y="-58159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1" name="Ellipse 1490">
              <a:extLst>
                <a:ext uri="{FF2B5EF4-FFF2-40B4-BE49-F238E27FC236}">
                  <a16:creationId xmlns:a16="http://schemas.microsoft.com/office/drawing/2014/main" id="{3552F12C-F343-B2EB-DC5C-589680671900}"/>
                </a:ext>
              </a:extLst>
            </p:cNvPr>
            <p:cNvSpPr/>
            <p:nvPr/>
          </p:nvSpPr>
          <p:spPr>
            <a:xfrm>
              <a:off x="-43230661" y="-58159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2" name="Ellipse 1491">
              <a:extLst>
                <a:ext uri="{FF2B5EF4-FFF2-40B4-BE49-F238E27FC236}">
                  <a16:creationId xmlns:a16="http://schemas.microsoft.com/office/drawing/2014/main" id="{BE9ABAA3-B9A9-27DD-550A-820A6902A0F7}"/>
                </a:ext>
              </a:extLst>
            </p:cNvPr>
            <p:cNvSpPr/>
            <p:nvPr/>
          </p:nvSpPr>
          <p:spPr>
            <a:xfrm>
              <a:off x="-42947899" y="-602600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3" name="Ellipse 1492">
              <a:extLst>
                <a:ext uri="{FF2B5EF4-FFF2-40B4-BE49-F238E27FC236}">
                  <a16:creationId xmlns:a16="http://schemas.microsoft.com/office/drawing/2014/main" id="{1BEF57E7-BBAA-7D7F-59C4-30A41A50940B}"/>
                </a:ext>
              </a:extLst>
            </p:cNvPr>
            <p:cNvSpPr/>
            <p:nvPr/>
          </p:nvSpPr>
          <p:spPr>
            <a:xfrm>
              <a:off x="-43069302" y="-581598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4" name="Ellipse 1493">
              <a:extLst>
                <a:ext uri="{FF2B5EF4-FFF2-40B4-BE49-F238E27FC236}">
                  <a16:creationId xmlns:a16="http://schemas.microsoft.com/office/drawing/2014/main" id="{68932241-8D31-E50A-3DE1-051065B3B84E}"/>
                </a:ext>
              </a:extLst>
            </p:cNvPr>
            <p:cNvSpPr/>
            <p:nvPr/>
          </p:nvSpPr>
          <p:spPr>
            <a:xfrm>
              <a:off x="-43028861" y="-602600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5" name="Ellipse 1494">
              <a:extLst>
                <a:ext uri="{FF2B5EF4-FFF2-40B4-BE49-F238E27FC236}">
                  <a16:creationId xmlns:a16="http://schemas.microsoft.com/office/drawing/2014/main" id="{CEB4E360-42C8-7D06-4273-117F81DEB639}"/>
                </a:ext>
              </a:extLst>
            </p:cNvPr>
            <p:cNvSpPr/>
            <p:nvPr/>
          </p:nvSpPr>
          <p:spPr>
            <a:xfrm>
              <a:off x="-43715546" y="-721562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6" name="Ellipse 1495">
              <a:extLst>
                <a:ext uri="{FF2B5EF4-FFF2-40B4-BE49-F238E27FC236}">
                  <a16:creationId xmlns:a16="http://schemas.microsoft.com/office/drawing/2014/main" id="{41F05217-A650-885E-76AA-28F5E9FA5F78}"/>
                </a:ext>
              </a:extLst>
            </p:cNvPr>
            <p:cNvSpPr/>
            <p:nvPr/>
          </p:nvSpPr>
          <p:spPr>
            <a:xfrm>
              <a:off x="-43756067" y="-602600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7" name="Ellipse 1496">
              <a:extLst>
                <a:ext uri="{FF2B5EF4-FFF2-40B4-BE49-F238E27FC236}">
                  <a16:creationId xmlns:a16="http://schemas.microsoft.com/office/drawing/2014/main" id="{9AEC346D-C936-CAD6-0EE5-786B65D3071B}"/>
                </a:ext>
              </a:extLst>
            </p:cNvPr>
            <p:cNvSpPr/>
            <p:nvPr/>
          </p:nvSpPr>
          <p:spPr>
            <a:xfrm>
              <a:off x="-42745938" y="-58159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8" name="Ellipse 1497">
              <a:extLst>
                <a:ext uri="{FF2B5EF4-FFF2-40B4-BE49-F238E27FC236}">
                  <a16:creationId xmlns:a16="http://schemas.microsoft.com/office/drawing/2014/main" id="{BA67A769-D6D5-77F6-D3E7-3E1EE8BAD7D7}"/>
                </a:ext>
              </a:extLst>
            </p:cNvPr>
            <p:cNvSpPr/>
            <p:nvPr/>
          </p:nvSpPr>
          <p:spPr>
            <a:xfrm>
              <a:off x="-42665137" y="-581573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9" name="Ellipse 1498">
              <a:extLst>
                <a:ext uri="{FF2B5EF4-FFF2-40B4-BE49-F238E27FC236}">
                  <a16:creationId xmlns:a16="http://schemas.microsoft.com/office/drawing/2014/main" id="{63953698-1719-C6B0-AF98-027A59599701}"/>
                </a:ext>
              </a:extLst>
            </p:cNvPr>
            <p:cNvSpPr/>
            <p:nvPr/>
          </p:nvSpPr>
          <p:spPr>
            <a:xfrm>
              <a:off x="-42584256" y="-5815658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0" name="Ellipse 1499">
              <a:extLst>
                <a:ext uri="{FF2B5EF4-FFF2-40B4-BE49-F238E27FC236}">
                  <a16:creationId xmlns:a16="http://schemas.microsoft.com/office/drawing/2014/main" id="{DE8F428C-B433-6DFE-D227-2D759E3CC5F1}"/>
                </a:ext>
              </a:extLst>
            </p:cNvPr>
            <p:cNvSpPr/>
            <p:nvPr/>
          </p:nvSpPr>
          <p:spPr>
            <a:xfrm>
              <a:off x="-43837029" y="-602600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1" name="Ellipse 1500">
              <a:extLst>
                <a:ext uri="{FF2B5EF4-FFF2-40B4-BE49-F238E27FC236}">
                  <a16:creationId xmlns:a16="http://schemas.microsoft.com/office/drawing/2014/main" id="{6D7D41C8-E0CF-0E34-F23D-B318ED63757D}"/>
                </a:ext>
              </a:extLst>
            </p:cNvPr>
            <p:cNvSpPr/>
            <p:nvPr/>
          </p:nvSpPr>
          <p:spPr>
            <a:xfrm>
              <a:off x="-44482870" y="-8685116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2" name="Ellipse 1501">
              <a:extLst>
                <a:ext uri="{FF2B5EF4-FFF2-40B4-BE49-F238E27FC236}">
                  <a16:creationId xmlns:a16="http://schemas.microsoft.com/office/drawing/2014/main" id="{59189971-87E6-7A51-F436-1EB797737E4C}"/>
                </a:ext>
              </a:extLst>
            </p:cNvPr>
            <p:cNvSpPr/>
            <p:nvPr/>
          </p:nvSpPr>
          <p:spPr>
            <a:xfrm>
              <a:off x="-43836787" y="-826507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3" name="Ellipse 1502">
              <a:extLst>
                <a:ext uri="{FF2B5EF4-FFF2-40B4-BE49-F238E27FC236}">
                  <a16:creationId xmlns:a16="http://schemas.microsoft.com/office/drawing/2014/main" id="{E26EFD69-CB69-B735-CCF5-75D450753660}"/>
                </a:ext>
              </a:extLst>
            </p:cNvPr>
            <p:cNvSpPr/>
            <p:nvPr/>
          </p:nvSpPr>
          <p:spPr>
            <a:xfrm>
              <a:off x="-44645036" y="-8685116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4" name="Ellipse 1503">
              <a:extLst>
                <a:ext uri="{FF2B5EF4-FFF2-40B4-BE49-F238E27FC236}">
                  <a16:creationId xmlns:a16="http://schemas.microsoft.com/office/drawing/2014/main" id="{C92BD151-0BF1-0C7F-56E0-864F60009FB2}"/>
                </a:ext>
              </a:extLst>
            </p:cNvPr>
            <p:cNvSpPr/>
            <p:nvPr/>
          </p:nvSpPr>
          <p:spPr>
            <a:xfrm>
              <a:off x="-42988501" y="-60960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5" name="Ellipse 1504">
              <a:extLst>
                <a:ext uri="{FF2B5EF4-FFF2-40B4-BE49-F238E27FC236}">
                  <a16:creationId xmlns:a16="http://schemas.microsoft.com/office/drawing/2014/main" id="{0A7DFF17-BAA4-E637-3515-F12F2DF527D4}"/>
                </a:ext>
              </a:extLst>
            </p:cNvPr>
            <p:cNvSpPr/>
            <p:nvPr/>
          </p:nvSpPr>
          <p:spPr>
            <a:xfrm>
              <a:off x="-43836787" y="-57458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6" name="Ellipse 1505">
              <a:extLst>
                <a:ext uri="{FF2B5EF4-FFF2-40B4-BE49-F238E27FC236}">
                  <a16:creationId xmlns:a16="http://schemas.microsoft.com/office/drawing/2014/main" id="{79885671-C90C-AC9B-7B54-F72976C28E0D}"/>
                </a:ext>
              </a:extLst>
            </p:cNvPr>
            <p:cNvSpPr/>
            <p:nvPr/>
          </p:nvSpPr>
          <p:spPr>
            <a:xfrm>
              <a:off x="-43756148" y="-57458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7" name="Ellipse 1506">
              <a:extLst>
                <a:ext uri="{FF2B5EF4-FFF2-40B4-BE49-F238E27FC236}">
                  <a16:creationId xmlns:a16="http://schemas.microsoft.com/office/drawing/2014/main" id="{2A7B7B7D-2E32-7695-DA71-56395A49C258}"/>
                </a:ext>
              </a:extLst>
            </p:cNvPr>
            <p:cNvSpPr/>
            <p:nvPr/>
          </p:nvSpPr>
          <p:spPr>
            <a:xfrm>
              <a:off x="-43069463" y="-60960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8" name="Ellipse 1507">
              <a:extLst>
                <a:ext uri="{FF2B5EF4-FFF2-40B4-BE49-F238E27FC236}">
                  <a16:creationId xmlns:a16="http://schemas.microsoft.com/office/drawing/2014/main" id="{BD21608D-D10C-6F49-354B-BD9A3767A106}"/>
                </a:ext>
              </a:extLst>
            </p:cNvPr>
            <p:cNvSpPr/>
            <p:nvPr/>
          </p:nvSpPr>
          <p:spPr>
            <a:xfrm>
              <a:off x="-42745938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9" name="Ellipse 1508">
              <a:extLst>
                <a:ext uri="{FF2B5EF4-FFF2-40B4-BE49-F238E27FC236}">
                  <a16:creationId xmlns:a16="http://schemas.microsoft.com/office/drawing/2014/main" id="{8DE6E7E5-9DD5-57ED-45CD-DEA8C7C04C06}"/>
                </a:ext>
              </a:extLst>
            </p:cNvPr>
            <p:cNvSpPr/>
            <p:nvPr/>
          </p:nvSpPr>
          <p:spPr>
            <a:xfrm>
              <a:off x="-43715465" y="-60960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0" name="Ellipse 1509">
              <a:extLst>
                <a:ext uri="{FF2B5EF4-FFF2-40B4-BE49-F238E27FC236}">
                  <a16:creationId xmlns:a16="http://schemas.microsoft.com/office/drawing/2014/main" id="{7FED5F9A-C47C-31C1-EE7B-2172EAE5F9D8}"/>
                </a:ext>
              </a:extLst>
            </p:cNvPr>
            <p:cNvSpPr/>
            <p:nvPr/>
          </p:nvSpPr>
          <p:spPr>
            <a:xfrm>
              <a:off x="-43796427" y="-60960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1" name="Ellipse 1510">
              <a:extLst>
                <a:ext uri="{FF2B5EF4-FFF2-40B4-BE49-F238E27FC236}">
                  <a16:creationId xmlns:a16="http://schemas.microsoft.com/office/drawing/2014/main" id="{DE2EF5A7-EE23-DBEC-D5FD-B6B59872AFDB}"/>
                </a:ext>
              </a:extLst>
            </p:cNvPr>
            <p:cNvSpPr/>
            <p:nvPr/>
          </p:nvSpPr>
          <p:spPr>
            <a:xfrm>
              <a:off x="-45291038" y="-8685116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2" name="Ellipse 1511">
              <a:extLst>
                <a:ext uri="{FF2B5EF4-FFF2-40B4-BE49-F238E27FC236}">
                  <a16:creationId xmlns:a16="http://schemas.microsoft.com/office/drawing/2014/main" id="{DF9D0595-B49E-207B-B5ED-A6ACC60C990D}"/>
                </a:ext>
              </a:extLst>
            </p:cNvPr>
            <p:cNvSpPr/>
            <p:nvPr/>
          </p:nvSpPr>
          <p:spPr>
            <a:xfrm>
              <a:off x="-45372000" y="-8685116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3" name="Ellipse 1512">
              <a:extLst>
                <a:ext uri="{FF2B5EF4-FFF2-40B4-BE49-F238E27FC236}">
                  <a16:creationId xmlns:a16="http://schemas.microsoft.com/office/drawing/2014/main" id="{1C91A9CC-E7F7-95C0-6CCD-29BB644498EF}"/>
                </a:ext>
              </a:extLst>
            </p:cNvPr>
            <p:cNvSpPr/>
            <p:nvPr/>
          </p:nvSpPr>
          <p:spPr>
            <a:xfrm>
              <a:off x="-43069302" y="-721562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4" name="Ellipse 1513">
              <a:extLst>
                <a:ext uri="{FF2B5EF4-FFF2-40B4-BE49-F238E27FC236}">
                  <a16:creationId xmlns:a16="http://schemas.microsoft.com/office/drawing/2014/main" id="{30F22CE0-9051-295C-349F-5D680E8666DE}"/>
                </a:ext>
              </a:extLst>
            </p:cNvPr>
            <p:cNvSpPr/>
            <p:nvPr/>
          </p:nvSpPr>
          <p:spPr>
            <a:xfrm>
              <a:off x="-44604595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5" name="Ellipse 1514">
              <a:extLst>
                <a:ext uri="{FF2B5EF4-FFF2-40B4-BE49-F238E27FC236}">
                  <a16:creationId xmlns:a16="http://schemas.microsoft.com/office/drawing/2014/main" id="{8D52C363-29EF-F05A-57E1-228FACA32784}"/>
                </a:ext>
              </a:extLst>
            </p:cNvPr>
            <p:cNvSpPr/>
            <p:nvPr/>
          </p:nvSpPr>
          <p:spPr>
            <a:xfrm>
              <a:off x="-43028620" y="-57458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6" name="Ellipse 1515">
              <a:extLst>
                <a:ext uri="{FF2B5EF4-FFF2-40B4-BE49-F238E27FC236}">
                  <a16:creationId xmlns:a16="http://schemas.microsoft.com/office/drawing/2014/main" id="{A86D1606-59A4-DD74-E0C3-681FF51A715B}"/>
                </a:ext>
              </a:extLst>
            </p:cNvPr>
            <p:cNvSpPr/>
            <p:nvPr/>
          </p:nvSpPr>
          <p:spPr>
            <a:xfrm>
              <a:off x="-42947980" y="-57458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7" name="Ellipse 1516">
              <a:extLst>
                <a:ext uri="{FF2B5EF4-FFF2-40B4-BE49-F238E27FC236}">
                  <a16:creationId xmlns:a16="http://schemas.microsoft.com/office/drawing/2014/main" id="{02A97F29-CF78-76BA-8E03-4343AAFD711D}"/>
                </a:ext>
              </a:extLst>
            </p:cNvPr>
            <p:cNvSpPr/>
            <p:nvPr/>
          </p:nvSpPr>
          <p:spPr>
            <a:xfrm>
              <a:off x="-43069302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8" name="Ellipse 1517">
              <a:extLst>
                <a:ext uri="{FF2B5EF4-FFF2-40B4-BE49-F238E27FC236}">
                  <a16:creationId xmlns:a16="http://schemas.microsoft.com/office/drawing/2014/main" id="{9C1D3101-3BB8-0039-3AF0-A258CAF51C76}"/>
                </a:ext>
              </a:extLst>
            </p:cNvPr>
            <p:cNvSpPr/>
            <p:nvPr/>
          </p:nvSpPr>
          <p:spPr>
            <a:xfrm>
              <a:off x="-44523633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9" name="Ellipse 1518">
              <a:extLst>
                <a:ext uri="{FF2B5EF4-FFF2-40B4-BE49-F238E27FC236}">
                  <a16:creationId xmlns:a16="http://schemas.microsoft.com/office/drawing/2014/main" id="{E71FB654-69E0-8A4B-6E4B-6933F40BAC96}"/>
                </a:ext>
              </a:extLst>
            </p:cNvPr>
            <p:cNvSpPr/>
            <p:nvPr/>
          </p:nvSpPr>
          <p:spPr>
            <a:xfrm>
              <a:off x="-42947738" y="-61658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0" name="Ellipse 1519">
              <a:extLst>
                <a:ext uri="{FF2B5EF4-FFF2-40B4-BE49-F238E27FC236}">
                  <a16:creationId xmlns:a16="http://schemas.microsoft.com/office/drawing/2014/main" id="{575B0A22-C781-AB11-D495-F4FB5FF424AC}"/>
                </a:ext>
              </a:extLst>
            </p:cNvPr>
            <p:cNvSpPr/>
            <p:nvPr/>
          </p:nvSpPr>
          <p:spPr>
            <a:xfrm>
              <a:off x="-43230661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1" name="Ellipse 1520">
              <a:extLst>
                <a:ext uri="{FF2B5EF4-FFF2-40B4-BE49-F238E27FC236}">
                  <a16:creationId xmlns:a16="http://schemas.microsoft.com/office/drawing/2014/main" id="{ED246728-1987-8F1E-9725-4DF0995A260A}"/>
                </a:ext>
              </a:extLst>
            </p:cNvPr>
            <p:cNvSpPr/>
            <p:nvPr/>
          </p:nvSpPr>
          <p:spPr>
            <a:xfrm>
              <a:off x="-43311865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2" name="Ellipse 1521">
              <a:extLst>
                <a:ext uri="{FF2B5EF4-FFF2-40B4-BE49-F238E27FC236}">
                  <a16:creationId xmlns:a16="http://schemas.microsoft.com/office/drawing/2014/main" id="{BA3A0468-E2A0-3D38-7F11-3FBE5C4E3E32}"/>
                </a:ext>
              </a:extLst>
            </p:cNvPr>
            <p:cNvSpPr/>
            <p:nvPr/>
          </p:nvSpPr>
          <p:spPr>
            <a:xfrm>
              <a:off x="-43756067" y="-77055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3" name="Ellipse 1522">
              <a:extLst>
                <a:ext uri="{FF2B5EF4-FFF2-40B4-BE49-F238E27FC236}">
                  <a16:creationId xmlns:a16="http://schemas.microsoft.com/office/drawing/2014/main" id="{EE50A68A-E239-0DAC-6207-7E5636AF0D73}"/>
                </a:ext>
              </a:extLst>
            </p:cNvPr>
            <p:cNvSpPr/>
            <p:nvPr/>
          </p:nvSpPr>
          <p:spPr>
            <a:xfrm>
              <a:off x="-43472902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4" name="Ellipse 1523">
              <a:extLst>
                <a:ext uri="{FF2B5EF4-FFF2-40B4-BE49-F238E27FC236}">
                  <a16:creationId xmlns:a16="http://schemas.microsoft.com/office/drawing/2014/main" id="{1495C886-5D6A-BDE9-41DA-34D364FC2376}"/>
                </a:ext>
              </a:extLst>
            </p:cNvPr>
            <p:cNvSpPr/>
            <p:nvPr/>
          </p:nvSpPr>
          <p:spPr>
            <a:xfrm>
              <a:off x="-43554106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5" name="Ellipse 1524">
              <a:extLst>
                <a:ext uri="{FF2B5EF4-FFF2-40B4-BE49-F238E27FC236}">
                  <a16:creationId xmlns:a16="http://schemas.microsoft.com/office/drawing/2014/main" id="{B680D1DF-2787-CB1C-457A-4E49B1778895}"/>
                </a:ext>
              </a:extLst>
            </p:cNvPr>
            <p:cNvSpPr/>
            <p:nvPr/>
          </p:nvSpPr>
          <p:spPr>
            <a:xfrm>
              <a:off x="-43028861" y="-77055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6" name="Ellipse 1525">
              <a:extLst>
                <a:ext uri="{FF2B5EF4-FFF2-40B4-BE49-F238E27FC236}">
                  <a16:creationId xmlns:a16="http://schemas.microsoft.com/office/drawing/2014/main" id="{D0330D8C-0834-93E7-A10D-1346C8A097B9}"/>
                </a:ext>
              </a:extLst>
            </p:cNvPr>
            <p:cNvSpPr/>
            <p:nvPr/>
          </p:nvSpPr>
          <p:spPr>
            <a:xfrm>
              <a:off x="-43715546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7" name="Ellipse 1526">
              <a:extLst>
                <a:ext uri="{FF2B5EF4-FFF2-40B4-BE49-F238E27FC236}">
                  <a16:creationId xmlns:a16="http://schemas.microsoft.com/office/drawing/2014/main" id="{B9CB376F-7E2B-E387-3669-1534A860DD6D}"/>
                </a:ext>
              </a:extLst>
            </p:cNvPr>
            <p:cNvSpPr/>
            <p:nvPr/>
          </p:nvSpPr>
          <p:spPr>
            <a:xfrm>
              <a:off x="-46058765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8" name="Ellipse 1527">
              <a:extLst>
                <a:ext uri="{FF2B5EF4-FFF2-40B4-BE49-F238E27FC236}">
                  <a16:creationId xmlns:a16="http://schemas.microsoft.com/office/drawing/2014/main" id="{C8F9E21D-1A20-A926-F75B-2E1C20DBC21E}"/>
                </a:ext>
              </a:extLst>
            </p:cNvPr>
            <p:cNvSpPr/>
            <p:nvPr/>
          </p:nvSpPr>
          <p:spPr>
            <a:xfrm>
              <a:off x="-43836868" y="-61658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9" name="Ellipse 1528">
              <a:extLst>
                <a:ext uri="{FF2B5EF4-FFF2-40B4-BE49-F238E27FC236}">
                  <a16:creationId xmlns:a16="http://schemas.microsoft.com/office/drawing/2014/main" id="{E03C9C32-0E81-2458-4CA1-F967A97EB55B}"/>
                </a:ext>
              </a:extLst>
            </p:cNvPr>
            <p:cNvSpPr/>
            <p:nvPr/>
          </p:nvSpPr>
          <p:spPr>
            <a:xfrm>
              <a:off x="-43796427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0" name="Ellipse 1529">
              <a:extLst>
                <a:ext uri="{FF2B5EF4-FFF2-40B4-BE49-F238E27FC236}">
                  <a16:creationId xmlns:a16="http://schemas.microsoft.com/office/drawing/2014/main" id="{4DC27CB3-CE7C-FDCD-04E7-F47B4E3D323E}"/>
                </a:ext>
              </a:extLst>
            </p:cNvPr>
            <p:cNvSpPr/>
            <p:nvPr/>
          </p:nvSpPr>
          <p:spPr>
            <a:xfrm>
              <a:off x="-43715546" y="-567596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1" name="Ellipse 1530">
              <a:extLst>
                <a:ext uri="{FF2B5EF4-FFF2-40B4-BE49-F238E27FC236}">
                  <a16:creationId xmlns:a16="http://schemas.microsoft.com/office/drawing/2014/main" id="{E4ED709D-BC08-641E-9833-A222A5CC5082}"/>
                </a:ext>
              </a:extLst>
            </p:cNvPr>
            <p:cNvSpPr/>
            <p:nvPr/>
          </p:nvSpPr>
          <p:spPr>
            <a:xfrm>
              <a:off x="-43715465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2" name="Ellipse 1531">
              <a:extLst>
                <a:ext uri="{FF2B5EF4-FFF2-40B4-BE49-F238E27FC236}">
                  <a16:creationId xmlns:a16="http://schemas.microsoft.com/office/drawing/2014/main" id="{AC6F1B7B-79F7-0666-281B-3683C1C9CE1A}"/>
                </a:ext>
              </a:extLst>
            </p:cNvPr>
            <p:cNvSpPr/>
            <p:nvPr/>
          </p:nvSpPr>
          <p:spPr>
            <a:xfrm>
              <a:off x="-44604595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3" name="Ellipse 1532">
              <a:extLst>
                <a:ext uri="{FF2B5EF4-FFF2-40B4-BE49-F238E27FC236}">
                  <a16:creationId xmlns:a16="http://schemas.microsoft.com/office/drawing/2014/main" id="{72AD3CAF-771B-C88C-B643-14B9C3673EA9}"/>
                </a:ext>
              </a:extLst>
            </p:cNvPr>
            <p:cNvSpPr/>
            <p:nvPr/>
          </p:nvSpPr>
          <p:spPr>
            <a:xfrm>
              <a:off x="-44523633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4" name="Ellipse 1533">
              <a:extLst>
                <a:ext uri="{FF2B5EF4-FFF2-40B4-BE49-F238E27FC236}">
                  <a16:creationId xmlns:a16="http://schemas.microsoft.com/office/drawing/2014/main" id="{9A904E6D-42EE-0BBC-FEAE-5148501D43A6}"/>
                </a:ext>
              </a:extLst>
            </p:cNvPr>
            <p:cNvSpPr/>
            <p:nvPr/>
          </p:nvSpPr>
          <p:spPr>
            <a:xfrm>
              <a:off x="-42705336" y="-63057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5" name="Ellipse 1534">
              <a:extLst>
                <a:ext uri="{FF2B5EF4-FFF2-40B4-BE49-F238E27FC236}">
                  <a16:creationId xmlns:a16="http://schemas.microsoft.com/office/drawing/2014/main" id="{77AA8757-2F7B-43F9-F3D5-B631C6C58E1B}"/>
                </a:ext>
              </a:extLst>
            </p:cNvPr>
            <p:cNvSpPr/>
            <p:nvPr/>
          </p:nvSpPr>
          <p:spPr>
            <a:xfrm>
              <a:off x="-44038829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6" name="Ellipse 1535">
              <a:extLst>
                <a:ext uri="{FF2B5EF4-FFF2-40B4-BE49-F238E27FC236}">
                  <a16:creationId xmlns:a16="http://schemas.microsoft.com/office/drawing/2014/main" id="{F8B87C5E-7CFA-CB56-FCF6-069A484558DC}"/>
                </a:ext>
              </a:extLst>
            </p:cNvPr>
            <p:cNvSpPr/>
            <p:nvPr/>
          </p:nvSpPr>
          <p:spPr>
            <a:xfrm>
              <a:off x="-44119469" y="-791552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7" name="Ellipse 1536">
              <a:extLst>
                <a:ext uri="{FF2B5EF4-FFF2-40B4-BE49-F238E27FC236}">
                  <a16:creationId xmlns:a16="http://schemas.microsoft.com/office/drawing/2014/main" id="{6A4BD279-0496-469F-2D30-20721A03778D}"/>
                </a:ext>
              </a:extLst>
            </p:cNvPr>
            <p:cNvSpPr/>
            <p:nvPr/>
          </p:nvSpPr>
          <p:spPr>
            <a:xfrm>
              <a:off x="-44200269" y="-791552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8" name="Ellipse 1537">
              <a:extLst>
                <a:ext uri="{FF2B5EF4-FFF2-40B4-BE49-F238E27FC236}">
                  <a16:creationId xmlns:a16="http://schemas.microsoft.com/office/drawing/2014/main" id="{F22046BC-C218-7963-1FFC-70C4C80CC675}"/>
                </a:ext>
              </a:extLst>
            </p:cNvPr>
            <p:cNvSpPr/>
            <p:nvPr/>
          </p:nvSpPr>
          <p:spPr>
            <a:xfrm>
              <a:off x="-43069141" y="-567596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9" name="Ellipse 1538">
              <a:extLst>
                <a:ext uri="{FF2B5EF4-FFF2-40B4-BE49-F238E27FC236}">
                  <a16:creationId xmlns:a16="http://schemas.microsoft.com/office/drawing/2014/main" id="{595EF1DE-C7F4-D0C1-4716-E687291462EF}"/>
                </a:ext>
              </a:extLst>
            </p:cNvPr>
            <p:cNvSpPr/>
            <p:nvPr/>
          </p:nvSpPr>
          <p:spPr>
            <a:xfrm>
              <a:off x="-42786459" y="-63057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0" name="Ellipse 1539">
              <a:extLst>
                <a:ext uri="{FF2B5EF4-FFF2-40B4-BE49-F238E27FC236}">
                  <a16:creationId xmlns:a16="http://schemas.microsoft.com/office/drawing/2014/main" id="{7D7E2198-8866-403A-9164-C9BE262CFBD5}"/>
                </a:ext>
              </a:extLst>
            </p:cNvPr>
            <p:cNvSpPr/>
            <p:nvPr/>
          </p:nvSpPr>
          <p:spPr>
            <a:xfrm>
              <a:off x="-42947980" y="-63059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1" name="Ellipse 1540">
              <a:extLst>
                <a:ext uri="{FF2B5EF4-FFF2-40B4-BE49-F238E27FC236}">
                  <a16:creationId xmlns:a16="http://schemas.microsoft.com/office/drawing/2014/main" id="{B4FE8798-1677-640D-70F4-EC4C63D98141}"/>
                </a:ext>
              </a:extLst>
            </p:cNvPr>
            <p:cNvSpPr/>
            <p:nvPr/>
          </p:nvSpPr>
          <p:spPr>
            <a:xfrm>
              <a:off x="-44281070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2" name="Ellipse 1541">
              <a:extLst>
                <a:ext uri="{FF2B5EF4-FFF2-40B4-BE49-F238E27FC236}">
                  <a16:creationId xmlns:a16="http://schemas.microsoft.com/office/drawing/2014/main" id="{295458ED-1129-B172-121B-1EAFA5364A35}"/>
                </a:ext>
              </a:extLst>
            </p:cNvPr>
            <p:cNvSpPr/>
            <p:nvPr/>
          </p:nvSpPr>
          <p:spPr>
            <a:xfrm>
              <a:off x="-43109581" y="-630602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3" name="Ellipse 1542">
              <a:extLst>
                <a:ext uri="{FF2B5EF4-FFF2-40B4-BE49-F238E27FC236}">
                  <a16:creationId xmlns:a16="http://schemas.microsoft.com/office/drawing/2014/main" id="{5CCB9DBA-5D8A-22C9-AAB5-6FECA9404692}"/>
                </a:ext>
              </a:extLst>
            </p:cNvPr>
            <p:cNvSpPr/>
            <p:nvPr/>
          </p:nvSpPr>
          <p:spPr>
            <a:xfrm>
              <a:off x="-44442913" y="-79156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4" name="Ellipse 1543">
              <a:extLst>
                <a:ext uri="{FF2B5EF4-FFF2-40B4-BE49-F238E27FC236}">
                  <a16:creationId xmlns:a16="http://schemas.microsoft.com/office/drawing/2014/main" id="{967996C5-DB1D-15F1-634E-3BC956BB174A}"/>
                </a:ext>
              </a:extLst>
            </p:cNvPr>
            <p:cNvSpPr/>
            <p:nvPr/>
          </p:nvSpPr>
          <p:spPr>
            <a:xfrm>
              <a:off x="-44523714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5" name="Ellipse 1544">
              <a:extLst>
                <a:ext uri="{FF2B5EF4-FFF2-40B4-BE49-F238E27FC236}">
                  <a16:creationId xmlns:a16="http://schemas.microsoft.com/office/drawing/2014/main" id="{6AD3D81A-F016-1ACA-B0DB-CA2D29DB2F47}"/>
                </a:ext>
              </a:extLst>
            </p:cNvPr>
            <p:cNvSpPr/>
            <p:nvPr/>
          </p:nvSpPr>
          <p:spPr>
            <a:xfrm>
              <a:off x="-44604515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6" name="Ellipse 1545">
              <a:extLst>
                <a:ext uri="{FF2B5EF4-FFF2-40B4-BE49-F238E27FC236}">
                  <a16:creationId xmlns:a16="http://schemas.microsoft.com/office/drawing/2014/main" id="{38EF1EE3-1A52-D59F-703D-9187AD42EE52}"/>
                </a:ext>
              </a:extLst>
            </p:cNvPr>
            <p:cNvSpPr/>
            <p:nvPr/>
          </p:nvSpPr>
          <p:spPr>
            <a:xfrm>
              <a:off x="-44685315" y="-79156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7" name="Ellipse 1546">
              <a:extLst>
                <a:ext uri="{FF2B5EF4-FFF2-40B4-BE49-F238E27FC236}">
                  <a16:creationId xmlns:a16="http://schemas.microsoft.com/office/drawing/2014/main" id="{8DBE1E09-75A3-AEBB-0171-0D71971BDB48}"/>
                </a:ext>
              </a:extLst>
            </p:cNvPr>
            <p:cNvSpPr/>
            <p:nvPr/>
          </p:nvSpPr>
          <p:spPr>
            <a:xfrm>
              <a:off x="-42907700" y="-72157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8" name="Ellipse 1547">
              <a:extLst>
                <a:ext uri="{FF2B5EF4-FFF2-40B4-BE49-F238E27FC236}">
                  <a16:creationId xmlns:a16="http://schemas.microsoft.com/office/drawing/2014/main" id="{3928FDC5-E6C2-A32C-89EC-3923AB6D2099}"/>
                </a:ext>
              </a:extLst>
            </p:cNvPr>
            <p:cNvSpPr/>
            <p:nvPr/>
          </p:nvSpPr>
          <p:spPr>
            <a:xfrm>
              <a:off x="-43271263" y="-63057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9" name="Ellipse 1548">
              <a:extLst>
                <a:ext uri="{FF2B5EF4-FFF2-40B4-BE49-F238E27FC236}">
                  <a16:creationId xmlns:a16="http://schemas.microsoft.com/office/drawing/2014/main" id="{23534F95-D020-9781-99C0-819EA1ACCC8C}"/>
                </a:ext>
              </a:extLst>
            </p:cNvPr>
            <p:cNvSpPr/>
            <p:nvPr/>
          </p:nvSpPr>
          <p:spPr>
            <a:xfrm>
              <a:off x="-42745938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0" name="Ellipse 1549">
              <a:extLst>
                <a:ext uri="{FF2B5EF4-FFF2-40B4-BE49-F238E27FC236}">
                  <a16:creationId xmlns:a16="http://schemas.microsoft.com/office/drawing/2014/main" id="{EB965CAC-A2DC-8B51-1B50-A960A08CAD8E}"/>
                </a:ext>
              </a:extLst>
            </p:cNvPr>
            <p:cNvSpPr/>
            <p:nvPr/>
          </p:nvSpPr>
          <p:spPr>
            <a:xfrm>
              <a:off x="-43351903" y="-6305864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1" name="Ellipse 1550">
              <a:extLst>
                <a:ext uri="{FF2B5EF4-FFF2-40B4-BE49-F238E27FC236}">
                  <a16:creationId xmlns:a16="http://schemas.microsoft.com/office/drawing/2014/main" id="{70DAC174-01CC-F212-BA4D-D0D4E5256DF5}"/>
                </a:ext>
              </a:extLst>
            </p:cNvPr>
            <p:cNvSpPr/>
            <p:nvPr/>
          </p:nvSpPr>
          <p:spPr>
            <a:xfrm>
              <a:off x="-42665137" y="-7215545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2" name="Ellipse 1551">
              <a:extLst>
                <a:ext uri="{FF2B5EF4-FFF2-40B4-BE49-F238E27FC236}">
                  <a16:creationId xmlns:a16="http://schemas.microsoft.com/office/drawing/2014/main" id="{5CE337B3-5CE7-79C9-EC89-3E1D782A7E6B}"/>
                </a:ext>
              </a:extLst>
            </p:cNvPr>
            <p:cNvSpPr/>
            <p:nvPr/>
          </p:nvSpPr>
          <p:spPr>
            <a:xfrm>
              <a:off x="-43432703" y="-6305864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3" name="Ellipse 1552">
              <a:extLst>
                <a:ext uri="{FF2B5EF4-FFF2-40B4-BE49-F238E27FC236}">
                  <a16:creationId xmlns:a16="http://schemas.microsoft.com/office/drawing/2014/main" id="{B3EFC83E-BD12-43D6-85B0-716CF898220A}"/>
                </a:ext>
              </a:extLst>
            </p:cNvPr>
            <p:cNvSpPr/>
            <p:nvPr/>
          </p:nvSpPr>
          <p:spPr>
            <a:xfrm>
              <a:off x="-43513504" y="-63057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4" name="Ellipse 1553">
              <a:extLst>
                <a:ext uri="{FF2B5EF4-FFF2-40B4-BE49-F238E27FC236}">
                  <a16:creationId xmlns:a16="http://schemas.microsoft.com/office/drawing/2014/main" id="{B4F6BB57-8AC2-F606-1258-83C2159F50E5}"/>
                </a:ext>
              </a:extLst>
            </p:cNvPr>
            <p:cNvSpPr/>
            <p:nvPr/>
          </p:nvSpPr>
          <p:spPr>
            <a:xfrm>
              <a:off x="-43675347" y="-56060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5" name="Ellipse 1554">
              <a:extLst>
                <a:ext uri="{FF2B5EF4-FFF2-40B4-BE49-F238E27FC236}">
                  <a16:creationId xmlns:a16="http://schemas.microsoft.com/office/drawing/2014/main" id="{E2D5DDB0-355C-C431-D37B-C686AA80D644}"/>
                </a:ext>
              </a:extLst>
            </p:cNvPr>
            <p:cNvSpPr/>
            <p:nvPr/>
          </p:nvSpPr>
          <p:spPr>
            <a:xfrm>
              <a:off x="-43675347" y="-630602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6" name="Ellipse 1555">
              <a:extLst>
                <a:ext uri="{FF2B5EF4-FFF2-40B4-BE49-F238E27FC236}">
                  <a16:creationId xmlns:a16="http://schemas.microsoft.com/office/drawing/2014/main" id="{E6B066F2-4104-7698-DB7A-B2752948A207}"/>
                </a:ext>
              </a:extLst>
            </p:cNvPr>
            <p:cNvSpPr/>
            <p:nvPr/>
          </p:nvSpPr>
          <p:spPr>
            <a:xfrm>
              <a:off x="-43513504" y="-560580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7" name="Ellipse 1556">
              <a:extLst>
                <a:ext uri="{FF2B5EF4-FFF2-40B4-BE49-F238E27FC236}">
                  <a16:creationId xmlns:a16="http://schemas.microsoft.com/office/drawing/2014/main" id="{DBB9DD70-C1F4-297E-D03F-26E3F8603EC1}"/>
                </a:ext>
              </a:extLst>
            </p:cNvPr>
            <p:cNvSpPr/>
            <p:nvPr/>
          </p:nvSpPr>
          <p:spPr>
            <a:xfrm>
              <a:off x="-43432703" y="-5605881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8" name="Ellipse 1557">
              <a:extLst>
                <a:ext uri="{FF2B5EF4-FFF2-40B4-BE49-F238E27FC236}">
                  <a16:creationId xmlns:a16="http://schemas.microsoft.com/office/drawing/2014/main" id="{B8092F15-738E-BB21-5041-868F255DE5BA}"/>
                </a:ext>
              </a:extLst>
            </p:cNvPr>
            <p:cNvSpPr/>
            <p:nvPr/>
          </p:nvSpPr>
          <p:spPr>
            <a:xfrm>
              <a:off x="-43351903" y="-5605881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9" name="Ellipse 1558">
              <a:extLst>
                <a:ext uri="{FF2B5EF4-FFF2-40B4-BE49-F238E27FC236}">
                  <a16:creationId xmlns:a16="http://schemas.microsoft.com/office/drawing/2014/main" id="{7C82742F-A839-C4A4-B322-A27DB9B5C61A}"/>
                </a:ext>
              </a:extLst>
            </p:cNvPr>
            <p:cNvSpPr/>
            <p:nvPr/>
          </p:nvSpPr>
          <p:spPr>
            <a:xfrm>
              <a:off x="-43271263" y="-560580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0" name="Ellipse 1559">
              <a:extLst>
                <a:ext uri="{FF2B5EF4-FFF2-40B4-BE49-F238E27FC236}">
                  <a16:creationId xmlns:a16="http://schemas.microsoft.com/office/drawing/2014/main" id="{1D3704B7-EF6E-AF02-4BE0-3EA0020F69EA}"/>
                </a:ext>
              </a:extLst>
            </p:cNvPr>
            <p:cNvSpPr/>
            <p:nvPr/>
          </p:nvSpPr>
          <p:spPr>
            <a:xfrm>
              <a:off x="-43836948" y="-63059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1" name="Ellipse 1560">
              <a:extLst>
                <a:ext uri="{FF2B5EF4-FFF2-40B4-BE49-F238E27FC236}">
                  <a16:creationId xmlns:a16="http://schemas.microsoft.com/office/drawing/2014/main" id="{1F776968-CA7B-D79D-EBE1-8A165D9952F6}"/>
                </a:ext>
              </a:extLst>
            </p:cNvPr>
            <p:cNvSpPr/>
            <p:nvPr/>
          </p:nvSpPr>
          <p:spPr>
            <a:xfrm>
              <a:off x="-43109581" y="-56060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2" name="Ellipse 1561">
              <a:extLst>
                <a:ext uri="{FF2B5EF4-FFF2-40B4-BE49-F238E27FC236}">
                  <a16:creationId xmlns:a16="http://schemas.microsoft.com/office/drawing/2014/main" id="{E14C5578-7CD5-EC4E-C0B7-1C56E831C356}"/>
                </a:ext>
              </a:extLst>
            </p:cNvPr>
            <p:cNvSpPr/>
            <p:nvPr/>
          </p:nvSpPr>
          <p:spPr>
            <a:xfrm>
              <a:off x="-43998228" y="-63057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3" name="Ellipse 1562">
              <a:extLst>
                <a:ext uri="{FF2B5EF4-FFF2-40B4-BE49-F238E27FC236}">
                  <a16:creationId xmlns:a16="http://schemas.microsoft.com/office/drawing/2014/main" id="{6E574A11-1699-9E16-3C0A-94176ACCC2EF}"/>
                </a:ext>
              </a:extLst>
            </p:cNvPr>
            <p:cNvSpPr/>
            <p:nvPr/>
          </p:nvSpPr>
          <p:spPr>
            <a:xfrm>
              <a:off x="-44079431" y="-63057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4" name="Ellipse 1563">
              <a:extLst>
                <a:ext uri="{FF2B5EF4-FFF2-40B4-BE49-F238E27FC236}">
                  <a16:creationId xmlns:a16="http://schemas.microsoft.com/office/drawing/2014/main" id="{C0076FBE-AF7E-BBBA-FE0B-99AFF2554DBC}"/>
                </a:ext>
              </a:extLst>
            </p:cNvPr>
            <p:cNvSpPr/>
            <p:nvPr/>
          </p:nvSpPr>
          <p:spPr>
            <a:xfrm>
              <a:off x="-42503697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5" name="Ellipse 1564">
              <a:extLst>
                <a:ext uri="{FF2B5EF4-FFF2-40B4-BE49-F238E27FC236}">
                  <a16:creationId xmlns:a16="http://schemas.microsoft.com/office/drawing/2014/main" id="{E752679D-891A-39C8-CC95-87BC1A8FF25E}"/>
                </a:ext>
              </a:extLst>
            </p:cNvPr>
            <p:cNvSpPr/>
            <p:nvPr/>
          </p:nvSpPr>
          <p:spPr>
            <a:xfrm>
              <a:off x="-41937770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6" name="Ellipse 1565">
              <a:extLst>
                <a:ext uri="{FF2B5EF4-FFF2-40B4-BE49-F238E27FC236}">
                  <a16:creationId xmlns:a16="http://schemas.microsoft.com/office/drawing/2014/main" id="{C5E7572F-4D9D-04BC-289D-215E59FB7CE5}"/>
                </a:ext>
              </a:extLst>
            </p:cNvPr>
            <p:cNvSpPr/>
            <p:nvPr/>
          </p:nvSpPr>
          <p:spPr>
            <a:xfrm>
              <a:off x="-44038829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7" name="Ellipse 1566">
              <a:extLst>
                <a:ext uri="{FF2B5EF4-FFF2-40B4-BE49-F238E27FC236}">
                  <a16:creationId xmlns:a16="http://schemas.microsoft.com/office/drawing/2014/main" id="{220C2305-1770-BE0D-8570-6A8E46A72E28}"/>
                </a:ext>
              </a:extLst>
            </p:cNvPr>
            <p:cNvSpPr/>
            <p:nvPr/>
          </p:nvSpPr>
          <p:spPr>
            <a:xfrm>
              <a:off x="-44281070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8" name="Ellipse 1567">
              <a:extLst>
                <a:ext uri="{FF2B5EF4-FFF2-40B4-BE49-F238E27FC236}">
                  <a16:creationId xmlns:a16="http://schemas.microsoft.com/office/drawing/2014/main" id="{97A79852-2DE1-AB3E-0E3D-D2013A27467B}"/>
                </a:ext>
              </a:extLst>
            </p:cNvPr>
            <p:cNvSpPr/>
            <p:nvPr/>
          </p:nvSpPr>
          <p:spPr>
            <a:xfrm>
              <a:off x="-43756067" y="-44863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9" name="Ellipse 1568">
              <a:extLst>
                <a:ext uri="{FF2B5EF4-FFF2-40B4-BE49-F238E27FC236}">
                  <a16:creationId xmlns:a16="http://schemas.microsoft.com/office/drawing/2014/main" id="{4C87F347-3DDB-3F50-A659-32C0C614C74F}"/>
                </a:ext>
              </a:extLst>
            </p:cNvPr>
            <p:cNvSpPr/>
            <p:nvPr/>
          </p:nvSpPr>
          <p:spPr>
            <a:xfrm>
              <a:off x="-43069141" y="-637595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0" name="Ellipse 1569">
              <a:extLst>
                <a:ext uri="{FF2B5EF4-FFF2-40B4-BE49-F238E27FC236}">
                  <a16:creationId xmlns:a16="http://schemas.microsoft.com/office/drawing/2014/main" id="{F8D64A1F-2FD2-DAED-63CB-1B8A35F7D361}"/>
                </a:ext>
              </a:extLst>
            </p:cNvPr>
            <p:cNvSpPr/>
            <p:nvPr/>
          </p:nvSpPr>
          <p:spPr>
            <a:xfrm>
              <a:off x="-43796427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1" name="Ellipse 1570">
              <a:extLst>
                <a:ext uri="{FF2B5EF4-FFF2-40B4-BE49-F238E27FC236}">
                  <a16:creationId xmlns:a16="http://schemas.microsoft.com/office/drawing/2014/main" id="{7AB396A3-088E-3830-13A0-B48589F540AF}"/>
                </a:ext>
              </a:extLst>
            </p:cNvPr>
            <p:cNvSpPr/>
            <p:nvPr/>
          </p:nvSpPr>
          <p:spPr>
            <a:xfrm>
              <a:off x="-43715546" y="-637595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2" name="Ellipse 1571">
              <a:extLst>
                <a:ext uri="{FF2B5EF4-FFF2-40B4-BE49-F238E27FC236}">
                  <a16:creationId xmlns:a16="http://schemas.microsoft.com/office/drawing/2014/main" id="{E632ABCD-9AAE-8C1D-15FA-C7C0AB287E8B}"/>
                </a:ext>
              </a:extLst>
            </p:cNvPr>
            <p:cNvSpPr/>
            <p:nvPr/>
          </p:nvSpPr>
          <p:spPr>
            <a:xfrm>
              <a:off x="-43837029" y="-44863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3" name="Ellipse 1572">
              <a:extLst>
                <a:ext uri="{FF2B5EF4-FFF2-40B4-BE49-F238E27FC236}">
                  <a16:creationId xmlns:a16="http://schemas.microsoft.com/office/drawing/2014/main" id="{72829CEF-EABB-9523-0D8A-6F275577A9FE}"/>
                </a:ext>
              </a:extLst>
            </p:cNvPr>
            <p:cNvSpPr/>
            <p:nvPr/>
          </p:nvSpPr>
          <p:spPr>
            <a:xfrm>
              <a:off x="-44846997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4" name="Ellipse 1573">
              <a:extLst>
                <a:ext uri="{FF2B5EF4-FFF2-40B4-BE49-F238E27FC236}">
                  <a16:creationId xmlns:a16="http://schemas.microsoft.com/office/drawing/2014/main" id="{C736F1C3-C9E3-C101-18DF-E962FC243BB7}"/>
                </a:ext>
              </a:extLst>
            </p:cNvPr>
            <p:cNvSpPr/>
            <p:nvPr/>
          </p:nvSpPr>
          <p:spPr>
            <a:xfrm>
              <a:off x="-44927637" y="-791552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5" name="Ellipse 1574">
              <a:extLst>
                <a:ext uri="{FF2B5EF4-FFF2-40B4-BE49-F238E27FC236}">
                  <a16:creationId xmlns:a16="http://schemas.microsoft.com/office/drawing/2014/main" id="{5A5C2958-4FBC-1ADD-4888-7988B8A6EE63}"/>
                </a:ext>
              </a:extLst>
            </p:cNvPr>
            <p:cNvSpPr/>
            <p:nvPr/>
          </p:nvSpPr>
          <p:spPr>
            <a:xfrm>
              <a:off x="-43069463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6" name="Ellipse 1575">
              <a:extLst>
                <a:ext uri="{FF2B5EF4-FFF2-40B4-BE49-F238E27FC236}">
                  <a16:creationId xmlns:a16="http://schemas.microsoft.com/office/drawing/2014/main" id="{F602E08B-BD1B-4E13-1AE7-11D9B9F4D049}"/>
                </a:ext>
              </a:extLst>
            </p:cNvPr>
            <p:cNvSpPr/>
            <p:nvPr/>
          </p:nvSpPr>
          <p:spPr>
            <a:xfrm>
              <a:off x="-45089238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7" name="Ellipse 1576">
              <a:extLst>
                <a:ext uri="{FF2B5EF4-FFF2-40B4-BE49-F238E27FC236}">
                  <a16:creationId xmlns:a16="http://schemas.microsoft.com/office/drawing/2014/main" id="{F508C7D8-8B05-0DE7-E3A2-8B0A37035D9E}"/>
                </a:ext>
              </a:extLst>
            </p:cNvPr>
            <p:cNvSpPr/>
            <p:nvPr/>
          </p:nvSpPr>
          <p:spPr>
            <a:xfrm>
              <a:off x="-42988501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8" name="Ellipse 1577">
              <a:extLst>
                <a:ext uri="{FF2B5EF4-FFF2-40B4-BE49-F238E27FC236}">
                  <a16:creationId xmlns:a16="http://schemas.microsoft.com/office/drawing/2014/main" id="{23670C21-92A5-F54C-9C07-B91D268136A5}"/>
                </a:ext>
              </a:extLst>
            </p:cNvPr>
            <p:cNvSpPr/>
            <p:nvPr/>
          </p:nvSpPr>
          <p:spPr>
            <a:xfrm>
              <a:off x="-42988501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9" name="Ellipse 1578">
              <a:extLst>
                <a:ext uri="{FF2B5EF4-FFF2-40B4-BE49-F238E27FC236}">
                  <a16:creationId xmlns:a16="http://schemas.microsoft.com/office/drawing/2014/main" id="{29E66EB6-3902-92E2-7445-ECC63C4CAB50}"/>
                </a:ext>
              </a:extLst>
            </p:cNvPr>
            <p:cNvSpPr/>
            <p:nvPr/>
          </p:nvSpPr>
          <p:spPr>
            <a:xfrm>
              <a:off x="-43715546" y="-55361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0" name="Ellipse 1579">
              <a:extLst>
                <a:ext uri="{FF2B5EF4-FFF2-40B4-BE49-F238E27FC236}">
                  <a16:creationId xmlns:a16="http://schemas.microsoft.com/office/drawing/2014/main" id="{0FB4A625-CB01-2E63-EE00-56DF901C5583}"/>
                </a:ext>
              </a:extLst>
            </p:cNvPr>
            <p:cNvSpPr/>
            <p:nvPr/>
          </p:nvSpPr>
          <p:spPr>
            <a:xfrm>
              <a:off x="-42947980" y="-64457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1" name="Ellipse 1580">
              <a:extLst>
                <a:ext uri="{FF2B5EF4-FFF2-40B4-BE49-F238E27FC236}">
                  <a16:creationId xmlns:a16="http://schemas.microsoft.com/office/drawing/2014/main" id="{AD16FFFA-E0AF-9121-7FBF-AF2CFB006D07}"/>
                </a:ext>
              </a:extLst>
            </p:cNvPr>
            <p:cNvSpPr/>
            <p:nvPr/>
          </p:nvSpPr>
          <p:spPr>
            <a:xfrm>
              <a:off x="-43028620" y="-64457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2" name="Ellipse 1581">
              <a:extLst>
                <a:ext uri="{FF2B5EF4-FFF2-40B4-BE49-F238E27FC236}">
                  <a16:creationId xmlns:a16="http://schemas.microsoft.com/office/drawing/2014/main" id="{219A84D8-D989-8111-ED31-CECF4F2692B7}"/>
                </a:ext>
              </a:extLst>
            </p:cNvPr>
            <p:cNvSpPr/>
            <p:nvPr/>
          </p:nvSpPr>
          <p:spPr>
            <a:xfrm>
              <a:off x="-45331640" y="-791528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3" name="Ellipse 1582">
              <a:extLst>
                <a:ext uri="{FF2B5EF4-FFF2-40B4-BE49-F238E27FC236}">
                  <a16:creationId xmlns:a16="http://schemas.microsoft.com/office/drawing/2014/main" id="{0BDE97B8-1D5B-5E53-504C-A8321BC3659C}"/>
                </a:ext>
              </a:extLst>
            </p:cNvPr>
            <p:cNvSpPr/>
            <p:nvPr/>
          </p:nvSpPr>
          <p:spPr>
            <a:xfrm>
              <a:off x="-45412682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4" name="Ellipse 1583">
              <a:extLst>
                <a:ext uri="{FF2B5EF4-FFF2-40B4-BE49-F238E27FC236}">
                  <a16:creationId xmlns:a16="http://schemas.microsoft.com/office/drawing/2014/main" id="{54B6464E-B2D8-1D17-65A8-6226567F6808}"/>
                </a:ext>
              </a:extLst>
            </p:cNvPr>
            <p:cNvSpPr/>
            <p:nvPr/>
          </p:nvSpPr>
          <p:spPr>
            <a:xfrm>
              <a:off x="-45372161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5" name="Ellipse 1584">
              <a:extLst>
                <a:ext uri="{FF2B5EF4-FFF2-40B4-BE49-F238E27FC236}">
                  <a16:creationId xmlns:a16="http://schemas.microsoft.com/office/drawing/2014/main" id="{AA859E85-AF55-B27B-8159-7C0BA30F4AAD}"/>
                </a:ext>
              </a:extLst>
            </p:cNvPr>
            <p:cNvSpPr/>
            <p:nvPr/>
          </p:nvSpPr>
          <p:spPr>
            <a:xfrm>
              <a:off x="-45291199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6" name="Ellipse 1585">
              <a:extLst>
                <a:ext uri="{FF2B5EF4-FFF2-40B4-BE49-F238E27FC236}">
                  <a16:creationId xmlns:a16="http://schemas.microsoft.com/office/drawing/2014/main" id="{CBC1BB4C-D37A-9288-9E0B-6E6B927EAB1D}"/>
                </a:ext>
              </a:extLst>
            </p:cNvPr>
            <p:cNvSpPr/>
            <p:nvPr/>
          </p:nvSpPr>
          <p:spPr>
            <a:xfrm>
              <a:off x="-45573961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7" name="Ellipse 1586">
              <a:extLst>
                <a:ext uri="{FF2B5EF4-FFF2-40B4-BE49-F238E27FC236}">
                  <a16:creationId xmlns:a16="http://schemas.microsoft.com/office/drawing/2014/main" id="{4818C733-0E86-BC16-FCFB-1B05A5D3ADBF}"/>
                </a:ext>
              </a:extLst>
            </p:cNvPr>
            <p:cNvSpPr/>
            <p:nvPr/>
          </p:nvSpPr>
          <p:spPr>
            <a:xfrm>
              <a:off x="-43069141" y="-55361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8" name="Ellipse 1587">
              <a:extLst>
                <a:ext uri="{FF2B5EF4-FFF2-40B4-BE49-F238E27FC236}">
                  <a16:creationId xmlns:a16="http://schemas.microsoft.com/office/drawing/2014/main" id="{77CA4A13-64F0-0ECB-389D-C063B5E5D218}"/>
                </a:ext>
              </a:extLst>
            </p:cNvPr>
            <p:cNvSpPr/>
            <p:nvPr/>
          </p:nvSpPr>
          <p:spPr>
            <a:xfrm>
              <a:off x="-44483112" y="-826507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9" name="Ellipse 1588">
              <a:extLst>
                <a:ext uri="{FF2B5EF4-FFF2-40B4-BE49-F238E27FC236}">
                  <a16:creationId xmlns:a16="http://schemas.microsoft.com/office/drawing/2014/main" id="{427F29E6-4EEF-3B73-AF17-839D832AC16A}"/>
                </a:ext>
              </a:extLst>
            </p:cNvPr>
            <p:cNvSpPr/>
            <p:nvPr/>
          </p:nvSpPr>
          <p:spPr>
            <a:xfrm>
              <a:off x="-43756148" y="-64457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0" name="Ellipse 1589">
              <a:extLst>
                <a:ext uri="{FF2B5EF4-FFF2-40B4-BE49-F238E27FC236}">
                  <a16:creationId xmlns:a16="http://schemas.microsoft.com/office/drawing/2014/main" id="{B89E2E58-3CD6-5D05-40BC-D2D6307E27A7}"/>
                </a:ext>
              </a:extLst>
            </p:cNvPr>
            <p:cNvSpPr/>
            <p:nvPr/>
          </p:nvSpPr>
          <p:spPr>
            <a:xfrm>
              <a:off x="-45655165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1" name="Ellipse 1590">
              <a:extLst>
                <a:ext uri="{FF2B5EF4-FFF2-40B4-BE49-F238E27FC236}">
                  <a16:creationId xmlns:a16="http://schemas.microsoft.com/office/drawing/2014/main" id="{E0856753-597A-9250-0096-862E47E1ACD7}"/>
                </a:ext>
              </a:extLst>
            </p:cNvPr>
            <p:cNvSpPr/>
            <p:nvPr/>
          </p:nvSpPr>
          <p:spPr>
            <a:xfrm>
              <a:off x="-43836787" y="-64457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2" name="Ellipse 1591">
              <a:extLst>
                <a:ext uri="{FF2B5EF4-FFF2-40B4-BE49-F238E27FC236}">
                  <a16:creationId xmlns:a16="http://schemas.microsoft.com/office/drawing/2014/main" id="{6CC23F28-9970-19BA-22C3-5262C97541AC}"/>
                </a:ext>
              </a:extLst>
            </p:cNvPr>
            <p:cNvSpPr/>
            <p:nvPr/>
          </p:nvSpPr>
          <p:spPr>
            <a:xfrm>
              <a:off x="-44442913" y="-72157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3" name="Ellipse 1592">
              <a:extLst>
                <a:ext uri="{FF2B5EF4-FFF2-40B4-BE49-F238E27FC236}">
                  <a16:creationId xmlns:a16="http://schemas.microsoft.com/office/drawing/2014/main" id="{D9F130D1-9ED9-FB8E-BC37-803E695382E2}"/>
                </a:ext>
              </a:extLst>
            </p:cNvPr>
            <p:cNvSpPr/>
            <p:nvPr/>
          </p:nvSpPr>
          <p:spPr>
            <a:xfrm>
              <a:off x="-45372000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4" name="Ellipse 1593">
              <a:extLst>
                <a:ext uri="{FF2B5EF4-FFF2-40B4-BE49-F238E27FC236}">
                  <a16:creationId xmlns:a16="http://schemas.microsoft.com/office/drawing/2014/main" id="{3150255C-70C6-6AE1-D03D-9FB8977801B4}"/>
                </a:ext>
              </a:extLst>
            </p:cNvPr>
            <p:cNvSpPr/>
            <p:nvPr/>
          </p:nvSpPr>
          <p:spPr>
            <a:xfrm>
              <a:off x="-42180414" y="-55361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5" name="Ellipse 1594">
              <a:extLst>
                <a:ext uri="{FF2B5EF4-FFF2-40B4-BE49-F238E27FC236}">
                  <a16:creationId xmlns:a16="http://schemas.microsoft.com/office/drawing/2014/main" id="{84252B9A-CE9E-39A7-8381-C2C337029182}"/>
                </a:ext>
              </a:extLst>
            </p:cNvPr>
            <p:cNvSpPr/>
            <p:nvPr/>
          </p:nvSpPr>
          <p:spPr>
            <a:xfrm>
              <a:off x="-45816202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6" name="Ellipse 1595">
              <a:extLst>
                <a:ext uri="{FF2B5EF4-FFF2-40B4-BE49-F238E27FC236}">
                  <a16:creationId xmlns:a16="http://schemas.microsoft.com/office/drawing/2014/main" id="{FD090B58-DF1E-E0B4-67D5-155BD5EBD80C}"/>
                </a:ext>
              </a:extLst>
            </p:cNvPr>
            <p:cNvSpPr/>
            <p:nvPr/>
          </p:nvSpPr>
          <p:spPr>
            <a:xfrm>
              <a:off x="-45291038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7" name="Ellipse 1596">
              <a:extLst>
                <a:ext uri="{FF2B5EF4-FFF2-40B4-BE49-F238E27FC236}">
                  <a16:creationId xmlns:a16="http://schemas.microsoft.com/office/drawing/2014/main" id="{BC73AA07-D82F-808D-52AD-920B889D26B2}"/>
                </a:ext>
              </a:extLst>
            </p:cNvPr>
            <p:cNvSpPr/>
            <p:nvPr/>
          </p:nvSpPr>
          <p:spPr>
            <a:xfrm>
              <a:off x="-44644875" y="-826507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8" name="Ellipse 1597">
              <a:extLst>
                <a:ext uri="{FF2B5EF4-FFF2-40B4-BE49-F238E27FC236}">
                  <a16:creationId xmlns:a16="http://schemas.microsoft.com/office/drawing/2014/main" id="{051FD477-A86E-0326-ACF6-D2F6B934D852}"/>
                </a:ext>
              </a:extLst>
            </p:cNvPr>
            <p:cNvSpPr/>
            <p:nvPr/>
          </p:nvSpPr>
          <p:spPr>
            <a:xfrm>
              <a:off x="-45291280" y="-826507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9" name="Ellipse 1598">
              <a:extLst>
                <a:ext uri="{FF2B5EF4-FFF2-40B4-BE49-F238E27FC236}">
                  <a16:creationId xmlns:a16="http://schemas.microsoft.com/office/drawing/2014/main" id="{4CD0B2A2-AD22-F7F2-5EE5-6F312FEB5545}"/>
                </a:ext>
              </a:extLst>
            </p:cNvPr>
            <p:cNvSpPr/>
            <p:nvPr/>
          </p:nvSpPr>
          <p:spPr>
            <a:xfrm>
              <a:off x="-46058846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0" name="Ellipse 1599">
              <a:extLst>
                <a:ext uri="{FF2B5EF4-FFF2-40B4-BE49-F238E27FC236}">
                  <a16:creationId xmlns:a16="http://schemas.microsoft.com/office/drawing/2014/main" id="{752D95BB-3BF1-C4C9-1610-663491948A80}"/>
                </a:ext>
              </a:extLst>
            </p:cNvPr>
            <p:cNvSpPr/>
            <p:nvPr/>
          </p:nvSpPr>
          <p:spPr>
            <a:xfrm>
              <a:off x="-44685315" y="-72157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1" name="Ellipse 1600">
              <a:extLst>
                <a:ext uri="{FF2B5EF4-FFF2-40B4-BE49-F238E27FC236}">
                  <a16:creationId xmlns:a16="http://schemas.microsoft.com/office/drawing/2014/main" id="{95EAF058-86AE-FB79-43BC-695566F35960}"/>
                </a:ext>
              </a:extLst>
            </p:cNvPr>
            <p:cNvSpPr/>
            <p:nvPr/>
          </p:nvSpPr>
          <p:spPr>
            <a:xfrm>
              <a:off x="-44604353" y="-81953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2" name="Ellipse 1601">
              <a:extLst>
                <a:ext uri="{FF2B5EF4-FFF2-40B4-BE49-F238E27FC236}">
                  <a16:creationId xmlns:a16="http://schemas.microsoft.com/office/drawing/2014/main" id="{70C5A1FB-A2A3-E337-5AF4-E6AEC32FCDFE}"/>
                </a:ext>
              </a:extLst>
            </p:cNvPr>
            <p:cNvSpPr/>
            <p:nvPr/>
          </p:nvSpPr>
          <p:spPr>
            <a:xfrm>
              <a:off x="-43836787" y="-546635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3" name="Ellipse 1602">
              <a:extLst>
                <a:ext uri="{FF2B5EF4-FFF2-40B4-BE49-F238E27FC236}">
                  <a16:creationId xmlns:a16="http://schemas.microsoft.com/office/drawing/2014/main" id="{9E4924F8-5AB2-A3F4-7446-82B4B4574BD2}"/>
                </a:ext>
              </a:extLst>
            </p:cNvPr>
            <p:cNvSpPr/>
            <p:nvPr/>
          </p:nvSpPr>
          <p:spPr>
            <a:xfrm>
              <a:off x="-44685315" y="-903514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4" name="Ellipse 1603">
              <a:extLst>
                <a:ext uri="{FF2B5EF4-FFF2-40B4-BE49-F238E27FC236}">
                  <a16:creationId xmlns:a16="http://schemas.microsoft.com/office/drawing/2014/main" id="{6223D728-D09E-E775-EEC8-7B5546B985DB}"/>
                </a:ext>
              </a:extLst>
            </p:cNvPr>
            <p:cNvSpPr/>
            <p:nvPr/>
          </p:nvSpPr>
          <p:spPr>
            <a:xfrm>
              <a:off x="-42947980" y="-79856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5" name="Ellipse 1604">
              <a:extLst>
                <a:ext uri="{FF2B5EF4-FFF2-40B4-BE49-F238E27FC236}">
                  <a16:creationId xmlns:a16="http://schemas.microsoft.com/office/drawing/2014/main" id="{6BC74F9F-4311-E733-88B2-04889218ACB9}"/>
                </a:ext>
              </a:extLst>
            </p:cNvPr>
            <p:cNvSpPr/>
            <p:nvPr/>
          </p:nvSpPr>
          <p:spPr>
            <a:xfrm>
              <a:off x="-44846997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6" name="Ellipse 1605">
              <a:extLst>
                <a:ext uri="{FF2B5EF4-FFF2-40B4-BE49-F238E27FC236}">
                  <a16:creationId xmlns:a16="http://schemas.microsoft.com/office/drawing/2014/main" id="{8D2FF7CE-EE8A-D670-412D-13D9A381E220}"/>
                </a:ext>
              </a:extLst>
            </p:cNvPr>
            <p:cNvSpPr/>
            <p:nvPr/>
          </p:nvSpPr>
          <p:spPr>
            <a:xfrm>
              <a:off x="-44483112" y="-88252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7" name="Ellipse 1606">
              <a:extLst>
                <a:ext uri="{FF2B5EF4-FFF2-40B4-BE49-F238E27FC236}">
                  <a16:creationId xmlns:a16="http://schemas.microsoft.com/office/drawing/2014/main" id="{4845B098-BAB8-70AF-D5F0-6DD5F06C1869}"/>
                </a:ext>
              </a:extLst>
            </p:cNvPr>
            <p:cNvSpPr/>
            <p:nvPr/>
          </p:nvSpPr>
          <p:spPr>
            <a:xfrm>
              <a:off x="-43715304" y="-455618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8" name="Ellipse 1607">
              <a:extLst>
                <a:ext uri="{FF2B5EF4-FFF2-40B4-BE49-F238E27FC236}">
                  <a16:creationId xmlns:a16="http://schemas.microsoft.com/office/drawing/2014/main" id="{EBC944F3-E2FC-56A3-7ECC-85424E940708}"/>
                </a:ext>
              </a:extLst>
            </p:cNvPr>
            <p:cNvSpPr/>
            <p:nvPr/>
          </p:nvSpPr>
          <p:spPr>
            <a:xfrm>
              <a:off x="-45089238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9" name="Ellipse 1608">
              <a:extLst>
                <a:ext uri="{FF2B5EF4-FFF2-40B4-BE49-F238E27FC236}">
                  <a16:creationId xmlns:a16="http://schemas.microsoft.com/office/drawing/2014/main" id="{ECE01EC2-DBDF-8F2B-0FBD-EAACBA4BCBAE}"/>
                </a:ext>
              </a:extLst>
            </p:cNvPr>
            <p:cNvSpPr/>
            <p:nvPr/>
          </p:nvSpPr>
          <p:spPr>
            <a:xfrm>
              <a:off x="-42907700" y="-65158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0" name="Ellipse 1609">
              <a:extLst>
                <a:ext uri="{FF2B5EF4-FFF2-40B4-BE49-F238E27FC236}">
                  <a16:creationId xmlns:a16="http://schemas.microsoft.com/office/drawing/2014/main" id="{2F5B6EC7-6E4C-028B-C282-825CE329ED47}"/>
                </a:ext>
              </a:extLst>
            </p:cNvPr>
            <p:cNvSpPr/>
            <p:nvPr/>
          </p:nvSpPr>
          <p:spPr>
            <a:xfrm>
              <a:off x="-45251081" y="-72157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1" name="Ellipse 1610">
              <a:extLst>
                <a:ext uri="{FF2B5EF4-FFF2-40B4-BE49-F238E27FC236}">
                  <a16:creationId xmlns:a16="http://schemas.microsoft.com/office/drawing/2014/main" id="{48F5E1DD-8F48-6D10-5B99-B6A02209C07B}"/>
                </a:ext>
              </a:extLst>
            </p:cNvPr>
            <p:cNvSpPr/>
            <p:nvPr/>
          </p:nvSpPr>
          <p:spPr>
            <a:xfrm>
              <a:off x="-44523714" y="-81953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2" name="Ellipse 1611">
              <a:extLst>
                <a:ext uri="{FF2B5EF4-FFF2-40B4-BE49-F238E27FC236}">
                  <a16:creationId xmlns:a16="http://schemas.microsoft.com/office/drawing/2014/main" id="{795A6DD2-69DE-F24E-7F51-5F9F419F1928}"/>
                </a:ext>
              </a:extLst>
            </p:cNvPr>
            <p:cNvSpPr/>
            <p:nvPr/>
          </p:nvSpPr>
          <p:spPr>
            <a:xfrm>
              <a:off x="-45412682" y="-721562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3" name="Ellipse 1612">
              <a:extLst>
                <a:ext uri="{FF2B5EF4-FFF2-40B4-BE49-F238E27FC236}">
                  <a16:creationId xmlns:a16="http://schemas.microsoft.com/office/drawing/2014/main" id="{511EBA7D-8FCC-8753-C4AE-0A17E6BD5958}"/>
                </a:ext>
              </a:extLst>
            </p:cNvPr>
            <p:cNvSpPr/>
            <p:nvPr/>
          </p:nvSpPr>
          <p:spPr>
            <a:xfrm>
              <a:off x="-42947980" y="-546635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4" name="Ellipse 1613">
              <a:extLst>
                <a:ext uri="{FF2B5EF4-FFF2-40B4-BE49-F238E27FC236}">
                  <a16:creationId xmlns:a16="http://schemas.microsoft.com/office/drawing/2014/main" id="{EB029AAF-A043-D840-39A9-4520A5B9F7C4}"/>
                </a:ext>
              </a:extLst>
            </p:cNvPr>
            <p:cNvSpPr/>
            <p:nvPr/>
          </p:nvSpPr>
          <p:spPr>
            <a:xfrm>
              <a:off x="-44442913" y="-903514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5" name="Ellipse 1614">
              <a:extLst>
                <a:ext uri="{FF2B5EF4-FFF2-40B4-BE49-F238E27FC236}">
                  <a16:creationId xmlns:a16="http://schemas.microsoft.com/office/drawing/2014/main" id="{61188E01-A33E-042D-3E93-201C5785C948}"/>
                </a:ext>
              </a:extLst>
            </p:cNvPr>
            <p:cNvSpPr/>
            <p:nvPr/>
          </p:nvSpPr>
          <p:spPr>
            <a:xfrm>
              <a:off x="-44806395" y="-88250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6" name="Ellipse 1615">
              <a:extLst>
                <a:ext uri="{FF2B5EF4-FFF2-40B4-BE49-F238E27FC236}">
                  <a16:creationId xmlns:a16="http://schemas.microsoft.com/office/drawing/2014/main" id="{C3293704-FE7B-467B-077F-8B465093C754}"/>
                </a:ext>
              </a:extLst>
            </p:cNvPr>
            <p:cNvSpPr/>
            <p:nvPr/>
          </p:nvSpPr>
          <p:spPr>
            <a:xfrm>
              <a:off x="-44483193" y="-812538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7" name="Ellipse 1616">
              <a:extLst>
                <a:ext uri="{FF2B5EF4-FFF2-40B4-BE49-F238E27FC236}">
                  <a16:creationId xmlns:a16="http://schemas.microsoft.com/office/drawing/2014/main" id="{4A95AFC4-18E2-D726-E019-EB70FD6AE8E7}"/>
                </a:ext>
              </a:extLst>
            </p:cNvPr>
            <p:cNvSpPr/>
            <p:nvPr/>
          </p:nvSpPr>
          <p:spPr>
            <a:xfrm>
              <a:off x="-42139812" y="-546635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8" name="Ellipse 1617">
              <a:extLst>
                <a:ext uri="{FF2B5EF4-FFF2-40B4-BE49-F238E27FC236}">
                  <a16:creationId xmlns:a16="http://schemas.microsoft.com/office/drawing/2014/main" id="{214A49F6-6135-0C4D-B115-78063C1C79B5}"/>
                </a:ext>
              </a:extLst>
            </p:cNvPr>
            <p:cNvSpPr/>
            <p:nvPr/>
          </p:nvSpPr>
          <p:spPr>
            <a:xfrm>
              <a:off x="-42947980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9" name="Ellipse 1618">
              <a:extLst>
                <a:ext uri="{FF2B5EF4-FFF2-40B4-BE49-F238E27FC236}">
                  <a16:creationId xmlns:a16="http://schemas.microsoft.com/office/drawing/2014/main" id="{C84AEE5E-90FE-512C-1954-8C91C5AAC8C1}"/>
                </a:ext>
              </a:extLst>
            </p:cNvPr>
            <p:cNvSpPr/>
            <p:nvPr/>
          </p:nvSpPr>
          <p:spPr>
            <a:xfrm>
              <a:off x="-43028620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0" name="Ellipse 1619">
              <a:extLst>
                <a:ext uri="{FF2B5EF4-FFF2-40B4-BE49-F238E27FC236}">
                  <a16:creationId xmlns:a16="http://schemas.microsoft.com/office/drawing/2014/main" id="{9C20E9EA-D3B9-CCAC-5A38-395F878D46C3}"/>
                </a:ext>
              </a:extLst>
            </p:cNvPr>
            <p:cNvSpPr/>
            <p:nvPr/>
          </p:nvSpPr>
          <p:spPr>
            <a:xfrm>
              <a:off x="-44200269" y="-5396264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1" name="Ellipse 1620">
              <a:extLst>
                <a:ext uri="{FF2B5EF4-FFF2-40B4-BE49-F238E27FC236}">
                  <a16:creationId xmlns:a16="http://schemas.microsoft.com/office/drawing/2014/main" id="{01117577-E0D7-2FF7-401D-D17C0CF00131}"/>
                </a:ext>
              </a:extLst>
            </p:cNvPr>
            <p:cNvSpPr/>
            <p:nvPr/>
          </p:nvSpPr>
          <p:spPr>
            <a:xfrm>
              <a:off x="-44119469" y="-5396264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2" name="Ellipse 1621">
              <a:extLst>
                <a:ext uri="{FF2B5EF4-FFF2-40B4-BE49-F238E27FC236}">
                  <a16:creationId xmlns:a16="http://schemas.microsoft.com/office/drawing/2014/main" id="{A5E2DBA8-A7A5-CAB1-5B11-EDEFF2AD6B1B}"/>
                </a:ext>
              </a:extLst>
            </p:cNvPr>
            <p:cNvSpPr/>
            <p:nvPr/>
          </p:nvSpPr>
          <p:spPr>
            <a:xfrm>
              <a:off x="-44038829" y="-539610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3" name="Ellipse 1622">
              <a:extLst>
                <a:ext uri="{FF2B5EF4-FFF2-40B4-BE49-F238E27FC236}">
                  <a16:creationId xmlns:a16="http://schemas.microsoft.com/office/drawing/2014/main" id="{846263C3-2996-9CAD-A20C-BBC1F96BFC8F}"/>
                </a:ext>
              </a:extLst>
            </p:cNvPr>
            <p:cNvSpPr/>
            <p:nvPr/>
          </p:nvSpPr>
          <p:spPr>
            <a:xfrm>
              <a:off x="-43877147" y="-65158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4" name="Ellipse 1623">
              <a:extLst>
                <a:ext uri="{FF2B5EF4-FFF2-40B4-BE49-F238E27FC236}">
                  <a16:creationId xmlns:a16="http://schemas.microsoft.com/office/drawing/2014/main" id="{84F9DA82-779C-0D9E-4B1A-9FBD5600869B}"/>
                </a:ext>
              </a:extLst>
            </p:cNvPr>
            <p:cNvSpPr/>
            <p:nvPr/>
          </p:nvSpPr>
          <p:spPr>
            <a:xfrm>
              <a:off x="-43756148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5" name="Ellipse 1624">
              <a:extLst>
                <a:ext uri="{FF2B5EF4-FFF2-40B4-BE49-F238E27FC236}">
                  <a16:creationId xmlns:a16="http://schemas.microsoft.com/office/drawing/2014/main" id="{349F2822-88D4-7C12-8B24-0F45446C236C}"/>
                </a:ext>
              </a:extLst>
            </p:cNvPr>
            <p:cNvSpPr/>
            <p:nvPr/>
          </p:nvSpPr>
          <p:spPr>
            <a:xfrm>
              <a:off x="-43836787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6" name="Ellipse 1625">
              <a:extLst>
                <a:ext uri="{FF2B5EF4-FFF2-40B4-BE49-F238E27FC236}">
                  <a16:creationId xmlns:a16="http://schemas.microsoft.com/office/drawing/2014/main" id="{6DD56B75-1C2F-A4B8-0B01-4F1B2431CBDD}"/>
                </a:ext>
              </a:extLst>
            </p:cNvPr>
            <p:cNvSpPr/>
            <p:nvPr/>
          </p:nvSpPr>
          <p:spPr>
            <a:xfrm>
              <a:off x="-44442913" y="-65158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7" name="Ellipse 1626">
              <a:extLst>
                <a:ext uri="{FF2B5EF4-FFF2-40B4-BE49-F238E27FC236}">
                  <a16:creationId xmlns:a16="http://schemas.microsoft.com/office/drawing/2014/main" id="{7B1A56AA-F61F-DE85-6D22-B6C546FEC66C}"/>
                </a:ext>
              </a:extLst>
            </p:cNvPr>
            <p:cNvSpPr/>
            <p:nvPr/>
          </p:nvSpPr>
          <p:spPr>
            <a:xfrm>
              <a:off x="-44482870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8" name="Ellipse 1627">
              <a:extLst>
                <a:ext uri="{FF2B5EF4-FFF2-40B4-BE49-F238E27FC236}">
                  <a16:creationId xmlns:a16="http://schemas.microsoft.com/office/drawing/2014/main" id="{4FC860C7-14AB-7786-CD80-1A94306964F9}"/>
                </a:ext>
              </a:extLst>
            </p:cNvPr>
            <p:cNvSpPr/>
            <p:nvPr/>
          </p:nvSpPr>
          <p:spPr>
            <a:xfrm>
              <a:off x="-45371919" y="-826507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9" name="Ellipse 1628">
              <a:extLst>
                <a:ext uri="{FF2B5EF4-FFF2-40B4-BE49-F238E27FC236}">
                  <a16:creationId xmlns:a16="http://schemas.microsoft.com/office/drawing/2014/main" id="{62060641-E408-478D-3AC5-5BCEDB4BBEAB}"/>
                </a:ext>
              </a:extLst>
            </p:cNvPr>
            <p:cNvSpPr/>
            <p:nvPr/>
          </p:nvSpPr>
          <p:spPr>
            <a:xfrm>
              <a:off x="-43472902" y="-539610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0" name="Ellipse 1629">
              <a:extLst>
                <a:ext uri="{FF2B5EF4-FFF2-40B4-BE49-F238E27FC236}">
                  <a16:creationId xmlns:a16="http://schemas.microsoft.com/office/drawing/2014/main" id="{098D188F-6C3F-8DAB-4035-20FD47571817}"/>
                </a:ext>
              </a:extLst>
            </p:cNvPr>
            <p:cNvSpPr/>
            <p:nvPr/>
          </p:nvSpPr>
          <p:spPr>
            <a:xfrm>
              <a:off x="-43836868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1" name="Ellipse 1630">
              <a:extLst>
                <a:ext uri="{FF2B5EF4-FFF2-40B4-BE49-F238E27FC236}">
                  <a16:creationId xmlns:a16="http://schemas.microsoft.com/office/drawing/2014/main" id="{78F22E4A-593E-5214-A385-3D8594EAA186}"/>
                </a:ext>
              </a:extLst>
            </p:cNvPr>
            <p:cNvSpPr/>
            <p:nvPr/>
          </p:nvSpPr>
          <p:spPr>
            <a:xfrm>
              <a:off x="-43311865" y="-539610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2" name="Ellipse 1631">
              <a:extLst>
                <a:ext uri="{FF2B5EF4-FFF2-40B4-BE49-F238E27FC236}">
                  <a16:creationId xmlns:a16="http://schemas.microsoft.com/office/drawing/2014/main" id="{046CCD29-678A-191C-7338-70B994E91E08}"/>
                </a:ext>
              </a:extLst>
            </p:cNvPr>
            <p:cNvSpPr/>
            <p:nvPr/>
          </p:nvSpPr>
          <p:spPr>
            <a:xfrm>
              <a:off x="-43755906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3" name="Ellipse 1632">
              <a:extLst>
                <a:ext uri="{FF2B5EF4-FFF2-40B4-BE49-F238E27FC236}">
                  <a16:creationId xmlns:a16="http://schemas.microsoft.com/office/drawing/2014/main" id="{CA055597-0847-9DAE-720D-69ED562FBE06}"/>
                </a:ext>
              </a:extLst>
            </p:cNvPr>
            <p:cNvSpPr/>
            <p:nvPr/>
          </p:nvSpPr>
          <p:spPr>
            <a:xfrm>
              <a:off x="-42947980" y="-65856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4" name="Ellipse 1633">
              <a:extLst>
                <a:ext uri="{FF2B5EF4-FFF2-40B4-BE49-F238E27FC236}">
                  <a16:creationId xmlns:a16="http://schemas.microsoft.com/office/drawing/2014/main" id="{C1E1A1F1-68F7-89A8-BABE-090B45F583DA}"/>
                </a:ext>
              </a:extLst>
            </p:cNvPr>
            <p:cNvSpPr/>
            <p:nvPr/>
          </p:nvSpPr>
          <p:spPr>
            <a:xfrm>
              <a:off x="-43069302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5" name="Ellipse 1634">
              <a:extLst>
                <a:ext uri="{FF2B5EF4-FFF2-40B4-BE49-F238E27FC236}">
                  <a16:creationId xmlns:a16="http://schemas.microsoft.com/office/drawing/2014/main" id="{D42A3548-26CE-3B5B-ABF9-010099C7CC3F}"/>
                </a:ext>
              </a:extLst>
            </p:cNvPr>
            <p:cNvSpPr/>
            <p:nvPr/>
          </p:nvSpPr>
          <p:spPr>
            <a:xfrm>
              <a:off x="-43230661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6" name="Ellipse 1635">
              <a:extLst>
                <a:ext uri="{FF2B5EF4-FFF2-40B4-BE49-F238E27FC236}">
                  <a16:creationId xmlns:a16="http://schemas.microsoft.com/office/drawing/2014/main" id="{1AAE2A49-E74E-E53D-ED8B-F313142870E8}"/>
                </a:ext>
              </a:extLst>
            </p:cNvPr>
            <p:cNvSpPr/>
            <p:nvPr/>
          </p:nvSpPr>
          <p:spPr>
            <a:xfrm>
              <a:off x="-43311865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7" name="Ellipse 1636">
              <a:extLst>
                <a:ext uri="{FF2B5EF4-FFF2-40B4-BE49-F238E27FC236}">
                  <a16:creationId xmlns:a16="http://schemas.microsoft.com/office/drawing/2014/main" id="{01FCC3F2-F195-68C6-1923-1F7ABF515C94}"/>
                </a:ext>
              </a:extLst>
            </p:cNvPr>
            <p:cNvSpPr/>
            <p:nvPr/>
          </p:nvSpPr>
          <p:spPr>
            <a:xfrm>
              <a:off x="-43028700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8" name="Ellipse 1637">
              <a:extLst>
                <a:ext uri="{FF2B5EF4-FFF2-40B4-BE49-F238E27FC236}">
                  <a16:creationId xmlns:a16="http://schemas.microsoft.com/office/drawing/2014/main" id="{72814DE2-920E-ABB0-52C9-87DA68C8BC27}"/>
                </a:ext>
              </a:extLst>
            </p:cNvPr>
            <p:cNvSpPr/>
            <p:nvPr/>
          </p:nvSpPr>
          <p:spPr>
            <a:xfrm>
              <a:off x="-42947738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9" name="Ellipse 1638">
              <a:extLst>
                <a:ext uri="{FF2B5EF4-FFF2-40B4-BE49-F238E27FC236}">
                  <a16:creationId xmlns:a16="http://schemas.microsoft.com/office/drawing/2014/main" id="{3EB7866E-42CB-36A0-CDEB-DE4FD19F0ADF}"/>
                </a:ext>
              </a:extLst>
            </p:cNvPr>
            <p:cNvSpPr/>
            <p:nvPr/>
          </p:nvSpPr>
          <p:spPr>
            <a:xfrm>
              <a:off x="-43836787" y="-65856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" name="Ellipse 1639">
              <a:extLst>
                <a:ext uri="{FF2B5EF4-FFF2-40B4-BE49-F238E27FC236}">
                  <a16:creationId xmlns:a16="http://schemas.microsoft.com/office/drawing/2014/main" id="{0A00A34B-FEAD-18F9-69EC-C2CB3DFD8177}"/>
                </a:ext>
              </a:extLst>
            </p:cNvPr>
            <p:cNvSpPr/>
            <p:nvPr/>
          </p:nvSpPr>
          <p:spPr>
            <a:xfrm>
              <a:off x="-43472902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1" name="Ellipse 1640">
              <a:extLst>
                <a:ext uri="{FF2B5EF4-FFF2-40B4-BE49-F238E27FC236}">
                  <a16:creationId xmlns:a16="http://schemas.microsoft.com/office/drawing/2014/main" id="{EF017FBC-61AD-AE80-C7A8-4618604EA05F}"/>
                </a:ext>
              </a:extLst>
            </p:cNvPr>
            <p:cNvSpPr/>
            <p:nvPr/>
          </p:nvSpPr>
          <p:spPr>
            <a:xfrm>
              <a:off x="-43836787" y="-79856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2" name="Ellipse 1641">
              <a:extLst>
                <a:ext uri="{FF2B5EF4-FFF2-40B4-BE49-F238E27FC236}">
                  <a16:creationId xmlns:a16="http://schemas.microsoft.com/office/drawing/2014/main" id="{C0699A1F-F69D-5387-6476-075DC125A847}"/>
                </a:ext>
              </a:extLst>
            </p:cNvPr>
            <p:cNvSpPr/>
            <p:nvPr/>
          </p:nvSpPr>
          <p:spPr>
            <a:xfrm>
              <a:off x="-45816202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3" name="Ellipse 1642">
              <a:extLst>
                <a:ext uri="{FF2B5EF4-FFF2-40B4-BE49-F238E27FC236}">
                  <a16:creationId xmlns:a16="http://schemas.microsoft.com/office/drawing/2014/main" id="{AD5FD548-52AD-C207-93AD-521FC95F9641}"/>
                </a:ext>
              </a:extLst>
            </p:cNvPr>
            <p:cNvSpPr/>
            <p:nvPr/>
          </p:nvSpPr>
          <p:spPr>
            <a:xfrm>
              <a:off x="-44483032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4" name="Ellipse 1643">
              <a:extLst>
                <a:ext uri="{FF2B5EF4-FFF2-40B4-BE49-F238E27FC236}">
                  <a16:creationId xmlns:a16="http://schemas.microsoft.com/office/drawing/2014/main" id="{D83BF9D1-2A78-0A28-CCE4-59C302EE2B76}"/>
                </a:ext>
              </a:extLst>
            </p:cNvPr>
            <p:cNvSpPr/>
            <p:nvPr/>
          </p:nvSpPr>
          <p:spPr>
            <a:xfrm>
              <a:off x="-43554106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5" name="Ellipse 1644">
              <a:extLst>
                <a:ext uri="{FF2B5EF4-FFF2-40B4-BE49-F238E27FC236}">
                  <a16:creationId xmlns:a16="http://schemas.microsoft.com/office/drawing/2014/main" id="{4A20F82C-3E3D-5BD6-C3B2-686BB5F8D0BA}"/>
                </a:ext>
              </a:extLst>
            </p:cNvPr>
            <p:cNvSpPr/>
            <p:nvPr/>
          </p:nvSpPr>
          <p:spPr>
            <a:xfrm>
              <a:off x="-43715546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6" name="Ellipse 1645">
              <a:extLst>
                <a:ext uri="{FF2B5EF4-FFF2-40B4-BE49-F238E27FC236}">
                  <a16:creationId xmlns:a16="http://schemas.microsoft.com/office/drawing/2014/main" id="{68178352-0617-74AB-C350-7C64E890C29E}"/>
                </a:ext>
              </a:extLst>
            </p:cNvPr>
            <p:cNvSpPr/>
            <p:nvPr/>
          </p:nvSpPr>
          <p:spPr>
            <a:xfrm>
              <a:off x="-44483112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7" name="Ellipse 1646">
              <a:extLst>
                <a:ext uri="{FF2B5EF4-FFF2-40B4-BE49-F238E27FC236}">
                  <a16:creationId xmlns:a16="http://schemas.microsoft.com/office/drawing/2014/main" id="{CAD4DA40-FA04-9FD6-C262-E8200C395513}"/>
                </a:ext>
              </a:extLst>
            </p:cNvPr>
            <p:cNvSpPr/>
            <p:nvPr/>
          </p:nvSpPr>
          <p:spPr>
            <a:xfrm>
              <a:off x="-43069141" y="-66554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8" name="Ellipse 1647">
              <a:extLst>
                <a:ext uri="{FF2B5EF4-FFF2-40B4-BE49-F238E27FC236}">
                  <a16:creationId xmlns:a16="http://schemas.microsoft.com/office/drawing/2014/main" id="{CB5B0A92-F48A-1198-73B0-DB24B45B1232}"/>
                </a:ext>
              </a:extLst>
            </p:cNvPr>
            <p:cNvSpPr/>
            <p:nvPr/>
          </p:nvSpPr>
          <p:spPr>
            <a:xfrm>
              <a:off x="-44483112" y="-79856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9" name="Ellipse 1648">
              <a:extLst>
                <a:ext uri="{FF2B5EF4-FFF2-40B4-BE49-F238E27FC236}">
                  <a16:creationId xmlns:a16="http://schemas.microsoft.com/office/drawing/2014/main" id="{78E36D1D-32F6-B1B9-2068-87E34103B561}"/>
                </a:ext>
              </a:extLst>
            </p:cNvPr>
            <p:cNvSpPr/>
            <p:nvPr/>
          </p:nvSpPr>
          <p:spPr>
            <a:xfrm>
              <a:off x="-44563752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0" name="Ellipse 1649">
              <a:extLst>
                <a:ext uri="{FF2B5EF4-FFF2-40B4-BE49-F238E27FC236}">
                  <a16:creationId xmlns:a16="http://schemas.microsoft.com/office/drawing/2014/main" id="{07959439-ABCE-6A45-DB41-A8F3E8937338}"/>
                </a:ext>
              </a:extLst>
            </p:cNvPr>
            <p:cNvSpPr/>
            <p:nvPr/>
          </p:nvSpPr>
          <p:spPr>
            <a:xfrm>
              <a:off x="-44644875" y="-79856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1" name="Ellipse 1650">
              <a:extLst>
                <a:ext uri="{FF2B5EF4-FFF2-40B4-BE49-F238E27FC236}">
                  <a16:creationId xmlns:a16="http://schemas.microsoft.com/office/drawing/2014/main" id="{5736B272-FE93-953C-4B07-014B3C0B3FDE}"/>
                </a:ext>
              </a:extLst>
            </p:cNvPr>
            <p:cNvSpPr/>
            <p:nvPr/>
          </p:nvSpPr>
          <p:spPr>
            <a:xfrm>
              <a:off x="-43715546" y="-81953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2" name="Ellipse 1651">
              <a:extLst>
                <a:ext uri="{FF2B5EF4-FFF2-40B4-BE49-F238E27FC236}">
                  <a16:creationId xmlns:a16="http://schemas.microsoft.com/office/drawing/2014/main" id="{B9B8DB5A-B386-5F3D-A57D-D575CCD59FD7}"/>
                </a:ext>
              </a:extLst>
            </p:cNvPr>
            <p:cNvSpPr/>
            <p:nvPr/>
          </p:nvSpPr>
          <p:spPr>
            <a:xfrm>
              <a:off x="-43715546" y="-469628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3" name="Ellipse 1652">
              <a:extLst>
                <a:ext uri="{FF2B5EF4-FFF2-40B4-BE49-F238E27FC236}">
                  <a16:creationId xmlns:a16="http://schemas.microsoft.com/office/drawing/2014/main" id="{933BFE68-A912-9D7F-21D8-2A99770F26DE}"/>
                </a:ext>
              </a:extLst>
            </p:cNvPr>
            <p:cNvSpPr/>
            <p:nvPr/>
          </p:nvSpPr>
          <p:spPr>
            <a:xfrm>
              <a:off x="-45655165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4" name="Ellipse 1653">
              <a:extLst>
                <a:ext uri="{FF2B5EF4-FFF2-40B4-BE49-F238E27FC236}">
                  <a16:creationId xmlns:a16="http://schemas.microsoft.com/office/drawing/2014/main" id="{863528FD-D50B-3962-0CB0-2D9128C43611}"/>
                </a:ext>
              </a:extLst>
            </p:cNvPr>
            <p:cNvSpPr/>
            <p:nvPr/>
          </p:nvSpPr>
          <p:spPr>
            <a:xfrm>
              <a:off x="-43837029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5" name="Ellipse 1654">
              <a:extLst>
                <a:ext uri="{FF2B5EF4-FFF2-40B4-BE49-F238E27FC236}">
                  <a16:creationId xmlns:a16="http://schemas.microsoft.com/office/drawing/2014/main" id="{64511754-C1CC-A976-BB34-68628C1F44C3}"/>
                </a:ext>
              </a:extLst>
            </p:cNvPr>
            <p:cNvSpPr/>
            <p:nvPr/>
          </p:nvSpPr>
          <p:spPr>
            <a:xfrm>
              <a:off x="-43756067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6" name="Ellipse 1655">
              <a:extLst>
                <a:ext uri="{FF2B5EF4-FFF2-40B4-BE49-F238E27FC236}">
                  <a16:creationId xmlns:a16="http://schemas.microsoft.com/office/drawing/2014/main" id="{4A0779A2-7260-2D89-173F-9BFD632926EA}"/>
                </a:ext>
              </a:extLst>
            </p:cNvPr>
            <p:cNvSpPr/>
            <p:nvPr/>
          </p:nvSpPr>
          <p:spPr>
            <a:xfrm>
              <a:off x="-43715546" y="-66554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7" name="Ellipse 1656">
              <a:extLst>
                <a:ext uri="{FF2B5EF4-FFF2-40B4-BE49-F238E27FC236}">
                  <a16:creationId xmlns:a16="http://schemas.microsoft.com/office/drawing/2014/main" id="{E9BE92EA-5CFB-D8E3-4C0E-39561DE5E803}"/>
                </a:ext>
              </a:extLst>
            </p:cNvPr>
            <p:cNvSpPr/>
            <p:nvPr/>
          </p:nvSpPr>
          <p:spPr>
            <a:xfrm>
              <a:off x="-44119469" y="-7215545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8" name="Ellipse 1657">
              <a:extLst>
                <a:ext uri="{FF2B5EF4-FFF2-40B4-BE49-F238E27FC236}">
                  <a16:creationId xmlns:a16="http://schemas.microsoft.com/office/drawing/2014/main" id="{9A785898-6107-778F-911B-FE7D14E5DAAF}"/>
                </a:ext>
              </a:extLst>
            </p:cNvPr>
            <p:cNvSpPr/>
            <p:nvPr/>
          </p:nvSpPr>
          <p:spPr>
            <a:xfrm>
              <a:off x="-43069141" y="-81953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9" name="Ellipse 1658">
              <a:extLst>
                <a:ext uri="{FF2B5EF4-FFF2-40B4-BE49-F238E27FC236}">
                  <a16:creationId xmlns:a16="http://schemas.microsoft.com/office/drawing/2014/main" id="{C7801C18-12FF-C0E8-DE64-6AB5F98CB558}"/>
                </a:ext>
              </a:extLst>
            </p:cNvPr>
            <p:cNvSpPr/>
            <p:nvPr/>
          </p:nvSpPr>
          <p:spPr>
            <a:xfrm>
              <a:off x="-46018647" y="-74255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0" name="Ellipse 1659">
              <a:extLst>
                <a:ext uri="{FF2B5EF4-FFF2-40B4-BE49-F238E27FC236}">
                  <a16:creationId xmlns:a16="http://schemas.microsoft.com/office/drawing/2014/main" id="{4566A8A0-7F9E-FDCF-3DB6-AECF9B182D5B}"/>
                </a:ext>
              </a:extLst>
            </p:cNvPr>
            <p:cNvSpPr/>
            <p:nvPr/>
          </p:nvSpPr>
          <p:spPr>
            <a:xfrm>
              <a:off x="-42463095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1" name="Ellipse 1660">
              <a:extLst>
                <a:ext uri="{FF2B5EF4-FFF2-40B4-BE49-F238E27FC236}">
                  <a16:creationId xmlns:a16="http://schemas.microsoft.com/office/drawing/2014/main" id="{8FFDCE03-6B30-113C-E6CD-2A9D4BD2619A}"/>
                </a:ext>
              </a:extLst>
            </p:cNvPr>
            <p:cNvSpPr/>
            <p:nvPr/>
          </p:nvSpPr>
          <p:spPr>
            <a:xfrm>
              <a:off x="-45048636" y="-88250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2" name="Ellipse 1661">
              <a:extLst>
                <a:ext uri="{FF2B5EF4-FFF2-40B4-BE49-F238E27FC236}">
                  <a16:creationId xmlns:a16="http://schemas.microsoft.com/office/drawing/2014/main" id="{C06FF91E-FF7E-51FE-527B-DFED21EB089E}"/>
                </a:ext>
              </a:extLst>
            </p:cNvPr>
            <p:cNvSpPr/>
            <p:nvPr/>
          </p:nvSpPr>
          <p:spPr>
            <a:xfrm>
              <a:off x="-42544218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3" name="Ellipse 1662">
              <a:extLst>
                <a:ext uri="{FF2B5EF4-FFF2-40B4-BE49-F238E27FC236}">
                  <a16:creationId xmlns:a16="http://schemas.microsoft.com/office/drawing/2014/main" id="{9264A404-D51D-4FA0-136C-10CF55DB4F59}"/>
                </a:ext>
              </a:extLst>
            </p:cNvPr>
            <p:cNvSpPr/>
            <p:nvPr/>
          </p:nvSpPr>
          <p:spPr>
            <a:xfrm>
              <a:off x="-42705336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4" name="Ellipse 1663">
              <a:extLst>
                <a:ext uri="{FF2B5EF4-FFF2-40B4-BE49-F238E27FC236}">
                  <a16:creationId xmlns:a16="http://schemas.microsoft.com/office/drawing/2014/main" id="{4D8F766B-440A-42FB-804A-497E509425DF}"/>
                </a:ext>
              </a:extLst>
            </p:cNvPr>
            <p:cNvSpPr/>
            <p:nvPr/>
          </p:nvSpPr>
          <p:spPr>
            <a:xfrm>
              <a:off x="-43271263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5" name="Ellipse 1664">
              <a:extLst>
                <a:ext uri="{FF2B5EF4-FFF2-40B4-BE49-F238E27FC236}">
                  <a16:creationId xmlns:a16="http://schemas.microsoft.com/office/drawing/2014/main" id="{B6DC1D8E-9916-82F2-E734-20D9DAE9303E}"/>
                </a:ext>
              </a:extLst>
            </p:cNvPr>
            <p:cNvSpPr/>
            <p:nvPr/>
          </p:nvSpPr>
          <p:spPr>
            <a:xfrm>
              <a:off x="-43351903" y="-672533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6" name="Ellipse 1665">
              <a:extLst>
                <a:ext uri="{FF2B5EF4-FFF2-40B4-BE49-F238E27FC236}">
                  <a16:creationId xmlns:a16="http://schemas.microsoft.com/office/drawing/2014/main" id="{EB5F9AE8-AE04-C6F5-67A0-27BD1800217C}"/>
                </a:ext>
              </a:extLst>
            </p:cNvPr>
            <p:cNvSpPr/>
            <p:nvPr/>
          </p:nvSpPr>
          <p:spPr>
            <a:xfrm>
              <a:off x="-43432703" y="-672533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7" name="Ellipse 1666">
              <a:extLst>
                <a:ext uri="{FF2B5EF4-FFF2-40B4-BE49-F238E27FC236}">
                  <a16:creationId xmlns:a16="http://schemas.microsoft.com/office/drawing/2014/main" id="{978CFFD1-9FA4-D5D4-B057-F01D0B0052E2}"/>
                </a:ext>
              </a:extLst>
            </p:cNvPr>
            <p:cNvSpPr/>
            <p:nvPr/>
          </p:nvSpPr>
          <p:spPr>
            <a:xfrm>
              <a:off x="-43513504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8" name="Ellipse 1667">
              <a:extLst>
                <a:ext uri="{FF2B5EF4-FFF2-40B4-BE49-F238E27FC236}">
                  <a16:creationId xmlns:a16="http://schemas.microsoft.com/office/drawing/2014/main" id="{FE6E411E-7E91-6BB3-636B-AACF15DC8045}"/>
                </a:ext>
              </a:extLst>
            </p:cNvPr>
            <p:cNvSpPr/>
            <p:nvPr/>
          </p:nvSpPr>
          <p:spPr>
            <a:xfrm>
              <a:off x="-45210479" y="-88252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9" name="Ellipse 1668">
              <a:extLst>
                <a:ext uri="{FF2B5EF4-FFF2-40B4-BE49-F238E27FC236}">
                  <a16:creationId xmlns:a16="http://schemas.microsoft.com/office/drawing/2014/main" id="{3FB43868-E7CD-3D43-DCF9-518C289C8FFB}"/>
                </a:ext>
              </a:extLst>
            </p:cNvPr>
            <p:cNvSpPr/>
            <p:nvPr/>
          </p:nvSpPr>
          <p:spPr>
            <a:xfrm>
              <a:off x="-45291280" y="-88252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0" name="Ellipse 1669">
              <a:extLst>
                <a:ext uri="{FF2B5EF4-FFF2-40B4-BE49-F238E27FC236}">
                  <a16:creationId xmlns:a16="http://schemas.microsoft.com/office/drawing/2014/main" id="{FBDE583C-3923-5AB4-84C0-35B0C67ACC06}"/>
                </a:ext>
              </a:extLst>
            </p:cNvPr>
            <p:cNvSpPr/>
            <p:nvPr/>
          </p:nvSpPr>
          <p:spPr>
            <a:xfrm>
              <a:off x="-44079431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1" name="Ellipse 1670">
              <a:extLst>
                <a:ext uri="{FF2B5EF4-FFF2-40B4-BE49-F238E27FC236}">
                  <a16:creationId xmlns:a16="http://schemas.microsoft.com/office/drawing/2014/main" id="{71C86A2B-885D-F864-437E-CA8628D096C9}"/>
                </a:ext>
              </a:extLst>
            </p:cNvPr>
            <p:cNvSpPr/>
            <p:nvPr/>
          </p:nvSpPr>
          <p:spPr>
            <a:xfrm>
              <a:off x="-45452881" y="-88252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2" name="Ellipse 1671">
              <a:extLst>
                <a:ext uri="{FF2B5EF4-FFF2-40B4-BE49-F238E27FC236}">
                  <a16:creationId xmlns:a16="http://schemas.microsoft.com/office/drawing/2014/main" id="{8C35A528-F5AA-A325-5795-B8EDC0F34012}"/>
                </a:ext>
              </a:extLst>
            </p:cNvPr>
            <p:cNvSpPr/>
            <p:nvPr/>
          </p:nvSpPr>
          <p:spPr>
            <a:xfrm>
              <a:off x="-44240468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3" name="Ellipse 1672">
              <a:extLst>
                <a:ext uri="{FF2B5EF4-FFF2-40B4-BE49-F238E27FC236}">
                  <a16:creationId xmlns:a16="http://schemas.microsoft.com/office/drawing/2014/main" id="{C9FA0E4B-8210-AD16-2957-938A931BCCE4}"/>
                </a:ext>
              </a:extLst>
            </p:cNvPr>
            <p:cNvSpPr/>
            <p:nvPr/>
          </p:nvSpPr>
          <p:spPr>
            <a:xfrm>
              <a:off x="-44321672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4" name="Ellipse 1673">
              <a:extLst>
                <a:ext uri="{FF2B5EF4-FFF2-40B4-BE49-F238E27FC236}">
                  <a16:creationId xmlns:a16="http://schemas.microsoft.com/office/drawing/2014/main" id="{B45CF4C5-6504-D693-599C-AB7A67904654}"/>
                </a:ext>
              </a:extLst>
            </p:cNvPr>
            <p:cNvSpPr/>
            <p:nvPr/>
          </p:nvSpPr>
          <p:spPr>
            <a:xfrm>
              <a:off x="-45856804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5" name="Ellipse 1674">
              <a:extLst>
                <a:ext uri="{FF2B5EF4-FFF2-40B4-BE49-F238E27FC236}">
                  <a16:creationId xmlns:a16="http://schemas.microsoft.com/office/drawing/2014/main" id="{6873CBD0-9584-C0C8-08BC-D60F19079E90}"/>
                </a:ext>
              </a:extLst>
            </p:cNvPr>
            <p:cNvSpPr/>
            <p:nvPr/>
          </p:nvSpPr>
          <p:spPr>
            <a:xfrm>
              <a:off x="-45776003" y="-742532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6" name="Ellipse 1675">
              <a:extLst>
                <a:ext uri="{FF2B5EF4-FFF2-40B4-BE49-F238E27FC236}">
                  <a16:creationId xmlns:a16="http://schemas.microsoft.com/office/drawing/2014/main" id="{D70F2E31-5A47-9B17-8C35-0A6B0371CB0A}"/>
                </a:ext>
              </a:extLst>
            </p:cNvPr>
            <p:cNvSpPr/>
            <p:nvPr/>
          </p:nvSpPr>
          <p:spPr>
            <a:xfrm>
              <a:off x="-45695203" y="-742532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7" name="Ellipse 1676">
              <a:extLst>
                <a:ext uri="{FF2B5EF4-FFF2-40B4-BE49-F238E27FC236}">
                  <a16:creationId xmlns:a16="http://schemas.microsoft.com/office/drawing/2014/main" id="{BC20E832-A78E-22F4-BC99-D3E099DAE7A3}"/>
                </a:ext>
              </a:extLst>
            </p:cNvPr>
            <p:cNvSpPr/>
            <p:nvPr/>
          </p:nvSpPr>
          <p:spPr>
            <a:xfrm>
              <a:off x="-45614563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8" name="Ellipse 1677">
              <a:extLst>
                <a:ext uri="{FF2B5EF4-FFF2-40B4-BE49-F238E27FC236}">
                  <a16:creationId xmlns:a16="http://schemas.microsoft.com/office/drawing/2014/main" id="{9A16A804-2DBE-BB14-7C21-59FB13565B99}"/>
                </a:ext>
              </a:extLst>
            </p:cNvPr>
            <p:cNvSpPr/>
            <p:nvPr/>
          </p:nvSpPr>
          <p:spPr>
            <a:xfrm>
              <a:off x="-45452881" y="-74255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9" name="Ellipse 1678">
              <a:extLst>
                <a:ext uri="{FF2B5EF4-FFF2-40B4-BE49-F238E27FC236}">
                  <a16:creationId xmlns:a16="http://schemas.microsoft.com/office/drawing/2014/main" id="{7C179BFC-E9C7-120E-FC15-09311A2F58C0}"/>
                </a:ext>
              </a:extLst>
            </p:cNvPr>
            <p:cNvSpPr/>
            <p:nvPr/>
          </p:nvSpPr>
          <p:spPr>
            <a:xfrm>
              <a:off x="-45210479" y="-74255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0" name="Ellipse 1679">
              <a:extLst>
                <a:ext uri="{FF2B5EF4-FFF2-40B4-BE49-F238E27FC236}">
                  <a16:creationId xmlns:a16="http://schemas.microsoft.com/office/drawing/2014/main" id="{DACAECDD-736C-21B9-AB62-4A1124F25D49}"/>
                </a:ext>
              </a:extLst>
            </p:cNvPr>
            <p:cNvSpPr/>
            <p:nvPr/>
          </p:nvSpPr>
          <p:spPr>
            <a:xfrm>
              <a:off x="-43877147" y="-46964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1" name="Ellipse 1680">
              <a:extLst>
                <a:ext uri="{FF2B5EF4-FFF2-40B4-BE49-F238E27FC236}">
                  <a16:creationId xmlns:a16="http://schemas.microsoft.com/office/drawing/2014/main" id="{FA97CD83-A778-44A5-E5D0-84C44CDC7438}"/>
                </a:ext>
              </a:extLst>
            </p:cNvPr>
            <p:cNvSpPr/>
            <p:nvPr/>
          </p:nvSpPr>
          <p:spPr>
            <a:xfrm>
              <a:off x="-45048636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2" name="Ellipse 1681">
              <a:extLst>
                <a:ext uri="{FF2B5EF4-FFF2-40B4-BE49-F238E27FC236}">
                  <a16:creationId xmlns:a16="http://schemas.microsoft.com/office/drawing/2014/main" id="{D753B45E-1BF9-F811-BC5B-1C803DA348F7}"/>
                </a:ext>
              </a:extLst>
            </p:cNvPr>
            <p:cNvSpPr/>
            <p:nvPr/>
          </p:nvSpPr>
          <p:spPr>
            <a:xfrm>
              <a:off x="-44604434" y="-70754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3" name="Ellipse 1682">
              <a:extLst>
                <a:ext uri="{FF2B5EF4-FFF2-40B4-BE49-F238E27FC236}">
                  <a16:creationId xmlns:a16="http://schemas.microsoft.com/office/drawing/2014/main" id="{8380A9B3-B0BA-9DD7-F6CC-DFE9E0849FB4}"/>
                </a:ext>
              </a:extLst>
            </p:cNvPr>
            <p:cNvSpPr/>
            <p:nvPr/>
          </p:nvSpPr>
          <p:spPr>
            <a:xfrm>
              <a:off x="-44806395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4" name="Ellipse 1683">
              <a:extLst>
                <a:ext uri="{FF2B5EF4-FFF2-40B4-BE49-F238E27FC236}">
                  <a16:creationId xmlns:a16="http://schemas.microsoft.com/office/drawing/2014/main" id="{61EEF220-5366-034A-8E8C-09B445EE1EC0}"/>
                </a:ext>
              </a:extLst>
            </p:cNvPr>
            <p:cNvSpPr/>
            <p:nvPr/>
          </p:nvSpPr>
          <p:spPr>
            <a:xfrm>
              <a:off x="-44483112" y="-74256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5" name="Ellipse 1684">
              <a:extLst>
                <a:ext uri="{FF2B5EF4-FFF2-40B4-BE49-F238E27FC236}">
                  <a16:creationId xmlns:a16="http://schemas.microsoft.com/office/drawing/2014/main" id="{A442DF83-FD37-CADB-6ABB-96385E0A61B1}"/>
                </a:ext>
              </a:extLst>
            </p:cNvPr>
            <p:cNvSpPr/>
            <p:nvPr/>
          </p:nvSpPr>
          <p:spPr>
            <a:xfrm>
              <a:off x="-44321672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6" name="Ellipse 1685">
              <a:extLst>
                <a:ext uri="{FF2B5EF4-FFF2-40B4-BE49-F238E27FC236}">
                  <a16:creationId xmlns:a16="http://schemas.microsoft.com/office/drawing/2014/main" id="{5BDC7439-365A-DB6F-B122-C573ED504B61}"/>
                </a:ext>
              </a:extLst>
            </p:cNvPr>
            <p:cNvSpPr/>
            <p:nvPr/>
          </p:nvSpPr>
          <p:spPr>
            <a:xfrm>
              <a:off x="-43069141" y="-805538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7" name="Ellipse 1686">
              <a:extLst>
                <a:ext uri="{FF2B5EF4-FFF2-40B4-BE49-F238E27FC236}">
                  <a16:creationId xmlns:a16="http://schemas.microsoft.com/office/drawing/2014/main" id="{948B2F79-4EF3-4A72-3ECE-A80453F1BF3C}"/>
                </a:ext>
              </a:extLst>
            </p:cNvPr>
            <p:cNvSpPr/>
            <p:nvPr/>
          </p:nvSpPr>
          <p:spPr>
            <a:xfrm>
              <a:off x="-43028620" y="-476636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8" name="Ellipse 1687">
              <a:extLst>
                <a:ext uri="{FF2B5EF4-FFF2-40B4-BE49-F238E27FC236}">
                  <a16:creationId xmlns:a16="http://schemas.microsoft.com/office/drawing/2014/main" id="{C41CDD38-8EEA-73FF-A48A-7302EB2BCE07}"/>
                </a:ext>
              </a:extLst>
            </p:cNvPr>
            <p:cNvSpPr/>
            <p:nvPr/>
          </p:nvSpPr>
          <p:spPr>
            <a:xfrm>
              <a:off x="-45573961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9" name="Ellipse 1688">
              <a:extLst>
                <a:ext uri="{FF2B5EF4-FFF2-40B4-BE49-F238E27FC236}">
                  <a16:creationId xmlns:a16="http://schemas.microsoft.com/office/drawing/2014/main" id="{A4C85B1E-15E4-1870-90D1-D75ABF6BB768}"/>
                </a:ext>
              </a:extLst>
            </p:cNvPr>
            <p:cNvSpPr/>
            <p:nvPr/>
          </p:nvSpPr>
          <p:spPr>
            <a:xfrm>
              <a:off x="-43028861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0" name="Ellipse 1689">
              <a:extLst>
                <a:ext uri="{FF2B5EF4-FFF2-40B4-BE49-F238E27FC236}">
                  <a16:creationId xmlns:a16="http://schemas.microsoft.com/office/drawing/2014/main" id="{773041B4-2424-8309-3006-97E537544BC3}"/>
                </a:ext>
              </a:extLst>
            </p:cNvPr>
            <p:cNvSpPr/>
            <p:nvPr/>
          </p:nvSpPr>
          <p:spPr>
            <a:xfrm>
              <a:off x="-43715546" y="-805538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1" name="Ellipse 1690">
              <a:extLst>
                <a:ext uri="{FF2B5EF4-FFF2-40B4-BE49-F238E27FC236}">
                  <a16:creationId xmlns:a16="http://schemas.microsoft.com/office/drawing/2014/main" id="{1311A25D-49CE-196C-B6BE-07DE9C6B8D27}"/>
                </a:ext>
              </a:extLst>
            </p:cNvPr>
            <p:cNvSpPr/>
            <p:nvPr/>
          </p:nvSpPr>
          <p:spPr>
            <a:xfrm>
              <a:off x="-42947899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2" name="Ellipse 1691">
              <a:extLst>
                <a:ext uri="{FF2B5EF4-FFF2-40B4-BE49-F238E27FC236}">
                  <a16:creationId xmlns:a16="http://schemas.microsoft.com/office/drawing/2014/main" id="{D0854010-1163-8346-7EA5-D389EFDD4BFF}"/>
                </a:ext>
              </a:extLst>
            </p:cNvPr>
            <p:cNvSpPr/>
            <p:nvPr/>
          </p:nvSpPr>
          <p:spPr>
            <a:xfrm>
              <a:off x="-43836948" y="-74256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3" name="Ellipse 1692">
              <a:extLst>
                <a:ext uri="{FF2B5EF4-FFF2-40B4-BE49-F238E27FC236}">
                  <a16:creationId xmlns:a16="http://schemas.microsoft.com/office/drawing/2014/main" id="{B805D9FE-AAE5-8556-7D55-F332C6646E48}"/>
                </a:ext>
              </a:extLst>
            </p:cNvPr>
            <p:cNvSpPr/>
            <p:nvPr/>
          </p:nvSpPr>
          <p:spPr>
            <a:xfrm>
              <a:off x="-45412602" y="-84750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4" name="Ellipse 1693">
              <a:extLst>
                <a:ext uri="{FF2B5EF4-FFF2-40B4-BE49-F238E27FC236}">
                  <a16:creationId xmlns:a16="http://schemas.microsoft.com/office/drawing/2014/main" id="{B2399CE7-0EB3-32F0-703B-2928F2BCFC8D}"/>
                </a:ext>
              </a:extLst>
            </p:cNvPr>
            <p:cNvSpPr/>
            <p:nvPr/>
          </p:nvSpPr>
          <p:spPr>
            <a:xfrm>
              <a:off x="-45250437" y="-84750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5" name="Ellipse 1694">
              <a:extLst>
                <a:ext uri="{FF2B5EF4-FFF2-40B4-BE49-F238E27FC236}">
                  <a16:creationId xmlns:a16="http://schemas.microsoft.com/office/drawing/2014/main" id="{D5125061-D570-3BAF-A34B-D1EBE58970B0}"/>
                </a:ext>
              </a:extLst>
            </p:cNvPr>
            <p:cNvSpPr/>
            <p:nvPr/>
          </p:nvSpPr>
          <p:spPr>
            <a:xfrm>
              <a:off x="-43675347" y="-74255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6" name="Ellipse 1695">
              <a:extLst>
                <a:ext uri="{FF2B5EF4-FFF2-40B4-BE49-F238E27FC236}">
                  <a16:creationId xmlns:a16="http://schemas.microsoft.com/office/drawing/2014/main" id="{845E70F1-91A2-A0AD-464D-D55D4BA15E82}"/>
                </a:ext>
              </a:extLst>
            </p:cNvPr>
            <p:cNvSpPr/>
            <p:nvPr/>
          </p:nvSpPr>
          <p:spPr>
            <a:xfrm>
              <a:off x="-42220774" y="-518616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7" name="Ellipse 1696">
              <a:extLst>
                <a:ext uri="{FF2B5EF4-FFF2-40B4-BE49-F238E27FC236}">
                  <a16:creationId xmlns:a16="http://schemas.microsoft.com/office/drawing/2014/main" id="{15641D39-2335-BDC4-687F-DF9C441FF64C}"/>
                </a:ext>
              </a:extLst>
            </p:cNvPr>
            <p:cNvSpPr/>
            <p:nvPr/>
          </p:nvSpPr>
          <p:spPr>
            <a:xfrm>
              <a:off x="-43513504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8" name="Ellipse 1697">
              <a:extLst>
                <a:ext uri="{FF2B5EF4-FFF2-40B4-BE49-F238E27FC236}">
                  <a16:creationId xmlns:a16="http://schemas.microsoft.com/office/drawing/2014/main" id="{4A952510-CFB1-A2A2-B69F-38C463832353}"/>
                </a:ext>
              </a:extLst>
            </p:cNvPr>
            <p:cNvSpPr/>
            <p:nvPr/>
          </p:nvSpPr>
          <p:spPr>
            <a:xfrm>
              <a:off x="-44604434" y="-84750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9" name="Ellipse 1698">
              <a:extLst>
                <a:ext uri="{FF2B5EF4-FFF2-40B4-BE49-F238E27FC236}">
                  <a16:creationId xmlns:a16="http://schemas.microsoft.com/office/drawing/2014/main" id="{A7C851F3-A181-F45B-CFEE-1405B4CB49D1}"/>
                </a:ext>
              </a:extLst>
            </p:cNvPr>
            <p:cNvSpPr/>
            <p:nvPr/>
          </p:nvSpPr>
          <p:spPr>
            <a:xfrm>
              <a:off x="-43432703" y="-742532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0" name="Ellipse 1699">
              <a:extLst>
                <a:ext uri="{FF2B5EF4-FFF2-40B4-BE49-F238E27FC236}">
                  <a16:creationId xmlns:a16="http://schemas.microsoft.com/office/drawing/2014/main" id="{E7FB2D8B-C035-B2DF-1362-1442B0F76C34}"/>
                </a:ext>
              </a:extLst>
            </p:cNvPr>
            <p:cNvSpPr/>
            <p:nvPr/>
          </p:nvSpPr>
          <p:spPr>
            <a:xfrm>
              <a:off x="-43351903" y="-742532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1" name="Ellipse 1700">
              <a:extLst>
                <a:ext uri="{FF2B5EF4-FFF2-40B4-BE49-F238E27FC236}">
                  <a16:creationId xmlns:a16="http://schemas.microsoft.com/office/drawing/2014/main" id="{864DCB64-F328-25AE-7795-B7D6BBF2F4CD}"/>
                </a:ext>
              </a:extLst>
            </p:cNvPr>
            <p:cNvSpPr/>
            <p:nvPr/>
          </p:nvSpPr>
          <p:spPr>
            <a:xfrm>
              <a:off x="-43271263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2" name="Ellipse 1701">
              <a:extLst>
                <a:ext uri="{FF2B5EF4-FFF2-40B4-BE49-F238E27FC236}">
                  <a16:creationId xmlns:a16="http://schemas.microsoft.com/office/drawing/2014/main" id="{5D3D2CBA-CFEF-A524-E6F1-92D141AA10AD}"/>
                </a:ext>
              </a:extLst>
            </p:cNvPr>
            <p:cNvSpPr/>
            <p:nvPr/>
          </p:nvSpPr>
          <p:spPr>
            <a:xfrm>
              <a:off x="-43109581" y="-74255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3" name="Ellipse 1702">
              <a:extLst>
                <a:ext uri="{FF2B5EF4-FFF2-40B4-BE49-F238E27FC236}">
                  <a16:creationId xmlns:a16="http://schemas.microsoft.com/office/drawing/2014/main" id="{8FED2F87-514F-682D-EECF-B8C7E14F41CE}"/>
                </a:ext>
              </a:extLst>
            </p:cNvPr>
            <p:cNvSpPr/>
            <p:nvPr/>
          </p:nvSpPr>
          <p:spPr>
            <a:xfrm>
              <a:off x="-43796427" y="-51163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4" name="Ellipse 1703">
              <a:extLst>
                <a:ext uri="{FF2B5EF4-FFF2-40B4-BE49-F238E27FC236}">
                  <a16:creationId xmlns:a16="http://schemas.microsoft.com/office/drawing/2014/main" id="{A9DA6FD4-234A-7B7C-D770-30CE0F20ECEB}"/>
                </a:ext>
              </a:extLst>
            </p:cNvPr>
            <p:cNvSpPr/>
            <p:nvPr/>
          </p:nvSpPr>
          <p:spPr>
            <a:xfrm>
              <a:off x="-42947980" y="-74256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5" name="Ellipse 1704">
              <a:extLst>
                <a:ext uri="{FF2B5EF4-FFF2-40B4-BE49-F238E27FC236}">
                  <a16:creationId xmlns:a16="http://schemas.microsoft.com/office/drawing/2014/main" id="{4D28A55B-B3DE-9B46-8563-ADC7AC548D61}"/>
                </a:ext>
              </a:extLst>
            </p:cNvPr>
            <p:cNvSpPr/>
            <p:nvPr/>
          </p:nvSpPr>
          <p:spPr>
            <a:xfrm>
              <a:off x="-42988421" y="-69358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6" name="Ellipse 1705">
              <a:extLst>
                <a:ext uri="{FF2B5EF4-FFF2-40B4-BE49-F238E27FC236}">
                  <a16:creationId xmlns:a16="http://schemas.microsoft.com/office/drawing/2014/main" id="{CA518C1A-0934-1EEC-CDC5-DD0F18FD67C8}"/>
                </a:ext>
              </a:extLst>
            </p:cNvPr>
            <p:cNvSpPr/>
            <p:nvPr/>
          </p:nvSpPr>
          <p:spPr>
            <a:xfrm>
              <a:off x="-45371919" y="-89650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7" name="Ellipse 1706">
              <a:extLst>
                <a:ext uri="{FF2B5EF4-FFF2-40B4-BE49-F238E27FC236}">
                  <a16:creationId xmlns:a16="http://schemas.microsoft.com/office/drawing/2014/main" id="{14F24F7D-C078-9921-B6D2-584ECC15C1F4}"/>
                </a:ext>
              </a:extLst>
            </p:cNvPr>
            <p:cNvSpPr/>
            <p:nvPr/>
          </p:nvSpPr>
          <p:spPr>
            <a:xfrm>
              <a:off x="-45291280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8" name="Ellipse 1707">
              <a:extLst>
                <a:ext uri="{FF2B5EF4-FFF2-40B4-BE49-F238E27FC236}">
                  <a16:creationId xmlns:a16="http://schemas.microsoft.com/office/drawing/2014/main" id="{CAA5BF29-D29C-919B-777F-F13A1E5D5FEF}"/>
                </a:ext>
              </a:extLst>
            </p:cNvPr>
            <p:cNvSpPr/>
            <p:nvPr/>
          </p:nvSpPr>
          <p:spPr>
            <a:xfrm>
              <a:off x="-42463095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9" name="Ellipse 1708">
              <a:extLst>
                <a:ext uri="{FF2B5EF4-FFF2-40B4-BE49-F238E27FC236}">
                  <a16:creationId xmlns:a16="http://schemas.microsoft.com/office/drawing/2014/main" id="{A51C3E14-7096-D340-AB85-3BB1E9AF0FFB}"/>
                </a:ext>
              </a:extLst>
            </p:cNvPr>
            <p:cNvSpPr/>
            <p:nvPr/>
          </p:nvSpPr>
          <p:spPr>
            <a:xfrm>
              <a:off x="-46058846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0" name="Ellipse 1709">
              <a:extLst>
                <a:ext uri="{FF2B5EF4-FFF2-40B4-BE49-F238E27FC236}">
                  <a16:creationId xmlns:a16="http://schemas.microsoft.com/office/drawing/2014/main" id="{E1EF1A48-811E-E010-BE20-A0DCC614F089}"/>
                </a:ext>
              </a:extLst>
            </p:cNvPr>
            <p:cNvSpPr/>
            <p:nvPr/>
          </p:nvSpPr>
          <p:spPr>
            <a:xfrm>
              <a:off x="-43796427" y="-69358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1" name="Ellipse 1710">
              <a:extLst>
                <a:ext uri="{FF2B5EF4-FFF2-40B4-BE49-F238E27FC236}">
                  <a16:creationId xmlns:a16="http://schemas.microsoft.com/office/drawing/2014/main" id="{3197AB0D-E8C3-A5CE-0ACC-FD2591053310}"/>
                </a:ext>
              </a:extLst>
            </p:cNvPr>
            <p:cNvSpPr/>
            <p:nvPr/>
          </p:nvSpPr>
          <p:spPr>
            <a:xfrm>
              <a:off x="-44038829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2" name="Ellipse 1711">
              <a:extLst>
                <a:ext uri="{FF2B5EF4-FFF2-40B4-BE49-F238E27FC236}">
                  <a16:creationId xmlns:a16="http://schemas.microsoft.com/office/drawing/2014/main" id="{FDCEA7CD-8BA7-173A-1BBD-5ECD81FC7A30}"/>
                </a:ext>
              </a:extLst>
            </p:cNvPr>
            <p:cNvSpPr/>
            <p:nvPr/>
          </p:nvSpPr>
          <p:spPr>
            <a:xfrm>
              <a:off x="-44119469" y="-833500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3" name="Ellipse 1712">
              <a:extLst>
                <a:ext uri="{FF2B5EF4-FFF2-40B4-BE49-F238E27FC236}">
                  <a16:creationId xmlns:a16="http://schemas.microsoft.com/office/drawing/2014/main" id="{90594F8D-F449-8EA0-AD3B-3D0E15A88C50}"/>
                </a:ext>
              </a:extLst>
            </p:cNvPr>
            <p:cNvSpPr/>
            <p:nvPr/>
          </p:nvSpPr>
          <p:spPr>
            <a:xfrm>
              <a:off x="-42988501" y="-51163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4" name="Ellipse 1713">
              <a:extLst>
                <a:ext uri="{FF2B5EF4-FFF2-40B4-BE49-F238E27FC236}">
                  <a16:creationId xmlns:a16="http://schemas.microsoft.com/office/drawing/2014/main" id="{BB141EC5-5B38-55C3-9CDB-45D13466A381}"/>
                </a:ext>
              </a:extLst>
            </p:cNvPr>
            <p:cNvSpPr/>
            <p:nvPr/>
          </p:nvSpPr>
          <p:spPr>
            <a:xfrm>
              <a:off x="-44200269" y="-833500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5" name="Ellipse 1714">
              <a:extLst>
                <a:ext uri="{FF2B5EF4-FFF2-40B4-BE49-F238E27FC236}">
                  <a16:creationId xmlns:a16="http://schemas.microsoft.com/office/drawing/2014/main" id="{908EFEBD-0FA4-F68B-9425-13954687B110}"/>
                </a:ext>
              </a:extLst>
            </p:cNvPr>
            <p:cNvSpPr/>
            <p:nvPr/>
          </p:nvSpPr>
          <p:spPr>
            <a:xfrm>
              <a:off x="-42261295" y="-51163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6" name="Ellipse 1715">
              <a:extLst>
                <a:ext uri="{FF2B5EF4-FFF2-40B4-BE49-F238E27FC236}">
                  <a16:creationId xmlns:a16="http://schemas.microsoft.com/office/drawing/2014/main" id="{554C0EFB-CA09-524F-C1DE-111E9C520609}"/>
                </a:ext>
              </a:extLst>
            </p:cNvPr>
            <p:cNvSpPr/>
            <p:nvPr/>
          </p:nvSpPr>
          <p:spPr>
            <a:xfrm>
              <a:off x="-42180333" y="-51163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7" name="Ellipse 1716">
              <a:extLst>
                <a:ext uri="{FF2B5EF4-FFF2-40B4-BE49-F238E27FC236}">
                  <a16:creationId xmlns:a16="http://schemas.microsoft.com/office/drawing/2014/main" id="{231D4FA3-BC91-048B-0152-BF2D24AA15FB}"/>
                </a:ext>
              </a:extLst>
            </p:cNvPr>
            <p:cNvSpPr/>
            <p:nvPr/>
          </p:nvSpPr>
          <p:spPr>
            <a:xfrm>
              <a:off x="-45412521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8" name="Ellipse 1717">
              <a:extLst>
                <a:ext uri="{FF2B5EF4-FFF2-40B4-BE49-F238E27FC236}">
                  <a16:creationId xmlns:a16="http://schemas.microsoft.com/office/drawing/2014/main" id="{ADB63F07-5835-546E-1457-95827B0B69BE}"/>
                </a:ext>
              </a:extLst>
            </p:cNvPr>
            <p:cNvSpPr/>
            <p:nvPr/>
          </p:nvSpPr>
          <p:spPr>
            <a:xfrm>
              <a:off x="-45371919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9" name="Ellipse 1718">
              <a:extLst>
                <a:ext uri="{FF2B5EF4-FFF2-40B4-BE49-F238E27FC236}">
                  <a16:creationId xmlns:a16="http://schemas.microsoft.com/office/drawing/2014/main" id="{4FAF55FD-A876-F64E-64E4-1B9B172EEFB6}"/>
                </a:ext>
              </a:extLst>
            </p:cNvPr>
            <p:cNvSpPr/>
            <p:nvPr/>
          </p:nvSpPr>
          <p:spPr>
            <a:xfrm>
              <a:off x="-44523714" y="-889529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0" name="Ellipse 1719">
              <a:extLst>
                <a:ext uri="{FF2B5EF4-FFF2-40B4-BE49-F238E27FC236}">
                  <a16:creationId xmlns:a16="http://schemas.microsoft.com/office/drawing/2014/main" id="{BCF2D295-2931-B4F5-3942-D190B8938BD0}"/>
                </a:ext>
              </a:extLst>
            </p:cNvPr>
            <p:cNvSpPr/>
            <p:nvPr/>
          </p:nvSpPr>
          <p:spPr>
            <a:xfrm>
              <a:off x="-45412682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1" name="Ellipse 1720">
              <a:extLst>
                <a:ext uri="{FF2B5EF4-FFF2-40B4-BE49-F238E27FC236}">
                  <a16:creationId xmlns:a16="http://schemas.microsoft.com/office/drawing/2014/main" id="{2E64A0C5-C14A-067F-CC7B-1734CB146605}"/>
                </a:ext>
              </a:extLst>
            </p:cNvPr>
            <p:cNvSpPr/>
            <p:nvPr/>
          </p:nvSpPr>
          <p:spPr>
            <a:xfrm>
              <a:off x="-43836868" y="-50461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2" name="Ellipse 1721">
              <a:extLst>
                <a:ext uri="{FF2B5EF4-FFF2-40B4-BE49-F238E27FC236}">
                  <a16:creationId xmlns:a16="http://schemas.microsoft.com/office/drawing/2014/main" id="{CC80C99E-3F10-F938-205C-EDB03CF83133}"/>
                </a:ext>
              </a:extLst>
            </p:cNvPr>
            <p:cNvSpPr/>
            <p:nvPr/>
          </p:nvSpPr>
          <p:spPr>
            <a:xfrm>
              <a:off x="-43756148" y="-476636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3" name="Ellipse 1722">
              <a:extLst>
                <a:ext uri="{FF2B5EF4-FFF2-40B4-BE49-F238E27FC236}">
                  <a16:creationId xmlns:a16="http://schemas.microsoft.com/office/drawing/2014/main" id="{5F75D224-4B55-F419-DC6C-B43C8125C647}"/>
                </a:ext>
              </a:extLst>
            </p:cNvPr>
            <p:cNvSpPr/>
            <p:nvPr/>
          </p:nvSpPr>
          <p:spPr>
            <a:xfrm>
              <a:off x="-44281070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4" name="Ellipse 1723">
              <a:extLst>
                <a:ext uri="{FF2B5EF4-FFF2-40B4-BE49-F238E27FC236}">
                  <a16:creationId xmlns:a16="http://schemas.microsoft.com/office/drawing/2014/main" id="{E05E8345-9F37-ADA1-FF44-511C585FFBC0}"/>
                </a:ext>
              </a:extLst>
            </p:cNvPr>
            <p:cNvSpPr/>
            <p:nvPr/>
          </p:nvSpPr>
          <p:spPr>
            <a:xfrm>
              <a:off x="-44604353" y="-805538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5" name="Ellipse 1724">
              <a:extLst>
                <a:ext uri="{FF2B5EF4-FFF2-40B4-BE49-F238E27FC236}">
                  <a16:creationId xmlns:a16="http://schemas.microsoft.com/office/drawing/2014/main" id="{BFD15C6D-EEED-AE7D-E1E9-0D255D7F924F}"/>
                </a:ext>
              </a:extLst>
            </p:cNvPr>
            <p:cNvSpPr/>
            <p:nvPr/>
          </p:nvSpPr>
          <p:spPr>
            <a:xfrm>
              <a:off x="-44604353" y="-889529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6" name="Ellipse 1725">
              <a:extLst>
                <a:ext uri="{FF2B5EF4-FFF2-40B4-BE49-F238E27FC236}">
                  <a16:creationId xmlns:a16="http://schemas.microsoft.com/office/drawing/2014/main" id="{1582ED31-3320-DCD4-FAF0-03A547AB51B9}"/>
                </a:ext>
              </a:extLst>
            </p:cNvPr>
            <p:cNvSpPr/>
            <p:nvPr/>
          </p:nvSpPr>
          <p:spPr>
            <a:xfrm>
              <a:off x="-45331721" y="-69358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7" name="Ellipse 1726">
              <a:extLst>
                <a:ext uri="{FF2B5EF4-FFF2-40B4-BE49-F238E27FC236}">
                  <a16:creationId xmlns:a16="http://schemas.microsoft.com/office/drawing/2014/main" id="{FB7A659A-78AA-0844-4721-0EDDBFEEF06C}"/>
                </a:ext>
              </a:extLst>
            </p:cNvPr>
            <p:cNvSpPr/>
            <p:nvPr/>
          </p:nvSpPr>
          <p:spPr>
            <a:xfrm>
              <a:off x="-43836787" y="-476636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8" name="Ellipse 1727">
              <a:extLst>
                <a:ext uri="{FF2B5EF4-FFF2-40B4-BE49-F238E27FC236}">
                  <a16:creationId xmlns:a16="http://schemas.microsoft.com/office/drawing/2014/main" id="{B6892EA4-5EA2-D650-6E7C-ECD41503D16A}"/>
                </a:ext>
              </a:extLst>
            </p:cNvPr>
            <p:cNvSpPr/>
            <p:nvPr/>
          </p:nvSpPr>
          <p:spPr>
            <a:xfrm>
              <a:off x="-44442913" y="-83351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9" name="Ellipse 1728">
              <a:extLst>
                <a:ext uri="{FF2B5EF4-FFF2-40B4-BE49-F238E27FC236}">
                  <a16:creationId xmlns:a16="http://schemas.microsoft.com/office/drawing/2014/main" id="{9DC7166D-1E75-B32F-8B46-DFCDB2312919}"/>
                </a:ext>
              </a:extLst>
            </p:cNvPr>
            <p:cNvSpPr/>
            <p:nvPr/>
          </p:nvSpPr>
          <p:spPr>
            <a:xfrm>
              <a:off x="-44604353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0" name="Ellipse 1729">
              <a:extLst>
                <a:ext uri="{FF2B5EF4-FFF2-40B4-BE49-F238E27FC236}">
                  <a16:creationId xmlns:a16="http://schemas.microsoft.com/office/drawing/2014/main" id="{7114CB8C-E13D-579E-5038-2CB951BF29DB}"/>
                </a:ext>
              </a:extLst>
            </p:cNvPr>
            <p:cNvSpPr/>
            <p:nvPr/>
          </p:nvSpPr>
          <p:spPr>
            <a:xfrm>
              <a:off x="-45412521" y="-805538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1" name="Ellipse 1730">
              <a:extLst>
                <a:ext uri="{FF2B5EF4-FFF2-40B4-BE49-F238E27FC236}">
                  <a16:creationId xmlns:a16="http://schemas.microsoft.com/office/drawing/2014/main" id="{5CC1638C-A2FF-A4B2-EF73-195C76CE213E}"/>
                </a:ext>
              </a:extLst>
            </p:cNvPr>
            <p:cNvSpPr/>
            <p:nvPr/>
          </p:nvSpPr>
          <p:spPr>
            <a:xfrm>
              <a:off x="-43069141" y="-48361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2" name="Ellipse 1731">
              <a:extLst>
                <a:ext uri="{FF2B5EF4-FFF2-40B4-BE49-F238E27FC236}">
                  <a16:creationId xmlns:a16="http://schemas.microsoft.com/office/drawing/2014/main" id="{5EC21C3A-9583-9B3F-01FC-782BB4737735}"/>
                </a:ext>
              </a:extLst>
            </p:cNvPr>
            <p:cNvSpPr/>
            <p:nvPr/>
          </p:nvSpPr>
          <p:spPr>
            <a:xfrm>
              <a:off x="-42947738" y="-504623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3" name="Ellipse 1732">
              <a:extLst>
                <a:ext uri="{FF2B5EF4-FFF2-40B4-BE49-F238E27FC236}">
                  <a16:creationId xmlns:a16="http://schemas.microsoft.com/office/drawing/2014/main" id="{06601360-1A84-EDFF-2110-97B3702522F4}"/>
                </a:ext>
              </a:extLst>
            </p:cNvPr>
            <p:cNvSpPr/>
            <p:nvPr/>
          </p:nvSpPr>
          <p:spPr>
            <a:xfrm>
              <a:off x="-44523714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4" name="Ellipse 1733">
              <a:extLst>
                <a:ext uri="{FF2B5EF4-FFF2-40B4-BE49-F238E27FC236}">
                  <a16:creationId xmlns:a16="http://schemas.microsoft.com/office/drawing/2014/main" id="{6CDD9BE4-3DCB-DF2B-4A4F-ACD71F9EDE1D}"/>
                </a:ext>
              </a:extLst>
            </p:cNvPr>
            <p:cNvSpPr/>
            <p:nvPr/>
          </p:nvSpPr>
          <p:spPr>
            <a:xfrm>
              <a:off x="-43028861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5" name="Ellipse 1734">
              <a:extLst>
                <a:ext uri="{FF2B5EF4-FFF2-40B4-BE49-F238E27FC236}">
                  <a16:creationId xmlns:a16="http://schemas.microsoft.com/office/drawing/2014/main" id="{4EE1A51A-907F-E2D3-81B8-E4BB1C996B03}"/>
                </a:ext>
              </a:extLst>
            </p:cNvPr>
            <p:cNvSpPr/>
            <p:nvPr/>
          </p:nvSpPr>
          <p:spPr>
            <a:xfrm>
              <a:off x="-43715304" y="-70754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6" name="Ellipse 1735">
              <a:extLst>
                <a:ext uri="{FF2B5EF4-FFF2-40B4-BE49-F238E27FC236}">
                  <a16:creationId xmlns:a16="http://schemas.microsoft.com/office/drawing/2014/main" id="{19BEE270-6B40-B04D-7F89-9F498F8AFC4C}"/>
                </a:ext>
              </a:extLst>
            </p:cNvPr>
            <p:cNvSpPr/>
            <p:nvPr/>
          </p:nvSpPr>
          <p:spPr>
            <a:xfrm>
              <a:off x="-44523714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7" name="Ellipse 1736">
              <a:extLst>
                <a:ext uri="{FF2B5EF4-FFF2-40B4-BE49-F238E27FC236}">
                  <a16:creationId xmlns:a16="http://schemas.microsoft.com/office/drawing/2014/main" id="{07E6CABE-DCC0-3E34-7EE5-766110730445}"/>
                </a:ext>
              </a:extLst>
            </p:cNvPr>
            <p:cNvSpPr/>
            <p:nvPr/>
          </p:nvSpPr>
          <p:spPr>
            <a:xfrm>
              <a:off x="-44604515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8" name="Ellipse 1737">
              <a:extLst>
                <a:ext uri="{FF2B5EF4-FFF2-40B4-BE49-F238E27FC236}">
                  <a16:creationId xmlns:a16="http://schemas.microsoft.com/office/drawing/2014/main" id="{6C95423B-2F2A-4C6D-B66F-EE09D629301B}"/>
                </a:ext>
              </a:extLst>
            </p:cNvPr>
            <p:cNvSpPr/>
            <p:nvPr/>
          </p:nvSpPr>
          <p:spPr>
            <a:xfrm>
              <a:off x="-45452881" y="-81253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9" name="Ellipse 1738">
              <a:extLst>
                <a:ext uri="{FF2B5EF4-FFF2-40B4-BE49-F238E27FC236}">
                  <a16:creationId xmlns:a16="http://schemas.microsoft.com/office/drawing/2014/main" id="{1023EB98-3EFD-1E24-C506-20DCC7191057}"/>
                </a:ext>
              </a:extLst>
            </p:cNvPr>
            <p:cNvSpPr/>
            <p:nvPr/>
          </p:nvSpPr>
          <p:spPr>
            <a:xfrm>
              <a:off x="-43675347" y="-81253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0" name="Ellipse 1739">
              <a:extLst>
                <a:ext uri="{FF2B5EF4-FFF2-40B4-BE49-F238E27FC236}">
                  <a16:creationId xmlns:a16="http://schemas.microsoft.com/office/drawing/2014/main" id="{783ED2E8-49AB-5D74-5558-445465F8EDA0}"/>
                </a:ext>
              </a:extLst>
            </p:cNvPr>
            <p:cNvSpPr/>
            <p:nvPr/>
          </p:nvSpPr>
          <p:spPr>
            <a:xfrm>
              <a:off x="-43756067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1" name="Ellipse 1740">
              <a:extLst>
                <a:ext uri="{FF2B5EF4-FFF2-40B4-BE49-F238E27FC236}">
                  <a16:creationId xmlns:a16="http://schemas.microsoft.com/office/drawing/2014/main" id="{F8D0613E-65A9-861B-E5CA-D49C98124730}"/>
                </a:ext>
              </a:extLst>
            </p:cNvPr>
            <p:cNvSpPr/>
            <p:nvPr/>
          </p:nvSpPr>
          <p:spPr>
            <a:xfrm>
              <a:off x="-44685315" y="-83351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2" name="Ellipse 1741">
              <a:extLst>
                <a:ext uri="{FF2B5EF4-FFF2-40B4-BE49-F238E27FC236}">
                  <a16:creationId xmlns:a16="http://schemas.microsoft.com/office/drawing/2014/main" id="{8AA29E26-C681-F45D-9B38-43992048DD2C}"/>
                </a:ext>
              </a:extLst>
            </p:cNvPr>
            <p:cNvSpPr/>
            <p:nvPr/>
          </p:nvSpPr>
          <p:spPr>
            <a:xfrm>
              <a:off x="-43796186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3" name="Ellipse 1742">
              <a:extLst>
                <a:ext uri="{FF2B5EF4-FFF2-40B4-BE49-F238E27FC236}">
                  <a16:creationId xmlns:a16="http://schemas.microsoft.com/office/drawing/2014/main" id="{47ABBDA5-FE50-18FF-16CC-4FCE8766C125}"/>
                </a:ext>
              </a:extLst>
            </p:cNvPr>
            <p:cNvSpPr/>
            <p:nvPr/>
          </p:nvSpPr>
          <p:spPr>
            <a:xfrm>
              <a:off x="-45291199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4" name="Ellipse 1743">
              <a:extLst>
                <a:ext uri="{FF2B5EF4-FFF2-40B4-BE49-F238E27FC236}">
                  <a16:creationId xmlns:a16="http://schemas.microsoft.com/office/drawing/2014/main" id="{E9F71C07-3CE5-D009-6062-0113021F1EFF}"/>
                </a:ext>
              </a:extLst>
            </p:cNvPr>
            <p:cNvSpPr/>
            <p:nvPr/>
          </p:nvSpPr>
          <p:spPr>
            <a:xfrm>
              <a:off x="-45372161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5" name="Ellipse 1744">
              <a:extLst>
                <a:ext uri="{FF2B5EF4-FFF2-40B4-BE49-F238E27FC236}">
                  <a16:creationId xmlns:a16="http://schemas.microsoft.com/office/drawing/2014/main" id="{79478B03-C989-AA78-9464-75E347F4D2F6}"/>
                </a:ext>
              </a:extLst>
            </p:cNvPr>
            <p:cNvSpPr/>
            <p:nvPr/>
          </p:nvSpPr>
          <p:spPr>
            <a:xfrm>
              <a:off x="-43069302" y="-84750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6" name="Ellipse 1745">
              <a:extLst>
                <a:ext uri="{FF2B5EF4-FFF2-40B4-BE49-F238E27FC236}">
                  <a16:creationId xmlns:a16="http://schemas.microsoft.com/office/drawing/2014/main" id="{C517055D-4857-C933-C406-9EA0BE3EE98C}"/>
                </a:ext>
              </a:extLst>
            </p:cNvPr>
            <p:cNvSpPr/>
            <p:nvPr/>
          </p:nvSpPr>
          <p:spPr>
            <a:xfrm>
              <a:off x="-45412521" y="-889529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7" name="Ellipse 1746">
              <a:extLst>
                <a:ext uri="{FF2B5EF4-FFF2-40B4-BE49-F238E27FC236}">
                  <a16:creationId xmlns:a16="http://schemas.microsoft.com/office/drawing/2014/main" id="{CD47785A-FBF6-9B91-CC57-9AC8FAD53CB2}"/>
                </a:ext>
              </a:extLst>
            </p:cNvPr>
            <p:cNvSpPr/>
            <p:nvPr/>
          </p:nvSpPr>
          <p:spPr>
            <a:xfrm>
              <a:off x="-43109581" y="-81253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8" name="Ellipse 1747">
              <a:extLst>
                <a:ext uri="{FF2B5EF4-FFF2-40B4-BE49-F238E27FC236}">
                  <a16:creationId xmlns:a16="http://schemas.microsoft.com/office/drawing/2014/main" id="{DD683895-58C1-E848-0416-344A0DF908BA}"/>
                </a:ext>
              </a:extLst>
            </p:cNvPr>
            <p:cNvSpPr/>
            <p:nvPr/>
          </p:nvSpPr>
          <p:spPr>
            <a:xfrm>
              <a:off x="-43715546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9" name="Ellipse 1748">
              <a:extLst>
                <a:ext uri="{FF2B5EF4-FFF2-40B4-BE49-F238E27FC236}">
                  <a16:creationId xmlns:a16="http://schemas.microsoft.com/office/drawing/2014/main" id="{66C8B839-9896-1078-C2F6-1B1DF97FAF5E}"/>
                </a:ext>
              </a:extLst>
            </p:cNvPr>
            <p:cNvSpPr/>
            <p:nvPr/>
          </p:nvSpPr>
          <p:spPr>
            <a:xfrm>
              <a:off x="-43271263" y="-812506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0" name="Ellipse 1749">
              <a:extLst>
                <a:ext uri="{FF2B5EF4-FFF2-40B4-BE49-F238E27FC236}">
                  <a16:creationId xmlns:a16="http://schemas.microsoft.com/office/drawing/2014/main" id="{08CDE7E0-31E9-2594-7365-8E52AA21E82A}"/>
                </a:ext>
              </a:extLst>
            </p:cNvPr>
            <p:cNvSpPr/>
            <p:nvPr/>
          </p:nvSpPr>
          <p:spPr>
            <a:xfrm>
              <a:off x="-42180172" y="-70754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1" name="Ellipse 1750">
              <a:extLst>
                <a:ext uri="{FF2B5EF4-FFF2-40B4-BE49-F238E27FC236}">
                  <a16:creationId xmlns:a16="http://schemas.microsoft.com/office/drawing/2014/main" id="{1DACF3E5-176F-DDA6-CE5B-6A6CBF6F590A}"/>
                </a:ext>
              </a:extLst>
            </p:cNvPr>
            <p:cNvSpPr/>
            <p:nvPr/>
          </p:nvSpPr>
          <p:spPr>
            <a:xfrm>
              <a:off x="-45089238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2" name="Ellipse 1751">
              <a:extLst>
                <a:ext uri="{FF2B5EF4-FFF2-40B4-BE49-F238E27FC236}">
                  <a16:creationId xmlns:a16="http://schemas.microsoft.com/office/drawing/2014/main" id="{8FEA1420-B78B-7164-B6D5-9F01B66385EC}"/>
                </a:ext>
              </a:extLst>
            </p:cNvPr>
            <p:cNvSpPr/>
            <p:nvPr/>
          </p:nvSpPr>
          <p:spPr>
            <a:xfrm>
              <a:off x="-44483112" y="-89650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3" name="Ellipse 1752">
              <a:extLst>
                <a:ext uri="{FF2B5EF4-FFF2-40B4-BE49-F238E27FC236}">
                  <a16:creationId xmlns:a16="http://schemas.microsoft.com/office/drawing/2014/main" id="{D63CBCBA-3268-8D2C-2C98-3E50114A7789}"/>
                </a:ext>
              </a:extLst>
            </p:cNvPr>
            <p:cNvSpPr/>
            <p:nvPr/>
          </p:nvSpPr>
          <p:spPr>
            <a:xfrm>
              <a:off x="-43917749" y="-49062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4" name="Ellipse 1753">
              <a:extLst>
                <a:ext uri="{FF2B5EF4-FFF2-40B4-BE49-F238E27FC236}">
                  <a16:creationId xmlns:a16="http://schemas.microsoft.com/office/drawing/2014/main" id="{2296C37F-AA7B-D254-8992-EECB3F7EC614}"/>
                </a:ext>
              </a:extLst>
            </p:cNvPr>
            <p:cNvSpPr/>
            <p:nvPr/>
          </p:nvSpPr>
          <p:spPr>
            <a:xfrm>
              <a:off x="-44846997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5" name="Ellipse 1754">
              <a:extLst>
                <a:ext uri="{FF2B5EF4-FFF2-40B4-BE49-F238E27FC236}">
                  <a16:creationId xmlns:a16="http://schemas.microsoft.com/office/drawing/2014/main" id="{5C44B956-15EE-5F9A-4100-2C22A3ACECBC}"/>
                </a:ext>
              </a:extLst>
            </p:cNvPr>
            <p:cNvSpPr/>
            <p:nvPr/>
          </p:nvSpPr>
          <p:spPr>
            <a:xfrm>
              <a:off x="-43069141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6" name="Ellipse 1755">
              <a:extLst>
                <a:ext uri="{FF2B5EF4-FFF2-40B4-BE49-F238E27FC236}">
                  <a16:creationId xmlns:a16="http://schemas.microsoft.com/office/drawing/2014/main" id="{5BE3C07D-323A-C201-104A-F9D72371118E}"/>
                </a:ext>
              </a:extLst>
            </p:cNvPr>
            <p:cNvSpPr/>
            <p:nvPr/>
          </p:nvSpPr>
          <p:spPr>
            <a:xfrm>
              <a:off x="-43675347" y="-49062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7" name="Ellipse 1756">
              <a:extLst>
                <a:ext uri="{FF2B5EF4-FFF2-40B4-BE49-F238E27FC236}">
                  <a16:creationId xmlns:a16="http://schemas.microsoft.com/office/drawing/2014/main" id="{94797D33-3501-D64F-4960-37195BB7B850}"/>
                </a:ext>
              </a:extLst>
            </p:cNvPr>
            <p:cNvSpPr/>
            <p:nvPr/>
          </p:nvSpPr>
          <p:spPr>
            <a:xfrm>
              <a:off x="-42988582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8" name="Ellipse 1757">
              <a:extLst>
                <a:ext uri="{FF2B5EF4-FFF2-40B4-BE49-F238E27FC236}">
                  <a16:creationId xmlns:a16="http://schemas.microsoft.com/office/drawing/2014/main" id="{B660E23B-A92E-8658-71C9-840701FF6F4E}"/>
                </a:ext>
              </a:extLst>
            </p:cNvPr>
            <p:cNvSpPr/>
            <p:nvPr/>
          </p:nvSpPr>
          <p:spPr>
            <a:xfrm>
              <a:off x="-43513504" y="-49063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9" name="Ellipse 1758">
              <a:extLst>
                <a:ext uri="{FF2B5EF4-FFF2-40B4-BE49-F238E27FC236}">
                  <a16:creationId xmlns:a16="http://schemas.microsoft.com/office/drawing/2014/main" id="{974E6051-6025-29CB-05CC-150AF3DB7839}"/>
                </a:ext>
              </a:extLst>
            </p:cNvPr>
            <p:cNvSpPr/>
            <p:nvPr/>
          </p:nvSpPr>
          <p:spPr>
            <a:xfrm>
              <a:off x="-43432703" y="-4906058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0" name="Ellipse 1759">
              <a:extLst>
                <a:ext uri="{FF2B5EF4-FFF2-40B4-BE49-F238E27FC236}">
                  <a16:creationId xmlns:a16="http://schemas.microsoft.com/office/drawing/2014/main" id="{D8F341D4-CB5D-85D3-6333-3F2099974A0A}"/>
                </a:ext>
              </a:extLst>
            </p:cNvPr>
            <p:cNvSpPr/>
            <p:nvPr/>
          </p:nvSpPr>
          <p:spPr>
            <a:xfrm>
              <a:off x="-43351903" y="-4906058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1" name="Ellipse 1760">
              <a:extLst>
                <a:ext uri="{FF2B5EF4-FFF2-40B4-BE49-F238E27FC236}">
                  <a16:creationId xmlns:a16="http://schemas.microsoft.com/office/drawing/2014/main" id="{21417748-F58F-33DD-BAA6-AC5D8F7320C1}"/>
                </a:ext>
              </a:extLst>
            </p:cNvPr>
            <p:cNvSpPr/>
            <p:nvPr/>
          </p:nvSpPr>
          <p:spPr>
            <a:xfrm>
              <a:off x="-43271263" y="-49063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2" name="Ellipse 1761">
              <a:extLst>
                <a:ext uri="{FF2B5EF4-FFF2-40B4-BE49-F238E27FC236}">
                  <a16:creationId xmlns:a16="http://schemas.microsoft.com/office/drawing/2014/main" id="{0D71EC17-D541-B3D8-6B66-C998CC6A5B59}"/>
                </a:ext>
              </a:extLst>
            </p:cNvPr>
            <p:cNvSpPr/>
            <p:nvPr/>
          </p:nvSpPr>
          <p:spPr>
            <a:xfrm>
              <a:off x="-43715304" y="-84750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3" name="Ellipse 1762">
              <a:extLst>
                <a:ext uri="{FF2B5EF4-FFF2-40B4-BE49-F238E27FC236}">
                  <a16:creationId xmlns:a16="http://schemas.microsoft.com/office/drawing/2014/main" id="{36B10AD8-FE7A-4969-8D8F-E97BDEBB62B1}"/>
                </a:ext>
              </a:extLst>
            </p:cNvPr>
            <p:cNvSpPr/>
            <p:nvPr/>
          </p:nvSpPr>
          <p:spPr>
            <a:xfrm>
              <a:off x="-43109581" y="-49062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4" name="Ellipse 1763">
              <a:extLst>
                <a:ext uri="{FF2B5EF4-FFF2-40B4-BE49-F238E27FC236}">
                  <a16:creationId xmlns:a16="http://schemas.microsoft.com/office/drawing/2014/main" id="{923D458B-0010-9480-FBE1-4E92D485FE95}"/>
                </a:ext>
              </a:extLst>
            </p:cNvPr>
            <p:cNvSpPr/>
            <p:nvPr/>
          </p:nvSpPr>
          <p:spPr>
            <a:xfrm>
              <a:off x="-43069302" y="-70754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5" name="Ellipse 1764">
              <a:extLst>
                <a:ext uri="{FF2B5EF4-FFF2-40B4-BE49-F238E27FC236}">
                  <a16:creationId xmlns:a16="http://schemas.microsoft.com/office/drawing/2014/main" id="{3FF26494-F5C2-76D7-155D-FAA3CCC15693}"/>
                </a:ext>
              </a:extLst>
            </p:cNvPr>
            <p:cNvSpPr/>
            <p:nvPr/>
          </p:nvSpPr>
          <p:spPr>
            <a:xfrm>
              <a:off x="-43351903" y="-8125145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6" name="Ellipse 1765">
              <a:extLst>
                <a:ext uri="{FF2B5EF4-FFF2-40B4-BE49-F238E27FC236}">
                  <a16:creationId xmlns:a16="http://schemas.microsoft.com/office/drawing/2014/main" id="{666560A0-242C-E7C9-3AB4-6D900D5EFBCD}"/>
                </a:ext>
              </a:extLst>
            </p:cNvPr>
            <p:cNvSpPr/>
            <p:nvPr/>
          </p:nvSpPr>
          <p:spPr>
            <a:xfrm>
              <a:off x="-43432703" y="-8125226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7" name="Ellipse 1766">
              <a:extLst>
                <a:ext uri="{FF2B5EF4-FFF2-40B4-BE49-F238E27FC236}">
                  <a16:creationId xmlns:a16="http://schemas.microsoft.com/office/drawing/2014/main" id="{F25C2A30-4F91-23FF-0EF0-61F15DF635B0}"/>
                </a:ext>
              </a:extLst>
            </p:cNvPr>
            <p:cNvSpPr/>
            <p:nvPr/>
          </p:nvSpPr>
          <p:spPr>
            <a:xfrm>
              <a:off x="-45008437" y="-833500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8" name="Ellipse 1767">
              <a:extLst>
                <a:ext uri="{FF2B5EF4-FFF2-40B4-BE49-F238E27FC236}">
                  <a16:creationId xmlns:a16="http://schemas.microsoft.com/office/drawing/2014/main" id="{DCDD715D-9EBE-EBC1-2BAF-56D19B7F2438}"/>
                </a:ext>
              </a:extLst>
            </p:cNvPr>
            <p:cNvSpPr/>
            <p:nvPr/>
          </p:nvSpPr>
          <p:spPr>
            <a:xfrm>
              <a:off x="-43796186" y="-48361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9" name="Ellipse 1768">
              <a:extLst>
                <a:ext uri="{FF2B5EF4-FFF2-40B4-BE49-F238E27FC236}">
                  <a16:creationId xmlns:a16="http://schemas.microsoft.com/office/drawing/2014/main" id="{BAC4D6AE-AFC9-5C3E-06EA-A41A69A1BD4D}"/>
                </a:ext>
              </a:extLst>
            </p:cNvPr>
            <p:cNvSpPr/>
            <p:nvPr/>
          </p:nvSpPr>
          <p:spPr>
            <a:xfrm>
              <a:off x="-43715546" y="-48361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0" name="Ellipse 1769">
              <a:extLst>
                <a:ext uri="{FF2B5EF4-FFF2-40B4-BE49-F238E27FC236}">
                  <a16:creationId xmlns:a16="http://schemas.microsoft.com/office/drawing/2014/main" id="{DFC577DF-4D9A-6DA7-FFEE-E0099AC9F860}"/>
                </a:ext>
              </a:extLst>
            </p:cNvPr>
            <p:cNvSpPr/>
            <p:nvPr/>
          </p:nvSpPr>
          <p:spPr>
            <a:xfrm>
              <a:off x="-43513504" y="-812506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1" name="Ellipse 1770">
              <a:extLst>
                <a:ext uri="{FF2B5EF4-FFF2-40B4-BE49-F238E27FC236}">
                  <a16:creationId xmlns:a16="http://schemas.microsoft.com/office/drawing/2014/main" id="{C785D7BD-ABCC-EF58-9253-61D841D83E72}"/>
                </a:ext>
              </a:extLst>
            </p:cNvPr>
            <p:cNvSpPr/>
            <p:nvPr/>
          </p:nvSpPr>
          <p:spPr>
            <a:xfrm>
              <a:off x="-42988179" y="-707553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2" name="Ellipse 1771">
              <a:extLst>
                <a:ext uri="{FF2B5EF4-FFF2-40B4-BE49-F238E27FC236}">
                  <a16:creationId xmlns:a16="http://schemas.microsoft.com/office/drawing/2014/main" id="{EE987BE3-1729-9855-9249-594506EA9E57}"/>
                </a:ext>
              </a:extLst>
            </p:cNvPr>
            <p:cNvSpPr/>
            <p:nvPr/>
          </p:nvSpPr>
          <p:spPr>
            <a:xfrm>
              <a:off x="-42261134" y="-707553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3" name="Ellipse 1772">
              <a:extLst>
                <a:ext uri="{FF2B5EF4-FFF2-40B4-BE49-F238E27FC236}">
                  <a16:creationId xmlns:a16="http://schemas.microsoft.com/office/drawing/2014/main" id="{7CA3E1B2-224B-148C-75FD-A28126CF2F79}"/>
                </a:ext>
              </a:extLst>
            </p:cNvPr>
            <p:cNvSpPr/>
            <p:nvPr/>
          </p:nvSpPr>
          <p:spPr>
            <a:xfrm>
              <a:off x="-44078948" y="-4905897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4" name="Ellipse 1773">
              <a:extLst>
                <a:ext uri="{FF2B5EF4-FFF2-40B4-BE49-F238E27FC236}">
                  <a16:creationId xmlns:a16="http://schemas.microsoft.com/office/drawing/2014/main" id="{EEF5F606-13B3-B26F-6207-37331F2C9C50}"/>
                </a:ext>
              </a:extLst>
            </p:cNvPr>
            <p:cNvSpPr/>
            <p:nvPr/>
          </p:nvSpPr>
          <p:spPr>
            <a:xfrm>
              <a:off x="-45331479" y="-889489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5" name="Ellipse 1774">
              <a:extLst>
                <a:ext uri="{FF2B5EF4-FFF2-40B4-BE49-F238E27FC236}">
                  <a16:creationId xmlns:a16="http://schemas.microsoft.com/office/drawing/2014/main" id="{97885DB0-2EFD-D9C5-4DAE-53AEB894E6AA}"/>
                </a:ext>
              </a:extLst>
            </p:cNvPr>
            <p:cNvSpPr/>
            <p:nvPr/>
          </p:nvSpPr>
          <p:spPr>
            <a:xfrm>
              <a:off x="-42867099" y="-812538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6" name="Ellipse 1775">
              <a:extLst>
                <a:ext uri="{FF2B5EF4-FFF2-40B4-BE49-F238E27FC236}">
                  <a16:creationId xmlns:a16="http://schemas.microsoft.com/office/drawing/2014/main" id="{5966700F-A629-8597-A9C7-8864DE0EE47C}"/>
                </a:ext>
              </a:extLst>
            </p:cNvPr>
            <p:cNvSpPr/>
            <p:nvPr/>
          </p:nvSpPr>
          <p:spPr>
            <a:xfrm>
              <a:off x="-42220532" y="-5045910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7" name="Ellipse 1776">
              <a:extLst>
                <a:ext uri="{FF2B5EF4-FFF2-40B4-BE49-F238E27FC236}">
                  <a16:creationId xmlns:a16="http://schemas.microsoft.com/office/drawing/2014/main" id="{6BC6B5B3-FEFC-DC76-D9C5-BC243A56B3AF}"/>
                </a:ext>
              </a:extLst>
            </p:cNvPr>
            <p:cNvSpPr/>
            <p:nvPr/>
          </p:nvSpPr>
          <p:spPr>
            <a:xfrm>
              <a:off x="-43028700" y="-5045910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8" name="Ellipse 1777">
              <a:extLst>
                <a:ext uri="{FF2B5EF4-FFF2-40B4-BE49-F238E27FC236}">
                  <a16:creationId xmlns:a16="http://schemas.microsoft.com/office/drawing/2014/main" id="{3A7D14E8-F0C1-CA20-CFF1-F2DAEA41B55F}"/>
                </a:ext>
              </a:extLst>
            </p:cNvPr>
            <p:cNvSpPr/>
            <p:nvPr/>
          </p:nvSpPr>
          <p:spPr>
            <a:xfrm>
              <a:off x="-43796266" y="-707553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9" name="Ellipse 1778">
              <a:extLst>
                <a:ext uri="{FF2B5EF4-FFF2-40B4-BE49-F238E27FC236}">
                  <a16:creationId xmlns:a16="http://schemas.microsoft.com/office/drawing/2014/main" id="{9769B73E-8E79-A1E5-1F2F-7DDDD9F5FD71}"/>
                </a:ext>
              </a:extLst>
            </p:cNvPr>
            <p:cNvSpPr/>
            <p:nvPr/>
          </p:nvSpPr>
          <p:spPr>
            <a:xfrm>
              <a:off x="-43917669" y="-81253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0" name="Ellipse 1779">
              <a:extLst>
                <a:ext uri="{FF2B5EF4-FFF2-40B4-BE49-F238E27FC236}">
                  <a16:creationId xmlns:a16="http://schemas.microsoft.com/office/drawing/2014/main" id="{684AA038-F847-E531-A19C-6BBA03E52676}"/>
                </a:ext>
              </a:extLst>
            </p:cNvPr>
            <p:cNvSpPr/>
            <p:nvPr/>
          </p:nvSpPr>
          <p:spPr>
            <a:xfrm>
              <a:off x="-45614160" y="-81251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1" name="Ellipse 1780">
              <a:extLst>
                <a:ext uri="{FF2B5EF4-FFF2-40B4-BE49-F238E27FC236}">
                  <a16:creationId xmlns:a16="http://schemas.microsoft.com/office/drawing/2014/main" id="{98D22FEA-1E4C-35D6-B139-E1882115F271}"/>
                </a:ext>
              </a:extLst>
            </p:cNvPr>
            <p:cNvSpPr/>
            <p:nvPr/>
          </p:nvSpPr>
          <p:spPr>
            <a:xfrm>
              <a:off x="-43755745" y="-5045910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2" name="Ellipse 1781">
              <a:extLst>
                <a:ext uri="{FF2B5EF4-FFF2-40B4-BE49-F238E27FC236}">
                  <a16:creationId xmlns:a16="http://schemas.microsoft.com/office/drawing/2014/main" id="{CB19CC0C-4DE8-DEBC-985C-10B37753410F}"/>
                </a:ext>
              </a:extLst>
            </p:cNvPr>
            <p:cNvSpPr/>
            <p:nvPr/>
          </p:nvSpPr>
          <p:spPr>
            <a:xfrm>
              <a:off x="-45775762" y="-81251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3" name="Ellipse 1782">
              <a:extLst>
                <a:ext uri="{FF2B5EF4-FFF2-40B4-BE49-F238E27FC236}">
                  <a16:creationId xmlns:a16="http://schemas.microsoft.com/office/drawing/2014/main" id="{5C1C4A84-AD30-1E1C-4E4B-C347D3389B15}"/>
                </a:ext>
              </a:extLst>
            </p:cNvPr>
            <p:cNvSpPr/>
            <p:nvPr/>
          </p:nvSpPr>
          <p:spPr>
            <a:xfrm>
              <a:off x="-45331479" y="-7355558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4" name="Ellipse 1783">
              <a:extLst>
                <a:ext uri="{FF2B5EF4-FFF2-40B4-BE49-F238E27FC236}">
                  <a16:creationId xmlns:a16="http://schemas.microsoft.com/office/drawing/2014/main" id="{0C99C937-1C5A-8779-2E95-E7537A50E66E}"/>
                </a:ext>
              </a:extLst>
            </p:cNvPr>
            <p:cNvSpPr/>
            <p:nvPr/>
          </p:nvSpPr>
          <p:spPr>
            <a:xfrm>
              <a:off x="-44078948" y="-81251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5" name="Ellipse 1784">
              <a:extLst>
                <a:ext uri="{FF2B5EF4-FFF2-40B4-BE49-F238E27FC236}">
                  <a16:creationId xmlns:a16="http://schemas.microsoft.com/office/drawing/2014/main" id="{694DE2CF-647E-300F-8291-C0586A4296F0}"/>
                </a:ext>
              </a:extLst>
            </p:cNvPr>
            <p:cNvSpPr/>
            <p:nvPr/>
          </p:nvSpPr>
          <p:spPr>
            <a:xfrm>
              <a:off x="-42543816" y="-742516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6" name="Ellipse 1785">
              <a:extLst>
                <a:ext uri="{FF2B5EF4-FFF2-40B4-BE49-F238E27FC236}">
                  <a16:creationId xmlns:a16="http://schemas.microsoft.com/office/drawing/2014/main" id="{2738B70E-176D-A02C-4209-B0220F45CE17}"/>
                </a:ext>
              </a:extLst>
            </p:cNvPr>
            <p:cNvSpPr/>
            <p:nvPr/>
          </p:nvSpPr>
          <p:spPr>
            <a:xfrm>
              <a:off x="-44240630" y="-81251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7" name="Ellipse 1786">
              <a:extLst>
                <a:ext uri="{FF2B5EF4-FFF2-40B4-BE49-F238E27FC236}">
                  <a16:creationId xmlns:a16="http://schemas.microsoft.com/office/drawing/2014/main" id="{2DDEB966-F2B4-9C1F-DC7A-B662E473A537}"/>
                </a:ext>
              </a:extLst>
            </p:cNvPr>
            <p:cNvSpPr/>
            <p:nvPr/>
          </p:nvSpPr>
          <p:spPr>
            <a:xfrm>
              <a:off x="-42705417" y="-742516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8" name="Ellipse 1787">
              <a:extLst>
                <a:ext uri="{FF2B5EF4-FFF2-40B4-BE49-F238E27FC236}">
                  <a16:creationId xmlns:a16="http://schemas.microsoft.com/office/drawing/2014/main" id="{7D52961F-11A7-6E55-F88E-0E16F7A35394}"/>
                </a:ext>
              </a:extLst>
            </p:cNvPr>
            <p:cNvSpPr/>
            <p:nvPr/>
          </p:nvSpPr>
          <p:spPr>
            <a:xfrm>
              <a:off x="-44078948" y="-742516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9" name="Ellipse 1788">
              <a:extLst>
                <a:ext uri="{FF2B5EF4-FFF2-40B4-BE49-F238E27FC236}">
                  <a16:creationId xmlns:a16="http://schemas.microsoft.com/office/drawing/2014/main" id="{2D790936-82DB-A684-256D-095A7550149B}"/>
                </a:ext>
              </a:extLst>
            </p:cNvPr>
            <p:cNvSpPr/>
            <p:nvPr/>
          </p:nvSpPr>
          <p:spPr>
            <a:xfrm>
              <a:off x="-44523311" y="-707553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0" name="Ellipse 1789">
              <a:extLst>
                <a:ext uri="{FF2B5EF4-FFF2-40B4-BE49-F238E27FC236}">
                  <a16:creationId xmlns:a16="http://schemas.microsoft.com/office/drawing/2014/main" id="{F1C86DF2-1433-4417-8AD0-D0C7F67DB160}"/>
                </a:ext>
              </a:extLst>
            </p:cNvPr>
            <p:cNvSpPr/>
            <p:nvPr/>
          </p:nvSpPr>
          <p:spPr>
            <a:xfrm>
              <a:off x="-44240630" y="-742516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1" name="Ellipse 1790">
              <a:extLst>
                <a:ext uri="{FF2B5EF4-FFF2-40B4-BE49-F238E27FC236}">
                  <a16:creationId xmlns:a16="http://schemas.microsoft.com/office/drawing/2014/main" id="{78F8168B-FF60-4D05-6772-B2FE76486853}"/>
                </a:ext>
              </a:extLst>
            </p:cNvPr>
            <p:cNvSpPr/>
            <p:nvPr/>
          </p:nvSpPr>
          <p:spPr>
            <a:xfrm>
              <a:off x="-44887115" y="-742516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2" name="Ellipse 1791">
              <a:extLst>
                <a:ext uri="{FF2B5EF4-FFF2-40B4-BE49-F238E27FC236}">
                  <a16:creationId xmlns:a16="http://schemas.microsoft.com/office/drawing/2014/main" id="{C637EEB9-8D05-AFCD-2BBD-7C1420D401A3}"/>
                </a:ext>
              </a:extLst>
            </p:cNvPr>
            <p:cNvSpPr/>
            <p:nvPr/>
          </p:nvSpPr>
          <p:spPr>
            <a:xfrm>
              <a:off x="-46099045" y="-798521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3" name="Ellipse 1792">
              <a:extLst>
                <a:ext uri="{FF2B5EF4-FFF2-40B4-BE49-F238E27FC236}">
                  <a16:creationId xmlns:a16="http://schemas.microsoft.com/office/drawing/2014/main" id="{23FE53A1-DAD5-B4D8-D68E-60B8C51DDC71}"/>
                </a:ext>
              </a:extLst>
            </p:cNvPr>
            <p:cNvSpPr/>
            <p:nvPr/>
          </p:nvSpPr>
          <p:spPr>
            <a:xfrm>
              <a:off x="-45372000" y="-798521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4" name="Ellipse 1793">
              <a:extLst>
                <a:ext uri="{FF2B5EF4-FFF2-40B4-BE49-F238E27FC236}">
                  <a16:creationId xmlns:a16="http://schemas.microsoft.com/office/drawing/2014/main" id="{05380946-3000-3C9F-8808-A313F2BC146F}"/>
                </a:ext>
              </a:extLst>
            </p:cNvPr>
            <p:cNvSpPr/>
            <p:nvPr/>
          </p:nvSpPr>
          <p:spPr>
            <a:xfrm>
              <a:off x="-45290877" y="-798521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5" name="Ellipse 1794">
              <a:extLst>
                <a:ext uri="{FF2B5EF4-FFF2-40B4-BE49-F238E27FC236}">
                  <a16:creationId xmlns:a16="http://schemas.microsoft.com/office/drawing/2014/main" id="{2EE02CC2-5CFE-D1BE-1D49-2B06007B6BD8}"/>
                </a:ext>
              </a:extLst>
            </p:cNvPr>
            <p:cNvSpPr/>
            <p:nvPr/>
          </p:nvSpPr>
          <p:spPr>
            <a:xfrm>
              <a:off x="-44563913" y="-798521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6" name="Ellipse 1795">
              <a:extLst>
                <a:ext uri="{FF2B5EF4-FFF2-40B4-BE49-F238E27FC236}">
                  <a16:creationId xmlns:a16="http://schemas.microsoft.com/office/drawing/2014/main" id="{DC335392-C649-2623-72EE-36B3CBC35A46}"/>
                </a:ext>
              </a:extLst>
            </p:cNvPr>
            <p:cNvSpPr/>
            <p:nvPr/>
          </p:nvSpPr>
          <p:spPr>
            <a:xfrm>
              <a:off x="-42988098" y="-6655574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7" name="Ellipse 1796">
              <a:extLst>
                <a:ext uri="{FF2B5EF4-FFF2-40B4-BE49-F238E27FC236}">
                  <a16:creationId xmlns:a16="http://schemas.microsoft.com/office/drawing/2014/main" id="{99D4FE0E-8531-2C78-41B0-3BD1A04481A2}"/>
                </a:ext>
              </a:extLst>
            </p:cNvPr>
            <p:cNvSpPr/>
            <p:nvPr/>
          </p:nvSpPr>
          <p:spPr>
            <a:xfrm>
              <a:off x="-43473063" y="-469628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8" name="Ellipse 1797">
              <a:extLst>
                <a:ext uri="{FF2B5EF4-FFF2-40B4-BE49-F238E27FC236}">
                  <a16:creationId xmlns:a16="http://schemas.microsoft.com/office/drawing/2014/main" id="{5B33DF6F-96D2-832D-414F-A843B460DEA0}"/>
                </a:ext>
              </a:extLst>
            </p:cNvPr>
            <p:cNvSpPr/>
            <p:nvPr/>
          </p:nvSpPr>
          <p:spPr>
            <a:xfrm>
              <a:off x="-45331479" y="-707553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9" name="Ellipse 1798">
              <a:extLst>
                <a:ext uri="{FF2B5EF4-FFF2-40B4-BE49-F238E27FC236}">
                  <a16:creationId xmlns:a16="http://schemas.microsoft.com/office/drawing/2014/main" id="{B742B68D-9D2F-47E8-CE4A-B24DCA4ECA9B}"/>
                </a:ext>
              </a:extLst>
            </p:cNvPr>
            <p:cNvSpPr/>
            <p:nvPr/>
          </p:nvSpPr>
          <p:spPr>
            <a:xfrm>
              <a:off x="-43311382" y="-469628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0" name="Ellipse 1799">
              <a:extLst>
                <a:ext uri="{FF2B5EF4-FFF2-40B4-BE49-F238E27FC236}">
                  <a16:creationId xmlns:a16="http://schemas.microsoft.com/office/drawing/2014/main" id="{69FA4114-F171-A1E1-6A9F-787C373CB66D}"/>
                </a:ext>
              </a:extLst>
            </p:cNvPr>
            <p:cNvSpPr/>
            <p:nvPr/>
          </p:nvSpPr>
          <p:spPr>
            <a:xfrm>
              <a:off x="-44563993" y="-85451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1" name="Ellipse 1800">
              <a:extLst>
                <a:ext uri="{FF2B5EF4-FFF2-40B4-BE49-F238E27FC236}">
                  <a16:creationId xmlns:a16="http://schemas.microsoft.com/office/drawing/2014/main" id="{7FE595D6-F99A-B513-913A-B4C79D5CD664}"/>
                </a:ext>
              </a:extLst>
            </p:cNvPr>
            <p:cNvSpPr/>
            <p:nvPr/>
          </p:nvSpPr>
          <p:spPr>
            <a:xfrm>
              <a:off x="-44281151" y="-651556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2" name="Ellipse 1801">
              <a:extLst>
                <a:ext uri="{FF2B5EF4-FFF2-40B4-BE49-F238E27FC236}">
                  <a16:creationId xmlns:a16="http://schemas.microsoft.com/office/drawing/2014/main" id="{3A65AEC1-94AA-E001-AD18-15E7423B47C2}"/>
                </a:ext>
              </a:extLst>
            </p:cNvPr>
            <p:cNvSpPr/>
            <p:nvPr/>
          </p:nvSpPr>
          <p:spPr>
            <a:xfrm>
              <a:off x="-44119549" y="-651556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3" name="Ellipse 1802">
              <a:extLst>
                <a:ext uri="{FF2B5EF4-FFF2-40B4-BE49-F238E27FC236}">
                  <a16:creationId xmlns:a16="http://schemas.microsoft.com/office/drawing/2014/main" id="{415081B4-EC3A-6FB4-ACA1-DD7020EA65AE}"/>
                </a:ext>
              </a:extLst>
            </p:cNvPr>
            <p:cNvSpPr/>
            <p:nvPr/>
          </p:nvSpPr>
          <p:spPr>
            <a:xfrm>
              <a:off x="-44887115" y="-882512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4" name="Ellipse 1803">
              <a:extLst>
                <a:ext uri="{FF2B5EF4-FFF2-40B4-BE49-F238E27FC236}">
                  <a16:creationId xmlns:a16="http://schemas.microsoft.com/office/drawing/2014/main" id="{FF0A7487-0D79-76C7-FCAC-30F3A1A3F668}"/>
                </a:ext>
              </a:extLst>
            </p:cNvPr>
            <p:cNvSpPr/>
            <p:nvPr/>
          </p:nvSpPr>
          <p:spPr>
            <a:xfrm>
              <a:off x="-43755745" y="-798521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5" name="Ellipse 1804">
              <a:extLst>
                <a:ext uri="{FF2B5EF4-FFF2-40B4-BE49-F238E27FC236}">
                  <a16:creationId xmlns:a16="http://schemas.microsoft.com/office/drawing/2014/main" id="{16D740FC-9513-93BA-FC7A-A1B672EABE1E}"/>
                </a:ext>
              </a:extLst>
            </p:cNvPr>
            <p:cNvSpPr/>
            <p:nvPr/>
          </p:nvSpPr>
          <p:spPr>
            <a:xfrm>
              <a:off x="-45816363" y="-72155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6" name="Ellipse 1805">
              <a:extLst>
                <a:ext uri="{FF2B5EF4-FFF2-40B4-BE49-F238E27FC236}">
                  <a16:creationId xmlns:a16="http://schemas.microsoft.com/office/drawing/2014/main" id="{1657581A-FA71-43B9-ED1F-C3C20DDA65E8}"/>
                </a:ext>
              </a:extLst>
            </p:cNvPr>
            <p:cNvSpPr/>
            <p:nvPr/>
          </p:nvSpPr>
          <p:spPr>
            <a:xfrm>
              <a:off x="-42220532" y="-546594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7" name="Ellipse 1806">
              <a:extLst>
                <a:ext uri="{FF2B5EF4-FFF2-40B4-BE49-F238E27FC236}">
                  <a16:creationId xmlns:a16="http://schemas.microsoft.com/office/drawing/2014/main" id="{23C1918C-4B47-C780-7DB2-4F85EEA1CD81}"/>
                </a:ext>
              </a:extLst>
            </p:cNvPr>
            <p:cNvSpPr/>
            <p:nvPr/>
          </p:nvSpPr>
          <p:spPr>
            <a:xfrm>
              <a:off x="-45654682" y="-72155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8" name="Ellipse 1807">
              <a:extLst>
                <a:ext uri="{FF2B5EF4-FFF2-40B4-BE49-F238E27FC236}">
                  <a16:creationId xmlns:a16="http://schemas.microsoft.com/office/drawing/2014/main" id="{EABDD48F-580D-6878-A83E-03D1B60531FC}"/>
                </a:ext>
              </a:extLst>
            </p:cNvPr>
            <p:cNvSpPr/>
            <p:nvPr/>
          </p:nvSpPr>
          <p:spPr>
            <a:xfrm>
              <a:off x="-43473063" y="-651556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9" name="Ellipse 1808">
              <a:extLst>
                <a:ext uri="{FF2B5EF4-FFF2-40B4-BE49-F238E27FC236}">
                  <a16:creationId xmlns:a16="http://schemas.microsoft.com/office/drawing/2014/main" id="{D0D46ED1-7737-F84B-825C-74C3C3E18C88}"/>
                </a:ext>
              </a:extLst>
            </p:cNvPr>
            <p:cNvSpPr/>
            <p:nvPr/>
          </p:nvSpPr>
          <p:spPr>
            <a:xfrm>
              <a:off x="-43028700" y="-546594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0" name="Ellipse 1809">
              <a:extLst>
                <a:ext uri="{FF2B5EF4-FFF2-40B4-BE49-F238E27FC236}">
                  <a16:creationId xmlns:a16="http://schemas.microsoft.com/office/drawing/2014/main" id="{E8E5C804-2CAD-219C-C5AF-FF37EB59A7B2}"/>
                </a:ext>
              </a:extLst>
            </p:cNvPr>
            <p:cNvSpPr/>
            <p:nvPr/>
          </p:nvSpPr>
          <p:spPr>
            <a:xfrm>
              <a:off x="-43311382" y="-651556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1" name="Ellipse 1810">
              <a:extLst>
                <a:ext uri="{FF2B5EF4-FFF2-40B4-BE49-F238E27FC236}">
                  <a16:creationId xmlns:a16="http://schemas.microsoft.com/office/drawing/2014/main" id="{89180007-8AA8-E781-EC90-209C8E8C9CA7}"/>
                </a:ext>
              </a:extLst>
            </p:cNvPr>
            <p:cNvSpPr/>
            <p:nvPr/>
          </p:nvSpPr>
          <p:spPr>
            <a:xfrm>
              <a:off x="-42664896" y="-651556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2" name="Ellipse 1811">
              <a:extLst>
                <a:ext uri="{FF2B5EF4-FFF2-40B4-BE49-F238E27FC236}">
                  <a16:creationId xmlns:a16="http://schemas.microsoft.com/office/drawing/2014/main" id="{F582120B-C632-0982-E2D6-E8EE3E031818}"/>
                </a:ext>
              </a:extLst>
            </p:cNvPr>
            <p:cNvSpPr/>
            <p:nvPr/>
          </p:nvSpPr>
          <p:spPr>
            <a:xfrm>
              <a:off x="-45008196" y="-72155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3" name="Ellipse 1812">
              <a:extLst>
                <a:ext uri="{FF2B5EF4-FFF2-40B4-BE49-F238E27FC236}">
                  <a16:creationId xmlns:a16="http://schemas.microsoft.com/office/drawing/2014/main" id="{A8E300B3-6643-3AEB-5AA3-39A1BA18DB26}"/>
                </a:ext>
              </a:extLst>
            </p:cNvPr>
            <p:cNvSpPr/>
            <p:nvPr/>
          </p:nvSpPr>
          <p:spPr>
            <a:xfrm>
              <a:off x="-43796266" y="-4556268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4" name="Ellipse 1813">
              <a:extLst>
                <a:ext uri="{FF2B5EF4-FFF2-40B4-BE49-F238E27FC236}">
                  <a16:creationId xmlns:a16="http://schemas.microsoft.com/office/drawing/2014/main" id="{1B27EC76-5D80-D4B5-7A75-8B9F1F6D9241}"/>
                </a:ext>
              </a:extLst>
            </p:cNvPr>
            <p:cNvSpPr/>
            <p:nvPr/>
          </p:nvSpPr>
          <p:spPr>
            <a:xfrm>
              <a:off x="-42503214" y="-651556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5" name="Ellipse 1814">
              <a:extLst>
                <a:ext uri="{FF2B5EF4-FFF2-40B4-BE49-F238E27FC236}">
                  <a16:creationId xmlns:a16="http://schemas.microsoft.com/office/drawing/2014/main" id="{5602862B-EB0F-DFCA-4F2B-9E8CA305D9F7}"/>
                </a:ext>
              </a:extLst>
            </p:cNvPr>
            <p:cNvSpPr/>
            <p:nvPr/>
          </p:nvSpPr>
          <p:spPr>
            <a:xfrm>
              <a:off x="-44887115" y="-81251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6" name="Ellipse 1815">
              <a:extLst>
                <a:ext uri="{FF2B5EF4-FFF2-40B4-BE49-F238E27FC236}">
                  <a16:creationId xmlns:a16="http://schemas.microsoft.com/office/drawing/2014/main" id="{33F7B740-C30D-9857-1646-3540BE4DF729}"/>
                </a:ext>
              </a:extLst>
            </p:cNvPr>
            <p:cNvSpPr/>
            <p:nvPr/>
          </p:nvSpPr>
          <p:spPr>
            <a:xfrm>
              <a:off x="-43028700" y="-798521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7" name="Ellipse 1816">
              <a:extLst>
                <a:ext uri="{FF2B5EF4-FFF2-40B4-BE49-F238E27FC236}">
                  <a16:creationId xmlns:a16="http://schemas.microsoft.com/office/drawing/2014/main" id="{FD4BA214-C47B-79F3-4F19-006D762CA1A2}"/>
                </a:ext>
              </a:extLst>
            </p:cNvPr>
            <p:cNvSpPr/>
            <p:nvPr/>
          </p:nvSpPr>
          <p:spPr>
            <a:xfrm>
              <a:off x="-43755745" y="-546594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8" name="Ellipse 1817">
              <a:extLst>
                <a:ext uri="{FF2B5EF4-FFF2-40B4-BE49-F238E27FC236}">
                  <a16:creationId xmlns:a16="http://schemas.microsoft.com/office/drawing/2014/main" id="{540CD02C-C402-6E5D-ED84-8CB935005639}"/>
                </a:ext>
              </a:extLst>
            </p:cNvPr>
            <p:cNvSpPr/>
            <p:nvPr/>
          </p:nvSpPr>
          <p:spPr>
            <a:xfrm>
              <a:off x="-44563832" y="-7565174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9" name="Ellipse 1818">
              <a:extLst>
                <a:ext uri="{FF2B5EF4-FFF2-40B4-BE49-F238E27FC236}">
                  <a16:creationId xmlns:a16="http://schemas.microsoft.com/office/drawing/2014/main" id="{8F9AEEE6-C5B1-9BF7-9625-494D5E3E0A19}"/>
                </a:ext>
              </a:extLst>
            </p:cNvPr>
            <p:cNvSpPr/>
            <p:nvPr/>
          </p:nvSpPr>
          <p:spPr>
            <a:xfrm>
              <a:off x="-44846514" y="-9034826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0" name="Ellipse 1819">
              <a:extLst>
                <a:ext uri="{FF2B5EF4-FFF2-40B4-BE49-F238E27FC236}">
                  <a16:creationId xmlns:a16="http://schemas.microsoft.com/office/drawing/2014/main" id="{DF0D9F85-442F-CF14-78B4-9841438AC960}"/>
                </a:ext>
              </a:extLst>
            </p:cNvPr>
            <p:cNvSpPr/>
            <p:nvPr/>
          </p:nvSpPr>
          <p:spPr>
            <a:xfrm>
              <a:off x="-44563832" y="-826523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1" name="Ellipse 1820">
              <a:extLst>
                <a:ext uri="{FF2B5EF4-FFF2-40B4-BE49-F238E27FC236}">
                  <a16:creationId xmlns:a16="http://schemas.microsoft.com/office/drawing/2014/main" id="{A09332C0-AF3E-716D-2365-4A2B1D995525}"/>
                </a:ext>
              </a:extLst>
            </p:cNvPr>
            <p:cNvSpPr/>
            <p:nvPr/>
          </p:nvSpPr>
          <p:spPr>
            <a:xfrm>
              <a:off x="-43796266" y="-637554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2" name="Ellipse 1821">
              <a:extLst>
                <a:ext uri="{FF2B5EF4-FFF2-40B4-BE49-F238E27FC236}">
                  <a16:creationId xmlns:a16="http://schemas.microsoft.com/office/drawing/2014/main" id="{BE2F1394-D68F-94EA-38B7-AD7698DB0588}"/>
                </a:ext>
              </a:extLst>
            </p:cNvPr>
            <p:cNvSpPr/>
            <p:nvPr/>
          </p:nvSpPr>
          <p:spPr>
            <a:xfrm>
              <a:off x="-42543816" y="-560588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3" name="Ellipse 1822">
              <a:extLst>
                <a:ext uri="{FF2B5EF4-FFF2-40B4-BE49-F238E27FC236}">
                  <a16:creationId xmlns:a16="http://schemas.microsoft.com/office/drawing/2014/main" id="{0140530A-ABD5-F598-C577-F9C4AF076EFB}"/>
                </a:ext>
              </a:extLst>
            </p:cNvPr>
            <p:cNvSpPr/>
            <p:nvPr/>
          </p:nvSpPr>
          <p:spPr>
            <a:xfrm>
              <a:off x="-42988179" y="-637554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4" name="Ellipse 1823">
              <a:extLst>
                <a:ext uri="{FF2B5EF4-FFF2-40B4-BE49-F238E27FC236}">
                  <a16:creationId xmlns:a16="http://schemas.microsoft.com/office/drawing/2014/main" id="{749DF4AB-1C86-889D-D393-297D2338B67C}"/>
                </a:ext>
              </a:extLst>
            </p:cNvPr>
            <p:cNvSpPr/>
            <p:nvPr/>
          </p:nvSpPr>
          <p:spPr>
            <a:xfrm>
              <a:off x="-42705417" y="-560588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5" name="Ellipse 1824">
              <a:extLst>
                <a:ext uri="{FF2B5EF4-FFF2-40B4-BE49-F238E27FC236}">
                  <a16:creationId xmlns:a16="http://schemas.microsoft.com/office/drawing/2014/main" id="{390FD2C9-BB4C-9669-183A-3808428F0688}"/>
                </a:ext>
              </a:extLst>
            </p:cNvPr>
            <p:cNvSpPr/>
            <p:nvPr/>
          </p:nvSpPr>
          <p:spPr>
            <a:xfrm>
              <a:off x="-44240630" y="-6305864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6" name="Ellipse 1825">
              <a:extLst>
                <a:ext uri="{FF2B5EF4-FFF2-40B4-BE49-F238E27FC236}">
                  <a16:creationId xmlns:a16="http://schemas.microsoft.com/office/drawing/2014/main" id="{0005A392-3822-C52F-B87D-EE6DB1BBF3F7}"/>
                </a:ext>
              </a:extLst>
            </p:cNvPr>
            <p:cNvSpPr/>
            <p:nvPr/>
          </p:nvSpPr>
          <p:spPr>
            <a:xfrm>
              <a:off x="-42867099" y="-560612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7" name="Ellipse 1826">
              <a:extLst>
                <a:ext uri="{FF2B5EF4-FFF2-40B4-BE49-F238E27FC236}">
                  <a16:creationId xmlns:a16="http://schemas.microsoft.com/office/drawing/2014/main" id="{105584D9-B517-5BC7-4A83-9402D10D6C35}"/>
                </a:ext>
              </a:extLst>
            </p:cNvPr>
            <p:cNvSpPr/>
            <p:nvPr/>
          </p:nvSpPr>
          <p:spPr>
            <a:xfrm>
              <a:off x="-45048797" y="-81251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8" name="Ellipse 1827">
              <a:extLst>
                <a:ext uri="{FF2B5EF4-FFF2-40B4-BE49-F238E27FC236}">
                  <a16:creationId xmlns:a16="http://schemas.microsoft.com/office/drawing/2014/main" id="{1B38A30F-B213-D829-1329-6900314DCAB3}"/>
                </a:ext>
              </a:extLst>
            </p:cNvPr>
            <p:cNvSpPr/>
            <p:nvPr/>
          </p:nvSpPr>
          <p:spPr>
            <a:xfrm>
              <a:off x="-43917669" y="-560604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9" name="Ellipse 1828">
              <a:extLst>
                <a:ext uri="{FF2B5EF4-FFF2-40B4-BE49-F238E27FC236}">
                  <a16:creationId xmlns:a16="http://schemas.microsoft.com/office/drawing/2014/main" id="{82EDE83D-C9E4-4A56-4A63-C74132F7F91A}"/>
                </a:ext>
              </a:extLst>
            </p:cNvPr>
            <p:cNvSpPr/>
            <p:nvPr/>
          </p:nvSpPr>
          <p:spPr>
            <a:xfrm>
              <a:off x="-44078948" y="-560588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0" name="Ellipse 1829">
              <a:extLst>
                <a:ext uri="{FF2B5EF4-FFF2-40B4-BE49-F238E27FC236}">
                  <a16:creationId xmlns:a16="http://schemas.microsoft.com/office/drawing/2014/main" id="{44EF6C2C-5100-EF9A-B3CD-F6145403E9EB}"/>
                </a:ext>
              </a:extLst>
            </p:cNvPr>
            <p:cNvSpPr/>
            <p:nvPr/>
          </p:nvSpPr>
          <p:spPr>
            <a:xfrm>
              <a:off x="-43796427" y="-441633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1" name="Ellipse 1830">
              <a:extLst>
                <a:ext uri="{FF2B5EF4-FFF2-40B4-BE49-F238E27FC236}">
                  <a16:creationId xmlns:a16="http://schemas.microsoft.com/office/drawing/2014/main" id="{EC25DBAE-915E-F6CE-2B8E-8786DF9852A4}"/>
                </a:ext>
              </a:extLst>
            </p:cNvPr>
            <p:cNvSpPr/>
            <p:nvPr/>
          </p:nvSpPr>
          <p:spPr>
            <a:xfrm>
              <a:off x="-44240630" y="-560588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2" name="Ellipse 1831">
              <a:extLst>
                <a:ext uri="{FF2B5EF4-FFF2-40B4-BE49-F238E27FC236}">
                  <a16:creationId xmlns:a16="http://schemas.microsoft.com/office/drawing/2014/main" id="{58B5C7F2-F2C4-0F1E-7FC1-41A4D1F34C4A}"/>
                </a:ext>
              </a:extLst>
            </p:cNvPr>
            <p:cNvSpPr/>
            <p:nvPr/>
          </p:nvSpPr>
          <p:spPr>
            <a:xfrm>
              <a:off x="-44563993" y="-7705509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3" name="Ellipse 1832">
              <a:extLst>
                <a:ext uri="{FF2B5EF4-FFF2-40B4-BE49-F238E27FC236}">
                  <a16:creationId xmlns:a16="http://schemas.microsoft.com/office/drawing/2014/main" id="{12832408-FB8B-FAAA-92C2-52C2D7CE80FC}"/>
                </a:ext>
              </a:extLst>
            </p:cNvPr>
            <p:cNvSpPr/>
            <p:nvPr/>
          </p:nvSpPr>
          <p:spPr>
            <a:xfrm>
              <a:off x="-43311382" y="-72155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4" name="Ellipse 1833">
              <a:extLst>
                <a:ext uri="{FF2B5EF4-FFF2-40B4-BE49-F238E27FC236}">
                  <a16:creationId xmlns:a16="http://schemas.microsoft.com/office/drawing/2014/main" id="{E4A61A56-70F4-96CC-0B30-0BF9ED3E90DF}"/>
                </a:ext>
              </a:extLst>
            </p:cNvPr>
            <p:cNvSpPr/>
            <p:nvPr/>
          </p:nvSpPr>
          <p:spPr>
            <a:xfrm>
              <a:off x="-45210399" y="-812538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5" name="Ellipse 1834">
              <a:extLst>
                <a:ext uri="{FF2B5EF4-FFF2-40B4-BE49-F238E27FC236}">
                  <a16:creationId xmlns:a16="http://schemas.microsoft.com/office/drawing/2014/main" id="{9B3D8577-1213-2985-F125-98A5F2AD6BE8}"/>
                </a:ext>
              </a:extLst>
            </p:cNvPr>
            <p:cNvSpPr/>
            <p:nvPr/>
          </p:nvSpPr>
          <p:spPr>
            <a:xfrm>
              <a:off x="-43473063" y="-72155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6" name="Ellipse 1835">
              <a:extLst>
                <a:ext uri="{FF2B5EF4-FFF2-40B4-BE49-F238E27FC236}">
                  <a16:creationId xmlns:a16="http://schemas.microsoft.com/office/drawing/2014/main" id="{DF8345B5-CC49-F754-9B3F-8896427D3AD3}"/>
                </a:ext>
              </a:extLst>
            </p:cNvPr>
            <p:cNvSpPr/>
            <p:nvPr/>
          </p:nvSpPr>
          <p:spPr>
            <a:xfrm>
              <a:off x="-43755745" y="-826523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7" name="Ellipse 1836">
              <a:extLst>
                <a:ext uri="{FF2B5EF4-FFF2-40B4-BE49-F238E27FC236}">
                  <a16:creationId xmlns:a16="http://schemas.microsoft.com/office/drawing/2014/main" id="{AE32A510-4F42-245F-3C91-FCD89AF20F12}"/>
                </a:ext>
              </a:extLst>
            </p:cNvPr>
            <p:cNvSpPr/>
            <p:nvPr/>
          </p:nvSpPr>
          <p:spPr>
            <a:xfrm>
              <a:off x="-43028700" y="-826523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8" name="Ellipse 1837">
              <a:extLst>
                <a:ext uri="{FF2B5EF4-FFF2-40B4-BE49-F238E27FC236}">
                  <a16:creationId xmlns:a16="http://schemas.microsoft.com/office/drawing/2014/main" id="{A17A7C9E-E6AC-CACD-DB08-80C5381CDA32}"/>
                </a:ext>
              </a:extLst>
            </p:cNvPr>
            <p:cNvSpPr/>
            <p:nvPr/>
          </p:nvSpPr>
          <p:spPr>
            <a:xfrm>
              <a:off x="-43796266" y="-6655574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39" name="Groupe 1838">
            <a:extLst>
              <a:ext uri="{FF2B5EF4-FFF2-40B4-BE49-F238E27FC236}">
                <a16:creationId xmlns:a16="http://schemas.microsoft.com/office/drawing/2014/main" id="{0E36FF99-3023-6DB3-EC70-F04A69EA3564}"/>
              </a:ext>
            </a:extLst>
          </p:cNvPr>
          <p:cNvGrpSpPr/>
          <p:nvPr/>
        </p:nvGrpSpPr>
        <p:grpSpPr>
          <a:xfrm>
            <a:off x="4763656" y="1749998"/>
            <a:ext cx="1127760" cy="1127760"/>
            <a:chOff x="-2663056" y="2865120"/>
            <a:chExt cx="1127760" cy="1127760"/>
          </a:xfrm>
        </p:grpSpPr>
        <p:grpSp>
          <p:nvGrpSpPr>
            <p:cNvPr id="1840" name="Graphique 385">
              <a:extLst>
                <a:ext uri="{FF2B5EF4-FFF2-40B4-BE49-F238E27FC236}">
                  <a16:creationId xmlns:a16="http://schemas.microsoft.com/office/drawing/2014/main" id="{F8F34505-FAA0-4F76-D94B-0BB9DC07DFB7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1842" name="Ellipse 1841">
                <a:extLst>
                  <a:ext uri="{FF2B5EF4-FFF2-40B4-BE49-F238E27FC236}">
                    <a16:creationId xmlns:a16="http://schemas.microsoft.com/office/drawing/2014/main" id="{37D367B7-EDB5-B86D-E61A-5D66E0CB7C48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3" name="Ellipse 1842">
                <a:extLst>
                  <a:ext uri="{FF2B5EF4-FFF2-40B4-BE49-F238E27FC236}">
                    <a16:creationId xmlns:a16="http://schemas.microsoft.com/office/drawing/2014/main" id="{DAAFA912-4181-F92A-D22C-78588208E258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41" name="ZoneTexte 1840">
              <a:extLst>
                <a:ext uri="{FF2B5EF4-FFF2-40B4-BE49-F238E27FC236}">
                  <a16:creationId xmlns:a16="http://schemas.microsoft.com/office/drawing/2014/main" id="{E55286D6-466E-7243-673B-C7FD7D5CDDD7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1844" name="Groupe 1843">
            <a:extLst>
              <a:ext uri="{FF2B5EF4-FFF2-40B4-BE49-F238E27FC236}">
                <a16:creationId xmlns:a16="http://schemas.microsoft.com/office/drawing/2014/main" id="{4A346FBB-7B48-C618-BA15-F00D7F30DC96}"/>
              </a:ext>
            </a:extLst>
          </p:cNvPr>
          <p:cNvGrpSpPr/>
          <p:nvPr/>
        </p:nvGrpSpPr>
        <p:grpSpPr>
          <a:xfrm>
            <a:off x="5944189" y="2783148"/>
            <a:ext cx="886171" cy="886171"/>
            <a:chOff x="-2196201" y="4165899"/>
            <a:chExt cx="886171" cy="886171"/>
          </a:xfrm>
        </p:grpSpPr>
        <p:grpSp>
          <p:nvGrpSpPr>
            <p:cNvPr id="1845" name="Graphique 385">
              <a:extLst>
                <a:ext uri="{FF2B5EF4-FFF2-40B4-BE49-F238E27FC236}">
                  <a16:creationId xmlns:a16="http://schemas.microsoft.com/office/drawing/2014/main" id="{1A37F665-1FD8-E7DC-24A6-B679B6EA5B29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1847" name="Ellipse 1846">
                <a:extLst>
                  <a:ext uri="{FF2B5EF4-FFF2-40B4-BE49-F238E27FC236}">
                    <a16:creationId xmlns:a16="http://schemas.microsoft.com/office/drawing/2014/main" id="{F1A0601A-CC9C-8688-E52E-96FD1B195463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8" name="Ellipse 1847">
                <a:extLst>
                  <a:ext uri="{FF2B5EF4-FFF2-40B4-BE49-F238E27FC236}">
                    <a16:creationId xmlns:a16="http://schemas.microsoft.com/office/drawing/2014/main" id="{1272DF8B-7D3F-3848-29F2-A00BFF41B99E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46" name="ZoneTexte 1845">
              <a:extLst>
                <a:ext uri="{FF2B5EF4-FFF2-40B4-BE49-F238E27FC236}">
                  <a16:creationId xmlns:a16="http://schemas.microsoft.com/office/drawing/2014/main" id="{68E6C1B8-4C0C-6220-C222-13F4BA062F7C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1849" name="Groupe 1848">
            <a:extLst>
              <a:ext uri="{FF2B5EF4-FFF2-40B4-BE49-F238E27FC236}">
                <a16:creationId xmlns:a16="http://schemas.microsoft.com/office/drawing/2014/main" id="{AFD99CA0-1711-561F-81A4-58409D6717EC}"/>
              </a:ext>
            </a:extLst>
          </p:cNvPr>
          <p:cNvGrpSpPr/>
          <p:nvPr/>
        </p:nvGrpSpPr>
        <p:grpSpPr>
          <a:xfrm>
            <a:off x="6515100" y="4617944"/>
            <a:ext cx="642158" cy="642158"/>
            <a:chOff x="-4110358" y="5865997"/>
            <a:chExt cx="642158" cy="642158"/>
          </a:xfrm>
        </p:grpSpPr>
        <p:grpSp>
          <p:nvGrpSpPr>
            <p:cNvPr id="1850" name="Graphique 385">
              <a:extLst>
                <a:ext uri="{FF2B5EF4-FFF2-40B4-BE49-F238E27FC236}">
                  <a16:creationId xmlns:a16="http://schemas.microsoft.com/office/drawing/2014/main" id="{D4A800EC-43B4-7785-964F-3973199E64BA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1852" name="Ellipse 1851">
                <a:extLst>
                  <a:ext uri="{FF2B5EF4-FFF2-40B4-BE49-F238E27FC236}">
                    <a16:creationId xmlns:a16="http://schemas.microsoft.com/office/drawing/2014/main" id="{98B3D225-B46D-F9CA-C662-1CEAC91BD514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3" name="Ellipse 1852">
                <a:extLst>
                  <a:ext uri="{FF2B5EF4-FFF2-40B4-BE49-F238E27FC236}">
                    <a16:creationId xmlns:a16="http://schemas.microsoft.com/office/drawing/2014/main" id="{FB683171-70F6-B4CF-1999-506277921D42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51" name="ZoneTexte 1850">
              <a:extLst>
                <a:ext uri="{FF2B5EF4-FFF2-40B4-BE49-F238E27FC236}">
                  <a16:creationId xmlns:a16="http://schemas.microsoft.com/office/drawing/2014/main" id="{59EE2FC6-C3B4-F48C-EFED-8FE0712C0BA1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1854" name="Forme libre 1853">
            <a:extLst>
              <a:ext uri="{FF2B5EF4-FFF2-40B4-BE49-F238E27FC236}">
                <a16:creationId xmlns:a16="http://schemas.microsoft.com/office/drawing/2014/main" id="{227501FC-838E-0719-39AA-8FDC2209D64D}"/>
              </a:ext>
            </a:extLst>
          </p:cNvPr>
          <p:cNvSpPr/>
          <p:nvPr/>
        </p:nvSpPr>
        <p:spPr>
          <a:xfrm>
            <a:off x="8188578" y="1332461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55" name="Group 46">
            <a:extLst>
              <a:ext uri="{FF2B5EF4-FFF2-40B4-BE49-F238E27FC236}">
                <a16:creationId xmlns:a16="http://schemas.microsoft.com/office/drawing/2014/main" id="{D1F61F14-374B-DFEA-FC2A-8D1133D1CF46}"/>
              </a:ext>
            </a:extLst>
          </p:cNvPr>
          <p:cNvGrpSpPr/>
          <p:nvPr/>
        </p:nvGrpSpPr>
        <p:grpSpPr>
          <a:xfrm>
            <a:off x="8755443" y="1414408"/>
            <a:ext cx="1691640" cy="1013154"/>
            <a:chOff x="9636390" y="4480994"/>
            <a:chExt cx="1691640" cy="1013154"/>
          </a:xfrm>
        </p:grpSpPr>
        <p:sp>
          <p:nvSpPr>
            <p:cNvPr id="1856" name="TextBox 36">
              <a:extLst>
                <a:ext uri="{FF2B5EF4-FFF2-40B4-BE49-F238E27FC236}">
                  <a16:creationId xmlns:a16="http://schemas.microsoft.com/office/drawing/2014/main" id="{33D40B8B-1DB8-7FF6-7396-491075971382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57" name="TextBox 37">
              <a:extLst>
                <a:ext uri="{FF2B5EF4-FFF2-40B4-BE49-F238E27FC236}">
                  <a16:creationId xmlns:a16="http://schemas.microsoft.com/office/drawing/2014/main" id="{23747882-56CF-5ABD-5848-CE9CD8557457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858" name="Forme libre 1857">
            <a:extLst>
              <a:ext uri="{FF2B5EF4-FFF2-40B4-BE49-F238E27FC236}">
                <a16:creationId xmlns:a16="http://schemas.microsoft.com/office/drawing/2014/main" id="{AECC317F-DE1E-16F6-A0B4-4A22B6743DFC}"/>
              </a:ext>
            </a:extLst>
          </p:cNvPr>
          <p:cNvSpPr/>
          <p:nvPr/>
        </p:nvSpPr>
        <p:spPr>
          <a:xfrm>
            <a:off x="8757291" y="44882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59" name="Group 46">
            <a:extLst>
              <a:ext uri="{FF2B5EF4-FFF2-40B4-BE49-F238E27FC236}">
                <a16:creationId xmlns:a16="http://schemas.microsoft.com/office/drawing/2014/main" id="{6C44A21F-FA97-E559-69BC-0981F9B4A8B1}"/>
              </a:ext>
            </a:extLst>
          </p:cNvPr>
          <p:cNvGrpSpPr/>
          <p:nvPr/>
        </p:nvGrpSpPr>
        <p:grpSpPr>
          <a:xfrm>
            <a:off x="9324156" y="4570203"/>
            <a:ext cx="1691640" cy="1013154"/>
            <a:chOff x="9636390" y="4480994"/>
            <a:chExt cx="1691640" cy="1013154"/>
          </a:xfrm>
        </p:grpSpPr>
        <p:sp>
          <p:nvSpPr>
            <p:cNvPr id="1860" name="TextBox 36">
              <a:extLst>
                <a:ext uri="{FF2B5EF4-FFF2-40B4-BE49-F238E27FC236}">
                  <a16:creationId xmlns:a16="http://schemas.microsoft.com/office/drawing/2014/main" id="{C1942A80-128E-2693-39CF-A6B29B478BB1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61" name="TextBox 37">
              <a:extLst>
                <a:ext uri="{FF2B5EF4-FFF2-40B4-BE49-F238E27FC236}">
                  <a16:creationId xmlns:a16="http://schemas.microsoft.com/office/drawing/2014/main" id="{71BEDA62-E442-95DA-D5CF-37BB243283F7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862" name="Forme libre 1861">
            <a:extLst>
              <a:ext uri="{FF2B5EF4-FFF2-40B4-BE49-F238E27FC236}">
                <a16:creationId xmlns:a16="http://schemas.microsoft.com/office/drawing/2014/main" id="{871D590D-1B68-15F5-0BC1-9744C639E10E}"/>
              </a:ext>
            </a:extLst>
          </p:cNvPr>
          <p:cNvSpPr/>
          <p:nvPr/>
        </p:nvSpPr>
        <p:spPr>
          <a:xfrm>
            <a:off x="2734426" y="3562704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63" name="Group 46">
            <a:extLst>
              <a:ext uri="{FF2B5EF4-FFF2-40B4-BE49-F238E27FC236}">
                <a16:creationId xmlns:a16="http://schemas.microsoft.com/office/drawing/2014/main" id="{F03FE9FB-8202-D7F2-4B00-7374A9465877}"/>
              </a:ext>
            </a:extLst>
          </p:cNvPr>
          <p:cNvGrpSpPr/>
          <p:nvPr/>
        </p:nvGrpSpPr>
        <p:grpSpPr>
          <a:xfrm>
            <a:off x="3301291" y="3644651"/>
            <a:ext cx="1691640" cy="1013154"/>
            <a:chOff x="9636390" y="4480994"/>
            <a:chExt cx="1691640" cy="1013154"/>
          </a:xfrm>
        </p:grpSpPr>
        <p:sp>
          <p:nvSpPr>
            <p:cNvPr id="1864" name="TextBox 36">
              <a:extLst>
                <a:ext uri="{FF2B5EF4-FFF2-40B4-BE49-F238E27FC236}">
                  <a16:creationId xmlns:a16="http://schemas.microsoft.com/office/drawing/2014/main" id="{4CD4A648-143F-6D4B-025F-3D05D3CB5929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65" name="TextBox 37">
              <a:extLst>
                <a:ext uri="{FF2B5EF4-FFF2-40B4-BE49-F238E27FC236}">
                  <a16:creationId xmlns:a16="http://schemas.microsoft.com/office/drawing/2014/main" id="{B2212976-0247-39C9-D5CF-3A31AB1B369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1866" name="Groupe 1865">
            <a:extLst>
              <a:ext uri="{FF2B5EF4-FFF2-40B4-BE49-F238E27FC236}">
                <a16:creationId xmlns:a16="http://schemas.microsoft.com/office/drawing/2014/main" id="{D8AA5DFC-D323-D746-0283-A99B5D30CEC3}"/>
              </a:ext>
            </a:extLst>
          </p:cNvPr>
          <p:cNvGrpSpPr/>
          <p:nvPr/>
        </p:nvGrpSpPr>
        <p:grpSpPr>
          <a:xfrm>
            <a:off x="2353298" y="1200842"/>
            <a:ext cx="1770957" cy="2228158"/>
            <a:chOff x="2475961" y="1345698"/>
            <a:chExt cx="1770957" cy="2228158"/>
          </a:xfrm>
        </p:grpSpPr>
        <p:grpSp>
          <p:nvGrpSpPr>
            <p:cNvPr id="1867" name="Groupe 1866">
              <a:extLst>
                <a:ext uri="{FF2B5EF4-FFF2-40B4-BE49-F238E27FC236}">
                  <a16:creationId xmlns:a16="http://schemas.microsoft.com/office/drawing/2014/main" id="{FCD9D441-7B04-1B1D-1B97-96D59B568E81}"/>
                </a:ext>
              </a:extLst>
            </p:cNvPr>
            <p:cNvGrpSpPr/>
            <p:nvPr/>
          </p:nvGrpSpPr>
          <p:grpSpPr>
            <a:xfrm rot="19811640">
              <a:off x="2510653" y="1345698"/>
              <a:ext cx="914400" cy="914400"/>
              <a:chOff x="3135201" y="1187683"/>
              <a:chExt cx="914400" cy="914400"/>
            </a:xfrm>
          </p:grpSpPr>
          <p:pic>
            <p:nvPicPr>
              <p:cNvPr id="1869" name="Graphique 1868" descr="Airplane avec un remplissage uni">
                <a:extLst>
                  <a:ext uri="{FF2B5EF4-FFF2-40B4-BE49-F238E27FC236}">
                    <a16:creationId xmlns:a16="http://schemas.microsoft.com/office/drawing/2014/main" id="{A0D407F9-DB02-D600-B63A-699FF51C46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  <p:pic>
            <p:nvPicPr>
              <p:cNvPr id="1870" name="Graphique 1869" descr="Airplane avec un remplissage uni">
                <a:extLst>
                  <a:ext uri="{FF2B5EF4-FFF2-40B4-BE49-F238E27FC236}">
                    <a16:creationId xmlns:a16="http://schemas.microsoft.com/office/drawing/2014/main" id="{58CCD77E-C7E6-A730-39E2-8EC4922D7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 rot="18000000">
                <a:off x="3135201" y="1187683"/>
                <a:ext cx="914400" cy="914400"/>
              </a:xfrm>
              <a:prstGeom prst="rect">
                <a:avLst/>
              </a:prstGeom>
            </p:spPr>
          </p:pic>
        </p:grpSp>
        <p:sp>
          <p:nvSpPr>
            <p:cNvPr id="1868" name="Arc 1867">
              <a:extLst>
                <a:ext uri="{FF2B5EF4-FFF2-40B4-BE49-F238E27FC236}">
                  <a16:creationId xmlns:a16="http://schemas.microsoft.com/office/drawing/2014/main" id="{420B468F-3621-7603-1544-FD4640B8DB6A}"/>
                </a:ext>
              </a:extLst>
            </p:cNvPr>
            <p:cNvSpPr/>
            <p:nvPr/>
          </p:nvSpPr>
          <p:spPr>
            <a:xfrm>
              <a:off x="2475961" y="1802899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702892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FBFC4-E5F8-7962-2B15-2676D39D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D67E5-F947-7B53-94DE-4338C954A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Africa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274C4475-DEE7-3B7A-A670-512880284A48}"/>
              </a:ext>
            </a:extLst>
          </p:cNvPr>
          <p:cNvGrpSpPr/>
          <p:nvPr/>
        </p:nvGrpSpPr>
        <p:grpSpPr>
          <a:xfrm>
            <a:off x="3954984" y="1064813"/>
            <a:ext cx="4282032" cy="4728373"/>
            <a:chOff x="-46099045" y="-9035229"/>
            <a:chExt cx="4282032" cy="4728373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8BB64B40-EED4-7696-DE6B-5E006B15767B}"/>
                </a:ext>
              </a:extLst>
            </p:cNvPr>
            <p:cNvSpPr/>
            <p:nvPr/>
          </p:nvSpPr>
          <p:spPr>
            <a:xfrm>
              <a:off x="-45736288" y="-805626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B33586D-2DA2-28D7-5B3A-671F1F168BCF}"/>
                </a:ext>
              </a:extLst>
            </p:cNvPr>
            <p:cNvSpPr/>
            <p:nvPr/>
          </p:nvSpPr>
          <p:spPr>
            <a:xfrm>
              <a:off x="-45090044" y="-84759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B7E4D9F9-998E-2E30-8D0E-F25370627CF1}"/>
                </a:ext>
              </a:extLst>
            </p:cNvPr>
            <p:cNvSpPr/>
            <p:nvPr/>
          </p:nvSpPr>
          <p:spPr>
            <a:xfrm>
              <a:off x="-44322477" y="-6866238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F437B062-43A0-2469-BF8C-D3BC4547F921}"/>
                </a:ext>
              </a:extLst>
            </p:cNvPr>
            <p:cNvSpPr/>
            <p:nvPr/>
          </p:nvSpPr>
          <p:spPr>
            <a:xfrm>
              <a:off x="-45574284" y="-84759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DF8ADFD6-FD1A-3479-B381-D8C14EF02246}"/>
                </a:ext>
              </a:extLst>
            </p:cNvPr>
            <p:cNvSpPr/>
            <p:nvPr/>
          </p:nvSpPr>
          <p:spPr>
            <a:xfrm>
              <a:off x="-44039152" y="-84759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7A8110A2-7A7C-A88B-1FDF-6C3AD0F49F9E}"/>
                </a:ext>
              </a:extLst>
            </p:cNvPr>
            <p:cNvSpPr/>
            <p:nvPr/>
          </p:nvSpPr>
          <p:spPr>
            <a:xfrm>
              <a:off x="-42463418" y="-6866238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07644BB0-0F2A-A687-7CDA-550858025828}"/>
                </a:ext>
              </a:extLst>
            </p:cNvPr>
            <p:cNvSpPr/>
            <p:nvPr/>
          </p:nvSpPr>
          <p:spPr>
            <a:xfrm>
              <a:off x="-44120113" y="-8056025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5AF30B04-E80A-C117-72F1-98FEB68EA46D}"/>
                </a:ext>
              </a:extLst>
            </p:cNvPr>
            <p:cNvSpPr/>
            <p:nvPr/>
          </p:nvSpPr>
          <p:spPr>
            <a:xfrm>
              <a:off x="-43392907" y="-805626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1998BCFF-5E3F-084E-9945-2491675A22DD}"/>
                </a:ext>
              </a:extLst>
            </p:cNvPr>
            <p:cNvSpPr/>
            <p:nvPr/>
          </p:nvSpPr>
          <p:spPr>
            <a:xfrm>
              <a:off x="-44282037" y="-665638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641403E2-67B4-D95E-086B-104E3D0F7468}"/>
                </a:ext>
              </a:extLst>
            </p:cNvPr>
            <p:cNvSpPr/>
            <p:nvPr/>
          </p:nvSpPr>
          <p:spPr>
            <a:xfrm>
              <a:off x="-45857690" y="-798577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A1B937E3-658D-2A41-08C7-337641809C62}"/>
                </a:ext>
              </a:extLst>
            </p:cNvPr>
            <p:cNvSpPr/>
            <p:nvPr/>
          </p:nvSpPr>
          <p:spPr>
            <a:xfrm>
              <a:off x="-44968641" y="-896586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59E6F41F-16C8-77B4-1203-3B1EBC528536}"/>
                </a:ext>
              </a:extLst>
            </p:cNvPr>
            <p:cNvSpPr/>
            <p:nvPr/>
          </p:nvSpPr>
          <p:spPr>
            <a:xfrm>
              <a:off x="-44887760" y="-896594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EA6071E1-94E4-821A-1CC9-644E40550958}"/>
                </a:ext>
              </a:extLst>
            </p:cNvPr>
            <p:cNvSpPr/>
            <p:nvPr/>
          </p:nvSpPr>
          <p:spPr>
            <a:xfrm>
              <a:off x="-44038990" y="-665638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88BFC54-50ED-6D27-5AF4-09C02A4CEFC9}"/>
                </a:ext>
              </a:extLst>
            </p:cNvPr>
            <p:cNvSpPr/>
            <p:nvPr/>
          </p:nvSpPr>
          <p:spPr>
            <a:xfrm>
              <a:off x="-45614805" y="-798585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7A7F2D0-8946-ABA9-6523-84D3DB53A788}"/>
                </a:ext>
              </a:extLst>
            </p:cNvPr>
            <p:cNvSpPr/>
            <p:nvPr/>
          </p:nvSpPr>
          <p:spPr>
            <a:xfrm>
              <a:off x="-43312026" y="-483709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2CE8ED52-CAB8-EAB2-2BCB-5C7D4BB91C19}"/>
                </a:ext>
              </a:extLst>
            </p:cNvPr>
            <p:cNvSpPr/>
            <p:nvPr/>
          </p:nvSpPr>
          <p:spPr>
            <a:xfrm>
              <a:off x="-43392907" y="-48370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3ABA244-030E-6B71-D8C4-FFED523CD5C7}"/>
                </a:ext>
              </a:extLst>
            </p:cNvPr>
            <p:cNvSpPr/>
            <p:nvPr/>
          </p:nvSpPr>
          <p:spPr>
            <a:xfrm>
              <a:off x="-43473869" y="-483709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C98D2735-ADEB-F982-21C1-64AC8FCBE336}"/>
                </a:ext>
              </a:extLst>
            </p:cNvPr>
            <p:cNvSpPr/>
            <p:nvPr/>
          </p:nvSpPr>
          <p:spPr>
            <a:xfrm>
              <a:off x="-43392907" y="-819555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3E0A22FB-408D-902C-ED10-13E7943CF22D}"/>
                </a:ext>
              </a:extLst>
            </p:cNvPr>
            <p:cNvSpPr/>
            <p:nvPr/>
          </p:nvSpPr>
          <p:spPr>
            <a:xfrm>
              <a:off x="-45049603" y="-798577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0C6BF2B8-D513-8773-B2BB-D36F1E019A82}"/>
                </a:ext>
              </a:extLst>
            </p:cNvPr>
            <p:cNvSpPr/>
            <p:nvPr/>
          </p:nvSpPr>
          <p:spPr>
            <a:xfrm>
              <a:off x="-44806637" y="-798585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5B18EA1B-BD66-323D-11F2-C0962971F3CB}"/>
                </a:ext>
              </a:extLst>
            </p:cNvPr>
            <p:cNvSpPr/>
            <p:nvPr/>
          </p:nvSpPr>
          <p:spPr>
            <a:xfrm>
              <a:off x="-44079592" y="-798585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9C31F54F-1651-E813-2619-34545C1E0B9B}"/>
                </a:ext>
              </a:extLst>
            </p:cNvPr>
            <p:cNvSpPr/>
            <p:nvPr/>
          </p:nvSpPr>
          <p:spPr>
            <a:xfrm>
              <a:off x="-45090124" y="-707617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F51478CE-8B8E-1524-E38F-107F3AACCC35}"/>
                </a:ext>
              </a:extLst>
            </p:cNvPr>
            <p:cNvSpPr/>
            <p:nvPr/>
          </p:nvSpPr>
          <p:spPr>
            <a:xfrm>
              <a:off x="-44119952" y="-819555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4BD48E0F-5DC0-E216-372D-77AF9BEB5255}"/>
                </a:ext>
              </a:extLst>
            </p:cNvPr>
            <p:cNvSpPr/>
            <p:nvPr/>
          </p:nvSpPr>
          <p:spPr>
            <a:xfrm>
              <a:off x="-45574525" y="-707617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2CC0A7AF-3964-04A7-744F-2689F6E2BEDC}"/>
                </a:ext>
              </a:extLst>
            </p:cNvPr>
            <p:cNvSpPr/>
            <p:nvPr/>
          </p:nvSpPr>
          <p:spPr>
            <a:xfrm>
              <a:off x="-44201075" y="-819555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F651E397-58AC-C29F-AB8D-B17E23A5DEAC}"/>
                </a:ext>
              </a:extLst>
            </p:cNvPr>
            <p:cNvSpPr/>
            <p:nvPr/>
          </p:nvSpPr>
          <p:spPr>
            <a:xfrm>
              <a:off x="-44847158" y="-889545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E95798E3-0571-10DD-7CED-A816F8F4A6BF}"/>
                </a:ext>
              </a:extLst>
            </p:cNvPr>
            <p:cNvSpPr/>
            <p:nvPr/>
          </p:nvSpPr>
          <p:spPr>
            <a:xfrm>
              <a:off x="-43514390" y="-798577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C2C2B59F-B216-B4FB-D9CB-5BC5A5650F58}"/>
                </a:ext>
              </a:extLst>
            </p:cNvPr>
            <p:cNvSpPr/>
            <p:nvPr/>
          </p:nvSpPr>
          <p:spPr>
            <a:xfrm>
              <a:off x="-43271424" y="-7985857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D6A8C968-F5AD-3D1B-77C2-DFE69A069EC2}"/>
                </a:ext>
              </a:extLst>
            </p:cNvPr>
            <p:cNvSpPr/>
            <p:nvPr/>
          </p:nvSpPr>
          <p:spPr>
            <a:xfrm>
              <a:off x="-42746824" y="-665638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CE6F5494-157B-EB46-120F-1DDDA94F0400}"/>
                </a:ext>
              </a:extLst>
            </p:cNvPr>
            <p:cNvSpPr/>
            <p:nvPr/>
          </p:nvSpPr>
          <p:spPr>
            <a:xfrm>
              <a:off x="-42544460" y="-728587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B38F10B7-F9E7-395D-AC2A-5B8E6230439A}"/>
                </a:ext>
              </a:extLst>
            </p:cNvPr>
            <p:cNvSpPr/>
            <p:nvPr/>
          </p:nvSpPr>
          <p:spPr>
            <a:xfrm>
              <a:off x="-42503858" y="-665638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0238E6DA-BAB9-30C6-D5BC-E6278CF5E769}"/>
                </a:ext>
              </a:extLst>
            </p:cNvPr>
            <p:cNvSpPr/>
            <p:nvPr/>
          </p:nvSpPr>
          <p:spPr>
            <a:xfrm>
              <a:off x="-42706303" y="-72857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4BA772DD-257E-44CB-8F5E-65A77C398094}"/>
                </a:ext>
              </a:extLst>
            </p:cNvPr>
            <p:cNvSpPr/>
            <p:nvPr/>
          </p:nvSpPr>
          <p:spPr>
            <a:xfrm>
              <a:off x="-44928120" y="-819555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BBF6570F-4902-D9EC-34D7-ACE6E529D23B}"/>
                </a:ext>
              </a:extLst>
            </p:cNvPr>
            <p:cNvSpPr/>
            <p:nvPr/>
          </p:nvSpPr>
          <p:spPr>
            <a:xfrm>
              <a:off x="-45009001" y="-819547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3211AAA8-93F6-E72C-5EE9-F574398DED75}"/>
                </a:ext>
              </a:extLst>
            </p:cNvPr>
            <p:cNvSpPr/>
            <p:nvPr/>
          </p:nvSpPr>
          <p:spPr>
            <a:xfrm>
              <a:off x="-45574284" y="-77759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53C4E8E8-4417-3D8A-396B-CF94F33E7ABA}"/>
                </a:ext>
              </a:extLst>
            </p:cNvPr>
            <p:cNvSpPr/>
            <p:nvPr/>
          </p:nvSpPr>
          <p:spPr>
            <a:xfrm>
              <a:off x="-44079592" y="-728587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4385F7B0-93DA-7ED1-CBF7-9BEE056A8965}"/>
                </a:ext>
              </a:extLst>
            </p:cNvPr>
            <p:cNvSpPr/>
            <p:nvPr/>
          </p:nvSpPr>
          <p:spPr>
            <a:xfrm>
              <a:off x="-44039152" y="-525665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8C5A023A-C8C1-42BF-F36D-6A4A2AF599FC}"/>
                </a:ext>
              </a:extLst>
            </p:cNvPr>
            <p:cNvSpPr/>
            <p:nvPr/>
          </p:nvSpPr>
          <p:spPr>
            <a:xfrm>
              <a:off x="-45090044" y="-77759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9E94E041-27DD-28AF-DEA7-0637A444B578}"/>
                </a:ext>
              </a:extLst>
            </p:cNvPr>
            <p:cNvSpPr/>
            <p:nvPr/>
          </p:nvSpPr>
          <p:spPr>
            <a:xfrm>
              <a:off x="-41979258" y="-546651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694704F6-5C78-87F1-56B0-24CEA1FADBBE}"/>
                </a:ext>
              </a:extLst>
            </p:cNvPr>
            <p:cNvSpPr/>
            <p:nvPr/>
          </p:nvSpPr>
          <p:spPr>
            <a:xfrm>
              <a:off x="-45655326" y="-819547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EF770313-3625-E9A5-9045-9272EC9A1331}"/>
                </a:ext>
              </a:extLst>
            </p:cNvPr>
            <p:cNvSpPr/>
            <p:nvPr/>
          </p:nvSpPr>
          <p:spPr>
            <a:xfrm>
              <a:off x="-43271424" y="-54665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0E69A32C-292E-0875-1566-9EBA82F79F63}"/>
                </a:ext>
              </a:extLst>
            </p:cNvPr>
            <p:cNvSpPr/>
            <p:nvPr/>
          </p:nvSpPr>
          <p:spPr>
            <a:xfrm>
              <a:off x="-45736288" y="-819555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4FFC0EC0-3219-D018-BAE4-5B9856D84ACF}"/>
                </a:ext>
              </a:extLst>
            </p:cNvPr>
            <p:cNvSpPr/>
            <p:nvPr/>
          </p:nvSpPr>
          <p:spPr>
            <a:xfrm>
              <a:off x="-44241435" y="-644668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4FA2819A-6347-5645-7287-33464046446C}"/>
                </a:ext>
              </a:extLst>
            </p:cNvPr>
            <p:cNvSpPr/>
            <p:nvPr/>
          </p:nvSpPr>
          <p:spPr>
            <a:xfrm>
              <a:off x="-43514390" y="-546651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41BBF1D7-62B0-E66C-C2CE-ABE9414A3056}"/>
                </a:ext>
              </a:extLst>
            </p:cNvPr>
            <p:cNvSpPr/>
            <p:nvPr/>
          </p:nvSpPr>
          <p:spPr>
            <a:xfrm>
              <a:off x="-44039152" y="-77759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299F7FA7-6CDC-2264-76A9-A8B212ABC0E7}"/>
                </a:ext>
              </a:extLst>
            </p:cNvPr>
            <p:cNvSpPr/>
            <p:nvPr/>
          </p:nvSpPr>
          <p:spPr>
            <a:xfrm>
              <a:off x="-44160554" y="-64466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8BED5F77-746B-6AF4-0456-2C7607E401FF}"/>
                </a:ext>
              </a:extLst>
            </p:cNvPr>
            <p:cNvSpPr/>
            <p:nvPr/>
          </p:nvSpPr>
          <p:spPr>
            <a:xfrm>
              <a:off x="-43433509" y="-64466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D8D47D20-E1E1-090C-2BE8-36102DB27C22}"/>
                </a:ext>
              </a:extLst>
            </p:cNvPr>
            <p:cNvSpPr/>
            <p:nvPr/>
          </p:nvSpPr>
          <p:spPr>
            <a:xfrm>
              <a:off x="-43271424" y="-826596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23F87739-844A-255E-0D8A-D4DE46952D11}"/>
                </a:ext>
              </a:extLst>
            </p:cNvPr>
            <p:cNvSpPr/>
            <p:nvPr/>
          </p:nvSpPr>
          <p:spPr>
            <a:xfrm>
              <a:off x="-43352386" y="-64466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8D9264B9-6C32-B7E6-4F2D-8DF1BCE8B61E}"/>
                </a:ext>
              </a:extLst>
            </p:cNvPr>
            <p:cNvSpPr/>
            <p:nvPr/>
          </p:nvSpPr>
          <p:spPr>
            <a:xfrm>
              <a:off x="-43514390" y="-826596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35442398-06BB-8BC7-D7F3-720AE895DAB1}"/>
                </a:ext>
              </a:extLst>
            </p:cNvPr>
            <p:cNvSpPr/>
            <p:nvPr/>
          </p:nvSpPr>
          <p:spPr>
            <a:xfrm>
              <a:off x="-43392907" y="-55370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A7C592C5-52E4-D9F3-530E-CA1BB2631DE1}"/>
                </a:ext>
              </a:extLst>
            </p:cNvPr>
            <p:cNvSpPr/>
            <p:nvPr/>
          </p:nvSpPr>
          <p:spPr>
            <a:xfrm>
              <a:off x="-42625341" y="-6446602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2835A491-F8BE-CB36-7CD8-E7C5B0123465}"/>
                </a:ext>
              </a:extLst>
            </p:cNvPr>
            <p:cNvSpPr/>
            <p:nvPr/>
          </p:nvSpPr>
          <p:spPr>
            <a:xfrm>
              <a:off x="-42544460" y="-644668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C29E4B98-AEE1-9CE4-B627-1A30CA35D369}"/>
                </a:ext>
              </a:extLst>
            </p:cNvPr>
            <p:cNvSpPr/>
            <p:nvPr/>
          </p:nvSpPr>
          <p:spPr>
            <a:xfrm>
              <a:off x="-44282037" y="-63761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F0E76B33-881D-927A-E9E8-D2DA5E56CF0F}"/>
                </a:ext>
              </a:extLst>
            </p:cNvPr>
            <p:cNvSpPr/>
            <p:nvPr/>
          </p:nvSpPr>
          <p:spPr>
            <a:xfrm>
              <a:off x="-42584820" y="-567629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BE2CE102-EA44-64F1-7F34-8F5C2BBF0666}"/>
                </a:ext>
              </a:extLst>
            </p:cNvPr>
            <p:cNvSpPr/>
            <p:nvPr/>
          </p:nvSpPr>
          <p:spPr>
            <a:xfrm>
              <a:off x="-44241435" y="-72857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39D5AFC5-C942-1BDD-0C51-7776E2C3C60C}"/>
                </a:ext>
              </a:extLst>
            </p:cNvPr>
            <p:cNvSpPr/>
            <p:nvPr/>
          </p:nvSpPr>
          <p:spPr>
            <a:xfrm>
              <a:off x="-43312026" y="-567620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019B0B06-6F36-31C8-B4D1-815EFD157E5D}"/>
                </a:ext>
              </a:extLst>
            </p:cNvPr>
            <p:cNvSpPr/>
            <p:nvPr/>
          </p:nvSpPr>
          <p:spPr>
            <a:xfrm>
              <a:off x="-43392907" y="-567629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7C8DB949-A136-C93A-BAD0-828ED5DD807A}"/>
                </a:ext>
              </a:extLst>
            </p:cNvPr>
            <p:cNvSpPr/>
            <p:nvPr/>
          </p:nvSpPr>
          <p:spPr>
            <a:xfrm>
              <a:off x="-43473869" y="-567620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C1F82BAA-391C-83FA-9F36-E592CA7B0773}"/>
                </a:ext>
              </a:extLst>
            </p:cNvPr>
            <p:cNvSpPr/>
            <p:nvPr/>
          </p:nvSpPr>
          <p:spPr>
            <a:xfrm>
              <a:off x="-43473869" y="-63761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7A8851EB-AD6E-880A-3C86-9BD52A14429C}"/>
                </a:ext>
              </a:extLst>
            </p:cNvPr>
            <p:cNvSpPr/>
            <p:nvPr/>
          </p:nvSpPr>
          <p:spPr>
            <a:xfrm>
              <a:off x="-44201075" y="-5676290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C2A60B5D-B9DB-6D4C-83F8-8E9C8E65E04B}"/>
                </a:ext>
              </a:extLst>
            </p:cNvPr>
            <p:cNvSpPr/>
            <p:nvPr/>
          </p:nvSpPr>
          <p:spPr>
            <a:xfrm>
              <a:off x="-43312026" y="-63761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ABD58A0D-842E-F35B-B2DB-5F75FEDAA4D3}"/>
                </a:ext>
              </a:extLst>
            </p:cNvPr>
            <p:cNvSpPr/>
            <p:nvPr/>
          </p:nvSpPr>
          <p:spPr>
            <a:xfrm>
              <a:off x="-42746744" y="-77759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BD1FE7C6-2C5D-4F0B-B2A5-3A7395996BDF}"/>
                </a:ext>
              </a:extLst>
            </p:cNvPr>
            <p:cNvSpPr/>
            <p:nvPr/>
          </p:nvSpPr>
          <p:spPr>
            <a:xfrm>
              <a:off x="-42706303" y="-574669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ED1677BB-87E2-7A83-695E-5E2809100A4C}"/>
                </a:ext>
              </a:extLst>
            </p:cNvPr>
            <p:cNvSpPr/>
            <p:nvPr/>
          </p:nvSpPr>
          <p:spPr>
            <a:xfrm>
              <a:off x="-45049603" y="-728579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4D948F4D-48DD-E18C-74C1-719876AFBAF4}"/>
                </a:ext>
              </a:extLst>
            </p:cNvPr>
            <p:cNvSpPr/>
            <p:nvPr/>
          </p:nvSpPr>
          <p:spPr>
            <a:xfrm>
              <a:off x="-44079592" y="-826596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15D3894A-B0D5-B833-5765-766FCA3D3EA1}"/>
                </a:ext>
              </a:extLst>
            </p:cNvPr>
            <p:cNvSpPr/>
            <p:nvPr/>
          </p:nvSpPr>
          <p:spPr>
            <a:xfrm>
              <a:off x="-43312026" y="-735636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971E3578-A838-7D24-9E6E-AB6C77768526}"/>
                </a:ext>
              </a:extLst>
            </p:cNvPr>
            <p:cNvSpPr/>
            <p:nvPr/>
          </p:nvSpPr>
          <p:spPr>
            <a:xfrm>
              <a:off x="-43271424" y="-574669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CFADC9B1-DC0C-09D1-375B-571F53614D40}"/>
                </a:ext>
              </a:extLst>
            </p:cNvPr>
            <p:cNvSpPr/>
            <p:nvPr/>
          </p:nvSpPr>
          <p:spPr>
            <a:xfrm>
              <a:off x="-43473869" y="-735636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30B404B8-05E5-D497-C9B5-31D48E592110}"/>
                </a:ext>
              </a:extLst>
            </p:cNvPr>
            <p:cNvSpPr/>
            <p:nvPr/>
          </p:nvSpPr>
          <p:spPr>
            <a:xfrm>
              <a:off x="-44847158" y="-735636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B1898384-71C0-5EEA-26C8-FFCB50E569EF}"/>
                </a:ext>
              </a:extLst>
            </p:cNvPr>
            <p:cNvSpPr/>
            <p:nvPr/>
          </p:nvSpPr>
          <p:spPr>
            <a:xfrm>
              <a:off x="-45655326" y="-735636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3710FD86-ABB4-94B3-C676-C98D2269120C}"/>
                </a:ext>
              </a:extLst>
            </p:cNvPr>
            <p:cNvSpPr/>
            <p:nvPr/>
          </p:nvSpPr>
          <p:spPr>
            <a:xfrm>
              <a:off x="-45817169" y="-7356363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FFE2BE55-0F65-39BF-E8EA-AE3B888FF049}"/>
                </a:ext>
              </a:extLst>
            </p:cNvPr>
            <p:cNvSpPr/>
            <p:nvPr/>
          </p:nvSpPr>
          <p:spPr>
            <a:xfrm>
              <a:off x="-45857771" y="-826596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D77C2BC7-6B63-47F4-B65C-FBF6370D09BF}"/>
                </a:ext>
              </a:extLst>
            </p:cNvPr>
            <p:cNvSpPr/>
            <p:nvPr/>
          </p:nvSpPr>
          <p:spPr>
            <a:xfrm>
              <a:off x="-45614724" y="-826596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A0BBD8BC-041F-E0C4-C758-8AFA06A18EBE}"/>
                </a:ext>
              </a:extLst>
            </p:cNvPr>
            <p:cNvSpPr/>
            <p:nvPr/>
          </p:nvSpPr>
          <p:spPr>
            <a:xfrm>
              <a:off x="-44806718" y="-86855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F58650E2-31D9-D26E-498C-02271973393B}"/>
                </a:ext>
              </a:extLst>
            </p:cNvPr>
            <p:cNvSpPr/>
            <p:nvPr/>
          </p:nvSpPr>
          <p:spPr>
            <a:xfrm>
              <a:off x="-43514390" y="-574669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4E81BC9D-677D-44AD-F2FA-40CB99844FCB}"/>
                </a:ext>
              </a:extLst>
            </p:cNvPr>
            <p:cNvSpPr/>
            <p:nvPr/>
          </p:nvSpPr>
          <p:spPr>
            <a:xfrm>
              <a:off x="-44322477" y="-868551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CED6FF0E-CF12-4CE5-DEEE-FDF2F60DA2AD}"/>
                </a:ext>
              </a:extLst>
            </p:cNvPr>
            <p:cNvSpPr/>
            <p:nvPr/>
          </p:nvSpPr>
          <p:spPr>
            <a:xfrm>
              <a:off x="-44079592" y="-5746699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FF0E3D2B-2D98-D72A-6F3F-32F93137C897}"/>
                </a:ext>
              </a:extLst>
            </p:cNvPr>
            <p:cNvSpPr/>
            <p:nvPr/>
          </p:nvSpPr>
          <p:spPr>
            <a:xfrm>
              <a:off x="-45049603" y="-8265964"/>
              <a:ext cx="40762" cy="4076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D8CA46AD-B4E5-6809-55BD-7E2A67A7EC51}"/>
                </a:ext>
              </a:extLst>
            </p:cNvPr>
            <p:cNvSpPr/>
            <p:nvPr/>
          </p:nvSpPr>
          <p:spPr>
            <a:xfrm>
              <a:off x="-44241516" y="-574669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E79FD825-9E2B-C6AC-D9CD-8D86257E1625}"/>
                </a:ext>
              </a:extLst>
            </p:cNvPr>
            <p:cNvSpPr/>
            <p:nvPr/>
          </p:nvSpPr>
          <p:spPr>
            <a:xfrm>
              <a:off x="-44887518" y="-826596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23B9F8D5-9322-83E7-7E8F-5844C3A36C3F}"/>
                </a:ext>
              </a:extLst>
            </p:cNvPr>
            <p:cNvSpPr/>
            <p:nvPr/>
          </p:nvSpPr>
          <p:spPr>
            <a:xfrm>
              <a:off x="-44806476" y="-75660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423FE494-8BD6-4690-21B0-B7F070B14228}"/>
                </a:ext>
              </a:extLst>
            </p:cNvPr>
            <p:cNvSpPr/>
            <p:nvPr/>
          </p:nvSpPr>
          <p:spPr>
            <a:xfrm>
              <a:off x="-45655245" y="-805586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EF35FB75-D89F-4C77-659D-28D92ECDA63C}"/>
                </a:ext>
              </a:extLst>
            </p:cNvPr>
            <p:cNvSpPr/>
            <p:nvPr/>
          </p:nvSpPr>
          <p:spPr>
            <a:xfrm>
              <a:off x="-45049603" y="-75660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3C1D8304-9575-7849-D1AB-97657B85CE68}"/>
                </a:ext>
              </a:extLst>
            </p:cNvPr>
            <p:cNvSpPr/>
            <p:nvPr/>
          </p:nvSpPr>
          <p:spPr>
            <a:xfrm>
              <a:off x="-45614644" y="-75660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22C31040-6717-8AE4-1ED4-8B543CFCF3AE}"/>
                </a:ext>
              </a:extLst>
            </p:cNvPr>
            <p:cNvSpPr/>
            <p:nvPr/>
          </p:nvSpPr>
          <p:spPr>
            <a:xfrm>
              <a:off x="-43998791" y="-7565980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859A153A-A481-D967-1F19-DC037F38ED5B}"/>
                </a:ext>
              </a:extLst>
            </p:cNvPr>
            <p:cNvSpPr/>
            <p:nvPr/>
          </p:nvSpPr>
          <p:spPr>
            <a:xfrm>
              <a:off x="-43514390" y="-75660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AF85EF70-E1E4-F4E4-470D-1315781DCD45}"/>
                </a:ext>
              </a:extLst>
            </p:cNvPr>
            <p:cNvSpPr/>
            <p:nvPr/>
          </p:nvSpPr>
          <p:spPr>
            <a:xfrm>
              <a:off x="-43514390" y="-868551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8DED7D60-077C-1C15-0232-B6DD9677AAB4}"/>
                </a:ext>
              </a:extLst>
            </p:cNvPr>
            <p:cNvSpPr/>
            <p:nvPr/>
          </p:nvSpPr>
          <p:spPr>
            <a:xfrm>
              <a:off x="-42746824" y="-5956477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4BD60A28-54BF-20CE-EC1A-EEDDC6290CB9}"/>
                </a:ext>
              </a:extLst>
            </p:cNvPr>
            <p:cNvSpPr/>
            <p:nvPr/>
          </p:nvSpPr>
          <p:spPr>
            <a:xfrm>
              <a:off x="-43271263" y="-75660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C7697EA0-D3DD-F3E8-F6F6-4CE9397FBB4B}"/>
                </a:ext>
              </a:extLst>
            </p:cNvPr>
            <p:cNvSpPr/>
            <p:nvPr/>
          </p:nvSpPr>
          <p:spPr>
            <a:xfrm>
              <a:off x="-43231064" y="-5956477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CA3BD8EF-CF99-3626-D0CE-3098826FD528}"/>
                </a:ext>
              </a:extLst>
            </p:cNvPr>
            <p:cNvSpPr/>
            <p:nvPr/>
          </p:nvSpPr>
          <p:spPr>
            <a:xfrm>
              <a:off x="-42786943" y="-7565980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5DD776A9-113C-5F64-B61F-3675CCFFD82A}"/>
                </a:ext>
              </a:extLst>
            </p:cNvPr>
            <p:cNvSpPr/>
            <p:nvPr/>
          </p:nvSpPr>
          <p:spPr>
            <a:xfrm>
              <a:off x="-45049603" y="-868551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072E6847-4896-B2B4-78BB-157B682D3F93}"/>
                </a:ext>
              </a:extLst>
            </p:cNvPr>
            <p:cNvSpPr/>
            <p:nvPr/>
          </p:nvSpPr>
          <p:spPr>
            <a:xfrm>
              <a:off x="-45736127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6D8B2C92-9AFA-EC95-C356-29669466199E}"/>
                </a:ext>
              </a:extLst>
            </p:cNvPr>
            <p:cNvSpPr/>
            <p:nvPr/>
          </p:nvSpPr>
          <p:spPr>
            <a:xfrm>
              <a:off x="-43554670" y="-5956477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B465C22C-6003-6DC8-1A21-0546F424ABFA}"/>
                </a:ext>
              </a:extLst>
            </p:cNvPr>
            <p:cNvSpPr/>
            <p:nvPr/>
          </p:nvSpPr>
          <p:spPr>
            <a:xfrm>
              <a:off x="-45857690" y="-75660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16CAC26E-BAA9-3C5D-6F1E-BC37C754555C}"/>
                </a:ext>
              </a:extLst>
            </p:cNvPr>
            <p:cNvSpPr/>
            <p:nvPr/>
          </p:nvSpPr>
          <p:spPr>
            <a:xfrm>
              <a:off x="-44038910" y="-5956477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610BA5CC-C813-4C85-2490-17165736E3EB}"/>
                </a:ext>
              </a:extLst>
            </p:cNvPr>
            <p:cNvSpPr/>
            <p:nvPr/>
          </p:nvSpPr>
          <p:spPr>
            <a:xfrm>
              <a:off x="-45009082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1A29DC25-21D2-04B6-FF99-73B5693E91A1}"/>
                </a:ext>
              </a:extLst>
            </p:cNvPr>
            <p:cNvSpPr/>
            <p:nvPr/>
          </p:nvSpPr>
          <p:spPr>
            <a:xfrm>
              <a:off x="-44928120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36C46B21-F61C-1E43-74E4-15865FB0BCE7}"/>
                </a:ext>
              </a:extLst>
            </p:cNvPr>
            <p:cNvSpPr/>
            <p:nvPr/>
          </p:nvSpPr>
          <p:spPr>
            <a:xfrm>
              <a:off x="-43433348" y="-574669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CB5AAD19-E813-B366-E7B0-C6962A78D785}"/>
                </a:ext>
              </a:extLst>
            </p:cNvPr>
            <p:cNvSpPr/>
            <p:nvPr/>
          </p:nvSpPr>
          <p:spPr>
            <a:xfrm>
              <a:off x="-44200914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4DB1C890-8E7B-EBA2-B69E-AA24B4FD00D1}"/>
                </a:ext>
              </a:extLst>
            </p:cNvPr>
            <p:cNvSpPr/>
            <p:nvPr/>
          </p:nvSpPr>
          <p:spPr>
            <a:xfrm>
              <a:off x="-42787104" y="-616625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529A8872-B537-E302-35DC-C2D0BBD566F3}"/>
                </a:ext>
              </a:extLst>
            </p:cNvPr>
            <p:cNvSpPr/>
            <p:nvPr/>
          </p:nvSpPr>
          <p:spPr>
            <a:xfrm>
              <a:off x="-44119952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E1FA8279-9FA4-6B67-A601-07ECAC3433D7}"/>
                </a:ext>
              </a:extLst>
            </p:cNvPr>
            <p:cNvSpPr/>
            <p:nvPr/>
          </p:nvSpPr>
          <p:spPr>
            <a:xfrm>
              <a:off x="-43271183" y="-6166174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B17C9B0C-F751-13F1-03E5-F63CC1818AD1}"/>
                </a:ext>
              </a:extLst>
            </p:cNvPr>
            <p:cNvSpPr/>
            <p:nvPr/>
          </p:nvSpPr>
          <p:spPr>
            <a:xfrm>
              <a:off x="-43352386" y="-574669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AF60CB72-BC2A-4518-0E0F-329DB2963764}"/>
                </a:ext>
              </a:extLst>
            </p:cNvPr>
            <p:cNvSpPr/>
            <p:nvPr/>
          </p:nvSpPr>
          <p:spPr>
            <a:xfrm>
              <a:off x="-44241516" y="-826596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0CC0C0C1-B539-5937-2208-93C6DCA38F21}"/>
                </a:ext>
              </a:extLst>
            </p:cNvPr>
            <p:cNvSpPr/>
            <p:nvPr/>
          </p:nvSpPr>
          <p:spPr>
            <a:xfrm>
              <a:off x="-43514390" y="-616625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7F4C275C-D97D-7809-F509-EA3F28672D17}"/>
                </a:ext>
              </a:extLst>
            </p:cNvPr>
            <p:cNvSpPr/>
            <p:nvPr/>
          </p:nvSpPr>
          <p:spPr>
            <a:xfrm>
              <a:off x="-42665782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0CD0431A-27B2-002E-2341-A19FABF5CA26}"/>
                </a:ext>
              </a:extLst>
            </p:cNvPr>
            <p:cNvSpPr/>
            <p:nvPr/>
          </p:nvSpPr>
          <p:spPr>
            <a:xfrm>
              <a:off x="-42584820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4D0992F1-BFE9-0A90-7E41-2D2A6E4EEF5D}"/>
                </a:ext>
              </a:extLst>
            </p:cNvPr>
            <p:cNvSpPr/>
            <p:nvPr/>
          </p:nvSpPr>
          <p:spPr>
            <a:xfrm>
              <a:off x="-41857614" y="-735636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340D9D56-FED9-030A-5854-3D0B60BA0345}"/>
                </a:ext>
              </a:extLst>
            </p:cNvPr>
            <p:cNvSpPr/>
            <p:nvPr/>
          </p:nvSpPr>
          <p:spPr>
            <a:xfrm>
              <a:off x="-45776567" y="-728555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C7CDF0F2-4E8A-1DEA-C8EC-5637B7B31A69}"/>
                </a:ext>
              </a:extLst>
            </p:cNvPr>
            <p:cNvSpPr/>
            <p:nvPr/>
          </p:nvSpPr>
          <p:spPr>
            <a:xfrm>
              <a:off x="-45695686" y="-728571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6DB65F78-854D-615C-619D-F3696D32E84E}"/>
                </a:ext>
              </a:extLst>
            </p:cNvPr>
            <p:cNvSpPr/>
            <p:nvPr/>
          </p:nvSpPr>
          <p:spPr>
            <a:xfrm>
              <a:off x="-45614563" y="-868543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DA0D2D28-5E24-019B-24BE-B5A5301DEA58}"/>
                </a:ext>
              </a:extLst>
            </p:cNvPr>
            <p:cNvSpPr/>
            <p:nvPr/>
          </p:nvSpPr>
          <p:spPr>
            <a:xfrm>
              <a:off x="-42665701" y="-637595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51804FE1-F881-FA07-9E28-EF4AB25F09C2}"/>
                </a:ext>
              </a:extLst>
            </p:cNvPr>
            <p:cNvSpPr/>
            <p:nvPr/>
          </p:nvSpPr>
          <p:spPr>
            <a:xfrm>
              <a:off x="-44968399" y="-728555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AA4EE010-7326-3AEF-2C15-82D745F91D0E}"/>
                </a:ext>
              </a:extLst>
            </p:cNvPr>
            <p:cNvSpPr/>
            <p:nvPr/>
          </p:nvSpPr>
          <p:spPr>
            <a:xfrm>
              <a:off x="-42544218" y="-574669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3CAB4C58-EE58-1D21-57BC-5B41D0CFB89B}"/>
                </a:ext>
              </a:extLst>
            </p:cNvPr>
            <p:cNvSpPr/>
            <p:nvPr/>
          </p:nvSpPr>
          <p:spPr>
            <a:xfrm>
              <a:off x="-44887518" y="-728571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B9A5FCFB-C2F7-B509-2DF1-56FBD54B3282}"/>
                </a:ext>
              </a:extLst>
            </p:cNvPr>
            <p:cNvSpPr/>
            <p:nvPr/>
          </p:nvSpPr>
          <p:spPr>
            <a:xfrm>
              <a:off x="-44119952" y="-5676048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FB40A872-FF97-F716-51FF-39E547AE431F}"/>
                </a:ext>
              </a:extLst>
            </p:cNvPr>
            <p:cNvSpPr/>
            <p:nvPr/>
          </p:nvSpPr>
          <p:spPr>
            <a:xfrm>
              <a:off x="-42665701" y="-567596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56DAF601-9C38-17DF-D667-1F9FFC4BA80C}"/>
                </a:ext>
              </a:extLst>
            </p:cNvPr>
            <p:cNvSpPr/>
            <p:nvPr/>
          </p:nvSpPr>
          <p:spPr>
            <a:xfrm>
              <a:off x="-44119952" y="-6376032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9F4E625A-169D-49A1-EA87-BCF3178417E8}"/>
                </a:ext>
              </a:extLst>
            </p:cNvPr>
            <p:cNvSpPr/>
            <p:nvPr/>
          </p:nvSpPr>
          <p:spPr>
            <a:xfrm>
              <a:off x="-44160554" y="-728571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CE914F52-8A93-BF6A-1DA0-DD1DF7EF7F0E}"/>
                </a:ext>
              </a:extLst>
            </p:cNvPr>
            <p:cNvSpPr/>
            <p:nvPr/>
          </p:nvSpPr>
          <p:spPr>
            <a:xfrm>
              <a:off x="-44200995" y="-553676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ADD6AEAB-EC6A-3325-918E-9E70C57CE8FC}"/>
                </a:ext>
              </a:extLst>
            </p:cNvPr>
            <p:cNvSpPr/>
            <p:nvPr/>
          </p:nvSpPr>
          <p:spPr>
            <a:xfrm>
              <a:off x="-44120113" y="-553659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62C292A0-CFB5-8ACB-4200-E4847F02A854}"/>
                </a:ext>
              </a:extLst>
            </p:cNvPr>
            <p:cNvSpPr/>
            <p:nvPr/>
          </p:nvSpPr>
          <p:spPr>
            <a:xfrm>
              <a:off x="-43231064" y="-7775838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F4BF17DF-32B5-F59C-4758-5125C8EB6320}"/>
                </a:ext>
              </a:extLst>
            </p:cNvPr>
            <p:cNvSpPr/>
            <p:nvPr/>
          </p:nvSpPr>
          <p:spPr>
            <a:xfrm>
              <a:off x="-42665621" y="-553659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BF4462B4-3E29-7854-2BCE-EB22DDF0E3E3}"/>
                </a:ext>
              </a:extLst>
            </p:cNvPr>
            <p:cNvSpPr/>
            <p:nvPr/>
          </p:nvSpPr>
          <p:spPr>
            <a:xfrm>
              <a:off x="-43554670" y="-7775838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A4C22A5B-DB58-D9C5-938A-7FDC6B713571}"/>
                </a:ext>
              </a:extLst>
            </p:cNvPr>
            <p:cNvSpPr/>
            <p:nvPr/>
          </p:nvSpPr>
          <p:spPr>
            <a:xfrm>
              <a:off x="-44079350" y="-5466190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19C3C716-E39D-803A-B2A8-C3EB19803413}"/>
                </a:ext>
              </a:extLst>
            </p:cNvPr>
            <p:cNvSpPr/>
            <p:nvPr/>
          </p:nvSpPr>
          <p:spPr>
            <a:xfrm>
              <a:off x="-44281956" y="-7775919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830E8FA0-54CF-E82A-79B8-11CCC20290FE}"/>
                </a:ext>
              </a:extLst>
            </p:cNvPr>
            <p:cNvSpPr/>
            <p:nvPr/>
          </p:nvSpPr>
          <p:spPr>
            <a:xfrm>
              <a:off x="-43554670" y="-525657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9B63AD5E-BB41-C206-4DE5-092AF1BA6D08}"/>
                </a:ext>
              </a:extLst>
            </p:cNvPr>
            <p:cNvSpPr/>
            <p:nvPr/>
          </p:nvSpPr>
          <p:spPr>
            <a:xfrm>
              <a:off x="-42625261" y="-658605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04BBB304-76A1-4178-CEE1-2DE75EBAB4A3}"/>
                </a:ext>
              </a:extLst>
            </p:cNvPr>
            <p:cNvSpPr/>
            <p:nvPr/>
          </p:nvSpPr>
          <p:spPr>
            <a:xfrm>
              <a:off x="-43433267" y="-728555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594787E0-850C-B080-116A-A4E7B1267CB0}"/>
                </a:ext>
              </a:extLst>
            </p:cNvPr>
            <p:cNvSpPr/>
            <p:nvPr/>
          </p:nvSpPr>
          <p:spPr>
            <a:xfrm>
              <a:off x="-43352306" y="-658605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12A8F83B-BA3C-10A3-D4B9-A175D5A5B92B}"/>
                </a:ext>
              </a:extLst>
            </p:cNvPr>
            <p:cNvSpPr/>
            <p:nvPr/>
          </p:nvSpPr>
          <p:spPr>
            <a:xfrm>
              <a:off x="-43433428" y="-658605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81262FAE-21CA-0800-8BAF-900C64A9C4A1}"/>
                </a:ext>
              </a:extLst>
            </p:cNvPr>
            <p:cNvSpPr/>
            <p:nvPr/>
          </p:nvSpPr>
          <p:spPr>
            <a:xfrm>
              <a:off x="-43352386" y="-7285713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E6404E96-78D0-A5FB-2D50-2F775C13036A}"/>
                </a:ext>
              </a:extLst>
            </p:cNvPr>
            <p:cNvSpPr/>
            <p:nvPr/>
          </p:nvSpPr>
          <p:spPr>
            <a:xfrm>
              <a:off x="-44160473" y="-658605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E9BC5281-B513-9CD8-8CC3-EA8FA026CB75}"/>
                </a:ext>
              </a:extLst>
            </p:cNvPr>
            <p:cNvSpPr/>
            <p:nvPr/>
          </p:nvSpPr>
          <p:spPr>
            <a:xfrm>
              <a:off x="-43231064" y="-525657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1F270091-011D-713B-A951-D53344DEF75B}"/>
                </a:ext>
              </a:extLst>
            </p:cNvPr>
            <p:cNvSpPr/>
            <p:nvPr/>
          </p:nvSpPr>
          <p:spPr>
            <a:xfrm>
              <a:off x="-43998630" y="-616625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7C8708E4-9A99-B102-657C-70A853FECE92}"/>
                </a:ext>
              </a:extLst>
            </p:cNvPr>
            <p:cNvSpPr/>
            <p:nvPr/>
          </p:nvSpPr>
          <p:spPr>
            <a:xfrm>
              <a:off x="-42625100" y="-728555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807A3D8C-66F2-87D2-1B4B-59DCF01A1940}"/>
                </a:ext>
              </a:extLst>
            </p:cNvPr>
            <p:cNvSpPr/>
            <p:nvPr/>
          </p:nvSpPr>
          <p:spPr>
            <a:xfrm>
              <a:off x="-43998791" y="-5046635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E121194A-FFED-1761-DC86-2A649BE2D3C8}"/>
                </a:ext>
              </a:extLst>
            </p:cNvPr>
            <p:cNvSpPr/>
            <p:nvPr/>
          </p:nvSpPr>
          <p:spPr>
            <a:xfrm>
              <a:off x="-43514390" y="-5046796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0782CB2C-EF23-9860-E43B-516281470935}"/>
                </a:ext>
              </a:extLst>
            </p:cNvPr>
            <p:cNvSpPr/>
            <p:nvPr/>
          </p:nvSpPr>
          <p:spPr>
            <a:xfrm>
              <a:off x="-41898135" y="-728555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882A938E-6F82-6829-5F67-BB4548621DDA}"/>
                </a:ext>
              </a:extLst>
            </p:cNvPr>
            <p:cNvSpPr/>
            <p:nvPr/>
          </p:nvSpPr>
          <p:spPr>
            <a:xfrm>
              <a:off x="-45009001" y="-8895216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8D337C5E-F8A1-26FF-962D-3F125257E867}"/>
                </a:ext>
              </a:extLst>
            </p:cNvPr>
            <p:cNvSpPr/>
            <p:nvPr/>
          </p:nvSpPr>
          <p:spPr>
            <a:xfrm>
              <a:off x="-43271263" y="-5046796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FE4CF7B3-5472-9668-5369-449C79D42CD8}"/>
                </a:ext>
              </a:extLst>
            </p:cNvPr>
            <p:cNvSpPr/>
            <p:nvPr/>
          </p:nvSpPr>
          <p:spPr>
            <a:xfrm>
              <a:off x="-44846917" y="-7075854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269AC349-3923-5779-D5C8-9EF68496FD17}"/>
                </a:ext>
              </a:extLst>
            </p:cNvPr>
            <p:cNvSpPr/>
            <p:nvPr/>
          </p:nvSpPr>
          <p:spPr>
            <a:xfrm>
              <a:off x="-44281956" y="-7075935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1D7D691C-0DE4-A5BF-1B7E-D69779C4ACD3}"/>
                </a:ext>
              </a:extLst>
            </p:cNvPr>
            <p:cNvSpPr/>
            <p:nvPr/>
          </p:nvSpPr>
          <p:spPr>
            <a:xfrm>
              <a:off x="-43433267" y="-476628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853D0CE6-4616-078C-A5E1-8E72C0579E9B}"/>
                </a:ext>
              </a:extLst>
            </p:cNvPr>
            <p:cNvSpPr/>
            <p:nvPr/>
          </p:nvSpPr>
          <p:spPr>
            <a:xfrm>
              <a:off x="-44038829" y="-7075854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3BC4BBD0-9668-6CAA-786D-C452880FD03A}"/>
                </a:ext>
              </a:extLst>
            </p:cNvPr>
            <p:cNvSpPr/>
            <p:nvPr/>
          </p:nvSpPr>
          <p:spPr>
            <a:xfrm>
              <a:off x="-43554509" y="-7076096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33761400-86FA-9B07-6E0A-FAE08E23F98F}"/>
                </a:ext>
              </a:extLst>
            </p:cNvPr>
            <p:cNvSpPr/>
            <p:nvPr/>
          </p:nvSpPr>
          <p:spPr>
            <a:xfrm>
              <a:off x="-43352386" y="-4766448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7E4390EE-E140-4C0B-96AE-9CD39D50B4EA}"/>
                </a:ext>
              </a:extLst>
            </p:cNvPr>
            <p:cNvSpPr/>
            <p:nvPr/>
          </p:nvSpPr>
          <p:spPr>
            <a:xfrm>
              <a:off x="-44200995" y="-8056025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6F5560E7-7345-399F-70D3-41BEC62913C5}"/>
                </a:ext>
              </a:extLst>
            </p:cNvPr>
            <p:cNvSpPr/>
            <p:nvPr/>
          </p:nvSpPr>
          <p:spPr>
            <a:xfrm>
              <a:off x="-43231064" y="-847574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9C1DB9A4-BB2E-FFAE-9983-5571C7B7C984}"/>
                </a:ext>
              </a:extLst>
            </p:cNvPr>
            <p:cNvSpPr/>
            <p:nvPr/>
          </p:nvSpPr>
          <p:spPr>
            <a:xfrm>
              <a:off x="-43554670" y="-8475822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ECE0D59D-21F0-B946-8002-6FD73B979269}"/>
                </a:ext>
              </a:extLst>
            </p:cNvPr>
            <p:cNvSpPr/>
            <p:nvPr/>
          </p:nvSpPr>
          <p:spPr>
            <a:xfrm>
              <a:off x="-43231145" y="-7076096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F8AB133B-54F9-4674-68F9-D2C12DB8AC0B}"/>
                </a:ext>
              </a:extLst>
            </p:cNvPr>
            <p:cNvSpPr/>
            <p:nvPr/>
          </p:nvSpPr>
          <p:spPr>
            <a:xfrm>
              <a:off x="-42746824" y="-7075935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05F96F66-D936-5B3A-719C-DFCAED070BA1}"/>
                </a:ext>
              </a:extLst>
            </p:cNvPr>
            <p:cNvSpPr/>
            <p:nvPr/>
          </p:nvSpPr>
          <p:spPr>
            <a:xfrm>
              <a:off x="-43271263" y="-6866077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6EB017C5-3214-62D9-1BD8-257C93FCD04C}"/>
                </a:ext>
              </a:extLst>
            </p:cNvPr>
            <p:cNvSpPr/>
            <p:nvPr/>
          </p:nvSpPr>
          <p:spPr>
            <a:xfrm>
              <a:off x="-43554509" y="-4556832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C8030029-89F1-F4E3-0C96-CD900EEFA685}"/>
                </a:ext>
              </a:extLst>
            </p:cNvPr>
            <p:cNvSpPr/>
            <p:nvPr/>
          </p:nvSpPr>
          <p:spPr>
            <a:xfrm>
              <a:off x="-44928039" y="-8056025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3564E7B3-3B79-1C09-B7EA-F705F8D6F89F}"/>
                </a:ext>
              </a:extLst>
            </p:cNvPr>
            <p:cNvSpPr/>
            <p:nvPr/>
          </p:nvSpPr>
          <p:spPr>
            <a:xfrm>
              <a:off x="-44281956" y="-847574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7DCBE31D-77FD-E3D0-E151-99AE3D8407C4}"/>
                </a:ext>
              </a:extLst>
            </p:cNvPr>
            <p:cNvSpPr/>
            <p:nvPr/>
          </p:nvSpPr>
          <p:spPr>
            <a:xfrm>
              <a:off x="-43231145" y="-4556832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3C61E01D-DA7F-EF3D-1507-F85590E22617}"/>
                </a:ext>
              </a:extLst>
            </p:cNvPr>
            <p:cNvSpPr/>
            <p:nvPr/>
          </p:nvSpPr>
          <p:spPr>
            <a:xfrm>
              <a:off x="-43514390" y="-6866077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05CFC20C-4145-48CA-1FD8-F0BEEBA71FC8}"/>
                </a:ext>
              </a:extLst>
            </p:cNvPr>
            <p:cNvSpPr/>
            <p:nvPr/>
          </p:nvSpPr>
          <p:spPr>
            <a:xfrm>
              <a:off x="-42503617" y="-7075854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E49FB15F-30E7-43F3-B2F7-BB00CFA0B705}"/>
                </a:ext>
              </a:extLst>
            </p:cNvPr>
            <p:cNvSpPr/>
            <p:nvPr/>
          </p:nvSpPr>
          <p:spPr>
            <a:xfrm>
              <a:off x="-45008921" y="-8055864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377490FE-B9CC-2DAA-74F5-324AEFFBF0A5}"/>
                </a:ext>
              </a:extLst>
            </p:cNvPr>
            <p:cNvSpPr/>
            <p:nvPr/>
          </p:nvSpPr>
          <p:spPr>
            <a:xfrm>
              <a:off x="-44322236" y="-7566141"/>
              <a:ext cx="40601" cy="4060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E3B6C4BB-0BDD-B631-8FD0-E3FBE156B278}"/>
                </a:ext>
              </a:extLst>
            </p:cNvPr>
            <p:cNvSpPr/>
            <p:nvPr/>
          </p:nvSpPr>
          <p:spPr>
            <a:xfrm>
              <a:off x="-45009001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D5B07A07-B87A-20FC-7611-360B2EF78EF0}"/>
                </a:ext>
              </a:extLst>
            </p:cNvPr>
            <p:cNvSpPr/>
            <p:nvPr/>
          </p:nvSpPr>
          <p:spPr>
            <a:xfrm>
              <a:off x="-44927878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50EFFAA9-AB4F-D527-D3F4-69F51A386920}"/>
                </a:ext>
              </a:extLst>
            </p:cNvPr>
            <p:cNvSpPr/>
            <p:nvPr/>
          </p:nvSpPr>
          <p:spPr>
            <a:xfrm>
              <a:off x="-44846675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343ECCA8-9EF8-6B57-7A3C-7CEA4AAA14E0}"/>
                </a:ext>
              </a:extLst>
            </p:cNvPr>
            <p:cNvSpPr/>
            <p:nvPr/>
          </p:nvSpPr>
          <p:spPr>
            <a:xfrm>
              <a:off x="-44160312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F5CFD51F-430A-E486-F1E1-9943F117635C}"/>
                </a:ext>
              </a:extLst>
            </p:cNvPr>
            <p:cNvSpPr/>
            <p:nvPr/>
          </p:nvSpPr>
          <p:spPr>
            <a:xfrm>
              <a:off x="-44241435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31999013-B3C5-300F-66A1-796DFCADCC2D}"/>
                </a:ext>
              </a:extLst>
            </p:cNvPr>
            <p:cNvSpPr/>
            <p:nvPr/>
          </p:nvSpPr>
          <p:spPr>
            <a:xfrm>
              <a:off x="-44079109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599BD7C4-0230-7CFB-F83E-BD0E95B5FDA1}"/>
                </a:ext>
              </a:extLst>
            </p:cNvPr>
            <p:cNvSpPr/>
            <p:nvPr/>
          </p:nvSpPr>
          <p:spPr>
            <a:xfrm>
              <a:off x="-42019135" y="-7075935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53F51C67-FF3F-8C47-7A92-1C20F5CA0828}"/>
                </a:ext>
              </a:extLst>
            </p:cNvPr>
            <p:cNvSpPr/>
            <p:nvPr/>
          </p:nvSpPr>
          <p:spPr>
            <a:xfrm>
              <a:off x="-43998711" y="-686607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6E69E686-D410-6FA6-08A4-0B9B085C29ED}"/>
                </a:ext>
              </a:extLst>
            </p:cNvPr>
            <p:cNvSpPr/>
            <p:nvPr/>
          </p:nvSpPr>
          <p:spPr>
            <a:xfrm>
              <a:off x="-43433267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9E22E71E-6809-6789-68E1-DD6E2F64651E}"/>
                </a:ext>
              </a:extLst>
            </p:cNvPr>
            <p:cNvSpPr/>
            <p:nvPr/>
          </p:nvSpPr>
          <p:spPr>
            <a:xfrm>
              <a:off x="-43352144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B614315D-AABD-EEB7-EA3E-67006785AAD9}"/>
                </a:ext>
              </a:extLst>
            </p:cNvPr>
            <p:cNvSpPr/>
            <p:nvPr/>
          </p:nvSpPr>
          <p:spPr>
            <a:xfrm>
              <a:off x="-44200833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9BBB15E6-998E-1566-9AB3-792050A21EE3}"/>
                </a:ext>
              </a:extLst>
            </p:cNvPr>
            <p:cNvSpPr/>
            <p:nvPr/>
          </p:nvSpPr>
          <p:spPr>
            <a:xfrm>
              <a:off x="-44119711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4F25A5BC-C72A-DD98-7161-BE40ABBE9A64}"/>
                </a:ext>
              </a:extLst>
            </p:cNvPr>
            <p:cNvSpPr/>
            <p:nvPr/>
          </p:nvSpPr>
          <p:spPr>
            <a:xfrm>
              <a:off x="-45654843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F33ED08B-5D58-6C54-8EFF-EF58BDB44B10}"/>
                </a:ext>
              </a:extLst>
            </p:cNvPr>
            <p:cNvSpPr/>
            <p:nvPr/>
          </p:nvSpPr>
          <p:spPr>
            <a:xfrm>
              <a:off x="-43958270" y="-8475580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915AB1B4-79F7-B4E0-833A-B161EA8A6EE8}"/>
                </a:ext>
              </a:extLst>
            </p:cNvPr>
            <p:cNvSpPr/>
            <p:nvPr/>
          </p:nvSpPr>
          <p:spPr>
            <a:xfrm>
              <a:off x="-42665701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09682156-8B40-7C87-CD81-741D247F0789}"/>
                </a:ext>
              </a:extLst>
            </p:cNvPr>
            <p:cNvSpPr/>
            <p:nvPr/>
          </p:nvSpPr>
          <p:spPr>
            <a:xfrm>
              <a:off x="-42786862" y="-686607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8FF5AE35-BEAF-4A08-79A3-60FE70DA09AB}"/>
                </a:ext>
              </a:extLst>
            </p:cNvPr>
            <p:cNvSpPr/>
            <p:nvPr/>
          </p:nvSpPr>
          <p:spPr>
            <a:xfrm>
              <a:off x="-42706303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76C74B28-D563-D0A7-F6A9-80E384DD5A73}"/>
                </a:ext>
              </a:extLst>
            </p:cNvPr>
            <p:cNvSpPr/>
            <p:nvPr/>
          </p:nvSpPr>
          <p:spPr>
            <a:xfrm>
              <a:off x="-43311543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B99C2561-DA49-1288-16C6-589B8B974ECA}"/>
                </a:ext>
              </a:extLst>
            </p:cNvPr>
            <p:cNvSpPr/>
            <p:nvPr/>
          </p:nvSpPr>
          <p:spPr>
            <a:xfrm>
              <a:off x="-42625100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4A1E1809-F90D-A135-252D-0F6950473E50}"/>
                </a:ext>
              </a:extLst>
            </p:cNvPr>
            <p:cNvSpPr/>
            <p:nvPr/>
          </p:nvSpPr>
          <p:spPr>
            <a:xfrm>
              <a:off x="-43473869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395812D3-4F77-9914-1EA8-D388CC037E75}"/>
                </a:ext>
              </a:extLst>
            </p:cNvPr>
            <p:cNvSpPr/>
            <p:nvPr/>
          </p:nvSpPr>
          <p:spPr>
            <a:xfrm>
              <a:off x="-43392666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0B22789E-366D-DE3E-B368-B3769A65F7A0}"/>
                </a:ext>
              </a:extLst>
            </p:cNvPr>
            <p:cNvSpPr/>
            <p:nvPr/>
          </p:nvSpPr>
          <p:spPr>
            <a:xfrm>
              <a:off x="-43311543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DCF6D75D-4771-A1E7-5A50-45B2681B8802}"/>
                </a:ext>
              </a:extLst>
            </p:cNvPr>
            <p:cNvSpPr/>
            <p:nvPr/>
          </p:nvSpPr>
          <p:spPr>
            <a:xfrm>
              <a:off x="-42543977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A272267D-DF52-68E6-B549-47FCA0EDC509}"/>
                </a:ext>
              </a:extLst>
            </p:cNvPr>
            <p:cNvSpPr/>
            <p:nvPr/>
          </p:nvSpPr>
          <p:spPr>
            <a:xfrm>
              <a:off x="-43392666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23BB5B83-B856-DB7D-687F-54117F550C1E}"/>
                </a:ext>
              </a:extLst>
            </p:cNvPr>
            <p:cNvSpPr/>
            <p:nvPr/>
          </p:nvSpPr>
          <p:spPr>
            <a:xfrm>
              <a:off x="-43473869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41D242CB-042C-6B65-4AD1-A6E675F7D43F}"/>
                </a:ext>
              </a:extLst>
            </p:cNvPr>
            <p:cNvSpPr/>
            <p:nvPr/>
          </p:nvSpPr>
          <p:spPr>
            <a:xfrm>
              <a:off x="-44200833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542D3D18-5C2D-351C-2A0A-F851ABE756D9}"/>
                </a:ext>
              </a:extLst>
            </p:cNvPr>
            <p:cNvSpPr/>
            <p:nvPr/>
          </p:nvSpPr>
          <p:spPr>
            <a:xfrm>
              <a:off x="-44119711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10B550A7-B645-BEEB-F256-889DB5B15B81}"/>
                </a:ext>
              </a:extLst>
            </p:cNvPr>
            <p:cNvSpPr/>
            <p:nvPr/>
          </p:nvSpPr>
          <p:spPr>
            <a:xfrm>
              <a:off x="-44119711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0CE552AB-6B3A-9CEC-565F-0BAF5BECB9FB}"/>
                </a:ext>
              </a:extLst>
            </p:cNvPr>
            <p:cNvSpPr/>
            <p:nvPr/>
          </p:nvSpPr>
          <p:spPr>
            <a:xfrm>
              <a:off x="-45695686" y="-840549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A5C1CD7A-214F-A458-8107-DC77788750B3}"/>
                </a:ext>
              </a:extLst>
            </p:cNvPr>
            <p:cNvSpPr/>
            <p:nvPr/>
          </p:nvSpPr>
          <p:spPr>
            <a:xfrm>
              <a:off x="-44200833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49A71ECF-CAB3-8272-67A5-E1CCE7E5EDD7}"/>
                </a:ext>
              </a:extLst>
            </p:cNvPr>
            <p:cNvSpPr/>
            <p:nvPr/>
          </p:nvSpPr>
          <p:spPr>
            <a:xfrm>
              <a:off x="-43554267" y="-665597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F05C1ED0-358D-E707-62FD-7E4B3E0BAADD}"/>
                </a:ext>
              </a:extLst>
            </p:cNvPr>
            <p:cNvSpPr/>
            <p:nvPr/>
          </p:nvSpPr>
          <p:spPr>
            <a:xfrm>
              <a:off x="-44766438" y="-7075935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4ED6D864-576A-658F-E21B-C55B40579E8E}"/>
                </a:ext>
              </a:extLst>
            </p:cNvPr>
            <p:cNvSpPr/>
            <p:nvPr/>
          </p:nvSpPr>
          <p:spPr>
            <a:xfrm>
              <a:off x="-43473869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D4814FCA-B281-B9C1-2C89-B9054BABEB2B}"/>
                </a:ext>
              </a:extLst>
            </p:cNvPr>
            <p:cNvSpPr/>
            <p:nvPr/>
          </p:nvSpPr>
          <p:spPr>
            <a:xfrm>
              <a:off x="-44927878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7D05D0FE-E341-2E67-7BA3-A71819EF2684}"/>
                </a:ext>
              </a:extLst>
            </p:cNvPr>
            <p:cNvSpPr/>
            <p:nvPr/>
          </p:nvSpPr>
          <p:spPr>
            <a:xfrm>
              <a:off x="-45009001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D9CD3802-74B8-E883-77EC-899884C5F39A}"/>
                </a:ext>
              </a:extLst>
            </p:cNvPr>
            <p:cNvSpPr/>
            <p:nvPr/>
          </p:nvSpPr>
          <p:spPr>
            <a:xfrm>
              <a:off x="-43392666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8E03C75C-BA39-273B-649C-05267FCC72FA}"/>
                </a:ext>
              </a:extLst>
            </p:cNvPr>
            <p:cNvSpPr/>
            <p:nvPr/>
          </p:nvSpPr>
          <p:spPr>
            <a:xfrm>
              <a:off x="-43311543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DB9F8BD1-640F-39EC-4DB0-FF5B25A40CA0}"/>
                </a:ext>
              </a:extLst>
            </p:cNvPr>
            <p:cNvSpPr/>
            <p:nvPr/>
          </p:nvSpPr>
          <p:spPr>
            <a:xfrm>
              <a:off x="-45654843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367F5170-BD0B-AC48-4FF0-09793FB73F6F}"/>
                </a:ext>
              </a:extLst>
            </p:cNvPr>
            <p:cNvSpPr/>
            <p:nvPr/>
          </p:nvSpPr>
          <p:spPr>
            <a:xfrm>
              <a:off x="-45736046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8EC0553A-0FC0-D077-8C04-DCAEEFBD346F}"/>
                </a:ext>
              </a:extLst>
            </p:cNvPr>
            <p:cNvSpPr/>
            <p:nvPr/>
          </p:nvSpPr>
          <p:spPr>
            <a:xfrm>
              <a:off x="-45817169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FD5FF7B2-B366-2AE9-820F-8C70B6247D76}"/>
                </a:ext>
              </a:extLst>
            </p:cNvPr>
            <p:cNvSpPr/>
            <p:nvPr/>
          </p:nvSpPr>
          <p:spPr>
            <a:xfrm>
              <a:off x="-42544541" y="-71459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A5839F46-5CAB-D155-A947-6063DBD70D1A}"/>
                </a:ext>
              </a:extLst>
            </p:cNvPr>
            <p:cNvSpPr/>
            <p:nvPr/>
          </p:nvSpPr>
          <p:spPr>
            <a:xfrm>
              <a:off x="-42625180" y="-714610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B7997DAB-58F4-FA40-9A12-D37CC7653E14}"/>
                </a:ext>
              </a:extLst>
            </p:cNvPr>
            <p:cNvSpPr/>
            <p:nvPr/>
          </p:nvSpPr>
          <p:spPr>
            <a:xfrm>
              <a:off x="-42705900" y="-71459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8A7A755F-4A86-15BE-069D-0A7387E8C509}"/>
                </a:ext>
              </a:extLst>
            </p:cNvPr>
            <p:cNvSpPr/>
            <p:nvPr/>
          </p:nvSpPr>
          <p:spPr>
            <a:xfrm>
              <a:off x="-43352386" y="-714602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37805DFE-447F-0E3A-71E9-6413A9869260}"/>
                </a:ext>
              </a:extLst>
            </p:cNvPr>
            <p:cNvSpPr/>
            <p:nvPr/>
          </p:nvSpPr>
          <p:spPr>
            <a:xfrm>
              <a:off x="-43433187" y="-714602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D829256C-1509-C3E0-9A5A-C4761AB29741}"/>
                </a:ext>
              </a:extLst>
            </p:cNvPr>
            <p:cNvSpPr/>
            <p:nvPr/>
          </p:nvSpPr>
          <p:spPr>
            <a:xfrm>
              <a:off x="-44079673" y="-71459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0BA8717F-E33A-D6F7-688C-053612E35728}"/>
                </a:ext>
              </a:extLst>
            </p:cNvPr>
            <p:cNvSpPr/>
            <p:nvPr/>
          </p:nvSpPr>
          <p:spPr>
            <a:xfrm>
              <a:off x="-44160393" y="-714610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58903701-AD88-E485-799F-FEA0CD0210AF}"/>
                </a:ext>
              </a:extLst>
            </p:cNvPr>
            <p:cNvSpPr/>
            <p:nvPr/>
          </p:nvSpPr>
          <p:spPr>
            <a:xfrm>
              <a:off x="-44241032" y="-71459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048444F4-2A8A-83C0-E496-4F4A6BBE704A}"/>
                </a:ext>
              </a:extLst>
            </p:cNvPr>
            <p:cNvSpPr/>
            <p:nvPr/>
          </p:nvSpPr>
          <p:spPr>
            <a:xfrm>
              <a:off x="-44968480" y="-714610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5D270A95-772E-8F68-0FC8-04830AC037D0}"/>
                </a:ext>
              </a:extLst>
            </p:cNvPr>
            <p:cNvSpPr/>
            <p:nvPr/>
          </p:nvSpPr>
          <p:spPr>
            <a:xfrm>
              <a:off x="-45049200" y="-71459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82EC2416-121F-CEE7-6C9D-CE79B2E9C3AE}"/>
                </a:ext>
              </a:extLst>
            </p:cNvPr>
            <p:cNvSpPr/>
            <p:nvPr/>
          </p:nvSpPr>
          <p:spPr>
            <a:xfrm>
              <a:off x="-45614805" y="-71459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E9DFA7D5-3E66-6D6A-4431-386415D0D429}"/>
                </a:ext>
              </a:extLst>
            </p:cNvPr>
            <p:cNvSpPr/>
            <p:nvPr/>
          </p:nvSpPr>
          <p:spPr>
            <a:xfrm>
              <a:off x="-45776487" y="-714602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36AC11AD-1A4D-2431-48AA-DE6E56E3E8EC}"/>
                </a:ext>
              </a:extLst>
            </p:cNvPr>
            <p:cNvSpPr/>
            <p:nvPr/>
          </p:nvSpPr>
          <p:spPr>
            <a:xfrm>
              <a:off x="-43231306" y="-665597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29B6E796-D98D-B70C-81DE-F710B635D746}"/>
                </a:ext>
              </a:extLst>
            </p:cNvPr>
            <p:cNvSpPr/>
            <p:nvPr/>
          </p:nvSpPr>
          <p:spPr>
            <a:xfrm>
              <a:off x="-42665701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411AB433-C530-9BF6-3EF7-92A79D008C67}"/>
                </a:ext>
              </a:extLst>
            </p:cNvPr>
            <p:cNvSpPr/>
            <p:nvPr/>
          </p:nvSpPr>
          <p:spPr>
            <a:xfrm>
              <a:off x="-42584578" y="-66563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A352EA5D-BC61-FF96-C72D-7E5C65E37D5C}"/>
                </a:ext>
              </a:extLst>
            </p:cNvPr>
            <p:cNvSpPr/>
            <p:nvPr/>
          </p:nvSpPr>
          <p:spPr>
            <a:xfrm>
              <a:off x="-44241032" y="-658629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C5F7A797-EA88-EE41-FAF1-E34FE15F9930}"/>
                </a:ext>
              </a:extLst>
            </p:cNvPr>
            <p:cNvSpPr/>
            <p:nvPr/>
          </p:nvSpPr>
          <p:spPr>
            <a:xfrm>
              <a:off x="-43271424" y="-728587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58F52991-594F-B68D-99CE-D8B95C830FF3}"/>
                </a:ext>
              </a:extLst>
            </p:cNvPr>
            <p:cNvSpPr/>
            <p:nvPr/>
          </p:nvSpPr>
          <p:spPr>
            <a:xfrm>
              <a:off x="-44079592" y="-658621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6822F06A-A53A-CAF3-AA62-68EE086FA05A}"/>
                </a:ext>
              </a:extLst>
            </p:cNvPr>
            <p:cNvSpPr/>
            <p:nvPr/>
          </p:nvSpPr>
          <p:spPr>
            <a:xfrm>
              <a:off x="-42705900" y="-658629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653604FD-90E7-64B2-B656-D1C64B4F5BA8}"/>
                </a:ext>
              </a:extLst>
            </p:cNvPr>
            <p:cNvSpPr/>
            <p:nvPr/>
          </p:nvSpPr>
          <p:spPr>
            <a:xfrm>
              <a:off x="-43513907" y="-72857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77D32D42-1BA7-FABA-7A69-F4A1560EFE22}"/>
                </a:ext>
              </a:extLst>
            </p:cNvPr>
            <p:cNvSpPr/>
            <p:nvPr/>
          </p:nvSpPr>
          <p:spPr>
            <a:xfrm>
              <a:off x="-42544460" y="-658621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D05DFE3D-17D2-3367-B171-2B9C7B4E46B8}"/>
                </a:ext>
              </a:extLst>
            </p:cNvPr>
            <p:cNvSpPr/>
            <p:nvPr/>
          </p:nvSpPr>
          <p:spPr>
            <a:xfrm>
              <a:off x="-44200833" y="-637571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18CF5AC8-4656-7A3D-6005-4D6FCDAF5D73}"/>
                </a:ext>
              </a:extLst>
            </p:cNvPr>
            <p:cNvSpPr/>
            <p:nvPr/>
          </p:nvSpPr>
          <p:spPr>
            <a:xfrm>
              <a:off x="-44039071" y="-63761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90B60C65-EFF1-7D42-9B6C-F592622EB1C5}"/>
                </a:ext>
              </a:extLst>
            </p:cNvPr>
            <p:cNvSpPr/>
            <p:nvPr/>
          </p:nvSpPr>
          <p:spPr>
            <a:xfrm>
              <a:off x="-43392666" y="-637571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595564AA-EA4F-A80A-6D25-AAB52B64AE01}"/>
                </a:ext>
              </a:extLst>
            </p:cNvPr>
            <p:cNvSpPr/>
            <p:nvPr/>
          </p:nvSpPr>
          <p:spPr>
            <a:xfrm>
              <a:off x="-42746341" y="-63761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8EA06544-3141-4A83-CFBC-2D1F66F4D3B2}"/>
                </a:ext>
              </a:extLst>
            </p:cNvPr>
            <p:cNvSpPr/>
            <p:nvPr/>
          </p:nvSpPr>
          <p:spPr>
            <a:xfrm>
              <a:off x="-42584578" y="-637571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E3BFD8DA-D2A5-F69C-F954-4E095B354D02}"/>
                </a:ext>
              </a:extLst>
            </p:cNvPr>
            <p:cNvSpPr/>
            <p:nvPr/>
          </p:nvSpPr>
          <p:spPr>
            <a:xfrm>
              <a:off x="-45614805" y="-728587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A5AF7539-599A-31AB-5862-20DC54DB2359}"/>
                </a:ext>
              </a:extLst>
            </p:cNvPr>
            <p:cNvSpPr/>
            <p:nvPr/>
          </p:nvSpPr>
          <p:spPr>
            <a:xfrm>
              <a:off x="-44200753" y="-62363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FF48A74A-72BD-695F-9552-F9C6EB712DAF}"/>
                </a:ext>
              </a:extLst>
            </p:cNvPr>
            <p:cNvSpPr/>
            <p:nvPr/>
          </p:nvSpPr>
          <p:spPr>
            <a:xfrm>
              <a:off x="-44241435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B81E57E9-E6A4-159B-5C40-4082139A295A}"/>
                </a:ext>
              </a:extLst>
            </p:cNvPr>
            <p:cNvSpPr/>
            <p:nvPr/>
          </p:nvSpPr>
          <p:spPr>
            <a:xfrm>
              <a:off x="-44160312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38DF63B6-0EB6-24B4-5F70-C9D3A078272F}"/>
                </a:ext>
              </a:extLst>
            </p:cNvPr>
            <p:cNvSpPr/>
            <p:nvPr/>
          </p:nvSpPr>
          <p:spPr>
            <a:xfrm>
              <a:off x="-42503939" y="-735596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34A3DE17-8E84-DE9E-E0AB-D2A7F5586299}"/>
                </a:ext>
              </a:extLst>
            </p:cNvPr>
            <p:cNvSpPr/>
            <p:nvPr/>
          </p:nvSpPr>
          <p:spPr>
            <a:xfrm>
              <a:off x="-44079109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3DF94482-15BA-0183-5473-38023A828DBD}"/>
                </a:ext>
              </a:extLst>
            </p:cNvPr>
            <p:cNvSpPr/>
            <p:nvPr/>
          </p:nvSpPr>
          <p:spPr>
            <a:xfrm>
              <a:off x="-43594869" y="-6166335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BBC3A5A3-8338-10F1-B4CA-A935B9156582}"/>
                </a:ext>
              </a:extLst>
            </p:cNvPr>
            <p:cNvSpPr/>
            <p:nvPr/>
          </p:nvSpPr>
          <p:spPr>
            <a:xfrm>
              <a:off x="-43433267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877CC9B8-3EB0-967A-172D-E477249B6C16}"/>
                </a:ext>
              </a:extLst>
            </p:cNvPr>
            <p:cNvSpPr/>
            <p:nvPr/>
          </p:nvSpPr>
          <p:spPr>
            <a:xfrm>
              <a:off x="-43392666" y="-735636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C9A89451-86D5-7C1E-5AEE-C33A021517E6}"/>
                </a:ext>
              </a:extLst>
            </p:cNvPr>
            <p:cNvSpPr/>
            <p:nvPr/>
          </p:nvSpPr>
          <p:spPr>
            <a:xfrm>
              <a:off x="-43352144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0B8CF28F-3FB4-86FB-3900-E82AF6FDD0AF}"/>
                </a:ext>
              </a:extLst>
            </p:cNvPr>
            <p:cNvSpPr/>
            <p:nvPr/>
          </p:nvSpPr>
          <p:spPr>
            <a:xfrm>
              <a:off x="-43190704" y="-6166335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CAF257C8-B815-8444-8B3B-D013E298B941}"/>
                </a:ext>
              </a:extLst>
            </p:cNvPr>
            <p:cNvSpPr/>
            <p:nvPr/>
          </p:nvSpPr>
          <p:spPr>
            <a:xfrm>
              <a:off x="-42706303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3B202AD8-D249-CA75-D787-DF6CBB3739D6}"/>
                </a:ext>
              </a:extLst>
            </p:cNvPr>
            <p:cNvSpPr/>
            <p:nvPr/>
          </p:nvSpPr>
          <p:spPr>
            <a:xfrm>
              <a:off x="-44281634" y="-735596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51561417-C7BF-2EBE-3D75-D0DEEFE2A99C}"/>
                </a:ext>
              </a:extLst>
            </p:cNvPr>
            <p:cNvSpPr/>
            <p:nvPr/>
          </p:nvSpPr>
          <p:spPr>
            <a:xfrm>
              <a:off x="-42625100" y="-61660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E4AFBABC-8CAE-EBCB-2180-101B4E62AC51}"/>
                </a:ext>
              </a:extLst>
            </p:cNvPr>
            <p:cNvSpPr/>
            <p:nvPr/>
          </p:nvSpPr>
          <p:spPr>
            <a:xfrm>
              <a:off x="-44200833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088AF91E-60EE-7340-58F3-C2B4F60F5167}"/>
                </a:ext>
              </a:extLst>
            </p:cNvPr>
            <p:cNvSpPr/>
            <p:nvPr/>
          </p:nvSpPr>
          <p:spPr>
            <a:xfrm>
              <a:off x="-44119711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B593C511-0543-D627-7F94-71EAD9A8E804}"/>
                </a:ext>
              </a:extLst>
            </p:cNvPr>
            <p:cNvSpPr/>
            <p:nvPr/>
          </p:nvSpPr>
          <p:spPr>
            <a:xfrm>
              <a:off x="-43958270" y="-5956316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62043E8A-E458-9422-448F-547D0CE2AAAD}"/>
                </a:ext>
              </a:extLst>
            </p:cNvPr>
            <p:cNvSpPr/>
            <p:nvPr/>
          </p:nvSpPr>
          <p:spPr>
            <a:xfrm>
              <a:off x="-43473869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2CD508C3-D20E-017A-3B03-EEFEC4CB8217}"/>
                </a:ext>
              </a:extLst>
            </p:cNvPr>
            <p:cNvSpPr/>
            <p:nvPr/>
          </p:nvSpPr>
          <p:spPr>
            <a:xfrm>
              <a:off x="-43392666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F414C801-E406-53BA-F74A-BCF2D8CEEA2E}"/>
                </a:ext>
              </a:extLst>
            </p:cNvPr>
            <p:cNvSpPr/>
            <p:nvPr/>
          </p:nvSpPr>
          <p:spPr>
            <a:xfrm>
              <a:off x="-42665621" y="-749589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175E6FCC-30D2-069F-EFB3-D49A644807E5}"/>
                </a:ext>
              </a:extLst>
            </p:cNvPr>
            <p:cNvSpPr/>
            <p:nvPr/>
          </p:nvSpPr>
          <p:spPr>
            <a:xfrm>
              <a:off x="-43392746" y="-749573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4338DD72-C5B8-5CF5-BFB5-19C154D1BCA6}"/>
                </a:ext>
              </a:extLst>
            </p:cNvPr>
            <p:cNvSpPr/>
            <p:nvPr/>
          </p:nvSpPr>
          <p:spPr>
            <a:xfrm>
              <a:off x="-44119952" y="-749589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EC9026DC-311F-181C-8350-F410439FD773}"/>
                </a:ext>
              </a:extLst>
            </p:cNvPr>
            <p:cNvSpPr/>
            <p:nvPr/>
          </p:nvSpPr>
          <p:spPr>
            <a:xfrm>
              <a:off x="-44847158" y="-749581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58C0DB89-A6F3-E106-E164-D3663D525598}"/>
                </a:ext>
              </a:extLst>
            </p:cNvPr>
            <p:cNvSpPr/>
            <p:nvPr/>
          </p:nvSpPr>
          <p:spPr>
            <a:xfrm>
              <a:off x="-45736127" y="-749573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E7A91A00-CED0-4E5A-339C-CAB72FD48ECE}"/>
                </a:ext>
              </a:extLst>
            </p:cNvPr>
            <p:cNvSpPr/>
            <p:nvPr/>
          </p:nvSpPr>
          <p:spPr>
            <a:xfrm>
              <a:off x="-42625100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26597120-1E78-9F68-C155-0B01E40D8B5C}"/>
                </a:ext>
              </a:extLst>
            </p:cNvPr>
            <p:cNvSpPr/>
            <p:nvPr/>
          </p:nvSpPr>
          <p:spPr>
            <a:xfrm>
              <a:off x="-42706303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D43DF100-C689-80B3-1721-8AE761DA13F1}"/>
                </a:ext>
              </a:extLst>
            </p:cNvPr>
            <p:cNvSpPr/>
            <p:nvPr/>
          </p:nvSpPr>
          <p:spPr>
            <a:xfrm>
              <a:off x="-43311543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628D7823-7E64-A956-8E43-8FD291DB3FE7}"/>
                </a:ext>
              </a:extLst>
            </p:cNvPr>
            <p:cNvSpPr/>
            <p:nvPr/>
          </p:nvSpPr>
          <p:spPr>
            <a:xfrm>
              <a:off x="-42827303" y="-5956316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D4909A52-D01C-F69A-27DC-526E16138165}"/>
                </a:ext>
              </a:extLst>
            </p:cNvPr>
            <p:cNvSpPr/>
            <p:nvPr/>
          </p:nvSpPr>
          <p:spPr>
            <a:xfrm>
              <a:off x="-43352144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D90C5D13-551E-E99F-01F6-B424981E910B}"/>
                </a:ext>
              </a:extLst>
            </p:cNvPr>
            <p:cNvSpPr/>
            <p:nvPr/>
          </p:nvSpPr>
          <p:spPr>
            <a:xfrm>
              <a:off x="-43433267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B80AF2E7-408D-6F25-9387-E19BA10C95F0}"/>
                </a:ext>
              </a:extLst>
            </p:cNvPr>
            <p:cNvSpPr/>
            <p:nvPr/>
          </p:nvSpPr>
          <p:spPr>
            <a:xfrm>
              <a:off x="-43594869" y="-8685599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F54F2F41-4423-E2AE-D173-2023826E9978}"/>
                </a:ext>
              </a:extLst>
            </p:cNvPr>
            <p:cNvSpPr/>
            <p:nvPr/>
          </p:nvSpPr>
          <p:spPr>
            <a:xfrm>
              <a:off x="-42665701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8372E331-B465-44F0-D4FD-78B47BD0911A}"/>
                </a:ext>
              </a:extLst>
            </p:cNvPr>
            <p:cNvSpPr/>
            <p:nvPr/>
          </p:nvSpPr>
          <p:spPr>
            <a:xfrm>
              <a:off x="-44079109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28450CAC-DA0F-C599-B8F4-1EB0293AA8F7}"/>
                </a:ext>
              </a:extLst>
            </p:cNvPr>
            <p:cNvSpPr/>
            <p:nvPr/>
          </p:nvSpPr>
          <p:spPr>
            <a:xfrm>
              <a:off x="-42584578" y="-59563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6F0BDEA9-D3FC-96F3-F746-08F95C2FE70F}"/>
                </a:ext>
              </a:extLst>
            </p:cNvPr>
            <p:cNvSpPr/>
            <p:nvPr/>
          </p:nvSpPr>
          <p:spPr>
            <a:xfrm>
              <a:off x="-45776567" y="-82659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BD077D9B-DCC0-8AA0-2741-EA1597BE2C8B}"/>
                </a:ext>
              </a:extLst>
            </p:cNvPr>
            <p:cNvSpPr/>
            <p:nvPr/>
          </p:nvSpPr>
          <p:spPr>
            <a:xfrm>
              <a:off x="-45695444" y="-82659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FB909C28-7C6F-58F3-4F48-236A5D769E85}"/>
                </a:ext>
              </a:extLst>
            </p:cNvPr>
            <p:cNvSpPr/>
            <p:nvPr/>
          </p:nvSpPr>
          <p:spPr>
            <a:xfrm>
              <a:off x="-44079109" y="-86853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D062D3CD-31FD-85D7-2E4E-105EA0A3858F}"/>
                </a:ext>
              </a:extLst>
            </p:cNvPr>
            <p:cNvSpPr/>
            <p:nvPr/>
          </p:nvSpPr>
          <p:spPr>
            <a:xfrm>
              <a:off x="-44160312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A6C316E3-DD33-E198-98C9-EEA4D66A6040}"/>
                </a:ext>
              </a:extLst>
            </p:cNvPr>
            <p:cNvSpPr/>
            <p:nvPr/>
          </p:nvSpPr>
          <p:spPr>
            <a:xfrm>
              <a:off x="-44241435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7D8483B8-4EC4-F14E-6F78-5F4B8AA7B651}"/>
                </a:ext>
              </a:extLst>
            </p:cNvPr>
            <p:cNvSpPr/>
            <p:nvPr/>
          </p:nvSpPr>
          <p:spPr>
            <a:xfrm>
              <a:off x="-44160312" y="-86853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147DC57C-50BE-D020-C2CB-FFE6A4B7BF60}"/>
                </a:ext>
              </a:extLst>
            </p:cNvPr>
            <p:cNvSpPr/>
            <p:nvPr/>
          </p:nvSpPr>
          <p:spPr>
            <a:xfrm>
              <a:off x="-44241435" y="-86853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6D954229-56CB-9009-D688-67C0DF9CB905}"/>
                </a:ext>
              </a:extLst>
            </p:cNvPr>
            <p:cNvSpPr/>
            <p:nvPr/>
          </p:nvSpPr>
          <p:spPr>
            <a:xfrm>
              <a:off x="-44887277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43965A58-344C-146F-CC36-90A045535E14}"/>
                </a:ext>
              </a:extLst>
            </p:cNvPr>
            <p:cNvSpPr/>
            <p:nvPr/>
          </p:nvSpPr>
          <p:spPr>
            <a:xfrm>
              <a:off x="-45130001" y="-82656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397D7342-04AA-DEB5-00CE-CFEDB794A9BA}"/>
                </a:ext>
              </a:extLst>
            </p:cNvPr>
            <p:cNvSpPr/>
            <p:nvPr/>
          </p:nvSpPr>
          <p:spPr>
            <a:xfrm>
              <a:off x="-44160312" y="-574669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9532F97C-ED25-D410-57F4-4665E8134E33}"/>
                </a:ext>
              </a:extLst>
            </p:cNvPr>
            <p:cNvSpPr/>
            <p:nvPr/>
          </p:nvSpPr>
          <p:spPr>
            <a:xfrm>
              <a:off x="-44968399" y="-82659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CA9C7488-B2FD-6887-3AA7-57CF5060F8C9}"/>
                </a:ext>
              </a:extLst>
            </p:cNvPr>
            <p:cNvSpPr/>
            <p:nvPr/>
          </p:nvSpPr>
          <p:spPr>
            <a:xfrm>
              <a:off x="-43998872" y="-574637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FD21B744-57CF-A80E-9204-016287DD8DF4}"/>
                </a:ext>
              </a:extLst>
            </p:cNvPr>
            <p:cNvSpPr/>
            <p:nvPr/>
          </p:nvSpPr>
          <p:spPr>
            <a:xfrm>
              <a:off x="-44968399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60A420FB-5E51-C2F3-790D-856B239E3B9C}"/>
                </a:ext>
              </a:extLst>
            </p:cNvPr>
            <p:cNvSpPr/>
            <p:nvPr/>
          </p:nvSpPr>
          <p:spPr>
            <a:xfrm>
              <a:off x="-44887277" y="-86853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DF1B3F6F-86DA-12D8-1015-F4E27CB9DD54}"/>
                </a:ext>
              </a:extLst>
            </p:cNvPr>
            <p:cNvSpPr/>
            <p:nvPr/>
          </p:nvSpPr>
          <p:spPr>
            <a:xfrm>
              <a:off x="-45130001" y="-7565899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4F45E2AE-D8D8-A333-57AE-A802B9F3078D}"/>
                </a:ext>
              </a:extLst>
            </p:cNvPr>
            <p:cNvSpPr/>
            <p:nvPr/>
          </p:nvSpPr>
          <p:spPr>
            <a:xfrm>
              <a:off x="-44968399" y="-86853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4A26E3DA-5CE0-071A-2599-E8386D65B468}"/>
                </a:ext>
              </a:extLst>
            </p:cNvPr>
            <p:cNvSpPr/>
            <p:nvPr/>
          </p:nvSpPr>
          <p:spPr>
            <a:xfrm>
              <a:off x="-45695444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03EE9342-1AFB-2674-03CA-0965DE221AED}"/>
                </a:ext>
              </a:extLst>
            </p:cNvPr>
            <p:cNvSpPr/>
            <p:nvPr/>
          </p:nvSpPr>
          <p:spPr>
            <a:xfrm>
              <a:off x="-45776567" y="-756598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8407477A-47FE-688F-2ED7-E673CD63E042}"/>
                </a:ext>
              </a:extLst>
            </p:cNvPr>
            <p:cNvSpPr/>
            <p:nvPr/>
          </p:nvSpPr>
          <p:spPr>
            <a:xfrm>
              <a:off x="-45130001" y="-8685599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1401A586-974B-9C4B-3941-F40AF77D18A8}"/>
                </a:ext>
              </a:extLst>
            </p:cNvPr>
            <p:cNvSpPr/>
            <p:nvPr/>
          </p:nvSpPr>
          <p:spPr>
            <a:xfrm>
              <a:off x="-42786701" y="-574637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EDE9A844-17B0-48FC-981B-81D5919A1F97}"/>
                </a:ext>
              </a:extLst>
            </p:cNvPr>
            <p:cNvSpPr/>
            <p:nvPr/>
          </p:nvSpPr>
          <p:spPr>
            <a:xfrm>
              <a:off x="-44160312" y="-82659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68EED022-6CB9-A902-8032-F3FCC3F4E3F8}"/>
                </a:ext>
              </a:extLst>
            </p:cNvPr>
            <p:cNvSpPr/>
            <p:nvPr/>
          </p:nvSpPr>
          <p:spPr>
            <a:xfrm>
              <a:off x="-45534004" y="-8685599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4A8C3EB5-BCDD-E758-5E7C-79A00E810B9D}"/>
                </a:ext>
              </a:extLst>
            </p:cNvPr>
            <p:cNvSpPr/>
            <p:nvPr/>
          </p:nvSpPr>
          <p:spPr>
            <a:xfrm>
              <a:off x="-43998872" y="-8265641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856B4579-6170-91B1-A5A9-F739B93159CB}"/>
                </a:ext>
              </a:extLst>
            </p:cNvPr>
            <p:cNvSpPr/>
            <p:nvPr/>
          </p:nvSpPr>
          <p:spPr>
            <a:xfrm>
              <a:off x="-42625100" y="-574669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9A800EDA-AD7A-19D2-C36F-BBA75897D333}"/>
                </a:ext>
              </a:extLst>
            </p:cNvPr>
            <p:cNvSpPr/>
            <p:nvPr/>
          </p:nvSpPr>
          <p:spPr>
            <a:xfrm>
              <a:off x="-43473466" y="-553635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0D8C3D0A-6102-528F-2F4E-CAEBE9CA4330}"/>
                </a:ext>
              </a:extLst>
            </p:cNvPr>
            <p:cNvSpPr/>
            <p:nvPr/>
          </p:nvSpPr>
          <p:spPr>
            <a:xfrm>
              <a:off x="-43311543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B43FB26F-41E0-8731-E1C8-80E5FB3CDD3C}"/>
                </a:ext>
              </a:extLst>
            </p:cNvPr>
            <p:cNvSpPr/>
            <p:nvPr/>
          </p:nvSpPr>
          <p:spPr>
            <a:xfrm>
              <a:off x="-43392666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2E587E25-76AD-D092-629D-EC36111E7A9B}"/>
                </a:ext>
              </a:extLst>
            </p:cNvPr>
            <p:cNvSpPr/>
            <p:nvPr/>
          </p:nvSpPr>
          <p:spPr>
            <a:xfrm>
              <a:off x="-43473869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C46C496E-D0FB-B373-A068-D3CBB97057F4}"/>
                </a:ext>
              </a:extLst>
            </p:cNvPr>
            <p:cNvSpPr/>
            <p:nvPr/>
          </p:nvSpPr>
          <p:spPr>
            <a:xfrm>
              <a:off x="-43312107" y="-553635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01EEDE85-7671-FDBF-2B67-5F1F4125A15E}"/>
                </a:ext>
              </a:extLst>
            </p:cNvPr>
            <p:cNvSpPr/>
            <p:nvPr/>
          </p:nvSpPr>
          <p:spPr>
            <a:xfrm>
              <a:off x="-43433267" y="-82659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0D3A1095-F7BD-FB56-9933-6D1FAA39BA4D}"/>
                </a:ext>
              </a:extLst>
            </p:cNvPr>
            <p:cNvSpPr/>
            <p:nvPr/>
          </p:nvSpPr>
          <p:spPr>
            <a:xfrm>
              <a:off x="-43352144" y="-82659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96AF8A40-90EE-C84D-8C55-7750EAEBAB97}"/>
                </a:ext>
              </a:extLst>
            </p:cNvPr>
            <p:cNvSpPr/>
            <p:nvPr/>
          </p:nvSpPr>
          <p:spPr>
            <a:xfrm>
              <a:off x="-44241435" y="-54660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33EFF119-7028-636F-0E8D-6E876C4FDCB4}"/>
                </a:ext>
              </a:extLst>
            </p:cNvPr>
            <p:cNvSpPr/>
            <p:nvPr/>
          </p:nvSpPr>
          <p:spPr>
            <a:xfrm>
              <a:off x="-44160312" y="-54660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4103C2E0-5438-DAEC-750A-742894CD1D72}"/>
                </a:ext>
              </a:extLst>
            </p:cNvPr>
            <p:cNvSpPr/>
            <p:nvPr/>
          </p:nvSpPr>
          <p:spPr>
            <a:xfrm>
              <a:off x="-43998872" y="-5466593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22796DBC-AEFE-5CC7-CCC7-6BB619601C40}"/>
                </a:ext>
              </a:extLst>
            </p:cNvPr>
            <p:cNvSpPr/>
            <p:nvPr/>
          </p:nvSpPr>
          <p:spPr>
            <a:xfrm>
              <a:off x="-44119711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4A3984DB-DED5-4AD0-EF53-2627F29DE353}"/>
                </a:ext>
              </a:extLst>
            </p:cNvPr>
            <p:cNvSpPr/>
            <p:nvPr/>
          </p:nvSpPr>
          <p:spPr>
            <a:xfrm>
              <a:off x="-44200833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C389A904-742A-E90D-B1CD-7FF2A5622E69}"/>
                </a:ext>
              </a:extLst>
            </p:cNvPr>
            <p:cNvSpPr/>
            <p:nvPr/>
          </p:nvSpPr>
          <p:spPr>
            <a:xfrm>
              <a:off x="-43433267" y="-54660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AA6592EA-A825-DC6A-30C5-A61F1941D6BD}"/>
                </a:ext>
              </a:extLst>
            </p:cNvPr>
            <p:cNvSpPr/>
            <p:nvPr/>
          </p:nvSpPr>
          <p:spPr>
            <a:xfrm>
              <a:off x="-44766277" y="-777575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68BEA85B-F07B-DF07-4AD7-9D2F162D3A38}"/>
                </a:ext>
              </a:extLst>
            </p:cNvPr>
            <p:cNvSpPr/>
            <p:nvPr/>
          </p:nvSpPr>
          <p:spPr>
            <a:xfrm>
              <a:off x="-43352144" y="-54660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3B66E95F-057F-8D0B-EC49-68E85559F142}"/>
                </a:ext>
              </a:extLst>
            </p:cNvPr>
            <p:cNvSpPr/>
            <p:nvPr/>
          </p:nvSpPr>
          <p:spPr>
            <a:xfrm>
              <a:off x="-42786620" y="-546651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F0CB7F9E-EE82-3CBB-22A9-1A3FC4449865}"/>
                </a:ext>
              </a:extLst>
            </p:cNvPr>
            <p:cNvSpPr/>
            <p:nvPr/>
          </p:nvSpPr>
          <p:spPr>
            <a:xfrm>
              <a:off x="-44846675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FA03D79C-AC7C-1339-C704-71F0C165001B}"/>
                </a:ext>
              </a:extLst>
            </p:cNvPr>
            <p:cNvSpPr/>
            <p:nvPr/>
          </p:nvSpPr>
          <p:spPr>
            <a:xfrm>
              <a:off x="-44927878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8B3BD656-6D29-9E9C-95FF-B9B9DE5F02BC}"/>
                </a:ext>
              </a:extLst>
            </p:cNvPr>
            <p:cNvSpPr/>
            <p:nvPr/>
          </p:nvSpPr>
          <p:spPr>
            <a:xfrm>
              <a:off x="-45009001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ED58B578-4F80-1EAC-2491-A92094C9569F}"/>
                </a:ext>
              </a:extLst>
            </p:cNvPr>
            <p:cNvSpPr/>
            <p:nvPr/>
          </p:nvSpPr>
          <p:spPr>
            <a:xfrm>
              <a:off x="-44119711" y="-52564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4AF71FE4-EC3F-F57E-0CA7-FAD838D8DFB9}"/>
                </a:ext>
              </a:extLst>
            </p:cNvPr>
            <p:cNvSpPr/>
            <p:nvPr/>
          </p:nvSpPr>
          <p:spPr>
            <a:xfrm>
              <a:off x="-43473869" y="-52564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9E0BA874-1842-4760-7C04-C04D3D7117B4}"/>
                </a:ext>
              </a:extLst>
            </p:cNvPr>
            <p:cNvSpPr/>
            <p:nvPr/>
          </p:nvSpPr>
          <p:spPr>
            <a:xfrm>
              <a:off x="-45654843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B3A39D23-1B38-3462-C249-705A15D5AF9B}"/>
                </a:ext>
              </a:extLst>
            </p:cNvPr>
            <p:cNvSpPr/>
            <p:nvPr/>
          </p:nvSpPr>
          <p:spPr>
            <a:xfrm>
              <a:off x="-45736046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10884E6A-6292-5395-C43F-841903542829}"/>
                </a:ext>
              </a:extLst>
            </p:cNvPr>
            <p:cNvSpPr/>
            <p:nvPr/>
          </p:nvSpPr>
          <p:spPr>
            <a:xfrm>
              <a:off x="-43392666" y="-52564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CF155ADD-936F-228A-4E3A-7C79B0936D44}"/>
                </a:ext>
              </a:extLst>
            </p:cNvPr>
            <p:cNvSpPr/>
            <p:nvPr/>
          </p:nvSpPr>
          <p:spPr>
            <a:xfrm>
              <a:off x="-43311543" y="-52564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2BCF2E5A-EAD7-084A-B85A-FCB323C40D34}"/>
                </a:ext>
              </a:extLst>
            </p:cNvPr>
            <p:cNvSpPr/>
            <p:nvPr/>
          </p:nvSpPr>
          <p:spPr>
            <a:xfrm>
              <a:off x="-45817169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27916A25-2F0C-122F-5A6C-3C726AF78248}"/>
                </a:ext>
              </a:extLst>
            </p:cNvPr>
            <p:cNvSpPr/>
            <p:nvPr/>
          </p:nvSpPr>
          <p:spPr>
            <a:xfrm>
              <a:off x="-45897728" y="-777575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65114DA2-8D4F-91FA-1E18-65EF8FBE994D}"/>
                </a:ext>
              </a:extLst>
            </p:cNvPr>
            <p:cNvSpPr/>
            <p:nvPr/>
          </p:nvSpPr>
          <p:spPr>
            <a:xfrm>
              <a:off x="-42786620" y="-79857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27D45D45-7177-848C-99E9-44FA04C2B951}"/>
                </a:ext>
              </a:extLst>
            </p:cNvPr>
            <p:cNvSpPr/>
            <p:nvPr/>
          </p:nvSpPr>
          <p:spPr>
            <a:xfrm>
              <a:off x="-44079109" y="-504671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34C97487-4C61-D4A9-26A0-776298B68DC0}"/>
                </a:ext>
              </a:extLst>
            </p:cNvPr>
            <p:cNvSpPr/>
            <p:nvPr/>
          </p:nvSpPr>
          <p:spPr>
            <a:xfrm>
              <a:off x="-43433267" y="-504671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856914E1-075E-D20E-FB29-03872C1E17A1}"/>
                </a:ext>
              </a:extLst>
            </p:cNvPr>
            <p:cNvSpPr/>
            <p:nvPr/>
          </p:nvSpPr>
          <p:spPr>
            <a:xfrm>
              <a:off x="-43352144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2B533FE7-31F3-BE6A-5834-94D2F66D0906}"/>
                </a:ext>
              </a:extLst>
            </p:cNvPr>
            <p:cNvSpPr/>
            <p:nvPr/>
          </p:nvSpPr>
          <p:spPr>
            <a:xfrm>
              <a:off x="-43433267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3D34355C-CD34-49D4-3916-9F41E7685FA7}"/>
                </a:ext>
              </a:extLst>
            </p:cNvPr>
            <p:cNvSpPr/>
            <p:nvPr/>
          </p:nvSpPr>
          <p:spPr>
            <a:xfrm>
              <a:off x="-44766438" y="-889553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5DE3F1A9-40D7-2E69-2495-2CEED6CCC999}"/>
                </a:ext>
              </a:extLst>
            </p:cNvPr>
            <p:cNvSpPr/>
            <p:nvPr/>
          </p:nvSpPr>
          <p:spPr>
            <a:xfrm>
              <a:off x="-44927878" y="-889497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B2FAA5A9-0F64-18BB-0985-5C02B49F8CA9}"/>
                </a:ext>
              </a:extLst>
            </p:cNvPr>
            <p:cNvSpPr/>
            <p:nvPr/>
          </p:nvSpPr>
          <p:spPr>
            <a:xfrm>
              <a:off x="-43352144" y="-504671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19BDA3C6-893E-1987-D88F-BFDDEAC5CAEE}"/>
                </a:ext>
              </a:extLst>
            </p:cNvPr>
            <p:cNvSpPr/>
            <p:nvPr/>
          </p:nvSpPr>
          <p:spPr>
            <a:xfrm>
              <a:off x="-43998872" y="-7985857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A857D3D6-4C1F-A03D-9F8C-38395970DBA7}"/>
                </a:ext>
              </a:extLst>
            </p:cNvPr>
            <p:cNvSpPr/>
            <p:nvPr/>
          </p:nvSpPr>
          <p:spPr>
            <a:xfrm>
              <a:off x="-44119952" y="-497654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370BB826-5AE5-1E8C-1C7F-2AC006C4628B}"/>
                </a:ext>
              </a:extLst>
            </p:cNvPr>
            <p:cNvSpPr/>
            <p:nvPr/>
          </p:nvSpPr>
          <p:spPr>
            <a:xfrm>
              <a:off x="-44160312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112A7A79-0B3E-10B1-5E3A-7683D03A1D86}"/>
                </a:ext>
              </a:extLst>
            </p:cNvPr>
            <p:cNvSpPr/>
            <p:nvPr/>
          </p:nvSpPr>
          <p:spPr>
            <a:xfrm>
              <a:off x="-44241435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C305BB72-51A3-0AF3-42E8-8D39A857FE54}"/>
                </a:ext>
              </a:extLst>
            </p:cNvPr>
            <p:cNvSpPr/>
            <p:nvPr/>
          </p:nvSpPr>
          <p:spPr>
            <a:xfrm>
              <a:off x="-43473466" y="-4976629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8C7191B3-51BF-B987-F512-2936DC68D019}"/>
                </a:ext>
              </a:extLst>
            </p:cNvPr>
            <p:cNvSpPr/>
            <p:nvPr/>
          </p:nvSpPr>
          <p:spPr>
            <a:xfrm>
              <a:off x="-44887277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E96CCC47-FED2-70BE-41EF-FC6CDA493C21}"/>
                </a:ext>
              </a:extLst>
            </p:cNvPr>
            <p:cNvSpPr/>
            <p:nvPr/>
          </p:nvSpPr>
          <p:spPr>
            <a:xfrm>
              <a:off x="-44968399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436C11BE-3671-A580-FE6A-A4C80749CB79}"/>
                </a:ext>
              </a:extLst>
            </p:cNvPr>
            <p:cNvSpPr/>
            <p:nvPr/>
          </p:nvSpPr>
          <p:spPr>
            <a:xfrm>
              <a:off x="-43392746" y="-497646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C17C393A-2841-C714-E051-3488D4989699}"/>
                </a:ext>
              </a:extLst>
            </p:cNvPr>
            <p:cNvSpPr/>
            <p:nvPr/>
          </p:nvSpPr>
          <p:spPr>
            <a:xfrm>
              <a:off x="-43312026" y="-497654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48A18428-00B4-825F-1B3D-33BE6DA1DA14}"/>
                </a:ext>
              </a:extLst>
            </p:cNvPr>
            <p:cNvSpPr/>
            <p:nvPr/>
          </p:nvSpPr>
          <p:spPr>
            <a:xfrm>
              <a:off x="-45129920" y="-79857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D6F13E68-1072-A05B-31B4-3999C46C2796}"/>
                </a:ext>
              </a:extLst>
            </p:cNvPr>
            <p:cNvSpPr/>
            <p:nvPr/>
          </p:nvSpPr>
          <p:spPr>
            <a:xfrm>
              <a:off x="-43513907" y="-47665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626E6950-0212-E78D-34B2-C7DA0CDB94ED}"/>
                </a:ext>
              </a:extLst>
            </p:cNvPr>
            <p:cNvSpPr/>
            <p:nvPr/>
          </p:nvSpPr>
          <p:spPr>
            <a:xfrm>
              <a:off x="-45695444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F8F5A3FE-9107-2080-B929-6BD682A8ADFE}"/>
                </a:ext>
              </a:extLst>
            </p:cNvPr>
            <p:cNvSpPr/>
            <p:nvPr/>
          </p:nvSpPr>
          <p:spPr>
            <a:xfrm>
              <a:off x="-45776567" y="-79852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AA90A17E-191D-D6F3-DD78-020472EBA9E5}"/>
                </a:ext>
              </a:extLst>
            </p:cNvPr>
            <p:cNvSpPr/>
            <p:nvPr/>
          </p:nvSpPr>
          <p:spPr>
            <a:xfrm>
              <a:off x="-45049200" y="-8965625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81261E0D-133C-0F7E-D621-A869BE507A03}"/>
                </a:ext>
              </a:extLst>
            </p:cNvPr>
            <p:cNvSpPr/>
            <p:nvPr/>
          </p:nvSpPr>
          <p:spPr>
            <a:xfrm>
              <a:off x="-43312107" y="-805562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965F619E-C16D-3269-AE20-A7931A288EC1}"/>
                </a:ext>
              </a:extLst>
            </p:cNvPr>
            <p:cNvSpPr/>
            <p:nvPr/>
          </p:nvSpPr>
          <p:spPr>
            <a:xfrm>
              <a:off x="-43271424" y="-47665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9C3DD15D-F01F-5B53-2300-6CEC49F14ED5}"/>
                </a:ext>
              </a:extLst>
            </p:cNvPr>
            <p:cNvSpPr/>
            <p:nvPr/>
          </p:nvSpPr>
          <p:spPr>
            <a:xfrm>
              <a:off x="-43473466" y="-805562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5B53A167-E812-3927-6A6E-BD35307971CF}"/>
                </a:ext>
              </a:extLst>
            </p:cNvPr>
            <p:cNvSpPr/>
            <p:nvPr/>
          </p:nvSpPr>
          <p:spPr>
            <a:xfrm>
              <a:off x="-43433187" y="-462675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3283650A-C741-0AFB-DC6B-EE3B9C0F333A}"/>
                </a:ext>
              </a:extLst>
            </p:cNvPr>
            <p:cNvSpPr/>
            <p:nvPr/>
          </p:nvSpPr>
          <p:spPr>
            <a:xfrm>
              <a:off x="-43352386" y="-4626758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8E11D409-4793-882E-4EE7-3E7EADF529DE}"/>
                </a:ext>
              </a:extLst>
            </p:cNvPr>
            <p:cNvSpPr/>
            <p:nvPr/>
          </p:nvSpPr>
          <p:spPr>
            <a:xfrm>
              <a:off x="-43473869" y="-45564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EF7628E9-CEEF-ECE2-20D6-1EDFC88EB0BA}"/>
                </a:ext>
              </a:extLst>
            </p:cNvPr>
            <p:cNvSpPr/>
            <p:nvPr/>
          </p:nvSpPr>
          <p:spPr>
            <a:xfrm>
              <a:off x="-43392666" y="-45564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D40366C6-804E-659A-B74E-9AEBC26B8B75}"/>
                </a:ext>
              </a:extLst>
            </p:cNvPr>
            <p:cNvSpPr/>
            <p:nvPr/>
          </p:nvSpPr>
          <p:spPr>
            <a:xfrm>
              <a:off x="-43311543" y="-45564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59441A82-A07D-AF67-8C52-BA1F2B795DBF}"/>
                </a:ext>
              </a:extLst>
            </p:cNvPr>
            <p:cNvSpPr/>
            <p:nvPr/>
          </p:nvSpPr>
          <p:spPr>
            <a:xfrm>
              <a:off x="-42584578" y="-70756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752502F8-F4C0-BA0E-157E-8887294FA450}"/>
                </a:ext>
              </a:extLst>
            </p:cNvPr>
            <p:cNvSpPr/>
            <p:nvPr/>
          </p:nvSpPr>
          <p:spPr>
            <a:xfrm>
              <a:off x="-42867502" y="-798569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8FF155FC-CAE3-46C2-233F-C6E00CB6F952}"/>
                </a:ext>
              </a:extLst>
            </p:cNvPr>
            <p:cNvSpPr/>
            <p:nvPr/>
          </p:nvSpPr>
          <p:spPr>
            <a:xfrm>
              <a:off x="-45695444" y="-714602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418F012D-88C9-C32F-AC04-4625D97F74AB}"/>
                </a:ext>
              </a:extLst>
            </p:cNvPr>
            <p:cNvSpPr/>
            <p:nvPr/>
          </p:nvSpPr>
          <p:spPr>
            <a:xfrm>
              <a:off x="-43473466" y="-441681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072ED7B8-464E-91F9-2ACF-CEF9794787F5}"/>
                </a:ext>
              </a:extLst>
            </p:cNvPr>
            <p:cNvSpPr/>
            <p:nvPr/>
          </p:nvSpPr>
          <p:spPr>
            <a:xfrm>
              <a:off x="-44079431" y="-840557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FA80BC7F-2093-751D-42E3-E1EDBAEE4707}"/>
                </a:ext>
              </a:extLst>
            </p:cNvPr>
            <p:cNvSpPr/>
            <p:nvPr/>
          </p:nvSpPr>
          <p:spPr>
            <a:xfrm>
              <a:off x="-44887679" y="-714570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1704AB13-860D-56B0-D90E-696E215D1C2B}"/>
                </a:ext>
              </a:extLst>
            </p:cNvPr>
            <p:cNvSpPr/>
            <p:nvPr/>
          </p:nvSpPr>
          <p:spPr>
            <a:xfrm>
              <a:off x="-44241032" y="-840565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6E8159B9-41EC-25EC-B042-C9FFB622A9BD}"/>
                </a:ext>
              </a:extLst>
            </p:cNvPr>
            <p:cNvSpPr/>
            <p:nvPr/>
          </p:nvSpPr>
          <p:spPr>
            <a:xfrm>
              <a:off x="-43513826" y="-71458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0E01F8CB-4297-73B4-27A1-C92F01A3E5EF}"/>
                </a:ext>
              </a:extLst>
            </p:cNvPr>
            <p:cNvSpPr/>
            <p:nvPr/>
          </p:nvSpPr>
          <p:spPr>
            <a:xfrm>
              <a:off x="-43271585" y="-71458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7C1C4BD0-AD3E-D8F7-32E7-91A41E34D9C2}"/>
                </a:ext>
              </a:extLst>
            </p:cNvPr>
            <p:cNvSpPr/>
            <p:nvPr/>
          </p:nvSpPr>
          <p:spPr>
            <a:xfrm>
              <a:off x="-41978533" y="-72857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087098D1-D31E-0B12-E277-F2A631730C98}"/>
                </a:ext>
              </a:extLst>
            </p:cNvPr>
            <p:cNvSpPr/>
            <p:nvPr/>
          </p:nvSpPr>
          <p:spPr>
            <a:xfrm>
              <a:off x="-43271585" y="-462659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6AFB1F2F-676F-3101-0937-26DAED74EE30}"/>
                </a:ext>
              </a:extLst>
            </p:cNvPr>
            <p:cNvSpPr/>
            <p:nvPr/>
          </p:nvSpPr>
          <p:spPr>
            <a:xfrm>
              <a:off x="-43513826" y="-462659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924B1E6B-AB1D-B0E9-F58C-D064DE4DED00}"/>
                </a:ext>
              </a:extLst>
            </p:cNvPr>
            <p:cNvSpPr/>
            <p:nvPr/>
          </p:nvSpPr>
          <p:spPr>
            <a:xfrm>
              <a:off x="-43432865" y="-840565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D181E0B1-194E-BA82-9D56-5A386F213465}"/>
                </a:ext>
              </a:extLst>
            </p:cNvPr>
            <p:cNvSpPr/>
            <p:nvPr/>
          </p:nvSpPr>
          <p:spPr>
            <a:xfrm>
              <a:off x="-43352467" y="-840557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4BA3BB3F-48CC-404C-C7CD-7AC0E7AF961F}"/>
                </a:ext>
              </a:extLst>
            </p:cNvPr>
            <p:cNvSpPr/>
            <p:nvPr/>
          </p:nvSpPr>
          <p:spPr>
            <a:xfrm>
              <a:off x="-44887599" y="-840557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875DB3F8-D6E5-BFA1-FFCB-17952D8FDE62}"/>
                </a:ext>
              </a:extLst>
            </p:cNvPr>
            <p:cNvSpPr/>
            <p:nvPr/>
          </p:nvSpPr>
          <p:spPr>
            <a:xfrm>
              <a:off x="-44968399" y="-840533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262D56E7-416A-3E28-D16A-5AAC561C2B38}"/>
                </a:ext>
              </a:extLst>
            </p:cNvPr>
            <p:cNvSpPr/>
            <p:nvPr/>
          </p:nvSpPr>
          <p:spPr>
            <a:xfrm>
              <a:off x="-45049200" y="-840565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9B7AA915-5874-8E38-5BFA-8464FB77DC62}"/>
                </a:ext>
              </a:extLst>
            </p:cNvPr>
            <p:cNvSpPr/>
            <p:nvPr/>
          </p:nvSpPr>
          <p:spPr>
            <a:xfrm>
              <a:off x="-45493564" y="-70760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57AD26E8-F8DA-5B17-10D9-EFABEE61EAE7}"/>
                </a:ext>
              </a:extLst>
            </p:cNvPr>
            <p:cNvSpPr/>
            <p:nvPr/>
          </p:nvSpPr>
          <p:spPr>
            <a:xfrm>
              <a:off x="-45170280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2A6AEDE1-5C84-223D-AF0E-B900ACBC372A}"/>
                </a:ext>
              </a:extLst>
            </p:cNvPr>
            <p:cNvSpPr/>
            <p:nvPr/>
          </p:nvSpPr>
          <p:spPr>
            <a:xfrm>
              <a:off x="-44806718" y="-72857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BB3EC821-00BD-10AE-3D07-E5C8D511C520}"/>
                </a:ext>
              </a:extLst>
            </p:cNvPr>
            <p:cNvSpPr/>
            <p:nvPr/>
          </p:nvSpPr>
          <p:spPr>
            <a:xfrm>
              <a:off x="-45129759" y="-728587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BA12431F-F3EA-3F03-8CBE-FF6D46D65755}"/>
                </a:ext>
              </a:extLst>
            </p:cNvPr>
            <p:cNvSpPr/>
            <p:nvPr/>
          </p:nvSpPr>
          <p:spPr>
            <a:xfrm>
              <a:off x="-44362113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A8D4DF68-8078-87BB-716F-E3E8F6B7E37A}"/>
                </a:ext>
              </a:extLst>
            </p:cNvPr>
            <p:cNvSpPr/>
            <p:nvPr/>
          </p:nvSpPr>
          <p:spPr>
            <a:xfrm>
              <a:off x="-45533924" y="-728587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EAD8AB3F-1384-6558-7DEC-D5E28AE5B0C7}"/>
                </a:ext>
              </a:extLst>
            </p:cNvPr>
            <p:cNvSpPr/>
            <p:nvPr/>
          </p:nvSpPr>
          <p:spPr>
            <a:xfrm>
              <a:off x="-45776164" y="-840565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FF5058C8-3996-A417-330D-BE379F95B2FC}"/>
                </a:ext>
              </a:extLst>
            </p:cNvPr>
            <p:cNvSpPr/>
            <p:nvPr/>
          </p:nvSpPr>
          <p:spPr>
            <a:xfrm>
              <a:off x="-43958351" y="-70760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EFC11EF8-71DC-C752-0001-5628018C11C4}"/>
                </a:ext>
              </a:extLst>
            </p:cNvPr>
            <p:cNvSpPr/>
            <p:nvPr/>
          </p:nvSpPr>
          <p:spPr>
            <a:xfrm>
              <a:off x="-45856965" y="-72857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28E022A0-9BF5-6465-6DCA-E5C47688743A}"/>
                </a:ext>
              </a:extLst>
            </p:cNvPr>
            <p:cNvSpPr/>
            <p:nvPr/>
          </p:nvSpPr>
          <p:spPr>
            <a:xfrm>
              <a:off x="-44039152" y="-483645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9094B151-FAFF-E848-2962-C93FB3315448}"/>
                </a:ext>
              </a:extLst>
            </p:cNvPr>
            <p:cNvSpPr/>
            <p:nvPr/>
          </p:nvSpPr>
          <p:spPr>
            <a:xfrm>
              <a:off x="-42746099" y="-73558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A84BCC9F-D697-89D8-E26E-31B004F1A204}"/>
                </a:ext>
              </a:extLst>
            </p:cNvPr>
            <p:cNvSpPr/>
            <p:nvPr/>
          </p:nvSpPr>
          <p:spPr>
            <a:xfrm>
              <a:off x="-42826900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52913395-1DA6-A834-06BD-D7937115B9B8}"/>
                </a:ext>
              </a:extLst>
            </p:cNvPr>
            <p:cNvSpPr/>
            <p:nvPr/>
          </p:nvSpPr>
          <p:spPr>
            <a:xfrm>
              <a:off x="-44362435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7273AE09-907E-7BC9-85ED-BCC331191FF0}"/>
                </a:ext>
              </a:extLst>
            </p:cNvPr>
            <p:cNvSpPr/>
            <p:nvPr/>
          </p:nvSpPr>
          <p:spPr>
            <a:xfrm>
              <a:off x="-43230984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B9136AEF-6AAA-4BE1-159B-520FA77E862D}"/>
                </a:ext>
              </a:extLst>
            </p:cNvPr>
            <p:cNvSpPr/>
            <p:nvPr/>
          </p:nvSpPr>
          <p:spPr>
            <a:xfrm>
              <a:off x="-42423219" y="-70760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63095075-8D28-9900-BEC1-B7BF266293C0}"/>
                </a:ext>
              </a:extLst>
            </p:cNvPr>
            <p:cNvSpPr/>
            <p:nvPr/>
          </p:nvSpPr>
          <p:spPr>
            <a:xfrm>
              <a:off x="-43554267" y="-73558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B8AC54DD-461C-A37F-FC25-CCB32DCF3296}"/>
                </a:ext>
              </a:extLst>
            </p:cNvPr>
            <p:cNvSpPr/>
            <p:nvPr/>
          </p:nvSpPr>
          <p:spPr>
            <a:xfrm>
              <a:off x="-44039152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3D69393E-57DD-D121-ED63-6DAECFD12C06}"/>
                </a:ext>
              </a:extLst>
            </p:cNvPr>
            <p:cNvSpPr/>
            <p:nvPr/>
          </p:nvSpPr>
          <p:spPr>
            <a:xfrm>
              <a:off x="-44766438" y="-735571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6022421A-644F-12B6-9E5B-77A100FFBD36}"/>
                </a:ext>
              </a:extLst>
            </p:cNvPr>
            <p:cNvSpPr/>
            <p:nvPr/>
          </p:nvSpPr>
          <p:spPr>
            <a:xfrm>
              <a:off x="-45816525" y="-80556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DFC9BEEC-28B2-B432-7131-A86B43D99953}"/>
                </a:ext>
              </a:extLst>
            </p:cNvPr>
            <p:cNvSpPr/>
            <p:nvPr/>
          </p:nvSpPr>
          <p:spPr>
            <a:xfrm>
              <a:off x="-45089399" y="-73558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4AD4A2F1-7E79-55B6-A5A6-482B5936AB50}"/>
                </a:ext>
              </a:extLst>
            </p:cNvPr>
            <p:cNvSpPr/>
            <p:nvPr/>
          </p:nvSpPr>
          <p:spPr>
            <a:xfrm>
              <a:off x="-45574284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8DFD878E-7580-034C-6CF7-9320BB74AFE2}"/>
                </a:ext>
              </a:extLst>
            </p:cNvPr>
            <p:cNvSpPr/>
            <p:nvPr/>
          </p:nvSpPr>
          <p:spPr>
            <a:xfrm>
              <a:off x="-43473466" y="-69360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F3E394E6-7172-64EF-3FC9-525D33B9BBBA}"/>
                </a:ext>
              </a:extLst>
            </p:cNvPr>
            <p:cNvSpPr/>
            <p:nvPr/>
          </p:nvSpPr>
          <p:spPr>
            <a:xfrm>
              <a:off x="-43311946" y="-69360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F1DA00B5-89B5-E0CA-483D-4FE2FCAE8307}"/>
                </a:ext>
              </a:extLst>
            </p:cNvPr>
            <p:cNvSpPr/>
            <p:nvPr/>
          </p:nvSpPr>
          <p:spPr>
            <a:xfrm>
              <a:off x="-44766277" y="-8475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C4431EBD-8086-4492-DFB1-35C9421271EF}"/>
                </a:ext>
              </a:extLst>
            </p:cNvPr>
            <p:cNvSpPr/>
            <p:nvPr/>
          </p:nvSpPr>
          <p:spPr>
            <a:xfrm>
              <a:off x="-43190785" y="-50463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21AEE1FE-41B1-9B4E-DC80-B23048755DA8}"/>
                </a:ext>
              </a:extLst>
            </p:cNvPr>
            <p:cNvSpPr/>
            <p:nvPr/>
          </p:nvSpPr>
          <p:spPr>
            <a:xfrm>
              <a:off x="-43594869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1FAACB85-3F6C-382C-2174-EA9ADDB0D6E0}"/>
                </a:ext>
              </a:extLst>
            </p:cNvPr>
            <p:cNvSpPr/>
            <p:nvPr/>
          </p:nvSpPr>
          <p:spPr>
            <a:xfrm>
              <a:off x="-43190543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639E1F1C-ABC1-D9FD-96F5-78AAA6F4F44D}"/>
                </a:ext>
              </a:extLst>
            </p:cNvPr>
            <p:cNvSpPr/>
            <p:nvPr/>
          </p:nvSpPr>
          <p:spPr>
            <a:xfrm>
              <a:off x="-44120033" y="-67959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2F7FA684-821E-FD68-7D78-9F9A07455DCC}"/>
                </a:ext>
              </a:extLst>
            </p:cNvPr>
            <p:cNvSpPr/>
            <p:nvPr/>
          </p:nvSpPr>
          <p:spPr>
            <a:xfrm>
              <a:off x="-45089399" y="-889545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4D13C6A6-C13E-D83D-94E1-C79EDC361D7D}"/>
                </a:ext>
              </a:extLst>
            </p:cNvPr>
            <p:cNvSpPr/>
            <p:nvPr/>
          </p:nvSpPr>
          <p:spPr>
            <a:xfrm>
              <a:off x="-43473466" y="-679599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0E2E760B-105B-7615-BA72-96B154DE079F}"/>
                </a:ext>
              </a:extLst>
            </p:cNvPr>
            <p:cNvSpPr/>
            <p:nvPr/>
          </p:nvSpPr>
          <p:spPr>
            <a:xfrm>
              <a:off x="-44847158" y="-80556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DD402889-B735-6117-9D48-7419F1F5DE13}"/>
                </a:ext>
              </a:extLst>
            </p:cNvPr>
            <p:cNvSpPr/>
            <p:nvPr/>
          </p:nvSpPr>
          <p:spPr>
            <a:xfrm>
              <a:off x="-43311865" y="-67959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B136AC2E-C9C4-401C-B20F-DFE0E4FDD534}"/>
                </a:ext>
              </a:extLst>
            </p:cNvPr>
            <p:cNvSpPr/>
            <p:nvPr/>
          </p:nvSpPr>
          <p:spPr>
            <a:xfrm>
              <a:off x="-42665298" y="-679599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B9E486D7-F32F-6A29-AB91-B888B8A0015C}"/>
                </a:ext>
              </a:extLst>
            </p:cNvPr>
            <p:cNvSpPr/>
            <p:nvPr/>
          </p:nvSpPr>
          <p:spPr>
            <a:xfrm>
              <a:off x="-43594627" y="-50463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B0B3AB82-4A7F-64C5-0E90-0E9916FF2092}"/>
                </a:ext>
              </a:extLst>
            </p:cNvPr>
            <p:cNvSpPr/>
            <p:nvPr/>
          </p:nvSpPr>
          <p:spPr>
            <a:xfrm>
              <a:off x="-42503939" y="-74958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2F6442AA-07AE-6FE9-702C-585BA45384F7}"/>
                </a:ext>
              </a:extLst>
            </p:cNvPr>
            <p:cNvSpPr/>
            <p:nvPr/>
          </p:nvSpPr>
          <p:spPr>
            <a:xfrm>
              <a:off x="-42584578" y="-749573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EF09F965-CDC0-174A-216F-04D9756C8D44}"/>
                </a:ext>
              </a:extLst>
            </p:cNvPr>
            <p:cNvSpPr/>
            <p:nvPr/>
          </p:nvSpPr>
          <p:spPr>
            <a:xfrm>
              <a:off x="-44362193" y="-66559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8FDCC66A-3949-E499-4538-37BE68CE0463}"/>
                </a:ext>
              </a:extLst>
            </p:cNvPr>
            <p:cNvSpPr/>
            <p:nvPr/>
          </p:nvSpPr>
          <p:spPr>
            <a:xfrm>
              <a:off x="-44281392" y="-80556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2ACBED7A-62A1-2B2D-5D33-B405E9AEB825}"/>
                </a:ext>
              </a:extLst>
            </p:cNvPr>
            <p:cNvSpPr/>
            <p:nvPr/>
          </p:nvSpPr>
          <p:spPr>
            <a:xfrm>
              <a:off x="-42746260" y="-74958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7D506633-D655-E6DE-A3CA-890B8B5BFFAA}"/>
                </a:ext>
              </a:extLst>
            </p:cNvPr>
            <p:cNvSpPr/>
            <p:nvPr/>
          </p:nvSpPr>
          <p:spPr>
            <a:xfrm>
              <a:off x="-43311865" y="-74958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464E6FF8-431B-6107-3250-6A62A89993BF}"/>
                </a:ext>
              </a:extLst>
            </p:cNvPr>
            <p:cNvSpPr/>
            <p:nvPr/>
          </p:nvSpPr>
          <p:spPr>
            <a:xfrm>
              <a:off x="-43958351" y="-66559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9B4E99AD-BC8E-4658-ECBA-89B94B33B095}"/>
                </a:ext>
              </a:extLst>
            </p:cNvPr>
            <p:cNvSpPr/>
            <p:nvPr/>
          </p:nvSpPr>
          <p:spPr>
            <a:xfrm>
              <a:off x="-43473466" y="-749597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75D235D6-0267-1552-7326-5227CDCB9E65}"/>
                </a:ext>
              </a:extLst>
            </p:cNvPr>
            <p:cNvSpPr/>
            <p:nvPr/>
          </p:nvSpPr>
          <p:spPr>
            <a:xfrm>
              <a:off x="-43635148" y="-66559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E181B8FB-3CE5-E15C-9599-C0100296CEA3}"/>
                </a:ext>
              </a:extLst>
            </p:cNvPr>
            <p:cNvSpPr/>
            <p:nvPr/>
          </p:nvSpPr>
          <p:spPr>
            <a:xfrm>
              <a:off x="-44039071" y="-74958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25149F4F-5A7D-9C57-EF77-26D020C55D46}"/>
                </a:ext>
              </a:extLst>
            </p:cNvPr>
            <p:cNvSpPr/>
            <p:nvPr/>
          </p:nvSpPr>
          <p:spPr>
            <a:xfrm>
              <a:off x="-44200833" y="-749573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3A6E5DF0-7BF7-DB48-0E27-881839BA349C}"/>
                </a:ext>
              </a:extLst>
            </p:cNvPr>
            <p:cNvSpPr/>
            <p:nvPr/>
          </p:nvSpPr>
          <p:spPr>
            <a:xfrm>
              <a:off x="-44281392" y="-74958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D68A3A51-A381-76B4-9387-EC0BAC9818F3}"/>
                </a:ext>
              </a:extLst>
            </p:cNvPr>
            <p:cNvSpPr/>
            <p:nvPr/>
          </p:nvSpPr>
          <p:spPr>
            <a:xfrm>
              <a:off x="-43150264" y="-66559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53C3048A-5F46-CF9D-2FC4-B2D7B08FDCC1}"/>
                </a:ext>
              </a:extLst>
            </p:cNvPr>
            <p:cNvSpPr/>
            <p:nvPr/>
          </p:nvSpPr>
          <p:spPr>
            <a:xfrm>
              <a:off x="-42826980" y="-66559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75DFB869-61CB-C849-0BE6-50211A7F3123}"/>
                </a:ext>
              </a:extLst>
            </p:cNvPr>
            <p:cNvSpPr/>
            <p:nvPr/>
          </p:nvSpPr>
          <p:spPr>
            <a:xfrm>
              <a:off x="-44927878" y="-749573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AE33605F-FB16-B719-288D-832512873997}"/>
                </a:ext>
              </a:extLst>
            </p:cNvPr>
            <p:cNvSpPr/>
            <p:nvPr/>
          </p:nvSpPr>
          <p:spPr>
            <a:xfrm>
              <a:off x="-45008598" y="-749597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9663F147-EBBB-9DA5-8D9B-878649599E53}"/>
                </a:ext>
              </a:extLst>
            </p:cNvPr>
            <p:cNvSpPr/>
            <p:nvPr/>
          </p:nvSpPr>
          <p:spPr>
            <a:xfrm>
              <a:off x="-45089560" y="-74958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C9793A30-69B1-1966-1BB4-C82A924886DE}"/>
                </a:ext>
              </a:extLst>
            </p:cNvPr>
            <p:cNvSpPr/>
            <p:nvPr/>
          </p:nvSpPr>
          <p:spPr>
            <a:xfrm>
              <a:off x="-42423219" y="-66559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23447BAF-786D-D993-2EB1-5DE6D24C9365}"/>
                </a:ext>
              </a:extLst>
            </p:cNvPr>
            <p:cNvSpPr/>
            <p:nvPr/>
          </p:nvSpPr>
          <p:spPr>
            <a:xfrm>
              <a:off x="-45655165" y="-74958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8D291517-D7AE-4CB2-8D0B-B5EA71C9098F}"/>
                </a:ext>
              </a:extLst>
            </p:cNvPr>
            <p:cNvSpPr/>
            <p:nvPr/>
          </p:nvSpPr>
          <p:spPr>
            <a:xfrm>
              <a:off x="-45816766" y="-749597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78CD9C7B-535D-528E-3323-8B1989657BF8}"/>
                </a:ext>
              </a:extLst>
            </p:cNvPr>
            <p:cNvSpPr/>
            <p:nvPr/>
          </p:nvSpPr>
          <p:spPr>
            <a:xfrm>
              <a:off x="-43594627" y="-65858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BB1A1E0C-EE8E-26E3-969E-07A98C62A991}"/>
                </a:ext>
              </a:extLst>
            </p:cNvPr>
            <p:cNvSpPr/>
            <p:nvPr/>
          </p:nvSpPr>
          <p:spPr>
            <a:xfrm>
              <a:off x="-43190785" y="-75655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C4B3B901-B758-8498-B2EC-80C7A62DAD46}"/>
                </a:ext>
              </a:extLst>
            </p:cNvPr>
            <p:cNvSpPr/>
            <p:nvPr/>
          </p:nvSpPr>
          <p:spPr>
            <a:xfrm>
              <a:off x="-43190624" y="-65858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59B1075E-76AA-C1F3-D4BB-A6EE4FAFBC9C}"/>
                </a:ext>
              </a:extLst>
            </p:cNvPr>
            <p:cNvSpPr/>
            <p:nvPr/>
          </p:nvSpPr>
          <p:spPr>
            <a:xfrm>
              <a:off x="-43594627" y="-75656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ADD821E7-D154-5B1E-1332-FEB42B985A55}"/>
                </a:ext>
              </a:extLst>
            </p:cNvPr>
            <p:cNvSpPr/>
            <p:nvPr/>
          </p:nvSpPr>
          <p:spPr>
            <a:xfrm>
              <a:off x="-45937846" y="-798569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8F5BC906-38C9-56E2-8267-4CA88E2F9CB2}"/>
                </a:ext>
              </a:extLst>
            </p:cNvPr>
            <p:cNvSpPr/>
            <p:nvPr/>
          </p:nvSpPr>
          <p:spPr>
            <a:xfrm>
              <a:off x="-45937927" y="-826564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914B0F43-00E0-8B51-97D0-1203D4ABBD99}"/>
                </a:ext>
              </a:extLst>
            </p:cNvPr>
            <p:cNvSpPr/>
            <p:nvPr/>
          </p:nvSpPr>
          <p:spPr>
            <a:xfrm>
              <a:off x="-45534085" y="-82655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E7A22DB5-8CB4-4447-BA4A-A1E508BACD08}"/>
                </a:ext>
              </a:extLst>
            </p:cNvPr>
            <p:cNvSpPr/>
            <p:nvPr/>
          </p:nvSpPr>
          <p:spPr>
            <a:xfrm>
              <a:off x="-44402714" y="-75656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4FA9497B-947A-381E-9902-CB6F7FB1156E}"/>
                </a:ext>
              </a:extLst>
            </p:cNvPr>
            <p:cNvSpPr/>
            <p:nvPr/>
          </p:nvSpPr>
          <p:spPr>
            <a:xfrm>
              <a:off x="-44725997" y="-75655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66A18D1D-27AA-9AFA-7E1E-30CB9DA4ABFD}"/>
                </a:ext>
              </a:extLst>
            </p:cNvPr>
            <p:cNvSpPr/>
            <p:nvPr/>
          </p:nvSpPr>
          <p:spPr>
            <a:xfrm>
              <a:off x="-45534085" y="-79857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36047BDE-064A-303F-10EB-FD7A538BBBC3}"/>
                </a:ext>
              </a:extLst>
            </p:cNvPr>
            <p:cNvSpPr/>
            <p:nvPr/>
          </p:nvSpPr>
          <p:spPr>
            <a:xfrm>
              <a:off x="-44806718" y="-82654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0CF9E8D6-8EB6-DD47-FF77-470DA65EABD8}"/>
                </a:ext>
              </a:extLst>
            </p:cNvPr>
            <p:cNvSpPr/>
            <p:nvPr/>
          </p:nvSpPr>
          <p:spPr>
            <a:xfrm>
              <a:off x="-44725997" y="-82655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6B6E1547-97FF-1D6E-2138-D22B5C0CEDEB}"/>
                </a:ext>
              </a:extLst>
            </p:cNvPr>
            <p:cNvSpPr/>
            <p:nvPr/>
          </p:nvSpPr>
          <p:spPr>
            <a:xfrm>
              <a:off x="-45210801" y="-8545586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4C776F13-B21B-B86A-92D0-118168D56782}"/>
                </a:ext>
              </a:extLst>
            </p:cNvPr>
            <p:cNvSpPr/>
            <p:nvPr/>
          </p:nvSpPr>
          <p:spPr>
            <a:xfrm>
              <a:off x="-44079592" y="-64459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B7269064-E9A2-7AF3-E39D-36CEFE73266D}"/>
                </a:ext>
              </a:extLst>
            </p:cNvPr>
            <p:cNvSpPr/>
            <p:nvPr/>
          </p:nvSpPr>
          <p:spPr>
            <a:xfrm>
              <a:off x="-43312026" y="-81955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9F20F135-6BC6-16E7-B25D-9D67A8C4EA90}"/>
                </a:ext>
              </a:extLst>
            </p:cNvPr>
            <p:cNvSpPr/>
            <p:nvPr/>
          </p:nvSpPr>
          <p:spPr>
            <a:xfrm>
              <a:off x="-43473225" y="-81955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2CCA65C4-A571-F81E-E0CE-D615838117F9}"/>
                </a:ext>
              </a:extLst>
            </p:cNvPr>
            <p:cNvSpPr/>
            <p:nvPr/>
          </p:nvSpPr>
          <p:spPr>
            <a:xfrm>
              <a:off x="-45534085" y="-75655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78AC7C3A-BF3F-B7E5-3B55-6088D89988AE}"/>
                </a:ext>
              </a:extLst>
            </p:cNvPr>
            <p:cNvSpPr/>
            <p:nvPr/>
          </p:nvSpPr>
          <p:spPr>
            <a:xfrm>
              <a:off x="-44402714" y="-826564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CDC5D1C9-F1FA-14B2-07F6-FDB09B91D8C5}"/>
                </a:ext>
              </a:extLst>
            </p:cNvPr>
            <p:cNvSpPr/>
            <p:nvPr/>
          </p:nvSpPr>
          <p:spPr>
            <a:xfrm>
              <a:off x="-44321833" y="-82654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6F3C6142-C99D-A6A8-1D88-5219DA7F5A5C}"/>
                </a:ext>
              </a:extLst>
            </p:cNvPr>
            <p:cNvSpPr/>
            <p:nvPr/>
          </p:nvSpPr>
          <p:spPr>
            <a:xfrm>
              <a:off x="-44725997" y="-79857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3AE075AD-CF22-62AD-8B3B-677830909221}"/>
                </a:ext>
              </a:extLst>
            </p:cNvPr>
            <p:cNvSpPr/>
            <p:nvPr/>
          </p:nvSpPr>
          <p:spPr>
            <a:xfrm>
              <a:off x="-45937927" y="-756565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EFF2BE5E-9406-ACBF-BF25-B08E6A45A3B2}"/>
                </a:ext>
              </a:extLst>
            </p:cNvPr>
            <p:cNvSpPr/>
            <p:nvPr/>
          </p:nvSpPr>
          <p:spPr>
            <a:xfrm>
              <a:off x="-43513826" y="-64459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CAA3B1C9-F7E4-3BDC-6AAD-2ACF77345C3D}"/>
                </a:ext>
              </a:extLst>
            </p:cNvPr>
            <p:cNvSpPr/>
            <p:nvPr/>
          </p:nvSpPr>
          <p:spPr>
            <a:xfrm>
              <a:off x="-43271424" y="-64459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6C4FA910-9EE6-DD77-A26C-C500EEB1872F}"/>
                </a:ext>
              </a:extLst>
            </p:cNvPr>
            <p:cNvSpPr/>
            <p:nvPr/>
          </p:nvSpPr>
          <p:spPr>
            <a:xfrm>
              <a:off x="-44402634" y="-798569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9B2D1ED7-B634-C2B6-53AB-05E43A1E9190}"/>
                </a:ext>
              </a:extLst>
            </p:cNvPr>
            <p:cNvSpPr/>
            <p:nvPr/>
          </p:nvSpPr>
          <p:spPr>
            <a:xfrm>
              <a:off x="-44321833" y="-79857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873228C4-C308-8E20-2BDC-3BDD10825B1F}"/>
                </a:ext>
              </a:extLst>
            </p:cNvPr>
            <p:cNvSpPr/>
            <p:nvPr/>
          </p:nvSpPr>
          <p:spPr>
            <a:xfrm>
              <a:off x="-42705659" y="-64459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72A975D5-8A19-9198-709B-24436D43D412}"/>
                </a:ext>
              </a:extLst>
            </p:cNvPr>
            <p:cNvSpPr/>
            <p:nvPr/>
          </p:nvSpPr>
          <p:spPr>
            <a:xfrm>
              <a:off x="-44079512" y="-532641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CE3218E3-5D5D-5867-988A-B95786BD0685}"/>
                </a:ext>
              </a:extLst>
            </p:cNvPr>
            <p:cNvSpPr/>
            <p:nvPr/>
          </p:nvSpPr>
          <p:spPr>
            <a:xfrm>
              <a:off x="-44362113" y="-637603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9FAEF13F-E5F4-4E68-9E9B-BD60B044E177}"/>
                </a:ext>
              </a:extLst>
            </p:cNvPr>
            <p:cNvSpPr/>
            <p:nvPr/>
          </p:nvSpPr>
          <p:spPr>
            <a:xfrm>
              <a:off x="-43958351" y="-63761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2D5152B8-53F2-A249-8F88-781F400EE3F8}"/>
                </a:ext>
              </a:extLst>
            </p:cNvPr>
            <p:cNvSpPr/>
            <p:nvPr/>
          </p:nvSpPr>
          <p:spPr>
            <a:xfrm>
              <a:off x="-43917830" y="-79857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A30B3D60-54F2-F6E9-918D-0E6BE91962C4}"/>
                </a:ext>
              </a:extLst>
            </p:cNvPr>
            <p:cNvSpPr/>
            <p:nvPr/>
          </p:nvSpPr>
          <p:spPr>
            <a:xfrm>
              <a:off x="-43554267" y="-637611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969F5FAD-3A23-3D39-EEC1-53B9F82EF791}"/>
                </a:ext>
              </a:extLst>
            </p:cNvPr>
            <p:cNvSpPr/>
            <p:nvPr/>
          </p:nvSpPr>
          <p:spPr>
            <a:xfrm>
              <a:off x="-42059334" y="-54663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70AB5AF1-F20A-0B88-CC15-EA9EA1B8BA02}"/>
                </a:ext>
              </a:extLst>
            </p:cNvPr>
            <p:cNvSpPr/>
            <p:nvPr/>
          </p:nvSpPr>
          <p:spPr>
            <a:xfrm>
              <a:off x="-43230984" y="-63761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0E26302D-0D77-CE44-EAFB-A162C37DB37C}"/>
                </a:ext>
              </a:extLst>
            </p:cNvPr>
            <p:cNvSpPr/>
            <p:nvPr/>
          </p:nvSpPr>
          <p:spPr>
            <a:xfrm>
              <a:off x="-43594546" y="-798569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491867A1-4EA2-9AD8-2757-33475FFFA070}"/>
                </a:ext>
              </a:extLst>
            </p:cNvPr>
            <p:cNvSpPr/>
            <p:nvPr/>
          </p:nvSpPr>
          <p:spPr>
            <a:xfrm>
              <a:off x="-44281392" y="-81955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E41385F4-34D2-4CDC-33C2-37EF027552E8}"/>
                </a:ext>
              </a:extLst>
            </p:cNvPr>
            <p:cNvSpPr/>
            <p:nvPr/>
          </p:nvSpPr>
          <p:spPr>
            <a:xfrm>
              <a:off x="-44362193" y="-81955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47B10830-F581-B16E-93F0-2FBB9D9B0491}"/>
                </a:ext>
              </a:extLst>
            </p:cNvPr>
            <p:cNvSpPr/>
            <p:nvPr/>
          </p:nvSpPr>
          <p:spPr>
            <a:xfrm>
              <a:off x="-42826900" y="-637603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830F68AF-9EF4-4BDF-6785-F6101191071B}"/>
                </a:ext>
              </a:extLst>
            </p:cNvPr>
            <p:cNvSpPr/>
            <p:nvPr/>
          </p:nvSpPr>
          <p:spPr>
            <a:xfrm>
              <a:off x="-44120113" y="-623610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BFCA29E2-0CFB-54D9-C470-29E5DD38448E}"/>
                </a:ext>
              </a:extLst>
            </p:cNvPr>
            <p:cNvSpPr/>
            <p:nvPr/>
          </p:nvSpPr>
          <p:spPr>
            <a:xfrm>
              <a:off x="-43190785" y="-79857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B4B9AEFD-C0E9-B901-5F24-C471013C70E8}"/>
                </a:ext>
              </a:extLst>
            </p:cNvPr>
            <p:cNvSpPr/>
            <p:nvPr/>
          </p:nvSpPr>
          <p:spPr>
            <a:xfrm>
              <a:off x="-43190785" y="-546651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F65B4FD7-BABC-5462-F2E1-AA4E61C7E02B}"/>
                </a:ext>
              </a:extLst>
            </p:cNvPr>
            <p:cNvSpPr/>
            <p:nvPr/>
          </p:nvSpPr>
          <p:spPr>
            <a:xfrm>
              <a:off x="-43594546" y="-54663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1FF3F219-83E3-D43C-2CC6-6C001E088A41}"/>
                </a:ext>
              </a:extLst>
            </p:cNvPr>
            <p:cNvSpPr/>
            <p:nvPr/>
          </p:nvSpPr>
          <p:spPr>
            <a:xfrm>
              <a:off x="-43473466" y="-623610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C8F826ED-28A1-EE9F-0E74-BAD8ED8FE1C5}"/>
                </a:ext>
              </a:extLst>
            </p:cNvPr>
            <p:cNvSpPr/>
            <p:nvPr/>
          </p:nvSpPr>
          <p:spPr>
            <a:xfrm>
              <a:off x="-43311946" y="-623610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393D128B-346D-383F-7730-39109052B669}"/>
                </a:ext>
              </a:extLst>
            </p:cNvPr>
            <p:cNvSpPr/>
            <p:nvPr/>
          </p:nvSpPr>
          <p:spPr>
            <a:xfrm>
              <a:off x="-42665298" y="-623610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51830B5B-A979-DBB6-F1B0-2C57ED2FFB6F}"/>
                </a:ext>
              </a:extLst>
            </p:cNvPr>
            <p:cNvSpPr/>
            <p:nvPr/>
          </p:nvSpPr>
          <p:spPr>
            <a:xfrm>
              <a:off x="-45574364" y="-8755445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7400E68F-38B5-2573-62C1-EB2F2DCB96F9}"/>
                </a:ext>
              </a:extLst>
            </p:cNvPr>
            <p:cNvSpPr/>
            <p:nvPr/>
          </p:nvSpPr>
          <p:spPr>
            <a:xfrm>
              <a:off x="-45210801" y="-7705912"/>
              <a:ext cx="40440" cy="4044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01C586D2-032F-58EC-FFAE-2B335CA6C9B4}"/>
                </a:ext>
              </a:extLst>
            </p:cNvPr>
            <p:cNvSpPr/>
            <p:nvPr/>
          </p:nvSpPr>
          <p:spPr>
            <a:xfrm>
              <a:off x="-43594627" y="-826564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AD474A3E-4339-E192-E6B1-42506BFF9EF6}"/>
                </a:ext>
              </a:extLst>
            </p:cNvPr>
            <p:cNvSpPr/>
            <p:nvPr/>
          </p:nvSpPr>
          <p:spPr>
            <a:xfrm>
              <a:off x="-43190785" y="-82655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E0D57B37-6D94-574C-8070-F76CE47C28D0}"/>
                </a:ext>
              </a:extLst>
            </p:cNvPr>
            <p:cNvSpPr/>
            <p:nvPr/>
          </p:nvSpPr>
          <p:spPr>
            <a:xfrm>
              <a:off x="-44362435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37A9D25B-3B45-B442-388E-537968F937C6}"/>
                </a:ext>
              </a:extLst>
            </p:cNvPr>
            <p:cNvSpPr/>
            <p:nvPr/>
          </p:nvSpPr>
          <p:spPr>
            <a:xfrm>
              <a:off x="-45816525" y="-81955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09D13388-641F-832B-A3B6-C5E970D96880}"/>
                </a:ext>
              </a:extLst>
            </p:cNvPr>
            <p:cNvSpPr/>
            <p:nvPr/>
          </p:nvSpPr>
          <p:spPr>
            <a:xfrm>
              <a:off x="-44160312" y="-588606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25DF677A-191D-4736-14B6-C86688E4E710}"/>
                </a:ext>
              </a:extLst>
            </p:cNvPr>
            <p:cNvSpPr/>
            <p:nvPr/>
          </p:nvSpPr>
          <p:spPr>
            <a:xfrm>
              <a:off x="-44079431" y="-58863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66B7BD66-F808-C7DF-2890-CA175600B04C}"/>
                </a:ext>
              </a:extLst>
            </p:cNvPr>
            <p:cNvSpPr/>
            <p:nvPr/>
          </p:nvSpPr>
          <p:spPr>
            <a:xfrm>
              <a:off x="-43998550" y="-58861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F3337BE1-A27C-3A98-EDFC-BD8AE50B22A9}"/>
                </a:ext>
              </a:extLst>
            </p:cNvPr>
            <p:cNvSpPr/>
            <p:nvPr/>
          </p:nvSpPr>
          <p:spPr>
            <a:xfrm>
              <a:off x="-44847158" y="-81955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1EEAE5E5-467D-379D-E3A5-4DDD07C848B4}"/>
                </a:ext>
              </a:extLst>
            </p:cNvPr>
            <p:cNvSpPr/>
            <p:nvPr/>
          </p:nvSpPr>
          <p:spPr>
            <a:xfrm>
              <a:off x="-43432865" y="-588639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5E64C151-83DA-4074-F400-B310843F6FAE}"/>
                </a:ext>
              </a:extLst>
            </p:cNvPr>
            <p:cNvSpPr/>
            <p:nvPr/>
          </p:nvSpPr>
          <p:spPr>
            <a:xfrm>
              <a:off x="-43352467" y="-58863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756C3060-EE40-018E-D53D-11D74C8A1E70}"/>
                </a:ext>
              </a:extLst>
            </p:cNvPr>
            <p:cNvSpPr/>
            <p:nvPr/>
          </p:nvSpPr>
          <p:spPr>
            <a:xfrm>
              <a:off x="-43352547" y="-78456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70801B49-1AAF-3BFB-3728-49E523CFC49E}"/>
                </a:ext>
              </a:extLst>
            </p:cNvPr>
            <p:cNvSpPr/>
            <p:nvPr/>
          </p:nvSpPr>
          <p:spPr>
            <a:xfrm>
              <a:off x="-43432865" y="-78456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1D68F5C9-FC9D-E90B-6925-0006E4882DCF}"/>
                </a:ext>
              </a:extLst>
            </p:cNvPr>
            <p:cNvSpPr/>
            <p:nvPr/>
          </p:nvSpPr>
          <p:spPr>
            <a:xfrm>
              <a:off x="-45008598" y="-87553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CBD572F5-6872-DE93-65C5-30435DB2D50A}"/>
                </a:ext>
              </a:extLst>
            </p:cNvPr>
            <p:cNvSpPr/>
            <p:nvPr/>
          </p:nvSpPr>
          <p:spPr>
            <a:xfrm>
              <a:off x="-44927878" y="-875560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FCDA53F2-2F9D-B596-07B8-8AB499E25BD2}"/>
                </a:ext>
              </a:extLst>
            </p:cNvPr>
            <p:cNvSpPr/>
            <p:nvPr/>
          </p:nvSpPr>
          <p:spPr>
            <a:xfrm>
              <a:off x="-44281392" y="-55363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CC98167E-CD31-407F-3FFD-6B023705B3E0}"/>
                </a:ext>
              </a:extLst>
            </p:cNvPr>
            <p:cNvSpPr/>
            <p:nvPr/>
          </p:nvSpPr>
          <p:spPr>
            <a:xfrm>
              <a:off x="-41938092" y="-56762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2B4BAB43-9579-4FBE-9A88-0910D8AA8FC8}"/>
                </a:ext>
              </a:extLst>
            </p:cNvPr>
            <p:cNvSpPr/>
            <p:nvPr/>
          </p:nvSpPr>
          <p:spPr>
            <a:xfrm>
              <a:off x="-44079512" y="-78456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37B45E91-5702-FFAD-AC4D-2B9759AB0693}"/>
                </a:ext>
              </a:extLst>
            </p:cNvPr>
            <p:cNvSpPr/>
            <p:nvPr/>
          </p:nvSpPr>
          <p:spPr>
            <a:xfrm>
              <a:off x="-44847158" y="-875536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E6408315-A84C-0181-9F5B-9AC140CE57DB}"/>
                </a:ext>
              </a:extLst>
            </p:cNvPr>
            <p:cNvSpPr/>
            <p:nvPr/>
          </p:nvSpPr>
          <p:spPr>
            <a:xfrm>
              <a:off x="-44241032" y="-78456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8141F113-4472-E7BA-281A-B370291C8312}"/>
                </a:ext>
              </a:extLst>
            </p:cNvPr>
            <p:cNvSpPr/>
            <p:nvPr/>
          </p:nvSpPr>
          <p:spPr>
            <a:xfrm>
              <a:off x="-42786781" y="-58862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F1541C7C-DB02-25F1-C917-E148DE2F90D6}"/>
                </a:ext>
              </a:extLst>
            </p:cNvPr>
            <p:cNvSpPr/>
            <p:nvPr/>
          </p:nvSpPr>
          <p:spPr>
            <a:xfrm>
              <a:off x="-42705820" y="-588639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BB9B9487-5445-FAF2-6EAF-2354387C1BA5}"/>
                </a:ext>
              </a:extLst>
            </p:cNvPr>
            <p:cNvSpPr/>
            <p:nvPr/>
          </p:nvSpPr>
          <p:spPr>
            <a:xfrm>
              <a:off x="-42625100" y="-5886068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B1731699-A1D0-3C18-C22B-65ADFC32391B}"/>
                </a:ext>
              </a:extLst>
            </p:cNvPr>
            <p:cNvSpPr/>
            <p:nvPr/>
          </p:nvSpPr>
          <p:spPr>
            <a:xfrm>
              <a:off x="-42544299" y="-58863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4A8E4CEF-D812-A967-A629-2FAB1524C6A3}"/>
                </a:ext>
              </a:extLst>
            </p:cNvPr>
            <p:cNvSpPr/>
            <p:nvPr/>
          </p:nvSpPr>
          <p:spPr>
            <a:xfrm>
              <a:off x="-44887679" y="-78456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AE9BEAD4-3C4B-30A8-5EFB-EB72A6EBF38E}"/>
                </a:ext>
              </a:extLst>
            </p:cNvPr>
            <p:cNvSpPr/>
            <p:nvPr/>
          </p:nvSpPr>
          <p:spPr>
            <a:xfrm>
              <a:off x="-45776164" y="-784568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4A619D32-3B4C-147D-D936-F96F2CF0D5CA}"/>
                </a:ext>
              </a:extLst>
            </p:cNvPr>
            <p:cNvSpPr/>
            <p:nvPr/>
          </p:nvSpPr>
          <p:spPr>
            <a:xfrm>
              <a:off x="-43594627" y="-57462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5FCADE36-C3BA-C76D-B326-7F3E6E395511}"/>
                </a:ext>
              </a:extLst>
            </p:cNvPr>
            <p:cNvSpPr/>
            <p:nvPr/>
          </p:nvSpPr>
          <p:spPr>
            <a:xfrm>
              <a:off x="-44725997" y="-868576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EA2C0F9C-54CA-ABCE-0E01-34B8720C18AF}"/>
                </a:ext>
              </a:extLst>
            </p:cNvPr>
            <p:cNvSpPr/>
            <p:nvPr/>
          </p:nvSpPr>
          <p:spPr>
            <a:xfrm>
              <a:off x="-43190785" y="-57462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D830DB7C-3C9F-D4E8-0E2D-F0202F48F6FD}"/>
                </a:ext>
              </a:extLst>
            </p:cNvPr>
            <p:cNvSpPr/>
            <p:nvPr/>
          </p:nvSpPr>
          <p:spPr>
            <a:xfrm>
              <a:off x="-44200833" y="-875560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A6D16E9F-3500-1936-F25A-5EDEEDFB4F29}"/>
                </a:ext>
              </a:extLst>
            </p:cNvPr>
            <p:cNvSpPr/>
            <p:nvPr/>
          </p:nvSpPr>
          <p:spPr>
            <a:xfrm>
              <a:off x="-41978533" y="-574613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409979AE-707B-31DF-8D20-ABFC1D7A0E38}"/>
                </a:ext>
              </a:extLst>
            </p:cNvPr>
            <p:cNvSpPr/>
            <p:nvPr/>
          </p:nvSpPr>
          <p:spPr>
            <a:xfrm>
              <a:off x="-44281392" y="-56762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2DBA3C64-1AA9-2AB7-BAA0-B39B93E46CF5}"/>
                </a:ext>
              </a:extLst>
            </p:cNvPr>
            <p:cNvSpPr/>
            <p:nvPr/>
          </p:nvSpPr>
          <p:spPr>
            <a:xfrm>
              <a:off x="-44362274" y="-87554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86656114-65CF-6305-05E6-7E7D1C962E51}"/>
                </a:ext>
              </a:extLst>
            </p:cNvPr>
            <p:cNvSpPr/>
            <p:nvPr/>
          </p:nvSpPr>
          <p:spPr>
            <a:xfrm>
              <a:off x="-44281312" y="-87552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5354FDBE-CAD1-E9BD-FEB2-862FB96DFBE8}"/>
                </a:ext>
              </a:extLst>
            </p:cNvPr>
            <p:cNvSpPr/>
            <p:nvPr/>
          </p:nvSpPr>
          <p:spPr>
            <a:xfrm>
              <a:off x="-44443155" y="-87556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AB8EFC00-C97F-FDA7-D048-4B6F7865DA36}"/>
                </a:ext>
              </a:extLst>
            </p:cNvPr>
            <p:cNvSpPr/>
            <p:nvPr/>
          </p:nvSpPr>
          <p:spPr>
            <a:xfrm>
              <a:off x="-45452962" y="-868568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320D9231-04D8-FBBB-4509-06C4F28F291E}"/>
                </a:ext>
              </a:extLst>
            </p:cNvPr>
            <p:cNvSpPr/>
            <p:nvPr/>
          </p:nvSpPr>
          <p:spPr>
            <a:xfrm>
              <a:off x="-42867421" y="-574605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C76FB1BE-4F09-6B49-6C4C-C27758175477}"/>
                </a:ext>
              </a:extLst>
            </p:cNvPr>
            <p:cNvSpPr/>
            <p:nvPr/>
          </p:nvSpPr>
          <p:spPr>
            <a:xfrm>
              <a:off x="-44039071" y="-56762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EE7CB3CD-1E93-7E82-DB26-938AB42F95EA}"/>
                </a:ext>
              </a:extLst>
            </p:cNvPr>
            <p:cNvSpPr/>
            <p:nvPr/>
          </p:nvSpPr>
          <p:spPr>
            <a:xfrm>
              <a:off x="-45210721" y="-868568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3150791D-78DD-775E-9431-F57A0077809C}"/>
                </a:ext>
              </a:extLst>
            </p:cNvPr>
            <p:cNvSpPr/>
            <p:nvPr/>
          </p:nvSpPr>
          <p:spPr>
            <a:xfrm>
              <a:off x="-43958270" y="-56761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46CDE44A-CD43-1D65-48D8-12D13A973365}"/>
                </a:ext>
              </a:extLst>
            </p:cNvPr>
            <p:cNvSpPr/>
            <p:nvPr/>
          </p:nvSpPr>
          <p:spPr>
            <a:xfrm>
              <a:off x="-43634987" y="-56761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DFA1085D-70F6-C577-6E42-9E8EE2CCE4AE}"/>
                </a:ext>
              </a:extLst>
            </p:cNvPr>
            <p:cNvSpPr/>
            <p:nvPr/>
          </p:nvSpPr>
          <p:spPr>
            <a:xfrm>
              <a:off x="-46018566" y="-784584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255D98A0-A785-34A7-7D49-466DD211DF2C}"/>
                </a:ext>
              </a:extLst>
            </p:cNvPr>
            <p:cNvSpPr/>
            <p:nvPr/>
          </p:nvSpPr>
          <p:spPr>
            <a:xfrm>
              <a:off x="-45938249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AF2C0AA3-91D9-DB68-F119-22CCFBFE870F}"/>
                </a:ext>
              </a:extLst>
            </p:cNvPr>
            <p:cNvSpPr/>
            <p:nvPr/>
          </p:nvSpPr>
          <p:spPr>
            <a:xfrm>
              <a:off x="-45857046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B5083A8C-66ED-47C4-747D-D63BBC7582F7}"/>
                </a:ext>
              </a:extLst>
            </p:cNvPr>
            <p:cNvSpPr/>
            <p:nvPr/>
          </p:nvSpPr>
          <p:spPr>
            <a:xfrm>
              <a:off x="-43554106" y="-56762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E549515B-F6EC-6CE2-6096-8E6ACC704D9C}"/>
                </a:ext>
              </a:extLst>
            </p:cNvPr>
            <p:cNvSpPr/>
            <p:nvPr/>
          </p:nvSpPr>
          <p:spPr>
            <a:xfrm>
              <a:off x="-45695767" y="-78455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F2E73A8F-F92C-E0F2-4261-4291152060A9}"/>
                </a:ext>
              </a:extLst>
            </p:cNvPr>
            <p:cNvSpPr/>
            <p:nvPr/>
          </p:nvSpPr>
          <p:spPr>
            <a:xfrm>
              <a:off x="-45614805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68B000E4-03A5-7D44-EA81-85BA77A9EE21}"/>
                </a:ext>
              </a:extLst>
            </p:cNvPr>
            <p:cNvSpPr/>
            <p:nvPr/>
          </p:nvSpPr>
          <p:spPr>
            <a:xfrm>
              <a:off x="-45533601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5B57A06F-7832-358A-F778-067372898879}"/>
                </a:ext>
              </a:extLst>
            </p:cNvPr>
            <p:cNvSpPr/>
            <p:nvPr/>
          </p:nvSpPr>
          <p:spPr>
            <a:xfrm>
              <a:off x="-45452962" y="-784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5A7EC059-FE99-F463-6ED5-1700DA56C1F2}"/>
                </a:ext>
              </a:extLst>
            </p:cNvPr>
            <p:cNvSpPr/>
            <p:nvPr/>
          </p:nvSpPr>
          <p:spPr>
            <a:xfrm>
              <a:off x="-43917749" y="-574605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6CF22232-2E9A-83E8-1B48-75DE7E8857F5}"/>
                </a:ext>
              </a:extLst>
            </p:cNvPr>
            <p:cNvSpPr/>
            <p:nvPr/>
          </p:nvSpPr>
          <p:spPr>
            <a:xfrm>
              <a:off x="-44402634" y="-868568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3DA99907-DD55-E0F6-A2BA-2BD7D24200C8}"/>
                </a:ext>
              </a:extLst>
            </p:cNvPr>
            <p:cNvSpPr/>
            <p:nvPr/>
          </p:nvSpPr>
          <p:spPr>
            <a:xfrm>
              <a:off x="-45210801" y="-784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4041C43A-4346-5304-0B65-A58DE6A8601F}"/>
                </a:ext>
              </a:extLst>
            </p:cNvPr>
            <p:cNvSpPr/>
            <p:nvPr/>
          </p:nvSpPr>
          <p:spPr>
            <a:xfrm>
              <a:off x="-45130081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1DC8840A-98F0-01DB-0F11-10F2F64F6D8C}"/>
                </a:ext>
              </a:extLst>
            </p:cNvPr>
            <p:cNvSpPr/>
            <p:nvPr/>
          </p:nvSpPr>
          <p:spPr>
            <a:xfrm>
              <a:off x="-45048878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8F766CEF-38DB-99BF-9E3C-55F659A67D5A}"/>
                </a:ext>
              </a:extLst>
            </p:cNvPr>
            <p:cNvSpPr/>
            <p:nvPr/>
          </p:nvSpPr>
          <p:spPr>
            <a:xfrm>
              <a:off x="-44968399" y="-7845925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CC9ECA1E-8E2D-F50A-49C1-2A6773329088}"/>
                </a:ext>
              </a:extLst>
            </p:cNvPr>
            <p:cNvSpPr/>
            <p:nvPr/>
          </p:nvSpPr>
          <p:spPr>
            <a:xfrm>
              <a:off x="-44685396" y="-87556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1BB0370D-7A8F-270B-CB8C-5EEE8D100E3D}"/>
                </a:ext>
              </a:extLst>
            </p:cNvPr>
            <p:cNvSpPr/>
            <p:nvPr/>
          </p:nvSpPr>
          <p:spPr>
            <a:xfrm>
              <a:off x="-44806637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3C11B2BA-2209-6E8F-505D-F5D061530078}"/>
                </a:ext>
              </a:extLst>
            </p:cNvPr>
            <p:cNvSpPr/>
            <p:nvPr/>
          </p:nvSpPr>
          <p:spPr>
            <a:xfrm>
              <a:off x="-43230903" y="-56762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09BF4D66-EDCE-F548-5ECE-4D043C783113}"/>
                </a:ext>
              </a:extLst>
            </p:cNvPr>
            <p:cNvSpPr/>
            <p:nvPr/>
          </p:nvSpPr>
          <p:spPr>
            <a:xfrm>
              <a:off x="-44645277" y="-784584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1D6EE3AB-13F0-2949-DED8-03277CBD6547}"/>
                </a:ext>
              </a:extLst>
            </p:cNvPr>
            <p:cNvSpPr/>
            <p:nvPr/>
          </p:nvSpPr>
          <p:spPr>
            <a:xfrm>
              <a:off x="-43150102" y="-56761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B1703B24-B126-29FB-E194-7AFC47372FCF}"/>
                </a:ext>
              </a:extLst>
            </p:cNvPr>
            <p:cNvSpPr/>
            <p:nvPr/>
          </p:nvSpPr>
          <p:spPr>
            <a:xfrm>
              <a:off x="-42826819" y="-56761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E53E8BC9-FF24-EE72-9C1E-FBBBF10D2CB4}"/>
                </a:ext>
              </a:extLst>
            </p:cNvPr>
            <p:cNvSpPr/>
            <p:nvPr/>
          </p:nvSpPr>
          <p:spPr>
            <a:xfrm>
              <a:off x="-42745938" y="-56762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3C931220-5CC0-6EB2-2CE8-BD0A25E3CB9C}"/>
                </a:ext>
              </a:extLst>
            </p:cNvPr>
            <p:cNvSpPr/>
            <p:nvPr/>
          </p:nvSpPr>
          <p:spPr>
            <a:xfrm>
              <a:off x="-44321914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6028457D-5662-4588-5D22-C0B36FF50922}"/>
                </a:ext>
              </a:extLst>
            </p:cNvPr>
            <p:cNvSpPr/>
            <p:nvPr/>
          </p:nvSpPr>
          <p:spPr>
            <a:xfrm>
              <a:off x="-44766116" y="-875552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F2DF9DA7-1FDD-149C-77D9-9E25716A6E2E}"/>
                </a:ext>
              </a:extLst>
            </p:cNvPr>
            <p:cNvSpPr/>
            <p:nvPr/>
          </p:nvSpPr>
          <p:spPr>
            <a:xfrm>
              <a:off x="-44160232" y="-7845925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3655BBE9-9170-FCFC-441A-40F9A7C00F4B}"/>
                </a:ext>
              </a:extLst>
            </p:cNvPr>
            <p:cNvSpPr/>
            <p:nvPr/>
          </p:nvSpPr>
          <p:spPr>
            <a:xfrm>
              <a:off x="-42018974" y="-56762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129FD84D-5E48-F02A-5EB4-DA1236E9DC1B}"/>
                </a:ext>
              </a:extLst>
            </p:cNvPr>
            <p:cNvSpPr/>
            <p:nvPr/>
          </p:nvSpPr>
          <p:spPr>
            <a:xfrm>
              <a:off x="-43998469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3CA54A5F-7C1B-A058-52D0-FC01EF9153F9}"/>
                </a:ext>
              </a:extLst>
            </p:cNvPr>
            <p:cNvSpPr/>
            <p:nvPr/>
          </p:nvSpPr>
          <p:spPr>
            <a:xfrm>
              <a:off x="-42867340" y="-58858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57BF021F-CC95-A739-F717-4B9C0109A748}"/>
                </a:ext>
              </a:extLst>
            </p:cNvPr>
            <p:cNvSpPr/>
            <p:nvPr/>
          </p:nvSpPr>
          <p:spPr>
            <a:xfrm>
              <a:off x="-43190382" y="-58859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C09FC554-ADD7-183C-F07B-F75BC829EF9D}"/>
                </a:ext>
              </a:extLst>
            </p:cNvPr>
            <p:cNvSpPr/>
            <p:nvPr/>
          </p:nvSpPr>
          <p:spPr>
            <a:xfrm>
              <a:off x="-43271424" y="-58862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246CC4A6-90DA-980F-8466-FF6168C0D06E}"/>
                </a:ext>
              </a:extLst>
            </p:cNvPr>
            <p:cNvSpPr/>
            <p:nvPr/>
          </p:nvSpPr>
          <p:spPr>
            <a:xfrm>
              <a:off x="-43675267" y="-784584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6A8AB228-7B6B-4041-85D7-F9EC06990EDF}"/>
                </a:ext>
              </a:extLst>
            </p:cNvPr>
            <p:cNvSpPr/>
            <p:nvPr/>
          </p:nvSpPr>
          <p:spPr>
            <a:xfrm>
              <a:off x="-43594869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C3BE7E43-2E1E-D9F4-BA55-9C7E7968AB8B}"/>
                </a:ext>
              </a:extLst>
            </p:cNvPr>
            <p:cNvSpPr/>
            <p:nvPr/>
          </p:nvSpPr>
          <p:spPr>
            <a:xfrm>
              <a:off x="-43513746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B2DB5D72-A6AF-BDA5-EE9C-E4749D5AC496}"/>
                </a:ext>
              </a:extLst>
            </p:cNvPr>
            <p:cNvSpPr/>
            <p:nvPr/>
          </p:nvSpPr>
          <p:spPr>
            <a:xfrm>
              <a:off x="-44039071" y="-55361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8E9F7E84-B89B-B11C-EC96-98284BF7BBEC}"/>
                </a:ext>
              </a:extLst>
            </p:cNvPr>
            <p:cNvSpPr/>
            <p:nvPr/>
          </p:nvSpPr>
          <p:spPr>
            <a:xfrm>
              <a:off x="-43958351" y="-55364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792A2BBB-85A4-8917-B4B1-9404299865DA}"/>
                </a:ext>
              </a:extLst>
            </p:cNvPr>
            <p:cNvSpPr/>
            <p:nvPr/>
          </p:nvSpPr>
          <p:spPr>
            <a:xfrm>
              <a:off x="-43271505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853B5547-450C-ACB9-5167-B7BE82527B7C}"/>
                </a:ext>
              </a:extLst>
            </p:cNvPr>
            <p:cNvSpPr/>
            <p:nvPr/>
          </p:nvSpPr>
          <p:spPr>
            <a:xfrm>
              <a:off x="-43190301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36CBEE0B-E322-03A6-F5BC-9A5EE7BF24E2}"/>
                </a:ext>
              </a:extLst>
            </p:cNvPr>
            <p:cNvSpPr/>
            <p:nvPr/>
          </p:nvSpPr>
          <p:spPr>
            <a:xfrm>
              <a:off x="-43635068" y="-55364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3C97BBE8-5FD5-A8E6-062E-4AE021890C9C}"/>
                </a:ext>
              </a:extLst>
            </p:cNvPr>
            <p:cNvSpPr/>
            <p:nvPr/>
          </p:nvSpPr>
          <p:spPr>
            <a:xfrm>
              <a:off x="-43554106" y="-55361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5BA3EBC9-8361-B197-FC11-9EB05625BD23}"/>
                </a:ext>
              </a:extLst>
            </p:cNvPr>
            <p:cNvSpPr/>
            <p:nvPr/>
          </p:nvSpPr>
          <p:spPr>
            <a:xfrm>
              <a:off x="-43594708" y="-58859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1E29A72B-D611-AD0C-FEA8-FB8CB4169D6B}"/>
                </a:ext>
              </a:extLst>
            </p:cNvPr>
            <p:cNvSpPr/>
            <p:nvPr/>
          </p:nvSpPr>
          <p:spPr>
            <a:xfrm>
              <a:off x="-43917669" y="-58858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A9C4751A-3981-E7BF-3908-298BA3B83C22}"/>
                </a:ext>
              </a:extLst>
            </p:cNvPr>
            <p:cNvSpPr/>
            <p:nvPr/>
          </p:nvSpPr>
          <p:spPr>
            <a:xfrm>
              <a:off x="-42786781" y="-7845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8D0C887B-3B44-1836-A241-B8261A9D9EBB}"/>
                </a:ext>
              </a:extLst>
            </p:cNvPr>
            <p:cNvSpPr/>
            <p:nvPr/>
          </p:nvSpPr>
          <p:spPr>
            <a:xfrm>
              <a:off x="-45978368" y="-777599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E96D94A5-7B0B-5EC9-AE41-DC011991FE80}"/>
                </a:ext>
              </a:extLst>
            </p:cNvPr>
            <p:cNvSpPr/>
            <p:nvPr/>
          </p:nvSpPr>
          <p:spPr>
            <a:xfrm>
              <a:off x="-44766116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A5125BB9-EE65-92F3-48A1-74B86B8EAD30}"/>
                </a:ext>
              </a:extLst>
            </p:cNvPr>
            <p:cNvSpPr/>
            <p:nvPr/>
          </p:nvSpPr>
          <p:spPr>
            <a:xfrm>
              <a:off x="-45089480" y="-87552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81A2C23A-7600-D559-C346-9F8BE6112862}"/>
                </a:ext>
              </a:extLst>
            </p:cNvPr>
            <p:cNvSpPr/>
            <p:nvPr/>
          </p:nvSpPr>
          <p:spPr>
            <a:xfrm>
              <a:off x="-45089319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F5FCB3CA-0D34-4F5D-9B53-62D4B67DB97D}"/>
                </a:ext>
              </a:extLst>
            </p:cNvPr>
            <p:cNvSpPr/>
            <p:nvPr/>
          </p:nvSpPr>
          <p:spPr>
            <a:xfrm>
              <a:off x="-45170119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7B331469-FB27-C704-BBB7-D9DCB1A5D583}"/>
                </a:ext>
              </a:extLst>
            </p:cNvPr>
            <p:cNvSpPr/>
            <p:nvPr/>
          </p:nvSpPr>
          <p:spPr>
            <a:xfrm>
              <a:off x="-45170200" y="-87556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FD01E9E1-895C-A29C-67F3-1C9C0C11759F}"/>
                </a:ext>
              </a:extLst>
            </p:cNvPr>
            <p:cNvSpPr/>
            <p:nvPr/>
          </p:nvSpPr>
          <p:spPr>
            <a:xfrm>
              <a:off x="-45493322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C945F3E1-0A24-1F57-2C4D-ED20A560AD9A}"/>
                </a:ext>
              </a:extLst>
            </p:cNvPr>
            <p:cNvSpPr/>
            <p:nvPr/>
          </p:nvSpPr>
          <p:spPr>
            <a:xfrm>
              <a:off x="-43230984" y="-55361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B83E657A-B258-A1D3-A69C-A051319FC6C4}"/>
                </a:ext>
              </a:extLst>
            </p:cNvPr>
            <p:cNvSpPr/>
            <p:nvPr/>
          </p:nvSpPr>
          <p:spPr>
            <a:xfrm>
              <a:off x="-43150183" y="-55364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EC6B289B-3185-E9F0-AA1E-47483C6A8DB3}"/>
                </a:ext>
              </a:extLst>
            </p:cNvPr>
            <p:cNvSpPr/>
            <p:nvPr/>
          </p:nvSpPr>
          <p:spPr>
            <a:xfrm>
              <a:off x="-43675589" y="-868568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1D16F9A5-2539-B835-603E-183E0E282467}"/>
                </a:ext>
              </a:extLst>
            </p:cNvPr>
            <p:cNvSpPr/>
            <p:nvPr/>
          </p:nvSpPr>
          <p:spPr>
            <a:xfrm>
              <a:off x="-45170522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518CEDDE-6B4B-3A37-50C4-70C6366483CA}"/>
                </a:ext>
              </a:extLst>
            </p:cNvPr>
            <p:cNvSpPr/>
            <p:nvPr/>
          </p:nvSpPr>
          <p:spPr>
            <a:xfrm>
              <a:off x="-45574123" y="-86151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425EE8B4-D3CF-968F-6CBC-37A9677DB391}"/>
                </a:ext>
              </a:extLst>
            </p:cNvPr>
            <p:cNvSpPr/>
            <p:nvPr/>
          </p:nvSpPr>
          <p:spPr>
            <a:xfrm>
              <a:off x="-43150183" y="-595591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11310954-B077-7B46-A127-99403D4EF361}"/>
                </a:ext>
              </a:extLst>
            </p:cNvPr>
            <p:cNvSpPr/>
            <p:nvPr/>
          </p:nvSpPr>
          <p:spPr>
            <a:xfrm>
              <a:off x="-45493402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331C15BB-F163-F869-7EE1-D28BF827663E}"/>
                </a:ext>
              </a:extLst>
            </p:cNvPr>
            <p:cNvSpPr/>
            <p:nvPr/>
          </p:nvSpPr>
          <p:spPr>
            <a:xfrm>
              <a:off x="-45574284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98263305-E4CC-5868-F5EF-DC3E91AC6A90}"/>
                </a:ext>
              </a:extLst>
            </p:cNvPr>
            <p:cNvSpPr/>
            <p:nvPr/>
          </p:nvSpPr>
          <p:spPr>
            <a:xfrm>
              <a:off x="-42826900" y="-55364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003B7B8E-B067-5CA1-1B7B-60AB87C47C23}"/>
                </a:ext>
              </a:extLst>
            </p:cNvPr>
            <p:cNvSpPr/>
            <p:nvPr/>
          </p:nvSpPr>
          <p:spPr>
            <a:xfrm>
              <a:off x="-44685396" y="-777599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624421C3-8143-3579-7469-7E841A70B07C}"/>
                </a:ext>
              </a:extLst>
            </p:cNvPr>
            <p:cNvSpPr/>
            <p:nvPr/>
          </p:nvSpPr>
          <p:spPr>
            <a:xfrm>
              <a:off x="-45089480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C02262B1-E9FC-8713-E37B-BEA9E7009787}"/>
                </a:ext>
              </a:extLst>
            </p:cNvPr>
            <p:cNvSpPr/>
            <p:nvPr/>
          </p:nvSpPr>
          <p:spPr>
            <a:xfrm>
              <a:off x="-43634987" y="-595591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50C280CD-B25F-F022-FB77-A25F641D88E5}"/>
                </a:ext>
              </a:extLst>
            </p:cNvPr>
            <p:cNvSpPr/>
            <p:nvPr/>
          </p:nvSpPr>
          <p:spPr>
            <a:xfrm>
              <a:off x="-45008518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DF990060-9E15-1DD4-C88F-2CD8BFE1D775}"/>
                </a:ext>
              </a:extLst>
            </p:cNvPr>
            <p:cNvSpPr/>
            <p:nvPr/>
          </p:nvSpPr>
          <p:spPr>
            <a:xfrm>
              <a:off x="-42745938" y="-55361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37A7777B-E7FC-A2B2-A96F-E60037B54761}"/>
                </a:ext>
              </a:extLst>
            </p:cNvPr>
            <p:cNvSpPr/>
            <p:nvPr/>
          </p:nvSpPr>
          <p:spPr>
            <a:xfrm>
              <a:off x="-45897406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E4B878DB-BFF9-282F-48FE-BC5A5A985873}"/>
                </a:ext>
              </a:extLst>
            </p:cNvPr>
            <p:cNvSpPr/>
            <p:nvPr/>
          </p:nvSpPr>
          <p:spPr>
            <a:xfrm>
              <a:off x="-44765955" y="-86151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773C6530-D96A-0154-ABAD-F6AB301D824E}"/>
                </a:ext>
              </a:extLst>
            </p:cNvPr>
            <p:cNvSpPr/>
            <p:nvPr/>
          </p:nvSpPr>
          <p:spPr>
            <a:xfrm>
              <a:off x="-42786781" y="-60263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46A9D0D0-B55C-B30F-542A-6D0B2BEFB4ED}"/>
                </a:ext>
              </a:extLst>
            </p:cNvPr>
            <p:cNvSpPr/>
            <p:nvPr/>
          </p:nvSpPr>
          <p:spPr>
            <a:xfrm>
              <a:off x="-43190301" y="-60263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6D955539-DA34-0FB6-7A43-A6655EA1A074}"/>
                </a:ext>
              </a:extLst>
            </p:cNvPr>
            <p:cNvSpPr/>
            <p:nvPr/>
          </p:nvSpPr>
          <p:spPr>
            <a:xfrm>
              <a:off x="-43958190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036A3B86-C381-ED1C-A2C3-8C8967C53962}"/>
                </a:ext>
              </a:extLst>
            </p:cNvPr>
            <p:cNvSpPr/>
            <p:nvPr/>
          </p:nvSpPr>
          <p:spPr>
            <a:xfrm>
              <a:off x="-43271505" y="-60263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3E29C99F-C118-A464-443E-BF746630FD3B}"/>
                </a:ext>
              </a:extLst>
            </p:cNvPr>
            <p:cNvSpPr/>
            <p:nvPr/>
          </p:nvSpPr>
          <p:spPr>
            <a:xfrm>
              <a:off x="-43352467" y="-602624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84F561F7-873A-CF03-6812-807C85C036A4}"/>
                </a:ext>
              </a:extLst>
            </p:cNvPr>
            <p:cNvSpPr/>
            <p:nvPr/>
          </p:nvSpPr>
          <p:spPr>
            <a:xfrm>
              <a:off x="-43432784" y="-602624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8960CB66-0C42-4CEA-180D-DAC2AF99DB86}"/>
                </a:ext>
              </a:extLst>
            </p:cNvPr>
            <p:cNvSpPr/>
            <p:nvPr/>
          </p:nvSpPr>
          <p:spPr>
            <a:xfrm>
              <a:off x="-43634987" y="-777599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48532142-2D35-289F-8EA7-E0A588366F67}"/>
                </a:ext>
              </a:extLst>
            </p:cNvPr>
            <p:cNvSpPr/>
            <p:nvPr/>
          </p:nvSpPr>
          <p:spPr>
            <a:xfrm>
              <a:off x="-42099855" y="-55364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0720CB3C-38DD-01DA-A13C-5010491ABD19}"/>
                </a:ext>
              </a:extLst>
            </p:cNvPr>
            <p:cNvSpPr/>
            <p:nvPr/>
          </p:nvSpPr>
          <p:spPr>
            <a:xfrm>
              <a:off x="-42018974" y="-55361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13B2F024-5E76-2FAF-EF15-F252C6F048FD}"/>
                </a:ext>
              </a:extLst>
            </p:cNvPr>
            <p:cNvSpPr/>
            <p:nvPr/>
          </p:nvSpPr>
          <p:spPr>
            <a:xfrm>
              <a:off x="-43513746" y="-60263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2200AF7F-834E-AF81-048C-80C7A7260512}"/>
                </a:ext>
              </a:extLst>
            </p:cNvPr>
            <p:cNvSpPr/>
            <p:nvPr/>
          </p:nvSpPr>
          <p:spPr>
            <a:xfrm>
              <a:off x="-43594869" y="-60263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9ECAB91E-1538-B6EC-4E96-53C64C2A936C}"/>
                </a:ext>
              </a:extLst>
            </p:cNvPr>
            <p:cNvSpPr/>
            <p:nvPr/>
          </p:nvSpPr>
          <p:spPr>
            <a:xfrm>
              <a:off x="-43998469" y="-60263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59D1F800-9DF7-8EA5-F169-66FB39C92B7C}"/>
                </a:ext>
              </a:extLst>
            </p:cNvPr>
            <p:cNvSpPr/>
            <p:nvPr/>
          </p:nvSpPr>
          <p:spPr>
            <a:xfrm>
              <a:off x="-43150183" y="-777599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DF974876-AC95-8A36-F7DC-7BAC29C2A21D}"/>
                </a:ext>
              </a:extLst>
            </p:cNvPr>
            <p:cNvSpPr/>
            <p:nvPr/>
          </p:nvSpPr>
          <p:spPr>
            <a:xfrm>
              <a:off x="-42665218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D8584B33-8FA0-EB55-623D-48E790D88820}"/>
                </a:ext>
              </a:extLst>
            </p:cNvPr>
            <p:cNvSpPr/>
            <p:nvPr/>
          </p:nvSpPr>
          <p:spPr>
            <a:xfrm>
              <a:off x="-42746180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23138A9E-531F-ACAD-D1A8-55F66897D355}"/>
                </a:ext>
              </a:extLst>
            </p:cNvPr>
            <p:cNvSpPr/>
            <p:nvPr/>
          </p:nvSpPr>
          <p:spPr>
            <a:xfrm>
              <a:off x="-42827303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B0FA65E0-748D-A0AD-6DB5-4FE81DF8F3B0}"/>
                </a:ext>
              </a:extLst>
            </p:cNvPr>
            <p:cNvSpPr/>
            <p:nvPr/>
          </p:nvSpPr>
          <p:spPr>
            <a:xfrm>
              <a:off x="-42827222" y="-77756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28D17E83-1932-90F9-D154-89D54D2B5215}"/>
                </a:ext>
              </a:extLst>
            </p:cNvPr>
            <p:cNvSpPr/>
            <p:nvPr/>
          </p:nvSpPr>
          <p:spPr>
            <a:xfrm>
              <a:off x="-43917749" y="-82653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21853B09-AE93-2893-4EAC-291D5A8EF7D3}"/>
                </a:ext>
              </a:extLst>
            </p:cNvPr>
            <p:cNvSpPr/>
            <p:nvPr/>
          </p:nvSpPr>
          <p:spPr>
            <a:xfrm>
              <a:off x="-43230823" y="-60959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766999B1-5B8B-DE33-D4D8-91725CFB6F74}"/>
                </a:ext>
              </a:extLst>
            </p:cNvPr>
            <p:cNvSpPr/>
            <p:nvPr/>
          </p:nvSpPr>
          <p:spPr>
            <a:xfrm>
              <a:off x="-45938249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BEA9385B-F24C-DB7C-8646-D66AE424147F}"/>
                </a:ext>
              </a:extLst>
            </p:cNvPr>
            <p:cNvSpPr/>
            <p:nvPr/>
          </p:nvSpPr>
          <p:spPr>
            <a:xfrm>
              <a:off x="-45857046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047C33C9-0313-3DF3-B950-8F3CD7C66AFB}"/>
                </a:ext>
              </a:extLst>
            </p:cNvPr>
            <p:cNvSpPr/>
            <p:nvPr/>
          </p:nvSpPr>
          <p:spPr>
            <a:xfrm>
              <a:off x="-45776084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0C323B3E-1D57-3198-DABA-6086BC99F0FF}"/>
                </a:ext>
              </a:extLst>
            </p:cNvPr>
            <p:cNvSpPr/>
            <p:nvPr/>
          </p:nvSpPr>
          <p:spPr>
            <a:xfrm>
              <a:off x="-45695767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AA31C3C3-AB6E-1E43-718F-B5790986BC48}"/>
                </a:ext>
              </a:extLst>
            </p:cNvPr>
            <p:cNvSpPr/>
            <p:nvPr/>
          </p:nvSpPr>
          <p:spPr>
            <a:xfrm>
              <a:off x="-45614724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A6CD50F1-BBBA-074A-D047-4A0B8147842F}"/>
                </a:ext>
              </a:extLst>
            </p:cNvPr>
            <p:cNvSpPr/>
            <p:nvPr/>
          </p:nvSpPr>
          <p:spPr>
            <a:xfrm>
              <a:off x="-45533521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30BD4AC9-475F-71B0-C68F-82F03CA1D7FB}"/>
                </a:ext>
              </a:extLst>
            </p:cNvPr>
            <p:cNvSpPr/>
            <p:nvPr/>
          </p:nvSpPr>
          <p:spPr>
            <a:xfrm>
              <a:off x="-43311865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DE60A39B-0C06-6FBB-E87A-63AF386686E3}"/>
                </a:ext>
              </a:extLst>
            </p:cNvPr>
            <p:cNvSpPr/>
            <p:nvPr/>
          </p:nvSpPr>
          <p:spPr>
            <a:xfrm>
              <a:off x="-43473386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7724C4D5-B999-AD7F-9256-865F6F7AE3B6}"/>
                </a:ext>
              </a:extLst>
            </p:cNvPr>
            <p:cNvSpPr/>
            <p:nvPr/>
          </p:nvSpPr>
          <p:spPr>
            <a:xfrm>
              <a:off x="-43554348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D67ECDF4-337C-B843-0F63-D8647DF5CEF0}"/>
                </a:ext>
              </a:extLst>
            </p:cNvPr>
            <p:cNvSpPr/>
            <p:nvPr/>
          </p:nvSpPr>
          <p:spPr>
            <a:xfrm>
              <a:off x="-45493483" y="-87556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57662F27-02EC-3E37-F17F-A85790143ED0}"/>
                </a:ext>
              </a:extLst>
            </p:cNvPr>
            <p:cNvSpPr/>
            <p:nvPr/>
          </p:nvSpPr>
          <p:spPr>
            <a:xfrm>
              <a:off x="-45130081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FEEF6928-121E-977A-4746-81A6B6FBFBB4}"/>
                </a:ext>
              </a:extLst>
            </p:cNvPr>
            <p:cNvSpPr/>
            <p:nvPr/>
          </p:nvSpPr>
          <p:spPr>
            <a:xfrm>
              <a:off x="-45048878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680E1833-7CD0-3FD8-B996-D3396D2EB2B5}"/>
                </a:ext>
              </a:extLst>
            </p:cNvPr>
            <p:cNvSpPr/>
            <p:nvPr/>
          </p:nvSpPr>
          <p:spPr>
            <a:xfrm>
              <a:off x="-44967916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203A1909-6970-2309-D3E9-487FCB38D700}"/>
                </a:ext>
              </a:extLst>
            </p:cNvPr>
            <p:cNvSpPr/>
            <p:nvPr/>
          </p:nvSpPr>
          <p:spPr>
            <a:xfrm>
              <a:off x="-44887599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0CC0507C-3CBF-5E85-67C5-7C2F88BC9B4F}"/>
                </a:ext>
              </a:extLst>
            </p:cNvPr>
            <p:cNvSpPr/>
            <p:nvPr/>
          </p:nvSpPr>
          <p:spPr>
            <a:xfrm>
              <a:off x="-44806556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6A494D8B-7514-FC1F-231E-BCBAF68D1EB4}"/>
                </a:ext>
              </a:extLst>
            </p:cNvPr>
            <p:cNvSpPr/>
            <p:nvPr/>
          </p:nvSpPr>
          <p:spPr>
            <a:xfrm>
              <a:off x="-43957787" y="-60959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17260C87-D987-74E4-6500-B87236A77B76}"/>
                </a:ext>
              </a:extLst>
            </p:cNvPr>
            <p:cNvSpPr/>
            <p:nvPr/>
          </p:nvSpPr>
          <p:spPr>
            <a:xfrm>
              <a:off x="-44038990" y="-60959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4C0E97C6-F509-A4D0-4536-57D0ADEE791A}"/>
                </a:ext>
              </a:extLst>
            </p:cNvPr>
            <p:cNvSpPr/>
            <p:nvPr/>
          </p:nvSpPr>
          <p:spPr>
            <a:xfrm>
              <a:off x="-44120033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DA363A23-1E37-4110-7CBA-C2348D001370}"/>
                </a:ext>
              </a:extLst>
            </p:cNvPr>
            <p:cNvSpPr/>
            <p:nvPr/>
          </p:nvSpPr>
          <p:spPr>
            <a:xfrm>
              <a:off x="-44200350" y="-60960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1891929C-A4ED-CCA2-CE05-A77C89757C16}"/>
                </a:ext>
              </a:extLst>
            </p:cNvPr>
            <p:cNvSpPr/>
            <p:nvPr/>
          </p:nvSpPr>
          <p:spPr>
            <a:xfrm>
              <a:off x="-44685557" y="-86155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E08657E9-4ED0-1285-4D4F-879B53A740F3}"/>
                </a:ext>
              </a:extLst>
            </p:cNvPr>
            <p:cNvSpPr/>
            <p:nvPr/>
          </p:nvSpPr>
          <p:spPr>
            <a:xfrm>
              <a:off x="-44321914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AB6B86CE-2497-B681-48E0-B6B5ACFE7667}"/>
                </a:ext>
              </a:extLst>
            </p:cNvPr>
            <p:cNvSpPr/>
            <p:nvPr/>
          </p:nvSpPr>
          <p:spPr>
            <a:xfrm>
              <a:off x="-44240952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E90847C7-289B-D3B7-A0A5-4F62EE0EF48C}"/>
                </a:ext>
              </a:extLst>
            </p:cNvPr>
            <p:cNvSpPr/>
            <p:nvPr/>
          </p:nvSpPr>
          <p:spPr>
            <a:xfrm>
              <a:off x="-44160634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97820052-93E4-729C-9A13-7D1B91D11A2B}"/>
                </a:ext>
              </a:extLst>
            </p:cNvPr>
            <p:cNvSpPr/>
            <p:nvPr/>
          </p:nvSpPr>
          <p:spPr>
            <a:xfrm>
              <a:off x="-44079512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B9473397-DE81-864C-12CD-29406133421B}"/>
                </a:ext>
              </a:extLst>
            </p:cNvPr>
            <p:cNvSpPr/>
            <p:nvPr/>
          </p:nvSpPr>
          <p:spPr>
            <a:xfrm>
              <a:off x="-43998389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2C7DD321-B625-C67A-03A9-550E253D3B7C}"/>
                </a:ext>
              </a:extLst>
            </p:cNvPr>
            <p:cNvSpPr/>
            <p:nvPr/>
          </p:nvSpPr>
          <p:spPr>
            <a:xfrm>
              <a:off x="-43917588" y="-77054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806A8A65-D968-51B4-7BF8-F750C0023599}"/>
                </a:ext>
              </a:extLst>
            </p:cNvPr>
            <p:cNvSpPr/>
            <p:nvPr/>
          </p:nvSpPr>
          <p:spPr>
            <a:xfrm>
              <a:off x="-42867421" y="-616633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73114D09-E3B0-8755-1655-CF6C3617E860}"/>
                </a:ext>
              </a:extLst>
            </p:cNvPr>
            <p:cNvSpPr/>
            <p:nvPr/>
          </p:nvSpPr>
          <p:spPr>
            <a:xfrm>
              <a:off x="-43109662" y="-616633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E5C727F7-44EB-A0CE-D303-16D7B5948821}"/>
                </a:ext>
              </a:extLst>
            </p:cNvPr>
            <p:cNvSpPr/>
            <p:nvPr/>
          </p:nvSpPr>
          <p:spPr>
            <a:xfrm>
              <a:off x="-44362515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E340EEE5-42DE-E329-9E26-5DD5896E53D9}"/>
                </a:ext>
              </a:extLst>
            </p:cNvPr>
            <p:cNvSpPr/>
            <p:nvPr/>
          </p:nvSpPr>
          <p:spPr>
            <a:xfrm>
              <a:off x="-43594949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9F249D04-30B2-EEB4-E255-42FAA5718637}"/>
                </a:ext>
              </a:extLst>
            </p:cNvPr>
            <p:cNvSpPr/>
            <p:nvPr/>
          </p:nvSpPr>
          <p:spPr>
            <a:xfrm>
              <a:off x="-43513746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29FE78E0-B49A-2C33-F410-A6A732573C95}"/>
                </a:ext>
              </a:extLst>
            </p:cNvPr>
            <p:cNvSpPr/>
            <p:nvPr/>
          </p:nvSpPr>
          <p:spPr>
            <a:xfrm>
              <a:off x="-43432784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3531AE2F-80C1-A8DD-C6BD-3EC61D86A313}"/>
                </a:ext>
              </a:extLst>
            </p:cNvPr>
            <p:cNvSpPr/>
            <p:nvPr/>
          </p:nvSpPr>
          <p:spPr>
            <a:xfrm>
              <a:off x="-43352467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6D1D4BD8-AF72-34AE-F63A-E00F1B6070D2}"/>
                </a:ext>
              </a:extLst>
            </p:cNvPr>
            <p:cNvSpPr/>
            <p:nvPr/>
          </p:nvSpPr>
          <p:spPr>
            <a:xfrm>
              <a:off x="-43271424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6ECE1FBD-0536-61D8-BF18-7080ECCA4B8A}"/>
                </a:ext>
              </a:extLst>
            </p:cNvPr>
            <p:cNvSpPr/>
            <p:nvPr/>
          </p:nvSpPr>
          <p:spPr>
            <a:xfrm>
              <a:off x="-43190221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B41E9B19-50A2-AA96-47DE-2594E8F6C1E1}"/>
                </a:ext>
              </a:extLst>
            </p:cNvPr>
            <p:cNvSpPr/>
            <p:nvPr/>
          </p:nvSpPr>
          <p:spPr>
            <a:xfrm>
              <a:off x="-44281312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571FE483-EBFE-8010-CD47-5889042F20BA}"/>
                </a:ext>
              </a:extLst>
            </p:cNvPr>
            <p:cNvSpPr/>
            <p:nvPr/>
          </p:nvSpPr>
          <p:spPr>
            <a:xfrm>
              <a:off x="-44200350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ECC3605C-3A32-385B-3B7C-EA0F84815E3D}"/>
                </a:ext>
              </a:extLst>
            </p:cNvPr>
            <p:cNvSpPr/>
            <p:nvPr/>
          </p:nvSpPr>
          <p:spPr>
            <a:xfrm>
              <a:off x="-44120033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35CF2C40-3F47-A791-5A2A-09DE3C5DBC21}"/>
                </a:ext>
              </a:extLst>
            </p:cNvPr>
            <p:cNvSpPr/>
            <p:nvPr/>
          </p:nvSpPr>
          <p:spPr>
            <a:xfrm>
              <a:off x="-42867582" y="-77055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BB2F0F75-B942-70D7-40B5-A369A3BB43ED}"/>
                </a:ext>
              </a:extLst>
            </p:cNvPr>
            <p:cNvSpPr/>
            <p:nvPr/>
          </p:nvSpPr>
          <p:spPr>
            <a:xfrm>
              <a:off x="-42786781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C75CAD72-9384-1A9D-6734-85397CDC7459}"/>
                </a:ext>
              </a:extLst>
            </p:cNvPr>
            <p:cNvSpPr/>
            <p:nvPr/>
          </p:nvSpPr>
          <p:spPr>
            <a:xfrm>
              <a:off x="-42705578" y="-77056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7EA83A32-A9B3-FE1D-CBFA-0AED22D30DDE}"/>
                </a:ext>
              </a:extLst>
            </p:cNvPr>
            <p:cNvSpPr/>
            <p:nvPr/>
          </p:nvSpPr>
          <p:spPr>
            <a:xfrm>
              <a:off x="-44038990" y="-86151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5596C326-4901-82BF-7F56-4E23BDFBC17D}"/>
                </a:ext>
              </a:extLst>
            </p:cNvPr>
            <p:cNvSpPr/>
            <p:nvPr/>
          </p:nvSpPr>
          <p:spPr>
            <a:xfrm>
              <a:off x="-43675589" y="-616633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E956D7D2-6E41-1485-DCE6-8A9EB959E60E}"/>
                </a:ext>
              </a:extLst>
            </p:cNvPr>
            <p:cNvSpPr/>
            <p:nvPr/>
          </p:nvSpPr>
          <p:spPr>
            <a:xfrm>
              <a:off x="-43917749" y="-616633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376BE448-0153-6725-0435-C1D1862AC3F9}"/>
                </a:ext>
              </a:extLst>
            </p:cNvPr>
            <p:cNvSpPr/>
            <p:nvPr/>
          </p:nvSpPr>
          <p:spPr>
            <a:xfrm>
              <a:off x="-43957787" y="-86151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C206410C-F08C-92B2-E291-2ADF88C4C715}"/>
                </a:ext>
              </a:extLst>
            </p:cNvPr>
            <p:cNvSpPr/>
            <p:nvPr/>
          </p:nvSpPr>
          <p:spPr>
            <a:xfrm>
              <a:off x="-44685235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FD2136A1-4878-1767-2E17-9B28BD86CAA3}"/>
                </a:ext>
              </a:extLst>
            </p:cNvPr>
            <p:cNvSpPr/>
            <p:nvPr/>
          </p:nvSpPr>
          <p:spPr>
            <a:xfrm>
              <a:off x="-45655165" y="-76359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D58007D7-55D7-B294-BEDE-06E88966AD22}"/>
                </a:ext>
              </a:extLst>
            </p:cNvPr>
            <p:cNvSpPr/>
            <p:nvPr/>
          </p:nvSpPr>
          <p:spPr>
            <a:xfrm>
              <a:off x="-42746180" y="-62359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D3D36162-0A4A-09BC-6686-3F8389023868}"/>
                </a:ext>
              </a:extLst>
            </p:cNvPr>
            <p:cNvSpPr/>
            <p:nvPr/>
          </p:nvSpPr>
          <p:spPr>
            <a:xfrm>
              <a:off x="-42827141" y="-62361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02582D1A-04FA-3241-78D9-95406C703049}"/>
                </a:ext>
              </a:extLst>
            </p:cNvPr>
            <p:cNvSpPr/>
            <p:nvPr/>
          </p:nvSpPr>
          <p:spPr>
            <a:xfrm>
              <a:off x="-43150183" y="-62364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D1DCB321-9999-8478-908E-50D909538EA5}"/>
                </a:ext>
              </a:extLst>
            </p:cNvPr>
            <p:cNvSpPr/>
            <p:nvPr/>
          </p:nvSpPr>
          <p:spPr>
            <a:xfrm>
              <a:off x="-43230903" y="-62359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F5C280D7-4836-CD39-5997-FA7BE498F520}"/>
                </a:ext>
              </a:extLst>
            </p:cNvPr>
            <p:cNvSpPr/>
            <p:nvPr/>
          </p:nvSpPr>
          <p:spPr>
            <a:xfrm>
              <a:off x="-43917749" y="-54663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106FC844-20D8-F7DD-8B11-E5E858BDBC3C}"/>
                </a:ext>
              </a:extLst>
            </p:cNvPr>
            <p:cNvSpPr/>
            <p:nvPr/>
          </p:nvSpPr>
          <p:spPr>
            <a:xfrm>
              <a:off x="-45170441" y="-763558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8A0B49F2-B65F-7849-B1AB-08686214C560}"/>
                </a:ext>
              </a:extLst>
            </p:cNvPr>
            <p:cNvSpPr/>
            <p:nvPr/>
          </p:nvSpPr>
          <p:spPr>
            <a:xfrm>
              <a:off x="-43392666" y="-62362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E001C47F-6F2F-2A7C-F00B-835153D130C5}"/>
                </a:ext>
              </a:extLst>
            </p:cNvPr>
            <p:cNvSpPr/>
            <p:nvPr/>
          </p:nvSpPr>
          <p:spPr>
            <a:xfrm>
              <a:off x="-45008518" y="-76359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105E7EC5-9642-AB97-9602-5E739BDA8F1E}"/>
                </a:ext>
              </a:extLst>
            </p:cNvPr>
            <p:cNvSpPr/>
            <p:nvPr/>
          </p:nvSpPr>
          <p:spPr>
            <a:xfrm>
              <a:off x="-43675589" y="-54663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75DEEF9A-A655-C8FB-A0EC-0AEA93F8BB7B}"/>
                </a:ext>
              </a:extLst>
            </p:cNvPr>
            <p:cNvSpPr/>
            <p:nvPr/>
          </p:nvSpPr>
          <p:spPr>
            <a:xfrm>
              <a:off x="-43554348" y="-62359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4F537086-F0FA-3796-D8D4-2C080260D8C5}"/>
                </a:ext>
              </a:extLst>
            </p:cNvPr>
            <p:cNvSpPr/>
            <p:nvPr/>
          </p:nvSpPr>
          <p:spPr>
            <a:xfrm>
              <a:off x="-43635068" y="-62364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3FB7D8EF-CAD2-CB1E-F6D5-8EFECF9E0CCE}"/>
                </a:ext>
              </a:extLst>
            </p:cNvPr>
            <p:cNvSpPr/>
            <p:nvPr/>
          </p:nvSpPr>
          <p:spPr>
            <a:xfrm>
              <a:off x="-43957948" y="-62361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B73A85AA-7EDA-7199-A80E-690D04EF3EE3}"/>
                </a:ext>
              </a:extLst>
            </p:cNvPr>
            <p:cNvSpPr/>
            <p:nvPr/>
          </p:nvSpPr>
          <p:spPr>
            <a:xfrm>
              <a:off x="-44039071" y="-62359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DC43539D-83EE-C906-FC93-FEBABFEB3A20}"/>
                </a:ext>
              </a:extLst>
            </p:cNvPr>
            <p:cNvSpPr/>
            <p:nvPr/>
          </p:nvSpPr>
          <p:spPr>
            <a:xfrm>
              <a:off x="-43109662" y="-54663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92FAECA9-3EFB-ECCA-694A-F65D69B17DE1}"/>
                </a:ext>
              </a:extLst>
            </p:cNvPr>
            <p:cNvSpPr/>
            <p:nvPr/>
          </p:nvSpPr>
          <p:spPr>
            <a:xfrm>
              <a:off x="-43554348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B4F33C8D-B5FB-4530-0946-B5D5309150C9}"/>
                </a:ext>
              </a:extLst>
            </p:cNvPr>
            <p:cNvSpPr/>
            <p:nvPr/>
          </p:nvSpPr>
          <p:spPr>
            <a:xfrm>
              <a:off x="-43473386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6D540154-BEFE-0283-42C6-C4198065D505}"/>
                </a:ext>
              </a:extLst>
            </p:cNvPr>
            <p:cNvSpPr/>
            <p:nvPr/>
          </p:nvSpPr>
          <p:spPr>
            <a:xfrm>
              <a:off x="-44443074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CDFC0DA1-C6AA-26C0-EF18-78FBEE107842}"/>
                </a:ext>
              </a:extLst>
            </p:cNvPr>
            <p:cNvSpPr/>
            <p:nvPr/>
          </p:nvSpPr>
          <p:spPr>
            <a:xfrm>
              <a:off x="-43150102" y="-637611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ABFBA0BC-5D56-B704-B0E0-7ADE097AF226}"/>
                </a:ext>
              </a:extLst>
            </p:cNvPr>
            <p:cNvSpPr/>
            <p:nvPr/>
          </p:nvSpPr>
          <p:spPr>
            <a:xfrm>
              <a:off x="-44120033" y="-76359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0AD26135-6489-AA54-5E3F-496630A460AA}"/>
                </a:ext>
              </a:extLst>
            </p:cNvPr>
            <p:cNvSpPr/>
            <p:nvPr/>
          </p:nvSpPr>
          <p:spPr>
            <a:xfrm>
              <a:off x="-42867421" y="-54663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A2AB7808-9C89-1DA5-5C8A-B3606187C185}"/>
                </a:ext>
              </a:extLst>
            </p:cNvPr>
            <p:cNvSpPr/>
            <p:nvPr/>
          </p:nvSpPr>
          <p:spPr>
            <a:xfrm>
              <a:off x="-43311865" y="-861527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1B5F219C-3408-9931-FF2F-15D098AF9392}"/>
                </a:ext>
              </a:extLst>
            </p:cNvPr>
            <p:cNvSpPr/>
            <p:nvPr/>
          </p:nvSpPr>
          <p:spPr>
            <a:xfrm>
              <a:off x="-43230823" y="-86151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D8144E58-A2B8-F2BC-F495-64DEB2672D82}"/>
                </a:ext>
              </a:extLst>
            </p:cNvPr>
            <p:cNvSpPr/>
            <p:nvPr/>
          </p:nvSpPr>
          <p:spPr>
            <a:xfrm>
              <a:off x="-44160232" y="-5326661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5CFA38F3-A61B-7294-7E7C-780E637E565C}"/>
                </a:ext>
              </a:extLst>
            </p:cNvPr>
            <p:cNvSpPr/>
            <p:nvPr/>
          </p:nvSpPr>
          <p:spPr>
            <a:xfrm>
              <a:off x="-43634987" y="-637611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3938D11F-AF41-B7DA-EB6F-C2A56413B389}"/>
                </a:ext>
              </a:extLst>
            </p:cNvPr>
            <p:cNvSpPr/>
            <p:nvPr/>
          </p:nvSpPr>
          <p:spPr>
            <a:xfrm>
              <a:off x="-44039071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73607F10-CBBF-9DD7-58DC-06D0A7E057B3}"/>
                </a:ext>
              </a:extLst>
            </p:cNvPr>
            <p:cNvSpPr/>
            <p:nvPr/>
          </p:nvSpPr>
          <p:spPr>
            <a:xfrm>
              <a:off x="-45614805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55CD356A-E6FE-6325-3E2D-49A66F9A16BB}"/>
                </a:ext>
              </a:extLst>
            </p:cNvPr>
            <p:cNvSpPr/>
            <p:nvPr/>
          </p:nvSpPr>
          <p:spPr>
            <a:xfrm>
              <a:off x="-43958270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7928B626-FED4-FC6F-F08B-841402333A71}"/>
                </a:ext>
              </a:extLst>
            </p:cNvPr>
            <p:cNvSpPr/>
            <p:nvPr/>
          </p:nvSpPr>
          <p:spPr>
            <a:xfrm>
              <a:off x="-43392504" y="-76355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4C5449B0-2A25-75B2-7494-E6D44C2A7E0E}"/>
                </a:ext>
              </a:extLst>
            </p:cNvPr>
            <p:cNvSpPr/>
            <p:nvPr/>
          </p:nvSpPr>
          <p:spPr>
            <a:xfrm>
              <a:off x="-45533601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49E354CA-3A19-4800-8602-1FC2C2E70F08}"/>
                </a:ext>
              </a:extLst>
            </p:cNvPr>
            <p:cNvSpPr/>
            <p:nvPr/>
          </p:nvSpPr>
          <p:spPr>
            <a:xfrm>
              <a:off x="-45453284" y="-854550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709482B9-56B9-EE83-656A-09FF9CEA75CF}"/>
                </a:ext>
              </a:extLst>
            </p:cNvPr>
            <p:cNvSpPr/>
            <p:nvPr/>
          </p:nvSpPr>
          <p:spPr>
            <a:xfrm>
              <a:off x="-43998469" y="-53263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CECF3DDF-3394-B103-4327-32E9DF7E0C08}"/>
                </a:ext>
              </a:extLst>
            </p:cNvPr>
            <p:cNvSpPr/>
            <p:nvPr/>
          </p:nvSpPr>
          <p:spPr>
            <a:xfrm>
              <a:off x="-42786540" y="-64458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3CE52A70-49CE-E700-504F-F5AB324329B6}"/>
                </a:ext>
              </a:extLst>
            </p:cNvPr>
            <p:cNvSpPr/>
            <p:nvPr/>
          </p:nvSpPr>
          <p:spPr>
            <a:xfrm>
              <a:off x="-42867421" y="-64460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730E3B44-CBD8-4E7C-59BB-B0A7402ABF24}"/>
                </a:ext>
              </a:extLst>
            </p:cNvPr>
            <p:cNvSpPr/>
            <p:nvPr/>
          </p:nvSpPr>
          <p:spPr>
            <a:xfrm>
              <a:off x="-43190785" y="-64460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DA6F6988-5667-74D6-F3F0-EBEF3F0CA3EF}"/>
                </a:ext>
              </a:extLst>
            </p:cNvPr>
            <p:cNvSpPr/>
            <p:nvPr/>
          </p:nvSpPr>
          <p:spPr>
            <a:xfrm>
              <a:off x="-43594869" y="-53263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D97EF243-315E-0A33-4D9A-0C067CC5B228}"/>
                </a:ext>
              </a:extLst>
            </p:cNvPr>
            <p:cNvSpPr/>
            <p:nvPr/>
          </p:nvSpPr>
          <p:spPr>
            <a:xfrm>
              <a:off x="-43513746" y="-53263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BA50D2DE-98DE-4218-A8AA-C289842DC5C6}"/>
                </a:ext>
              </a:extLst>
            </p:cNvPr>
            <p:cNvSpPr/>
            <p:nvPr/>
          </p:nvSpPr>
          <p:spPr>
            <a:xfrm>
              <a:off x="-42665218" y="-76359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7DD47449-72C7-029C-EF2D-AB88CB8D51B7}"/>
                </a:ext>
              </a:extLst>
            </p:cNvPr>
            <p:cNvSpPr/>
            <p:nvPr/>
          </p:nvSpPr>
          <p:spPr>
            <a:xfrm>
              <a:off x="-46018889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E22190FA-2B8A-3F25-6CCF-8CF7B2123C63}"/>
                </a:ext>
              </a:extLst>
            </p:cNvPr>
            <p:cNvSpPr/>
            <p:nvPr/>
          </p:nvSpPr>
          <p:spPr>
            <a:xfrm>
              <a:off x="-43432784" y="-53262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4736FBD6-BBC7-A7E3-EBB4-4063A035B3F4}"/>
                </a:ext>
              </a:extLst>
            </p:cNvPr>
            <p:cNvSpPr/>
            <p:nvPr/>
          </p:nvSpPr>
          <p:spPr>
            <a:xfrm>
              <a:off x="-43352467" y="-53262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5846E6F3-EA6F-A001-BDB2-2961C0C0FE9B}"/>
                </a:ext>
              </a:extLst>
            </p:cNvPr>
            <p:cNvSpPr/>
            <p:nvPr/>
          </p:nvSpPr>
          <p:spPr>
            <a:xfrm>
              <a:off x="-43634987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2A641EF3-79EE-5C1C-A203-5D3467AD7147}"/>
                </a:ext>
              </a:extLst>
            </p:cNvPr>
            <p:cNvSpPr/>
            <p:nvPr/>
          </p:nvSpPr>
          <p:spPr>
            <a:xfrm>
              <a:off x="-43594466" y="-64460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2C9C1396-071C-16C4-867B-3B26F3A8085B}"/>
                </a:ext>
              </a:extLst>
            </p:cNvPr>
            <p:cNvSpPr/>
            <p:nvPr/>
          </p:nvSpPr>
          <p:spPr>
            <a:xfrm>
              <a:off x="-43917749" y="-64460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1387DD53-DFD9-2A42-F89C-DB12A17C5316}"/>
                </a:ext>
              </a:extLst>
            </p:cNvPr>
            <p:cNvSpPr/>
            <p:nvPr/>
          </p:nvSpPr>
          <p:spPr>
            <a:xfrm>
              <a:off x="-43554106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7EC2EC8F-D8FA-7CC0-A0FC-66BBC3F94564}"/>
                </a:ext>
              </a:extLst>
            </p:cNvPr>
            <p:cNvSpPr/>
            <p:nvPr/>
          </p:nvSpPr>
          <p:spPr>
            <a:xfrm>
              <a:off x="-45452962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B4B9D25C-CED1-426C-E9FC-2815FA643974}"/>
                </a:ext>
              </a:extLst>
            </p:cNvPr>
            <p:cNvSpPr/>
            <p:nvPr/>
          </p:nvSpPr>
          <p:spPr>
            <a:xfrm>
              <a:off x="-43998550" y="-64458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9F574560-D1CC-5E81-4EC9-C5F322206CF6}"/>
                </a:ext>
              </a:extLst>
            </p:cNvPr>
            <p:cNvSpPr/>
            <p:nvPr/>
          </p:nvSpPr>
          <p:spPr>
            <a:xfrm>
              <a:off x="-45210721" y="-79856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BF70A538-2300-138F-8056-F17A2A1796F6}"/>
                </a:ext>
              </a:extLst>
            </p:cNvPr>
            <p:cNvSpPr/>
            <p:nvPr/>
          </p:nvSpPr>
          <p:spPr>
            <a:xfrm>
              <a:off x="-45210721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1BB0EFF6-B844-8964-B580-FAB2A0F8501C}"/>
                </a:ext>
              </a:extLst>
            </p:cNvPr>
            <p:cNvSpPr/>
            <p:nvPr/>
          </p:nvSpPr>
          <p:spPr>
            <a:xfrm>
              <a:off x="-43271505" y="-53263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21619BB2-F6F4-8BDA-B6B7-E50F9D987CC3}"/>
                </a:ext>
              </a:extLst>
            </p:cNvPr>
            <p:cNvSpPr/>
            <p:nvPr/>
          </p:nvSpPr>
          <p:spPr>
            <a:xfrm>
              <a:off x="-43190301" y="-53263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0CC10A07-613D-4DFD-7A8A-E3BF868472D6}"/>
                </a:ext>
              </a:extLst>
            </p:cNvPr>
            <p:cNvSpPr/>
            <p:nvPr/>
          </p:nvSpPr>
          <p:spPr>
            <a:xfrm>
              <a:off x="-45452962" y="-79856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ED721588-6554-76C1-260E-994563F1D7FA}"/>
                </a:ext>
              </a:extLst>
            </p:cNvPr>
            <p:cNvSpPr/>
            <p:nvPr/>
          </p:nvSpPr>
          <p:spPr>
            <a:xfrm>
              <a:off x="-45210801" y="-82653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F6E83DB1-4FB6-DEE0-6ED1-973CDF5A099F}"/>
                </a:ext>
              </a:extLst>
            </p:cNvPr>
            <p:cNvSpPr/>
            <p:nvPr/>
          </p:nvSpPr>
          <p:spPr>
            <a:xfrm>
              <a:off x="-45130081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85E884F0-7646-EA69-6EBA-5F6EF5AE2104}"/>
                </a:ext>
              </a:extLst>
            </p:cNvPr>
            <p:cNvSpPr/>
            <p:nvPr/>
          </p:nvSpPr>
          <p:spPr>
            <a:xfrm>
              <a:off x="-43230903" y="-819555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6967A189-6F2B-3FFF-B11D-04F8779A0BCA}"/>
                </a:ext>
              </a:extLst>
            </p:cNvPr>
            <p:cNvSpPr/>
            <p:nvPr/>
          </p:nvSpPr>
          <p:spPr>
            <a:xfrm>
              <a:off x="-44321672" y="-64458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9C12C304-E263-26C5-1792-873EC7D6830C}"/>
                </a:ext>
              </a:extLst>
            </p:cNvPr>
            <p:cNvSpPr/>
            <p:nvPr/>
          </p:nvSpPr>
          <p:spPr>
            <a:xfrm>
              <a:off x="-44402634" y="-644603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60599545-28B4-9E7F-9E89-8817207ADE40}"/>
                </a:ext>
              </a:extLst>
            </p:cNvPr>
            <p:cNvSpPr/>
            <p:nvPr/>
          </p:nvSpPr>
          <p:spPr>
            <a:xfrm>
              <a:off x="-42463337" y="-65858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59BEA26B-E7AA-9A69-3EC8-35CC6BA26F17}"/>
                </a:ext>
              </a:extLst>
            </p:cNvPr>
            <p:cNvSpPr/>
            <p:nvPr/>
          </p:nvSpPr>
          <p:spPr>
            <a:xfrm>
              <a:off x="-43150102" y="-81953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25B2A460-8F89-6D72-6325-CCF5EEB68B5E}"/>
                </a:ext>
              </a:extLst>
            </p:cNvPr>
            <p:cNvSpPr/>
            <p:nvPr/>
          </p:nvSpPr>
          <p:spPr>
            <a:xfrm>
              <a:off x="-45048878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AFE5FB1B-52C8-4969-D8E0-D3D31C57F791}"/>
                </a:ext>
              </a:extLst>
            </p:cNvPr>
            <p:cNvSpPr/>
            <p:nvPr/>
          </p:nvSpPr>
          <p:spPr>
            <a:xfrm>
              <a:off x="-44967916" y="-85455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CECBF720-8722-2408-7FFC-6F6FD4F0397C}"/>
                </a:ext>
              </a:extLst>
            </p:cNvPr>
            <p:cNvSpPr/>
            <p:nvPr/>
          </p:nvSpPr>
          <p:spPr>
            <a:xfrm>
              <a:off x="-42140134" y="-532650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F1D7CC4F-A936-5F8B-5F29-7A92295AD771}"/>
                </a:ext>
              </a:extLst>
            </p:cNvPr>
            <p:cNvSpPr/>
            <p:nvPr/>
          </p:nvSpPr>
          <p:spPr>
            <a:xfrm>
              <a:off x="-43958190" y="-525641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EB2A2A1D-BE3D-1FB0-8EAB-DC5D759829C8}"/>
                </a:ext>
              </a:extLst>
            </p:cNvPr>
            <p:cNvSpPr/>
            <p:nvPr/>
          </p:nvSpPr>
          <p:spPr>
            <a:xfrm>
              <a:off x="-44887599" y="-85455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A3BDA945-2E58-A2E0-35EB-FDE469799EB9}"/>
                </a:ext>
              </a:extLst>
            </p:cNvPr>
            <p:cNvSpPr/>
            <p:nvPr/>
          </p:nvSpPr>
          <p:spPr>
            <a:xfrm>
              <a:off x="-43917749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9C924E5A-4FFA-ABC4-455D-E651CC77CF42}"/>
                </a:ext>
              </a:extLst>
            </p:cNvPr>
            <p:cNvSpPr/>
            <p:nvPr/>
          </p:nvSpPr>
          <p:spPr>
            <a:xfrm>
              <a:off x="-42786540" y="-65858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2C92924D-7CA5-971D-9FB8-2FCE52729EDB}"/>
                </a:ext>
              </a:extLst>
            </p:cNvPr>
            <p:cNvSpPr/>
            <p:nvPr/>
          </p:nvSpPr>
          <p:spPr>
            <a:xfrm>
              <a:off x="-42867340" y="-65858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03742232-3A71-D027-BF8C-AC282A8C57D7}"/>
                </a:ext>
              </a:extLst>
            </p:cNvPr>
            <p:cNvSpPr/>
            <p:nvPr/>
          </p:nvSpPr>
          <p:spPr>
            <a:xfrm>
              <a:off x="-43675589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F291B62F-A9AA-CFBD-4AE0-8DB96524F2D0}"/>
                </a:ext>
              </a:extLst>
            </p:cNvPr>
            <p:cNvSpPr/>
            <p:nvPr/>
          </p:nvSpPr>
          <p:spPr>
            <a:xfrm>
              <a:off x="-44079512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359E193B-5E1F-B10B-622A-F8B21D785649}"/>
                </a:ext>
              </a:extLst>
            </p:cNvPr>
            <p:cNvSpPr/>
            <p:nvPr/>
          </p:nvSpPr>
          <p:spPr>
            <a:xfrm>
              <a:off x="-43998389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B1ACFCBD-3F49-D03C-2FB7-95137E35E880}"/>
                </a:ext>
              </a:extLst>
            </p:cNvPr>
            <p:cNvSpPr/>
            <p:nvPr/>
          </p:nvSpPr>
          <p:spPr>
            <a:xfrm>
              <a:off x="-43271505" y="-65858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7BAC3303-9E02-28B5-517C-5C75BBD4E2FF}"/>
                </a:ext>
              </a:extLst>
            </p:cNvPr>
            <p:cNvSpPr/>
            <p:nvPr/>
          </p:nvSpPr>
          <p:spPr>
            <a:xfrm>
              <a:off x="-44806637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AE97F6F6-E01F-BA12-CA6D-5B1E72B85497}"/>
                </a:ext>
              </a:extLst>
            </p:cNvPr>
            <p:cNvSpPr/>
            <p:nvPr/>
          </p:nvSpPr>
          <p:spPr>
            <a:xfrm>
              <a:off x="-44725514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A772F725-314A-BA78-51E6-CC5A8FB73116}"/>
                </a:ext>
              </a:extLst>
            </p:cNvPr>
            <p:cNvSpPr/>
            <p:nvPr/>
          </p:nvSpPr>
          <p:spPr>
            <a:xfrm>
              <a:off x="-42826900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2B61E928-4AC6-ED88-113B-525689139D5D}"/>
                </a:ext>
              </a:extLst>
            </p:cNvPr>
            <p:cNvSpPr/>
            <p:nvPr/>
          </p:nvSpPr>
          <p:spPr>
            <a:xfrm>
              <a:off x="-43109662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ED17623D-B65F-95B8-8B2A-3DF5C2C7B1DF}"/>
                </a:ext>
              </a:extLst>
            </p:cNvPr>
            <p:cNvSpPr/>
            <p:nvPr/>
          </p:nvSpPr>
          <p:spPr>
            <a:xfrm>
              <a:off x="-43513585" y="-65858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29C3256E-5264-25C5-C503-A329E4C38834}"/>
                </a:ext>
              </a:extLst>
            </p:cNvPr>
            <p:cNvSpPr/>
            <p:nvPr/>
          </p:nvSpPr>
          <p:spPr>
            <a:xfrm>
              <a:off x="-43917588" y="-518616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A8C542CB-4551-4F85-8CCD-37CD24124CAB}"/>
                </a:ext>
              </a:extLst>
            </p:cNvPr>
            <p:cNvSpPr/>
            <p:nvPr/>
          </p:nvSpPr>
          <p:spPr>
            <a:xfrm>
              <a:off x="-42867421" y="-75654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7ABA4994-64D0-4AD9-76D8-0591BB074F1E}"/>
                </a:ext>
              </a:extLst>
            </p:cNvPr>
            <p:cNvSpPr/>
            <p:nvPr/>
          </p:nvSpPr>
          <p:spPr>
            <a:xfrm>
              <a:off x="-43917669" y="-65858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5D646BD1-63AC-4647-C80E-8D61BFAE31C4}"/>
                </a:ext>
              </a:extLst>
            </p:cNvPr>
            <p:cNvSpPr/>
            <p:nvPr/>
          </p:nvSpPr>
          <p:spPr>
            <a:xfrm>
              <a:off x="-43998550" y="-65858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68F72AEE-B931-BAAA-B4FF-1EC9886649F9}"/>
                </a:ext>
              </a:extLst>
            </p:cNvPr>
            <p:cNvSpPr/>
            <p:nvPr/>
          </p:nvSpPr>
          <p:spPr>
            <a:xfrm>
              <a:off x="-44321672" y="-65858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CF875F8F-A887-B8FE-C9F4-FE228F17C069}"/>
                </a:ext>
              </a:extLst>
            </p:cNvPr>
            <p:cNvSpPr/>
            <p:nvPr/>
          </p:nvSpPr>
          <p:spPr>
            <a:xfrm>
              <a:off x="-44402553" y="-65858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C2A7C512-69F5-6ABC-4DDF-81C5AB725326}"/>
                </a:ext>
              </a:extLst>
            </p:cNvPr>
            <p:cNvSpPr/>
            <p:nvPr/>
          </p:nvSpPr>
          <p:spPr>
            <a:xfrm>
              <a:off x="-45978287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9FBBB18B-1324-961F-2C9F-16275BB61E59}"/>
                </a:ext>
              </a:extLst>
            </p:cNvPr>
            <p:cNvSpPr/>
            <p:nvPr/>
          </p:nvSpPr>
          <p:spPr>
            <a:xfrm>
              <a:off x="-45897406" y="-74955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118BE40A-C75C-BCF4-C256-33CC7E6A90DE}"/>
                </a:ext>
              </a:extLst>
            </p:cNvPr>
            <p:cNvSpPr/>
            <p:nvPr/>
          </p:nvSpPr>
          <p:spPr>
            <a:xfrm>
              <a:off x="-43594949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A52381F2-7282-1929-26F4-3BFC0F90A5FA}"/>
                </a:ext>
              </a:extLst>
            </p:cNvPr>
            <p:cNvSpPr/>
            <p:nvPr/>
          </p:nvSpPr>
          <p:spPr>
            <a:xfrm>
              <a:off x="-42342015" y="-66558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B274514E-1787-7012-B3CC-E15F476F3C6A}"/>
                </a:ext>
              </a:extLst>
            </p:cNvPr>
            <p:cNvSpPr/>
            <p:nvPr/>
          </p:nvSpPr>
          <p:spPr>
            <a:xfrm>
              <a:off x="-43513746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02D6ABCD-24BD-DC06-E722-368542418A07}"/>
                </a:ext>
              </a:extLst>
            </p:cNvPr>
            <p:cNvSpPr/>
            <p:nvPr/>
          </p:nvSpPr>
          <p:spPr>
            <a:xfrm>
              <a:off x="-45574284" y="-74955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37ADEB67-7B74-4C64-48AD-AA3A4D61D044}"/>
                </a:ext>
              </a:extLst>
            </p:cNvPr>
            <p:cNvSpPr/>
            <p:nvPr/>
          </p:nvSpPr>
          <p:spPr>
            <a:xfrm>
              <a:off x="-43513746" y="-58863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54667B9F-A986-9316-0501-99CDDCF95F6E}"/>
                </a:ext>
              </a:extLst>
            </p:cNvPr>
            <p:cNvSpPr/>
            <p:nvPr/>
          </p:nvSpPr>
          <p:spPr>
            <a:xfrm>
              <a:off x="-43150183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A5378A4B-793F-F7DA-0651-03EE90073A59}"/>
                </a:ext>
              </a:extLst>
            </p:cNvPr>
            <p:cNvSpPr/>
            <p:nvPr/>
          </p:nvSpPr>
          <p:spPr>
            <a:xfrm>
              <a:off x="-44321914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B564E20C-F31F-0CAA-09F4-900B19387C24}"/>
                </a:ext>
              </a:extLst>
            </p:cNvPr>
            <p:cNvSpPr/>
            <p:nvPr/>
          </p:nvSpPr>
          <p:spPr>
            <a:xfrm>
              <a:off x="-44240952" y="-85455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BA06692D-A48F-946F-E89E-F53B1F5EDBA7}"/>
                </a:ext>
              </a:extLst>
            </p:cNvPr>
            <p:cNvSpPr/>
            <p:nvPr/>
          </p:nvSpPr>
          <p:spPr>
            <a:xfrm>
              <a:off x="-45170119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02170392-865F-A2A9-4F38-3F06A07238F8}"/>
                </a:ext>
              </a:extLst>
            </p:cNvPr>
            <p:cNvSpPr/>
            <p:nvPr/>
          </p:nvSpPr>
          <p:spPr>
            <a:xfrm>
              <a:off x="-43230984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65CD9775-03E5-A0B2-A7D6-C160B07A8A50}"/>
                </a:ext>
              </a:extLst>
            </p:cNvPr>
            <p:cNvSpPr/>
            <p:nvPr/>
          </p:nvSpPr>
          <p:spPr>
            <a:xfrm>
              <a:off x="-43432784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039A6F67-CF1E-E6E7-2F44-68BAD3C31A85}"/>
                </a:ext>
              </a:extLst>
            </p:cNvPr>
            <p:cNvSpPr/>
            <p:nvPr/>
          </p:nvSpPr>
          <p:spPr>
            <a:xfrm>
              <a:off x="-43352467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9E5BE799-3E35-158A-90EB-7BDDC67B052A}"/>
                </a:ext>
              </a:extLst>
            </p:cNvPr>
            <p:cNvSpPr/>
            <p:nvPr/>
          </p:nvSpPr>
          <p:spPr>
            <a:xfrm>
              <a:off x="-43271424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2E1D455D-1D36-3302-DEB3-F947EA0A8527}"/>
                </a:ext>
              </a:extLst>
            </p:cNvPr>
            <p:cNvSpPr/>
            <p:nvPr/>
          </p:nvSpPr>
          <p:spPr>
            <a:xfrm>
              <a:off x="-44766116" y="-74955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96D42E64-5A26-BA0A-F332-E0B17EB5D834}"/>
                </a:ext>
              </a:extLst>
            </p:cNvPr>
            <p:cNvSpPr/>
            <p:nvPr/>
          </p:nvSpPr>
          <p:spPr>
            <a:xfrm>
              <a:off x="-44685235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2E4CBE3C-FEDC-0AF9-C067-A28AF3396A3F}"/>
                </a:ext>
              </a:extLst>
            </p:cNvPr>
            <p:cNvSpPr/>
            <p:nvPr/>
          </p:nvSpPr>
          <p:spPr>
            <a:xfrm>
              <a:off x="-42908023" y="-66558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717BC456-D041-DAA7-5DAA-75DCA3E90A51}"/>
                </a:ext>
              </a:extLst>
            </p:cNvPr>
            <p:cNvSpPr/>
            <p:nvPr/>
          </p:nvSpPr>
          <p:spPr>
            <a:xfrm>
              <a:off x="-43554106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8494A855-F1E8-A0C9-FF13-C968DFFC6A3D}"/>
                </a:ext>
              </a:extLst>
            </p:cNvPr>
            <p:cNvSpPr/>
            <p:nvPr/>
          </p:nvSpPr>
          <p:spPr>
            <a:xfrm>
              <a:off x="-44443074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E0668018-DD5E-2351-58F2-741E84E79A52}"/>
                </a:ext>
              </a:extLst>
            </p:cNvPr>
            <p:cNvSpPr/>
            <p:nvPr/>
          </p:nvSpPr>
          <p:spPr>
            <a:xfrm>
              <a:off x="-44362274" y="-74955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8D0E85C2-2D66-E522-73D8-AD907A30285E}"/>
                </a:ext>
              </a:extLst>
            </p:cNvPr>
            <p:cNvSpPr/>
            <p:nvPr/>
          </p:nvSpPr>
          <p:spPr>
            <a:xfrm>
              <a:off x="-43635068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27F73289-7E52-F771-0272-20F686B51CBA}"/>
                </a:ext>
              </a:extLst>
            </p:cNvPr>
            <p:cNvSpPr/>
            <p:nvPr/>
          </p:nvSpPr>
          <p:spPr>
            <a:xfrm>
              <a:off x="-43190221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B6841EDE-CA6A-A96E-974C-73806FA1DA4B}"/>
                </a:ext>
              </a:extLst>
            </p:cNvPr>
            <p:cNvSpPr/>
            <p:nvPr/>
          </p:nvSpPr>
          <p:spPr>
            <a:xfrm>
              <a:off x="-43998469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A8D68CD7-6EEF-8F91-9431-379F9D66821A}"/>
                </a:ext>
              </a:extLst>
            </p:cNvPr>
            <p:cNvSpPr/>
            <p:nvPr/>
          </p:nvSpPr>
          <p:spPr>
            <a:xfrm>
              <a:off x="-42867582" y="-51862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EDD3E9D6-4331-93EB-C58E-5A8DC12E736F}"/>
                </a:ext>
              </a:extLst>
            </p:cNvPr>
            <p:cNvSpPr/>
            <p:nvPr/>
          </p:nvSpPr>
          <p:spPr>
            <a:xfrm>
              <a:off x="-43958270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27A8B80F-8BC6-5734-544A-526AD89B19D7}"/>
                </a:ext>
              </a:extLst>
            </p:cNvPr>
            <p:cNvSpPr/>
            <p:nvPr/>
          </p:nvSpPr>
          <p:spPr>
            <a:xfrm>
              <a:off x="-43917830" y="-8545425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F5F410F7-C022-C693-CDC4-84BD7BABBDB0}"/>
                </a:ext>
              </a:extLst>
            </p:cNvPr>
            <p:cNvSpPr/>
            <p:nvPr/>
          </p:nvSpPr>
          <p:spPr>
            <a:xfrm>
              <a:off x="-44120033" y="-511664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2A313A76-FE10-EAE0-2B18-ECFE6A1C9953}"/>
                </a:ext>
              </a:extLst>
            </p:cNvPr>
            <p:cNvSpPr/>
            <p:nvPr/>
          </p:nvSpPr>
          <p:spPr>
            <a:xfrm>
              <a:off x="-43877228" y="-66558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739937C7-C04C-B0C4-DEE0-3817E31A546B}"/>
                </a:ext>
              </a:extLst>
            </p:cNvPr>
            <p:cNvSpPr/>
            <p:nvPr/>
          </p:nvSpPr>
          <p:spPr>
            <a:xfrm>
              <a:off x="-43634987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B98DDDAD-11F5-5179-7507-13FE866970E4}"/>
                </a:ext>
              </a:extLst>
            </p:cNvPr>
            <p:cNvSpPr/>
            <p:nvPr/>
          </p:nvSpPr>
          <p:spPr>
            <a:xfrm>
              <a:off x="-43554106" y="-74955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A3A22367-A7B0-9460-4BBB-7E3AE47F4645}"/>
                </a:ext>
              </a:extLst>
            </p:cNvPr>
            <p:cNvSpPr/>
            <p:nvPr/>
          </p:nvSpPr>
          <p:spPr>
            <a:xfrm>
              <a:off x="-43958351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727D5A96-A17B-E57B-BABC-ACA4B1CCF596}"/>
                </a:ext>
              </a:extLst>
            </p:cNvPr>
            <p:cNvSpPr/>
            <p:nvPr/>
          </p:nvSpPr>
          <p:spPr>
            <a:xfrm>
              <a:off x="-44039071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08EF441B-D3B3-342D-A777-273C3F8DA7C8}"/>
                </a:ext>
              </a:extLst>
            </p:cNvPr>
            <p:cNvSpPr/>
            <p:nvPr/>
          </p:nvSpPr>
          <p:spPr>
            <a:xfrm>
              <a:off x="-43392504" y="-511631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E8E07C26-4C61-1216-9651-C8211A17A9DB}"/>
                </a:ext>
              </a:extLst>
            </p:cNvPr>
            <p:cNvSpPr/>
            <p:nvPr/>
          </p:nvSpPr>
          <p:spPr>
            <a:xfrm>
              <a:off x="-43230903" y="-74955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E89D470A-4C49-B9BF-69CC-606F1BD7F35C}"/>
                </a:ext>
              </a:extLst>
            </p:cNvPr>
            <p:cNvSpPr/>
            <p:nvPr/>
          </p:nvSpPr>
          <p:spPr>
            <a:xfrm>
              <a:off x="-43150102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2170275F-6FD0-2F3F-7D17-A1CF4E8E11EA}"/>
                </a:ext>
              </a:extLst>
            </p:cNvPr>
            <p:cNvSpPr/>
            <p:nvPr/>
          </p:nvSpPr>
          <p:spPr>
            <a:xfrm>
              <a:off x="-43594869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AAE48A64-AB20-293D-43D7-72AD423AD210}"/>
                </a:ext>
              </a:extLst>
            </p:cNvPr>
            <p:cNvSpPr/>
            <p:nvPr/>
          </p:nvSpPr>
          <p:spPr>
            <a:xfrm>
              <a:off x="-43513746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A25E3DF7-EE56-9B4D-6295-684436F74C74}"/>
                </a:ext>
              </a:extLst>
            </p:cNvPr>
            <p:cNvSpPr/>
            <p:nvPr/>
          </p:nvSpPr>
          <p:spPr>
            <a:xfrm>
              <a:off x="-43432784" y="-85455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BAEF3901-2891-547C-C7B4-7A537619F752}"/>
                </a:ext>
              </a:extLst>
            </p:cNvPr>
            <p:cNvSpPr/>
            <p:nvPr/>
          </p:nvSpPr>
          <p:spPr>
            <a:xfrm>
              <a:off x="-42826819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2EBA1890-9B3A-0110-14A2-ADBAB0D0D630}"/>
                </a:ext>
              </a:extLst>
            </p:cNvPr>
            <p:cNvSpPr/>
            <p:nvPr/>
          </p:nvSpPr>
          <p:spPr>
            <a:xfrm>
              <a:off x="-43917749" y="-504623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9C832A04-AEB5-87FE-28C2-32A9C85A5760}"/>
                </a:ext>
              </a:extLst>
            </p:cNvPr>
            <p:cNvSpPr/>
            <p:nvPr/>
          </p:nvSpPr>
          <p:spPr>
            <a:xfrm>
              <a:off x="-44362274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3BB93F58-D39D-333A-16F8-F227768C5E4E}"/>
                </a:ext>
              </a:extLst>
            </p:cNvPr>
            <p:cNvSpPr/>
            <p:nvPr/>
          </p:nvSpPr>
          <p:spPr>
            <a:xfrm>
              <a:off x="-44443155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B4180F35-B81F-1E92-C72D-F4303B78AA67}"/>
                </a:ext>
              </a:extLst>
            </p:cNvPr>
            <p:cNvSpPr/>
            <p:nvPr/>
          </p:nvSpPr>
          <p:spPr>
            <a:xfrm>
              <a:off x="-43675589" y="-504623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CFEEB7AD-1C01-534A-E3D5-C27C73A6F471}"/>
                </a:ext>
              </a:extLst>
            </p:cNvPr>
            <p:cNvSpPr/>
            <p:nvPr/>
          </p:nvSpPr>
          <p:spPr>
            <a:xfrm>
              <a:off x="-44443155" y="-665589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1BB5D2C1-4E11-7A67-2C9F-145D3F395692}"/>
                </a:ext>
              </a:extLst>
            </p:cNvPr>
            <p:cNvSpPr/>
            <p:nvPr/>
          </p:nvSpPr>
          <p:spPr>
            <a:xfrm>
              <a:off x="-42382536" y="-672590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40810BC8-5A06-EFA4-0348-CFC6645264E0}"/>
                </a:ext>
              </a:extLst>
            </p:cNvPr>
            <p:cNvSpPr/>
            <p:nvPr/>
          </p:nvSpPr>
          <p:spPr>
            <a:xfrm>
              <a:off x="-44402875" y="-672590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F1DD5D0F-DC41-40D2-4DA5-15190B2DE99F}"/>
                </a:ext>
              </a:extLst>
            </p:cNvPr>
            <p:cNvSpPr/>
            <p:nvPr/>
          </p:nvSpPr>
          <p:spPr>
            <a:xfrm>
              <a:off x="-42422655" y="-67959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19507C03-C0F3-ECA4-EA7B-BAFCDB8856FF}"/>
                </a:ext>
              </a:extLst>
            </p:cNvPr>
            <p:cNvSpPr/>
            <p:nvPr/>
          </p:nvSpPr>
          <p:spPr>
            <a:xfrm>
              <a:off x="-42503778" y="-67959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2BE1553E-AA42-1A21-705E-DA80C68F085C}"/>
                </a:ext>
              </a:extLst>
            </p:cNvPr>
            <p:cNvSpPr/>
            <p:nvPr/>
          </p:nvSpPr>
          <p:spPr>
            <a:xfrm>
              <a:off x="-42584901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6ADD351C-D099-56EF-9D16-D00BCC2A90C1}"/>
                </a:ext>
              </a:extLst>
            </p:cNvPr>
            <p:cNvSpPr/>
            <p:nvPr/>
          </p:nvSpPr>
          <p:spPr>
            <a:xfrm>
              <a:off x="-44685396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25198EA4-BC51-77DD-5D5C-4CC8275FC704}"/>
                </a:ext>
              </a:extLst>
            </p:cNvPr>
            <p:cNvSpPr/>
            <p:nvPr/>
          </p:nvSpPr>
          <p:spPr>
            <a:xfrm>
              <a:off x="-42746180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F61ADFA4-1C3D-5113-E15E-659295199D5D}"/>
                </a:ext>
              </a:extLst>
            </p:cNvPr>
            <p:cNvSpPr/>
            <p:nvPr/>
          </p:nvSpPr>
          <p:spPr>
            <a:xfrm>
              <a:off x="-42827303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FB0F5430-E791-0328-3CDB-9A37CB1CA4B7}"/>
                </a:ext>
              </a:extLst>
            </p:cNvPr>
            <p:cNvSpPr/>
            <p:nvPr/>
          </p:nvSpPr>
          <p:spPr>
            <a:xfrm>
              <a:off x="-42907700" y="-679590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7AEA8833-1229-6884-2AA2-C295A9C33F01}"/>
                </a:ext>
              </a:extLst>
            </p:cNvPr>
            <p:cNvSpPr/>
            <p:nvPr/>
          </p:nvSpPr>
          <p:spPr>
            <a:xfrm>
              <a:off x="-43230823" y="-67959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C4701435-64C3-825E-3ABA-F27C73B22D41}"/>
                </a:ext>
              </a:extLst>
            </p:cNvPr>
            <p:cNvSpPr/>
            <p:nvPr/>
          </p:nvSpPr>
          <p:spPr>
            <a:xfrm>
              <a:off x="-44766116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FE238CBC-D1A2-B4A3-61EA-806B681DF009}"/>
                </a:ext>
              </a:extLst>
            </p:cNvPr>
            <p:cNvSpPr/>
            <p:nvPr/>
          </p:nvSpPr>
          <p:spPr>
            <a:xfrm>
              <a:off x="-43392666" y="-679582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80B8B277-4C26-56FB-1352-FC8D487E76FC}"/>
                </a:ext>
              </a:extLst>
            </p:cNvPr>
            <p:cNvSpPr/>
            <p:nvPr/>
          </p:nvSpPr>
          <p:spPr>
            <a:xfrm>
              <a:off x="-44685235" y="-88953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E0D12C7E-2229-F7C4-FE45-EC4F163A0453}"/>
                </a:ext>
              </a:extLst>
            </p:cNvPr>
            <p:cNvSpPr/>
            <p:nvPr/>
          </p:nvSpPr>
          <p:spPr>
            <a:xfrm>
              <a:off x="-43554348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30CE08DA-D0FC-0D59-2EB5-279C993E6C2F}"/>
                </a:ext>
              </a:extLst>
            </p:cNvPr>
            <p:cNvSpPr/>
            <p:nvPr/>
          </p:nvSpPr>
          <p:spPr>
            <a:xfrm>
              <a:off x="-43877711" y="-6795909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E09FD960-8219-1D3C-EA1B-B272460D2A7F}"/>
                </a:ext>
              </a:extLst>
            </p:cNvPr>
            <p:cNvSpPr/>
            <p:nvPr/>
          </p:nvSpPr>
          <p:spPr>
            <a:xfrm>
              <a:off x="-43957787" y="-67959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E6D2D7D9-5A21-6A4F-B974-2289A1B49911}"/>
                </a:ext>
              </a:extLst>
            </p:cNvPr>
            <p:cNvSpPr/>
            <p:nvPr/>
          </p:nvSpPr>
          <p:spPr>
            <a:xfrm>
              <a:off x="-44038990" y="-67959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5431C3EB-9F94-E9E9-D426-8CBAC616B249}"/>
                </a:ext>
              </a:extLst>
            </p:cNvPr>
            <p:cNvSpPr/>
            <p:nvPr/>
          </p:nvSpPr>
          <p:spPr>
            <a:xfrm>
              <a:off x="-45089319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42FB8A1D-0D40-19B8-A727-6F960CCB43BD}"/>
                </a:ext>
              </a:extLst>
            </p:cNvPr>
            <p:cNvSpPr/>
            <p:nvPr/>
          </p:nvSpPr>
          <p:spPr>
            <a:xfrm>
              <a:off x="-44200350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309A9142-840E-EBFC-7FB5-85F0DED0355C}"/>
                </a:ext>
              </a:extLst>
            </p:cNvPr>
            <p:cNvSpPr/>
            <p:nvPr/>
          </p:nvSpPr>
          <p:spPr>
            <a:xfrm>
              <a:off x="-44281312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2ADC6517-1F04-8595-39CB-090B3DC5962F}"/>
                </a:ext>
              </a:extLst>
            </p:cNvPr>
            <p:cNvSpPr/>
            <p:nvPr/>
          </p:nvSpPr>
          <p:spPr>
            <a:xfrm>
              <a:off x="-44362515" y="-67959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B716EB19-9E99-5A89-11FE-9945BF5F5CA6}"/>
                </a:ext>
              </a:extLst>
            </p:cNvPr>
            <p:cNvSpPr/>
            <p:nvPr/>
          </p:nvSpPr>
          <p:spPr>
            <a:xfrm>
              <a:off x="-42382456" y="-6866077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0A4511AE-9138-227C-E50F-4FFF1A90E6CD}"/>
                </a:ext>
              </a:extLst>
            </p:cNvPr>
            <p:cNvSpPr/>
            <p:nvPr/>
          </p:nvSpPr>
          <p:spPr>
            <a:xfrm>
              <a:off x="-43352467" y="-85455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49713DAF-6B5F-B41B-2D0D-7CACAD50CB27}"/>
                </a:ext>
              </a:extLst>
            </p:cNvPr>
            <p:cNvSpPr/>
            <p:nvPr/>
          </p:nvSpPr>
          <p:spPr>
            <a:xfrm>
              <a:off x="-43271505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33867208-D388-990E-3A1B-6756D0F7097C}"/>
                </a:ext>
              </a:extLst>
            </p:cNvPr>
            <p:cNvSpPr/>
            <p:nvPr/>
          </p:nvSpPr>
          <p:spPr>
            <a:xfrm>
              <a:off x="-43190301" y="-854558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321A29A5-40C0-53AA-CAE0-83F174872D89}"/>
                </a:ext>
              </a:extLst>
            </p:cNvPr>
            <p:cNvSpPr/>
            <p:nvPr/>
          </p:nvSpPr>
          <p:spPr>
            <a:xfrm>
              <a:off x="-45170200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5479E0B5-8069-01C4-3A9A-EC2F041F29A3}"/>
                </a:ext>
              </a:extLst>
            </p:cNvPr>
            <p:cNvSpPr/>
            <p:nvPr/>
          </p:nvSpPr>
          <p:spPr>
            <a:xfrm>
              <a:off x="-45493483" y="-84751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13CE39B8-9D01-FBE1-C69B-83FFE41160C1}"/>
                </a:ext>
              </a:extLst>
            </p:cNvPr>
            <p:cNvSpPr/>
            <p:nvPr/>
          </p:nvSpPr>
          <p:spPr>
            <a:xfrm>
              <a:off x="-45170119" y="-88953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A9F627AF-99E6-F80C-48EB-B36AA145E2F1}"/>
                </a:ext>
              </a:extLst>
            </p:cNvPr>
            <p:cNvSpPr/>
            <p:nvPr/>
          </p:nvSpPr>
          <p:spPr>
            <a:xfrm>
              <a:off x="-45170200" y="-84751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8A5AD9DD-299E-B3A0-528F-571188E45BFC}"/>
                </a:ext>
              </a:extLst>
            </p:cNvPr>
            <p:cNvSpPr/>
            <p:nvPr/>
          </p:nvSpPr>
          <p:spPr>
            <a:xfrm>
              <a:off x="-43109662" y="-504623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0A1D19E9-F521-D4B1-AC4F-D94FF948562B}"/>
                </a:ext>
              </a:extLst>
            </p:cNvPr>
            <p:cNvSpPr/>
            <p:nvPr/>
          </p:nvSpPr>
          <p:spPr>
            <a:xfrm>
              <a:off x="-44685396" y="-84751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9A9B9CEF-155E-EC18-34BF-27DA4AEF7B8D}"/>
                </a:ext>
              </a:extLst>
            </p:cNvPr>
            <p:cNvSpPr/>
            <p:nvPr/>
          </p:nvSpPr>
          <p:spPr>
            <a:xfrm>
              <a:off x="-44402956" y="-6865996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ACAC94E9-B4DB-8F61-3FA9-CBBC1DDB3361}"/>
                </a:ext>
              </a:extLst>
            </p:cNvPr>
            <p:cNvSpPr/>
            <p:nvPr/>
          </p:nvSpPr>
          <p:spPr>
            <a:xfrm>
              <a:off x="-42019135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70F0B091-7757-CA1C-E0C9-19D48BA50609}"/>
                </a:ext>
              </a:extLst>
            </p:cNvPr>
            <p:cNvSpPr/>
            <p:nvPr/>
          </p:nvSpPr>
          <p:spPr>
            <a:xfrm>
              <a:off x="-42099774" y="-693600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32E8330B-54F8-C01C-2B32-213698001CB5}"/>
                </a:ext>
              </a:extLst>
            </p:cNvPr>
            <p:cNvSpPr/>
            <p:nvPr/>
          </p:nvSpPr>
          <p:spPr>
            <a:xfrm>
              <a:off x="-42422735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51925CDA-6F72-5FD8-D621-BA804453E300}"/>
                </a:ext>
              </a:extLst>
            </p:cNvPr>
            <p:cNvSpPr/>
            <p:nvPr/>
          </p:nvSpPr>
          <p:spPr>
            <a:xfrm>
              <a:off x="-42503939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1B461E88-79C5-9268-27C0-F67EF4FF5280}"/>
                </a:ext>
              </a:extLst>
            </p:cNvPr>
            <p:cNvSpPr/>
            <p:nvPr/>
          </p:nvSpPr>
          <p:spPr>
            <a:xfrm>
              <a:off x="-42584901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04D0424B-EC17-D3B0-E595-877F1DE73CF2}"/>
                </a:ext>
              </a:extLst>
            </p:cNvPr>
            <p:cNvSpPr/>
            <p:nvPr/>
          </p:nvSpPr>
          <p:spPr>
            <a:xfrm>
              <a:off x="-42665218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AF46E6A6-818E-2E1D-819A-32C576774335}"/>
                </a:ext>
              </a:extLst>
            </p:cNvPr>
            <p:cNvSpPr/>
            <p:nvPr/>
          </p:nvSpPr>
          <p:spPr>
            <a:xfrm>
              <a:off x="-42746180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1CC9634F-B53C-3570-F108-C6C62A3B63CD}"/>
                </a:ext>
              </a:extLst>
            </p:cNvPr>
            <p:cNvSpPr/>
            <p:nvPr/>
          </p:nvSpPr>
          <p:spPr>
            <a:xfrm>
              <a:off x="-42827303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40949DAB-2A6C-25B4-5E4E-DBC1336C0F6A}"/>
                </a:ext>
              </a:extLst>
            </p:cNvPr>
            <p:cNvSpPr/>
            <p:nvPr/>
          </p:nvSpPr>
          <p:spPr>
            <a:xfrm>
              <a:off x="-43230903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1F228CEB-3B9B-016C-0DD3-AAC6AAE1FA33}"/>
                </a:ext>
              </a:extLst>
            </p:cNvPr>
            <p:cNvSpPr/>
            <p:nvPr/>
          </p:nvSpPr>
          <p:spPr>
            <a:xfrm>
              <a:off x="-45493483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C23FE757-19C7-4E2F-2BF8-D137CF4C9E19}"/>
                </a:ext>
              </a:extLst>
            </p:cNvPr>
            <p:cNvSpPr/>
            <p:nvPr/>
          </p:nvSpPr>
          <p:spPr>
            <a:xfrm>
              <a:off x="-43392666" y="-6936244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A9E98D5C-D09A-24AC-D503-64F44790E9FE}"/>
                </a:ext>
              </a:extLst>
            </p:cNvPr>
            <p:cNvSpPr/>
            <p:nvPr/>
          </p:nvSpPr>
          <p:spPr>
            <a:xfrm>
              <a:off x="-45574284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A1D8AA8E-0388-8CEB-2046-86D004AD9FF7}"/>
                </a:ext>
              </a:extLst>
            </p:cNvPr>
            <p:cNvSpPr/>
            <p:nvPr/>
          </p:nvSpPr>
          <p:spPr>
            <a:xfrm>
              <a:off x="-43554348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ADF2A88C-C902-2CE7-29EF-9FB9C7C7F30A}"/>
                </a:ext>
              </a:extLst>
            </p:cNvPr>
            <p:cNvSpPr/>
            <p:nvPr/>
          </p:nvSpPr>
          <p:spPr>
            <a:xfrm>
              <a:off x="-45978368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49C915D6-7557-20A3-8CD9-BDEDB968B1B0}"/>
                </a:ext>
              </a:extLst>
            </p:cNvPr>
            <p:cNvSpPr/>
            <p:nvPr/>
          </p:nvSpPr>
          <p:spPr>
            <a:xfrm>
              <a:off x="-45897406" y="-73554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37AD285D-AD9E-417A-78BF-0D58BBB61813}"/>
                </a:ext>
              </a:extLst>
            </p:cNvPr>
            <p:cNvSpPr/>
            <p:nvPr/>
          </p:nvSpPr>
          <p:spPr>
            <a:xfrm>
              <a:off x="-43957867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F83B0F55-F82C-3089-D159-756A09AD2B09}"/>
                </a:ext>
              </a:extLst>
            </p:cNvPr>
            <p:cNvSpPr/>
            <p:nvPr/>
          </p:nvSpPr>
          <p:spPr>
            <a:xfrm>
              <a:off x="-44039071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04A8A562-0A1D-ED0B-AB8F-A03A0ECCC004}"/>
                </a:ext>
              </a:extLst>
            </p:cNvPr>
            <p:cNvSpPr/>
            <p:nvPr/>
          </p:nvSpPr>
          <p:spPr>
            <a:xfrm>
              <a:off x="-44120033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6B5B5379-0B35-22C3-7A4B-ABEEF08888E1}"/>
                </a:ext>
              </a:extLst>
            </p:cNvPr>
            <p:cNvSpPr/>
            <p:nvPr/>
          </p:nvSpPr>
          <p:spPr>
            <a:xfrm>
              <a:off x="-42867421" y="-504623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96010BE7-44E1-640B-C480-6F288024E83F}"/>
                </a:ext>
              </a:extLst>
            </p:cNvPr>
            <p:cNvSpPr/>
            <p:nvPr/>
          </p:nvSpPr>
          <p:spPr>
            <a:xfrm>
              <a:off x="-45493483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8EF5FD88-67E9-4DB8-810E-FA84F3A2CF00}"/>
                </a:ext>
              </a:extLst>
            </p:cNvPr>
            <p:cNvSpPr/>
            <p:nvPr/>
          </p:nvSpPr>
          <p:spPr>
            <a:xfrm>
              <a:off x="-44200350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99E24062-C065-CBA5-47D3-6DB8D1916C66}"/>
                </a:ext>
              </a:extLst>
            </p:cNvPr>
            <p:cNvSpPr/>
            <p:nvPr/>
          </p:nvSpPr>
          <p:spPr>
            <a:xfrm>
              <a:off x="-44281312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A787BCE3-1FC0-2B5D-D16D-CAFDBDC583F8}"/>
                </a:ext>
              </a:extLst>
            </p:cNvPr>
            <p:cNvSpPr/>
            <p:nvPr/>
          </p:nvSpPr>
          <p:spPr>
            <a:xfrm>
              <a:off x="-44362515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128AE9F0-EB61-FDBA-061D-F653F0F8DA17}"/>
                </a:ext>
              </a:extLst>
            </p:cNvPr>
            <p:cNvSpPr/>
            <p:nvPr/>
          </p:nvSpPr>
          <p:spPr>
            <a:xfrm>
              <a:off x="-45170200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ECB1115E-DB96-1377-3A24-164A5363755C}"/>
                </a:ext>
              </a:extLst>
            </p:cNvPr>
            <p:cNvSpPr/>
            <p:nvPr/>
          </p:nvSpPr>
          <p:spPr>
            <a:xfrm>
              <a:off x="-44039071" y="-49763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51733F30-4E48-0493-25CC-30CC2C45FE54}"/>
                </a:ext>
              </a:extLst>
            </p:cNvPr>
            <p:cNvSpPr/>
            <p:nvPr/>
          </p:nvSpPr>
          <p:spPr>
            <a:xfrm>
              <a:off x="-44685637" y="-693600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753B3FD6-D80E-1690-260F-3C3F5DCC7F50}"/>
                </a:ext>
              </a:extLst>
            </p:cNvPr>
            <p:cNvSpPr/>
            <p:nvPr/>
          </p:nvSpPr>
          <p:spPr>
            <a:xfrm>
              <a:off x="-45089480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B3990897-BB58-2CE6-E4E9-FA9D751DC9B4}"/>
                </a:ext>
              </a:extLst>
            </p:cNvPr>
            <p:cNvSpPr/>
            <p:nvPr/>
          </p:nvSpPr>
          <p:spPr>
            <a:xfrm>
              <a:off x="-45574203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09EC4A30-2F01-6E89-CC95-2F9BD4DA1E58}"/>
                </a:ext>
              </a:extLst>
            </p:cNvPr>
            <p:cNvSpPr/>
            <p:nvPr/>
          </p:nvSpPr>
          <p:spPr>
            <a:xfrm>
              <a:off x="-45897406" y="-80554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BDBF82EE-6ED2-685A-7CD4-1F6D7E7F78B4}"/>
                </a:ext>
              </a:extLst>
            </p:cNvPr>
            <p:cNvSpPr/>
            <p:nvPr/>
          </p:nvSpPr>
          <p:spPr>
            <a:xfrm>
              <a:off x="-44685396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3D952977-045E-43CD-0C2A-4C16B2C3F003}"/>
                </a:ext>
              </a:extLst>
            </p:cNvPr>
            <p:cNvSpPr/>
            <p:nvPr/>
          </p:nvSpPr>
          <p:spPr>
            <a:xfrm>
              <a:off x="-42059575" y="-700609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62A76BAC-589F-93C0-091C-14524A051052}"/>
                </a:ext>
              </a:extLst>
            </p:cNvPr>
            <p:cNvSpPr/>
            <p:nvPr/>
          </p:nvSpPr>
          <p:spPr>
            <a:xfrm>
              <a:off x="-42544299" y="-70056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80FE4E0C-014D-2A92-74C3-B98463964A11}"/>
                </a:ext>
              </a:extLst>
            </p:cNvPr>
            <p:cNvSpPr/>
            <p:nvPr/>
          </p:nvSpPr>
          <p:spPr>
            <a:xfrm>
              <a:off x="-44443155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1D6DF212-3774-810E-6C38-005965E4F27A}"/>
                </a:ext>
              </a:extLst>
            </p:cNvPr>
            <p:cNvSpPr/>
            <p:nvPr/>
          </p:nvSpPr>
          <p:spPr>
            <a:xfrm>
              <a:off x="-44362032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44A25912-5D51-673B-2437-6E64C5DC4575}"/>
                </a:ext>
              </a:extLst>
            </p:cNvPr>
            <p:cNvSpPr/>
            <p:nvPr/>
          </p:nvSpPr>
          <p:spPr>
            <a:xfrm>
              <a:off x="-43352467" y="-70056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EED4023C-68D0-1F92-6FCA-B0B416190F2E}"/>
                </a:ext>
              </a:extLst>
            </p:cNvPr>
            <p:cNvSpPr/>
            <p:nvPr/>
          </p:nvSpPr>
          <p:spPr>
            <a:xfrm>
              <a:off x="-43432784" y="-70056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E95E7506-C175-FAA9-9C75-3702E2510092}"/>
                </a:ext>
              </a:extLst>
            </p:cNvPr>
            <p:cNvSpPr/>
            <p:nvPr/>
          </p:nvSpPr>
          <p:spPr>
            <a:xfrm>
              <a:off x="-44240952" y="-70056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E804314D-B215-0B54-D19E-25F625FF9E7D}"/>
                </a:ext>
              </a:extLst>
            </p:cNvPr>
            <p:cNvSpPr/>
            <p:nvPr/>
          </p:nvSpPr>
          <p:spPr>
            <a:xfrm>
              <a:off x="-45978368" y="-80557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448CB4CA-10B1-F2C0-362D-C5198F4D7F21}"/>
                </a:ext>
              </a:extLst>
            </p:cNvPr>
            <p:cNvSpPr/>
            <p:nvPr/>
          </p:nvSpPr>
          <p:spPr>
            <a:xfrm>
              <a:off x="-43958351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01EB4859-F715-41D3-DF9B-6AF6C54EBB3D}"/>
                </a:ext>
              </a:extLst>
            </p:cNvPr>
            <p:cNvSpPr/>
            <p:nvPr/>
          </p:nvSpPr>
          <p:spPr>
            <a:xfrm>
              <a:off x="-44725836" y="-7006090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56123694-6C4A-C51F-1069-301A05296B63}"/>
                </a:ext>
              </a:extLst>
            </p:cNvPr>
            <p:cNvSpPr/>
            <p:nvPr/>
          </p:nvSpPr>
          <p:spPr>
            <a:xfrm>
              <a:off x="-44887599" y="-700560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04D6ECCF-2BE4-7CE0-6E2E-B6C5A628EE15}"/>
                </a:ext>
              </a:extLst>
            </p:cNvPr>
            <p:cNvSpPr/>
            <p:nvPr/>
          </p:nvSpPr>
          <p:spPr>
            <a:xfrm>
              <a:off x="-42099855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36AF09F2-B27F-639A-13F8-8E0FC190CE1D}"/>
                </a:ext>
              </a:extLst>
            </p:cNvPr>
            <p:cNvSpPr/>
            <p:nvPr/>
          </p:nvSpPr>
          <p:spPr>
            <a:xfrm>
              <a:off x="-43635068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5F561E48-9A40-175F-AC9D-FD8F43A80F78}"/>
                </a:ext>
              </a:extLst>
            </p:cNvPr>
            <p:cNvSpPr/>
            <p:nvPr/>
          </p:nvSpPr>
          <p:spPr>
            <a:xfrm>
              <a:off x="-43958270" y="-49761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F5E30752-6B55-384D-F412-5A198EF37385}"/>
                </a:ext>
              </a:extLst>
            </p:cNvPr>
            <p:cNvSpPr/>
            <p:nvPr/>
          </p:nvSpPr>
          <p:spPr>
            <a:xfrm>
              <a:off x="-42342015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9184FDA0-3CF0-0E28-A541-9C272DBC9CC0}"/>
                </a:ext>
              </a:extLst>
            </p:cNvPr>
            <p:cNvSpPr/>
            <p:nvPr/>
          </p:nvSpPr>
          <p:spPr>
            <a:xfrm>
              <a:off x="-43634987" y="-49761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CA55BC80-FEFB-5671-A93E-0E603AEA8B08}"/>
                </a:ext>
              </a:extLst>
            </p:cNvPr>
            <p:cNvSpPr/>
            <p:nvPr/>
          </p:nvSpPr>
          <p:spPr>
            <a:xfrm>
              <a:off x="-44443155" y="-84751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9489F3C7-3D2F-8248-6497-5463FC09F86D}"/>
                </a:ext>
              </a:extLst>
            </p:cNvPr>
            <p:cNvSpPr/>
            <p:nvPr/>
          </p:nvSpPr>
          <p:spPr>
            <a:xfrm>
              <a:off x="-43554106" y="-49762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6ED62F94-FE00-F772-1D28-1348784BF300}"/>
                </a:ext>
              </a:extLst>
            </p:cNvPr>
            <p:cNvSpPr/>
            <p:nvPr/>
          </p:nvSpPr>
          <p:spPr>
            <a:xfrm>
              <a:off x="-43150183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DD714473-7F1E-5CF4-23A6-F13EB9A25C5C}"/>
                </a:ext>
              </a:extLst>
            </p:cNvPr>
            <p:cNvSpPr/>
            <p:nvPr/>
          </p:nvSpPr>
          <p:spPr>
            <a:xfrm>
              <a:off x="-44402634" y="-89653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4E85E7CB-E0A2-C6F9-8B12-3B9558CBEA03}"/>
                </a:ext>
              </a:extLst>
            </p:cNvPr>
            <p:cNvSpPr/>
            <p:nvPr/>
          </p:nvSpPr>
          <p:spPr>
            <a:xfrm>
              <a:off x="-43230903" y="-49763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C41A3F5E-C53C-1516-763C-E7E1C0BEC33E}"/>
                </a:ext>
              </a:extLst>
            </p:cNvPr>
            <p:cNvSpPr/>
            <p:nvPr/>
          </p:nvSpPr>
          <p:spPr>
            <a:xfrm>
              <a:off x="-42908023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CF56FC50-3850-E7B5-F7CE-9729C1B9E7AD}"/>
                </a:ext>
              </a:extLst>
            </p:cNvPr>
            <p:cNvSpPr/>
            <p:nvPr/>
          </p:nvSpPr>
          <p:spPr>
            <a:xfrm>
              <a:off x="-42826900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F7C141B7-8636-296D-00E1-05ACDF7A1D4A}"/>
                </a:ext>
              </a:extLst>
            </p:cNvPr>
            <p:cNvSpPr/>
            <p:nvPr/>
          </p:nvSpPr>
          <p:spPr>
            <a:xfrm>
              <a:off x="-43150102" y="-49761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048D0349-E114-85A3-C043-BE18F2938A54}"/>
                </a:ext>
              </a:extLst>
            </p:cNvPr>
            <p:cNvSpPr/>
            <p:nvPr/>
          </p:nvSpPr>
          <p:spPr>
            <a:xfrm>
              <a:off x="-43150183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AD4F591C-7399-E0B6-689D-DF78190C3C12}"/>
                </a:ext>
              </a:extLst>
            </p:cNvPr>
            <p:cNvSpPr/>
            <p:nvPr/>
          </p:nvSpPr>
          <p:spPr>
            <a:xfrm>
              <a:off x="-43634987" y="-84751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31641D22-BE6B-5183-5336-10A2E5D0758E}"/>
                </a:ext>
              </a:extLst>
            </p:cNvPr>
            <p:cNvSpPr/>
            <p:nvPr/>
          </p:nvSpPr>
          <p:spPr>
            <a:xfrm>
              <a:off x="-43150183" y="-847517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4377AD0D-57A2-E4FE-C4E3-1DA3C856C9B0}"/>
                </a:ext>
              </a:extLst>
            </p:cNvPr>
            <p:cNvSpPr/>
            <p:nvPr/>
          </p:nvSpPr>
          <p:spPr>
            <a:xfrm>
              <a:off x="-42423219" y="-73557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E2BD7D55-4C8E-2E63-79CA-90D8D20649DD}"/>
                </a:ext>
              </a:extLst>
            </p:cNvPr>
            <p:cNvSpPr/>
            <p:nvPr/>
          </p:nvSpPr>
          <p:spPr>
            <a:xfrm>
              <a:off x="-43634987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891FB9EA-7BE2-5790-B09A-0A2108B746BB}"/>
                </a:ext>
              </a:extLst>
            </p:cNvPr>
            <p:cNvSpPr/>
            <p:nvPr/>
          </p:nvSpPr>
          <p:spPr>
            <a:xfrm>
              <a:off x="-45937685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59A79B84-EE18-D000-14A1-6A4F25BD88CD}"/>
                </a:ext>
              </a:extLst>
            </p:cNvPr>
            <p:cNvSpPr/>
            <p:nvPr/>
          </p:nvSpPr>
          <p:spPr>
            <a:xfrm>
              <a:off x="-43958351" y="-483645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53825737-CDDF-6B13-B1DE-23F460D5FB42}"/>
                </a:ext>
              </a:extLst>
            </p:cNvPr>
            <p:cNvSpPr/>
            <p:nvPr/>
          </p:nvSpPr>
          <p:spPr>
            <a:xfrm>
              <a:off x="-43877228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472C1C8B-5D1A-C100-4BD4-F9399B183C6B}"/>
                </a:ext>
              </a:extLst>
            </p:cNvPr>
            <p:cNvSpPr/>
            <p:nvPr/>
          </p:nvSpPr>
          <p:spPr>
            <a:xfrm>
              <a:off x="-43635068" y="-483645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8E3632B1-89F0-4EA5-58CD-2A3E99AEA931}"/>
                </a:ext>
              </a:extLst>
            </p:cNvPr>
            <p:cNvSpPr/>
            <p:nvPr/>
          </p:nvSpPr>
          <p:spPr>
            <a:xfrm>
              <a:off x="-43554106" y="-483621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1A94238B-17BC-9370-51B3-61CF5EE6F105}"/>
                </a:ext>
              </a:extLst>
            </p:cNvPr>
            <p:cNvSpPr/>
            <p:nvPr/>
          </p:nvSpPr>
          <p:spPr>
            <a:xfrm>
              <a:off x="-43230984" y="-483621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264B5037-C72E-8F03-9CE2-DA4E0F1F7A67}"/>
                </a:ext>
              </a:extLst>
            </p:cNvPr>
            <p:cNvSpPr/>
            <p:nvPr/>
          </p:nvSpPr>
          <p:spPr>
            <a:xfrm>
              <a:off x="-45452881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6F3C583D-4634-AFD3-5EA9-CE345CC0FDB5}"/>
                </a:ext>
              </a:extLst>
            </p:cNvPr>
            <p:cNvSpPr/>
            <p:nvPr/>
          </p:nvSpPr>
          <p:spPr>
            <a:xfrm>
              <a:off x="-45614724" y="-84054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FE0245A7-287C-1027-FF5E-5BA8421E7E70}"/>
                </a:ext>
              </a:extLst>
            </p:cNvPr>
            <p:cNvSpPr/>
            <p:nvPr/>
          </p:nvSpPr>
          <p:spPr>
            <a:xfrm>
              <a:off x="-43150183" y="-483645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BF77EE3D-94AD-8390-480C-447B1D300374}"/>
                </a:ext>
              </a:extLst>
            </p:cNvPr>
            <p:cNvSpPr/>
            <p:nvPr/>
          </p:nvSpPr>
          <p:spPr>
            <a:xfrm>
              <a:off x="-45210721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BCCDA799-83FF-AFD2-3D0B-AC403ACA276E}"/>
                </a:ext>
              </a:extLst>
            </p:cNvPr>
            <p:cNvSpPr/>
            <p:nvPr/>
          </p:nvSpPr>
          <p:spPr>
            <a:xfrm>
              <a:off x="-43998550" y="-47666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01FFBB95-DC94-828A-A8A6-4099904F2F86}"/>
                </a:ext>
              </a:extLst>
            </p:cNvPr>
            <p:cNvSpPr/>
            <p:nvPr/>
          </p:nvSpPr>
          <p:spPr>
            <a:xfrm>
              <a:off x="-44443155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78ED3D74-9578-C426-5372-6FD3DA9AD2BA}"/>
                </a:ext>
              </a:extLst>
            </p:cNvPr>
            <p:cNvSpPr/>
            <p:nvPr/>
          </p:nvSpPr>
          <p:spPr>
            <a:xfrm>
              <a:off x="-44685396" y="-707601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122BB709-33D5-15AF-9782-0140B4A639DA}"/>
                </a:ext>
              </a:extLst>
            </p:cNvPr>
            <p:cNvSpPr/>
            <p:nvPr/>
          </p:nvSpPr>
          <p:spPr>
            <a:xfrm>
              <a:off x="-45452881" y="-84050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247E1544-324C-1731-6FED-71D004906B7F}"/>
                </a:ext>
              </a:extLst>
            </p:cNvPr>
            <p:cNvSpPr/>
            <p:nvPr/>
          </p:nvSpPr>
          <p:spPr>
            <a:xfrm>
              <a:off x="-43917669" y="-47665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C1D26811-50F5-E6D5-0244-F30FD92AA67A}"/>
                </a:ext>
              </a:extLst>
            </p:cNvPr>
            <p:cNvSpPr/>
            <p:nvPr/>
          </p:nvSpPr>
          <p:spPr>
            <a:xfrm>
              <a:off x="-44725836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EEA3CA8A-0124-DE2B-0FCC-CC7BD7B57255}"/>
                </a:ext>
              </a:extLst>
            </p:cNvPr>
            <p:cNvSpPr/>
            <p:nvPr/>
          </p:nvSpPr>
          <p:spPr>
            <a:xfrm>
              <a:off x="-45210721" y="-84050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7C9EA92B-1F75-954C-C128-DD9C13E5844F}"/>
                </a:ext>
              </a:extLst>
            </p:cNvPr>
            <p:cNvSpPr/>
            <p:nvPr/>
          </p:nvSpPr>
          <p:spPr>
            <a:xfrm>
              <a:off x="-45130081" y="-84056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F64C2589-CEDB-BAF2-F74F-AD5609D27353}"/>
                </a:ext>
              </a:extLst>
            </p:cNvPr>
            <p:cNvSpPr/>
            <p:nvPr/>
          </p:nvSpPr>
          <p:spPr>
            <a:xfrm>
              <a:off x="-43594385" y="-47665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2984408C-473C-A302-3635-CCA1E51C3A4B}"/>
                </a:ext>
              </a:extLst>
            </p:cNvPr>
            <p:cNvSpPr/>
            <p:nvPr/>
          </p:nvSpPr>
          <p:spPr>
            <a:xfrm>
              <a:off x="-44402553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737A67B4-AF81-02EB-97DD-E45F2F2206CF}"/>
                </a:ext>
              </a:extLst>
            </p:cNvPr>
            <p:cNvSpPr/>
            <p:nvPr/>
          </p:nvSpPr>
          <p:spPr>
            <a:xfrm>
              <a:off x="-44321672" y="-72858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DFAC6186-2020-5502-1755-9FC7B68941E8}"/>
                </a:ext>
              </a:extLst>
            </p:cNvPr>
            <p:cNvSpPr/>
            <p:nvPr/>
          </p:nvSpPr>
          <p:spPr>
            <a:xfrm>
              <a:off x="-44725917" y="-89653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5DA4583E-C29F-FE0F-6B72-D148B17EDD7A}"/>
                </a:ext>
              </a:extLst>
            </p:cNvPr>
            <p:cNvSpPr/>
            <p:nvPr/>
          </p:nvSpPr>
          <p:spPr>
            <a:xfrm>
              <a:off x="-44806718" y="-89651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E0783A5F-9A4D-A292-91FA-96762C30650A}"/>
                </a:ext>
              </a:extLst>
            </p:cNvPr>
            <p:cNvSpPr/>
            <p:nvPr/>
          </p:nvSpPr>
          <p:spPr>
            <a:xfrm>
              <a:off x="-45129840" y="-89651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FF760851-3D3A-CCD0-124F-918972EF3778}"/>
                </a:ext>
              </a:extLst>
            </p:cNvPr>
            <p:cNvSpPr/>
            <p:nvPr/>
          </p:nvSpPr>
          <p:spPr>
            <a:xfrm>
              <a:off x="-43998550" y="-72858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7F3CEF71-E6DD-5667-0059-46E14E19A4BB}"/>
                </a:ext>
              </a:extLst>
            </p:cNvPr>
            <p:cNvSpPr/>
            <p:nvPr/>
          </p:nvSpPr>
          <p:spPr>
            <a:xfrm>
              <a:off x="-43917669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4DC5F505-D3E5-EA6B-CB30-6F0EE724A941}"/>
                </a:ext>
              </a:extLst>
            </p:cNvPr>
            <p:cNvSpPr/>
            <p:nvPr/>
          </p:nvSpPr>
          <p:spPr>
            <a:xfrm>
              <a:off x="-43190704" y="-476652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9444D238-884D-3C15-1384-C107675E6467}"/>
                </a:ext>
              </a:extLst>
            </p:cNvPr>
            <p:cNvSpPr/>
            <p:nvPr/>
          </p:nvSpPr>
          <p:spPr>
            <a:xfrm>
              <a:off x="-44806556" y="-84054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2EEB6037-67A1-0EA6-EA95-FF401C16A11E}"/>
                </a:ext>
              </a:extLst>
            </p:cNvPr>
            <p:cNvSpPr/>
            <p:nvPr/>
          </p:nvSpPr>
          <p:spPr>
            <a:xfrm>
              <a:off x="-41978372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83D1DE76-FDCD-AA43-A858-3124A93BC6FB}"/>
                </a:ext>
              </a:extLst>
            </p:cNvPr>
            <p:cNvSpPr/>
            <p:nvPr/>
          </p:nvSpPr>
          <p:spPr>
            <a:xfrm>
              <a:off x="-43594385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379FF388-2719-AB9B-9FBC-3B5CDAEBE0DE}"/>
                </a:ext>
              </a:extLst>
            </p:cNvPr>
            <p:cNvSpPr/>
            <p:nvPr/>
          </p:nvSpPr>
          <p:spPr>
            <a:xfrm>
              <a:off x="-43190382" y="-84051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F42C0C7B-32DC-E34A-4C57-2D58CB73FABC}"/>
                </a:ext>
              </a:extLst>
            </p:cNvPr>
            <p:cNvSpPr/>
            <p:nvPr/>
          </p:nvSpPr>
          <p:spPr>
            <a:xfrm>
              <a:off x="-43271424" y="-84054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2AD0B620-10D4-7CFF-E3F7-142802E6796B}"/>
                </a:ext>
              </a:extLst>
            </p:cNvPr>
            <p:cNvSpPr/>
            <p:nvPr/>
          </p:nvSpPr>
          <p:spPr>
            <a:xfrm>
              <a:off x="-43917749" y="-46267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BA806F4D-CB93-2D5A-B63C-D7EDEADDB09D}"/>
                </a:ext>
              </a:extLst>
            </p:cNvPr>
            <p:cNvSpPr/>
            <p:nvPr/>
          </p:nvSpPr>
          <p:spPr>
            <a:xfrm>
              <a:off x="-43594708" y="-46265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25998958-68A3-337F-5CE4-7DE521CAEE8A}"/>
                </a:ext>
              </a:extLst>
            </p:cNvPr>
            <p:cNvSpPr/>
            <p:nvPr/>
          </p:nvSpPr>
          <p:spPr>
            <a:xfrm>
              <a:off x="-43190704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41C2FDE8-1BCF-B178-0B0E-05E78CBF2E25}"/>
                </a:ext>
              </a:extLst>
            </p:cNvPr>
            <p:cNvSpPr/>
            <p:nvPr/>
          </p:nvSpPr>
          <p:spPr>
            <a:xfrm>
              <a:off x="-42382617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4D28D9C5-FE14-5F4C-62E3-39B50D3EEDEA}"/>
                </a:ext>
              </a:extLst>
            </p:cNvPr>
            <p:cNvSpPr/>
            <p:nvPr/>
          </p:nvSpPr>
          <p:spPr>
            <a:xfrm>
              <a:off x="-42463337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07B67221-754F-DAF7-3119-82FC4FDD9FBB}"/>
                </a:ext>
              </a:extLst>
            </p:cNvPr>
            <p:cNvSpPr/>
            <p:nvPr/>
          </p:nvSpPr>
          <p:spPr>
            <a:xfrm>
              <a:off x="-44645277" y="-8405493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9D5E8886-91A8-C0E3-78F0-AF3B69D4F207}"/>
                </a:ext>
              </a:extLst>
            </p:cNvPr>
            <p:cNvSpPr/>
            <p:nvPr/>
          </p:nvSpPr>
          <p:spPr>
            <a:xfrm>
              <a:off x="-42867340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B1721E0D-66D0-6BD6-1155-EE40A2ECEFEC}"/>
                </a:ext>
              </a:extLst>
            </p:cNvPr>
            <p:cNvSpPr/>
            <p:nvPr/>
          </p:nvSpPr>
          <p:spPr>
            <a:xfrm>
              <a:off x="-42786540" y="-72858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57DF9AE4-A94C-34DA-2CBD-0B987DD559CE}"/>
                </a:ext>
              </a:extLst>
            </p:cNvPr>
            <p:cNvSpPr/>
            <p:nvPr/>
          </p:nvSpPr>
          <p:spPr>
            <a:xfrm>
              <a:off x="-43513746" y="-84056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1FF8E3BD-17E1-06AF-1766-FF2022BFF4FB}"/>
                </a:ext>
              </a:extLst>
            </p:cNvPr>
            <p:cNvSpPr/>
            <p:nvPr/>
          </p:nvSpPr>
          <p:spPr>
            <a:xfrm>
              <a:off x="-43594708" y="-84051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1B23B2C9-69F9-0E93-F399-7F0DD70A8B00}"/>
                </a:ext>
              </a:extLst>
            </p:cNvPr>
            <p:cNvSpPr/>
            <p:nvPr/>
          </p:nvSpPr>
          <p:spPr>
            <a:xfrm>
              <a:off x="-42786540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159F06DA-098A-8144-E843-7534E8E06A70}"/>
                </a:ext>
              </a:extLst>
            </p:cNvPr>
            <p:cNvSpPr/>
            <p:nvPr/>
          </p:nvSpPr>
          <p:spPr>
            <a:xfrm>
              <a:off x="-42463337" y="-72858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CA3170A7-F815-ECEB-FDB6-11C50DC8BEC7}"/>
                </a:ext>
              </a:extLst>
            </p:cNvPr>
            <p:cNvSpPr/>
            <p:nvPr/>
          </p:nvSpPr>
          <p:spPr>
            <a:xfrm>
              <a:off x="-42382536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747FC1E8-AFC6-783B-7D58-7DA3747F3025}"/>
                </a:ext>
              </a:extLst>
            </p:cNvPr>
            <p:cNvSpPr/>
            <p:nvPr/>
          </p:nvSpPr>
          <p:spPr>
            <a:xfrm>
              <a:off x="-43190382" y="-462659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C4F47709-9760-F384-D58A-C5C8FBB6D74E}"/>
                </a:ext>
              </a:extLst>
            </p:cNvPr>
            <p:cNvSpPr/>
            <p:nvPr/>
          </p:nvSpPr>
          <p:spPr>
            <a:xfrm>
              <a:off x="-42867421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F75DFA76-B359-1C3E-C7E8-4FC29CE8EB77}"/>
                </a:ext>
              </a:extLst>
            </p:cNvPr>
            <p:cNvSpPr/>
            <p:nvPr/>
          </p:nvSpPr>
          <p:spPr>
            <a:xfrm>
              <a:off x="-43190382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249C6BEF-A1A4-5A13-2D0A-AE9135C436F0}"/>
                </a:ext>
              </a:extLst>
            </p:cNvPr>
            <p:cNvSpPr/>
            <p:nvPr/>
          </p:nvSpPr>
          <p:spPr>
            <a:xfrm>
              <a:off x="-43877228" y="-45567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8F418FC1-83C0-5C4A-6DC0-766D31F89546}"/>
                </a:ext>
              </a:extLst>
            </p:cNvPr>
            <p:cNvSpPr/>
            <p:nvPr/>
          </p:nvSpPr>
          <p:spPr>
            <a:xfrm>
              <a:off x="-44402553" y="-84050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3AECDE94-8C6B-74E9-E3BF-926C40CD2892}"/>
                </a:ext>
              </a:extLst>
            </p:cNvPr>
            <p:cNvSpPr/>
            <p:nvPr/>
          </p:nvSpPr>
          <p:spPr>
            <a:xfrm>
              <a:off x="-43634987" y="-45567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B96E3D0A-63B1-8C15-A7B4-7A0D759E7073}"/>
                </a:ext>
              </a:extLst>
            </p:cNvPr>
            <p:cNvSpPr/>
            <p:nvPr/>
          </p:nvSpPr>
          <p:spPr>
            <a:xfrm>
              <a:off x="-43594708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622D59F8-680C-32A0-84BE-0CDB2BA1C2F6}"/>
                </a:ext>
              </a:extLst>
            </p:cNvPr>
            <p:cNvSpPr/>
            <p:nvPr/>
          </p:nvSpPr>
          <p:spPr>
            <a:xfrm>
              <a:off x="-43917749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CEE36981-6D78-E9F2-172E-728B8F33A31C}"/>
                </a:ext>
              </a:extLst>
            </p:cNvPr>
            <p:cNvSpPr/>
            <p:nvPr/>
          </p:nvSpPr>
          <p:spPr>
            <a:xfrm>
              <a:off x="-43998550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8E9E6902-E66C-6B7A-5F4A-0EF007B4D280}"/>
                </a:ext>
              </a:extLst>
            </p:cNvPr>
            <p:cNvSpPr/>
            <p:nvPr/>
          </p:nvSpPr>
          <p:spPr>
            <a:xfrm>
              <a:off x="-44321914" y="-840565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5FB19C34-C26F-AB7C-46FE-BB0A986A67CC}"/>
                </a:ext>
              </a:extLst>
            </p:cNvPr>
            <p:cNvSpPr/>
            <p:nvPr/>
          </p:nvSpPr>
          <p:spPr>
            <a:xfrm>
              <a:off x="-43432784" y="-448634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F702771E-5AE1-7E42-3359-47A1AADA1772}"/>
                </a:ext>
              </a:extLst>
            </p:cNvPr>
            <p:cNvSpPr/>
            <p:nvPr/>
          </p:nvSpPr>
          <p:spPr>
            <a:xfrm>
              <a:off x="-44160232" y="-8405412"/>
              <a:ext cx="40279" cy="4027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701B4F63-2852-43B7-111E-A6E5A99BECB8}"/>
                </a:ext>
              </a:extLst>
            </p:cNvPr>
            <p:cNvSpPr/>
            <p:nvPr/>
          </p:nvSpPr>
          <p:spPr>
            <a:xfrm>
              <a:off x="-44321672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79097A82-6350-E049-35E3-3B4AD52A3ECC}"/>
                </a:ext>
              </a:extLst>
            </p:cNvPr>
            <p:cNvSpPr/>
            <p:nvPr/>
          </p:nvSpPr>
          <p:spPr>
            <a:xfrm>
              <a:off x="-44402634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0B6D81B7-B5DB-262B-D27A-862F9A88692E}"/>
                </a:ext>
              </a:extLst>
            </p:cNvPr>
            <p:cNvSpPr/>
            <p:nvPr/>
          </p:nvSpPr>
          <p:spPr>
            <a:xfrm>
              <a:off x="-44725917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16AADAE2-9CF2-483C-B08E-F517783C8B80}"/>
                </a:ext>
              </a:extLst>
            </p:cNvPr>
            <p:cNvSpPr/>
            <p:nvPr/>
          </p:nvSpPr>
          <p:spPr>
            <a:xfrm>
              <a:off x="-44806718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F9127BA8-1628-C3F3-D8AE-97BF921DE7F8}"/>
                </a:ext>
              </a:extLst>
            </p:cNvPr>
            <p:cNvSpPr/>
            <p:nvPr/>
          </p:nvSpPr>
          <p:spPr>
            <a:xfrm>
              <a:off x="-43352467" y="-448634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BC59DC87-6AEC-6EEF-9258-4F25084E740B}"/>
                </a:ext>
              </a:extLst>
            </p:cNvPr>
            <p:cNvSpPr/>
            <p:nvPr/>
          </p:nvSpPr>
          <p:spPr>
            <a:xfrm>
              <a:off x="-43554348" y="-44166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578C9E88-A977-175E-86BE-EEA1F4C5D4AA}"/>
                </a:ext>
              </a:extLst>
            </p:cNvPr>
            <p:cNvSpPr/>
            <p:nvPr/>
          </p:nvSpPr>
          <p:spPr>
            <a:xfrm>
              <a:off x="-43998389" y="-84054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0FF6E450-AF4A-A569-0752-C00084741FFE}"/>
                </a:ext>
              </a:extLst>
            </p:cNvPr>
            <p:cNvSpPr/>
            <p:nvPr/>
          </p:nvSpPr>
          <p:spPr>
            <a:xfrm>
              <a:off x="-45129840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A18F9ECE-7E06-61E5-E8BD-C7FECF490212}"/>
                </a:ext>
              </a:extLst>
            </p:cNvPr>
            <p:cNvSpPr/>
            <p:nvPr/>
          </p:nvSpPr>
          <p:spPr>
            <a:xfrm>
              <a:off x="-45210801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8D8F67D4-7B01-6623-E6B6-65E18EE97A1C}"/>
                </a:ext>
              </a:extLst>
            </p:cNvPr>
            <p:cNvSpPr/>
            <p:nvPr/>
          </p:nvSpPr>
          <p:spPr>
            <a:xfrm>
              <a:off x="-45452962" y="-71460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624BA1B4-1733-87A5-808A-531C1E4D2975}"/>
                </a:ext>
              </a:extLst>
            </p:cNvPr>
            <p:cNvSpPr/>
            <p:nvPr/>
          </p:nvSpPr>
          <p:spPr>
            <a:xfrm>
              <a:off x="-45533682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3A35080E-52B3-F3E4-E30E-CC9AD8FDE3EE}"/>
                </a:ext>
              </a:extLst>
            </p:cNvPr>
            <p:cNvSpPr/>
            <p:nvPr/>
          </p:nvSpPr>
          <p:spPr>
            <a:xfrm>
              <a:off x="-43917669" y="-84050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466930C7-780E-50C1-A03E-67DF49537194}"/>
                </a:ext>
              </a:extLst>
            </p:cNvPr>
            <p:cNvSpPr/>
            <p:nvPr/>
          </p:nvSpPr>
          <p:spPr>
            <a:xfrm>
              <a:off x="-45493402" y="-74954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B8BC7DD9-E1D8-D9D3-85B3-A6B7039DC668}"/>
                </a:ext>
              </a:extLst>
            </p:cNvPr>
            <p:cNvSpPr/>
            <p:nvPr/>
          </p:nvSpPr>
          <p:spPr>
            <a:xfrm>
              <a:off x="-45856885" y="-71458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96C88607-3ECA-ED95-D6DB-C0B0FD358FEC}"/>
                </a:ext>
              </a:extLst>
            </p:cNvPr>
            <p:cNvSpPr/>
            <p:nvPr/>
          </p:nvSpPr>
          <p:spPr>
            <a:xfrm>
              <a:off x="-45291280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B4A941C1-8567-1DB9-1A6C-7CCE0400D677}"/>
                </a:ext>
              </a:extLst>
            </p:cNvPr>
            <p:cNvSpPr/>
            <p:nvPr/>
          </p:nvSpPr>
          <p:spPr>
            <a:xfrm>
              <a:off x="-43917588" y="-784568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6C8EAC4A-47BE-88E4-E5C1-1DA6DAEADB74}"/>
                </a:ext>
              </a:extLst>
            </p:cNvPr>
            <p:cNvSpPr/>
            <p:nvPr/>
          </p:nvSpPr>
          <p:spPr>
            <a:xfrm>
              <a:off x="-43796669" y="-72159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CF8AE933-1BFB-B203-44F0-ABD8A2E89784}"/>
                </a:ext>
              </a:extLst>
            </p:cNvPr>
            <p:cNvSpPr/>
            <p:nvPr/>
          </p:nvSpPr>
          <p:spPr>
            <a:xfrm>
              <a:off x="-42948061" y="-58861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CEE2A2B6-1C51-350F-1C52-FD03419AFC21}"/>
                </a:ext>
              </a:extLst>
            </p:cNvPr>
            <p:cNvSpPr/>
            <p:nvPr/>
          </p:nvSpPr>
          <p:spPr>
            <a:xfrm>
              <a:off x="-43635229" y="-721586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DEBBB941-9B2F-9B63-8FB5-B23F685FE205}"/>
                </a:ext>
              </a:extLst>
            </p:cNvPr>
            <p:cNvSpPr/>
            <p:nvPr/>
          </p:nvSpPr>
          <p:spPr>
            <a:xfrm>
              <a:off x="-43109662" y="-588582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C4DE893A-6A79-8FF7-69E7-51A9039FDDB3}"/>
                </a:ext>
              </a:extLst>
            </p:cNvPr>
            <p:cNvSpPr/>
            <p:nvPr/>
          </p:nvSpPr>
          <p:spPr>
            <a:xfrm>
              <a:off x="-43837190" y="-78457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76757C80-7BA4-91C9-4ECE-972801F569BE}"/>
                </a:ext>
              </a:extLst>
            </p:cNvPr>
            <p:cNvSpPr/>
            <p:nvPr/>
          </p:nvSpPr>
          <p:spPr>
            <a:xfrm>
              <a:off x="-43109662" y="-784592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9157379E-8AEE-790F-9E58-765C5CA3FE2B}"/>
                </a:ext>
              </a:extLst>
            </p:cNvPr>
            <p:cNvSpPr/>
            <p:nvPr/>
          </p:nvSpPr>
          <p:spPr>
            <a:xfrm>
              <a:off x="-44442833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29FBC7D9-72AC-32E5-352C-294169F2C2B6}"/>
                </a:ext>
              </a:extLst>
            </p:cNvPr>
            <p:cNvSpPr/>
            <p:nvPr/>
          </p:nvSpPr>
          <p:spPr>
            <a:xfrm>
              <a:off x="-42948061" y="-78457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AB782210-DA2E-E287-BEC3-AC28274B549D}"/>
                </a:ext>
              </a:extLst>
            </p:cNvPr>
            <p:cNvSpPr/>
            <p:nvPr/>
          </p:nvSpPr>
          <p:spPr>
            <a:xfrm>
              <a:off x="-43150022" y="-721586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75173BBA-4E7A-080B-7199-86943AE5BC2C}"/>
                </a:ext>
              </a:extLst>
            </p:cNvPr>
            <p:cNvSpPr/>
            <p:nvPr/>
          </p:nvSpPr>
          <p:spPr>
            <a:xfrm>
              <a:off x="-43635229" y="-441665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C9381A07-249A-06A1-C8DF-EDD233BAAE27}"/>
                </a:ext>
              </a:extLst>
            </p:cNvPr>
            <p:cNvSpPr/>
            <p:nvPr/>
          </p:nvSpPr>
          <p:spPr>
            <a:xfrm>
              <a:off x="-42988501" y="-72159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FA247540-69BA-D743-0B23-6856008C2A06}"/>
                </a:ext>
              </a:extLst>
            </p:cNvPr>
            <p:cNvSpPr/>
            <p:nvPr/>
          </p:nvSpPr>
          <p:spPr>
            <a:xfrm>
              <a:off x="-43675267" y="-58857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894DDF94-43D9-6B10-4465-A3BA792B5935}"/>
                </a:ext>
              </a:extLst>
            </p:cNvPr>
            <p:cNvSpPr/>
            <p:nvPr/>
          </p:nvSpPr>
          <p:spPr>
            <a:xfrm>
              <a:off x="-43837190" y="-58861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73CCEAE2-FE89-1D8F-5B8F-F1305F9154B9}"/>
                </a:ext>
              </a:extLst>
            </p:cNvPr>
            <p:cNvSpPr/>
            <p:nvPr/>
          </p:nvSpPr>
          <p:spPr>
            <a:xfrm>
              <a:off x="-43877550" y="-44166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DB3F2AC4-C139-A1FE-F3C7-CEC8D4809858}"/>
                </a:ext>
              </a:extLst>
            </p:cNvPr>
            <p:cNvSpPr/>
            <p:nvPr/>
          </p:nvSpPr>
          <p:spPr>
            <a:xfrm>
              <a:off x="-42867340" y="-784568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CD6D51FA-3027-C5B1-F00B-9178401AB190}"/>
                </a:ext>
              </a:extLst>
            </p:cNvPr>
            <p:cNvSpPr/>
            <p:nvPr/>
          </p:nvSpPr>
          <p:spPr>
            <a:xfrm>
              <a:off x="-44402473" y="-784568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B845BA70-E7F5-3EA4-FA3A-864FD516E77D}"/>
                </a:ext>
              </a:extLst>
            </p:cNvPr>
            <p:cNvSpPr/>
            <p:nvPr/>
          </p:nvSpPr>
          <p:spPr>
            <a:xfrm>
              <a:off x="-44483193" y="-78457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C163A4B3-03E2-918E-EEDE-F75EEC6F9543}"/>
                </a:ext>
              </a:extLst>
            </p:cNvPr>
            <p:cNvSpPr/>
            <p:nvPr/>
          </p:nvSpPr>
          <p:spPr>
            <a:xfrm>
              <a:off x="-45493483" y="-861567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8D3F09FC-C486-884B-57CE-F4C1D009E3E0}"/>
                </a:ext>
              </a:extLst>
            </p:cNvPr>
            <p:cNvSpPr/>
            <p:nvPr/>
          </p:nvSpPr>
          <p:spPr>
            <a:xfrm>
              <a:off x="-42907620" y="-595599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A9BB64D0-B6EE-8DB3-3FC2-37E5AB3670CC}"/>
                </a:ext>
              </a:extLst>
            </p:cNvPr>
            <p:cNvSpPr/>
            <p:nvPr/>
          </p:nvSpPr>
          <p:spPr>
            <a:xfrm>
              <a:off x="-43594788" y="-448642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D9EF3F6B-5105-69FA-78E2-8BB50EBCFCAE}"/>
                </a:ext>
              </a:extLst>
            </p:cNvPr>
            <p:cNvSpPr/>
            <p:nvPr/>
          </p:nvSpPr>
          <p:spPr>
            <a:xfrm>
              <a:off x="-43837190" y="-84054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C22329DC-C6D1-6412-8609-ED4F0A1F734F}"/>
                </a:ext>
              </a:extLst>
            </p:cNvPr>
            <p:cNvSpPr/>
            <p:nvPr/>
          </p:nvSpPr>
          <p:spPr>
            <a:xfrm>
              <a:off x="-45372403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54D5CEED-1298-44C6-F047-3B1A6FBC9B50}"/>
                </a:ext>
              </a:extLst>
            </p:cNvPr>
            <p:cNvSpPr/>
            <p:nvPr/>
          </p:nvSpPr>
          <p:spPr>
            <a:xfrm>
              <a:off x="-43958190" y="-581606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8C5AF6FB-27A6-1307-B85D-28113E31B190}"/>
                </a:ext>
              </a:extLst>
            </p:cNvPr>
            <p:cNvSpPr/>
            <p:nvPr/>
          </p:nvSpPr>
          <p:spPr>
            <a:xfrm>
              <a:off x="-43675267" y="-44866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0FD3610D-4754-E146-9A0F-66B49B762B68}"/>
                </a:ext>
              </a:extLst>
            </p:cNvPr>
            <p:cNvSpPr/>
            <p:nvPr/>
          </p:nvSpPr>
          <p:spPr>
            <a:xfrm>
              <a:off x="-45251000" y="-86155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828AB3F8-D262-E279-F18D-5E4EA8E2AE02}"/>
                </a:ext>
              </a:extLst>
            </p:cNvPr>
            <p:cNvSpPr/>
            <p:nvPr/>
          </p:nvSpPr>
          <p:spPr>
            <a:xfrm>
              <a:off x="-45170522" y="-86153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F3511D07-0D90-AC68-FF2D-853EC00CF515}"/>
                </a:ext>
              </a:extLst>
            </p:cNvPr>
            <p:cNvSpPr/>
            <p:nvPr/>
          </p:nvSpPr>
          <p:spPr>
            <a:xfrm>
              <a:off x="-43796669" y="-581598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1BFB5BF6-FFAB-6149-31B9-2328AA917D56}"/>
                </a:ext>
              </a:extLst>
            </p:cNvPr>
            <p:cNvSpPr/>
            <p:nvPr/>
          </p:nvSpPr>
          <p:spPr>
            <a:xfrm>
              <a:off x="-43877228" y="-595599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0904D4B6-57E8-6C16-B500-A68E7D2189E0}"/>
                </a:ext>
              </a:extLst>
            </p:cNvPr>
            <p:cNvSpPr/>
            <p:nvPr/>
          </p:nvSpPr>
          <p:spPr>
            <a:xfrm>
              <a:off x="-44523714" y="-72159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0F5F340E-CC6B-034E-5E9D-C9FFDDAE337F}"/>
                </a:ext>
              </a:extLst>
            </p:cNvPr>
            <p:cNvSpPr/>
            <p:nvPr/>
          </p:nvSpPr>
          <p:spPr>
            <a:xfrm>
              <a:off x="-44604837" y="-72159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CE511DB8-E7B2-A0E7-2610-272E6AC1BF92}"/>
                </a:ext>
              </a:extLst>
            </p:cNvPr>
            <p:cNvSpPr/>
            <p:nvPr/>
          </p:nvSpPr>
          <p:spPr>
            <a:xfrm>
              <a:off x="-44442833" y="-777559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2FF017EA-9C23-B16F-1F64-EA2C6105F9BE}"/>
                </a:ext>
              </a:extLst>
            </p:cNvPr>
            <p:cNvSpPr/>
            <p:nvPr/>
          </p:nvSpPr>
          <p:spPr>
            <a:xfrm>
              <a:off x="-44927798" y="-861535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5DBAACE1-FE18-D3FB-F528-45A12CA68499}"/>
                </a:ext>
              </a:extLst>
            </p:cNvPr>
            <p:cNvSpPr/>
            <p:nvPr/>
          </p:nvSpPr>
          <p:spPr>
            <a:xfrm>
              <a:off x="-44604837" y="-90352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8E974606-263A-2BCD-D6A6-FA1245E16151}"/>
                </a:ext>
              </a:extLst>
            </p:cNvPr>
            <p:cNvSpPr/>
            <p:nvPr/>
          </p:nvSpPr>
          <p:spPr>
            <a:xfrm>
              <a:off x="-44847078" y="-86152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3C337D9A-088C-C9C6-A5EF-4438019D6466}"/>
                </a:ext>
              </a:extLst>
            </p:cNvPr>
            <p:cNvSpPr/>
            <p:nvPr/>
          </p:nvSpPr>
          <p:spPr>
            <a:xfrm>
              <a:off x="-44644875" y="-714594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9816B3F0-55F5-B69D-8452-E7D83D24F1A4}"/>
                </a:ext>
              </a:extLst>
            </p:cNvPr>
            <p:cNvSpPr/>
            <p:nvPr/>
          </p:nvSpPr>
          <p:spPr>
            <a:xfrm>
              <a:off x="-42624697" y="-60259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2091E9D4-09D8-A1D7-94F6-40E3F14313DE}"/>
                </a:ext>
              </a:extLst>
            </p:cNvPr>
            <p:cNvSpPr/>
            <p:nvPr/>
          </p:nvSpPr>
          <p:spPr>
            <a:xfrm>
              <a:off x="-42705497" y="-60261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F4DE818E-A256-E953-490D-39FDF04A191E}"/>
                </a:ext>
              </a:extLst>
            </p:cNvPr>
            <p:cNvSpPr/>
            <p:nvPr/>
          </p:nvSpPr>
          <p:spPr>
            <a:xfrm>
              <a:off x="-42867502" y="-60259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B186DDFD-97C9-6105-36C2-DFDBE7CDB957}"/>
                </a:ext>
              </a:extLst>
            </p:cNvPr>
            <p:cNvSpPr/>
            <p:nvPr/>
          </p:nvSpPr>
          <p:spPr>
            <a:xfrm>
              <a:off x="-42988501" y="-581598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93AC5415-3CD5-2E08-A352-AAF84F588BE7}"/>
                </a:ext>
              </a:extLst>
            </p:cNvPr>
            <p:cNvSpPr/>
            <p:nvPr/>
          </p:nvSpPr>
          <p:spPr>
            <a:xfrm>
              <a:off x="-43109904" y="-60260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4C7CA8CF-D16B-C9DF-6270-51E18787C1A9}"/>
                </a:ext>
              </a:extLst>
            </p:cNvPr>
            <p:cNvSpPr/>
            <p:nvPr/>
          </p:nvSpPr>
          <p:spPr>
            <a:xfrm>
              <a:off x="-43109581" y="-826523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B9FCAADF-17BE-584A-DDD8-04B47A8170FC}"/>
                </a:ext>
              </a:extLst>
            </p:cNvPr>
            <p:cNvSpPr/>
            <p:nvPr/>
          </p:nvSpPr>
          <p:spPr>
            <a:xfrm>
              <a:off x="-45331882" y="-721594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DC96EE75-3940-7DD8-6EAC-2F0FC28D55DB}"/>
                </a:ext>
              </a:extLst>
            </p:cNvPr>
            <p:cNvSpPr/>
            <p:nvPr/>
          </p:nvSpPr>
          <p:spPr>
            <a:xfrm>
              <a:off x="-44523714" y="-90352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2DD591DC-6767-1380-87F2-3CF2C5EF6388}"/>
                </a:ext>
              </a:extLst>
            </p:cNvPr>
            <p:cNvSpPr/>
            <p:nvPr/>
          </p:nvSpPr>
          <p:spPr>
            <a:xfrm>
              <a:off x="-43877228" y="-777559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A2D767EF-868D-5471-4FA6-84FE2061BF19}"/>
                </a:ext>
              </a:extLst>
            </p:cNvPr>
            <p:cNvSpPr/>
            <p:nvPr/>
          </p:nvSpPr>
          <p:spPr>
            <a:xfrm>
              <a:off x="-43675428" y="-826523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6EA5815F-97E4-8F92-FF82-36D643F00133}"/>
                </a:ext>
              </a:extLst>
            </p:cNvPr>
            <p:cNvSpPr/>
            <p:nvPr/>
          </p:nvSpPr>
          <p:spPr>
            <a:xfrm>
              <a:off x="-43675267" y="-60260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9474390B-4F84-83B3-4FE9-FC6D03E0CFA8}"/>
                </a:ext>
              </a:extLst>
            </p:cNvPr>
            <p:cNvSpPr/>
            <p:nvPr/>
          </p:nvSpPr>
          <p:spPr>
            <a:xfrm>
              <a:off x="-43675347" y="-714594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2255F836-A913-149D-87AF-AC3D3AE259A0}"/>
                </a:ext>
              </a:extLst>
            </p:cNvPr>
            <p:cNvSpPr/>
            <p:nvPr/>
          </p:nvSpPr>
          <p:spPr>
            <a:xfrm>
              <a:off x="-42827061" y="-581606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248F29D7-A98F-23AB-863D-58CA7F1E47DC}"/>
                </a:ext>
              </a:extLst>
            </p:cNvPr>
            <p:cNvSpPr/>
            <p:nvPr/>
          </p:nvSpPr>
          <p:spPr>
            <a:xfrm>
              <a:off x="-44564235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B8D9CEFF-D813-CB6B-1090-CB4F00FB7686}"/>
                </a:ext>
              </a:extLst>
            </p:cNvPr>
            <p:cNvSpPr/>
            <p:nvPr/>
          </p:nvSpPr>
          <p:spPr>
            <a:xfrm>
              <a:off x="-45291360" y="-78457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108E22BB-9D4A-5C89-5C90-49A17D39D274}"/>
                </a:ext>
              </a:extLst>
            </p:cNvPr>
            <p:cNvSpPr/>
            <p:nvPr/>
          </p:nvSpPr>
          <p:spPr>
            <a:xfrm>
              <a:off x="-44483193" y="-84054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957DAD83-63C3-BD03-18AB-9F468BBA738B}"/>
                </a:ext>
              </a:extLst>
            </p:cNvPr>
            <p:cNvSpPr/>
            <p:nvPr/>
          </p:nvSpPr>
          <p:spPr>
            <a:xfrm>
              <a:off x="-43675347" y="-46266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23D344DE-3CCC-24D4-1FF1-0DACCA03E3E9}"/>
                </a:ext>
              </a:extLst>
            </p:cNvPr>
            <p:cNvSpPr/>
            <p:nvPr/>
          </p:nvSpPr>
          <p:spPr>
            <a:xfrm>
              <a:off x="-43917749" y="-60259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B48EAA89-89B0-B0EF-0565-BD5B6EF3C2C9}"/>
                </a:ext>
              </a:extLst>
            </p:cNvPr>
            <p:cNvSpPr/>
            <p:nvPr/>
          </p:nvSpPr>
          <p:spPr>
            <a:xfrm>
              <a:off x="-43109662" y="-714594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144F0F6E-3029-4DEF-2B38-E8E531851566}"/>
                </a:ext>
              </a:extLst>
            </p:cNvPr>
            <p:cNvSpPr/>
            <p:nvPr/>
          </p:nvSpPr>
          <p:spPr>
            <a:xfrm>
              <a:off x="-44079512" y="-60261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502D58A1-17F7-D5E2-912B-458832003B9F}"/>
                </a:ext>
              </a:extLst>
            </p:cNvPr>
            <p:cNvSpPr/>
            <p:nvPr/>
          </p:nvSpPr>
          <p:spPr>
            <a:xfrm>
              <a:off x="-44160232" y="-60259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7D3CBB37-027A-397C-8836-5AE47FA6B832}"/>
                </a:ext>
              </a:extLst>
            </p:cNvPr>
            <p:cNvSpPr/>
            <p:nvPr/>
          </p:nvSpPr>
          <p:spPr>
            <a:xfrm>
              <a:off x="-42907620" y="-777559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84C7205A-BD95-1772-1602-E5E86A8770E8}"/>
                </a:ext>
              </a:extLst>
            </p:cNvPr>
            <p:cNvSpPr/>
            <p:nvPr/>
          </p:nvSpPr>
          <p:spPr>
            <a:xfrm>
              <a:off x="-43675267" y="-840501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4743E199-7D9D-D205-AC9C-DD074A33D9DA}"/>
                </a:ext>
              </a:extLst>
            </p:cNvPr>
            <p:cNvSpPr/>
            <p:nvPr/>
          </p:nvSpPr>
          <p:spPr>
            <a:xfrm>
              <a:off x="-42907700" y="-60963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AE606B07-C1EE-DA40-6CF4-A3C77E65E15B}"/>
                </a:ext>
              </a:extLst>
            </p:cNvPr>
            <p:cNvSpPr/>
            <p:nvPr/>
          </p:nvSpPr>
          <p:spPr>
            <a:xfrm>
              <a:off x="-43675428" y="-57459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B6916B67-ACCE-B50D-AD54-10FE9DC14888}"/>
                </a:ext>
              </a:extLst>
            </p:cNvPr>
            <p:cNvSpPr/>
            <p:nvPr/>
          </p:nvSpPr>
          <p:spPr>
            <a:xfrm>
              <a:off x="-44725595" y="-84050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2B0C9A7A-7B60-1F21-4FC8-0536FF7316C5}"/>
                </a:ext>
              </a:extLst>
            </p:cNvPr>
            <p:cNvSpPr/>
            <p:nvPr/>
          </p:nvSpPr>
          <p:spPr>
            <a:xfrm>
              <a:off x="-43150183" y="-60963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70EE3B11-8716-F98F-9348-0054DF75058A}"/>
                </a:ext>
              </a:extLst>
            </p:cNvPr>
            <p:cNvSpPr/>
            <p:nvPr/>
          </p:nvSpPr>
          <p:spPr>
            <a:xfrm>
              <a:off x="-43109581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EA1E2E34-3F25-B651-E7B7-B7ACBE08A17D}"/>
                </a:ext>
              </a:extLst>
            </p:cNvPr>
            <p:cNvSpPr/>
            <p:nvPr/>
          </p:nvSpPr>
          <p:spPr>
            <a:xfrm>
              <a:off x="-46018566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C6E32440-7C21-8357-9659-E0CD0761F64A}"/>
                </a:ext>
              </a:extLst>
            </p:cNvPr>
            <p:cNvSpPr/>
            <p:nvPr/>
          </p:nvSpPr>
          <p:spPr>
            <a:xfrm>
              <a:off x="-43675428" y="-72857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D7D84719-D6DE-3F2A-9A80-86122810273B}"/>
                </a:ext>
              </a:extLst>
            </p:cNvPr>
            <p:cNvSpPr/>
            <p:nvPr/>
          </p:nvSpPr>
          <p:spPr>
            <a:xfrm>
              <a:off x="-45453284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DE9AB41D-B3BB-AD47-19EC-2C72166FA5DA}"/>
                </a:ext>
              </a:extLst>
            </p:cNvPr>
            <p:cNvSpPr/>
            <p:nvPr/>
          </p:nvSpPr>
          <p:spPr>
            <a:xfrm>
              <a:off x="-43150022" y="-4696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9D036383-8CD3-1587-0EEB-66EDA92EF110}"/>
                </a:ext>
              </a:extLst>
            </p:cNvPr>
            <p:cNvSpPr/>
            <p:nvPr/>
          </p:nvSpPr>
          <p:spPr>
            <a:xfrm>
              <a:off x="-43109662" y="-84050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97E6F1A9-5F73-D4D2-EDBF-9397743DD182}"/>
                </a:ext>
              </a:extLst>
            </p:cNvPr>
            <p:cNvSpPr/>
            <p:nvPr/>
          </p:nvSpPr>
          <p:spPr>
            <a:xfrm>
              <a:off x="-43635068" y="-60963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485D3EC2-2C19-F6C5-72BA-17BE78FE31F8}"/>
                </a:ext>
              </a:extLst>
            </p:cNvPr>
            <p:cNvSpPr/>
            <p:nvPr/>
          </p:nvSpPr>
          <p:spPr>
            <a:xfrm>
              <a:off x="-42827061" y="-79158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32EA95E1-6BF6-A612-79D1-A11D8E042090}"/>
                </a:ext>
              </a:extLst>
            </p:cNvPr>
            <p:cNvSpPr/>
            <p:nvPr/>
          </p:nvSpPr>
          <p:spPr>
            <a:xfrm>
              <a:off x="-43877470" y="-60963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6BF06015-C432-0C2A-8599-75B02245AE24}"/>
                </a:ext>
              </a:extLst>
            </p:cNvPr>
            <p:cNvSpPr/>
            <p:nvPr/>
          </p:nvSpPr>
          <p:spPr>
            <a:xfrm>
              <a:off x="-44725514" y="-770542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9E6C4484-3ED0-60F4-CAC9-8FD219B7D77B}"/>
                </a:ext>
              </a:extLst>
            </p:cNvPr>
            <p:cNvSpPr/>
            <p:nvPr/>
          </p:nvSpPr>
          <p:spPr>
            <a:xfrm>
              <a:off x="-44645116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5907D97F-D601-A766-25CA-1959CA2D0B9C}"/>
                </a:ext>
              </a:extLst>
            </p:cNvPr>
            <p:cNvSpPr/>
            <p:nvPr/>
          </p:nvSpPr>
          <p:spPr>
            <a:xfrm>
              <a:off x="-44402795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208C1CE9-A944-2812-AAF2-BBE4A5837BF2}"/>
                </a:ext>
              </a:extLst>
            </p:cNvPr>
            <p:cNvSpPr/>
            <p:nvPr/>
          </p:nvSpPr>
          <p:spPr>
            <a:xfrm>
              <a:off x="-43635229" y="-46966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8B6ED4FA-F5E9-9CA4-3C83-6E882E5B773B}"/>
                </a:ext>
              </a:extLst>
            </p:cNvPr>
            <p:cNvSpPr/>
            <p:nvPr/>
          </p:nvSpPr>
          <p:spPr>
            <a:xfrm>
              <a:off x="-43109581" y="-57459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4D28E2EB-9BE5-54C1-3DAA-BF0300AF3559}"/>
                </a:ext>
              </a:extLst>
            </p:cNvPr>
            <p:cNvSpPr/>
            <p:nvPr/>
          </p:nvSpPr>
          <p:spPr>
            <a:xfrm>
              <a:off x="-45291360" y="-84054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1D370F84-AE7D-5BEF-EC0B-6CCCE25FAEAA}"/>
                </a:ext>
              </a:extLst>
            </p:cNvPr>
            <p:cNvSpPr/>
            <p:nvPr/>
          </p:nvSpPr>
          <p:spPr>
            <a:xfrm>
              <a:off x="-43715627" y="-87553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09B36FD2-7426-1CC2-29F3-A3B656AD63B4}"/>
                </a:ext>
              </a:extLst>
            </p:cNvPr>
            <p:cNvSpPr/>
            <p:nvPr/>
          </p:nvSpPr>
          <p:spPr>
            <a:xfrm>
              <a:off x="-44442913" y="-86155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37370DFB-66AC-1313-74DC-19CCDD8421C4}"/>
                </a:ext>
              </a:extLst>
            </p:cNvPr>
            <p:cNvSpPr/>
            <p:nvPr/>
          </p:nvSpPr>
          <p:spPr>
            <a:xfrm>
              <a:off x="-43796669" y="-46966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348C2C4B-7E85-226F-3F06-EA4A65F5DCAA}"/>
                </a:ext>
              </a:extLst>
            </p:cNvPr>
            <p:cNvSpPr/>
            <p:nvPr/>
          </p:nvSpPr>
          <p:spPr>
            <a:xfrm>
              <a:off x="-43675267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FA006B4A-DAC3-A10C-A14C-7120D17671F9}"/>
                </a:ext>
              </a:extLst>
            </p:cNvPr>
            <p:cNvSpPr/>
            <p:nvPr/>
          </p:nvSpPr>
          <p:spPr>
            <a:xfrm>
              <a:off x="-43109581" y="-47664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25B18034-7F12-2839-7B9B-8596DF3A60A5}"/>
                </a:ext>
              </a:extLst>
            </p:cNvPr>
            <p:cNvSpPr/>
            <p:nvPr/>
          </p:nvSpPr>
          <p:spPr>
            <a:xfrm>
              <a:off x="-43109984" y="-770559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ED0B0209-06D3-6A6B-E8D8-14C9DC9E39B1}"/>
                </a:ext>
              </a:extLst>
            </p:cNvPr>
            <p:cNvSpPr/>
            <p:nvPr/>
          </p:nvSpPr>
          <p:spPr>
            <a:xfrm>
              <a:off x="-45978368" y="-76355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602A19CA-A4E2-1A75-92BF-786E0EA0B0EF}"/>
                </a:ext>
              </a:extLst>
            </p:cNvPr>
            <p:cNvSpPr/>
            <p:nvPr/>
          </p:nvSpPr>
          <p:spPr>
            <a:xfrm>
              <a:off x="-45533521" y="-840525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AA6553FD-F313-2FFF-1070-5DEC61BC8F11}"/>
                </a:ext>
              </a:extLst>
            </p:cNvPr>
            <p:cNvSpPr/>
            <p:nvPr/>
          </p:nvSpPr>
          <p:spPr>
            <a:xfrm>
              <a:off x="-43877309" y="-56762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80B10356-21C2-C8E0-6FF4-35ACD0156C3E}"/>
                </a:ext>
              </a:extLst>
            </p:cNvPr>
            <p:cNvSpPr/>
            <p:nvPr/>
          </p:nvSpPr>
          <p:spPr>
            <a:xfrm>
              <a:off x="-45493322" y="-833532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2" name="Ellipse 1011">
              <a:extLst>
                <a:ext uri="{FF2B5EF4-FFF2-40B4-BE49-F238E27FC236}">
                  <a16:creationId xmlns:a16="http://schemas.microsoft.com/office/drawing/2014/main" id="{320BBDA6-3F53-66C9-D310-F410DB4AC30B}"/>
                </a:ext>
              </a:extLst>
            </p:cNvPr>
            <p:cNvSpPr/>
            <p:nvPr/>
          </p:nvSpPr>
          <p:spPr>
            <a:xfrm>
              <a:off x="-42907620" y="-847525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3" name="Ellipse 1012">
              <a:extLst>
                <a:ext uri="{FF2B5EF4-FFF2-40B4-BE49-F238E27FC236}">
                  <a16:creationId xmlns:a16="http://schemas.microsoft.com/office/drawing/2014/main" id="{5EA44F31-F2E3-C39B-5338-06C38091E31A}"/>
                </a:ext>
              </a:extLst>
            </p:cNvPr>
            <p:cNvSpPr/>
            <p:nvPr/>
          </p:nvSpPr>
          <p:spPr>
            <a:xfrm>
              <a:off x="-43675428" y="-47664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4" name="Ellipse 1013">
              <a:extLst>
                <a:ext uri="{FF2B5EF4-FFF2-40B4-BE49-F238E27FC236}">
                  <a16:creationId xmlns:a16="http://schemas.microsoft.com/office/drawing/2014/main" id="{2BBF3358-D8F7-3D85-1078-AE994CEEDC22}"/>
                </a:ext>
              </a:extLst>
            </p:cNvPr>
            <p:cNvSpPr/>
            <p:nvPr/>
          </p:nvSpPr>
          <p:spPr>
            <a:xfrm>
              <a:off x="-45331882" y="-83352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5" name="Ellipse 1014">
              <a:extLst>
                <a:ext uri="{FF2B5EF4-FFF2-40B4-BE49-F238E27FC236}">
                  <a16:creationId xmlns:a16="http://schemas.microsoft.com/office/drawing/2014/main" id="{0C364F4D-A8D9-52C6-F71B-D9181F6DC118}"/>
                </a:ext>
              </a:extLst>
            </p:cNvPr>
            <p:cNvSpPr/>
            <p:nvPr/>
          </p:nvSpPr>
          <p:spPr>
            <a:xfrm>
              <a:off x="-43837271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6" name="Ellipse 1015">
              <a:extLst>
                <a:ext uri="{FF2B5EF4-FFF2-40B4-BE49-F238E27FC236}">
                  <a16:creationId xmlns:a16="http://schemas.microsoft.com/office/drawing/2014/main" id="{1EFFD2FB-AAE3-DE8E-FB82-73A13ED3E47D}"/>
                </a:ext>
              </a:extLst>
            </p:cNvPr>
            <p:cNvSpPr/>
            <p:nvPr/>
          </p:nvSpPr>
          <p:spPr>
            <a:xfrm>
              <a:off x="-43756148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7" name="Ellipse 1016">
              <a:extLst>
                <a:ext uri="{FF2B5EF4-FFF2-40B4-BE49-F238E27FC236}">
                  <a16:creationId xmlns:a16="http://schemas.microsoft.com/office/drawing/2014/main" id="{C585CB4E-836B-7F88-0C27-06CBDD893441}"/>
                </a:ext>
              </a:extLst>
            </p:cNvPr>
            <p:cNvSpPr/>
            <p:nvPr/>
          </p:nvSpPr>
          <p:spPr>
            <a:xfrm>
              <a:off x="-45897567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8" name="Ellipse 1017">
              <a:extLst>
                <a:ext uri="{FF2B5EF4-FFF2-40B4-BE49-F238E27FC236}">
                  <a16:creationId xmlns:a16="http://schemas.microsoft.com/office/drawing/2014/main" id="{5B97D0BA-8710-474B-70B8-B6479C1EFC1F}"/>
                </a:ext>
              </a:extLst>
            </p:cNvPr>
            <p:cNvSpPr/>
            <p:nvPr/>
          </p:nvSpPr>
          <p:spPr>
            <a:xfrm>
              <a:off x="-45735563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9" name="Ellipse 1018">
              <a:extLst>
                <a:ext uri="{FF2B5EF4-FFF2-40B4-BE49-F238E27FC236}">
                  <a16:creationId xmlns:a16="http://schemas.microsoft.com/office/drawing/2014/main" id="{C0BA8D01-DC61-CF22-8C7A-09504E272AD6}"/>
                </a:ext>
              </a:extLst>
            </p:cNvPr>
            <p:cNvSpPr/>
            <p:nvPr/>
          </p:nvSpPr>
          <p:spPr>
            <a:xfrm>
              <a:off x="-45170361" y="-833532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0" name="Ellipse 1019">
              <a:extLst>
                <a:ext uri="{FF2B5EF4-FFF2-40B4-BE49-F238E27FC236}">
                  <a16:creationId xmlns:a16="http://schemas.microsoft.com/office/drawing/2014/main" id="{5E3F52AE-33A7-904E-519E-44FA93148C05}"/>
                </a:ext>
              </a:extLst>
            </p:cNvPr>
            <p:cNvSpPr/>
            <p:nvPr/>
          </p:nvSpPr>
          <p:spPr>
            <a:xfrm>
              <a:off x="-45574123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1" name="Ellipse 1020">
              <a:extLst>
                <a:ext uri="{FF2B5EF4-FFF2-40B4-BE49-F238E27FC236}">
                  <a16:creationId xmlns:a16="http://schemas.microsoft.com/office/drawing/2014/main" id="{B5E2EB6B-1796-169C-7FCF-72FE10819FAB}"/>
                </a:ext>
              </a:extLst>
            </p:cNvPr>
            <p:cNvSpPr/>
            <p:nvPr/>
          </p:nvSpPr>
          <p:spPr>
            <a:xfrm>
              <a:off x="-45493483" y="-76355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2" name="Ellipse 1021">
              <a:extLst>
                <a:ext uri="{FF2B5EF4-FFF2-40B4-BE49-F238E27FC236}">
                  <a16:creationId xmlns:a16="http://schemas.microsoft.com/office/drawing/2014/main" id="{9E9D690F-748A-0200-2F05-5FD9B883B45F}"/>
                </a:ext>
              </a:extLst>
            </p:cNvPr>
            <p:cNvSpPr/>
            <p:nvPr/>
          </p:nvSpPr>
          <p:spPr>
            <a:xfrm>
              <a:off x="-42907781" y="-62362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3" name="Ellipse 1022">
              <a:extLst>
                <a:ext uri="{FF2B5EF4-FFF2-40B4-BE49-F238E27FC236}">
                  <a16:creationId xmlns:a16="http://schemas.microsoft.com/office/drawing/2014/main" id="{190FC86F-DAC6-C73F-5104-D2231AC18B05}"/>
                </a:ext>
              </a:extLst>
            </p:cNvPr>
            <p:cNvSpPr/>
            <p:nvPr/>
          </p:nvSpPr>
          <p:spPr>
            <a:xfrm>
              <a:off x="-43029103" y="-49063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FB9EC4EF-B9D2-0CC4-3B4B-DC3A1E620FF8}"/>
                </a:ext>
              </a:extLst>
            </p:cNvPr>
            <p:cNvSpPr/>
            <p:nvPr/>
          </p:nvSpPr>
          <p:spPr>
            <a:xfrm>
              <a:off x="-43069624" y="-62361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" name="Ellipse 1024">
              <a:extLst>
                <a:ext uri="{FF2B5EF4-FFF2-40B4-BE49-F238E27FC236}">
                  <a16:creationId xmlns:a16="http://schemas.microsoft.com/office/drawing/2014/main" id="{281C41E7-E9E8-E96D-5E1C-70888B9605CE}"/>
                </a:ext>
              </a:extLst>
            </p:cNvPr>
            <p:cNvSpPr/>
            <p:nvPr/>
          </p:nvSpPr>
          <p:spPr>
            <a:xfrm>
              <a:off x="-45251000" y="-76355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6" name="Ellipse 1025">
              <a:extLst>
                <a:ext uri="{FF2B5EF4-FFF2-40B4-BE49-F238E27FC236}">
                  <a16:creationId xmlns:a16="http://schemas.microsoft.com/office/drawing/2014/main" id="{F4C6211C-497B-D988-1FD6-0E42439AB3C3}"/>
                </a:ext>
              </a:extLst>
            </p:cNvPr>
            <p:cNvSpPr/>
            <p:nvPr/>
          </p:nvSpPr>
          <p:spPr>
            <a:xfrm>
              <a:off x="-45089399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7" name="Ellipse 1026">
              <a:extLst>
                <a:ext uri="{FF2B5EF4-FFF2-40B4-BE49-F238E27FC236}">
                  <a16:creationId xmlns:a16="http://schemas.microsoft.com/office/drawing/2014/main" id="{37DCFC26-7614-E9A0-3DA1-DCF8B2B19FE3}"/>
                </a:ext>
              </a:extLst>
            </p:cNvPr>
            <p:cNvSpPr/>
            <p:nvPr/>
          </p:nvSpPr>
          <p:spPr>
            <a:xfrm>
              <a:off x="-44927798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A83B5108-7844-C0A8-17B8-B7CD167E9525}"/>
                </a:ext>
              </a:extLst>
            </p:cNvPr>
            <p:cNvSpPr/>
            <p:nvPr/>
          </p:nvSpPr>
          <p:spPr>
            <a:xfrm>
              <a:off x="-43877228" y="-847525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9" name="Ellipse 1028">
              <a:extLst>
                <a:ext uri="{FF2B5EF4-FFF2-40B4-BE49-F238E27FC236}">
                  <a16:creationId xmlns:a16="http://schemas.microsoft.com/office/drawing/2014/main" id="{27D6FAA9-C351-97C8-4795-9478F2682BEA}"/>
                </a:ext>
              </a:extLst>
            </p:cNvPr>
            <p:cNvSpPr/>
            <p:nvPr/>
          </p:nvSpPr>
          <p:spPr>
            <a:xfrm>
              <a:off x="-43756148" y="-49063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0" name="Ellipse 1029">
              <a:extLst>
                <a:ext uri="{FF2B5EF4-FFF2-40B4-BE49-F238E27FC236}">
                  <a16:creationId xmlns:a16="http://schemas.microsoft.com/office/drawing/2014/main" id="{925774BC-764D-384C-CF69-B0AA521525DB}"/>
                </a:ext>
              </a:extLst>
            </p:cNvPr>
            <p:cNvSpPr/>
            <p:nvPr/>
          </p:nvSpPr>
          <p:spPr>
            <a:xfrm>
              <a:off x="-44766035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D9A690AA-0959-1DC2-6C4A-566A6C039E4C}"/>
                </a:ext>
              </a:extLst>
            </p:cNvPr>
            <p:cNvSpPr/>
            <p:nvPr/>
          </p:nvSpPr>
          <p:spPr>
            <a:xfrm>
              <a:off x="-43715627" y="-62361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" name="Ellipse 1031">
              <a:extLst>
                <a:ext uri="{FF2B5EF4-FFF2-40B4-BE49-F238E27FC236}">
                  <a16:creationId xmlns:a16="http://schemas.microsoft.com/office/drawing/2014/main" id="{70AB2E57-B1E8-7E34-D7AD-5B2E5592DFA1}"/>
                </a:ext>
              </a:extLst>
            </p:cNvPr>
            <p:cNvSpPr/>
            <p:nvPr/>
          </p:nvSpPr>
          <p:spPr>
            <a:xfrm>
              <a:off x="-43877309" y="-62362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" name="Ellipse 1032">
              <a:extLst>
                <a:ext uri="{FF2B5EF4-FFF2-40B4-BE49-F238E27FC236}">
                  <a16:creationId xmlns:a16="http://schemas.microsoft.com/office/drawing/2014/main" id="{8CF428CC-B1A6-EB35-BC86-1EFB0B2F1F9B}"/>
                </a:ext>
              </a:extLst>
            </p:cNvPr>
            <p:cNvSpPr/>
            <p:nvPr/>
          </p:nvSpPr>
          <p:spPr>
            <a:xfrm>
              <a:off x="-44685315" y="-76355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4A7F1151-C2A7-8E87-7612-1AEB4CA62207}"/>
                </a:ext>
              </a:extLst>
            </p:cNvPr>
            <p:cNvSpPr/>
            <p:nvPr/>
          </p:nvSpPr>
          <p:spPr>
            <a:xfrm>
              <a:off x="-43958190" y="-79158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Ellipse 1034">
              <a:extLst>
                <a:ext uri="{FF2B5EF4-FFF2-40B4-BE49-F238E27FC236}">
                  <a16:creationId xmlns:a16="http://schemas.microsoft.com/office/drawing/2014/main" id="{C908AF65-5C4E-AF28-D1AF-676471D5CECB}"/>
                </a:ext>
              </a:extLst>
            </p:cNvPr>
            <p:cNvSpPr/>
            <p:nvPr/>
          </p:nvSpPr>
          <p:spPr>
            <a:xfrm>
              <a:off x="-43635068" y="-861567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Ellipse 1035">
              <a:extLst>
                <a:ext uri="{FF2B5EF4-FFF2-40B4-BE49-F238E27FC236}">
                  <a16:creationId xmlns:a16="http://schemas.microsoft.com/office/drawing/2014/main" id="{4FE7344F-7FE3-3A70-187B-98A107AE2337}"/>
                </a:ext>
              </a:extLst>
            </p:cNvPr>
            <p:cNvSpPr/>
            <p:nvPr/>
          </p:nvSpPr>
          <p:spPr>
            <a:xfrm>
              <a:off x="-42907700" y="-567604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1049B4CD-F757-0E33-01ED-EE4246590A12}"/>
                </a:ext>
              </a:extLst>
            </p:cNvPr>
            <p:cNvSpPr/>
            <p:nvPr/>
          </p:nvSpPr>
          <p:spPr>
            <a:xfrm>
              <a:off x="-45695364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Ellipse 1037">
              <a:extLst>
                <a:ext uri="{FF2B5EF4-FFF2-40B4-BE49-F238E27FC236}">
                  <a16:creationId xmlns:a16="http://schemas.microsoft.com/office/drawing/2014/main" id="{3D828108-CFD6-9A0B-4BEC-764AF76D1E76}"/>
                </a:ext>
              </a:extLst>
            </p:cNvPr>
            <p:cNvSpPr/>
            <p:nvPr/>
          </p:nvSpPr>
          <p:spPr>
            <a:xfrm>
              <a:off x="-44362193" y="-79158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Ellipse 1038">
              <a:extLst>
                <a:ext uri="{FF2B5EF4-FFF2-40B4-BE49-F238E27FC236}">
                  <a16:creationId xmlns:a16="http://schemas.microsoft.com/office/drawing/2014/main" id="{D0044E0D-068B-666C-3947-290202447A33}"/>
                </a:ext>
              </a:extLst>
            </p:cNvPr>
            <p:cNvSpPr/>
            <p:nvPr/>
          </p:nvSpPr>
          <p:spPr>
            <a:xfrm>
              <a:off x="-45533521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34383F1B-6D39-D37B-B803-3B00B5DC397C}"/>
                </a:ext>
              </a:extLst>
            </p:cNvPr>
            <p:cNvSpPr/>
            <p:nvPr/>
          </p:nvSpPr>
          <p:spPr>
            <a:xfrm>
              <a:off x="-45453203" y="-70059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Ellipse 1040">
              <a:extLst>
                <a:ext uri="{FF2B5EF4-FFF2-40B4-BE49-F238E27FC236}">
                  <a16:creationId xmlns:a16="http://schemas.microsoft.com/office/drawing/2014/main" id="{6163B24C-657A-30EA-F031-8AFFCD023C85}"/>
                </a:ext>
              </a:extLst>
            </p:cNvPr>
            <p:cNvSpPr/>
            <p:nvPr/>
          </p:nvSpPr>
          <p:spPr>
            <a:xfrm>
              <a:off x="-43029103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Ellipse 1041">
              <a:extLst>
                <a:ext uri="{FF2B5EF4-FFF2-40B4-BE49-F238E27FC236}">
                  <a16:creationId xmlns:a16="http://schemas.microsoft.com/office/drawing/2014/main" id="{96488BA6-E9A4-4C37-515E-5DDC921F5E6D}"/>
                </a:ext>
              </a:extLst>
            </p:cNvPr>
            <p:cNvSpPr/>
            <p:nvPr/>
          </p:nvSpPr>
          <p:spPr>
            <a:xfrm>
              <a:off x="-42947980" y="-812562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299BBA7E-ADEB-A4C6-ECC6-1CE7EBE554C2}"/>
                </a:ext>
              </a:extLst>
            </p:cNvPr>
            <p:cNvSpPr/>
            <p:nvPr/>
          </p:nvSpPr>
          <p:spPr>
            <a:xfrm>
              <a:off x="-45210801" y="-70060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Ellipse 1043">
              <a:extLst>
                <a:ext uri="{FF2B5EF4-FFF2-40B4-BE49-F238E27FC236}">
                  <a16:creationId xmlns:a16="http://schemas.microsoft.com/office/drawing/2014/main" id="{3E8E60F5-04CB-3DCF-4B8F-F36B577EC368}"/>
                </a:ext>
              </a:extLst>
            </p:cNvPr>
            <p:cNvSpPr/>
            <p:nvPr/>
          </p:nvSpPr>
          <p:spPr>
            <a:xfrm>
              <a:off x="-45130001" y="-700568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Ellipse 1044">
              <a:extLst>
                <a:ext uri="{FF2B5EF4-FFF2-40B4-BE49-F238E27FC236}">
                  <a16:creationId xmlns:a16="http://schemas.microsoft.com/office/drawing/2014/main" id="{8E287EDF-CD96-F8B9-D013-E91AEC91FF3C}"/>
                </a:ext>
              </a:extLst>
            </p:cNvPr>
            <p:cNvSpPr/>
            <p:nvPr/>
          </p:nvSpPr>
          <p:spPr>
            <a:xfrm>
              <a:off x="-43190624" y="-630618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FA547DC8-33B9-DE34-6C20-143DABEA80DB}"/>
                </a:ext>
              </a:extLst>
            </p:cNvPr>
            <p:cNvSpPr/>
            <p:nvPr/>
          </p:nvSpPr>
          <p:spPr>
            <a:xfrm>
              <a:off x="-44967997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65EBE296-C940-09D4-452F-1188CBBBFC27}"/>
                </a:ext>
              </a:extLst>
            </p:cNvPr>
            <p:cNvSpPr/>
            <p:nvPr/>
          </p:nvSpPr>
          <p:spPr>
            <a:xfrm>
              <a:off x="-43837271" y="-56062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8639F6D8-712F-9DC0-4F14-7203B68F8D03}"/>
                </a:ext>
              </a:extLst>
            </p:cNvPr>
            <p:cNvSpPr/>
            <p:nvPr/>
          </p:nvSpPr>
          <p:spPr>
            <a:xfrm>
              <a:off x="-44806476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751FC298-510D-B1B0-AC0A-7DDA5AE4A6B5}"/>
                </a:ext>
              </a:extLst>
            </p:cNvPr>
            <p:cNvSpPr/>
            <p:nvPr/>
          </p:nvSpPr>
          <p:spPr>
            <a:xfrm>
              <a:off x="-43756148" y="-56062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43F7486C-3C2C-B612-C76B-6D3956C4D817}"/>
                </a:ext>
              </a:extLst>
            </p:cNvPr>
            <p:cNvSpPr/>
            <p:nvPr/>
          </p:nvSpPr>
          <p:spPr>
            <a:xfrm>
              <a:off x="-44645116" y="-70059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F780DD34-601D-B359-D038-9B9166889C27}"/>
                </a:ext>
              </a:extLst>
            </p:cNvPr>
            <p:cNvSpPr/>
            <p:nvPr/>
          </p:nvSpPr>
          <p:spPr>
            <a:xfrm>
              <a:off x="-43594627" y="-630618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Ellipse 1051">
              <a:extLst>
                <a:ext uri="{FF2B5EF4-FFF2-40B4-BE49-F238E27FC236}">
                  <a16:creationId xmlns:a16="http://schemas.microsoft.com/office/drawing/2014/main" id="{DA02D78C-A18E-7E4E-35ED-F1769F48C2D3}"/>
                </a:ext>
              </a:extLst>
            </p:cNvPr>
            <p:cNvSpPr/>
            <p:nvPr/>
          </p:nvSpPr>
          <p:spPr>
            <a:xfrm>
              <a:off x="-43029103" y="-56062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Ellipse 1052">
              <a:extLst>
                <a:ext uri="{FF2B5EF4-FFF2-40B4-BE49-F238E27FC236}">
                  <a16:creationId xmlns:a16="http://schemas.microsoft.com/office/drawing/2014/main" id="{8EF36D44-9FBD-7811-D04F-B62BA477D20C}"/>
                </a:ext>
              </a:extLst>
            </p:cNvPr>
            <p:cNvSpPr/>
            <p:nvPr/>
          </p:nvSpPr>
          <p:spPr>
            <a:xfrm>
              <a:off x="-44402634" y="-70060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Ellipse 1053">
              <a:extLst>
                <a:ext uri="{FF2B5EF4-FFF2-40B4-BE49-F238E27FC236}">
                  <a16:creationId xmlns:a16="http://schemas.microsoft.com/office/drawing/2014/main" id="{99739C93-6BC9-2A23-1267-CF4FC43C4B2A}"/>
                </a:ext>
              </a:extLst>
            </p:cNvPr>
            <p:cNvSpPr/>
            <p:nvPr/>
          </p:nvSpPr>
          <p:spPr>
            <a:xfrm>
              <a:off x="-44321833" y="-700568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Ellipse 1054">
              <a:extLst>
                <a:ext uri="{FF2B5EF4-FFF2-40B4-BE49-F238E27FC236}">
                  <a16:creationId xmlns:a16="http://schemas.microsoft.com/office/drawing/2014/main" id="{CDF6F951-48D8-A3B9-93C2-E0E0CC4F4A75}"/>
                </a:ext>
              </a:extLst>
            </p:cNvPr>
            <p:cNvSpPr/>
            <p:nvPr/>
          </p:nvSpPr>
          <p:spPr>
            <a:xfrm>
              <a:off x="-42947980" y="-56062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Ellipse 1055">
              <a:extLst>
                <a:ext uri="{FF2B5EF4-FFF2-40B4-BE49-F238E27FC236}">
                  <a16:creationId xmlns:a16="http://schemas.microsoft.com/office/drawing/2014/main" id="{D9FE28B6-F995-9983-2BA8-1288A0168120}"/>
                </a:ext>
              </a:extLst>
            </p:cNvPr>
            <p:cNvSpPr/>
            <p:nvPr/>
          </p:nvSpPr>
          <p:spPr>
            <a:xfrm>
              <a:off x="-44160232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36845B92-772B-89CE-BD06-C5E99F6609A5}"/>
                </a:ext>
              </a:extLst>
            </p:cNvPr>
            <p:cNvSpPr/>
            <p:nvPr/>
          </p:nvSpPr>
          <p:spPr>
            <a:xfrm>
              <a:off x="-44442913" y="-76355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4F3619D6-67EA-4A11-80E8-E27BE1D7ADD8}"/>
                </a:ext>
              </a:extLst>
            </p:cNvPr>
            <p:cNvSpPr/>
            <p:nvPr/>
          </p:nvSpPr>
          <p:spPr>
            <a:xfrm>
              <a:off x="-43998308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9" name="Ellipse 1058">
              <a:extLst>
                <a:ext uri="{FF2B5EF4-FFF2-40B4-BE49-F238E27FC236}">
                  <a16:creationId xmlns:a16="http://schemas.microsoft.com/office/drawing/2014/main" id="{73679D6E-47DD-EDA7-C17E-69AF22D9743B}"/>
                </a:ext>
              </a:extLst>
            </p:cNvPr>
            <p:cNvSpPr/>
            <p:nvPr/>
          </p:nvSpPr>
          <p:spPr>
            <a:xfrm>
              <a:off x="-43917749" y="-70060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0" name="Ellipse 1059">
              <a:extLst>
                <a:ext uri="{FF2B5EF4-FFF2-40B4-BE49-F238E27FC236}">
                  <a16:creationId xmlns:a16="http://schemas.microsoft.com/office/drawing/2014/main" id="{C8BE858E-E8F7-6D81-CA68-6F13D687724E}"/>
                </a:ext>
              </a:extLst>
            </p:cNvPr>
            <p:cNvSpPr/>
            <p:nvPr/>
          </p:nvSpPr>
          <p:spPr>
            <a:xfrm>
              <a:off x="-44362354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1" name="Ellipse 1060">
              <a:extLst>
                <a:ext uri="{FF2B5EF4-FFF2-40B4-BE49-F238E27FC236}">
                  <a16:creationId xmlns:a16="http://schemas.microsoft.com/office/drawing/2014/main" id="{7C932592-CC7A-BE24-6D6C-707B3510D57D}"/>
                </a:ext>
              </a:extLst>
            </p:cNvPr>
            <p:cNvSpPr/>
            <p:nvPr/>
          </p:nvSpPr>
          <p:spPr>
            <a:xfrm>
              <a:off x="-43877309" y="-49761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2" name="Ellipse 1061">
              <a:extLst>
                <a:ext uri="{FF2B5EF4-FFF2-40B4-BE49-F238E27FC236}">
                  <a16:creationId xmlns:a16="http://schemas.microsoft.com/office/drawing/2014/main" id="{8B044307-4149-2C38-37EB-D50DD05E9FAB}"/>
                </a:ext>
              </a:extLst>
            </p:cNvPr>
            <p:cNvSpPr/>
            <p:nvPr/>
          </p:nvSpPr>
          <p:spPr>
            <a:xfrm>
              <a:off x="-43675267" y="-70059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3" name="Ellipse 1062">
              <a:extLst>
                <a:ext uri="{FF2B5EF4-FFF2-40B4-BE49-F238E27FC236}">
                  <a16:creationId xmlns:a16="http://schemas.microsoft.com/office/drawing/2014/main" id="{C8499693-2222-D1B1-EB26-ED42A250CED7}"/>
                </a:ext>
              </a:extLst>
            </p:cNvPr>
            <p:cNvSpPr/>
            <p:nvPr/>
          </p:nvSpPr>
          <p:spPr>
            <a:xfrm>
              <a:off x="-43594788" y="-700568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4" name="Ellipse 1063">
              <a:extLst>
                <a:ext uri="{FF2B5EF4-FFF2-40B4-BE49-F238E27FC236}">
                  <a16:creationId xmlns:a16="http://schemas.microsoft.com/office/drawing/2014/main" id="{CE95E057-0CA5-AB6B-D009-2B0F42531192}"/>
                </a:ext>
              </a:extLst>
            </p:cNvPr>
            <p:cNvSpPr/>
            <p:nvPr/>
          </p:nvSpPr>
          <p:spPr>
            <a:xfrm>
              <a:off x="-44200431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5" name="Ellipse 1064">
              <a:extLst>
                <a:ext uri="{FF2B5EF4-FFF2-40B4-BE49-F238E27FC236}">
                  <a16:creationId xmlns:a16="http://schemas.microsoft.com/office/drawing/2014/main" id="{C6B6AD1E-8572-81DF-8C10-B590C156BAFF}"/>
                </a:ext>
              </a:extLst>
            </p:cNvPr>
            <p:cNvSpPr/>
            <p:nvPr/>
          </p:nvSpPr>
          <p:spPr>
            <a:xfrm>
              <a:off x="-44038990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6" name="Ellipse 1065">
              <a:extLst>
                <a:ext uri="{FF2B5EF4-FFF2-40B4-BE49-F238E27FC236}">
                  <a16:creationId xmlns:a16="http://schemas.microsoft.com/office/drawing/2014/main" id="{35E4D796-36B3-2A52-DD97-0CDB0E5C7085}"/>
                </a:ext>
              </a:extLst>
            </p:cNvPr>
            <p:cNvSpPr/>
            <p:nvPr/>
          </p:nvSpPr>
          <p:spPr>
            <a:xfrm>
              <a:off x="-43957867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7" name="Ellipse 1066">
              <a:extLst>
                <a:ext uri="{FF2B5EF4-FFF2-40B4-BE49-F238E27FC236}">
                  <a16:creationId xmlns:a16="http://schemas.microsoft.com/office/drawing/2014/main" id="{2B2556E3-7853-2BB9-2892-40D710C11C8D}"/>
                </a:ext>
              </a:extLst>
            </p:cNvPr>
            <p:cNvSpPr/>
            <p:nvPr/>
          </p:nvSpPr>
          <p:spPr>
            <a:xfrm>
              <a:off x="-43877470" y="-76355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8" name="Ellipse 1067">
              <a:extLst>
                <a:ext uri="{FF2B5EF4-FFF2-40B4-BE49-F238E27FC236}">
                  <a16:creationId xmlns:a16="http://schemas.microsoft.com/office/drawing/2014/main" id="{C1B04114-F583-55C2-6406-4F005A297663}"/>
                </a:ext>
              </a:extLst>
            </p:cNvPr>
            <p:cNvSpPr/>
            <p:nvPr/>
          </p:nvSpPr>
          <p:spPr>
            <a:xfrm>
              <a:off x="-43190221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9" name="Ellipse 1068">
              <a:extLst>
                <a:ext uri="{FF2B5EF4-FFF2-40B4-BE49-F238E27FC236}">
                  <a16:creationId xmlns:a16="http://schemas.microsoft.com/office/drawing/2014/main" id="{C0510E7A-9785-1729-3479-0C31D4CB388E}"/>
                </a:ext>
              </a:extLst>
            </p:cNvPr>
            <p:cNvSpPr/>
            <p:nvPr/>
          </p:nvSpPr>
          <p:spPr>
            <a:xfrm>
              <a:off x="-43109904" y="-70059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0" name="Ellipse 1069">
              <a:extLst>
                <a:ext uri="{FF2B5EF4-FFF2-40B4-BE49-F238E27FC236}">
                  <a16:creationId xmlns:a16="http://schemas.microsoft.com/office/drawing/2014/main" id="{6C7FD533-FE02-628C-5A7D-85F7C0488F18}"/>
                </a:ext>
              </a:extLst>
            </p:cNvPr>
            <p:cNvSpPr/>
            <p:nvPr/>
          </p:nvSpPr>
          <p:spPr>
            <a:xfrm>
              <a:off x="-43150183" y="-861567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1" name="Ellipse 1070">
              <a:extLst>
                <a:ext uri="{FF2B5EF4-FFF2-40B4-BE49-F238E27FC236}">
                  <a16:creationId xmlns:a16="http://schemas.microsoft.com/office/drawing/2014/main" id="{1D037C6A-BE46-9224-689E-184D5197EA07}"/>
                </a:ext>
              </a:extLst>
            </p:cNvPr>
            <p:cNvSpPr/>
            <p:nvPr/>
          </p:nvSpPr>
          <p:spPr>
            <a:xfrm>
              <a:off x="-43635068" y="-76355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Ellipse 1071">
              <a:extLst>
                <a:ext uri="{FF2B5EF4-FFF2-40B4-BE49-F238E27FC236}">
                  <a16:creationId xmlns:a16="http://schemas.microsoft.com/office/drawing/2014/main" id="{3BB35F57-E265-A262-7631-E86540887E31}"/>
                </a:ext>
              </a:extLst>
            </p:cNvPr>
            <p:cNvSpPr/>
            <p:nvPr/>
          </p:nvSpPr>
          <p:spPr>
            <a:xfrm>
              <a:off x="-42867502" y="-70060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3" name="Ellipse 1072">
              <a:extLst>
                <a:ext uri="{FF2B5EF4-FFF2-40B4-BE49-F238E27FC236}">
                  <a16:creationId xmlns:a16="http://schemas.microsoft.com/office/drawing/2014/main" id="{7B6FC1F9-DCF1-44D2-A159-ECB6B3995C88}"/>
                </a:ext>
              </a:extLst>
            </p:cNvPr>
            <p:cNvSpPr/>
            <p:nvPr/>
          </p:nvSpPr>
          <p:spPr>
            <a:xfrm>
              <a:off x="-42786620" y="-700568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4" name="Ellipse 1073">
              <a:extLst>
                <a:ext uri="{FF2B5EF4-FFF2-40B4-BE49-F238E27FC236}">
                  <a16:creationId xmlns:a16="http://schemas.microsoft.com/office/drawing/2014/main" id="{AD57DDFA-F778-F888-899C-698C6880A498}"/>
                </a:ext>
              </a:extLst>
            </p:cNvPr>
            <p:cNvSpPr/>
            <p:nvPr/>
          </p:nvSpPr>
          <p:spPr>
            <a:xfrm>
              <a:off x="-43877309" y="-55362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Ellipse 1074">
              <a:extLst>
                <a:ext uri="{FF2B5EF4-FFF2-40B4-BE49-F238E27FC236}">
                  <a16:creationId xmlns:a16="http://schemas.microsoft.com/office/drawing/2014/main" id="{6BD640A9-48AB-0ECB-0C01-9DA8138BD1A8}"/>
                </a:ext>
              </a:extLst>
            </p:cNvPr>
            <p:cNvSpPr/>
            <p:nvPr/>
          </p:nvSpPr>
          <p:spPr>
            <a:xfrm>
              <a:off x="-42624697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Ellipse 1075">
              <a:extLst>
                <a:ext uri="{FF2B5EF4-FFF2-40B4-BE49-F238E27FC236}">
                  <a16:creationId xmlns:a16="http://schemas.microsoft.com/office/drawing/2014/main" id="{1CEE66BD-EB92-FFB9-CA90-A3E3F69263A6}"/>
                </a:ext>
              </a:extLst>
            </p:cNvPr>
            <p:cNvSpPr/>
            <p:nvPr/>
          </p:nvSpPr>
          <p:spPr>
            <a:xfrm>
              <a:off x="-42907700" y="-861559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7" name="Ellipse 1076">
              <a:extLst>
                <a:ext uri="{FF2B5EF4-FFF2-40B4-BE49-F238E27FC236}">
                  <a16:creationId xmlns:a16="http://schemas.microsoft.com/office/drawing/2014/main" id="{1D3B6CDF-5AB2-BE24-0840-FBB9DCFA6988}"/>
                </a:ext>
              </a:extLst>
            </p:cNvPr>
            <p:cNvSpPr/>
            <p:nvPr/>
          </p:nvSpPr>
          <p:spPr>
            <a:xfrm>
              <a:off x="-42463176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8" name="Ellipse 1077">
              <a:extLst>
                <a:ext uri="{FF2B5EF4-FFF2-40B4-BE49-F238E27FC236}">
                  <a16:creationId xmlns:a16="http://schemas.microsoft.com/office/drawing/2014/main" id="{E4D8AD3A-ACF5-5CFE-0402-B505077AACA0}"/>
                </a:ext>
              </a:extLst>
            </p:cNvPr>
            <p:cNvSpPr/>
            <p:nvPr/>
          </p:nvSpPr>
          <p:spPr>
            <a:xfrm>
              <a:off x="-42382617" y="-700600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9" name="Ellipse 1078">
              <a:extLst>
                <a:ext uri="{FF2B5EF4-FFF2-40B4-BE49-F238E27FC236}">
                  <a16:creationId xmlns:a16="http://schemas.microsoft.com/office/drawing/2014/main" id="{C3B72956-030A-27AE-ADDA-9851FDE86FBD}"/>
                </a:ext>
              </a:extLst>
            </p:cNvPr>
            <p:cNvSpPr/>
            <p:nvPr/>
          </p:nvSpPr>
          <p:spPr>
            <a:xfrm>
              <a:off x="-43554186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0" name="Ellipse 1079">
              <a:extLst>
                <a:ext uri="{FF2B5EF4-FFF2-40B4-BE49-F238E27FC236}">
                  <a16:creationId xmlns:a16="http://schemas.microsoft.com/office/drawing/2014/main" id="{59A8A3DA-0F74-95D5-9FB0-1F00FCD46C7F}"/>
                </a:ext>
              </a:extLst>
            </p:cNvPr>
            <p:cNvSpPr/>
            <p:nvPr/>
          </p:nvSpPr>
          <p:spPr>
            <a:xfrm>
              <a:off x="-43473144" y="-76357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Ellipse 1080">
              <a:extLst>
                <a:ext uri="{FF2B5EF4-FFF2-40B4-BE49-F238E27FC236}">
                  <a16:creationId xmlns:a16="http://schemas.microsoft.com/office/drawing/2014/main" id="{34019403-8B05-9EFE-FBF7-38B2F1BD64F1}"/>
                </a:ext>
              </a:extLst>
            </p:cNvPr>
            <p:cNvSpPr/>
            <p:nvPr/>
          </p:nvSpPr>
          <p:spPr>
            <a:xfrm>
              <a:off x="-42140134" y="-70059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2" name="Ellipse 1081">
              <a:extLst>
                <a:ext uri="{FF2B5EF4-FFF2-40B4-BE49-F238E27FC236}">
                  <a16:creationId xmlns:a16="http://schemas.microsoft.com/office/drawing/2014/main" id="{550450C3-4C6E-7797-AC8C-33F81826CEF1}"/>
                </a:ext>
              </a:extLst>
            </p:cNvPr>
            <p:cNvSpPr/>
            <p:nvPr/>
          </p:nvSpPr>
          <p:spPr>
            <a:xfrm>
              <a:off x="-43311946" y="-76357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Ellipse 1082">
              <a:extLst>
                <a:ext uri="{FF2B5EF4-FFF2-40B4-BE49-F238E27FC236}">
                  <a16:creationId xmlns:a16="http://schemas.microsoft.com/office/drawing/2014/main" id="{A8D1CF64-DD5C-63F9-15B2-40996F1D78CB}"/>
                </a:ext>
              </a:extLst>
            </p:cNvPr>
            <p:cNvSpPr/>
            <p:nvPr/>
          </p:nvSpPr>
          <p:spPr>
            <a:xfrm>
              <a:off x="-41978533" y="-700568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4" name="Ellipse 1083">
              <a:extLst>
                <a:ext uri="{FF2B5EF4-FFF2-40B4-BE49-F238E27FC236}">
                  <a16:creationId xmlns:a16="http://schemas.microsoft.com/office/drawing/2014/main" id="{DE8330C3-C505-FB6B-9986-8AF4CE0C950F}"/>
                </a:ext>
              </a:extLst>
            </p:cNvPr>
            <p:cNvSpPr/>
            <p:nvPr/>
          </p:nvSpPr>
          <p:spPr>
            <a:xfrm>
              <a:off x="-45251081" y="-80556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Ellipse 1084">
              <a:extLst>
                <a:ext uri="{FF2B5EF4-FFF2-40B4-BE49-F238E27FC236}">
                  <a16:creationId xmlns:a16="http://schemas.microsoft.com/office/drawing/2014/main" id="{64287DE9-4AD5-60B5-05EB-675077733B6F}"/>
                </a:ext>
              </a:extLst>
            </p:cNvPr>
            <p:cNvSpPr/>
            <p:nvPr/>
          </p:nvSpPr>
          <p:spPr>
            <a:xfrm>
              <a:off x="-45493080" y="-69358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6" name="Ellipse 1085">
              <a:extLst>
                <a:ext uri="{FF2B5EF4-FFF2-40B4-BE49-F238E27FC236}">
                  <a16:creationId xmlns:a16="http://schemas.microsoft.com/office/drawing/2014/main" id="{FB4B0C5B-7AE2-2988-665C-CC3668D33531}"/>
                </a:ext>
              </a:extLst>
            </p:cNvPr>
            <p:cNvSpPr/>
            <p:nvPr/>
          </p:nvSpPr>
          <p:spPr>
            <a:xfrm>
              <a:off x="-43230823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7" name="Ellipse 1086">
              <a:extLst>
                <a:ext uri="{FF2B5EF4-FFF2-40B4-BE49-F238E27FC236}">
                  <a16:creationId xmlns:a16="http://schemas.microsoft.com/office/drawing/2014/main" id="{8DE41793-1EBA-2312-8A93-2C940489BC6B}"/>
                </a:ext>
              </a:extLst>
            </p:cNvPr>
            <p:cNvSpPr/>
            <p:nvPr/>
          </p:nvSpPr>
          <p:spPr>
            <a:xfrm>
              <a:off x="-43150183" y="-76355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8" name="Ellipse 1087">
              <a:extLst>
                <a:ext uri="{FF2B5EF4-FFF2-40B4-BE49-F238E27FC236}">
                  <a16:creationId xmlns:a16="http://schemas.microsoft.com/office/drawing/2014/main" id="{07EEB6EE-90B0-CE5A-0F42-8A9856F5C870}"/>
                </a:ext>
              </a:extLst>
            </p:cNvPr>
            <p:cNvSpPr/>
            <p:nvPr/>
          </p:nvSpPr>
          <p:spPr>
            <a:xfrm>
              <a:off x="-45251000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9" name="Ellipse 1088">
              <a:extLst>
                <a:ext uri="{FF2B5EF4-FFF2-40B4-BE49-F238E27FC236}">
                  <a16:creationId xmlns:a16="http://schemas.microsoft.com/office/drawing/2014/main" id="{4376FA97-E815-1671-8EC3-28D92938E542}"/>
                </a:ext>
              </a:extLst>
            </p:cNvPr>
            <p:cNvSpPr/>
            <p:nvPr/>
          </p:nvSpPr>
          <p:spPr>
            <a:xfrm>
              <a:off x="-45170361" y="-69359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0" name="Ellipse 1089">
              <a:extLst>
                <a:ext uri="{FF2B5EF4-FFF2-40B4-BE49-F238E27FC236}">
                  <a16:creationId xmlns:a16="http://schemas.microsoft.com/office/drawing/2014/main" id="{A386701C-54F2-E5CB-0D4C-E952975B894B}"/>
                </a:ext>
              </a:extLst>
            </p:cNvPr>
            <p:cNvSpPr/>
            <p:nvPr/>
          </p:nvSpPr>
          <p:spPr>
            <a:xfrm>
              <a:off x="-44362193" y="-833532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1" name="Ellipse 1090">
              <a:extLst>
                <a:ext uri="{FF2B5EF4-FFF2-40B4-BE49-F238E27FC236}">
                  <a16:creationId xmlns:a16="http://schemas.microsoft.com/office/drawing/2014/main" id="{8DFE21FE-5E9C-B529-9324-79540B8E6C07}"/>
                </a:ext>
              </a:extLst>
            </p:cNvPr>
            <p:cNvSpPr/>
            <p:nvPr/>
          </p:nvSpPr>
          <p:spPr>
            <a:xfrm>
              <a:off x="-45170361" y="-79158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2" name="Ellipse 1091">
              <a:extLst>
                <a:ext uri="{FF2B5EF4-FFF2-40B4-BE49-F238E27FC236}">
                  <a16:creationId xmlns:a16="http://schemas.microsoft.com/office/drawing/2014/main" id="{CB24AE06-04B4-DD70-AC28-EAEDFDC15B7A}"/>
                </a:ext>
              </a:extLst>
            </p:cNvPr>
            <p:cNvSpPr/>
            <p:nvPr/>
          </p:nvSpPr>
          <p:spPr>
            <a:xfrm>
              <a:off x="-43109662" y="-644595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Ellipse 1092">
              <a:extLst>
                <a:ext uri="{FF2B5EF4-FFF2-40B4-BE49-F238E27FC236}">
                  <a16:creationId xmlns:a16="http://schemas.microsoft.com/office/drawing/2014/main" id="{8EDF299D-AA3B-08FB-8B46-E6A208A91473}"/>
                </a:ext>
              </a:extLst>
            </p:cNvPr>
            <p:cNvSpPr/>
            <p:nvPr/>
          </p:nvSpPr>
          <p:spPr>
            <a:xfrm>
              <a:off x="-42907700" y="-763558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Ellipse 1093">
              <a:extLst>
                <a:ext uri="{FF2B5EF4-FFF2-40B4-BE49-F238E27FC236}">
                  <a16:creationId xmlns:a16="http://schemas.microsoft.com/office/drawing/2014/main" id="{ADF5C171-B4F5-482B-DF46-74CDC51B80E2}"/>
                </a:ext>
              </a:extLst>
            </p:cNvPr>
            <p:cNvSpPr/>
            <p:nvPr/>
          </p:nvSpPr>
          <p:spPr>
            <a:xfrm>
              <a:off x="-42827222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5" name="Ellipse 1094">
              <a:extLst>
                <a:ext uri="{FF2B5EF4-FFF2-40B4-BE49-F238E27FC236}">
                  <a16:creationId xmlns:a16="http://schemas.microsoft.com/office/drawing/2014/main" id="{947D2C3A-8809-4815-EB2F-C489B95AF3D3}"/>
                </a:ext>
              </a:extLst>
            </p:cNvPr>
            <p:cNvSpPr/>
            <p:nvPr/>
          </p:nvSpPr>
          <p:spPr>
            <a:xfrm>
              <a:off x="-45251081" y="-87556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6" name="Ellipse 1095">
              <a:extLst>
                <a:ext uri="{FF2B5EF4-FFF2-40B4-BE49-F238E27FC236}">
                  <a16:creationId xmlns:a16="http://schemas.microsoft.com/office/drawing/2014/main" id="{F1C97C3C-F4EC-D609-50BA-AC6CEDE60DFF}"/>
                </a:ext>
              </a:extLst>
            </p:cNvPr>
            <p:cNvSpPr/>
            <p:nvPr/>
          </p:nvSpPr>
          <p:spPr>
            <a:xfrm>
              <a:off x="-44443074" y="-88953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7" name="Ellipse 1096">
              <a:extLst>
                <a:ext uri="{FF2B5EF4-FFF2-40B4-BE49-F238E27FC236}">
                  <a16:creationId xmlns:a16="http://schemas.microsoft.com/office/drawing/2014/main" id="{E6F94229-65C9-FFB9-0D94-43EF99142BA4}"/>
                </a:ext>
              </a:extLst>
            </p:cNvPr>
            <p:cNvSpPr/>
            <p:nvPr/>
          </p:nvSpPr>
          <p:spPr>
            <a:xfrm>
              <a:off x="-42099855" y="-51162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8" name="Ellipse 1097">
              <a:extLst>
                <a:ext uri="{FF2B5EF4-FFF2-40B4-BE49-F238E27FC236}">
                  <a16:creationId xmlns:a16="http://schemas.microsoft.com/office/drawing/2014/main" id="{2F631E66-9A86-9787-CD93-E6285D10AE7F}"/>
                </a:ext>
              </a:extLst>
            </p:cNvPr>
            <p:cNvSpPr/>
            <p:nvPr/>
          </p:nvSpPr>
          <p:spPr>
            <a:xfrm>
              <a:off x="-42907700" y="-51163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9" name="Ellipse 1098">
              <a:extLst>
                <a:ext uri="{FF2B5EF4-FFF2-40B4-BE49-F238E27FC236}">
                  <a16:creationId xmlns:a16="http://schemas.microsoft.com/office/drawing/2014/main" id="{43EC42DE-7E81-A7DD-6EF5-B758C92A96A5}"/>
                </a:ext>
              </a:extLst>
            </p:cNvPr>
            <p:cNvSpPr/>
            <p:nvPr/>
          </p:nvSpPr>
          <p:spPr>
            <a:xfrm>
              <a:off x="-45493322" y="-79158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0" name="Ellipse 1099">
              <a:extLst>
                <a:ext uri="{FF2B5EF4-FFF2-40B4-BE49-F238E27FC236}">
                  <a16:creationId xmlns:a16="http://schemas.microsoft.com/office/drawing/2014/main" id="{63963BE3-84A4-4997-C0D7-35341A092CFE}"/>
                </a:ext>
              </a:extLst>
            </p:cNvPr>
            <p:cNvSpPr/>
            <p:nvPr/>
          </p:nvSpPr>
          <p:spPr>
            <a:xfrm>
              <a:off x="-43150183" y="-51162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1" name="Ellipse 1100">
              <a:extLst>
                <a:ext uri="{FF2B5EF4-FFF2-40B4-BE49-F238E27FC236}">
                  <a16:creationId xmlns:a16="http://schemas.microsoft.com/office/drawing/2014/main" id="{5694CFFA-9C71-F159-7828-2DDDB5398907}"/>
                </a:ext>
              </a:extLst>
            </p:cNvPr>
            <p:cNvSpPr/>
            <p:nvPr/>
          </p:nvSpPr>
          <p:spPr>
            <a:xfrm>
              <a:off x="-43877550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2" name="Ellipse 1101">
              <a:extLst>
                <a:ext uri="{FF2B5EF4-FFF2-40B4-BE49-F238E27FC236}">
                  <a16:creationId xmlns:a16="http://schemas.microsoft.com/office/drawing/2014/main" id="{AEAE020C-1844-4626-FBB7-92C3388A8CD4}"/>
                </a:ext>
              </a:extLst>
            </p:cNvPr>
            <p:cNvSpPr/>
            <p:nvPr/>
          </p:nvSpPr>
          <p:spPr>
            <a:xfrm>
              <a:off x="-43230823" y="-51164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3" name="Ellipse 1102">
              <a:extLst>
                <a:ext uri="{FF2B5EF4-FFF2-40B4-BE49-F238E27FC236}">
                  <a16:creationId xmlns:a16="http://schemas.microsoft.com/office/drawing/2014/main" id="{65E38E91-B20E-F065-4D27-6AFFB574D9A8}"/>
                </a:ext>
              </a:extLst>
            </p:cNvPr>
            <p:cNvSpPr/>
            <p:nvPr/>
          </p:nvSpPr>
          <p:spPr>
            <a:xfrm>
              <a:off x="-42746099" y="-76356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4" name="Ellipse 1103">
              <a:extLst>
                <a:ext uri="{FF2B5EF4-FFF2-40B4-BE49-F238E27FC236}">
                  <a16:creationId xmlns:a16="http://schemas.microsoft.com/office/drawing/2014/main" id="{ECB82240-3407-4C9C-67C3-69A311CC772D}"/>
                </a:ext>
              </a:extLst>
            </p:cNvPr>
            <p:cNvSpPr/>
            <p:nvPr/>
          </p:nvSpPr>
          <p:spPr>
            <a:xfrm>
              <a:off x="-43635229" y="-69359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5" name="Ellipse 1104">
              <a:extLst>
                <a:ext uri="{FF2B5EF4-FFF2-40B4-BE49-F238E27FC236}">
                  <a16:creationId xmlns:a16="http://schemas.microsoft.com/office/drawing/2014/main" id="{FCAAF4AE-F9E8-222F-BD7E-2729E921B65A}"/>
                </a:ext>
              </a:extLst>
            </p:cNvPr>
            <p:cNvSpPr/>
            <p:nvPr/>
          </p:nvSpPr>
          <p:spPr>
            <a:xfrm>
              <a:off x="-43311946" y="-51164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6" name="Ellipse 1105">
              <a:extLst>
                <a:ext uri="{FF2B5EF4-FFF2-40B4-BE49-F238E27FC236}">
                  <a16:creationId xmlns:a16="http://schemas.microsoft.com/office/drawing/2014/main" id="{34BA7E69-2009-F70D-48A6-30FBA669D467}"/>
                </a:ext>
              </a:extLst>
            </p:cNvPr>
            <p:cNvSpPr/>
            <p:nvPr/>
          </p:nvSpPr>
          <p:spPr>
            <a:xfrm>
              <a:off x="-43675347" y="-644595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7" name="Ellipse 1106">
              <a:extLst>
                <a:ext uri="{FF2B5EF4-FFF2-40B4-BE49-F238E27FC236}">
                  <a16:creationId xmlns:a16="http://schemas.microsoft.com/office/drawing/2014/main" id="{4AD85980-88AE-FD23-A68B-ED9D596DFD6B}"/>
                </a:ext>
              </a:extLst>
            </p:cNvPr>
            <p:cNvSpPr/>
            <p:nvPr/>
          </p:nvSpPr>
          <p:spPr>
            <a:xfrm>
              <a:off x="-43473144" y="-51164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8" name="Ellipse 1107">
              <a:extLst>
                <a:ext uri="{FF2B5EF4-FFF2-40B4-BE49-F238E27FC236}">
                  <a16:creationId xmlns:a16="http://schemas.microsoft.com/office/drawing/2014/main" id="{E09016E8-83DE-5246-09A6-40E6BE2F6CD4}"/>
                </a:ext>
              </a:extLst>
            </p:cNvPr>
            <p:cNvSpPr/>
            <p:nvPr/>
          </p:nvSpPr>
          <p:spPr>
            <a:xfrm>
              <a:off x="-42907781" y="-55362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9" name="Ellipse 1108">
              <a:extLst>
                <a:ext uri="{FF2B5EF4-FFF2-40B4-BE49-F238E27FC236}">
                  <a16:creationId xmlns:a16="http://schemas.microsoft.com/office/drawing/2014/main" id="{32690BBC-AD5B-8B73-2BA6-0546A1D62EC1}"/>
                </a:ext>
              </a:extLst>
            </p:cNvPr>
            <p:cNvSpPr/>
            <p:nvPr/>
          </p:nvSpPr>
          <p:spPr>
            <a:xfrm>
              <a:off x="-43554186" y="-51164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0" name="Ellipse 1109">
              <a:extLst>
                <a:ext uri="{FF2B5EF4-FFF2-40B4-BE49-F238E27FC236}">
                  <a16:creationId xmlns:a16="http://schemas.microsoft.com/office/drawing/2014/main" id="{0D9F8F8D-F8AD-1F62-BDEF-A904FD778384}"/>
                </a:ext>
              </a:extLst>
            </p:cNvPr>
            <p:cNvSpPr/>
            <p:nvPr/>
          </p:nvSpPr>
          <p:spPr>
            <a:xfrm>
              <a:off x="-43149780" y="-69358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1" name="Ellipse 1110">
              <a:extLst>
                <a:ext uri="{FF2B5EF4-FFF2-40B4-BE49-F238E27FC236}">
                  <a16:creationId xmlns:a16="http://schemas.microsoft.com/office/drawing/2014/main" id="{EF711E52-847B-A283-6E9D-AD93EA9007AC}"/>
                </a:ext>
              </a:extLst>
            </p:cNvPr>
            <p:cNvSpPr/>
            <p:nvPr/>
          </p:nvSpPr>
          <p:spPr>
            <a:xfrm>
              <a:off x="-45412924" y="-87553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2" name="Ellipse 1111">
              <a:extLst>
                <a:ext uri="{FF2B5EF4-FFF2-40B4-BE49-F238E27FC236}">
                  <a16:creationId xmlns:a16="http://schemas.microsoft.com/office/drawing/2014/main" id="{C203495C-C28A-666A-DAE5-FB63D3EECC7F}"/>
                </a:ext>
              </a:extLst>
            </p:cNvPr>
            <p:cNvSpPr/>
            <p:nvPr/>
          </p:nvSpPr>
          <p:spPr>
            <a:xfrm>
              <a:off x="-43635068" y="-511623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3" name="Ellipse 1112">
              <a:extLst>
                <a:ext uri="{FF2B5EF4-FFF2-40B4-BE49-F238E27FC236}">
                  <a16:creationId xmlns:a16="http://schemas.microsoft.com/office/drawing/2014/main" id="{AA667806-143F-F2B5-AAF8-2AEA45F4B125}"/>
                </a:ext>
              </a:extLst>
            </p:cNvPr>
            <p:cNvSpPr/>
            <p:nvPr/>
          </p:nvSpPr>
          <p:spPr>
            <a:xfrm>
              <a:off x="-42907700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4" name="Ellipse 1113">
              <a:extLst>
                <a:ext uri="{FF2B5EF4-FFF2-40B4-BE49-F238E27FC236}">
                  <a16:creationId xmlns:a16="http://schemas.microsoft.com/office/drawing/2014/main" id="{34EE3ABC-05B7-939C-F31F-02DCBD7956DD}"/>
                </a:ext>
              </a:extLst>
            </p:cNvPr>
            <p:cNvSpPr/>
            <p:nvPr/>
          </p:nvSpPr>
          <p:spPr>
            <a:xfrm>
              <a:off x="-44402795" y="-88254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5" name="Ellipse 1114">
              <a:extLst>
                <a:ext uri="{FF2B5EF4-FFF2-40B4-BE49-F238E27FC236}">
                  <a16:creationId xmlns:a16="http://schemas.microsoft.com/office/drawing/2014/main" id="{5A3A3DE4-C29D-7CB1-1CFF-4B2385826055}"/>
                </a:ext>
              </a:extLst>
            </p:cNvPr>
            <p:cNvSpPr/>
            <p:nvPr/>
          </p:nvSpPr>
          <p:spPr>
            <a:xfrm>
              <a:off x="-44564235" y="-88256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6" name="Ellipse 1115">
              <a:extLst>
                <a:ext uri="{FF2B5EF4-FFF2-40B4-BE49-F238E27FC236}">
                  <a16:creationId xmlns:a16="http://schemas.microsoft.com/office/drawing/2014/main" id="{246194A1-940B-4AE8-DCCD-BD52B56EB233}"/>
                </a:ext>
              </a:extLst>
            </p:cNvPr>
            <p:cNvSpPr/>
            <p:nvPr/>
          </p:nvSpPr>
          <p:spPr>
            <a:xfrm>
              <a:off x="-44725756" y="-882545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7" name="Ellipse 1116">
              <a:extLst>
                <a:ext uri="{FF2B5EF4-FFF2-40B4-BE49-F238E27FC236}">
                  <a16:creationId xmlns:a16="http://schemas.microsoft.com/office/drawing/2014/main" id="{6EBE703A-C23E-9EDD-5BEA-22F9BFF7F9D2}"/>
                </a:ext>
              </a:extLst>
            </p:cNvPr>
            <p:cNvSpPr/>
            <p:nvPr/>
          </p:nvSpPr>
          <p:spPr>
            <a:xfrm>
              <a:off x="-43029103" y="-74256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8" name="Ellipse 1117">
              <a:extLst>
                <a:ext uri="{FF2B5EF4-FFF2-40B4-BE49-F238E27FC236}">
                  <a16:creationId xmlns:a16="http://schemas.microsoft.com/office/drawing/2014/main" id="{CFA3A712-5CC4-F3CB-A18D-39C1C48BF4DA}"/>
                </a:ext>
              </a:extLst>
            </p:cNvPr>
            <p:cNvSpPr/>
            <p:nvPr/>
          </p:nvSpPr>
          <p:spPr>
            <a:xfrm>
              <a:off x="-43877470" y="-511631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9" name="Ellipse 1118">
              <a:extLst>
                <a:ext uri="{FF2B5EF4-FFF2-40B4-BE49-F238E27FC236}">
                  <a16:creationId xmlns:a16="http://schemas.microsoft.com/office/drawing/2014/main" id="{8212CBC9-2BB6-F9FB-C3BA-12043E260F41}"/>
                </a:ext>
              </a:extLst>
            </p:cNvPr>
            <p:cNvSpPr/>
            <p:nvPr/>
          </p:nvSpPr>
          <p:spPr>
            <a:xfrm>
              <a:off x="-42988501" y="-65159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0" name="Ellipse 1119">
              <a:extLst>
                <a:ext uri="{FF2B5EF4-FFF2-40B4-BE49-F238E27FC236}">
                  <a16:creationId xmlns:a16="http://schemas.microsoft.com/office/drawing/2014/main" id="{C4517B3B-27BC-BF6C-78C5-690BBABF73A9}"/>
                </a:ext>
              </a:extLst>
            </p:cNvPr>
            <p:cNvSpPr/>
            <p:nvPr/>
          </p:nvSpPr>
          <p:spPr>
            <a:xfrm>
              <a:off x="-42342418" y="-693592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1" name="Ellipse 1120">
              <a:extLst>
                <a:ext uri="{FF2B5EF4-FFF2-40B4-BE49-F238E27FC236}">
                  <a16:creationId xmlns:a16="http://schemas.microsoft.com/office/drawing/2014/main" id="{7C9492AF-7185-3AB9-8D99-5515C48FE552}"/>
                </a:ext>
              </a:extLst>
            </p:cNvPr>
            <p:cNvSpPr/>
            <p:nvPr/>
          </p:nvSpPr>
          <p:spPr>
            <a:xfrm>
              <a:off x="-43109581" y="-79857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2" name="Ellipse 1121">
              <a:extLst>
                <a:ext uri="{FF2B5EF4-FFF2-40B4-BE49-F238E27FC236}">
                  <a16:creationId xmlns:a16="http://schemas.microsoft.com/office/drawing/2014/main" id="{1E3F4585-419F-4A2F-0248-FC0CA82DFA35}"/>
                </a:ext>
              </a:extLst>
            </p:cNvPr>
            <p:cNvSpPr/>
            <p:nvPr/>
          </p:nvSpPr>
          <p:spPr>
            <a:xfrm>
              <a:off x="-43675428" y="-79857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3" name="Ellipse 1122">
              <a:extLst>
                <a:ext uri="{FF2B5EF4-FFF2-40B4-BE49-F238E27FC236}">
                  <a16:creationId xmlns:a16="http://schemas.microsoft.com/office/drawing/2014/main" id="{08CF0A8D-8801-AB45-48B8-DCBF96D94FC3}"/>
                </a:ext>
              </a:extLst>
            </p:cNvPr>
            <p:cNvSpPr/>
            <p:nvPr/>
          </p:nvSpPr>
          <p:spPr>
            <a:xfrm>
              <a:off x="-43957867" y="-51164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4" name="Ellipse 1123">
              <a:extLst>
                <a:ext uri="{FF2B5EF4-FFF2-40B4-BE49-F238E27FC236}">
                  <a16:creationId xmlns:a16="http://schemas.microsoft.com/office/drawing/2014/main" id="{A056CFB8-3849-30FA-BDA3-2B135FEF64BB}"/>
                </a:ext>
              </a:extLst>
            </p:cNvPr>
            <p:cNvSpPr/>
            <p:nvPr/>
          </p:nvSpPr>
          <p:spPr>
            <a:xfrm>
              <a:off x="-43796669" y="-65159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5" name="Ellipse 1124">
              <a:extLst>
                <a:ext uri="{FF2B5EF4-FFF2-40B4-BE49-F238E27FC236}">
                  <a16:creationId xmlns:a16="http://schemas.microsoft.com/office/drawing/2014/main" id="{1CDA9387-AFDD-84C1-9537-46A6959CA9E5}"/>
                </a:ext>
              </a:extLst>
            </p:cNvPr>
            <p:cNvSpPr/>
            <p:nvPr/>
          </p:nvSpPr>
          <p:spPr>
            <a:xfrm>
              <a:off x="-43958190" y="-5396587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6" name="Ellipse 1125">
              <a:extLst>
                <a:ext uri="{FF2B5EF4-FFF2-40B4-BE49-F238E27FC236}">
                  <a16:creationId xmlns:a16="http://schemas.microsoft.com/office/drawing/2014/main" id="{56A42FA5-000B-697F-56D5-B76E2F161944}"/>
                </a:ext>
              </a:extLst>
            </p:cNvPr>
            <p:cNvSpPr/>
            <p:nvPr/>
          </p:nvSpPr>
          <p:spPr>
            <a:xfrm>
              <a:off x="-43877309" y="-80556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" name="Ellipse 1126">
              <a:extLst>
                <a:ext uri="{FF2B5EF4-FFF2-40B4-BE49-F238E27FC236}">
                  <a16:creationId xmlns:a16="http://schemas.microsoft.com/office/drawing/2014/main" id="{5F913685-D57A-FE1C-61F4-286A92FF70E7}"/>
                </a:ext>
              </a:extLst>
            </p:cNvPr>
            <p:cNvSpPr/>
            <p:nvPr/>
          </p:nvSpPr>
          <p:spPr>
            <a:xfrm>
              <a:off x="-42059495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8" name="Ellipse 1127">
              <a:extLst>
                <a:ext uri="{FF2B5EF4-FFF2-40B4-BE49-F238E27FC236}">
                  <a16:creationId xmlns:a16="http://schemas.microsoft.com/office/drawing/2014/main" id="{5B8609AA-B94E-47A2-C540-E43CBD365D18}"/>
                </a:ext>
              </a:extLst>
            </p:cNvPr>
            <p:cNvSpPr/>
            <p:nvPr/>
          </p:nvSpPr>
          <p:spPr>
            <a:xfrm>
              <a:off x="-42140054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9" name="Ellipse 1128">
              <a:extLst>
                <a:ext uri="{FF2B5EF4-FFF2-40B4-BE49-F238E27FC236}">
                  <a16:creationId xmlns:a16="http://schemas.microsoft.com/office/drawing/2014/main" id="{53AA4E58-0DBE-1C5E-6D6A-B91DA54CE444}"/>
                </a:ext>
              </a:extLst>
            </p:cNvPr>
            <p:cNvSpPr/>
            <p:nvPr/>
          </p:nvSpPr>
          <p:spPr>
            <a:xfrm>
              <a:off x="-43877470" y="-53963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0" name="Ellipse 1129">
              <a:extLst>
                <a:ext uri="{FF2B5EF4-FFF2-40B4-BE49-F238E27FC236}">
                  <a16:creationId xmlns:a16="http://schemas.microsoft.com/office/drawing/2014/main" id="{06ECFCB5-01AF-E685-106A-1FE3D91853E3}"/>
                </a:ext>
              </a:extLst>
            </p:cNvPr>
            <p:cNvSpPr/>
            <p:nvPr/>
          </p:nvSpPr>
          <p:spPr>
            <a:xfrm>
              <a:off x="-43635068" y="-53963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1" name="Ellipse 1130">
              <a:extLst>
                <a:ext uri="{FF2B5EF4-FFF2-40B4-BE49-F238E27FC236}">
                  <a16:creationId xmlns:a16="http://schemas.microsoft.com/office/drawing/2014/main" id="{7A20239C-1CC2-29DD-73B6-52C4A9D9A456}"/>
                </a:ext>
              </a:extLst>
            </p:cNvPr>
            <p:cNvSpPr/>
            <p:nvPr/>
          </p:nvSpPr>
          <p:spPr>
            <a:xfrm>
              <a:off x="-45452881" y="-826523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2" name="Ellipse 1131">
              <a:extLst>
                <a:ext uri="{FF2B5EF4-FFF2-40B4-BE49-F238E27FC236}">
                  <a16:creationId xmlns:a16="http://schemas.microsoft.com/office/drawing/2014/main" id="{7E1A4420-4290-29B7-2461-8252324E68D7}"/>
                </a:ext>
              </a:extLst>
            </p:cNvPr>
            <p:cNvSpPr/>
            <p:nvPr/>
          </p:nvSpPr>
          <p:spPr>
            <a:xfrm>
              <a:off x="-43917588" y="-686559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3" name="Ellipse 1132">
              <a:extLst>
                <a:ext uri="{FF2B5EF4-FFF2-40B4-BE49-F238E27FC236}">
                  <a16:creationId xmlns:a16="http://schemas.microsoft.com/office/drawing/2014/main" id="{E6F66F23-0DFB-9F7D-ECBC-0BBE4833EA61}"/>
                </a:ext>
              </a:extLst>
            </p:cNvPr>
            <p:cNvSpPr/>
            <p:nvPr/>
          </p:nvSpPr>
          <p:spPr>
            <a:xfrm>
              <a:off x="-43150183" y="-53963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4" name="Ellipse 1133">
              <a:extLst>
                <a:ext uri="{FF2B5EF4-FFF2-40B4-BE49-F238E27FC236}">
                  <a16:creationId xmlns:a16="http://schemas.microsoft.com/office/drawing/2014/main" id="{DABD8975-C43F-E85B-3E67-FAF3AF59A509}"/>
                </a:ext>
              </a:extLst>
            </p:cNvPr>
            <p:cNvSpPr/>
            <p:nvPr/>
          </p:nvSpPr>
          <p:spPr>
            <a:xfrm>
              <a:off x="-43109662" y="-658581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5" name="Ellipse 1134">
              <a:extLst>
                <a:ext uri="{FF2B5EF4-FFF2-40B4-BE49-F238E27FC236}">
                  <a16:creationId xmlns:a16="http://schemas.microsoft.com/office/drawing/2014/main" id="{B37DBDB9-A29F-A562-1033-3C6CBF307281}"/>
                </a:ext>
              </a:extLst>
            </p:cNvPr>
            <p:cNvSpPr/>
            <p:nvPr/>
          </p:nvSpPr>
          <p:spPr>
            <a:xfrm>
              <a:off x="-43675267" y="-686567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6" name="Ellipse 1135">
              <a:extLst>
                <a:ext uri="{FF2B5EF4-FFF2-40B4-BE49-F238E27FC236}">
                  <a16:creationId xmlns:a16="http://schemas.microsoft.com/office/drawing/2014/main" id="{3480AD2F-9E56-B164-691C-2D7098CD5F81}"/>
                </a:ext>
              </a:extLst>
            </p:cNvPr>
            <p:cNvSpPr/>
            <p:nvPr/>
          </p:nvSpPr>
          <p:spPr>
            <a:xfrm>
              <a:off x="-43756148" y="-74256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7" name="Ellipse 1136">
              <a:extLst>
                <a:ext uri="{FF2B5EF4-FFF2-40B4-BE49-F238E27FC236}">
                  <a16:creationId xmlns:a16="http://schemas.microsoft.com/office/drawing/2014/main" id="{DCDF05C6-08B2-7529-193E-B626C81726C6}"/>
                </a:ext>
              </a:extLst>
            </p:cNvPr>
            <p:cNvSpPr/>
            <p:nvPr/>
          </p:nvSpPr>
          <p:spPr>
            <a:xfrm>
              <a:off x="-42907700" y="-53963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8" name="Ellipse 1137">
              <a:extLst>
                <a:ext uri="{FF2B5EF4-FFF2-40B4-BE49-F238E27FC236}">
                  <a16:creationId xmlns:a16="http://schemas.microsoft.com/office/drawing/2014/main" id="{7D43E5F7-EFAA-2076-6386-9B100169FC9F}"/>
                </a:ext>
              </a:extLst>
            </p:cNvPr>
            <p:cNvSpPr/>
            <p:nvPr/>
          </p:nvSpPr>
          <p:spPr>
            <a:xfrm>
              <a:off x="-43675267" y="-658572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9" name="Ellipse 1138">
              <a:extLst>
                <a:ext uri="{FF2B5EF4-FFF2-40B4-BE49-F238E27FC236}">
                  <a16:creationId xmlns:a16="http://schemas.microsoft.com/office/drawing/2014/main" id="{1F2BA743-FDA4-B313-937B-0378915A0DCE}"/>
                </a:ext>
              </a:extLst>
            </p:cNvPr>
            <p:cNvSpPr/>
            <p:nvPr/>
          </p:nvSpPr>
          <p:spPr>
            <a:xfrm>
              <a:off x="-43877309" y="-819547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0" name="Ellipse 1139">
              <a:extLst>
                <a:ext uri="{FF2B5EF4-FFF2-40B4-BE49-F238E27FC236}">
                  <a16:creationId xmlns:a16="http://schemas.microsoft.com/office/drawing/2014/main" id="{DA997315-0945-BFC8-CCAA-01D027D858E6}"/>
                </a:ext>
              </a:extLst>
            </p:cNvPr>
            <p:cNvSpPr/>
            <p:nvPr/>
          </p:nvSpPr>
          <p:spPr>
            <a:xfrm>
              <a:off x="-43109984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1" name="Ellipse 1140">
              <a:extLst>
                <a:ext uri="{FF2B5EF4-FFF2-40B4-BE49-F238E27FC236}">
                  <a16:creationId xmlns:a16="http://schemas.microsoft.com/office/drawing/2014/main" id="{468D4A70-AAF1-933B-754A-9B4364F65339}"/>
                </a:ext>
              </a:extLst>
            </p:cNvPr>
            <p:cNvSpPr/>
            <p:nvPr/>
          </p:nvSpPr>
          <p:spPr>
            <a:xfrm>
              <a:off x="-43917588" y="-53264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2" name="Ellipse 1141">
              <a:extLst>
                <a:ext uri="{FF2B5EF4-FFF2-40B4-BE49-F238E27FC236}">
                  <a16:creationId xmlns:a16="http://schemas.microsoft.com/office/drawing/2014/main" id="{F9237158-85AE-0535-8E9C-B7F8F00D9649}"/>
                </a:ext>
              </a:extLst>
            </p:cNvPr>
            <p:cNvSpPr/>
            <p:nvPr/>
          </p:nvSpPr>
          <p:spPr>
            <a:xfrm>
              <a:off x="-43109662" y="-686559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3" name="Ellipse 1142">
              <a:extLst>
                <a:ext uri="{FF2B5EF4-FFF2-40B4-BE49-F238E27FC236}">
                  <a16:creationId xmlns:a16="http://schemas.microsoft.com/office/drawing/2014/main" id="{EE54D3BC-638B-83F2-407F-547A3E1B7100}"/>
                </a:ext>
              </a:extLst>
            </p:cNvPr>
            <p:cNvSpPr/>
            <p:nvPr/>
          </p:nvSpPr>
          <p:spPr>
            <a:xfrm>
              <a:off x="-44402795" y="-85455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4" name="Ellipse 1143">
              <a:extLst>
                <a:ext uri="{FF2B5EF4-FFF2-40B4-BE49-F238E27FC236}">
                  <a16:creationId xmlns:a16="http://schemas.microsoft.com/office/drawing/2014/main" id="{1FC1CDE8-47A0-F205-6092-3DBB2CCE41B8}"/>
                </a:ext>
              </a:extLst>
            </p:cNvPr>
            <p:cNvSpPr/>
            <p:nvPr/>
          </p:nvSpPr>
          <p:spPr>
            <a:xfrm>
              <a:off x="-45251000" y="-749541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5" name="Ellipse 1144">
              <a:extLst>
                <a:ext uri="{FF2B5EF4-FFF2-40B4-BE49-F238E27FC236}">
                  <a16:creationId xmlns:a16="http://schemas.microsoft.com/office/drawing/2014/main" id="{143260FF-A339-D331-BF97-097A0433B0E3}"/>
                </a:ext>
              </a:extLst>
            </p:cNvPr>
            <p:cNvSpPr/>
            <p:nvPr/>
          </p:nvSpPr>
          <p:spPr>
            <a:xfrm>
              <a:off x="-42867421" y="-686559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6" name="Ellipse 1145">
              <a:extLst>
                <a:ext uri="{FF2B5EF4-FFF2-40B4-BE49-F238E27FC236}">
                  <a16:creationId xmlns:a16="http://schemas.microsoft.com/office/drawing/2014/main" id="{521CA09E-51CF-D124-1709-93ECB7C1974F}"/>
                </a:ext>
              </a:extLst>
            </p:cNvPr>
            <p:cNvSpPr/>
            <p:nvPr/>
          </p:nvSpPr>
          <p:spPr>
            <a:xfrm>
              <a:off x="-44160232" y="-85451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7" name="Ellipse 1146">
              <a:extLst>
                <a:ext uri="{FF2B5EF4-FFF2-40B4-BE49-F238E27FC236}">
                  <a16:creationId xmlns:a16="http://schemas.microsoft.com/office/drawing/2014/main" id="{DCC8C6C9-A247-0527-07E3-445CD76400FE}"/>
                </a:ext>
              </a:extLst>
            </p:cNvPr>
            <p:cNvSpPr/>
            <p:nvPr/>
          </p:nvSpPr>
          <p:spPr>
            <a:xfrm>
              <a:off x="-43109904" y="-85452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8" name="Ellipse 1147">
              <a:extLst>
                <a:ext uri="{FF2B5EF4-FFF2-40B4-BE49-F238E27FC236}">
                  <a16:creationId xmlns:a16="http://schemas.microsoft.com/office/drawing/2014/main" id="{44B56B8C-2B47-6010-0F97-D760958423DB}"/>
                </a:ext>
              </a:extLst>
            </p:cNvPr>
            <p:cNvSpPr/>
            <p:nvPr/>
          </p:nvSpPr>
          <p:spPr>
            <a:xfrm>
              <a:off x="-43837190" y="-53265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9" name="Ellipse 1148">
              <a:extLst>
                <a:ext uri="{FF2B5EF4-FFF2-40B4-BE49-F238E27FC236}">
                  <a16:creationId xmlns:a16="http://schemas.microsoft.com/office/drawing/2014/main" id="{4AC746FD-E1BB-F942-75E0-6A5BBC832A0C}"/>
                </a:ext>
              </a:extLst>
            </p:cNvPr>
            <p:cNvSpPr/>
            <p:nvPr/>
          </p:nvSpPr>
          <p:spPr>
            <a:xfrm>
              <a:off x="-43675267" y="-53262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0" name="Ellipse 1149">
              <a:extLst>
                <a:ext uri="{FF2B5EF4-FFF2-40B4-BE49-F238E27FC236}">
                  <a16:creationId xmlns:a16="http://schemas.microsoft.com/office/drawing/2014/main" id="{8C236CB9-2031-2C1B-19DB-FD10E8BD5555}"/>
                </a:ext>
              </a:extLst>
            </p:cNvPr>
            <p:cNvSpPr/>
            <p:nvPr/>
          </p:nvSpPr>
          <p:spPr>
            <a:xfrm>
              <a:off x="-44079512" y="-854542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1" name="Ellipse 1150">
              <a:extLst>
                <a:ext uri="{FF2B5EF4-FFF2-40B4-BE49-F238E27FC236}">
                  <a16:creationId xmlns:a16="http://schemas.microsoft.com/office/drawing/2014/main" id="{BCA50D35-D083-C3C3-9D98-5B1130C3B45F}"/>
                </a:ext>
              </a:extLst>
            </p:cNvPr>
            <p:cNvSpPr/>
            <p:nvPr/>
          </p:nvSpPr>
          <p:spPr>
            <a:xfrm>
              <a:off x="-42907700" y="-819539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2" name="Ellipse 1151">
              <a:extLst>
                <a:ext uri="{FF2B5EF4-FFF2-40B4-BE49-F238E27FC236}">
                  <a16:creationId xmlns:a16="http://schemas.microsoft.com/office/drawing/2014/main" id="{4FAFC6B5-2EE3-4FD6-9C06-D2ADF3450BFD}"/>
                </a:ext>
              </a:extLst>
            </p:cNvPr>
            <p:cNvSpPr/>
            <p:nvPr/>
          </p:nvSpPr>
          <p:spPr>
            <a:xfrm>
              <a:off x="-43877309" y="-74954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3" name="Ellipse 1152">
              <a:extLst>
                <a:ext uri="{FF2B5EF4-FFF2-40B4-BE49-F238E27FC236}">
                  <a16:creationId xmlns:a16="http://schemas.microsoft.com/office/drawing/2014/main" id="{5CE0C316-3031-CAD2-9524-A7DFEFF67A19}"/>
                </a:ext>
              </a:extLst>
            </p:cNvPr>
            <p:cNvSpPr/>
            <p:nvPr/>
          </p:nvSpPr>
          <p:spPr>
            <a:xfrm>
              <a:off x="-43109984" y="-5326258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4" name="Ellipse 1153">
              <a:extLst>
                <a:ext uri="{FF2B5EF4-FFF2-40B4-BE49-F238E27FC236}">
                  <a16:creationId xmlns:a16="http://schemas.microsoft.com/office/drawing/2014/main" id="{5C559506-CFF8-43C2-056A-E90BE8AE45B7}"/>
                </a:ext>
              </a:extLst>
            </p:cNvPr>
            <p:cNvSpPr/>
            <p:nvPr/>
          </p:nvSpPr>
          <p:spPr>
            <a:xfrm>
              <a:off x="-42948061" y="-5326500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5" name="Ellipse 1154">
              <a:extLst>
                <a:ext uri="{FF2B5EF4-FFF2-40B4-BE49-F238E27FC236}">
                  <a16:creationId xmlns:a16="http://schemas.microsoft.com/office/drawing/2014/main" id="{24F6A712-AB9B-E560-3C81-B69555D1F896}"/>
                </a:ext>
              </a:extLst>
            </p:cNvPr>
            <p:cNvSpPr/>
            <p:nvPr/>
          </p:nvSpPr>
          <p:spPr>
            <a:xfrm>
              <a:off x="-43715627" y="-74958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6" name="Ellipse 1155">
              <a:extLst>
                <a:ext uri="{FF2B5EF4-FFF2-40B4-BE49-F238E27FC236}">
                  <a16:creationId xmlns:a16="http://schemas.microsoft.com/office/drawing/2014/main" id="{A92360B2-7EB3-C7C4-48EF-2F9A57AF1399}"/>
                </a:ext>
              </a:extLst>
            </p:cNvPr>
            <p:cNvSpPr/>
            <p:nvPr/>
          </p:nvSpPr>
          <p:spPr>
            <a:xfrm>
              <a:off x="-44402795" y="-74256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7" name="Ellipse 1156">
              <a:extLst>
                <a:ext uri="{FF2B5EF4-FFF2-40B4-BE49-F238E27FC236}">
                  <a16:creationId xmlns:a16="http://schemas.microsoft.com/office/drawing/2014/main" id="{FED283F2-139B-4A57-612E-194125F1F554}"/>
                </a:ext>
              </a:extLst>
            </p:cNvPr>
            <p:cNvSpPr/>
            <p:nvPr/>
          </p:nvSpPr>
          <p:spPr>
            <a:xfrm>
              <a:off x="-43675267" y="-5186326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8" name="Ellipse 1157">
              <a:extLst>
                <a:ext uri="{FF2B5EF4-FFF2-40B4-BE49-F238E27FC236}">
                  <a16:creationId xmlns:a16="http://schemas.microsoft.com/office/drawing/2014/main" id="{A40314FD-A3CB-1B5F-0E73-3B878FE18FBE}"/>
                </a:ext>
              </a:extLst>
            </p:cNvPr>
            <p:cNvSpPr/>
            <p:nvPr/>
          </p:nvSpPr>
          <p:spPr>
            <a:xfrm>
              <a:off x="-44564235" y="-74256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9" name="Ellipse 1158">
              <a:extLst>
                <a:ext uri="{FF2B5EF4-FFF2-40B4-BE49-F238E27FC236}">
                  <a16:creationId xmlns:a16="http://schemas.microsoft.com/office/drawing/2014/main" id="{439AA1A9-2D2B-EDCF-5210-32982E8ADFFF}"/>
                </a:ext>
              </a:extLst>
            </p:cNvPr>
            <p:cNvSpPr/>
            <p:nvPr/>
          </p:nvSpPr>
          <p:spPr>
            <a:xfrm>
              <a:off x="-43675267" y="-8545264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0" name="Ellipse 1159">
              <a:extLst>
                <a:ext uri="{FF2B5EF4-FFF2-40B4-BE49-F238E27FC236}">
                  <a16:creationId xmlns:a16="http://schemas.microsoft.com/office/drawing/2014/main" id="{21B5E749-158C-FD98-2B57-469BCA7E0801}"/>
                </a:ext>
              </a:extLst>
            </p:cNvPr>
            <p:cNvSpPr/>
            <p:nvPr/>
          </p:nvSpPr>
          <p:spPr>
            <a:xfrm>
              <a:off x="-43069624" y="-7495812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1" name="Ellipse 1160">
              <a:extLst>
                <a:ext uri="{FF2B5EF4-FFF2-40B4-BE49-F238E27FC236}">
                  <a16:creationId xmlns:a16="http://schemas.microsoft.com/office/drawing/2014/main" id="{0BFCB2E4-BAAF-84E3-E45F-44600AF482B8}"/>
                </a:ext>
              </a:extLst>
            </p:cNvPr>
            <p:cNvSpPr/>
            <p:nvPr/>
          </p:nvSpPr>
          <p:spPr>
            <a:xfrm>
              <a:off x="-42907700" y="-749541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2" name="Ellipse 1161">
              <a:extLst>
                <a:ext uri="{FF2B5EF4-FFF2-40B4-BE49-F238E27FC236}">
                  <a16:creationId xmlns:a16="http://schemas.microsoft.com/office/drawing/2014/main" id="{708FBE0B-88CC-F193-CAAD-E076519C7E41}"/>
                </a:ext>
              </a:extLst>
            </p:cNvPr>
            <p:cNvSpPr/>
            <p:nvPr/>
          </p:nvSpPr>
          <p:spPr>
            <a:xfrm>
              <a:off x="-43958190" y="-833532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3" name="Ellipse 1162">
              <a:extLst>
                <a:ext uri="{FF2B5EF4-FFF2-40B4-BE49-F238E27FC236}">
                  <a16:creationId xmlns:a16="http://schemas.microsoft.com/office/drawing/2014/main" id="{CBCCF37F-29E0-2B7A-CFDD-A1FAEEF9BA91}"/>
                </a:ext>
              </a:extLst>
            </p:cNvPr>
            <p:cNvSpPr/>
            <p:nvPr/>
          </p:nvSpPr>
          <p:spPr>
            <a:xfrm>
              <a:off x="-43715627" y="-67958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4" name="Ellipse 1163">
              <a:extLst>
                <a:ext uri="{FF2B5EF4-FFF2-40B4-BE49-F238E27FC236}">
                  <a16:creationId xmlns:a16="http://schemas.microsoft.com/office/drawing/2014/main" id="{9B19E12D-7EB3-F0F0-0137-E475B51226C5}"/>
                </a:ext>
              </a:extLst>
            </p:cNvPr>
            <p:cNvSpPr/>
            <p:nvPr/>
          </p:nvSpPr>
          <p:spPr>
            <a:xfrm>
              <a:off x="-43634907" y="-679550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5" name="Ellipse 1164">
              <a:extLst>
                <a:ext uri="{FF2B5EF4-FFF2-40B4-BE49-F238E27FC236}">
                  <a16:creationId xmlns:a16="http://schemas.microsoft.com/office/drawing/2014/main" id="{8565E4D9-34F1-6E93-B31F-CC4A2B10312A}"/>
                </a:ext>
              </a:extLst>
            </p:cNvPr>
            <p:cNvSpPr/>
            <p:nvPr/>
          </p:nvSpPr>
          <p:spPr>
            <a:xfrm>
              <a:off x="-42059495" y="-532625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6" name="Ellipse 1165">
              <a:extLst>
                <a:ext uri="{FF2B5EF4-FFF2-40B4-BE49-F238E27FC236}">
                  <a16:creationId xmlns:a16="http://schemas.microsoft.com/office/drawing/2014/main" id="{ED6E78BE-6214-9432-DD28-E9280169A8FC}"/>
                </a:ext>
              </a:extLst>
            </p:cNvPr>
            <p:cNvSpPr/>
            <p:nvPr/>
          </p:nvSpPr>
          <p:spPr>
            <a:xfrm>
              <a:off x="-43877228" y="-525633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7" name="Ellipse 1166">
              <a:extLst>
                <a:ext uri="{FF2B5EF4-FFF2-40B4-BE49-F238E27FC236}">
                  <a16:creationId xmlns:a16="http://schemas.microsoft.com/office/drawing/2014/main" id="{AB99BD31-24DB-BE6C-082C-E30CC98836BE}"/>
                </a:ext>
              </a:extLst>
            </p:cNvPr>
            <p:cNvSpPr/>
            <p:nvPr/>
          </p:nvSpPr>
          <p:spPr>
            <a:xfrm>
              <a:off x="-42907781" y="-80556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8" name="Ellipse 1167">
              <a:extLst>
                <a:ext uri="{FF2B5EF4-FFF2-40B4-BE49-F238E27FC236}">
                  <a16:creationId xmlns:a16="http://schemas.microsoft.com/office/drawing/2014/main" id="{23ACA320-62B9-5191-55A3-9D83A3005FE9}"/>
                </a:ext>
              </a:extLst>
            </p:cNvPr>
            <p:cNvSpPr/>
            <p:nvPr/>
          </p:nvSpPr>
          <p:spPr>
            <a:xfrm>
              <a:off x="-43190624" y="-672566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9" name="Ellipse 1168">
              <a:extLst>
                <a:ext uri="{FF2B5EF4-FFF2-40B4-BE49-F238E27FC236}">
                  <a16:creationId xmlns:a16="http://schemas.microsoft.com/office/drawing/2014/main" id="{DD3B73B7-D5C7-2F40-78C5-7C128CC044B9}"/>
                </a:ext>
              </a:extLst>
            </p:cNvPr>
            <p:cNvSpPr/>
            <p:nvPr/>
          </p:nvSpPr>
          <p:spPr>
            <a:xfrm>
              <a:off x="-46018808" y="-79857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0" name="Ellipse 1169">
              <a:extLst>
                <a:ext uri="{FF2B5EF4-FFF2-40B4-BE49-F238E27FC236}">
                  <a16:creationId xmlns:a16="http://schemas.microsoft.com/office/drawing/2014/main" id="{A36B61F5-9E1E-41B7-845C-524DDFD0CAEA}"/>
                </a:ext>
              </a:extLst>
            </p:cNvPr>
            <p:cNvSpPr/>
            <p:nvPr/>
          </p:nvSpPr>
          <p:spPr>
            <a:xfrm>
              <a:off x="-43150022" y="-679550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1" name="Ellipse 1170">
              <a:extLst>
                <a:ext uri="{FF2B5EF4-FFF2-40B4-BE49-F238E27FC236}">
                  <a16:creationId xmlns:a16="http://schemas.microsoft.com/office/drawing/2014/main" id="{AE634D09-09CF-8EAD-2577-F73D3D554DD8}"/>
                </a:ext>
              </a:extLst>
            </p:cNvPr>
            <p:cNvSpPr/>
            <p:nvPr/>
          </p:nvSpPr>
          <p:spPr>
            <a:xfrm>
              <a:off x="-43069624" y="-67958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2" name="Ellipse 1171">
              <a:extLst>
                <a:ext uri="{FF2B5EF4-FFF2-40B4-BE49-F238E27FC236}">
                  <a16:creationId xmlns:a16="http://schemas.microsoft.com/office/drawing/2014/main" id="{6A07FA6A-5665-7001-5989-51FAEE8B3602}"/>
                </a:ext>
              </a:extLst>
            </p:cNvPr>
            <p:cNvSpPr/>
            <p:nvPr/>
          </p:nvSpPr>
          <p:spPr>
            <a:xfrm>
              <a:off x="-43634987" y="-52564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3" name="Ellipse 1172">
              <a:extLst>
                <a:ext uri="{FF2B5EF4-FFF2-40B4-BE49-F238E27FC236}">
                  <a16:creationId xmlns:a16="http://schemas.microsoft.com/office/drawing/2014/main" id="{E5BDD695-2B1D-6159-181A-5E7AB60F5D90}"/>
                </a:ext>
              </a:extLst>
            </p:cNvPr>
            <p:cNvSpPr/>
            <p:nvPr/>
          </p:nvSpPr>
          <p:spPr>
            <a:xfrm>
              <a:off x="-43594627" y="-6725661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4" name="Ellipse 1173">
              <a:extLst>
                <a:ext uri="{FF2B5EF4-FFF2-40B4-BE49-F238E27FC236}">
                  <a16:creationId xmlns:a16="http://schemas.microsoft.com/office/drawing/2014/main" id="{D0A69E24-106A-1898-102D-3D46BEAE6300}"/>
                </a:ext>
              </a:extLst>
            </p:cNvPr>
            <p:cNvSpPr/>
            <p:nvPr/>
          </p:nvSpPr>
          <p:spPr>
            <a:xfrm>
              <a:off x="-45372403" y="-7425645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5" name="Ellipse 1174">
              <a:extLst>
                <a:ext uri="{FF2B5EF4-FFF2-40B4-BE49-F238E27FC236}">
                  <a16:creationId xmlns:a16="http://schemas.microsoft.com/office/drawing/2014/main" id="{32319B25-223A-408B-8BB8-1B6C527BACEC}"/>
                </a:ext>
              </a:extLst>
            </p:cNvPr>
            <p:cNvSpPr/>
            <p:nvPr/>
          </p:nvSpPr>
          <p:spPr>
            <a:xfrm>
              <a:off x="-42099533" y="-525633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6" name="Ellipse 1175">
              <a:extLst>
                <a:ext uri="{FF2B5EF4-FFF2-40B4-BE49-F238E27FC236}">
                  <a16:creationId xmlns:a16="http://schemas.microsoft.com/office/drawing/2014/main" id="{BA18661D-86D6-6946-F74E-003CB699801A}"/>
                </a:ext>
              </a:extLst>
            </p:cNvPr>
            <p:cNvSpPr/>
            <p:nvPr/>
          </p:nvSpPr>
          <p:spPr>
            <a:xfrm>
              <a:off x="-43150022" y="-525649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7" name="Ellipse 1176">
              <a:extLst>
                <a:ext uri="{FF2B5EF4-FFF2-40B4-BE49-F238E27FC236}">
                  <a16:creationId xmlns:a16="http://schemas.microsoft.com/office/drawing/2014/main" id="{6582DBA2-D40E-FB07-D723-D78F264B4D0D}"/>
                </a:ext>
              </a:extLst>
            </p:cNvPr>
            <p:cNvSpPr/>
            <p:nvPr/>
          </p:nvSpPr>
          <p:spPr>
            <a:xfrm>
              <a:off x="-42867502" y="-67259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8" name="Ellipse 1177">
              <a:extLst>
                <a:ext uri="{FF2B5EF4-FFF2-40B4-BE49-F238E27FC236}">
                  <a16:creationId xmlns:a16="http://schemas.microsoft.com/office/drawing/2014/main" id="{F65FD76A-2A91-3B42-DEFD-EF458557BAD1}"/>
                </a:ext>
              </a:extLst>
            </p:cNvPr>
            <p:cNvSpPr/>
            <p:nvPr/>
          </p:nvSpPr>
          <p:spPr>
            <a:xfrm>
              <a:off x="-43109904" y="-672598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9" name="Ellipse 1178">
              <a:extLst>
                <a:ext uri="{FF2B5EF4-FFF2-40B4-BE49-F238E27FC236}">
                  <a16:creationId xmlns:a16="http://schemas.microsoft.com/office/drawing/2014/main" id="{1B6A8980-75E5-7C2E-3581-062FA91C1DFA}"/>
                </a:ext>
              </a:extLst>
            </p:cNvPr>
            <p:cNvSpPr/>
            <p:nvPr/>
          </p:nvSpPr>
          <p:spPr>
            <a:xfrm>
              <a:off x="-42907620" y="-525633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0" name="Ellipse 1179">
              <a:extLst>
                <a:ext uri="{FF2B5EF4-FFF2-40B4-BE49-F238E27FC236}">
                  <a16:creationId xmlns:a16="http://schemas.microsoft.com/office/drawing/2014/main" id="{7112FA05-726F-2B4E-1E5A-389B5ED8C15F}"/>
                </a:ext>
              </a:extLst>
            </p:cNvPr>
            <p:cNvSpPr/>
            <p:nvPr/>
          </p:nvSpPr>
          <p:spPr>
            <a:xfrm>
              <a:off x="-42341854" y="-679550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1" name="Ellipse 1180">
              <a:extLst>
                <a:ext uri="{FF2B5EF4-FFF2-40B4-BE49-F238E27FC236}">
                  <a16:creationId xmlns:a16="http://schemas.microsoft.com/office/drawing/2014/main" id="{5C0A0651-3FFB-93B4-2D8F-52AABA0EAC07}"/>
                </a:ext>
              </a:extLst>
            </p:cNvPr>
            <p:cNvSpPr/>
            <p:nvPr/>
          </p:nvSpPr>
          <p:spPr>
            <a:xfrm>
              <a:off x="-42261456" y="-67958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2" name="Ellipse 1181">
              <a:extLst>
                <a:ext uri="{FF2B5EF4-FFF2-40B4-BE49-F238E27FC236}">
                  <a16:creationId xmlns:a16="http://schemas.microsoft.com/office/drawing/2014/main" id="{1968A9A3-D030-D4E4-21A6-73BE2B0976C2}"/>
                </a:ext>
              </a:extLst>
            </p:cNvPr>
            <p:cNvSpPr/>
            <p:nvPr/>
          </p:nvSpPr>
          <p:spPr>
            <a:xfrm>
              <a:off x="-42180494" y="-6795829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3" name="Ellipse 1182">
              <a:extLst>
                <a:ext uri="{FF2B5EF4-FFF2-40B4-BE49-F238E27FC236}">
                  <a16:creationId xmlns:a16="http://schemas.microsoft.com/office/drawing/2014/main" id="{1D57538D-55EA-49B1-2FD4-58CCD4A82FBF}"/>
                </a:ext>
              </a:extLst>
            </p:cNvPr>
            <p:cNvSpPr/>
            <p:nvPr/>
          </p:nvSpPr>
          <p:spPr>
            <a:xfrm>
              <a:off x="-43675267" y="-672598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4" name="Ellipse 1183">
              <a:extLst>
                <a:ext uri="{FF2B5EF4-FFF2-40B4-BE49-F238E27FC236}">
                  <a16:creationId xmlns:a16="http://schemas.microsoft.com/office/drawing/2014/main" id="{21B67207-1E84-0EDF-6D9A-4BC6C14756CF}"/>
                </a:ext>
              </a:extLst>
            </p:cNvPr>
            <p:cNvSpPr/>
            <p:nvPr/>
          </p:nvSpPr>
          <p:spPr>
            <a:xfrm>
              <a:off x="-43917749" y="-6725903"/>
              <a:ext cx="40118" cy="4011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5" name="Ellipse 1184">
              <a:extLst>
                <a:ext uri="{FF2B5EF4-FFF2-40B4-BE49-F238E27FC236}">
                  <a16:creationId xmlns:a16="http://schemas.microsoft.com/office/drawing/2014/main" id="{6674AD3B-F73E-8045-FFEB-48E8ED114E94}"/>
                </a:ext>
              </a:extLst>
            </p:cNvPr>
            <p:cNvSpPr/>
            <p:nvPr/>
          </p:nvSpPr>
          <p:spPr>
            <a:xfrm>
              <a:off x="-43837029" y="-67259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6" name="Ellipse 1185">
              <a:extLst>
                <a:ext uri="{FF2B5EF4-FFF2-40B4-BE49-F238E27FC236}">
                  <a16:creationId xmlns:a16="http://schemas.microsoft.com/office/drawing/2014/main" id="{8BF381CA-1D7A-F74F-F07A-EB3EFC5CC5EC}"/>
                </a:ext>
              </a:extLst>
            </p:cNvPr>
            <p:cNvSpPr/>
            <p:nvPr/>
          </p:nvSpPr>
          <p:spPr>
            <a:xfrm>
              <a:off x="-43756228" y="-67259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7" name="Ellipse 1186">
              <a:extLst>
                <a:ext uri="{FF2B5EF4-FFF2-40B4-BE49-F238E27FC236}">
                  <a16:creationId xmlns:a16="http://schemas.microsoft.com/office/drawing/2014/main" id="{C6C132CD-806A-D6E6-78E4-26A49A0BBE09}"/>
                </a:ext>
              </a:extLst>
            </p:cNvPr>
            <p:cNvSpPr/>
            <p:nvPr/>
          </p:nvSpPr>
          <p:spPr>
            <a:xfrm>
              <a:off x="-42988340" y="-52560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8" name="Ellipse 1187">
              <a:extLst>
                <a:ext uri="{FF2B5EF4-FFF2-40B4-BE49-F238E27FC236}">
                  <a16:creationId xmlns:a16="http://schemas.microsoft.com/office/drawing/2014/main" id="{293ECBC9-18A5-90A8-3957-672E611BAFF3}"/>
                </a:ext>
              </a:extLst>
            </p:cNvPr>
            <p:cNvSpPr/>
            <p:nvPr/>
          </p:nvSpPr>
          <p:spPr>
            <a:xfrm>
              <a:off x="-42261295" y="-52560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9" name="Ellipse 1188">
              <a:extLst>
                <a:ext uri="{FF2B5EF4-FFF2-40B4-BE49-F238E27FC236}">
                  <a16:creationId xmlns:a16="http://schemas.microsoft.com/office/drawing/2014/main" id="{EAEB3F8E-F7DB-64A9-C008-235D67B3EFF1}"/>
                </a:ext>
              </a:extLst>
            </p:cNvPr>
            <p:cNvSpPr/>
            <p:nvPr/>
          </p:nvSpPr>
          <p:spPr>
            <a:xfrm>
              <a:off x="-43028861" y="-67259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0" name="Ellipse 1189">
              <a:extLst>
                <a:ext uri="{FF2B5EF4-FFF2-40B4-BE49-F238E27FC236}">
                  <a16:creationId xmlns:a16="http://schemas.microsoft.com/office/drawing/2014/main" id="{4A9395A9-0242-3AF0-C8AC-56B7063909EC}"/>
                </a:ext>
              </a:extLst>
            </p:cNvPr>
            <p:cNvSpPr/>
            <p:nvPr/>
          </p:nvSpPr>
          <p:spPr>
            <a:xfrm>
              <a:off x="-42948061" y="-67259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1" name="Ellipse 1190">
              <a:extLst>
                <a:ext uri="{FF2B5EF4-FFF2-40B4-BE49-F238E27FC236}">
                  <a16:creationId xmlns:a16="http://schemas.microsoft.com/office/drawing/2014/main" id="{0A0E0AC1-0FEC-6EF3-0E26-9DC6FBA4C3FB}"/>
                </a:ext>
              </a:extLst>
            </p:cNvPr>
            <p:cNvSpPr/>
            <p:nvPr/>
          </p:nvSpPr>
          <p:spPr>
            <a:xfrm>
              <a:off x="-42180172" y="-52560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2" name="Ellipse 1191">
              <a:extLst>
                <a:ext uri="{FF2B5EF4-FFF2-40B4-BE49-F238E27FC236}">
                  <a16:creationId xmlns:a16="http://schemas.microsoft.com/office/drawing/2014/main" id="{19A17F4E-F889-F0C3-EA04-C9DA545F1A21}"/>
                </a:ext>
              </a:extLst>
            </p:cNvPr>
            <p:cNvSpPr/>
            <p:nvPr/>
          </p:nvSpPr>
          <p:spPr>
            <a:xfrm>
              <a:off x="-45937927" y="-74255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3" name="Ellipse 1192">
              <a:extLst>
                <a:ext uri="{FF2B5EF4-FFF2-40B4-BE49-F238E27FC236}">
                  <a16:creationId xmlns:a16="http://schemas.microsoft.com/office/drawing/2014/main" id="{F4306F6A-D630-C35B-50BD-BD679D37C5D8}"/>
                </a:ext>
              </a:extLst>
            </p:cNvPr>
            <p:cNvSpPr/>
            <p:nvPr/>
          </p:nvSpPr>
          <p:spPr>
            <a:xfrm>
              <a:off x="-42301816" y="-67259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4" name="Ellipse 1193">
              <a:extLst>
                <a:ext uri="{FF2B5EF4-FFF2-40B4-BE49-F238E27FC236}">
                  <a16:creationId xmlns:a16="http://schemas.microsoft.com/office/drawing/2014/main" id="{92F95DF9-03FD-3AEA-EC4E-BFF97EC9BF8F}"/>
                </a:ext>
              </a:extLst>
            </p:cNvPr>
            <p:cNvSpPr/>
            <p:nvPr/>
          </p:nvSpPr>
          <p:spPr>
            <a:xfrm>
              <a:off x="-42220774" y="-672598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5" name="Ellipse 1194">
              <a:extLst>
                <a:ext uri="{FF2B5EF4-FFF2-40B4-BE49-F238E27FC236}">
                  <a16:creationId xmlns:a16="http://schemas.microsoft.com/office/drawing/2014/main" id="{9294A0BC-F758-917F-8F81-920806E4D22D}"/>
                </a:ext>
              </a:extLst>
            </p:cNvPr>
            <p:cNvSpPr/>
            <p:nvPr/>
          </p:nvSpPr>
          <p:spPr>
            <a:xfrm>
              <a:off x="-43069463" y="-52560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6" name="Ellipse 1195">
              <a:extLst>
                <a:ext uri="{FF2B5EF4-FFF2-40B4-BE49-F238E27FC236}">
                  <a16:creationId xmlns:a16="http://schemas.microsoft.com/office/drawing/2014/main" id="{625BA13A-8822-B1F9-1ABB-6670D0E89D47}"/>
                </a:ext>
              </a:extLst>
            </p:cNvPr>
            <p:cNvSpPr/>
            <p:nvPr/>
          </p:nvSpPr>
          <p:spPr>
            <a:xfrm>
              <a:off x="-45533762" y="-74254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7" name="Ellipse 1196">
              <a:extLst>
                <a:ext uri="{FF2B5EF4-FFF2-40B4-BE49-F238E27FC236}">
                  <a16:creationId xmlns:a16="http://schemas.microsoft.com/office/drawing/2014/main" id="{F47DB210-7C3F-F98E-FC89-7DF0F908E91C}"/>
                </a:ext>
              </a:extLst>
            </p:cNvPr>
            <p:cNvSpPr/>
            <p:nvPr/>
          </p:nvSpPr>
          <p:spPr>
            <a:xfrm>
              <a:off x="-44159909" y="-6725339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8" name="Ellipse 1197">
              <a:extLst>
                <a:ext uri="{FF2B5EF4-FFF2-40B4-BE49-F238E27FC236}">
                  <a16:creationId xmlns:a16="http://schemas.microsoft.com/office/drawing/2014/main" id="{A0F41091-5B5A-F331-007E-21B1E3F2E4C2}"/>
                </a:ext>
              </a:extLst>
            </p:cNvPr>
            <p:cNvSpPr/>
            <p:nvPr/>
          </p:nvSpPr>
          <p:spPr>
            <a:xfrm>
              <a:off x="-45372161" y="-88252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9" name="Ellipse 1198">
              <a:extLst>
                <a:ext uri="{FF2B5EF4-FFF2-40B4-BE49-F238E27FC236}">
                  <a16:creationId xmlns:a16="http://schemas.microsoft.com/office/drawing/2014/main" id="{73CB1DF2-6415-D996-B5F5-BDB087B13492}"/>
                </a:ext>
              </a:extLst>
            </p:cNvPr>
            <p:cNvSpPr/>
            <p:nvPr/>
          </p:nvSpPr>
          <p:spPr>
            <a:xfrm>
              <a:off x="-43755906" y="-43464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0" name="Ellipse 1199">
              <a:extLst>
                <a:ext uri="{FF2B5EF4-FFF2-40B4-BE49-F238E27FC236}">
                  <a16:creationId xmlns:a16="http://schemas.microsoft.com/office/drawing/2014/main" id="{D321F935-FF06-D0DF-D201-EC400039CBCB}"/>
                </a:ext>
              </a:extLst>
            </p:cNvPr>
            <p:cNvSpPr/>
            <p:nvPr/>
          </p:nvSpPr>
          <p:spPr>
            <a:xfrm>
              <a:off x="-45291280" y="-74255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1" name="Ellipse 1200">
              <a:extLst>
                <a:ext uri="{FF2B5EF4-FFF2-40B4-BE49-F238E27FC236}">
                  <a16:creationId xmlns:a16="http://schemas.microsoft.com/office/drawing/2014/main" id="{F820818A-279A-0D1C-9DEE-2F47ED78DD79}"/>
                </a:ext>
              </a:extLst>
            </p:cNvPr>
            <p:cNvSpPr/>
            <p:nvPr/>
          </p:nvSpPr>
          <p:spPr>
            <a:xfrm>
              <a:off x="-45129759" y="-882553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2" name="Ellipse 1201">
              <a:extLst>
                <a:ext uri="{FF2B5EF4-FFF2-40B4-BE49-F238E27FC236}">
                  <a16:creationId xmlns:a16="http://schemas.microsoft.com/office/drawing/2014/main" id="{2B0CFE75-AC2F-EF6C-DFAF-53ED863585E4}"/>
                </a:ext>
              </a:extLst>
            </p:cNvPr>
            <p:cNvSpPr/>
            <p:nvPr/>
          </p:nvSpPr>
          <p:spPr>
            <a:xfrm>
              <a:off x="-42988421" y="-679566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3" name="Ellipse 1202">
              <a:extLst>
                <a:ext uri="{FF2B5EF4-FFF2-40B4-BE49-F238E27FC236}">
                  <a16:creationId xmlns:a16="http://schemas.microsoft.com/office/drawing/2014/main" id="{625491CD-A404-49F6-5F47-C0D8B0964C0D}"/>
                </a:ext>
              </a:extLst>
            </p:cNvPr>
            <p:cNvSpPr/>
            <p:nvPr/>
          </p:nvSpPr>
          <p:spPr>
            <a:xfrm>
              <a:off x="-43715304" y="-52560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4" name="Ellipse 1203">
              <a:extLst>
                <a:ext uri="{FF2B5EF4-FFF2-40B4-BE49-F238E27FC236}">
                  <a16:creationId xmlns:a16="http://schemas.microsoft.com/office/drawing/2014/main" id="{4BE54C90-8330-2064-FBEC-4DE9C8185FB1}"/>
                </a:ext>
              </a:extLst>
            </p:cNvPr>
            <p:cNvSpPr/>
            <p:nvPr/>
          </p:nvSpPr>
          <p:spPr>
            <a:xfrm>
              <a:off x="-43796427" y="-52560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5" name="Ellipse 1204">
              <a:extLst>
                <a:ext uri="{FF2B5EF4-FFF2-40B4-BE49-F238E27FC236}">
                  <a16:creationId xmlns:a16="http://schemas.microsoft.com/office/drawing/2014/main" id="{ABAE0F39-D4C9-9F73-3370-4C95A9B09AA1}"/>
                </a:ext>
              </a:extLst>
            </p:cNvPr>
            <p:cNvSpPr/>
            <p:nvPr/>
          </p:nvSpPr>
          <p:spPr>
            <a:xfrm>
              <a:off x="-45129759" y="-74255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6" name="Ellipse 1205">
              <a:extLst>
                <a:ext uri="{FF2B5EF4-FFF2-40B4-BE49-F238E27FC236}">
                  <a16:creationId xmlns:a16="http://schemas.microsoft.com/office/drawing/2014/main" id="{ED952097-2CD7-0262-CA6F-B90B8BC03B8A}"/>
                </a:ext>
              </a:extLst>
            </p:cNvPr>
            <p:cNvSpPr/>
            <p:nvPr/>
          </p:nvSpPr>
          <p:spPr>
            <a:xfrm>
              <a:off x="-42786459" y="-672574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7" name="Ellipse 1206">
              <a:extLst>
                <a:ext uri="{FF2B5EF4-FFF2-40B4-BE49-F238E27FC236}">
                  <a16:creationId xmlns:a16="http://schemas.microsoft.com/office/drawing/2014/main" id="{15361A44-6A25-64CC-5774-71EA15ACC913}"/>
                </a:ext>
              </a:extLst>
            </p:cNvPr>
            <p:cNvSpPr/>
            <p:nvPr/>
          </p:nvSpPr>
          <p:spPr>
            <a:xfrm>
              <a:off x="-44968077" y="-74253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8" name="Ellipse 1207">
              <a:extLst>
                <a:ext uri="{FF2B5EF4-FFF2-40B4-BE49-F238E27FC236}">
                  <a16:creationId xmlns:a16="http://schemas.microsoft.com/office/drawing/2014/main" id="{5D11F347-11A1-0A70-AD29-2846442A814B}"/>
                </a:ext>
              </a:extLst>
            </p:cNvPr>
            <p:cNvSpPr/>
            <p:nvPr/>
          </p:nvSpPr>
          <p:spPr>
            <a:xfrm>
              <a:off x="-42624777" y="-6725339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9" name="Ellipse 1208">
              <a:extLst>
                <a:ext uri="{FF2B5EF4-FFF2-40B4-BE49-F238E27FC236}">
                  <a16:creationId xmlns:a16="http://schemas.microsoft.com/office/drawing/2014/main" id="{253AC35D-CBF9-D39B-843B-E2EFA15CD9C9}"/>
                </a:ext>
              </a:extLst>
            </p:cNvPr>
            <p:cNvSpPr/>
            <p:nvPr/>
          </p:nvSpPr>
          <p:spPr>
            <a:xfrm>
              <a:off x="-42988421" y="-819563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0" name="Ellipse 1209">
              <a:extLst>
                <a:ext uri="{FF2B5EF4-FFF2-40B4-BE49-F238E27FC236}">
                  <a16:creationId xmlns:a16="http://schemas.microsoft.com/office/drawing/2014/main" id="{AF372F4F-DBC5-8B3F-B1E1-2F9D768AAF48}"/>
                </a:ext>
              </a:extLst>
            </p:cNvPr>
            <p:cNvSpPr/>
            <p:nvPr/>
          </p:nvSpPr>
          <p:spPr>
            <a:xfrm>
              <a:off x="-44968077" y="-88252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1" name="Ellipse 1210">
              <a:extLst>
                <a:ext uri="{FF2B5EF4-FFF2-40B4-BE49-F238E27FC236}">
                  <a16:creationId xmlns:a16="http://schemas.microsoft.com/office/drawing/2014/main" id="{B8008B40-316A-228F-4DFC-BB3C234EBB6D}"/>
                </a:ext>
              </a:extLst>
            </p:cNvPr>
            <p:cNvSpPr/>
            <p:nvPr/>
          </p:nvSpPr>
          <p:spPr>
            <a:xfrm>
              <a:off x="-43837029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2" name="Ellipse 1211">
              <a:extLst>
                <a:ext uri="{FF2B5EF4-FFF2-40B4-BE49-F238E27FC236}">
                  <a16:creationId xmlns:a16="http://schemas.microsoft.com/office/drawing/2014/main" id="{4C59610F-0B71-33B7-F90B-EDC422B15ABB}"/>
                </a:ext>
              </a:extLst>
            </p:cNvPr>
            <p:cNvSpPr/>
            <p:nvPr/>
          </p:nvSpPr>
          <p:spPr>
            <a:xfrm>
              <a:off x="-43796588" y="-679566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3" name="Ellipse 1212">
              <a:extLst>
                <a:ext uri="{FF2B5EF4-FFF2-40B4-BE49-F238E27FC236}">
                  <a16:creationId xmlns:a16="http://schemas.microsoft.com/office/drawing/2014/main" id="{F3A9C0AD-EE76-A8A3-814B-6F77B09978FF}"/>
                </a:ext>
              </a:extLst>
            </p:cNvPr>
            <p:cNvSpPr/>
            <p:nvPr/>
          </p:nvSpPr>
          <p:spPr>
            <a:xfrm>
              <a:off x="-43756148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4" name="Ellipse 1213">
              <a:extLst>
                <a:ext uri="{FF2B5EF4-FFF2-40B4-BE49-F238E27FC236}">
                  <a16:creationId xmlns:a16="http://schemas.microsoft.com/office/drawing/2014/main" id="{54E2D03B-7F46-086D-543E-B12FD49A233E}"/>
                </a:ext>
              </a:extLst>
            </p:cNvPr>
            <p:cNvSpPr/>
            <p:nvPr/>
          </p:nvSpPr>
          <p:spPr>
            <a:xfrm>
              <a:off x="-42988421" y="-74956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5" name="Ellipse 1214">
              <a:extLst>
                <a:ext uri="{FF2B5EF4-FFF2-40B4-BE49-F238E27FC236}">
                  <a16:creationId xmlns:a16="http://schemas.microsoft.com/office/drawing/2014/main" id="{C935ABB9-6993-43FA-43E4-2679ABC4C920}"/>
                </a:ext>
              </a:extLst>
            </p:cNvPr>
            <p:cNvSpPr/>
            <p:nvPr/>
          </p:nvSpPr>
          <p:spPr>
            <a:xfrm>
              <a:off x="-44725595" y="-74254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6" name="Ellipse 1215">
              <a:extLst>
                <a:ext uri="{FF2B5EF4-FFF2-40B4-BE49-F238E27FC236}">
                  <a16:creationId xmlns:a16="http://schemas.microsoft.com/office/drawing/2014/main" id="{9E6C253F-291E-E943-898A-DC6C9A520F7B}"/>
                </a:ext>
              </a:extLst>
            </p:cNvPr>
            <p:cNvSpPr/>
            <p:nvPr/>
          </p:nvSpPr>
          <p:spPr>
            <a:xfrm>
              <a:off x="-44644955" y="-742572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7" name="Ellipse 1216">
              <a:extLst>
                <a:ext uri="{FF2B5EF4-FFF2-40B4-BE49-F238E27FC236}">
                  <a16:creationId xmlns:a16="http://schemas.microsoft.com/office/drawing/2014/main" id="{7B6758C4-9615-B19D-78F6-6FF39C1E25B9}"/>
                </a:ext>
              </a:extLst>
            </p:cNvPr>
            <p:cNvSpPr/>
            <p:nvPr/>
          </p:nvSpPr>
          <p:spPr>
            <a:xfrm>
              <a:off x="-43877389" y="-833532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8" name="Ellipse 1217">
              <a:extLst>
                <a:ext uri="{FF2B5EF4-FFF2-40B4-BE49-F238E27FC236}">
                  <a16:creationId xmlns:a16="http://schemas.microsoft.com/office/drawing/2014/main" id="{B45E0086-AB4A-97BF-C8ED-541D89DED886}"/>
                </a:ext>
              </a:extLst>
            </p:cNvPr>
            <p:cNvSpPr/>
            <p:nvPr/>
          </p:nvSpPr>
          <p:spPr>
            <a:xfrm>
              <a:off x="-42988421" y="-80553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9" name="Ellipse 1218">
              <a:extLst>
                <a:ext uri="{FF2B5EF4-FFF2-40B4-BE49-F238E27FC236}">
                  <a16:creationId xmlns:a16="http://schemas.microsoft.com/office/drawing/2014/main" id="{C51075D8-EC1D-CCBA-3275-D3E759B4FEA8}"/>
                </a:ext>
              </a:extLst>
            </p:cNvPr>
            <p:cNvSpPr/>
            <p:nvPr/>
          </p:nvSpPr>
          <p:spPr>
            <a:xfrm>
              <a:off x="-42220855" y="-532641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0" name="Ellipse 1219">
              <a:extLst>
                <a:ext uri="{FF2B5EF4-FFF2-40B4-BE49-F238E27FC236}">
                  <a16:creationId xmlns:a16="http://schemas.microsoft.com/office/drawing/2014/main" id="{23824B15-4E3A-1243-CEBF-5C17A3716682}"/>
                </a:ext>
              </a:extLst>
            </p:cNvPr>
            <p:cNvSpPr/>
            <p:nvPr/>
          </p:nvSpPr>
          <p:spPr>
            <a:xfrm>
              <a:off x="-42139571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1" name="Ellipse 1220">
              <a:extLst>
                <a:ext uri="{FF2B5EF4-FFF2-40B4-BE49-F238E27FC236}">
                  <a16:creationId xmlns:a16="http://schemas.microsoft.com/office/drawing/2014/main" id="{590C8004-59ED-9977-2436-B4D1C783BE4F}"/>
                </a:ext>
              </a:extLst>
            </p:cNvPr>
            <p:cNvSpPr/>
            <p:nvPr/>
          </p:nvSpPr>
          <p:spPr>
            <a:xfrm>
              <a:off x="-43796588" y="-74956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2" name="Ellipse 1221">
              <a:extLst>
                <a:ext uri="{FF2B5EF4-FFF2-40B4-BE49-F238E27FC236}">
                  <a16:creationId xmlns:a16="http://schemas.microsoft.com/office/drawing/2014/main" id="{9813AF57-6E29-0946-DE63-76DEF77E2929}"/>
                </a:ext>
              </a:extLst>
            </p:cNvPr>
            <p:cNvSpPr/>
            <p:nvPr/>
          </p:nvSpPr>
          <p:spPr>
            <a:xfrm>
              <a:off x="-43029022" y="-532641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3" name="Ellipse 1222">
              <a:extLst>
                <a:ext uri="{FF2B5EF4-FFF2-40B4-BE49-F238E27FC236}">
                  <a16:creationId xmlns:a16="http://schemas.microsoft.com/office/drawing/2014/main" id="{FF48AF14-6BCA-023E-F774-689795E6B2A2}"/>
                </a:ext>
              </a:extLst>
            </p:cNvPr>
            <p:cNvSpPr/>
            <p:nvPr/>
          </p:nvSpPr>
          <p:spPr>
            <a:xfrm>
              <a:off x="-42220693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4" name="Ellipse 1223">
              <a:extLst>
                <a:ext uri="{FF2B5EF4-FFF2-40B4-BE49-F238E27FC236}">
                  <a16:creationId xmlns:a16="http://schemas.microsoft.com/office/drawing/2014/main" id="{1F090862-2025-D91E-7889-FB0DFEF522AD}"/>
                </a:ext>
              </a:extLst>
            </p:cNvPr>
            <p:cNvSpPr/>
            <p:nvPr/>
          </p:nvSpPr>
          <p:spPr>
            <a:xfrm>
              <a:off x="-42301897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5" name="Ellipse 1224">
              <a:extLst>
                <a:ext uri="{FF2B5EF4-FFF2-40B4-BE49-F238E27FC236}">
                  <a16:creationId xmlns:a16="http://schemas.microsoft.com/office/drawing/2014/main" id="{A3DDC8F7-595B-B050-EE5E-2EAB0893FC2D}"/>
                </a:ext>
              </a:extLst>
            </p:cNvPr>
            <p:cNvSpPr/>
            <p:nvPr/>
          </p:nvSpPr>
          <p:spPr>
            <a:xfrm>
              <a:off x="-43796427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6" name="Ellipse 1225">
              <a:extLst>
                <a:ext uri="{FF2B5EF4-FFF2-40B4-BE49-F238E27FC236}">
                  <a16:creationId xmlns:a16="http://schemas.microsoft.com/office/drawing/2014/main" id="{37C973C0-5FB1-87B9-261C-CF89D7946903}"/>
                </a:ext>
              </a:extLst>
            </p:cNvPr>
            <p:cNvSpPr/>
            <p:nvPr/>
          </p:nvSpPr>
          <p:spPr>
            <a:xfrm>
              <a:off x="-44159909" y="-74253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7" name="Ellipse 1226">
              <a:extLst>
                <a:ext uri="{FF2B5EF4-FFF2-40B4-BE49-F238E27FC236}">
                  <a16:creationId xmlns:a16="http://schemas.microsoft.com/office/drawing/2014/main" id="{B3D0650F-8F96-F7BF-0F7E-8F21109EB156}"/>
                </a:ext>
              </a:extLst>
            </p:cNvPr>
            <p:cNvSpPr/>
            <p:nvPr/>
          </p:nvSpPr>
          <p:spPr>
            <a:xfrm>
              <a:off x="-44523553" y="-74956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8" name="Ellipse 1227">
              <a:extLst>
                <a:ext uri="{FF2B5EF4-FFF2-40B4-BE49-F238E27FC236}">
                  <a16:creationId xmlns:a16="http://schemas.microsoft.com/office/drawing/2014/main" id="{B024A092-52B5-ED75-E0EA-2906581C6758}"/>
                </a:ext>
              </a:extLst>
            </p:cNvPr>
            <p:cNvSpPr/>
            <p:nvPr/>
          </p:nvSpPr>
          <p:spPr>
            <a:xfrm>
              <a:off x="-46018647" y="-812546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9" name="Ellipse 1228">
              <a:extLst>
                <a:ext uri="{FF2B5EF4-FFF2-40B4-BE49-F238E27FC236}">
                  <a16:creationId xmlns:a16="http://schemas.microsoft.com/office/drawing/2014/main" id="{8FAC7E4D-1AC2-9ACB-48BB-33BE31472D96}"/>
                </a:ext>
              </a:extLst>
            </p:cNvPr>
            <p:cNvSpPr/>
            <p:nvPr/>
          </p:nvSpPr>
          <p:spPr>
            <a:xfrm>
              <a:off x="-43755987" y="-532641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0" name="Ellipse 1229">
              <a:extLst>
                <a:ext uri="{FF2B5EF4-FFF2-40B4-BE49-F238E27FC236}">
                  <a16:creationId xmlns:a16="http://schemas.microsoft.com/office/drawing/2014/main" id="{B3DB67AB-5378-6A4A-E3B1-D4B8DD5112B4}"/>
                </a:ext>
              </a:extLst>
            </p:cNvPr>
            <p:cNvSpPr/>
            <p:nvPr/>
          </p:nvSpPr>
          <p:spPr>
            <a:xfrm>
              <a:off x="-44604756" y="-74956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1" name="Ellipse 1230">
              <a:extLst>
                <a:ext uri="{FF2B5EF4-FFF2-40B4-BE49-F238E27FC236}">
                  <a16:creationId xmlns:a16="http://schemas.microsoft.com/office/drawing/2014/main" id="{0E435E5E-F52D-FB54-6A72-7EE3A544EAF3}"/>
                </a:ext>
              </a:extLst>
            </p:cNvPr>
            <p:cNvSpPr/>
            <p:nvPr/>
          </p:nvSpPr>
          <p:spPr>
            <a:xfrm>
              <a:off x="-43998630" y="-74254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2" name="Ellipse 1231">
              <a:extLst>
                <a:ext uri="{FF2B5EF4-FFF2-40B4-BE49-F238E27FC236}">
                  <a16:creationId xmlns:a16="http://schemas.microsoft.com/office/drawing/2014/main" id="{EE40B6F2-63F5-0AAB-9553-5243C35CC865}"/>
                </a:ext>
              </a:extLst>
            </p:cNvPr>
            <p:cNvSpPr/>
            <p:nvPr/>
          </p:nvSpPr>
          <p:spPr>
            <a:xfrm>
              <a:off x="-45937927" y="-81255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3" name="Ellipse 1232">
              <a:extLst>
                <a:ext uri="{FF2B5EF4-FFF2-40B4-BE49-F238E27FC236}">
                  <a16:creationId xmlns:a16="http://schemas.microsoft.com/office/drawing/2014/main" id="{635BE7E5-98DC-9942-D5AA-30225FAFAE46}"/>
                </a:ext>
              </a:extLst>
            </p:cNvPr>
            <p:cNvSpPr/>
            <p:nvPr/>
          </p:nvSpPr>
          <p:spPr>
            <a:xfrm>
              <a:off x="-42947738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4" name="Ellipse 1233">
              <a:extLst>
                <a:ext uri="{FF2B5EF4-FFF2-40B4-BE49-F238E27FC236}">
                  <a16:creationId xmlns:a16="http://schemas.microsoft.com/office/drawing/2014/main" id="{6AC7A58C-8FD0-DDB6-544E-22E3AC746CFA}"/>
                </a:ext>
              </a:extLst>
            </p:cNvPr>
            <p:cNvSpPr/>
            <p:nvPr/>
          </p:nvSpPr>
          <p:spPr>
            <a:xfrm>
              <a:off x="-45331721" y="-74956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5" name="Ellipse 1234">
              <a:extLst>
                <a:ext uri="{FF2B5EF4-FFF2-40B4-BE49-F238E27FC236}">
                  <a16:creationId xmlns:a16="http://schemas.microsoft.com/office/drawing/2014/main" id="{EC5555A3-19D1-3D35-8EEA-6902E86DE910}"/>
                </a:ext>
              </a:extLst>
            </p:cNvPr>
            <p:cNvSpPr/>
            <p:nvPr/>
          </p:nvSpPr>
          <p:spPr>
            <a:xfrm>
              <a:off x="-43028861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6" name="Ellipse 1235">
              <a:extLst>
                <a:ext uri="{FF2B5EF4-FFF2-40B4-BE49-F238E27FC236}">
                  <a16:creationId xmlns:a16="http://schemas.microsoft.com/office/drawing/2014/main" id="{C91D1F8B-11A6-42E6-BEF3-C99D8842FDBE}"/>
                </a:ext>
              </a:extLst>
            </p:cNvPr>
            <p:cNvSpPr/>
            <p:nvPr/>
          </p:nvSpPr>
          <p:spPr>
            <a:xfrm>
              <a:off x="-45412521" y="-749541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7" name="Ellipse 1236">
              <a:extLst>
                <a:ext uri="{FF2B5EF4-FFF2-40B4-BE49-F238E27FC236}">
                  <a16:creationId xmlns:a16="http://schemas.microsoft.com/office/drawing/2014/main" id="{AAAAE9D0-E5CA-562C-2516-D71CF6240DC0}"/>
                </a:ext>
              </a:extLst>
            </p:cNvPr>
            <p:cNvSpPr/>
            <p:nvPr/>
          </p:nvSpPr>
          <p:spPr>
            <a:xfrm>
              <a:off x="-43634987" y="-8335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8" name="Ellipse 1237">
              <a:extLst>
                <a:ext uri="{FF2B5EF4-FFF2-40B4-BE49-F238E27FC236}">
                  <a16:creationId xmlns:a16="http://schemas.microsoft.com/office/drawing/2014/main" id="{1F287E01-A1EA-5D94-A7F8-18B3B64DDEB7}"/>
                </a:ext>
              </a:extLst>
            </p:cNvPr>
            <p:cNvSpPr/>
            <p:nvPr/>
          </p:nvSpPr>
          <p:spPr>
            <a:xfrm>
              <a:off x="-46058765" y="-74956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9" name="Ellipse 1238">
              <a:extLst>
                <a:ext uri="{FF2B5EF4-FFF2-40B4-BE49-F238E27FC236}">
                  <a16:creationId xmlns:a16="http://schemas.microsoft.com/office/drawing/2014/main" id="{6C38C815-B782-CA71-AA6D-92A1ADB25CC7}"/>
                </a:ext>
              </a:extLst>
            </p:cNvPr>
            <p:cNvSpPr/>
            <p:nvPr/>
          </p:nvSpPr>
          <p:spPr>
            <a:xfrm>
              <a:off x="-43917669" y="-74256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0" name="Ellipse 1239">
              <a:extLst>
                <a:ext uri="{FF2B5EF4-FFF2-40B4-BE49-F238E27FC236}">
                  <a16:creationId xmlns:a16="http://schemas.microsoft.com/office/drawing/2014/main" id="{2F479F5B-4642-1A9F-0AB8-7BECBFA907FD}"/>
                </a:ext>
              </a:extLst>
            </p:cNvPr>
            <p:cNvSpPr/>
            <p:nvPr/>
          </p:nvSpPr>
          <p:spPr>
            <a:xfrm>
              <a:off x="-43796588" y="-819563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1" name="Ellipse 1240">
              <a:extLst>
                <a:ext uri="{FF2B5EF4-FFF2-40B4-BE49-F238E27FC236}">
                  <a16:creationId xmlns:a16="http://schemas.microsoft.com/office/drawing/2014/main" id="{AE2CB7BD-DFAE-F9C4-6A97-B345422CAA76}"/>
                </a:ext>
              </a:extLst>
            </p:cNvPr>
            <p:cNvSpPr/>
            <p:nvPr/>
          </p:nvSpPr>
          <p:spPr>
            <a:xfrm>
              <a:off x="-43028942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2" name="Ellipse 1241">
              <a:extLst>
                <a:ext uri="{FF2B5EF4-FFF2-40B4-BE49-F238E27FC236}">
                  <a16:creationId xmlns:a16="http://schemas.microsoft.com/office/drawing/2014/main" id="{C54168A7-DA2F-F28D-4C43-D8DA92099CBD}"/>
                </a:ext>
              </a:extLst>
            </p:cNvPr>
            <p:cNvSpPr/>
            <p:nvPr/>
          </p:nvSpPr>
          <p:spPr>
            <a:xfrm>
              <a:off x="-44645116" y="-85453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3" name="Ellipse 1242">
              <a:extLst>
                <a:ext uri="{FF2B5EF4-FFF2-40B4-BE49-F238E27FC236}">
                  <a16:creationId xmlns:a16="http://schemas.microsoft.com/office/drawing/2014/main" id="{3A1A660B-8A49-7437-1F91-3383E6E5E969}"/>
                </a:ext>
              </a:extLst>
            </p:cNvPr>
            <p:cNvSpPr/>
            <p:nvPr/>
          </p:nvSpPr>
          <p:spPr>
            <a:xfrm>
              <a:off x="-42018974" y="-53961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4" name="Ellipse 1243">
              <a:extLst>
                <a:ext uri="{FF2B5EF4-FFF2-40B4-BE49-F238E27FC236}">
                  <a16:creationId xmlns:a16="http://schemas.microsoft.com/office/drawing/2014/main" id="{9EB16B96-6DCF-0E57-5A03-679C4CC20645}"/>
                </a:ext>
              </a:extLst>
            </p:cNvPr>
            <p:cNvSpPr/>
            <p:nvPr/>
          </p:nvSpPr>
          <p:spPr>
            <a:xfrm>
              <a:off x="-43392343" y="-833500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5" name="Ellipse 1244">
              <a:extLst>
                <a:ext uri="{FF2B5EF4-FFF2-40B4-BE49-F238E27FC236}">
                  <a16:creationId xmlns:a16="http://schemas.microsoft.com/office/drawing/2014/main" id="{0FF4715A-3FD4-0904-1D00-DD208478DB1C}"/>
                </a:ext>
              </a:extLst>
            </p:cNvPr>
            <p:cNvSpPr/>
            <p:nvPr/>
          </p:nvSpPr>
          <p:spPr>
            <a:xfrm>
              <a:off x="-42099613" y="-53963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6" name="Ellipse 1245">
              <a:extLst>
                <a:ext uri="{FF2B5EF4-FFF2-40B4-BE49-F238E27FC236}">
                  <a16:creationId xmlns:a16="http://schemas.microsoft.com/office/drawing/2014/main" id="{76F1955B-4D06-9B70-3115-60D636CC7A96}"/>
                </a:ext>
              </a:extLst>
            </p:cNvPr>
            <p:cNvSpPr/>
            <p:nvPr/>
          </p:nvSpPr>
          <p:spPr>
            <a:xfrm>
              <a:off x="-43755987" y="-65860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7" name="Ellipse 1246">
              <a:extLst>
                <a:ext uri="{FF2B5EF4-FFF2-40B4-BE49-F238E27FC236}">
                  <a16:creationId xmlns:a16="http://schemas.microsoft.com/office/drawing/2014/main" id="{28F4403E-2611-0BAF-F57B-9ADA4C60C3EB}"/>
                </a:ext>
              </a:extLst>
            </p:cNvPr>
            <p:cNvSpPr/>
            <p:nvPr/>
          </p:nvSpPr>
          <p:spPr>
            <a:xfrm>
              <a:off x="-42947980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8" name="Ellipse 1247">
              <a:extLst>
                <a:ext uri="{FF2B5EF4-FFF2-40B4-BE49-F238E27FC236}">
                  <a16:creationId xmlns:a16="http://schemas.microsoft.com/office/drawing/2014/main" id="{9384CC51-A452-A394-6082-31E0DB646DE1}"/>
                </a:ext>
              </a:extLst>
            </p:cNvPr>
            <p:cNvSpPr/>
            <p:nvPr/>
          </p:nvSpPr>
          <p:spPr>
            <a:xfrm>
              <a:off x="-42180494" y="-53961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9" name="Ellipse 1248">
              <a:extLst>
                <a:ext uri="{FF2B5EF4-FFF2-40B4-BE49-F238E27FC236}">
                  <a16:creationId xmlns:a16="http://schemas.microsoft.com/office/drawing/2014/main" id="{F8CF7D23-B99B-3E75-B053-7585B788C053}"/>
                </a:ext>
              </a:extLst>
            </p:cNvPr>
            <p:cNvSpPr/>
            <p:nvPr/>
          </p:nvSpPr>
          <p:spPr>
            <a:xfrm>
              <a:off x="-42261295" y="-53961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0" name="Ellipse 1249">
              <a:extLst>
                <a:ext uri="{FF2B5EF4-FFF2-40B4-BE49-F238E27FC236}">
                  <a16:creationId xmlns:a16="http://schemas.microsoft.com/office/drawing/2014/main" id="{B9A1B600-A986-F040-BD20-8EFCA5476789}"/>
                </a:ext>
              </a:extLst>
            </p:cNvPr>
            <p:cNvSpPr/>
            <p:nvPr/>
          </p:nvSpPr>
          <p:spPr>
            <a:xfrm>
              <a:off x="-45331640" y="-847533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1" name="Ellipse 1250">
              <a:extLst>
                <a:ext uri="{FF2B5EF4-FFF2-40B4-BE49-F238E27FC236}">
                  <a16:creationId xmlns:a16="http://schemas.microsoft.com/office/drawing/2014/main" id="{BE22C309-15BF-447D-1733-C87E1AD91347}"/>
                </a:ext>
              </a:extLst>
            </p:cNvPr>
            <p:cNvSpPr/>
            <p:nvPr/>
          </p:nvSpPr>
          <p:spPr>
            <a:xfrm>
              <a:off x="-42988340" y="-53959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2" name="Ellipse 1251">
              <a:extLst>
                <a:ext uri="{FF2B5EF4-FFF2-40B4-BE49-F238E27FC236}">
                  <a16:creationId xmlns:a16="http://schemas.microsoft.com/office/drawing/2014/main" id="{F23949DE-56C1-8627-F6AA-B58FEA7AF5D4}"/>
                </a:ext>
              </a:extLst>
            </p:cNvPr>
            <p:cNvSpPr/>
            <p:nvPr/>
          </p:nvSpPr>
          <p:spPr>
            <a:xfrm>
              <a:off x="-43150102" y="-8335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3" name="Ellipse 1252">
              <a:extLst>
                <a:ext uri="{FF2B5EF4-FFF2-40B4-BE49-F238E27FC236}">
                  <a16:creationId xmlns:a16="http://schemas.microsoft.com/office/drawing/2014/main" id="{3304D766-AFA8-9C37-1BAE-9EF63F589AA1}"/>
                </a:ext>
              </a:extLst>
            </p:cNvPr>
            <p:cNvSpPr/>
            <p:nvPr/>
          </p:nvSpPr>
          <p:spPr>
            <a:xfrm>
              <a:off x="-43069382" y="-53961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4" name="Ellipse 1253">
              <a:extLst>
                <a:ext uri="{FF2B5EF4-FFF2-40B4-BE49-F238E27FC236}">
                  <a16:creationId xmlns:a16="http://schemas.microsoft.com/office/drawing/2014/main" id="{5FA06757-9CCA-424C-F747-60EDA670F9B3}"/>
                </a:ext>
              </a:extLst>
            </p:cNvPr>
            <p:cNvSpPr/>
            <p:nvPr/>
          </p:nvSpPr>
          <p:spPr>
            <a:xfrm>
              <a:off x="-43755906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5" name="Ellipse 1254">
              <a:extLst>
                <a:ext uri="{FF2B5EF4-FFF2-40B4-BE49-F238E27FC236}">
                  <a16:creationId xmlns:a16="http://schemas.microsoft.com/office/drawing/2014/main" id="{9F4D5060-0201-632F-02BA-38CF651EC656}"/>
                </a:ext>
              </a:extLst>
            </p:cNvPr>
            <p:cNvSpPr/>
            <p:nvPr/>
          </p:nvSpPr>
          <p:spPr>
            <a:xfrm>
              <a:off x="-43029022" y="-658605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6" name="Ellipse 1255">
              <a:extLst>
                <a:ext uri="{FF2B5EF4-FFF2-40B4-BE49-F238E27FC236}">
                  <a16:creationId xmlns:a16="http://schemas.microsoft.com/office/drawing/2014/main" id="{596D86CA-7811-1ADD-2DCB-E57FCEC594A2}"/>
                </a:ext>
              </a:extLst>
            </p:cNvPr>
            <p:cNvSpPr/>
            <p:nvPr/>
          </p:nvSpPr>
          <p:spPr>
            <a:xfrm>
              <a:off x="-43837029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7" name="Ellipse 1256">
              <a:extLst>
                <a:ext uri="{FF2B5EF4-FFF2-40B4-BE49-F238E27FC236}">
                  <a16:creationId xmlns:a16="http://schemas.microsoft.com/office/drawing/2014/main" id="{2D07541C-5FB8-B384-3427-C2890A22C443}"/>
                </a:ext>
              </a:extLst>
            </p:cNvPr>
            <p:cNvSpPr/>
            <p:nvPr/>
          </p:nvSpPr>
          <p:spPr>
            <a:xfrm>
              <a:off x="-43230661" y="-53960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8" name="Ellipse 1257">
              <a:extLst>
                <a:ext uri="{FF2B5EF4-FFF2-40B4-BE49-F238E27FC236}">
                  <a16:creationId xmlns:a16="http://schemas.microsoft.com/office/drawing/2014/main" id="{8217BB93-8E7B-0010-D693-BA93B9278620}"/>
                </a:ext>
              </a:extLst>
            </p:cNvPr>
            <p:cNvSpPr/>
            <p:nvPr/>
          </p:nvSpPr>
          <p:spPr>
            <a:xfrm>
              <a:off x="-43392343" y="-539642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9" name="Ellipse 1258">
              <a:extLst>
                <a:ext uri="{FF2B5EF4-FFF2-40B4-BE49-F238E27FC236}">
                  <a16:creationId xmlns:a16="http://schemas.microsoft.com/office/drawing/2014/main" id="{E6B720A2-B253-7251-965F-EFBD2BED9CC9}"/>
                </a:ext>
              </a:extLst>
            </p:cNvPr>
            <p:cNvSpPr/>
            <p:nvPr/>
          </p:nvSpPr>
          <p:spPr>
            <a:xfrm>
              <a:off x="-42988501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0" name="Ellipse 1259">
              <a:extLst>
                <a:ext uri="{FF2B5EF4-FFF2-40B4-BE49-F238E27FC236}">
                  <a16:creationId xmlns:a16="http://schemas.microsoft.com/office/drawing/2014/main" id="{DA166F57-A12F-0A71-697B-87C8883DB4F2}"/>
                </a:ext>
              </a:extLst>
            </p:cNvPr>
            <p:cNvSpPr/>
            <p:nvPr/>
          </p:nvSpPr>
          <p:spPr>
            <a:xfrm>
              <a:off x="-43796588" y="-80553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1" name="Ellipse 1260">
              <a:extLst>
                <a:ext uri="{FF2B5EF4-FFF2-40B4-BE49-F238E27FC236}">
                  <a16:creationId xmlns:a16="http://schemas.microsoft.com/office/drawing/2014/main" id="{398493A0-1F1D-81E4-CD26-BD28B88E044A}"/>
                </a:ext>
              </a:extLst>
            </p:cNvPr>
            <p:cNvSpPr/>
            <p:nvPr/>
          </p:nvSpPr>
          <p:spPr>
            <a:xfrm>
              <a:off x="-43554186" y="-53961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2" name="Ellipse 1261">
              <a:extLst>
                <a:ext uri="{FF2B5EF4-FFF2-40B4-BE49-F238E27FC236}">
                  <a16:creationId xmlns:a16="http://schemas.microsoft.com/office/drawing/2014/main" id="{A121C03A-65B8-B0F2-B163-FADA6C5D1B56}"/>
                </a:ext>
              </a:extLst>
            </p:cNvPr>
            <p:cNvSpPr/>
            <p:nvPr/>
          </p:nvSpPr>
          <p:spPr>
            <a:xfrm>
              <a:off x="-42301897" y="-51862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3" name="Ellipse 1262">
              <a:extLst>
                <a:ext uri="{FF2B5EF4-FFF2-40B4-BE49-F238E27FC236}">
                  <a16:creationId xmlns:a16="http://schemas.microsoft.com/office/drawing/2014/main" id="{99C75725-D9D7-9587-01BF-77764E6C22FE}"/>
                </a:ext>
              </a:extLst>
            </p:cNvPr>
            <p:cNvSpPr/>
            <p:nvPr/>
          </p:nvSpPr>
          <p:spPr>
            <a:xfrm>
              <a:off x="-43715627" y="-53961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4" name="Ellipse 1263">
              <a:extLst>
                <a:ext uri="{FF2B5EF4-FFF2-40B4-BE49-F238E27FC236}">
                  <a16:creationId xmlns:a16="http://schemas.microsoft.com/office/drawing/2014/main" id="{0DCB0A37-33B8-44A5-40EB-0D309E803B55}"/>
                </a:ext>
              </a:extLst>
            </p:cNvPr>
            <p:cNvSpPr/>
            <p:nvPr/>
          </p:nvSpPr>
          <p:spPr>
            <a:xfrm>
              <a:off x="-44362193" y="-65158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5" name="Ellipse 1264">
              <a:extLst>
                <a:ext uri="{FF2B5EF4-FFF2-40B4-BE49-F238E27FC236}">
                  <a16:creationId xmlns:a16="http://schemas.microsoft.com/office/drawing/2014/main" id="{8CA8EAB0-6242-451F-C351-DD2987650288}"/>
                </a:ext>
              </a:extLst>
            </p:cNvPr>
            <p:cNvSpPr/>
            <p:nvPr/>
          </p:nvSpPr>
          <p:spPr>
            <a:xfrm>
              <a:off x="-43796508" y="-53959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6" name="Ellipse 1265">
              <a:extLst>
                <a:ext uri="{FF2B5EF4-FFF2-40B4-BE49-F238E27FC236}">
                  <a16:creationId xmlns:a16="http://schemas.microsoft.com/office/drawing/2014/main" id="{F5F84EB5-2200-17D3-5427-539CB5611A5A}"/>
                </a:ext>
              </a:extLst>
            </p:cNvPr>
            <p:cNvSpPr/>
            <p:nvPr/>
          </p:nvSpPr>
          <p:spPr>
            <a:xfrm>
              <a:off x="-44200511" y="-65157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7" name="Ellipse 1266">
              <a:extLst>
                <a:ext uri="{FF2B5EF4-FFF2-40B4-BE49-F238E27FC236}">
                  <a16:creationId xmlns:a16="http://schemas.microsoft.com/office/drawing/2014/main" id="{F103F7FA-8D54-BD7F-029F-E0E7FDB4C7A9}"/>
                </a:ext>
              </a:extLst>
            </p:cNvPr>
            <p:cNvSpPr/>
            <p:nvPr/>
          </p:nvSpPr>
          <p:spPr>
            <a:xfrm>
              <a:off x="-43594627" y="-74255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8" name="Ellipse 1267">
              <a:extLst>
                <a:ext uri="{FF2B5EF4-FFF2-40B4-BE49-F238E27FC236}">
                  <a16:creationId xmlns:a16="http://schemas.microsoft.com/office/drawing/2014/main" id="{83FAEA17-2537-4647-3F2E-8532880A4C94}"/>
                </a:ext>
              </a:extLst>
            </p:cNvPr>
            <p:cNvSpPr/>
            <p:nvPr/>
          </p:nvSpPr>
          <p:spPr>
            <a:xfrm>
              <a:off x="-44039232" y="-65158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9" name="Ellipse 1268">
              <a:extLst>
                <a:ext uri="{FF2B5EF4-FFF2-40B4-BE49-F238E27FC236}">
                  <a16:creationId xmlns:a16="http://schemas.microsoft.com/office/drawing/2014/main" id="{CFCA3E6D-78B0-F7C2-BF78-1947562A25B0}"/>
                </a:ext>
              </a:extLst>
            </p:cNvPr>
            <p:cNvSpPr/>
            <p:nvPr/>
          </p:nvSpPr>
          <p:spPr>
            <a:xfrm>
              <a:off x="-43958029" y="-65158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0" name="Ellipse 1269">
              <a:extLst>
                <a:ext uri="{FF2B5EF4-FFF2-40B4-BE49-F238E27FC236}">
                  <a16:creationId xmlns:a16="http://schemas.microsoft.com/office/drawing/2014/main" id="{FDD610FA-CACD-5E5A-95C5-BE59173C2395}"/>
                </a:ext>
              </a:extLst>
            </p:cNvPr>
            <p:cNvSpPr/>
            <p:nvPr/>
          </p:nvSpPr>
          <p:spPr>
            <a:xfrm>
              <a:off x="-44482870" y="-68657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1" name="Ellipse 1270">
              <a:extLst>
                <a:ext uri="{FF2B5EF4-FFF2-40B4-BE49-F238E27FC236}">
                  <a16:creationId xmlns:a16="http://schemas.microsoft.com/office/drawing/2014/main" id="{75779927-B7AE-8E5B-94D2-31220E5F4775}"/>
                </a:ext>
              </a:extLst>
            </p:cNvPr>
            <p:cNvSpPr/>
            <p:nvPr/>
          </p:nvSpPr>
          <p:spPr>
            <a:xfrm>
              <a:off x="-44038910" y="-511623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2" name="Ellipse 1271">
              <a:extLst>
                <a:ext uri="{FF2B5EF4-FFF2-40B4-BE49-F238E27FC236}">
                  <a16:creationId xmlns:a16="http://schemas.microsoft.com/office/drawing/2014/main" id="{7DAAF259-0EB4-F0B2-3B52-13B6877C350E}"/>
                </a:ext>
              </a:extLst>
            </p:cNvPr>
            <p:cNvSpPr/>
            <p:nvPr/>
          </p:nvSpPr>
          <p:spPr>
            <a:xfrm>
              <a:off x="-43715546" y="-65158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3" name="Ellipse 1272">
              <a:extLst>
                <a:ext uri="{FF2B5EF4-FFF2-40B4-BE49-F238E27FC236}">
                  <a16:creationId xmlns:a16="http://schemas.microsoft.com/office/drawing/2014/main" id="{BEE1BA23-A5F4-887A-C27B-00CF155019F5}"/>
                </a:ext>
              </a:extLst>
            </p:cNvPr>
            <p:cNvSpPr/>
            <p:nvPr/>
          </p:nvSpPr>
          <p:spPr>
            <a:xfrm>
              <a:off x="-43635148" y="-65158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4" name="Ellipse 1273">
              <a:extLst>
                <a:ext uri="{FF2B5EF4-FFF2-40B4-BE49-F238E27FC236}">
                  <a16:creationId xmlns:a16="http://schemas.microsoft.com/office/drawing/2014/main" id="{FFB6F66F-57B8-E055-38DD-C60F8E00B6B1}"/>
                </a:ext>
              </a:extLst>
            </p:cNvPr>
            <p:cNvSpPr/>
            <p:nvPr/>
          </p:nvSpPr>
          <p:spPr>
            <a:xfrm>
              <a:off x="-43554025" y="-65158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5" name="Ellipse 1274">
              <a:extLst>
                <a:ext uri="{FF2B5EF4-FFF2-40B4-BE49-F238E27FC236}">
                  <a16:creationId xmlns:a16="http://schemas.microsoft.com/office/drawing/2014/main" id="{694BBD7D-EFC5-1BE5-204A-857E9C5E2879}"/>
                </a:ext>
              </a:extLst>
            </p:cNvPr>
            <p:cNvSpPr/>
            <p:nvPr/>
          </p:nvSpPr>
          <p:spPr>
            <a:xfrm>
              <a:off x="-42180414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6" name="Ellipse 1275">
              <a:extLst>
                <a:ext uri="{FF2B5EF4-FFF2-40B4-BE49-F238E27FC236}">
                  <a16:creationId xmlns:a16="http://schemas.microsoft.com/office/drawing/2014/main" id="{E340A66C-0B9C-1DD8-4AB2-5A27C897418B}"/>
                </a:ext>
              </a:extLst>
            </p:cNvPr>
            <p:cNvSpPr/>
            <p:nvPr/>
          </p:nvSpPr>
          <p:spPr>
            <a:xfrm>
              <a:off x="-43392343" y="-65157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7" name="Ellipse 1276">
              <a:extLst>
                <a:ext uri="{FF2B5EF4-FFF2-40B4-BE49-F238E27FC236}">
                  <a16:creationId xmlns:a16="http://schemas.microsoft.com/office/drawing/2014/main" id="{7B933065-C56C-FC94-CB8C-504310C4AADE}"/>
                </a:ext>
              </a:extLst>
            </p:cNvPr>
            <p:cNvSpPr/>
            <p:nvPr/>
          </p:nvSpPr>
          <p:spPr>
            <a:xfrm>
              <a:off x="-42261295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8" name="Ellipse 1277">
              <a:extLst>
                <a:ext uri="{FF2B5EF4-FFF2-40B4-BE49-F238E27FC236}">
                  <a16:creationId xmlns:a16="http://schemas.microsoft.com/office/drawing/2014/main" id="{B4A061F3-1F50-864C-021C-57F7C083B7D7}"/>
                </a:ext>
              </a:extLst>
            </p:cNvPr>
            <p:cNvSpPr/>
            <p:nvPr/>
          </p:nvSpPr>
          <p:spPr>
            <a:xfrm>
              <a:off x="-43231064" y="-65158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9" name="Ellipse 1278">
              <a:extLst>
                <a:ext uri="{FF2B5EF4-FFF2-40B4-BE49-F238E27FC236}">
                  <a16:creationId xmlns:a16="http://schemas.microsoft.com/office/drawing/2014/main" id="{7FD2C5BD-093F-592E-7597-8BDAC43DD86A}"/>
                </a:ext>
              </a:extLst>
            </p:cNvPr>
            <p:cNvSpPr/>
            <p:nvPr/>
          </p:nvSpPr>
          <p:spPr>
            <a:xfrm>
              <a:off x="-43149861" y="-65158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0" name="Ellipse 1279">
              <a:extLst>
                <a:ext uri="{FF2B5EF4-FFF2-40B4-BE49-F238E27FC236}">
                  <a16:creationId xmlns:a16="http://schemas.microsoft.com/office/drawing/2014/main" id="{59FCC36B-1D04-AFED-FCAA-45AC68D7EB32}"/>
                </a:ext>
              </a:extLst>
            </p:cNvPr>
            <p:cNvSpPr/>
            <p:nvPr/>
          </p:nvSpPr>
          <p:spPr>
            <a:xfrm>
              <a:off x="-43069382" y="-65158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1" name="Ellipse 1280">
              <a:extLst>
                <a:ext uri="{FF2B5EF4-FFF2-40B4-BE49-F238E27FC236}">
                  <a16:creationId xmlns:a16="http://schemas.microsoft.com/office/drawing/2014/main" id="{5AE5602D-CD47-DD1D-CCD8-B52577917212}"/>
                </a:ext>
              </a:extLst>
            </p:cNvPr>
            <p:cNvSpPr/>
            <p:nvPr/>
          </p:nvSpPr>
          <p:spPr>
            <a:xfrm>
              <a:off x="-43190463" y="-74254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2" name="Ellipse 1281">
              <a:extLst>
                <a:ext uri="{FF2B5EF4-FFF2-40B4-BE49-F238E27FC236}">
                  <a16:creationId xmlns:a16="http://schemas.microsoft.com/office/drawing/2014/main" id="{75273DCA-A9BB-13A6-1D0C-2EB333D51E3B}"/>
                </a:ext>
              </a:extLst>
            </p:cNvPr>
            <p:cNvSpPr/>
            <p:nvPr/>
          </p:nvSpPr>
          <p:spPr>
            <a:xfrm>
              <a:off x="-43715627" y="-511623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3" name="Ellipse 1282">
              <a:extLst>
                <a:ext uri="{FF2B5EF4-FFF2-40B4-BE49-F238E27FC236}">
                  <a16:creationId xmlns:a16="http://schemas.microsoft.com/office/drawing/2014/main" id="{89906DDE-88EB-1257-2FCE-364D0826841F}"/>
                </a:ext>
              </a:extLst>
            </p:cNvPr>
            <p:cNvSpPr/>
            <p:nvPr/>
          </p:nvSpPr>
          <p:spPr>
            <a:xfrm>
              <a:off x="-42826980" y="-65158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4" name="Ellipse 1283">
              <a:extLst>
                <a:ext uri="{FF2B5EF4-FFF2-40B4-BE49-F238E27FC236}">
                  <a16:creationId xmlns:a16="http://schemas.microsoft.com/office/drawing/2014/main" id="{35A6DF57-1D3D-DDFA-331B-77F17DACDA28}"/>
                </a:ext>
              </a:extLst>
            </p:cNvPr>
            <p:cNvSpPr/>
            <p:nvPr/>
          </p:nvSpPr>
          <p:spPr>
            <a:xfrm>
              <a:off x="-42745857" y="-65158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5" name="Ellipse 1284">
              <a:extLst>
                <a:ext uri="{FF2B5EF4-FFF2-40B4-BE49-F238E27FC236}">
                  <a16:creationId xmlns:a16="http://schemas.microsoft.com/office/drawing/2014/main" id="{E24AF38C-8055-CD60-B8E8-196C2B30CABA}"/>
                </a:ext>
              </a:extLst>
            </p:cNvPr>
            <p:cNvSpPr/>
            <p:nvPr/>
          </p:nvSpPr>
          <p:spPr>
            <a:xfrm>
              <a:off x="-44644955" y="-88252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6" name="Ellipse 1285">
              <a:extLst>
                <a:ext uri="{FF2B5EF4-FFF2-40B4-BE49-F238E27FC236}">
                  <a16:creationId xmlns:a16="http://schemas.microsoft.com/office/drawing/2014/main" id="{185CCBB7-53FF-D257-B3FC-7897F9B8C17C}"/>
                </a:ext>
              </a:extLst>
            </p:cNvPr>
            <p:cNvSpPr/>
            <p:nvPr/>
          </p:nvSpPr>
          <p:spPr>
            <a:xfrm>
              <a:off x="-42584176" y="-65157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7" name="Ellipse 1286">
              <a:extLst>
                <a:ext uri="{FF2B5EF4-FFF2-40B4-BE49-F238E27FC236}">
                  <a16:creationId xmlns:a16="http://schemas.microsoft.com/office/drawing/2014/main" id="{BC0CBF22-C64B-02B1-F1BF-55F43F529376}"/>
                </a:ext>
              </a:extLst>
            </p:cNvPr>
            <p:cNvSpPr/>
            <p:nvPr/>
          </p:nvSpPr>
          <p:spPr>
            <a:xfrm>
              <a:off x="-42867421" y="-742564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8" name="Ellipse 1287">
              <a:extLst>
                <a:ext uri="{FF2B5EF4-FFF2-40B4-BE49-F238E27FC236}">
                  <a16:creationId xmlns:a16="http://schemas.microsoft.com/office/drawing/2014/main" id="{77D9B374-C847-58B2-9135-5B3710C32E17}"/>
                </a:ext>
              </a:extLst>
            </p:cNvPr>
            <p:cNvSpPr/>
            <p:nvPr/>
          </p:nvSpPr>
          <p:spPr>
            <a:xfrm>
              <a:off x="-42786459" y="-74255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9" name="Ellipse 1288">
              <a:extLst>
                <a:ext uri="{FF2B5EF4-FFF2-40B4-BE49-F238E27FC236}">
                  <a16:creationId xmlns:a16="http://schemas.microsoft.com/office/drawing/2014/main" id="{83808A5F-DCEC-7FF5-21A7-C46C9484AFB7}"/>
                </a:ext>
              </a:extLst>
            </p:cNvPr>
            <p:cNvSpPr/>
            <p:nvPr/>
          </p:nvSpPr>
          <p:spPr>
            <a:xfrm>
              <a:off x="-44644955" y="-756533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0" name="Ellipse 1289">
              <a:extLst>
                <a:ext uri="{FF2B5EF4-FFF2-40B4-BE49-F238E27FC236}">
                  <a16:creationId xmlns:a16="http://schemas.microsoft.com/office/drawing/2014/main" id="{4F78FEED-768A-CBEA-6218-036D6082201D}"/>
                </a:ext>
              </a:extLst>
            </p:cNvPr>
            <p:cNvSpPr/>
            <p:nvPr/>
          </p:nvSpPr>
          <p:spPr>
            <a:xfrm>
              <a:off x="-45978287" y="-79156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1" name="Ellipse 1290">
              <a:extLst>
                <a:ext uri="{FF2B5EF4-FFF2-40B4-BE49-F238E27FC236}">
                  <a16:creationId xmlns:a16="http://schemas.microsoft.com/office/drawing/2014/main" id="{9085F497-1402-F5FE-0D75-DD3737D2FD83}"/>
                </a:ext>
              </a:extLst>
            </p:cNvPr>
            <p:cNvSpPr/>
            <p:nvPr/>
          </p:nvSpPr>
          <p:spPr>
            <a:xfrm>
              <a:off x="-43069463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2" name="Ellipse 1291">
              <a:extLst>
                <a:ext uri="{FF2B5EF4-FFF2-40B4-BE49-F238E27FC236}">
                  <a16:creationId xmlns:a16="http://schemas.microsoft.com/office/drawing/2014/main" id="{8657615C-564D-7C0B-0F91-3F102DF57129}"/>
                </a:ext>
              </a:extLst>
            </p:cNvPr>
            <p:cNvSpPr/>
            <p:nvPr/>
          </p:nvSpPr>
          <p:spPr>
            <a:xfrm>
              <a:off x="-45897486" y="-791544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3" name="Ellipse 1292">
              <a:extLst>
                <a:ext uri="{FF2B5EF4-FFF2-40B4-BE49-F238E27FC236}">
                  <a16:creationId xmlns:a16="http://schemas.microsoft.com/office/drawing/2014/main" id="{D7BB0B66-B195-79D8-84B1-B4FD5A2C570F}"/>
                </a:ext>
              </a:extLst>
            </p:cNvPr>
            <p:cNvSpPr/>
            <p:nvPr/>
          </p:nvSpPr>
          <p:spPr>
            <a:xfrm>
              <a:off x="-42261456" y="-553611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4" name="Ellipse 1293">
              <a:extLst>
                <a:ext uri="{FF2B5EF4-FFF2-40B4-BE49-F238E27FC236}">
                  <a16:creationId xmlns:a16="http://schemas.microsoft.com/office/drawing/2014/main" id="{1A1A6FB5-3838-B275-5282-3462A4B6A2AE}"/>
                </a:ext>
              </a:extLst>
            </p:cNvPr>
            <p:cNvSpPr/>
            <p:nvPr/>
          </p:nvSpPr>
          <p:spPr>
            <a:xfrm>
              <a:off x="-45331721" y="-87553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5" name="Ellipse 1294">
              <a:extLst>
                <a:ext uri="{FF2B5EF4-FFF2-40B4-BE49-F238E27FC236}">
                  <a16:creationId xmlns:a16="http://schemas.microsoft.com/office/drawing/2014/main" id="{D00741E9-2036-3116-5EF2-8A28EDD91DD7}"/>
                </a:ext>
              </a:extLst>
            </p:cNvPr>
            <p:cNvSpPr/>
            <p:nvPr/>
          </p:nvSpPr>
          <p:spPr>
            <a:xfrm>
              <a:off x="-45735643" y="-79156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6" name="Ellipse 1295">
              <a:extLst>
                <a:ext uri="{FF2B5EF4-FFF2-40B4-BE49-F238E27FC236}">
                  <a16:creationId xmlns:a16="http://schemas.microsoft.com/office/drawing/2014/main" id="{065DE9BD-9085-019C-9E3F-F38F3E305093}"/>
                </a:ext>
              </a:extLst>
            </p:cNvPr>
            <p:cNvSpPr/>
            <p:nvPr/>
          </p:nvSpPr>
          <p:spPr>
            <a:xfrm>
              <a:off x="-42624777" y="-742532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7" name="Ellipse 1296">
              <a:extLst>
                <a:ext uri="{FF2B5EF4-FFF2-40B4-BE49-F238E27FC236}">
                  <a16:creationId xmlns:a16="http://schemas.microsoft.com/office/drawing/2014/main" id="{3F666C44-5D70-4862-EAD5-6CDF8A14D115}"/>
                </a:ext>
              </a:extLst>
            </p:cNvPr>
            <p:cNvSpPr/>
            <p:nvPr/>
          </p:nvSpPr>
          <p:spPr>
            <a:xfrm>
              <a:off x="-45856723" y="-81255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8" name="Ellipse 1297">
              <a:extLst>
                <a:ext uri="{FF2B5EF4-FFF2-40B4-BE49-F238E27FC236}">
                  <a16:creationId xmlns:a16="http://schemas.microsoft.com/office/drawing/2014/main" id="{19DC882D-AD5C-88BB-5C63-46E67FE4511C}"/>
                </a:ext>
              </a:extLst>
            </p:cNvPr>
            <p:cNvSpPr/>
            <p:nvPr/>
          </p:nvSpPr>
          <p:spPr>
            <a:xfrm>
              <a:off x="-42988421" y="-553611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9" name="Ellipse 1298">
              <a:extLst>
                <a:ext uri="{FF2B5EF4-FFF2-40B4-BE49-F238E27FC236}">
                  <a16:creationId xmlns:a16="http://schemas.microsoft.com/office/drawing/2014/main" id="{A481C497-2A79-9D19-B358-2D63CD644C71}"/>
                </a:ext>
              </a:extLst>
            </p:cNvPr>
            <p:cNvSpPr/>
            <p:nvPr/>
          </p:nvSpPr>
          <p:spPr>
            <a:xfrm>
              <a:off x="-43715546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0" name="Ellipse 1299">
              <a:extLst>
                <a:ext uri="{FF2B5EF4-FFF2-40B4-BE49-F238E27FC236}">
                  <a16:creationId xmlns:a16="http://schemas.microsoft.com/office/drawing/2014/main" id="{846FFA15-206F-9F9F-BB0F-F18AD9233099}"/>
                </a:ext>
              </a:extLst>
            </p:cNvPr>
            <p:cNvSpPr/>
            <p:nvPr/>
          </p:nvSpPr>
          <p:spPr>
            <a:xfrm>
              <a:off x="-43069382" y="-511623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1" name="Ellipse 1300">
              <a:extLst>
                <a:ext uri="{FF2B5EF4-FFF2-40B4-BE49-F238E27FC236}">
                  <a16:creationId xmlns:a16="http://schemas.microsoft.com/office/drawing/2014/main" id="{5322CED4-0494-5A3C-AFCB-641F573934E4}"/>
                </a:ext>
              </a:extLst>
            </p:cNvPr>
            <p:cNvSpPr/>
            <p:nvPr/>
          </p:nvSpPr>
          <p:spPr>
            <a:xfrm>
              <a:off x="-45251000" y="-735547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2" name="Ellipse 1301">
              <a:extLst>
                <a:ext uri="{FF2B5EF4-FFF2-40B4-BE49-F238E27FC236}">
                  <a16:creationId xmlns:a16="http://schemas.microsoft.com/office/drawing/2014/main" id="{B5ABABE0-7CA9-319D-A906-98C9093BC589}"/>
                </a:ext>
              </a:extLst>
            </p:cNvPr>
            <p:cNvSpPr/>
            <p:nvPr/>
          </p:nvSpPr>
          <p:spPr>
            <a:xfrm>
              <a:off x="-43958029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3" name="Ellipse 1302">
              <a:extLst>
                <a:ext uri="{FF2B5EF4-FFF2-40B4-BE49-F238E27FC236}">
                  <a16:creationId xmlns:a16="http://schemas.microsoft.com/office/drawing/2014/main" id="{C689B563-3A21-708D-05DA-CDDB7A1D9D49}"/>
                </a:ext>
              </a:extLst>
            </p:cNvPr>
            <p:cNvSpPr/>
            <p:nvPr/>
          </p:nvSpPr>
          <p:spPr>
            <a:xfrm>
              <a:off x="-44523714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4" name="Ellipse 1303">
              <a:extLst>
                <a:ext uri="{FF2B5EF4-FFF2-40B4-BE49-F238E27FC236}">
                  <a16:creationId xmlns:a16="http://schemas.microsoft.com/office/drawing/2014/main" id="{ADE63D87-321B-9C20-72C0-E0DEF495A4E5}"/>
                </a:ext>
              </a:extLst>
            </p:cNvPr>
            <p:cNvSpPr/>
            <p:nvPr/>
          </p:nvSpPr>
          <p:spPr>
            <a:xfrm>
              <a:off x="-44604676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5" name="Ellipse 1304">
              <a:extLst>
                <a:ext uri="{FF2B5EF4-FFF2-40B4-BE49-F238E27FC236}">
                  <a16:creationId xmlns:a16="http://schemas.microsoft.com/office/drawing/2014/main" id="{731F4E92-E5E7-C6CE-2567-E522D2C581B5}"/>
                </a:ext>
              </a:extLst>
            </p:cNvPr>
            <p:cNvSpPr/>
            <p:nvPr/>
          </p:nvSpPr>
          <p:spPr>
            <a:xfrm>
              <a:off x="-45251000" y="-79156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6" name="Ellipse 1305">
              <a:extLst>
                <a:ext uri="{FF2B5EF4-FFF2-40B4-BE49-F238E27FC236}">
                  <a16:creationId xmlns:a16="http://schemas.microsoft.com/office/drawing/2014/main" id="{EAD1C127-74AF-A9A1-B508-42FA713D5DA5}"/>
                </a:ext>
              </a:extLst>
            </p:cNvPr>
            <p:cNvSpPr/>
            <p:nvPr/>
          </p:nvSpPr>
          <p:spPr>
            <a:xfrm>
              <a:off x="-44523553" y="-80553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7" name="Ellipse 1306">
              <a:extLst>
                <a:ext uri="{FF2B5EF4-FFF2-40B4-BE49-F238E27FC236}">
                  <a16:creationId xmlns:a16="http://schemas.microsoft.com/office/drawing/2014/main" id="{066A0EA5-5D70-EFE0-6E2B-A800D38943FE}"/>
                </a:ext>
              </a:extLst>
            </p:cNvPr>
            <p:cNvSpPr/>
            <p:nvPr/>
          </p:nvSpPr>
          <p:spPr>
            <a:xfrm>
              <a:off x="-43796588" y="-553611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8" name="Ellipse 1307">
              <a:extLst>
                <a:ext uri="{FF2B5EF4-FFF2-40B4-BE49-F238E27FC236}">
                  <a16:creationId xmlns:a16="http://schemas.microsoft.com/office/drawing/2014/main" id="{71305A6D-FE1C-F5BC-1DA7-B8AF491555D9}"/>
                </a:ext>
              </a:extLst>
            </p:cNvPr>
            <p:cNvSpPr/>
            <p:nvPr/>
          </p:nvSpPr>
          <p:spPr>
            <a:xfrm>
              <a:off x="-43069382" y="-76355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9" name="Ellipse 1308">
              <a:extLst>
                <a:ext uri="{FF2B5EF4-FFF2-40B4-BE49-F238E27FC236}">
                  <a16:creationId xmlns:a16="http://schemas.microsoft.com/office/drawing/2014/main" id="{DC53913B-344D-A5BA-8F25-2BD4F55A0E1E}"/>
                </a:ext>
              </a:extLst>
            </p:cNvPr>
            <p:cNvSpPr/>
            <p:nvPr/>
          </p:nvSpPr>
          <p:spPr>
            <a:xfrm>
              <a:off x="-45695122" y="-81253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0" name="Ellipse 1309">
              <a:extLst>
                <a:ext uri="{FF2B5EF4-FFF2-40B4-BE49-F238E27FC236}">
                  <a16:creationId xmlns:a16="http://schemas.microsoft.com/office/drawing/2014/main" id="{0EA32E8D-A2F1-1AED-A214-30B2E5D2F9AC}"/>
                </a:ext>
              </a:extLst>
            </p:cNvPr>
            <p:cNvSpPr/>
            <p:nvPr/>
          </p:nvSpPr>
          <p:spPr>
            <a:xfrm>
              <a:off x="-45412763" y="-693584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1" name="Ellipse 1310">
              <a:extLst>
                <a:ext uri="{FF2B5EF4-FFF2-40B4-BE49-F238E27FC236}">
                  <a16:creationId xmlns:a16="http://schemas.microsoft.com/office/drawing/2014/main" id="{4091D5AA-AB25-0920-4E34-4A3DEBE6BE94}"/>
                </a:ext>
              </a:extLst>
            </p:cNvPr>
            <p:cNvSpPr/>
            <p:nvPr/>
          </p:nvSpPr>
          <p:spPr>
            <a:xfrm>
              <a:off x="-45331721" y="-80553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2" name="Ellipse 1311">
              <a:extLst>
                <a:ext uri="{FF2B5EF4-FFF2-40B4-BE49-F238E27FC236}">
                  <a16:creationId xmlns:a16="http://schemas.microsoft.com/office/drawing/2014/main" id="{F3E71EED-4B62-7E52-8569-4669005E0545}"/>
                </a:ext>
              </a:extLst>
            </p:cNvPr>
            <p:cNvSpPr/>
            <p:nvPr/>
          </p:nvSpPr>
          <p:spPr>
            <a:xfrm>
              <a:off x="-42220774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3" name="Ellipse 1312">
              <a:extLst>
                <a:ext uri="{FF2B5EF4-FFF2-40B4-BE49-F238E27FC236}">
                  <a16:creationId xmlns:a16="http://schemas.microsoft.com/office/drawing/2014/main" id="{9AEA3BDF-8FA3-4547-52E8-8622A542476F}"/>
                </a:ext>
              </a:extLst>
            </p:cNvPr>
            <p:cNvSpPr/>
            <p:nvPr/>
          </p:nvSpPr>
          <p:spPr>
            <a:xfrm>
              <a:off x="-42301816" y="-70058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4" name="Ellipse 1313">
              <a:extLst>
                <a:ext uri="{FF2B5EF4-FFF2-40B4-BE49-F238E27FC236}">
                  <a16:creationId xmlns:a16="http://schemas.microsoft.com/office/drawing/2014/main" id="{3C075E1E-4470-C370-1D83-89581C9109AE}"/>
                </a:ext>
              </a:extLst>
            </p:cNvPr>
            <p:cNvSpPr/>
            <p:nvPr/>
          </p:nvSpPr>
          <p:spPr>
            <a:xfrm>
              <a:off x="-45533762" y="-81254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5" name="Ellipse 1314">
              <a:extLst>
                <a:ext uri="{FF2B5EF4-FFF2-40B4-BE49-F238E27FC236}">
                  <a16:creationId xmlns:a16="http://schemas.microsoft.com/office/drawing/2014/main" id="{67F75C52-1B3D-34E2-46EC-BF467B77745E}"/>
                </a:ext>
              </a:extLst>
            </p:cNvPr>
            <p:cNvSpPr/>
            <p:nvPr/>
          </p:nvSpPr>
          <p:spPr>
            <a:xfrm>
              <a:off x="-42705417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6" name="Ellipse 1315">
              <a:extLst>
                <a:ext uri="{FF2B5EF4-FFF2-40B4-BE49-F238E27FC236}">
                  <a16:creationId xmlns:a16="http://schemas.microsoft.com/office/drawing/2014/main" id="{E168070B-B68D-0F16-6A46-6371AA2988C2}"/>
                </a:ext>
              </a:extLst>
            </p:cNvPr>
            <p:cNvSpPr/>
            <p:nvPr/>
          </p:nvSpPr>
          <p:spPr>
            <a:xfrm>
              <a:off x="-45008357" y="-791544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7" name="Ellipse 1316">
              <a:extLst>
                <a:ext uri="{FF2B5EF4-FFF2-40B4-BE49-F238E27FC236}">
                  <a16:creationId xmlns:a16="http://schemas.microsoft.com/office/drawing/2014/main" id="{DF84AFB0-8ECD-5788-C4C4-70992C0A522A}"/>
                </a:ext>
              </a:extLst>
            </p:cNvPr>
            <p:cNvSpPr/>
            <p:nvPr/>
          </p:nvSpPr>
          <p:spPr>
            <a:xfrm>
              <a:off x="-42948061" y="-70058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8" name="Ellipse 1317">
              <a:extLst>
                <a:ext uri="{FF2B5EF4-FFF2-40B4-BE49-F238E27FC236}">
                  <a16:creationId xmlns:a16="http://schemas.microsoft.com/office/drawing/2014/main" id="{94CBA79D-FE44-AFFC-4087-D08E5D6CA091}"/>
                </a:ext>
              </a:extLst>
            </p:cNvPr>
            <p:cNvSpPr/>
            <p:nvPr/>
          </p:nvSpPr>
          <p:spPr>
            <a:xfrm>
              <a:off x="-43877228" y="-637603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9" name="Ellipse 1318">
              <a:extLst>
                <a:ext uri="{FF2B5EF4-FFF2-40B4-BE49-F238E27FC236}">
                  <a16:creationId xmlns:a16="http://schemas.microsoft.com/office/drawing/2014/main" id="{50A3B803-1ACA-9455-4363-ABAB52A029FB}"/>
                </a:ext>
              </a:extLst>
            </p:cNvPr>
            <p:cNvSpPr/>
            <p:nvPr/>
          </p:nvSpPr>
          <p:spPr>
            <a:xfrm>
              <a:off x="-44765794" y="-791528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0" name="Ellipse 1319">
              <a:extLst>
                <a:ext uri="{FF2B5EF4-FFF2-40B4-BE49-F238E27FC236}">
                  <a16:creationId xmlns:a16="http://schemas.microsoft.com/office/drawing/2014/main" id="{19A08452-5993-F691-4A6A-ABB524A5C129}"/>
                </a:ext>
              </a:extLst>
            </p:cNvPr>
            <p:cNvSpPr/>
            <p:nvPr/>
          </p:nvSpPr>
          <p:spPr>
            <a:xfrm>
              <a:off x="-41978291" y="-56062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1" name="Ellipse 1320">
              <a:extLst>
                <a:ext uri="{FF2B5EF4-FFF2-40B4-BE49-F238E27FC236}">
                  <a16:creationId xmlns:a16="http://schemas.microsoft.com/office/drawing/2014/main" id="{CBC0560A-4062-7011-8D23-7A72426E064A}"/>
                </a:ext>
              </a:extLst>
            </p:cNvPr>
            <p:cNvSpPr/>
            <p:nvPr/>
          </p:nvSpPr>
          <p:spPr>
            <a:xfrm>
              <a:off x="-43715627" y="-76355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2" name="Ellipse 1321">
              <a:extLst>
                <a:ext uri="{FF2B5EF4-FFF2-40B4-BE49-F238E27FC236}">
                  <a16:creationId xmlns:a16="http://schemas.microsoft.com/office/drawing/2014/main" id="{50744205-7747-4422-2203-EF739E29505C}"/>
                </a:ext>
              </a:extLst>
            </p:cNvPr>
            <p:cNvSpPr/>
            <p:nvPr/>
          </p:nvSpPr>
          <p:spPr>
            <a:xfrm>
              <a:off x="-42059414" y="-56062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3" name="Ellipse 1322">
              <a:extLst>
                <a:ext uri="{FF2B5EF4-FFF2-40B4-BE49-F238E27FC236}">
                  <a16:creationId xmlns:a16="http://schemas.microsoft.com/office/drawing/2014/main" id="{98FA580E-0B25-BC71-7C56-22C30D8C2B81}"/>
                </a:ext>
              </a:extLst>
            </p:cNvPr>
            <p:cNvSpPr/>
            <p:nvPr/>
          </p:nvSpPr>
          <p:spPr>
            <a:xfrm>
              <a:off x="-42301575" y="-50460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4" name="Ellipse 1323">
              <a:extLst>
                <a:ext uri="{FF2B5EF4-FFF2-40B4-BE49-F238E27FC236}">
                  <a16:creationId xmlns:a16="http://schemas.microsoft.com/office/drawing/2014/main" id="{98203F9B-DDB8-5A34-4260-676DD6EB43AA}"/>
                </a:ext>
              </a:extLst>
            </p:cNvPr>
            <p:cNvSpPr/>
            <p:nvPr/>
          </p:nvSpPr>
          <p:spPr>
            <a:xfrm>
              <a:off x="-43271344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5" name="Ellipse 1324">
              <a:extLst>
                <a:ext uri="{FF2B5EF4-FFF2-40B4-BE49-F238E27FC236}">
                  <a16:creationId xmlns:a16="http://schemas.microsoft.com/office/drawing/2014/main" id="{C149DCAD-4041-CFBC-0B96-DCF83AEE9C7F}"/>
                </a:ext>
              </a:extLst>
            </p:cNvPr>
            <p:cNvSpPr/>
            <p:nvPr/>
          </p:nvSpPr>
          <p:spPr>
            <a:xfrm>
              <a:off x="-42139973" y="-50460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6" name="Ellipse 1325">
              <a:extLst>
                <a:ext uri="{FF2B5EF4-FFF2-40B4-BE49-F238E27FC236}">
                  <a16:creationId xmlns:a16="http://schemas.microsoft.com/office/drawing/2014/main" id="{C11FF0B0-6847-B6C2-16AA-B0E3F558C584}"/>
                </a:ext>
              </a:extLst>
            </p:cNvPr>
            <p:cNvSpPr/>
            <p:nvPr/>
          </p:nvSpPr>
          <p:spPr>
            <a:xfrm>
              <a:off x="-45251000" y="-889537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7" name="Ellipse 1326">
              <a:extLst>
                <a:ext uri="{FF2B5EF4-FFF2-40B4-BE49-F238E27FC236}">
                  <a16:creationId xmlns:a16="http://schemas.microsoft.com/office/drawing/2014/main" id="{AF341A6A-3D4C-E6CD-974F-9BA24C4DD417}"/>
                </a:ext>
              </a:extLst>
            </p:cNvPr>
            <p:cNvSpPr/>
            <p:nvPr/>
          </p:nvSpPr>
          <p:spPr>
            <a:xfrm>
              <a:off x="-43513585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8" name="Ellipse 1327">
              <a:extLst>
                <a:ext uri="{FF2B5EF4-FFF2-40B4-BE49-F238E27FC236}">
                  <a16:creationId xmlns:a16="http://schemas.microsoft.com/office/drawing/2014/main" id="{E739D215-775E-DAAD-CB5C-504B92F67A76}"/>
                </a:ext>
              </a:extLst>
            </p:cNvPr>
            <p:cNvSpPr/>
            <p:nvPr/>
          </p:nvSpPr>
          <p:spPr>
            <a:xfrm>
              <a:off x="-42140134" y="-560612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9" name="Ellipse 1328">
              <a:extLst>
                <a:ext uri="{FF2B5EF4-FFF2-40B4-BE49-F238E27FC236}">
                  <a16:creationId xmlns:a16="http://schemas.microsoft.com/office/drawing/2014/main" id="{0328ABFE-7FAB-227D-D3DF-7A846DBA11BC}"/>
                </a:ext>
              </a:extLst>
            </p:cNvPr>
            <p:cNvSpPr/>
            <p:nvPr/>
          </p:nvSpPr>
          <p:spPr>
            <a:xfrm>
              <a:off x="-42624777" y="-560604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0" name="Ellipse 1329">
              <a:extLst>
                <a:ext uri="{FF2B5EF4-FFF2-40B4-BE49-F238E27FC236}">
                  <a16:creationId xmlns:a16="http://schemas.microsoft.com/office/drawing/2014/main" id="{B7318D79-79CF-DB03-6C72-91041A7858A5}"/>
                </a:ext>
              </a:extLst>
            </p:cNvPr>
            <p:cNvSpPr/>
            <p:nvPr/>
          </p:nvSpPr>
          <p:spPr>
            <a:xfrm>
              <a:off x="-42907620" y="-637603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1" name="Ellipse 1330">
              <a:extLst>
                <a:ext uri="{FF2B5EF4-FFF2-40B4-BE49-F238E27FC236}">
                  <a16:creationId xmlns:a16="http://schemas.microsoft.com/office/drawing/2014/main" id="{EE1B2C57-AC8D-C891-45B0-70583C236310}"/>
                </a:ext>
              </a:extLst>
            </p:cNvPr>
            <p:cNvSpPr/>
            <p:nvPr/>
          </p:nvSpPr>
          <p:spPr>
            <a:xfrm>
              <a:off x="-44281151" y="-763550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2" name="Ellipse 1331">
              <a:extLst>
                <a:ext uri="{FF2B5EF4-FFF2-40B4-BE49-F238E27FC236}">
                  <a16:creationId xmlns:a16="http://schemas.microsoft.com/office/drawing/2014/main" id="{F97EBE78-0956-935B-5D59-9837D198CBB4}"/>
                </a:ext>
              </a:extLst>
            </p:cNvPr>
            <p:cNvSpPr/>
            <p:nvPr/>
          </p:nvSpPr>
          <p:spPr>
            <a:xfrm>
              <a:off x="-43392343" y="-86151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3" name="Ellipse 1332">
              <a:extLst>
                <a:ext uri="{FF2B5EF4-FFF2-40B4-BE49-F238E27FC236}">
                  <a16:creationId xmlns:a16="http://schemas.microsoft.com/office/drawing/2014/main" id="{A1214BF5-3123-C488-2682-A2DD3AFCFDB6}"/>
                </a:ext>
              </a:extLst>
            </p:cNvPr>
            <p:cNvSpPr/>
            <p:nvPr/>
          </p:nvSpPr>
          <p:spPr>
            <a:xfrm>
              <a:off x="-43837029" y="-70058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4" name="Ellipse 1333">
              <a:extLst>
                <a:ext uri="{FF2B5EF4-FFF2-40B4-BE49-F238E27FC236}">
                  <a16:creationId xmlns:a16="http://schemas.microsoft.com/office/drawing/2014/main" id="{85EA2C5C-A92C-10E9-0A1D-35EAA806F1D6}"/>
                </a:ext>
              </a:extLst>
            </p:cNvPr>
            <p:cNvSpPr/>
            <p:nvPr/>
          </p:nvSpPr>
          <p:spPr>
            <a:xfrm>
              <a:off x="-44079512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5" name="Ellipse 1334">
              <a:extLst>
                <a:ext uri="{FF2B5EF4-FFF2-40B4-BE49-F238E27FC236}">
                  <a16:creationId xmlns:a16="http://schemas.microsoft.com/office/drawing/2014/main" id="{CD695D1F-3126-C52C-C25B-F368C8CC5BCF}"/>
                </a:ext>
              </a:extLst>
            </p:cNvPr>
            <p:cNvSpPr/>
            <p:nvPr/>
          </p:nvSpPr>
          <p:spPr>
            <a:xfrm>
              <a:off x="-42786459" y="-56062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6" name="Ellipse 1335">
              <a:extLst>
                <a:ext uri="{FF2B5EF4-FFF2-40B4-BE49-F238E27FC236}">
                  <a16:creationId xmlns:a16="http://schemas.microsoft.com/office/drawing/2014/main" id="{1B6A237A-D8AF-6782-E1D9-B105ADE6C75F}"/>
                </a:ext>
              </a:extLst>
            </p:cNvPr>
            <p:cNvSpPr/>
            <p:nvPr/>
          </p:nvSpPr>
          <p:spPr>
            <a:xfrm>
              <a:off x="-44159909" y="-630602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7" name="Ellipse 1336">
              <a:extLst>
                <a:ext uri="{FF2B5EF4-FFF2-40B4-BE49-F238E27FC236}">
                  <a16:creationId xmlns:a16="http://schemas.microsoft.com/office/drawing/2014/main" id="{EEDFBED5-DE14-A822-46D8-5BFC5FB34373}"/>
                </a:ext>
              </a:extLst>
            </p:cNvPr>
            <p:cNvSpPr/>
            <p:nvPr/>
          </p:nvSpPr>
          <p:spPr>
            <a:xfrm>
              <a:off x="-43796588" y="-497638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8" name="Ellipse 1337">
              <a:extLst>
                <a:ext uri="{FF2B5EF4-FFF2-40B4-BE49-F238E27FC236}">
                  <a16:creationId xmlns:a16="http://schemas.microsoft.com/office/drawing/2014/main" id="{A4931915-3FEF-B8CF-874B-CFD40D329528}"/>
                </a:ext>
              </a:extLst>
            </p:cNvPr>
            <p:cNvSpPr/>
            <p:nvPr/>
          </p:nvSpPr>
          <p:spPr>
            <a:xfrm>
              <a:off x="-44483193" y="-70058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9" name="Ellipse 1338">
              <a:extLst>
                <a:ext uri="{FF2B5EF4-FFF2-40B4-BE49-F238E27FC236}">
                  <a16:creationId xmlns:a16="http://schemas.microsoft.com/office/drawing/2014/main" id="{1D2F2684-FD50-6272-53A1-4DDAE21DEC50}"/>
                </a:ext>
              </a:extLst>
            </p:cNvPr>
            <p:cNvSpPr/>
            <p:nvPr/>
          </p:nvSpPr>
          <p:spPr>
            <a:xfrm>
              <a:off x="-43917669" y="-63061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0" name="Ellipse 1339">
              <a:extLst>
                <a:ext uri="{FF2B5EF4-FFF2-40B4-BE49-F238E27FC236}">
                  <a16:creationId xmlns:a16="http://schemas.microsoft.com/office/drawing/2014/main" id="{4851E043-CEB7-C735-1259-83CDD46E1F3A}"/>
                </a:ext>
              </a:extLst>
            </p:cNvPr>
            <p:cNvSpPr/>
            <p:nvPr/>
          </p:nvSpPr>
          <p:spPr>
            <a:xfrm>
              <a:off x="-43190463" y="-56062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1" name="Ellipse 1340">
              <a:extLst>
                <a:ext uri="{FF2B5EF4-FFF2-40B4-BE49-F238E27FC236}">
                  <a16:creationId xmlns:a16="http://schemas.microsoft.com/office/drawing/2014/main" id="{0AB238D8-DD8E-070E-E4F0-036F4B6459EB}"/>
                </a:ext>
              </a:extLst>
            </p:cNvPr>
            <p:cNvSpPr/>
            <p:nvPr/>
          </p:nvSpPr>
          <p:spPr>
            <a:xfrm>
              <a:off x="-43756067" y="-63059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2" name="Ellipse 1341">
              <a:extLst>
                <a:ext uri="{FF2B5EF4-FFF2-40B4-BE49-F238E27FC236}">
                  <a16:creationId xmlns:a16="http://schemas.microsoft.com/office/drawing/2014/main" id="{DAC2092E-3436-32F0-CE8F-43A7CC14579B}"/>
                </a:ext>
              </a:extLst>
            </p:cNvPr>
            <p:cNvSpPr/>
            <p:nvPr/>
          </p:nvSpPr>
          <p:spPr>
            <a:xfrm>
              <a:off x="-43594627" y="-560628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3" name="Ellipse 1342">
              <a:extLst>
                <a:ext uri="{FF2B5EF4-FFF2-40B4-BE49-F238E27FC236}">
                  <a16:creationId xmlns:a16="http://schemas.microsoft.com/office/drawing/2014/main" id="{5E07F09A-03A8-977C-A337-58386D838A7F}"/>
                </a:ext>
              </a:extLst>
            </p:cNvPr>
            <p:cNvSpPr/>
            <p:nvPr/>
          </p:nvSpPr>
          <p:spPr>
            <a:xfrm>
              <a:off x="-44564074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4" name="Ellipse 1343">
              <a:extLst>
                <a:ext uri="{FF2B5EF4-FFF2-40B4-BE49-F238E27FC236}">
                  <a16:creationId xmlns:a16="http://schemas.microsoft.com/office/drawing/2014/main" id="{54115305-1840-91E9-BEAC-489A67BF9CFD}"/>
                </a:ext>
              </a:extLst>
            </p:cNvPr>
            <p:cNvSpPr/>
            <p:nvPr/>
          </p:nvSpPr>
          <p:spPr>
            <a:xfrm>
              <a:off x="-43877228" y="-735547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5" name="Ellipse 1344">
              <a:extLst>
                <a:ext uri="{FF2B5EF4-FFF2-40B4-BE49-F238E27FC236}">
                  <a16:creationId xmlns:a16="http://schemas.microsoft.com/office/drawing/2014/main" id="{C59B2163-0661-1839-D3B2-738EDD69E3E5}"/>
                </a:ext>
              </a:extLst>
            </p:cNvPr>
            <p:cNvSpPr/>
            <p:nvPr/>
          </p:nvSpPr>
          <p:spPr>
            <a:xfrm>
              <a:off x="-43715707" y="-497606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6" name="Ellipse 1345">
              <a:extLst>
                <a:ext uri="{FF2B5EF4-FFF2-40B4-BE49-F238E27FC236}">
                  <a16:creationId xmlns:a16="http://schemas.microsoft.com/office/drawing/2014/main" id="{0B3FF371-1FB2-9831-3C6C-8CBB64D3C3F4}"/>
                </a:ext>
              </a:extLst>
            </p:cNvPr>
            <p:cNvSpPr/>
            <p:nvPr/>
          </p:nvSpPr>
          <p:spPr>
            <a:xfrm>
              <a:off x="-43998630" y="-56062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7" name="Ellipse 1346">
              <a:extLst>
                <a:ext uri="{FF2B5EF4-FFF2-40B4-BE49-F238E27FC236}">
                  <a16:creationId xmlns:a16="http://schemas.microsoft.com/office/drawing/2014/main" id="{5EC1583E-3FDE-79F8-B061-8691AD7DC425}"/>
                </a:ext>
              </a:extLst>
            </p:cNvPr>
            <p:cNvSpPr/>
            <p:nvPr/>
          </p:nvSpPr>
          <p:spPr>
            <a:xfrm>
              <a:off x="-44159909" y="-560604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8" name="Ellipse 1347">
              <a:extLst>
                <a:ext uri="{FF2B5EF4-FFF2-40B4-BE49-F238E27FC236}">
                  <a16:creationId xmlns:a16="http://schemas.microsoft.com/office/drawing/2014/main" id="{A48AD0BC-108B-BE9B-6EE1-EC3138C89053}"/>
                </a:ext>
              </a:extLst>
            </p:cNvPr>
            <p:cNvSpPr/>
            <p:nvPr/>
          </p:nvSpPr>
          <p:spPr>
            <a:xfrm>
              <a:off x="-45048717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9" name="Ellipse 1348">
              <a:extLst>
                <a:ext uri="{FF2B5EF4-FFF2-40B4-BE49-F238E27FC236}">
                  <a16:creationId xmlns:a16="http://schemas.microsoft.com/office/drawing/2014/main" id="{BC835793-118C-E195-371C-76DF77B97FE1}"/>
                </a:ext>
              </a:extLst>
            </p:cNvPr>
            <p:cNvSpPr/>
            <p:nvPr/>
          </p:nvSpPr>
          <p:spPr>
            <a:xfrm>
              <a:off x="-45614644" y="-700568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0" name="Ellipse 1349">
              <a:extLst>
                <a:ext uri="{FF2B5EF4-FFF2-40B4-BE49-F238E27FC236}">
                  <a16:creationId xmlns:a16="http://schemas.microsoft.com/office/drawing/2014/main" id="{CB11244F-CBAC-C198-68D4-FE8F0EC09BBF}"/>
                </a:ext>
              </a:extLst>
            </p:cNvPr>
            <p:cNvSpPr/>
            <p:nvPr/>
          </p:nvSpPr>
          <p:spPr>
            <a:xfrm>
              <a:off x="-43028861" y="-63059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1" name="Ellipse 1350">
              <a:extLst>
                <a:ext uri="{FF2B5EF4-FFF2-40B4-BE49-F238E27FC236}">
                  <a16:creationId xmlns:a16="http://schemas.microsoft.com/office/drawing/2014/main" id="{84CC6C12-5B07-2E3E-3F1B-CDEE1B89C58D}"/>
                </a:ext>
              </a:extLst>
            </p:cNvPr>
            <p:cNvSpPr/>
            <p:nvPr/>
          </p:nvSpPr>
          <p:spPr>
            <a:xfrm>
              <a:off x="-44523472" y="-847533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2" name="Ellipse 1351">
              <a:extLst>
                <a:ext uri="{FF2B5EF4-FFF2-40B4-BE49-F238E27FC236}">
                  <a16:creationId xmlns:a16="http://schemas.microsoft.com/office/drawing/2014/main" id="{243FF48A-B7E8-8E62-FBBB-E8854830644B}"/>
                </a:ext>
              </a:extLst>
            </p:cNvPr>
            <p:cNvSpPr/>
            <p:nvPr/>
          </p:nvSpPr>
          <p:spPr>
            <a:xfrm>
              <a:off x="-42867421" y="-6306106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3" name="Ellipse 1352">
              <a:extLst>
                <a:ext uri="{FF2B5EF4-FFF2-40B4-BE49-F238E27FC236}">
                  <a16:creationId xmlns:a16="http://schemas.microsoft.com/office/drawing/2014/main" id="{7989136F-CD51-DF5F-289F-EEE6F4F0E421}"/>
                </a:ext>
              </a:extLst>
            </p:cNvPr>
            <p:cNvSpPr/>
            <p:nvPr/>
          </p:nvSpPr>
          <p:spPr>
            <a:xfrm>
              <a:off x="-42988421" y="-56763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4" name="Ellipse 1353">
              <a:extLst>
                <a:ext uri="{FF2B5EF4-FFF2-40B4-BE49-F238E27FC236}">
                  <a16:creationId xmlns:a16="http://schemas.microsoft.com/office/drawing/2014/main" id="{03EC7C8A-8DCF-6CD5-DDF6-726AC65B3269}"/>
                </a:ext>
              </a:extLst>
            </p:cNvPr>
            <p:cNvSpPr/>
            <p:nvPr/>
          </p:nvSpPr>
          <p:spPr>
            <a:xfrm>
              <a:off x="-44604756" y="-87553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5" name="Ellipse 1354">
              <a:extLst>
                <a:ext uri="{FF2B5EF4-FFF2-40B4-BE49-F238E27FC236}">
                  <a16:creationId xmlns:a16="http://schemas.microsoft.com/office/drawing/2014/main" id="{874E38D8-5348-BB98-C063-61711825D3B2}"/>
                </a:ext>
              </a:extLst>
            </p:cNvPr>
            <p:cNvSpPr/>
            <p:nvPr/>
          </p:nvSpPr>
          <p:spPr>
            <a:xfrm>
              <a:off x="-42624777" y="-630602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6" name="Ellipse 1355">
              <a:extLst>
                <a:ext uri="{FF2B5EF4-FFF2-40B4-BE49-F238E27FC236}">
                  <a16:creationId xmlns:a16="http://schemas.microsoft.com/office/drawing/2014/main" id="{BA9C1163-1863-5DDC-9568-54475435F3D0}"/>
                </a:ext>
              </a:extLst>
            </p:cNvPr>
            <p:cNvSpPr/>
            <p:nvPr/>
          </p:nvSpPr>
          <p:spPr>
            <a:xfrm>
              <a:off x="-43190463" y="-81254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7" name="Ellipse 1356">
              <a:extLst>
                <a:ext uri="{FF2B5EF4-FFF2-40B4-BE49-F238E27FC236}">
                  <a16:creationId xmlns:a16="http://schemas.microsoft.com/office/drawing/2014/main" id="{B9444288-5CAC-C040-299D-6B04BE02F093}"/>
                </a:ext>
              </a:extLst>
            </p:cNvPr>
            <p:cNvSpPr/>
            <p:nvPr/>
          </p:nvSpPr>
          <p:spPr>
            <a:xfrm>
              <a:off x="-44523553" y="-87553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8" name="Ellipse 1357">
              <a:extLst>
                <a:ext uri="{FF2B5EF4-FFF2-40B4-BE49-F238E27FC236}">
                  <a16:creationId xmlns:a16="http://schemas.microsoft.com/office/drawing/2014/main" id="{B3C19D14-57AF-F35F-AE01-10EDF90644B5}"/>
                </a:ext>
              </a:extLst>
            </p:cNvPr>
            <p:cNvSpPr/>
            <p:nvPr/>
          </p:nvSpPr>
          <p:spPr>
            <a:xfrm>
              <a:off x="-43069221" y="-497606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9" name="Ellipse 1358">
              <a:extLst>
                <a:ext uri="{FF2B5EF4-FFF2-40B4-BE49-F238E27FC236}">
                  <a16:creationId xmlns:a16="http://schemas.microsoft.com/office/drawing/2014/main" id="{0DFABFD6-8250-2D7C-611D-0BC31C4C2645}"/>
                </a:ext>
              </a:extLst>
            </p:cNvPr>
            <p:cNvSpPr/>
            <p:nvPr/>
          </p:nvSpPr>
          <p:spPr>
            <a:xfrm>
              <a:off x="-43998630" y="-490621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0" name="Ellipse 1359">
              <a:extLst>
                <a:ext uri="{FF2B5EF4-FFF2-40B4-BE49-F238E27FC236}">
                  <a16:creationId xmlns:a16="http://schemas.microsoft.com/office/drawing/2014/main" id="{E1440956-6B88-638C-7A09-50916D01412E}"/>
                </a:ext>
              </a:extLst>
            </p:cNvPr>
            <p:cNvSpPr/>
            <p:nvPr/>
          </p:nvSpPr>
          <p:spPr>
            <a:xfrm>
              <a:off x="-44766196" y="-8335164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1" name="Ellipse 1360">
              <a:extLst>
                <a:ext uri="{FF2B5EF4-FFF2-40B4-BE49-F238E27FC236}">
                  <a16:creationId xmlns:a16="http://schemas.microsoft.com/office/drawing/2014/main" id="{CE17DD43-7EA4-D408-DF9B-04607B875B5F}"/>
                </a:ext>
              </a:extLst>
            </p:cNvPr>
            <p:cNvSpPr/>
            <p:nvPr/>
          </p:nvSpPr>
          <p:spPr>
            <a:xfrm>
              <a:off x="-43796588" y="-62361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2" name="Ellipse 1361">
              <a:extLst>
                <a:ext uri="{FF2B5EF4-FFF2-40B4-BE49-F238E27FC236}">
                  <a16:creationId xmlns:a16="http://schemas.microsoft.com/office/drawing/2014/main" id="{11568446-EEB0-5C51-224F-ACD740EC28EE}"/>
                </a:ext>
              </a:extLst>
            </p:cNvPr>
            <p:cNvSpPr/>
            <p:nvPr/>
          </p:nvSpPr>
          <p:spPr>
            <a:xfrm>
              <a:off x="-43836948" y="-490630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3" name="Ellipse 1362">
              <a:extLst>
                <a:ext uri="{FF2B5EF4-FFF2-40B4-BE49-F238E27FC236}">
                  <a16:creationId xmlns:a16="http://schemas.microsoft.com/office/drawing/2014/main" id="{37BA10E8-13EF-5E13-2F3A-4F54EA1CFA3B}"/>
                </a:ext>
              </a:extLst>
            </p:cNvPr>
            <p:cNvSpPr/>
            <p:nvPr/>
          </p:nvSpPr>
          <p:spPr>
            <a:xfrm>
              <a:off x="-44927556" y="-833500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4" name="Ellipse 1363">
              <a:extLst>
                <a:ext uri="{FF2B5EF4-FFF2-40B4-BE49-F238E27FC236}">
                  <a16:creationId xmlns:a16="http://schemas.microsoft.com/office/drawing/2014/main" id="{A4788EF1-5F01-CD91-74F3-062D9F9C8E6B}"/>
                </a:ext>
              </a:extLst>
            </p:cNvPr>
            <p:cNvSpPr/>
            <p:nvPr/>
          </p:nvSpPr>
          <p:spPr>
            <a:xfrm>
              <a:off x="-44847078" y="-763550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5" name="Ellipse 1364">
              <a:extLst>
                <a:ext uri="{FF2B5EF4-FFF2-40B4-BE49-F238E27FC236}">
                  <a16:creationId xmlns:a16="http://schemas.microsoft.com/office/drawing/2014/main" id="{9AE881A8-F7D1-86F0-11BA-3AC2FAF845DD}"/>
                </a:ext>
              </a:extLst>
            </p:cNvPr>
            <p:cNvSpPr/>
            <p:nvPr/>
          </p:nvSpPr>
          <p:spPr>
            <a:xfrm>
              <a:off x="-43796427" y="-847533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6" name="Ellipse 1365">
              <a:extLst>
                <a:ext uri="{FF2B5EF4-FFF2-40B4-BE49-F238E27FC236}">
                  <a16:creationId xmlns:a16="http://schemas.microsoft.com/office/drawing/2014/main" id="{07E9DB81-0CB5-BF84-0A46-754DCB1576C5}"/>
                </a:ext>
              </a:extLst>
            </p:cNvPr>
            <p:cNvSpPr/>
            <p:nvPr/>
          </p:nvSpPr>
          <p:spPr>
            <a:xfrm>
              <a:off x="-43594627" y="-49063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7" name="Ellipse 1366">
              <a:extLst>
                <a:ext uri="{FF2B5EF4-FFF2-40B4-BE49-F238E27FC236}">
                  <a16:creationId xmlns:a16="http://schemas.microsoft.com/office/drawing/2014/main" id="{09C3B7DF-A0EE-AF8E-3AA7-FB4DC14D8768}"/>
                </a:ext>
              </a:extLst>
            </p:cNvPr>
            <p:cNvSpPr/>
            <p:nvPr/>
          </p:nvSpPr>
          <p:spPr>
            <a:xfrm>
              <a:off x="-42907620" y="-735547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8" name="Ellipse 1367">
              <a:extLst>
                <a:ext uri="{FF2B5EF4-FFF2-40B4-BE49-F238E27FC236}">
                  <a16:creationId xmlns:a16="http://schemas.microsoft.com/office/drawing/2014/main" id="{A273FACB-F418-27EE-29B8-8CFA0398FE85}"/>
                </a:ext>
              </a:extLst>
            </p:cNvPr>
            <p:cNvSpPr/>
            <p:nvPr/>
          </p:nvSpPr>
          <p:spPr>
            <a:xfrm>
              <a:off x="-45331721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9" name="Ellipse 1368">
              <a:extLst>
                <a:ext uri="{FF2B5EF4-FFF2-40B4-BE49-F238E27FC236}">
                  <a16:creationId xmlns:a16="http://schemas.microsoft.com/office/drawing/2014/main" id="{E609FDE4-01DB-013F-18A7-8B83DB2F1DA2}"/>
                </a:ext>
              </a:extLst>
            </p:cNvPr>
            <p:cNvSpPr/>
            <p:nvPr/>
          </p:nvSpPr>
          <p:spPr>
            <a:xfrm>
              <a:off x="-45412763" y="-76355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0" name="Ellipse 1369">
              <a:extLst>
                <a:ext uri="{FF2B5EF4-FFF2-40B4-BE49-F238E27FC236}">
                  <a16:creationId xmlns:a16="http://schemas.microsoft.com/office/drawing/2014/main" id="{29483175-DD0B-4B1D-C535-FAC23CB646D0}"/>
                </a:ext>
              </a:extLst>
            </p:cNvPr>
            <p:cNvSpPr/>
            <p:nvPr/>
          </p:nvSpPr>
          <p:spPr>
            <a:xfrm>
              <a:off x="-43190463" y="-490621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1" name="Ellipse 1370">
              <a:extLst>
                <a:ext uri="{FF2B5EF4-FFF2-40B4-BE49-F238E27FC236}">
                  <a16:creationId xmlns:a16="http://schemas.microsoft.com/office/drawing/2014/main" id="{2AF63FEB-8FF6-B736-3D01-6C158D9128E5}"/>
                </a:ext>
              </a:extLst>
            </p:cNvPr>
            <p:cNvSpPr/>
            <p:nvPr/>
          </p:nvSpPr>
          <p:spPr>
            <a:xfrm>
              <a:off x="-42988421" y="-62361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2" name="Ellipse 1371">
              <a:extLst>
                <a:ext uri="{FF2B5EF4-FFF2-40B4-BE49-F238E27FC236}">
                  <a16:creationId xmlns:a16="http://schemas.microsoft.com/office/drawing/2014/main" id="{67C3FB97-1857-EF1A-8DFE-AA33CA43B4F3}"/>
                </a:ext>
              </a:extLst>
            </p:cNvPr>
            <p:cNvSpPr/>
            <p:nvPr/>
          </p:nvSpPr>
          <p:spPr>
            <a:xfrm>
              <a:off x="-43877228" y="-483621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3" name="Ellipse 1372">
              <a:extLst>
                <a:ext uri="{FF2B5EF4-FFF2-40B4-BE49-F238E27FC236}">
                  <a16:creationId xmlns:a16="http://schemas.microsoft.com/office/drawing/2014/main" id="{755032EF-8C33-8872-EFDB-97C893EFE9A4}"/>
                </a:ext>
              </a:extLst>
            </p:cNvPr>
            <p:cNvSpPr/>
            <p:nvPr/>
          </p:nvSpPr>
          <p:spPr>
            <a:xfrm>
              <a:off x="-43594627" y="-81255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4" name="Ellipse 1373">
              <a:extLst>
                <a:ext uri="{FF2B5EF4-FFF2-40B4-BE49-F238E27FC236}">
                  <a16:creationId xmlns:a16="http://schemas.microsoft.com/office/drawing/2014/main" id="{13EB1C87-1467-E7E7-603A-529EDB6228F8}"/>
                </a:ext>
              </a:extLst>
            </p:cNvPr>
            <p:cNvSpPr/>
            <p:nvPr/>
          </p:nvSpPr>
          <p:spPr>
            <a:xfrm>
              <a:off x="-44564154" y="-896498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5" name="Ellipse 1374">
              <a:extLst>
                <a:ext uri="{FF2B5EF4-FFF2-40B4-BE49-F238E27FC236}">
                  <a16:creationId xmlns:a16="http://schemas.microsoft.com/office/drawing/2014/main" id="{137CA9DE-AAC1-682F-0BFE-27EDCE066BEB}"/>
                </a:ext>
              </a:extLst>
            </p:cNvPr>
            <p:cNvSpPr/>
            <p:nvPr/>
          </p:nvSpPr>
          <p:spPr>
            <a:xfrm>
              <a:off x="-44644794" y="-89651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6" name="Ellipse 1375">
              <a:extLst>
                <a:ext uri="{FF2B5EF4-FFF2-40B4-BE49-F238E27FC236}">
                  <a16:creationId xmlns:a16="http://schemas.microsoft.com/office/drawing/2014/main" id="{FEB35579-03BC-A098-1AF8-1ABBF2499F7D}"/>
                </a:ext>
              </a:extLst>
            </p:cNvPr>
            <p:cNvSpPr/>
            <p:nvPr/>
          </p:nvSpPr>
          <p:spPr>
            <a:xfrm>
              <a:off x="-43877389" y="-79156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7" name="Ellipse 1376">
              <a:extLst>
                <a:ext uri="{FF2B5EF4-FFF2-40B4-BE49-F238E27FC236}">
                  <a16:creationId xmlns:a16="http://schemas.microsoft.com/office/drawing/2014/main" id="{EADD442E-78CE-516D-04DA-A268D501EB17}"/>
                </a:ext>
              </a:extLst>
            </p:cNvPr>
            <p:cNvSpPr/>
            <p:nvPr/>
          </p:nvSpPr>
          <p:spPr>
            <a:xfrm>
              <a:off x="-43796588" y="-567637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8" name="Ellipse 1377">
              <a:extLst>
                <a:ext uri="{FF2B5EF4-FFF2-40B4-BE49-F238E27FC236}">
                  <a16:creationId xmlns:a16="http://schemas.microsoft.com/office/drawing/2014/main" id="{03C3B2CA-C22D-B8D9-9B6A-6A73DC0D1995}"/>
                </a:ext>
              </a:extLst>
            </p:cNvPr>
            <p:cNvSpPr/>
            <p:nvPr/>
          </p:nvSpPr>
          <p:spPr>
            <a:xfrm>
              <a:off x="-45816283" y="-763550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9" name="Ellipse 1378">
              <a:extLst>
                <a:ext uri="{FF2B5EF4-FFF2-40B4-BE49-F238E27FC236}">
                  <a16:creationId xmlns:a16="http://schemas.microsoft.com/office/drawing/2014/main" id="{5CC29E4E-7E02-34BB-BFCC-E251ED0B9477}"/>
                </a:ext>
              </a:extLst>
            </p:cNvPr>
            <p:cNvSpPr/>
            <p:nvPr/>
          </p:nvSpPr>
          <p:spPr>
            <a:xfrm>
              <a:off x="-42988340" y="-847533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0" name="Ellipse 1379">
              <a:extLst>
                <a:ext uri="{FF2B5EF4-FFF2-40B4-BE49-F238E27FC236}">
                  <a16:creationId xmlns:a16="http://schemas.microsoft.com/office/drawing/2014/main" id="{DA9B0E06-EFB3-F77D-06B0-1EEA2B9448B6}"/>
                </a:ext>
              </a:extLst>
            </p:cNvPr>
            <p:cNvSpPr/>
            <p:nvPr/>
          </p:nvSpPr>
          <p:spPr>
            <a:xfrm>
              <a:off x="-45251000" y="-833532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1" name="Ellipse 1380">
              <a:extLst>
                <a:ext uri="{FF2B5EF4-FFF2-40B4-BE49-F238E27FC236}">
                  <a16:creationId xmlns:a16="http://schemas.microsoft.com/office/drawing/2014/main" id="{A5188802-1888-29F2-011C-64DBBF10567F}"/>
                </a:ext>
              </a:extLst>
            </p:cNvPr>
            <p:cNvSpPr/>
            <p:nvPr/>
          </p:nvSpPr>
          <p:spPr>
            <a:xfrm>
              <a:off x="-43998630" y="-81254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2" name="Ellipse 1381">
              <a:extLst>
                <a:ext uri="{FF2B5EF4-FFF2-40B4-BE49-F238E27FC236}">
                  <a16:creationId xmlns:a16="http://schemas.microsoft.com/office/drawing/2014/main" id="{8AC47237-E1B3-629C-8973-9EB831737431}"/>
                </a:ext>
              </a:extLst>
            </p:cNvPr>
            <p:cNvSpPr/>
            <p:nvPr/>
          </p:nvSpPr>
          <p:spPr>
            <a:xfrm>
              <a:off x="-43755906" y="-616577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3" name="Ellipse 1382">
              <a:extLst>
                <a:ext uri="{FF2B5EF4-FFF2-40B4-BE49-F238E27FC236}">
                  <a16:creationId xmlns:a16="http://schemas.microsoft.com/office/drawing/2014/main" id="{BA9E7853-CA7D-591A-7783-2E48F4205732}"/>
                </a:ext>
              </a:extLst>
            </p:cNvPr>
            <p:cNvSpPr/>
            <p:nvPr/>
          </p:nvSpPr>
          <p:spPr>
            <a:xfrm>
              <a:off x="-44159909" y="-81253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4" name="Ellipse 1383">
              <a:extLst>
                <a:ext uri="{FF2B5EF4-FFF2-40B4-BE49-F238E27FC236}">
                  <a16:creationId xmlns:a16="http://schemas.microsoft.com/office/drawing/2014/main" id="{75CFB774-6771-3F01-732B-772AC53D7DF9}"/>
                </a:ext>
              </a:extLst>
            </p:cNvPr>
            <p:cNvSpPr/>
            <p:nvPr/>
          </p:nvSpPr>
          <p:spPr>
            <a:xfrm>
              <a:off x="-43796427" y="-791552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5" name="Ellipse 1384">
              <a:extLst>
                <a:ext uri="{FF2B5EF4-FFF2-40B4-BE49-F238E27FC236}">
                  <a16:creationId xmlns:a16="http://schemas.microsoft.com/office/drawing/2014/main" id="{071B1BE5-A0F1-4993-216C-7810B24A7231}"/>
                </a:ext>
              </a:extLst>
            </p:cNvPr>
            <p:cNvSpPr/>
            <p:nvPr/>
          </p:nvSpPr>
          <p:spPr>
            <a:xfrm>
              <a:off x="-42947980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6" name="Ellipse 1385">
              <a:extLst>
                <a:ext uri="{FF2B5EF4-FFF2-40B4-BE49-F238E27FC236}">
                  <a16:creationId xmlns:a16="http://schemas.microsoft.com/office/drawing/2014/main" id="{DA38FD64-670E-3208-525A-8A0D340F8D13}"/>
                </a:ext>
              </a:extLst>
            </p:cNvPr>
            <p:cNvSpPr/>
            <p:nvPr/>
          </p:nvSpPr>
          <p:spPr>
            <a:xfrm>
              <a:off x="-43634987" y="-79156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7" name="Ellipse 1386">
              <a:extLst>
                <a:ext uri="{FF2B5EF4-FFF2-40B4-BE49-F238E27FC236}">
                  <a16:creationId xmlns:a16="http://schemas.microsoft.com/office/drawing/2014/main" id="{4D5B8BA2-EA26-0C42-2722-7F86D8DDF9E7}"/>
                </a:ext>
              </a:extLst>
            </p:cNvPr>
            <p:cNvSpPr/>
            <p:nvPr/>
          </p:nvSpPr>
          <p:spPr>
            <a:xfrm>
              <a:off x="-44321591" y="-81255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8" name="Ellipse 1387">
              <a:extLst>
                <a:ext uri="{FF2B5EF4-FFF2-40B4-BE49-F238E27FC236}">
                  <a16:creationId xmlns:a16="http://schemas.microsoft.com/office/drawing/2014/main" id="{2387AB66-5170-AC21-1CC3-C49A07B9684D}"/>
                </a:ext>
              </a:extLst>
            </p:cNvPr>
            <p:cNvSpPr/>
            <p:nvPr/>
          </p:nvSpPr>
          <p:spPr>
            <a:xfrm>
              <a:off x="-43958029" y="-46965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9" name="Ellipse 1388">
              <a:extLst>
                <a:ext uri="{FF2B5EF4-FFF2-40B4-BE49-F238E27FC236}">
                  <a16:creationId xmlns:a16="http://schemas.microsoft.com/office/drawing/2014/main" id="{F9192B75-0254-83CB-2D04-0D68EA4CBA52}"/>
                </a:ext>
              </a:extLst>
            </p:cNvPr>
            <p:cNvSpPr/>
            <p:nvPr/>
          </p:nvSpPr>
          <p:spPr>
            <a:xfrm>
              <a:off x="-45735643" y="-833500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0" name="Ellipse 1389">
              <a:extLst>
                <a:ext uri="{FF2B5EF4-FFF2-40B4-BE49-F238E27FC236}">
                  <a16:creationId xmlns:a16="http://schemas.microsoft.com/office/drawing/2014/main" id="{53599849-B01D-BF5B-CB67-1093BF05D8B1}"/>
                </a:ext>
              </a:extLst>
            </p:cNvPr>
            <p:cNvSpPr/>
            <p:nvPr/>
          </p:nvSpPr>
          <p:spPr>
            <a:xfrm>
              <a:off x="-43392343" y="-79156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1" name="Ellipse 1390">
              <a:extLst>
                <a:ext uri="{FF2B5EF4-FFF2-40B4-BE49-F238E27FC236}">
                  <a16:creationId xmlns:a16="http://schemas.microsoft.com/office/drawing/2014/main" id="{FC446B09-DAF7-DFCB-D096-C5DB5910E695}"/>
                </a:ext>
              </a:extLst>
            </p:cNvPr>
            <p:cNvSpPr/>
            <p:nvPr/>
          </p:nvSpPr>
          <p:spPr>
            <a:xfrm>
              <a:off x="-43028861" y="-616577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2" name="Ellipse 1391">
              <a:extLst>
                <a:ext uri="{FF2B5EF4-FFF2-40B4-BE49-F238E27FC236}">
                  <a16:creationId xmlns:a16="http://schemas.microsoft.com/office/drawing/2014/main" id="{F07EA9EE-3846-0FFA-4006-6CB704D57F72}"/>
                </a:ext>
              </a:extLst>
            </p:cNvPr>
            <p:cNvSpPr/>
            <p:nvPr/>
          </p:nvSpPr>
          <p:spPr>
            <a:xfrm>
              <a:off x="-45372322" y="-840533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3" name="Ellipse 1392">
              <a:extLst>
                <a:ext uri="{FF2B5EF4-FFF2-40B4-BE49-F238E27FC236}">
                  <a16:creationId xmlns:a16="http://schemas.microsoft.com/office/drawing/2014/main" id="{F065D9DA-E09B-24F0-D1EA-D79FE2A8747A}"/>
                </a:ext>
              </a:extLst>
            </p:cNvPr>
            <p:cNvSpPr/>
            <p:nvPr/>
          </p:nvSpPr>
          <p:spPr>
            <a:xfrm>
              <a:off x="-43837029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4" name="Ellipse 1393">
              <a:extLst>
                <a:ext uri="{FF2B5EF4-FFF2-40B4-BE49-F238E27FC236}">
                  <a16:creationId xmlns:a16="http://schemas.microsoft.com/office/drawing/2014/main" id="{8533BB09-70C6-3987-BF95-29038A7FE3E9}"/>
                </a:ext>
              </a:extLst>
            </p:cNvPr>
            <p:cNvSpPr/>
            <p:nvPr/>
          </p:nvSpPr>
          <p:spPr>
            <a:xfrm>
              <a:off x="-43150102" y="-79156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5" name="Ellipse 1394">
              <a:extLst>
                <a:ext uri="{FF2B5EF4-FFF2-40B4-BE49-F238E27FC236}">
                  <a16:creationId xmlns:a16="http://schemas.microsoft.com/office/drawing/2014/main" id="{FF9AC7A4-71C0-7701-5580-55A397BF8F42}"/>
                </a:ext>
              </a:extLst>
            </p:cNvPr>
            <p:cNvSpPr/>
            <p:nvPr/>
          </p:nvSpPr>
          <p:spPr>
            <a:xfrm>
              <a:off x="-44644794" y="-728571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6" name="Ellipse 1395">
              <a:extLst>
                <a:ext uri="{FF2B5EF4-FFF2-40B4-BE49-F238E27FC236}">
                  <a16:creationId xmlns:a16="http://schemas.microsoft.com/office/drawing/2014/main" id="{EC9CBCBE-2001-298E-E136-D67AAEEEDD45}"/>
                </a:ext>
              </a:extLst>
            </p:cNvPr>
            <p:cNvSpPr/>
            <p:nvPr/>
          </p:nvSpPr>
          <p:spPr>
            <a:xfrm>
              <a:off x="-43554025" y="-469660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7" name="Ellipse 1396">
              <a:extLst>
                <a:ext uri="{FF2B5EF4-FFF2-40B4-BE49-F238E27FC236}">
                  <a16:creationId xmlns:a16="http://schemas.microsoft.com/office/drawing/2014/main" id="{B54A19B5-019D-04FD-00B2-827A152DF7EF}"/>
                </a:ext>
              </a:extLst>
            </p:cNvPr>
            <p:cNvSpPr/>
            <p:nvPr/>
          </p:nvSpPr>
          <p:spPr>
            <a:xfrm>
              <a:off x="-44483193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8" name="Ellipse 1397">
              <a:extLst>
                <a:ext uri="{FF2B5EF4-FFF2-40B4-BE49-F238E27FC236}">
                  <a16:creationId xmlns:a16="http://schemas.microsoft.com/office/drawing/2014/main" id="{673E7300-8680-D859-BE75-31A19854B4E6}"/>
                </a:ext>
              </a:extLst>
            </p:cNvPr>
            <p:cNvSpPr/>
            <p:nvPr/>
          </p:nvSpPr>
          <p:spPr>
            <a:xfrm>
              <a:off x="-42988501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9" name="Ellipse 1398">
              <a:extLst>
                <a:ext uri="{FF2B5EF4-FFF2-40B4-BE49-F238E27FC236}">
                  <a16:creationId xmlns:a16="http://schemas.microsoft.com/office/drawing/2014/main" id="{8F39454A-5920-262B-4EA1-9C4048C2E1B9}"/>
                </a:ext>
              </a:extLst>
            </p:cNvPr>
            <p:cNvSpPr/>
            <p:nvPr/>
          </p:nvSpPr>
          <p:spPr>
            <a:xfrm>
              <a:off x="-45250920" y="-707585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0" name="Ellipse 1399">
              <a:extLst>
                <a:ext uri="{FF2B5EF4-FFF2-40B4-BE49-F238E27FC236}">
                  <a16:creationId xmlns:a16="http://schemas.microsoft.com/office/drawing/2014/main" id="{F8EB2D1F-A9F2-6EBE-37E5-3F3E6C68BC8F}"/>
                </a:ext>
              </a:extLst>
            </p:cNvPr>
            <p:cNvSpPr/>
            <p:nvPr/>
          </p:nvSpPr>
          <p:spPr>
            <a:xfrm>
              <a:off x="-43392343" y="-469644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1" name="Ellipse 1400">
              <a:extLst>
                <a:ext uri="{FF2B5EF4-FFF2-40B4-BE49-F238E27FC236}">
                  <a16:creationId xmlns:a16="http://schemas.microsoft.com/office/drawing/2014/main" id="{7C4E190B-5468-A44E-F290-37C77C026EA0}"/>
                </a:ext>
              </a:extLst>
            </p:cNvPr>
            <p:cNvSpPr/>
            <p:nvPr/>
          </p:nvSpPr>
          <p:spPr>
            <a:xfrm>
              <a:off x="-45412521" y="-707585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2" name="Ellipse 1401">
              <a:extLst>
                <a:ext uri="{FF2B5EF4-FFF2-40B4-BE49-F238E27FC236}">
                  <a16:creationId xmlns:a16="http://schemas.microsoft.com/office/drawing/2014/main" id="{FC4775AE-9F7B-0729-33EB-4396B3ED341C}"/>
                </a:ext>
              </a:extLst>
            </p:cNvPr>
            <p:cNvSpPr/>
            <p:nvPr/>
          </p:nvSpPr>
          <p:spPr>
            <a:xfrm>
              <a:off x="-42907620" y="-791569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3" name="Ellipse 1402">
              <a:extLst>
                <a:ext uri="{FF2B5EF4-FFF2-40B4-BE49-F238E27FC236}">
                  <a16:creationId xmlns:a16="http://schemas.microsoft.com/office/drawing/2014/main" id="{AC516DCD-B1B7-9C33-4DFF-3B688208B841}"/>
                </a:ext>
              </a:extLst>
            </p:cNvPr>
            <p:cNvSpPr/>
            <p:nvPr/>
          </p:nvSpPr>
          <p:spPr>
            <a:xfrm>
              <a:off x="-43231064" y="-469652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4" name="Ellipse 1403">
              <a:extLst>
                <a:ext uri="{FF2B5EF4-FFF2-40B4-BE49-F238E27FC236}">
                  <a16:creationId xmlns:a16="http://schemas.microsoft.com/office/drawing/2014/main" id="{D49574A3-3CCA-3843-8535-C280EE112DB6}"/>
                </a:ext>
              </a:extLst>
            </p:cNvPr>
            <p:cNvSpPr/>
            <p:nvPr/>
          </p:nvSpPr>
          <p:spPr>
            <a:xfrm>
              <a:off x="-43029022" y="-840533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5" name="Ellipse 1404">
              <a:extLst>
                <a:ext uri="{FF2B5EF4-FFF2-40B4-BE49-F238E27FC236}">
                  <a16:creationId xmlns:a16="http://schemas.microsoft.com/office/drawing/2014/main" id="{DD41F6FF-05C2-6C24-C78B-A7E527390AC3}"/>
                </a:ext>
              </a:extLst>
            </p:cNvPr>
            <p:cNvSpPr/>
            <p:nvPr/>
          </p:nvSpPr>
          <p:spPr>
            <a:xfrm>
              <a:off x="-45291280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6" name="Ellipse 1405">
              <a:extLst>
                <a:ext uri="{FF2B5EF4-FFF2-40B4-BE49-F238E27FC236}">
                  <a16:creationId xmlns:a16="http://schemas.microsoft.com/office/drawing/2014/main" id="{AA0F9D3E-C35D-275B-90A9-0D2134E616BB}"/>
                </a:ext>
              </a:extLst>
            </p:cNvPr>
            <p:cNvSpPr/>
            <p:nvPr/>
          </p:nvSpPr>
          <p:spPr>
            <a:xfrm>
              <a:off x="-45372242" y="-7705509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7" name="Ellipse 1406">
              <a:extLst>
                <a:ext uri="{FF2B5EF4-FFF2-40B4-BE49-F238E27FC236}">
                  <a16:creationId xmlns:a16="http://schemas.microsoft.com/office/drawing/2014/main" id="{B5D5FE27-E588-8CD9-ED93-EEA070185838}"/>
                </a:ext>
              </a:extLst>
            </p:cNvPr>
            <p:cNvSpPr/>
            <p:nvPr/>
          </p:nvSpPr>
          <p:spPr>
            <a:xfrm>
              <a:off x="-43392343" y="-609592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8" name="Ellipse 1407">
              <a:extLst>
                <a:ext uri="{FF2B5EF4-FFF2-40B4-BE49-F238E27FC236}">
                  <a16:creationId xmlns:a16="http://schemas.microsoft.com/office/drawing/2014/main" id="{2D304C72-EDAE-80EA-02D7-76592085F659}"/>
                </a:ext>
              </a:extLst>
            </p:cNvPr>
            <p:cNvSpPr/>
            <p:nvPr/>
          </p:nvSpPr>
          <p:spPr>
            <a:xfrm>
              <a:off x="-44402714" y="-81255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9" name="Ellipse 1408">
              <a:extLst>
                <a:ext uri="{FF2B5EF4-FFF2-40B4-BE49-F238E27FC236}">
                  <a16:creationId xmlns:a16="http://schemas.microsoft.com/office/drawing/2014/main" id="{10490B1A-5341-A05E-163A-3A0D5FEF8A52}"/>
                </a:ext>
              </a:extLst>
            </p:cNvPr>
            <p:cNvSpPr/>
            <p:nvPr/>
          </p:nvSpPr>
          <p:spPr>
            <a:xfrm>
              <a:off x="-42301575" y="-714586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0" name="Ellipse 1409">
              <a:extLst>
                <a:ext uri="{FF2B5EF4-FFF2-40B4-BE49-F238E27FC236}">
                  <a16:creationId xmlns:a16="http://schemas.microsoft.com/office/drawing/2014/main" id="{46D33DF9-97EF-1D5E-43DD-DDF33CE43B50}"/>
                </a:ext>
              </a:extLst>
            </p:cNvPr>
            <p:cNvSpPr/>
            <p:nvPr/>
          </p:nvSpPr>
          <p:spPr>
            <a:xfrm>
              <a:off x="-43837190" y="-462643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1" name="Ellipse 1410">
              <a:extLst>
                <a:ext uri="{FF2B5EF4-FFF2-40B4-BE49-F238E27FC236}">
                  <a16:creationId xmlns:a16="http://schemas.microsoft.com/office/drawing/2014/main" id="{D07CF585-72D3-5351-21C3-2638E42ADC07}"/>
                </a:ext>
              </a:extLst>
            </p:cNvPr>
            <p:cNvSpPr/>
            <p:nvPr/>
          </p:nvSpPr>
          <p:spPr>
            <a:xfrm>
              <a:off x="-43755987" y="-462643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2" name="Ellipse 1411">
              <a:extLst>
                <a:ext uri="{FF2B5EF4-FFF2-40B4-BE49-F238E27FC236}">
                  <a16:creationId xmlns:a16="http://schemas.microsoft.com/office/drawing/2014/main" id="{539642EC-B206-ADD9-E980-ED56642405B3}"/>
                </a:ext>
              </a:extLst>
            </p:cNvPr>
            <p:cNvSpPr/>
            <p:nvPr/>
          </p:nvSpPr>
          <p:spPr>
            <a:xfrm>
              <a:off x="-45372322" y="-784568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3" name="Ellipse 1412">
              <a:extLst>
                <a:ext uri="{FF2B5EF4-FFF2-40B4-BE49-F238E27FC236}">
                  <a16:creationId xmlns:a16="http://schemas.microsoft.com/office/drawing/2014/main" id="{6FEAB6F0-7A39-B5C7-C005-5267DC30826B}"/>
                </a:ext>
              </a:extLst>
            </p:cNvPr>
            <p:cNvSpPr/>
            <p:nvPr/>
          </p:nvSpPr>
          <p:spPr>
            <a:xfrm>
              <a:off x="-44564154" y="-840533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4" name="Ellipse 1413">
              <a:extLst>
                <a:ext uri="{FF2B5EF4-FFF2-40B4-BE49-F238E27FC236}">
                  <a16:creationId xmlns:a16="http://schemas.microsoft.com/office/drawing/2014/main" id="{3A60B4E7-E885-4A94-C164-D51920E5F263}"/>
                </a:ext>
              </a:extLst>
            </p:cNvPr>
            <p:cNvSpPr/>
            <p:nvPr/>
          </p:nvSpPr>
          <p:spPr>
            <a:xfrm>
              <a:off x="-43755987" y="-8405332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5" name="Ellipse 1414">
              <a:extLst>
                <a:ext uri="{FF2B5EF4-FFF2-40B4-BE49-F238E27FC236}">
                  <a16:creationId xmlns:a16="http://schemas.microsoft.com/office/drawing/2014/main" id="{1C43BB3E-6E84-4FDC-E844-BC60FFADFE63}"/>
                </a:ext>
              </a:extLst>
            </p:cNvPr>
            <p:cNvSpPr/>
            <p:nvPr/>
          </p:nvSpPr>
          <p:spPr>
            <a:xfrm>
              <a:off x="-42988340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6" name="Ellipse 1415">
              <a:extLst>
                <a:ext uri="{FF2B5EF4-FFF2-40B4-BE49-F238E27FC236}">
                  <a16:creationId xmlns:a16="http://schemas.microsoft.com/office/drawing/2014/main" id="{0C212BB0-9760-E1F3-4237-1ADE91939F56}"/>
                </a:ext>
              </a:extLst>
            </p:cNvPr>
            <p:cNvSpPr/>
            <p:nvPr/>
          </p:nvSpPr>
          <p:spPr>
            <a:xfrm>
              <a:off x="-43069463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7" name="Ellipse 1416">
              <a:extLst>
                <a:ext uri="{FF2B5EF4-FFF2-40B4-BE49-F238E27FC236}">
                  <a16:creationId xmlns:a16="http://schemas.microsoft.com/office/drawing/2014/main" id="{65759523-3BBD-6948-DB9F-8EA9F74810EB}"/>
                </a:ext>
              </a:extLst>
            </p:cNvPr>
            <p:cNvSpPr/>
            <p:nvPr/>
          </p:nvSpPr>
          <p:spPr>
            <a:xfrm>
              <a:off x="-42947819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8" name="Ellipse 1417">
              <a:extLst>
                <a:ext uri="{FF2B5EF4-FFF2-40B4-BE49-F238E27FC236}">
                  <a16:creationId xmlns:a16="http://schemas.microsoft.com/office/drawing/2014/main" id="{3271F287-8FF7-0329-C170-E845AA826C2D}"/>
                </a:ext>
              </a:extLst>
            </p:cNvPr>
            <p:cNvSpPr/>
            <p:nvPr/>
          </p:nvSpPr>
          <p:spPr>
            <a:xfrm>
              <a:off x="-43029022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9" name="Ellipse 1418">
              <a:extLst>
                <a:ext uri="{FF2B5EF4-FFF2-40B4-BE49-F238E27FC236}">
                  <a16:creationId xmlns:a16="http://schemas.microsoft.com/office/drawing/2014/main" id="{3E4EFB9A-EF6C-1C62-0416-AEDE350CE4F8}"/>
                </a:ext>
              </a:extLst>
            </p:cNvPr>
            <p:cNvSpPr/>
            <p:nvPr/>
          </p:nvSpPr>
          <p:spPr>
            <a:xfrm>
              <a:off x="-44564074" y="-868503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0" name="Ellipse 1419">
              <a:extLst>
                <a:ext uri="{FF2B5EF4-FFF2-40B4-BE49-F238E27FC236}">
                  <a16:creationId xmlns:a16="http://schemas.microsoft.com/office/drawing/2014/main" id="{93A76979-5A29-7F6B-C800-036DEC0D06BA}"/>
                </a:ext>
              </a:extLst>
            </p:cNvPr>
            <p:cNvSpPr/>
            <p:nvPr/>
          </p:nvSpPr>
          <p:spPr>
            <a:xfrm>
              <a:off x="-45897325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1" name="Ellipse 1420">
              <a:extLst>
                <a:ext uri="{FF2B5EF4-FFF2-40B4-BE49-F238E27FC236}">
                  <a16:creationId xmlns:a16="http://schemas.microsoft.com/office/drawing/2014/main" id="{D1EE9CC6-FA92-2D5E-9FAF-2DD19D67F635}"/>
                </a:ext>
              </a:extLst>
            </p:cNvPr>
            <p:cNvSpPr/>
            <p:nvPr/>
          </p:nvSpPr>
          <p:spPr>
            <a:xfrm>
              <a:off x="-45735643" y="-72157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2" name="Ellipse 1421">
              <a:extLst>
                <a:ext uri="{FF2B5EF4-FFF2-40B4-BE49-F238E27FC236}">
                  <a16:creationId xmlns:a16="http://schemas.microsoft.com/office/drawing/2014/main" id="{7765E8A5-87AF-62CD-AFDF-96DE60D23396}"/>
                </a:ext>
              </a:extLst>
            </p:cNvPr>
            <p:cNvSpPr/>
            <p:nvPr/>
          </p:nvSpPr>
          <p:spPr>
            <a:xfrm>
              <a:off x="-45574364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3" name="Ellipse 1422">
              <a:extLst>
                <a:ext uri="{FF2B5EF4-FFF2-40B4-BE49-F238E27FC236}">
                  <a16:creationId xmlns:a16="http://schemas.microsoft.com/office/drawing/2014/main" id="{6EDA5E16-79F4-028A-A540-92CD06C3E62E}"/>
                </a:ext>
              </a:extLst>
            </p:cNvPr>
            <p:cNvSpPr/>
            <p:nvPr/>
          </p:nvSpPr>
          <p:spPr>
            <a:xfrm>
              <a:off x="-43755987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4" name="Ellipse 1423">
              <a:extLst>
                <a:ext uri="{FF2B5EF4-FFF2-40B4-BE49-F238E27FC236}">
                  <a16:creationId xmlns:a16="http://schemas.microsoft.com/office/drawing/2014/main" id="{4F8531BD-6C63-4D96-FED4-354661F59877}"/>
                </a:ext>
              </a:extLst>
            </p:cNvPr>
            <p:cNvSpPr/>
            <p:nvPr/>
          </p:nvSpPr>
          <p:spPr>
            <a:xfrm>
              <a:off x="-42907620" y="-58160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5" name="Ellipse 1424">
              <a:extLst>
                <a:ext uri="{FF2B5EF4-FFF2-40B4-BE49-F238E27FC236}">
                  <a16:creationId xmlns:a16="http://schemas.microsoft.com/office/drawing/2014/main" id="{0DC79C32-236F-F388-8C66-FEDE90A3AED6}"/>
                </a:ext>
              </a:extLst>
            </p:cNvPr>
            <p:cNvSpPr/>
            <p:nvPr/>
          </p:nvSpPr>
          <p:spPr>
            <a:xfrm>
              <a:off x="-43837190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6" name="Ellipse 1425">
              <a:extLst>
                <a:ext uri="{FF2B5EF4-FFF2-40B4-BE49-F238E27FC236}">
                  <a16:creationId xmlns:a16="http://schemas.microsoft.com/office/drawing/2014/main" id="{C25391C4-BC2D-5EA0-E6DF-2B6ACFBDE740}"/>
                </a:ext>
              </a:extLst>
            </p:cNvPr>
            <p:cNvSpPr/>
            <p:nvPr/>
          </p:nvSpPr>
          <p:spPr>
            <a:xfrm>
              <a:off x="-43715304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7" name="Ellipse 1426">
              <a:extLst>
                <a:ext uri="{FF2B5EF4-FFF2-40B4-BE49-F238E27FC236}">
                  <a16:creationId xmlns:a16="http://schemas.microsoft.com/office/drawing/2014/main" id="{D8ECFC4F-3AC8-8E0B-9E7F-4E9C2E361C6F}"/>
                </a:ext>
              </a:extLst>
            </p:cNvPr>
            <p:cNvSpPr/>
            <p:nvPr/>
          </p:nvSpPr>
          <p:spPr>
            <a:xfrm>
              <a:off x="-43796427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8" name="Ellipse 1427">
              <a:extLst>
                <a:ext uri="{FF2B5EF4-FFF2-40B4-BE49-F238E27FC236}">
                  <a16:creationId xmlns:a16="http://schemas.microsoft.com/office/drawing/2014/main" id="{5EA7E1A4-5605-53DE-D808-794F519D00F3}"/>
                </a:ext>
              </a:extLst>
            </p:cNvPr>
            <p:cNvSpPr/>
            <p:nvPr/>
          </p:nvSpPr>
          <p:spPr>
            <a:xfrm>
              <a:off x="-45493241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9" name="Ellipse 1428">
              <a:extLst>
                <a:ext uri="{FF2B5EF4-FFF2-40B4-BE49-F238E27FC236}">
                  <a16:creationId xmlns:a16="http://schemas.microsoft.com/office/drawing/2014/main" id="{925E5D90-100F-729D-DF54-918E5FA0373E}"/>
                </a:ext>
              </a:extLst>
            </p:cNvPr>
            <p:cNvSpPr/>
            <p:nvPr/>
          </p:nvSpPr>
          <p:spPr>
            <a:xfrm>
              <a:off x="-44644794" y="-8125467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0" name="Ellipse 1429">
              <a:extLst>
                <a:ext uri="{FF2B5EF4-FFF2-40B4-BE49-F238E27FC236}">
                  <a16:creationId xmlns:a16="http://schemas.microsoft.com/office/drawing/2014/main" id="{D7171439-B842-196C-AF15-A7C4E7618A54}"/>
                </a:ext>
              </a:extLst>
            </p:cNvPr>
            <p:cNvSpPr/>
            <p:nvPr/>
          </p:nvSpPr>
          <p:spPr>
            <a:xfrm>
              <a:off x="-45170361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1" name="Ellipse 1430">
              <a:extLst>
                <a:ext uri="{FF2B5EF4-FFF2-40B4-BE49-F238E27FC236}">
                  <a16:creationId xmlns:a16="http://schemas.microsoft.com/office/drawing/2014/main" id="{EA053F22-5386-9E7B-2A84-3843AA9133B5}"/>
                </a:ext>
              </a:extLst>
            </p:cNvPr>
            <p:cNvSpPr/>
            <p:nvPr/>
          </p:nvSpPr>
          <p:spPr>
            <a:xfrm>
              <a:off x="-44725595" y="-81254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2" name="Ellipse 1431">
              <a:extLst>
                <a:ext uri="{FF2B5EF4-FFF2-40B4-BE49-F238E27FC236}">
                  <a16:creationId xmlns:a16="http://schemas.microsoft.com/office/drawing/2014/main" id="{6F715537-7540-E7CD-6979-F9AC24726B02}"/>
                </a:ext>
              </a:extLst>
            </p:cNvPr>
            <p:cNvSpPr/>
            <p:nvPr/>
          </p:nvSpPr>
          <p:spPr>
            <a:xfrm>
              <a:off x="-43150102" y="-581598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3" name="Ellipse 1432">
              <a:extLst>
                <a:ext uri="{FF2B5EF4-FFF2-40B4-BE49-F238E27FC236}">
                  <a16:creationId xmlns:a16="http://schemas.microsoft.com/office/drawing/2014/main" id="{B3508293-8A09-A5B2-7662-F34F3A6EDC9A}"/>
                </a:ext>
              </a:extLst>
            </p:cNvPr>
            <p:cNvSpPr/>
            <p:nvPr/>
          </p:nvSpPr>
          <p:spPr>
            <a:xfrm>
              <a:off x="-44806798" y="-81254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4" name="Ellipse 1433">
              <a:extLst>
                <a:ext uri="{FF2B5EF4-FFF2-40B4-BE49-F238E27FC236}">
                  <a16:creationId xmlns:a16="http://schemas.microsoft.com/office/drawing/2014/main" id="{112152AB-2DB7-67AC-4606-3838CA716407}"/>
                </a:ext>
              </a:extLst>
            </p:cNvPr>
            <p:cNvSpPr/>
            <p:nvPr/>
          </p:nvSpPr>
          <p:spPr>
            <a:xfrm>
              <a:off x="-43392343" y="-5815739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5" name="Ellipse 1434">
              <a:extLst>
                <a:ext uri="{FF2B5EF4-FFF2-40B4-BE49-F238E27FC236}">
                  <a16:creationId xmlns:a16="http://schemas.microsoft.com/office/drawing/2014/main" id="{426ECEF2-8E3D-6CC0-0C70-077188B2B673}"/>
                </a:ext>
              </a:extLst>
            </p:cNvPr>
            <p:cNvSpPr/>
            <p:nvPr/>
          </p:nvSpPr>
          <p:spPr>
            <a:xfrm>
              <a:off x="-44483273" y="-714586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6" name="Ellipse 1435">
              <a:extLst>
                <a:ext uri="{FF2B5EF4-FFF2-40B4-BE49-F238E27FC236}">
                  <a16:creationId xmlns:a16="http://schemas.microsoft.com/office/drawing/2014/main" id="{D6E9665B-A122-7032-C7FF-480CA4E576A2}"/>
                </a:ext>
              </a:extLst>
            </p:cNvPr>
            <p:cNvSpPr/>
            <p:nvPr/>
          </p:nvSpPr>
          <p:spPr>
            <a:xfrm>
              <a:off x="-44564154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7" name="Ellipse 1436">
              <a:extLst>
                <a:ext uri="{FF2B5EF4-FFF2-40B4-BE49-F238E27FC236}">
                  <a16:creationId xmlns:a16="http://schemas.microsoft.com/office/drawing/2014/main" id="{CB129197-FCF0-B6DC-F0EF-E422D3255682}"/>
                </a:ext>
              </a:extLst>
            </p:cNvPr>
            <p:cNvSpPr/>
            <p:nvPr/>
          </p:nvSpPr>
          <p:spPr>
            <a:xfrm>
              <a:off x="-43634987" y="-581598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8" name="Ellipse 1437">
              <a:extLst>
                <a:ext uri="{FF2B5EF4-FFF2-40B4-BE49-F238E27FC236}">
                  <a16:creationId xmlns:a16="http://schemas.microsoft.com/office/drawing/2014/main" id="{BE3B01AD-D17A-F6CC-9994-BEB69D14EC8A}"/>
                </a:ext>
              </a:extLst>
            </p:cNvPr>
            <p:cNvSpPr/>
            <p:nvPr/>
          </p:nvSpPr>
          <p:spPr>
            <a:xfrm>
              <a:off x="-44927556" y="-72157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9" name="Ellipse 1438">
              <a:extLst>
                <a:ext uri="{FF2B5EF4-FFF2-40B4-BE49-F238E27FC236}">
                  <a16:creationId xmlns:a16="http://schemas.microsoft.com/office/drawing/2014/main" id="{0AA6D78E-4B87-AFC4-1395-B6409841E989}"/>
                </a:ext>
              </a:extLst>
            </p:cNvPr>
            <p:cNvSpPr/>
            <p:nvPr/>
          </p:nvSpPr>
          <p:spPr>
            <a:xfrm>
              <a:off x="-44766196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0" name="Ellipse 1439">
              <a:extLst>
                <a:ext uri="{FF2B5EF4-FFF2-40B4-BE49-F238E27FC236}">
                  <a16:creationId xmlns:a16="http://schemas.microsoft.com/office/drawing/2014/main" id="{EDC1AF40-0DA5-A095-4426-46D7D63D6480}"/>
                </a:ext>
              </a:extLst>
            </p:cNvPr>
            <p:cNvSpPr/>
            <p:nvPr/>
          </p:nvSpPr>
          <p:spPr>
            <a:xfrm>
              <a:off x="-44766196" y="-90351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1" name="Ellipse 1440">
              <a:extLst>
                <a:ext uri="{FF2B5EF4-FFF2-40B4-BE49-F238E27FC236}">
                  <a16:creationId xmlns:a16="http://schemas.microsoft.com/office/drawing/2014/main" id="{A5347037-5E0C-363F-67B5-57B4787237EA}"/>
                </a:ext>
              </a:extLst>
            </p:cNvPr>
            <p:cNvSpPr/>
            <p:nvPr/>
          </p:nvSpPr>
          <p:spPr>
            <a:xfrm>
              <a:off x="-44927556" y="-903498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2" name="Ellipse 1441">
              <a:extLst>
                <a:ext uri="{FF2B5EF4-FFF2-40B4-BE49-F238E27FC236}">
                  <a16:creationId xmlns:a16="http://schemas.microsoft.com/office/drawing/2014/main" id="{0E919963-54DD-6724-1DF6-70145D03FF04}"/>
                </a:ext>
              </a:extLst>
            </p:cNvPr>
            <p:cNvSpPr/>
            <p:nvPr/>
          </p:nvSpPr>
          <p:spPr>
            <a:xfrm>
              <a:off x="-43796427" y="-595607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3" name="Ellipse 1442">
              <a:extLst>
                <a:ext uri="{FF2B5EF4-FFF2-40B4-BE49-F238E27FC236}">
                  <a16:creationId xmlns:a16="http://schemas.microsoft.com/office/drawing/2014/main" id="{6B501233-FA88-5A1E-1F5C-AF4E948F69EC}"/>
                </a:ext>
              </a:extLst>
            </p:cNvPr>
            <p:cNvSpPr/>
            <p:nvPr/>
          </p:nvSpPr>
          <p:spPr>
            <a:xfrm>
              <a:off x="-45291199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4" name="Ellipse 1443">
              <a:extLst>
                <a:ext uri="{FF2B5EF4-FFF2-40B4-BE49-F238E27FC236}">
                  <a16:creationId xmlns:a16="http://schemas.microsoft.com/office/drawing/2014/main" id="{1700A25C-1165-2AC5-938E-1619BD398FB5}"/>
                </a:ext>
              </a:extLst>
            </p:cNvPr>
            <p:cNvSpPr/>
            <p:nvPr/>
          </p:nvSpPr>
          <p:spPr>
            <a:xfrm>
              <a:off x="-44523472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5" name="Ellipse 1444">
              <a:extLst>
                <a:ext uri="{FF2B5EF4-FFF2-40B4-BE49-F238E27FC236}">
                  <a16:creationId xmlns:a16="http://schemas.microsoft.com/office/drawing/2014/main" id="{786D8668-438E-B055-E922-48A5E21FCC36}"/>
                </a:ext>
              </a:extLst>
            </p:cNvPr>
            <p:cNvSpPr/>
            <p:nvPr/>
          </p:nvSpPr>
          <p:spPr>
            <a:xfrm>
              <a:off x="-44604595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6" name="Ellipse 1445">
              <a:extLst>
                <a:ext uri="{FF2B5EF4-FFF2-40B4-BE49-F238E27FC236}">
                  <a16:creationId xmlns:a16="http://schemas.microsoft.com/office/drawing/2014/main" id="{E2A85495-9140-2405-7477-C352225FACEE}"/>
                </a:ext>
              </a:extLst>
            </p:cNvPr>
            <p:cNvSpPr/>
            <p:nvPr/>
          </p:nvSpPr>
          <p:spPr>
            <a:xfrm>
              <a:off x="-45372322" y="-7145700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7" name="Ellipse 1446">
              <a:extLst>
                <a:ext uri="{FF2B5EF4-FFF2-40B4-BE49-F238E27FC236}">
                  <a16:creationId xmlns:a16="http://schemas.microsoft.com/office/drawing/2014/main" id="{AA8C96C9-B2CE-9557-F3F1-391EEAA42AA8}"/>
                </a:ext>
              </a:extLst>
            </p:cNvPr>
            <p:cNvSpPr/>
            <p:nvPr/>
          </p:nvSpPr>
          <p:spPr>
            <a:xfrm>
              <a:off x="-44362193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8" name="Ellipse 1447">
              <a:extLst>
                <a:ext uri="{FF2B5EF4-FFF2-40B4-BE49-F238E27FC236}">
                  <a16:creationId xmlns:a16="http://schemas.microsoft.com/office/drawing/2014/main" id="{4630A7E8-C7F3-31AC-7027-DF189DB83E47}"/>
                </a:ext>
              </a:extLst>
            </p:cNvPr>
            <p:cNvSpPr/>
            <p:nvPr/>
          </p:nvSpPr>
          <p:spPr>
            <a:xfrm>
              <a:off x="-43877389" y="-5816061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9" name="Ellipse 1448">
              <a:extLst>
                <a:ext uri="{FF2B5EF4-FFF2-40B4-BE49-F238E27FC236}">
                  <a16:creationId xmlns:a16="http://schemas.microsoft.com/office/drawing/2014/main" id="{54776F11-29AC-3D49-3667-5B9FBC65C1B8}"/>
                </a:ext>
              </a:extLst>
            </p:cNvPr>
            <p:cNvSpPr/>
            <p:nvPr/>
          </p:nvSpPr>
          <p:spPr>
            <a:xfrm>
              <a:off x="-44200511" y="-72157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0" name="Ellipse 1449">
              <a:extLst>
                <a:ext uri="{FF2B5EF4-FFF2-40B4-BE49-F238E27FC236}">
                  <a16:creationId xmlns:a16="http://schemas.microsoft.com/office/drawing/2014/main" id="{9FDCC51E-A094-A080-8BC3-2CC4B3671D77}"/>
                </a:ext>
              </a:extLst>
            </p:cNvPr>
            <p:cNvSpPr/>
            <p:nvPr/>
          </p:nvSpPr>
          <p:spPr>
            <a:xfrm>
              <a:off x="-44725514" y="-784552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1" name="Ellipse 1450">
              <a:extLst>
                <a:ext uri="{FF2B5EF4-FFF2-40B4-BE49-F238E27FC236}">
                  <a16:creationId xmlns:a16="http://schemas.microsoft.com/office/drawing/2014/main" id="{2C6D38F0-9497-B952-DCCB-26EBC9629156}"/>
                </a:ext>
              </a:extLst>
            </p:cNvPr>
            <p:cNvSpPr/>
            <p:nvPr/>
          </p:nvSpPr>
          <p:spPr>
            <a:xfrm>
              <a:off x="-44564154" y="-784568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2" name="Ellipse 1451">
              <a:extLst>
                <a:ext uri="{FF2B5EF4-FFF2-40B4-BE49-F238E27FC236}">
                  <a16:creationId xmlns:a16="http://schemas.microsoft.com/office/drawing/2014/main" id="{0FEF4775-C49B-FC24-FCF9-B0A67EF62596}"/>
                </a:ext>
              </a:extLst>
            </p:cNvPr>
            <p:cNvSpPr/>
            <p:nvPr/>
          </p:nvSpPr>
          <p:spPr>
            <a:xfrm>
              <a:off x="-42988340" y="-595607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3" name="Ellipse 1452">
              <a:extLst>
                <a:ext uri="{FF2B5EF4-FFF2-40B4-BE49-F238E27FC236}">
                  <a16:creationId xmlns:a16="http://schemas.microsoft.com/office/drawing/2014/main" id="{477D8F58-2BB4-6582-ED84-FCAB49AF8785}"/>
                </a:ext>
              </a:extLst>
            </p:cNvPr>
            <p:cNvSpPr/>
            <p:nvPr/>
          </p:nvSpPr>
          <p:spPr>
            <a:xfrm>
              <a:off x="-43513585" y="-448642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4" name="Ellipse 1453">
              <a:extLst>
                <a:ext uri="{FF2B5EF4-FFF2-40B4-BE49-F238E27FC236}">
                  <a16:creationId xmlns:a16="http://schemas.microsoft.com/office/drawing/2014/main" id="{84A8FBC8-66BC-2CB9-5194-85B5E8754F9B}"/>
                </a:ext>
              </a:extLst>
            </p:cNvPr>
            <p:cNvSpPr/>
            <p:nvPr/>
          </p:nvSpPr>
          <p:spPr>
            <a:xfrm>
              <a:off x="-42422896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5" name="Ellipse 1454">
              <a:extLst>
                <a:ext uri="{FF2B5EF4-FFF2-40B4-BE49-F238E27FC236}">
                  <a16:creationId xmlns:a16="http://schemas.microsoft.com/office/drawing/2014/main" id="{12C9D83D-85CC-3F95-4ACA-656CAEFDA97C}"/>
                </a:ext>
              </a:extLst>
            </p:cNvPr>
            <p:cNvSpPr/>
            <p:nvPr/>
          </p:nvSpPr>
          <p:spPr>
            <a:xfrm>
              <a:off x="-45331721" y="-8195635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6" name="Ellipse 1455">
              <a:extLst>
                <a:ext uri="{FF2B5EF4-FFF2-40B4-BE49-F238E27FC236}">
                  <a16:creationId xmlns:a16="http://schemas.microsoft.com/office/drawing/2014/main" id="{59D4DC25-0405-5930-3637-012283523C24}"/>
                </a:ext>
              </a:extLst>
            </p:cNvPr>
            <p:cNvSpPr/>
            <p:nvPr/>
          </p:nvSpPr>
          <p:spPr>
            <a:xfrm>
              <a:off x="-44968077" y="-81253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7" name="Ellipse 1456">
              <a:extLst>
                <a:ext uri="{FF2B5EF4-FFF2-40B4-BE49-F238E27FC236}">
                  <a16:creationId xmlns:a16="http://schemas.microsoft.com/office/drawing/2014/main" id="{869D4E6A-C033-A54C-2EFB-54C283FE57ED}"/>
                </a:ext>
              </a:extLst>
            </p:cNvPr>
            <p:cNvSpPr/>
            <p:nvPr/>
          </p:nvSpPr>
          <p:spPr>
            <a:xfrm>
              <a:off x="-42584176" y="-72157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8" name="Ellipse 1457">
              <a:extLst>
                <a:ext uri="{FF2B5EF4-FFF2-40B4-BE49-F238E27FC236}">
                  <a16:creationId xmlns:a16="http://schemas.microsoft.com/office/drawing/2014/main" id="{889A121B-C06F-05F6-0191-554CB6BDA320}"/>
                </a:ext>
              </a:extLst>
            </p:cNvPr>
            <p:cNvSpPr/>
            <p:nvPr/>
          </p:nvSpPr>
          <p:spPr>
            <a:xfrm>
              <a:off x="-45331640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9" name="Ellipse 1458">
              <a:extLst>
                <a:ext uri="{FF2B5EF4-FFF2-40B4-BE49-F238E27FC236}">
                  <a16:creationId xmlns:a16="http://schemas.microsoft.com/office/drawing/2014/main" id="{CD247C06-5B1A-5B1E-3040-48BB73230B79}"/>
                </a:ext>
              </a:extLst>
            </p:cNvPr>
            <p:cNvSpPr/>
            <p:nvPr/>
          </p:nvSpPr>
          <p:spPr>
            <a:xfrm>
              <a:off x="-45412763" y="-77753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0" name="Ellipse 1459">
              <a:extLst>
                <a:ext uri="{FF2B5EF4-FFF2-40B4-BE49-F238E27FC236}">
                  <a16:creationId xmlns:a16="http://schemas.microsoft.com/office/drawing/2014/main" id="{93ACAFC7-FC0D-A901-3C6A-E0B97A1F8D43}"/>
                </a:ext>
              </a:extLst>
            </p:cNvPr>
            <p:cNvSpPr/>
            <p:nvPr/>
          </p:nvSpPr>
          <p:spPr>
            <a:xfrm>
              <a:off x="-45251000" y="-819539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1" name="Ellipse 1460">
              <a:extLst>
                <a:ext uri="{FF2B5EF4-FFF2-40B4-BE49-F238E27FC236}">
                  <a16:creationId xmlns:a16="http://schemas.microsoft.com/office/drawing/2014/main" id="{3082BB7B-DAE2-7093-1646-20DBD8A5078D}"/>
                </a:ext>
              </a:extLst>
            </p:cNvPr>
            <p:cNvSpPr/>
            <p:nvPr/>
          </p:nvSpPr>
          <p:spPr>
            <a:xfrm>
              <a:off x="-43271344" y="-4486423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2" name="Ellipse 1461">
              <a:extLst>
                <a:ext uri="{FF2B5EF4-FFF2-40B4-BE49-F238E27FC236}">
                  <a16:creationId xmlns:a16="http://schemas.microsoft.com/office/drawing/2014/main" id="{276CD4CF-68D6-322F-5619-4B2C4852329E}"/>
                </a:ext>
              </a:extLst>
            </p:cNvPr>
            <p:cNvSpPr/>
            <p:nvPr/>
          </p:nvSpPr>
          <p:spPr>
            <a:xfrm>
              <a:off x="-42826980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3" name="Ellipse 1462">
              <a:extLst>
                <a:ext uri="{FF2B5EF4-FFF2-40B4-BE49-F238E27FC236}">
                  <a16:creationId xmlns:a16="http://schemas.microsoft.com/office/drawing/2014/main" id="{F6F9D073-ECDA-060C-AE23-F9AA0ED11AB5}"/>
                </a:ext>
              </a:extLst>
            </p:cNvPr>
            <p:cNvSpPr/>
            <p:nvPr/>
          </p:nvSpPr>
          <p:spPr>
            <a:xfrm>
              <a:off x="-43755987" y="-588606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4" name="Ellipse 1463">
              <a:extLst>
                <a:ext uri="{FF2B5EF4-FFF2-40B4-BE49-F238E27FC236}">
                  <a16:creationId xmlns:a16="http://schemas.microsoft.com/office/drawing/2014/main" id="{03F1311B-07CC-2976-F01E-D10C8F03669D}"/>
                </a:ext>
              </a:extLst>
            </p:cNvPr>
            <p:cNvSpPr/>
            <p:nvPr/>
          </p:nvSpPr>
          <p:spPr>
            <a:xfrm>
              <a:off x="-43715546" y="-441657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5" name="Ellipse 1464">
              <a:extLst>
                <a:ext uri="{FF2B5EF4-FFF2-40B4-BE49-F238E27FC236}">
                  <a16:creationId xmlns:a16="http://schemas.microsoft.com/office/drawing/2014/main" id="{8F94BD4E-82B3-8A4F-4500-BE3954F4BF2C}"/>
                </a:ext>
              </a:extLst>
            </p:cNvPr>
            <p:cNvSpPr/>
            <p:nvPr/>
          </p:nvSpPr>
          <p:spPr>
            <a:xfrm>
              <a:off x="-43231064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6" name="Ellipse 1465">
              <a:extLst>
                <a:ext uri="{FF2B5EF4-FFF2-40B4-BE49-F238E27FC236}">
                  <a16:creationId xmlns:a16="http://schemas.microsoft.com/office/drawing/2014/main" id="{7A2E60AA-EBCE-E3F4-178E-9370293A5F0D}"/>
                </a:ext>
              </a:extLst>
            </p:cNvPr>
            <p:cNvSpPr/>
            <p:nvPr/>
          </p:nvSpPr>
          <p:spPr>
            <a:xfrm>
              <a:off x="-45129759" y="-812554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7" name="Ellipse 1466">
              <a:extLst>
                <a:ext uri="{FF2B5EF4-FFF2-40B4-BE49-F238E27FC236}">
                  <a16:creationId xmlns:a16="http://schemas.microsoft.com/office/drawing/2014/main" id="{C2431C59-1043-E8A5-F11C-D6394799C35D}"/>
                </a:ext>
              </a:extLst>
            </p:cNvPr>
            <p:cNvSpPr/>
            <p:nvPr/>
          </p:nvSpPr>
          <p:spPr>
            <a:xfrm>
              <a:off x="-43029022" y="-784568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8" name="Ellipse 1467">
              <a:extLst>
                <a:ext uri="{FF2B5EF4-FFF2-40B4-BE49-F238E27FC236}">
                  <a16:creationId xmlns:a16="http://schemas.microsoft.com/office/drawing/2014/main" id="{9D28D5A3-34CC-7900-CF39-6D20791BDA52}"/>
                </a:ext>
              </a:extLst>
            </p:cNvPr>
            <p:cNvSpPr/>
            <p:nvPr/>
          </p:nvSpPr>
          <p:spPr>
            <a:xfrm>
              <a:off x="-43392343" y="-72157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9" name="Ellipse 1468">
              <a:extLst>
                <a:ext uri="{FF2B5EF4-FFF2-40B4-BE49-F238E27FC236}">
                  <a16:creationId xmlns:a16="http://schemas.microsoft.com/office/drawing/2014/main" id="{556B8ADA-4F58-83C9-A4A3-3EF6CFA0A3BE}"/>
                </a:ext>
              </a:extLst>
            </p:cNvPr>
            <p:cNvSpPr/>
            <p:nvPr/>
          </p:nvSpPr>
          <p:spPr>
            <a:xfrm>
              <a:off x="-43755987" y="-7845683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0" name="Ellipse 1469">
              <a:extLst>
                <a:ext uri="{FF2B5EF4-FFF2-40B4-BE49-F238E27FC236}">
                  <a16:creationId xmlns:a16="http://schemas.microsoft.com/office/drawing/2014/main" id="{BA20EF5B-1F22-B7B3-C9F3-70A7EF5E5DA4}"/>
                </a:ext>
              </a:extLst>
            </p:cNvPr>
            <p:cNvSpPr/>
            <p:nvPr/>
          </p:nvSpPr>
          <p:spPr>
            <a:xfrm>
              <a:off x="-43392343" y="-441625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1" name="Ellipse 1470">
              <a:extLst>
                <a:ext uri="{FF2B5EF4-FFF2-40B4-BE49-F238E27FC236}">
                  <a16:creationId xmlns:a16="http://schemas.microsoft.com/office/drawing/2014/main" id="{DBE49D97-32B1-6A53-3B4A-4ED90C54CAE0}"/>
                </a:ext>
              </a:extLst>
            </p:cNvPr>
            <p:cNvSpPr/>
            <p:nvPr/>
          </p:nvSpPr>
          <p:spPr>
            <a:xfrm>
              <a:off x="-43554025" y="-7215867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2" name="Ellipse 1471">
              <a:extLst>
                <a:ext uri="{FF2B5EF4-FFF2-40B4-BE49-F238E27FC236}">
                  <a16:creationId xmlns:a16="http://schemas.microsoft.com/office/drawing/2014/main" id="{3EE35434-06BB-25E6-8EE0-2828C9C99D8D}"/>
                </a:ext>
              </a:extLst>
            </p:cNvPr>
            <p:cNvSpPr/>
            <p:nvPr/>
          </p:nvSpPr>
          <p:spPr>
            <a:xfrm>
              <a:off x="-43029022" y="-5886068"/>
              <a:ext cx="39957" cy="3995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3" name="Ellipse 1472">
              <a:extLst>
                <a:ext uri="{FF2B5EF4-FFF2-40B4-BE49-F238E27FC236}">
                  <a16:creationId xmlns:a16="http://schemas.microsoft.com/office/drawing/2014/main" id="{B975A292-AD50-5812-7F39-29C35E6B975F}"/>
                </a:ext>
              </a:extLst>
            </p:cNvPr>
            <p:cNvSpPr/>
            <p:nvPr/>
          </p:nvSpPr>
          <p:spPr>
            <a:xfrm>
              <a:off x="-43837029" y="-434649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4" name="Ellipse 1473">
              <a:extLst>
                <a:ext uri="{FF2B5EF4-FFF2-40B4-BE49-F238E27FC236}">
                  <a16:creationId xmlns:a16="http://schemas.microsoft.com/office/drawing/2014/main" id="{C0F455FA-3E7E-ED77-484E-9A37C7AF27B5}"/>
                </a:ext>
              </a:extLst>
            </p:cNvPr>
            <p:cNvSpPr/>
            <p:nvPr/>
          </p:nvSpPr>
          <p:spPr>
            <a:xfrm>
              <a:off x="-43998389" y="-672582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5" name="Ellipse 1474">
              <a:extLst>
                <a:ext uri="{FF2B5EF4-FFF2-40B4-BE49-F238E27FC236}">
                  <a16:creationId xmlns:a16="http://schemas.microsoft.com/office/drawing/2014/main" id="{93B5CB1D-2B7A-AB9E-019D-E30A2E607B46}"/>
                </a:ext>
              </a:extLst>
            </p:cNvPr>
            <p:cNvSpPr/>
            <p:nvPr/>
          </p:nvSpPr>
          <p:spPr>
            <a:xfrm>
              <a:off x="-43755906" y="-8685116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6" name="Ellipse 1475">
              <a:extLst>
                <a:ext uri="{FF2B5EF4-FFF2-40B4-BE49-F238E27FC236}">
                  <a16:creationId xmlns:a16="http://schemas.microsoft.com/office/drawing/2014/main" id="{692BAB22-5783-C86D-1C37-96BD774030F1}"/>
                </a:ext>
              </a:extLst>
            </p:cNvPr>
            <p:cNvSpPr/>
            <p:nvPr/>
          </p:nvSpPr>
          <p:spPr>
            <a:xfrm>
              <a:off x="-45250437" y="-7775435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7" name="Ellipse 1476">
              <a:extLst>
                <a:ext uri="{FF2B5EF4-FFF2-40B4-BE49-F238E27FC236}">
                  <a16:creationId xmlns:a16="http://schemas.microsoft.com/office/drawing/2014/main" id="{FCB606FE-7551-C6AA-1C55-0B3A67C7B975}"/>
                </a:ext>
              </a:extLst>
            </p:cNvPr>
            <p:cNvSpPr/>
            <p:nvPr/>
          </p:nvSpPr>
          <p:spPr>
            <a:xfrm>
              <a:off x="-43069302" y="-595583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8" name="Ellipse 1477">
              <a:extLst>
                <a:ext uri="{FF2B5EF4-FFF2-40B4-BE49-F238E27FC236}">
                  <a16:creationId xmlns:a16="http://schemas.microsoft.com/office/drawing/2014/main" id="{01927DC9-701F-F326-8526-78A2D23F6AD7}"/>
                </a:ext>
              </a:extLst>
            </p:cNvPr>
            <p:cNvSpPr/>
            <p:nvPr/>
          </p:nvSpPr>
          <p:spPr>
            <a:xfrm>
              <a:off x="-45412521" y="-81953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9" name="Ellipse 1478">
              <a:extLst>
                <a:ext uri="{FF2B5EF4-FFF2-40B4-BE49-F238E27FC236}">
                  <a16:creationId xmlns:a16="http://schemas.microsoft.com/office/drawing/2014/main" id="{CF588ABC-542F-967C-FE64-6A38FA13D929}"/>
                </a:ext>
              </a:extLst>
            </p:cNvPr>
            <p:cNvSpPr/>
            <p:nvPr/>
          </p:nvSpPr>
          <p:spPr>
            <a:xfrm>
              <a:off x="-44200269" y="-581573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0" name="Ellipse 1479">
              <a:extLst>
                <a:ext uri="{FF2B5EF4-FFF2-40B4-BE49-F238E27FC236}">
                  <a16:creationId xmlns:a16="http://schemas.microsoft.com/office/drawing/2014/main" id="{DA1BB8BD-4F6E-B747-7AA9-80A1AEA3EB88}"/>
                </a:ext>
              </a:extLst>
            </p:cNvPr>
            <p:cNvSpPr/>
            <p:nvPr/>
          </p:nvSpPr>
          <p:spPr>
            <a:xfrm>
              <a:off x="-44119469" y="-5815658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1" name="Ellipse 1480">
              <a:extLst>
                <a:ext uri="{FF2B5EF4-FFF2-40B4-BE49-F238E27FC236}">
                  <a16:creationId xmlns:a16="http://schemas.microsoft.com/office/drawing/2014/main" id="{6495111C-08EC-154F-7228-0F2A97C2B168}"/>
                </a:ext>
              </a:extLst>
            </p:cNvPr>
            <p:cNvSpPr/>
            <p:nvPr/>
          </p:nvSpPr>
          <p:spPr>
            <a:xfrm>
              <a:off x="-44038829" y="-58159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2" name="Ellipse 1481">
              <a:extLst>
                <a:ext uri="{FF2B5EF4-FFF2-40B4-BE49-F238E27FC236}">
                  <a16:creationId xmlns:a16="http://schemas.microsoft.com/office/drawing/2014/main" id="{82B66A7F-7A4F-2665-1C99-C1D22CACD737}"/>
                </a:ext>
              </a:extLst>
            </p:cNvPr>
            <p:cNvSpPr/>
            <p:nvPr/>
          </p:nvSpPr>
          <p:spPr>
            <a:xfrm>
              <a:off x="-45412763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3" name="Ellipse 1482">
              <a:extLst>
                <a:ext uri="{FF2B5EF4-FFF2-40B4-BE49-F238E27FC236}">
                  <a16:creationId xmlns:a16="http://schemas.microsoft.com/office/drawing/2014/main" id="{BC85B5A9-0BCD-841A-0227-0421A48C37FA}"/>
                </a:ext>
              </a:extLst>
            </p:cNvPr>
            <p:cNvSpPr/>
            <p:nvPr/>
          </p:nvSpPr>
          <p:spPr>
            <a:xfrm>
              <a:off x="-45331801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4" name="Ellipse 1483">
              <a:extLst>
                <a:ext uri="{FF2B5EF4-FFF2-40B4-BE49-F238E27FC236}">
                  <a16:creationId xmlns:a16="http://schemas.microsoft.com/office/drawing/2014/main" id="{0217EB7F-8984-6D54-9D89-AD6A318B841F}"/>
                </a:ext>
              </a:extLst>
            </p:cNvPr>
            <p:cNvSpPr/>
            <p:nvPr/>
          </p:nvSpPr>
          <p:spPr>
            <a:xfrm>
              <a:off x="-43715304" y="-595583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5" name="Ellipse 1484">
              <a:extLst>
                <a:ext uri="{FF2B5EF4-FFF2-40B4-BE49-F238E27FC236}">
                  <a16:creationId xmlns:a16="http://schemas.microsoft.com/office/drawing/2014/main" id="{F7F6CCAB-E884-C0A5-2D1B-D0A99FD50F76}"/>
                </a:ext>
              </a:extLst>
            </p:cNvPr>
            <p:cNvSpPr/>
            <p:nvPr/>
          </p:nvSpPr>
          <p:spPr>
            <a:xfrm>
              <a:off x="-43715546" y="-581598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6" name="Ellipse 1485">
              <a:extLst>
                <a:ext uri="{FF2B5EF4-FFF2-40B4-BE49-F238E27FC236}">
                  <a16:creationId xmlns:a16="http://schemas.microsoft.com/office/drawing/2014/main" id="{0C834507-8722-89C5-AF66-AD2644A66E0D}"/>
                </a:ext>
              </a:extLst>
            </p:cNvPr>
            <p:cNvSpPr/>
            <p:nvPr/>
          </p:nvSpPr>
          <p:spPr>
            <a:xfrm>
              <a:off x="-42947980" y="-826507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" name="Ellipse 1486">
              <a:extLst>
                <a:ext uri="{FF2B5EF4-FFF2-40B4-BE49-F238E27FC236}">
                  <a16:creationId xmlns:a16="http://schemas.microsoft.com/office/drawing/2014/main" id="{952674E5-EDB5-5922-884E-B40A99F8C03C}"/>
                </a:ext>
              </a:extLst>
            </p:cNvPr>
            <p:cNvSpPr/>
            <p:nvPr/>
          </p:nvSpPr>
          <p:spPr>
            <a:xfrm>
              <a:off x="-43554106" y="-58159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8" name="Ellipse 1487">
              <a:extLst>
                <a:ext uri="{FF2B5EF4-FFF2-40B4-BE49-F238E27FC236}">
                  <a16:creationId xmlns:a16="http://schemas.microsoft.com/office/drawing/2014/main" id="{04DAF4A9-A9CD-FB24-34A6-99D475CE7F49}"/>
                </a:ext>
              </a:extLst>
            </p:cNvPr>
            <p:cNvSpPr/>
            <p:nvPr/>
          </p:nvSpPr>
          <p:spPr>
            <a:xfrm>
              <a:off x="-43472902" y="-58159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9" name="Ellipse 1488">
              <a:extLst>
                <a:ext uri="{FF2B5EF4-FFF2-40B4-BE49-F238E27FC236}">
                  <a16:creationId xmlns:a16="http://schemas.microsoft.com/office/drawing/2014/main" id="{E03DE9D7-1E9C-058E-EE6D-93903EE2CD99}"/>
                </a:ext>
              </a:extLst>
            </p:cNvPr>
            <p:cNvSpPr/>
            <p:nvPr/>
          </p:nvSpPr>
          <p:spPr>
            <a:xfrm>
              <a:off x="-43877147" y="-72157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0" name="Ellipse 1489">
              <a:extLst>
                <a:ext uri="{FF2B5EF4-FFF2-40B4-BE49-F238E27FC236}">
                  <a16:creationId xmlns:a16="http://schemas.microsoft.com/office/drawing/2014/main" id="{A2963304-89EE-21D3-23CE-38989F94AB3B}"/>
                </a:ext>
              </a:extLst>
            </p:cNvPr>
            <p:cNvSpPr/>
            <p:nvPr/>
          </p:nvSpPr>
          <p:spPr>
            <a:xfrm>
              <a:off x="-43311865" y="-58159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1" name="Ellipse 1490">
              <a:extLst>
                <a:ext uri="{FF2B5EF4-FFF2-40B4-BE49-F238E27FC236}">
                  <a16:creationId xmlns:a16="http://schemas.microsoft.com/office/drawing/2014/main" id="{1ECA22DE-BC8E-9308-7F8D-231B62E95D8F}"/>
                </a:ext>
              </a:extLst>
            </p:cNvPr>
            <p:cNvSpPr/>
            <p:nvPr/>
          </p:nvSpPr>
          <p:spPr>
            <a:xfrm>
              <a:off x="-43230661" y="-58159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2" name="Ellipse 1491">
              <a:extLst>
                <a:ext uri="{FF2B5EF4-FFF2-40B4-BE49-F238E27FC236}">
                  <a16:creationId xmlns:a16="http://schemas.microsoft.com/office/drawing/2014/main" id="{DD618FD5-85AA-733E-AB48-DB896A3E99B1}"/>
                </a:ext>
              </a:extLst>
            </p:cNvPr>
            <p:cNvSpPr/>
            <p:nvPr/>
          </p:nvSpPr>
          <p:spPr>
            <a:xfrm>
              <a:off x="-42947899" y="-602600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3" name="Ellipse 1492">
              <a:extLst>
                <a:ext uri="{FF2B5EF4-FFF2-40B4-BE49-F238E27FC236}">
                  <a16:creationId xmlns:a16="http://schemas.microsoft.com/office/drawing/2014/main" id="{7EEEC8CA-25B2-DC8B-F16B-EC5A8C61A08D}"/>
                </a:ext>
              </a:extLst>
            </p:cNvPr>
            <p:cNvSpPr/>
            <p:nvPr/>
          </p:nvSpPr>
          <p:spPr>
            <a:xfrm>
              <a:off x="-43069302" y="-581598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4" name="Ellipse 1493">
              <a:extLst>
                <a:ext uri="{FF2B5EF4-FFF2-40B4-BE49-F238E27FC236}">
                  <a16:creationId xmlns:a16="http://schemas.microsoft.com/office/drawing/2014/main" id="{19C25655-3637-B25D-DE29-B5D79A782099}"/>
                </a:ext>
              </a:extLst>
            </p:cNvPr>
            <p:cNvSpPr/>
            <p:nvPr/>
          </p:nvSpPr>
          <p:spPr>
            <a:xfrm>
              <a:off x="-43028861" y="-602600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5" name="Ellipse 1494">
              <a:extLst>
                <a:ext uri="{FF2B5EF4-FFF2-40B4-BE49-F238E27FC236}">
                  <a16:creationId xmlns:a16="http://schemas.microsoft.com/office/drawing/2014/main" id="{21BAF41D-2696-79D8-260F-5804DA3B954C}"/>
                </a:ext>
              </a:extLst>
            </p:cNvPr>
            <p:cNvSpPr/>
            <p:nvPr/>
          </p:nvSpPr>
          <p:spPr>
            <a:xfrm>
              <a:off x="-43715546" y="-721562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6" name="Ellipse 1495">
              <a:extLst>
                <a:ext uri="{FF2B5EF4-FFF2-40B4-BE49-F238E27FC236}">
                  <a16:creationId xmlns:a16="http://schemas.microsoft.com/office/drawing/2014/main" id="{27001506-31B4-785F-CD9F-1AAEDB1A01AF}"/>
                </a:ext>
              </a:extLst>
            </p:cNvPr>
            <p:cNvSpPr/>
            <p:nvPr/>
          </p:nvSpPr>
          <p:spPr>
            <a:xfrm>
              <a:off x="-43756067" y="-602600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7" name="Ellipse 1496">
              <a:extLst>
                <a:ext uri="{FF2B5EF4-FFF2-40B4-BE49-F238E27FC236}">
                  <a16:creationId xmlns:a16="http://schemas.microsoft.com/office/drawing/2014/main" id="{41404671-D41F-03E6-7950-A11227A74E69}"/>
                </a:ext>
              </a:extLst>
            </p:cNvPr>
            <p:cNvSpPr/>
            <p:nvPr/>
          </p:nvSpPr>
          <p:spPr>
            <a:xfrm>
              <a:off x="-42745938" y="-58159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8" name="Ellipse 1497">
              <a:extLst>
                <a:ext uri="{FF2B5EF4-FFF2-40B4-BE49-F238E27FC236}">
                  <a16:creationId xmlns:a16="http://schemas.microsoft.com/office/drawing/2014/main" id="{B1BC6F9E-110C-890D-7E6D-A59FF200C254}"/>
                </a:ext>
              </a:extLst>
            </p:cNvPr>
            <p:cNvSpPr/>
            <p:nvPr/>
          </p:nvSpPr>
          <p:spPr>
            <a:xfrm>
              <a:off x="-42665137" y="-581573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9" name="Ellipse 1498">
              <a:extLst>
                <a:ext uri="{FF2B5EF4-FFF2-40B4-BE49-F238E27FC236}">
                  <a16:creationId xmlns:a16="http://schemas.microsoft.com/office/drawing/2014/main" id="{2EA97D73-C78B-7AE7-295A-46E46E5BC499}"/>
                </a:ext>
              </a:extLst>
            </p:cNvPr>
            <p:cNvSpPr/>
            <p:nvPr/>
          </p:nvSpPr>
          <p:spPr>
            <a:xfrm>
              <a:off x="-42584256" y="-5815658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0" name="Ellipse 1499">
              <a:extLst>
                <a:ext uri="{FF2B5EF4-FFF2-40B4-BE49-F238E27FC236}">
                  <a16:creationId xmlns:a16="http://schemas.microsoft.com/office/drawing/2014/main" id="{9D7B59BD-CBFC-E54C-E82A-B59E5070E745}"/>
                </a:ext>
              </a:extLst>
            </p:cNvPr>
            <p:cNvSpPr/>
            <p:nvPr/>
          </p:nvSpPr>
          <p:spPr>
            <a:xfrm>
              <a:off x="-43837029" y="-602600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1" name="Ellipse 1500">
              <a:extLst>
                <a:ext uri="{FF2B5EF4-FFF2-40B4-BE49-F238E27FC236}">
                  <a16:creationId xmlns:a16="http://schemas.microsoft.com/office/drawing/2014/main" id="{8D5ABD07-A066-E4E1-25FD-B6040EF06665}"/>
                </a:ext>
              </a:extLst>
            </p:cNvPr>
            <p:cNvSpPr/>
            <p:nvPr/>
          </p:nvSpPr>
          <p:spPr>
            <a:xfrm>
              <a:off x="-44482870" y="-8685116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2" name="Ellipse 1501">
              <a:extLst>
                <a:ext uri="{FF2B5EF4-FFF2-40B4-BE49-F238E27FC236}">
                  <a16:creationId xmlns:a16="http://schemas.microsoft.com/office/drawing/2014/main" id="{59513578-3CCA-8E0D-29F7-052DEAB82481}"/>
                </a:ext>
              </a:extLst>
            </p:cNvPr>
            <p:cNvSpPr/>
            <p:nvPr/>
          </p:nvSpPr>
          <p:spPr>
            <a:xfrm>
              <a:off x="-43836787" y="-826507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3" name="Ellipse 1502">
              <a:extLst>
                <a:ext uri="{FF2B5EF4-FFF2-40B4-BE49-F238E27FC236}">
                  <a16:creationId xmlns:a16="http://schemas.microsoft.com/office/drawing/2014/main" id="{E3530D9A-7FA7-0FA2-F713-D345E77EC033}"/>
                </a:ext>
              </a:extLst>
            </p:cNvPr>
            <p:cNvSpPr/>
            <p:nvPr/>
          </p:nvSpPr>
          <p:spPr>
            <a:xfrm>
              <a:off x="-44645036" y="-8685116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4" name="Ellipse 1503">
              <a:extLst>
                <a:ext uri="{FF2B5EF4-FFF2-40B4-BE49-F238E27FC236}">
                  <a16:creationId xmlns:a16="http://schemas.microsoft.com/office/drawing/2014/main" id="{68698094-91D3-4D8B-D259-5707FA363861}"/>
                </a:ext>
              </a:extLst>
            </p:cNvPr>
            <p:cNvSpPr/>
            <p:nvPr/>
          </p:nvSpPr>
          <p:spPr>
            <a:xfrm>
              <a:off x="-42988501" y="-60960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5" name="Ellipse 1504">
              <a:extLst>
                <a:ext uri="{FF2B5EF4-FFF2-40B4-BE49-F238E27FC236}">
                  <a16:creationId xmlns:a16="http://schemas.microsoft.com/office/drawing/2014/main" id="{D001A721-E62F-C872-7D28-63C646F92D77}"/>
                </a:ext>
              </a:extLst>
            </p:cNvPr>
            <p:cNvSpPr/>
            <p:nvPr/>
          </p:nvSpPr>
          <p:spPr>
            <a:xfrm>
              <a:off x="-43836787" y="-57458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6" name="Ellipse 1505">
              <a:extLst>
                <a:ext uri="{FF2B5EF4-FFF2-40B4-BE49-F238E27FC236}">
                  <a16:creationId xmlns:a16="http://schemas.microsoft.com/office/drawing/2014/main" id="{44E5CBDF-D0A3-71E7-ED45-3A53D58B8D9D}"/>
                </a:ext>
              </a:extLst>
            </p:cNvPr>
            <p:cNvSpPr/>
            <p:nvPr/>
          </p:nvSpPr>
          <p:spPr>
            <a:xfrm>
              <a:off x="-43756148" y="-57458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7" name="Ellipse 1506">
              <a:extLst>
                <a:ext uri="{FF2B5EF4-FFF2-40B4-BE49-F238E27FC236}">
                  <a16:creationId xmlns:a16="http://schemas.microsoft.com/office/drawing/2014/main" id="{D5DBFF9C-8198-C97E-F3B6-484C7425C264}"/>
                </a:ext>
              </a:extLst>
            </p:cNvPr>
            <p:cNvSpPr/>
            <p:nvPr/>
          </p:nvSpPr>
          <p:spPr>
            <a:xfrm>
              <a:off x="-43069463" y="-60960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8" name="Ellipse 1507">
              <a:extLst>
                <a:ext uri="{FF2B5EF4-FFF2-40B4-BE49-F238E27FC236}">
                  <a16:creationId xmlns:a16="http://schemas.microsoft.com/office/drawing/2014/main" id="{7135A80D-1249-A987-5B4A-A05DC14C091F}"/>
                </a:ext>
              </a:extLst>
            </p:cNvPr>
            <p:cNvSpPr/>
            <p:nvPr/>
          </p:nvSpPr>
          <p:spPr>
            <a:xfrm>
              <a:off x="-42745938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9" name="Ellipse 1508">
              <a:extLst>
                <a:ext uri="{FF2B5EF4-FFF2-40B4-BE49-F238E27FC236}">
                  <a16:creationId xmlns:a16="http://schemas.microsoft.com/office/drawing/2014/main" id="{ABE4582C-1275-F4E5-B46A-97B8DC2965AC}"/>
                </a:ext>
              </a:extLst>
            </p:cNvPr>
            <p:cNvSpPr/>
            <p:nvPr/>
          </p:nvSpPr>
          <p:spPr>
            <a:xfrm>
              <a:off x="-43715465" y="-60960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0" name="Ellipse 1509">
              <a:extLst>
                <a:ext uri="{FF2B5EF4-FFF2-40B4-BE49-F238E27FC236}">
                  <a16:creationId xmlns:a16="http://schemas.microsoft.com/office/drawing/2014/main" id="{B9D2534A-DD54-491E-2A83-1D1EF284761A}"/>
                </a:ext>
              </a:extLst>
            </p:cNvPr>
            <p:cNvSpPr/>
            <p:nvPr/>
          </p:nvSpPr>
          <p:spPr>
            <a:xfrm>
              <a:off x="-43796427" y="-60960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1" name="Ellipse 1510">
              <a:extLst>
                <a:ext uri="{FF2B5EF4-FFF2-40B4-BE49-F238E27FC236}">
                  <a16:creationId xmlns:a16="http://schemas.microsoft.com/office/drawing/2014/main" id="{9E677F67-97CD-49B2-4CFD-5B6F6D59137B}"/>
                </a:ext>
              </a:extLst>
            </p:cNvPr>
            <p:cNvSpPr/>
            <p:nvPr/>
          </p:nvSpPr>
          <p:spPr>
            <a:xfrm>
              <a:off x="-45291038" y="-8685116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2" name="Ellipse 1511">
              <a:extLst>
                <a:ext uri="{FF2B5EF4-FFF2-40B4-BE49-F238E27FC236}">
                  <a16:creationId xmlns:a16="http://schemas.microsoft.com/office/drawing/2014/main" id="{4A5A58D2-6EF6-9292-048A-95DCEC8FA0FC}"/>
                </a:ext>
              </a:extLst>
            </p:cNvPr>
            <p:cNvSpPr/>
            <p:nvPr/>
          </p:nvSpPr>
          <p:spPr>
            <a:xfrm>
              <a:off x="-45372000" y="-8685116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3" name="Ellipse 1512">
              <a:extLst>
                <a:ext uri="{FF2B5EF4-FFF2-40B4-BE49-F238E27FC236}">
                  <a16:creationId xmlns:a16="http://schemas.microsoft.com/office/drawing/2014/main" id="{774F714A-24C5-0137-CC55-AAEAAC064E5F}"/>
                </a:ext>
              </a:extLst>
            </p:cNvPr>
            <p:cNvSpPr/>
            <p:nvPr/>
          </p:nvSpPr>
          <p:spPr>
            <a:xfrm>
              <a:off x="-43069302" y="-721562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4" name="Ellipse 1513">
              <a:extLst>
                <a:ext uri="{FF2B5EF4-FFF2-40B4-BE49-F238E27FC236}">
                  <a16:creationId xmlns:a16="http://schemas.microsoft.com/office/drawing/2014/main" id="{58CBADFF-E110-4A9D-0194-750E2ACE6185}"/>
                </a:ext>
              </a:extLst>
            </p:cNvPr>
            <p:cNvSpPr/>
            <p:nvPr/>
          </p:nvSpPr>
          <p:spPr>
            <a:xfrm>
              <a:off x="-44604595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5" name="Ellipse 1514">
              <a:extLst>
                <a:ext uri="{FF2B5EF4-FFF2-40B4-BE49-F238E27FC236}">
                  <a16:creationId xmlns:a16="http://schemas.microsoft.com/office/drawing/2014/main" id="{5D0D8988-BF6E-794E-350B-D9C10E39DFB2}"/>
                </a:ext>
              </a:extLst>
            </p:cNvPr>
            <p:cNvSpPr/>
            <p:nvPr/>
          </p:nvSpPr>
          <p:spPr>
            <a:xfrm>
              <a:off x="-43028620" y="-57458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6" name="Ellipse 1515">
              <a:extLst>
                <a:ext uri="{FF2B5EF4-FFF2-40B4-BE49-F238E27FC236}">
                  <a16:creationId xmlns:a16="http://schemas.microsoft.com/office/drawing/2014/main" id="{530A8B53-39F5-7C8B-2F31-5D828290EC74}"/>
                </a:ext>
              </a:extLst>
            </p:cNvPr>
            <p:cNvSpPr/>
            <p:nvPr/>
          </p:nvSpPr>
          <p:spPr>
            <a:xfrm>
              <a:off x="-42947980" y="-57458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7" name="Ellipse 1516">
              <a:extLst>
                <a:ext uri="{FF2B5EF4-FFF2-40B4-BE49-F238E27FC236}">
                  <a16:creationId xmlns:a16="http://schemas.microsoft.com/office/drawing/2014/main" id="{9F2F7FD6-466C-8A97-DF00-E81FB8805225}"/>
                </a:ext>
              </a:extLst>
            </p:cNvPr>
            <p:cNvSpPr/>
            <p:nvPr/>
          </p:nvSpPr>
          <p:spPr>
            <a:xfrm>
              <a:off x="-43069302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8" name="Ellipse 1517">
              <a:extLst>
                <a:ext uri="{FF2B5EF4-FFF2-40B4-BE49-F238E27FC236}">
                  <a16:creationId xmlns:a16="http://schemas.microsoft.com/office/drawing/2014/main" id="{EB247CFB-D2B4-AD01-F925-35D9F160C24D}"/>
                </a:ext>
              </a:extLst>
            </p:cNvPr>
            <p:cNvSpPr/>
            <p:nvPr/>
          </p:nvSpPr>
          <p:spPr>
            <a:xfrm>
              <a:off x="-44523633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9" name="Ellipse 1518">
              <a:extLst>
                <a:ext uri="{FF2B5EF4-FFF2-40B4-BE49-F238E27FC236}">
                  <a16:creationId xmlns:a16="http://schemas.microsoft.com/office/drawing/2014/main" id="{09233D5C-A0AF-BD15-4C12-9DB99ACECC5C}"/>
                </a:ext>
              </a:extLst>
            </p:cNvPr>
            <p:cNvSpPr/>
            <p:nvPr/>
          </p:nvSpPr>
          <p:spPr>
            <a:xfrm>
              <a:off x="-42947738" y="-61658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0" name="Ellipse 1519">
              <a:extLst>
                <a:ext uri="{FF2B5EF4-FFF2-40B4-BE49-F238E27FC236}">
                  <a16:creationId xmlns:a16="http://schemas.microsoft.com/office/drawing/2014/main" id="{25B2C1D3-E8FB-391F-E70D-FEA5DEA7796C}"/>
                </a:ext>
              </a:extLst>
            </p:cNvPr>
            <p:cNvSpPr/>
            <p:nvPr/>
          </p:nvSpPr>
          <p:spPr>
            <a:xfrm>
              <a:off x="-43230661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1" name="Ellipse 1520">
              <a:extLst>
                <a:ext uri="{FF2B5EF4-FFF2-40B4-BE49-F238E27FC236}">
                  <a16:creationId xmlns:a16="http://schemas.microsoft.com/office/drawing/2014/main" id="{F6AEE0CC-EA8E-0521-9D89-7A96D303712C}"/>
                </a:ext>
              </a:extLst>
            </p:cNvPr>
            <p:cNvSpPr/>
            <p:nvPr/>
          </p:nvSpPr>
          <p:spPr>
            <a:xfrm>
              <a:off x="-43311865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2" name="Ellipse 1521">
              <a:extLst>
                <a:ext uri="{FF2B5EF4-FFF2-40B4-BE49-F238E27FC236}">
                  <a16:creationId xmlns:a16="http://schemas.microsoft.com/office/drawing/2014/main" id="{F54A8749-DEC2-4385-DBD2-C2B0D91D86B6}"/>
                </a:ext>
              </a:extLst>
            </p:cNvPr>
            <p:cNvSpPr/>
            <p:nvPr/>
          </p:nvSpPr>
          <p:spPr>
            <a:xfrm>
              <a:off x="-43756067" y="-77055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3" name="Ellipse 1522">
              <a:extLst>
                <a:ext uri="{FF2B5EF4-FFF2-40B4-BE49-F238E27FC236}">
                  <a16:creationId xmlns:a16="http://schemas.microsoft.com/office/drawing/2014/main" id="{AE242662-481A-B541-8515-056CB1DFC02C}"/>
                </a:ext>
              </a:extLst>
            </p:cNvPr>
            <p:cNvSpPr/>
            <p:nvPr/>
          </p:nvSpPr>
          <p:spPr>
            <a:xfrm>
              <a:off x="-43472902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4" name="Ellipse 1523">
              <a:extLst>
                <a:ext uri="{FF2B5EF4-FFF2-40B4-BE49-F238E27FC236}">
                  <a16:creationId xmlns:a16="http://schemas.microsoft.com/office/drawing/2014/main" id="{D687C6F6-7AB5-4333-EA41-DAB2CBB10AD8}"/>
                </a:ext>
              </a:extLst>
            </p:cNvPr>
            <p:cNvSpPr/>
            <p:nvPr/>
          </p:nvSpPr>
          <p:spPr>
            <a:xfrm>
              <a:off x="-43554106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5" name="Ellipse 1524">
              <a:extLst>
                <a:ext uri="{FF2B5EF4-FFF2-40B4-BE49-F238E27FC236}">
                  <a16:creationId xmlns:a16="http://schemas.microsoft.com/office/drawing/2014/main" id="{AFCD8C36-0786-9CBE-96C7-B53395AB2BCD}"/>
                </a:ext>
              </a:extLst>
            </p:cNvPr>
            <p:cNvSpPr/>
            <p:nvPr/>
          </p:nvSpPr>
          <p:spPr>
            <a:xfrm>
              <a:off x="-43028861" y="-77055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6" name="Ellipse 1525">
              <a:extLst>
                <a:ext uri="{FF2B5EF4-FFF2-40B4-BE49-F238E27FC236}">
                  <a16:creationId xmlns:a16="http://schemas.microsoft.com/office/drawing/2014/main" id="{A4218BAE-1397-A8D9-FA65-90610AD41137}"/>
                </a:ext>
              </a:extLst>
            </p:cNvPr>
            <p:cNvSpPr/>
            <p:nvPr/>
          </p:nvSpPr>
          <p:spPr>
            <a:xfrm>
              <a:off x="-43715546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7" name="Ellipse 1526">
              <a:extLst>
                <a:ext uri="{FF2B5EF4-FFF2-40B4-BE49-F238E27FC236}">
                  <a16:creationId xmlns:a16="http://schemas.microsoft.com/office/drawing/2014/main" id="{154C4B1F-1089-6DCC-7778-1F02AF447A36}"/>
                </a:ext>
              </a:extLst>
            </p:cNvPr>
            <p:cNvSpPr/>
            <p:nvPr/>
          </p:nvSpPr>
          <p:spPr>
            <a:xfrm>
              <a:off x="-46058765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8" name="Ellipse 1527">
              <a:extLst>
                <a:ext uri="{FF2B5EF4-FFF2-40B4-BE49-F238E27FC236}">
                  <a16:creationId xmlns:a16="http://schemas.microsoft.com/office/drawing/2014/main" id="{78D9C80E-0E84-BCB6-B379-D80FE2C844B5}"/>
                </a:ext>
              </a:extLst>
            </p:cNvPr>
            <p:cNvSpPr/>
            <p:nvPr/>
          </p:nvSpPr>
          <p:spPr>
            <a:xfrm>
              <a:off x="-43836868" y="-61658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9" name="Ellipse 1528">
              <a:extLst>
                <a:ext uri="{FF2B5EF4-FFF2-40B4-BE49-F238E27FC236}">
                  <a16:creationId xmlns:a16="http://schemas.microsoft.com/office/drawing/2014/main" id="{0A512002-E841-E31C-0C31-6F0E532D7D5F}"/>
                </a:ext>
              </a:extLst>
            </p:cNvPr>
            <p:cNvSpPr/>
            <p:nvPr/>
          </p:nvSpPr>
          <p:spPr>
            <a:xfrm>
              <a:off x="-43796427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0" name="Ellipse 1529">
              <a:extLst>
                <a:ext uri="{FF2B5EF4-FFF2-40B4-BE49-F238E27FC236}">
                  <a16:creationId xmlns:a16="http://schemas.microsoft.com/office/drawing/2014/main" id="{9C17F331-B2B7-B9F8-8864-949890BE8D3F}"/>
                </a:ext>
              </a:extLst>
            </p:cNvPr>
            <p:cNvSpPr/>
            <p:nvPr/>
          </p:nvSpPr>
          <p:spPr>
            <a:xfrm>
              <a:off x="-43715546" y="-567596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1" name="Ellipse 1530">
              <a:extLst>
                <a:ext uri="{FF2B5EF4-FFF2-40B4-BE49-F238E27FC236}">
                  <a16:creationId xmlns:a16="http://schemas.microsoft.com/office/drawing/2014/main" id="{A85BD4E1-D751-1482-54E9-DB7C95B7EAC0}"/>
                </a:ext>
              </a:extLst>
            </p:cNvPr>
            <p:cNvSpPr/>
            <p:nvPr/>
          </p:nvSpPr>
          <p:spPr>
            <a:xfrm>
              <a:off x="-43715465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2" name="Ellipse 1531">
              <a:extLst>
                <a:ext uri="{FF2B5EF4-FFF2-40B4-BE49-F238E27FC236}">
                  <a16:creationId xmlns:a16="http://schemas.microsoft.com/office/drawing/2014/main" id="{E5209735-E885-F095-92BA-C2A5B9944BAD}"/>
                </a:ext>
              </a:extLst>
            </p:cNvPr>
            <p:cNvSpPr/>
            <p:nvPr/>
          </p:nvSpPr>
          <p:spPr>
            <a:xfrm>
              <a:off x="-44604595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3" name="Ellipse 1532">
              <a:extLst>
                <a:ext uri="{FF2B5EF4-FFF2-40B4-BE49-F238E27FC236}">
                  <a16:creationId xmlns:a16="http://schemas.microsoft.com/office/drawing/2014/main" id="{3AF6B5D2-9886-95B4-CEEA-3E0B06B4C9AC}"/>
                </a:ext>
              </a:extLst>
            </p:cNvPr>
            <p:cNvSpPr/>
            <p:nvPr/>
          </p:nvSpPr>
          <p:spPr>
            <a:xfrm>
              <a:off x="-44523633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4" name="Ellipse 1533">
              <a:extLst>
                <a:ext uri="{FF2B5EF4-FFF2-40B4-BE49-F238E27FC236}">
                  <a16:creationId xmlns:a16="http://schemas.microsoft.com/office/drawing/2014/main" id="{2779E818-F70A-1F44-671E-C9E154A42DC8}"/>
                </a:ext>
              </a:extLst>
            </p:cNvPr>
            <p:cNvSpPr/>
            <p:nvPr/>
          </p:nvSpPr>
          <p:spPr>
            <a:xfrm>
              <a:off x="-42705336" y="-63057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5" name="Ellipse 1534">
              <a:extLst>
                <a:ext uri="{FF2B5EF4-FFF2-40B4-BE49-F238E27FC236}">
                  <a16:creationId xmlns:a16="http://schemas.microsoft.com/office/drawing/2014/main" id="{70478F34-E4E0-4330-E228-B4E9AC7887B6}"/>
                </a:ext>
              </a:extLst>
            </p:cNvPr>
            <p:cNvSpPr/>
            <p:nvPr/>
          </p:nvSpPr>
          <p:spPr>
            <a:xfrm>
              <a:off x="-44038829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6" name="Ellipse 1535">
              <a:extLst>
                <a:ext uri="{FF2B5EF4-FFF2-40B4-BE49-F238E27FC236}">
                  <a16:creationId xmlns:a16="http://schemas.microsoft.com/office/drawing/2014/main" id="{C1B90358-6149-DF16-73AA-FE9404AC2A94}"/>
                </a:ext>
              </a:extLst>
            </p:cNvPr>
            <p:cNvSpPr/>
            <p:nvPr/>
          </p:nvSpPr>
          <p:spPr>
            <a:xfrm>
              <a:off x="-44119469" y="-791552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7" name="Ellipse 1536">
              <a:extLst>
                <a:ext uri="{FF2B5EF4-FFF2-40B4-BE49-F238E27FC236}">
                  <a16:creationId xmlns:a16="http://schemas.microsoft.com/office/drawing/2014/main" id="{ABE806DC-455B-25BD-1568-EDC91D07E98A}"/>
                </a:ext>
              </a:extLst>
            </p:cNvPr>
            <p:cNvSpPr/>
            <p:nvPr/>
          </p:nvSpPr>
          <p:spPr>
            <a:xfrm>
              <a:off x="-44200269" y="-791552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8" name="Ellipse 1537">
              <a:extLst>
                <a:ext uri="{FF2B5EF4-FFF2-40B4-BE49-F238E27FC236}">
                  <a16:creationId xmlns:a16="http://schemas.microsoft.com/office/drawing/2014/main" id="{50D470F5-120F-39F1-8446-7D7587563F78}"/>
                </a:ext>
              </a:extLst>
            </p:cNvPr>
            <p:cNvSpPr/>
            <p:nvPr/>
          </p:nvSpPr>
          <p:spPr>
            <a:xfrm>
              <a:off x="-43069141" y="-567596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9" name="Ellipse 1538">
              <a:extLst>
                <a:ext uri="{FF2B5EF4-FFF2-40B4-BE49-F238E27FC236}">
                  <a16:creationId xmlns:a16="http://schemas.microsoft.com/office/drawing/2014/main" id="{7E677D7E-BD0B-0815-A388-EE37B1B2DB6F}"/>
                </a:ext>
              </a:extLst>
            </p:cNvPr>
            <p:cNvSpPr/>
            <p:nvPr/>
          </p:nvSpPr>
          <p:spPr>
            <a:xfrm>
              <a:off x="-42786459" y="-63057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0" name="Ellipse 1539">
              <a:extLst>
                <a:ext uri="{FF2B5EF4-FFF2-40B4-BE49-F238E27FC236}">
                  <a16:creationId xmlns:a16="http://schemas.microsoft.com/office/drawing/2014/main" id="{C201BE23-EE51-A91F-36DA-5182CB7841FF}"/>
                </a:ext>
              </a:extLst>
            </p:cNvPr>
            <p:cNvSpPr/>
            <p:nvPr/>
          </p:nvSpPr>
          <p:spPr>
            <a:xfrm>
              <a:off x="-42947980" y="-63059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1" name="Ellipse 1540">
              <a:extLst>
                <a:ext uri="{FF2B5EF4-FFF2-40B4-BE49-F238E27FC236}">
                  <a16:creationId xmlns:a16="http://schemas.microsoft.com/office/drawing/2014/main" id="{5C514CB5-13A0-20E7-A243-858524651B06}"/>
                </a:ext>
              </a:extLst>
            </p:cNvPr>
            <p:cNvSpPr/>
            <p:nvPr/>
          </p:nvSpPr>
          <p:spPr>
            <a:xfrm>
              <a:off x="-44281070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2" name="Ellipse 1541">
              <a:extLst>
                <a:ext uri="{FF2B5EF4-FFF2-40B4-BE49-F238E27FC236}">
                  <a16:creationId xmlns:a16="http://schemas.microsoft.com/office/drawing/2014/main" id="{F784BE66-62C8-A805-BB7B-F125250F1998}"/>
                </a:ext>
              </a:extLst>
            </p:cNvPr>
            <p:cNvSpPr/>
            <p:nvPr/>
          </p:nvSpPr>
          <p:spPr>
            <a:xfrm>
              <a:off x="-43109581" y="-630602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3" name="Ellipse 1542">
              <a:extLst>
                <a:ext uri="{FF2B5EF4-FFF2-40B4-BE49-F238E27FC236}">
                  <a16:creationId xmlns:a16="http://schemas.microsoft.com/office/drawing/2014/main" id="{305040D8-CC9E-4D7F-0EE0-F582CD5CEF7C}"/>
                </a:ext>
              </a:extLst>
            </p:cNvPr>
            <p:cNvSpPr/>
            <p:nvPr/>
          </p:nvSpPr>
          <p:spPr>
            <a:xfrm>
              <a:off x="-44442913" y="-79156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4" name="Ellipse 1543">
              <a:extLst>
                <a:ext uri="{FF2B5EF4-FFF2-40B4-BE49-F238E27FC236}">
                  <a16:creationId xmlns:a16="http://schemas.microsoft.com/office/drawing/2014/main" id="{1E237428-98D7-3C6A-ECFE-117853E81DC9}"/>
                </a:ext>
              </a:extLst>
            </p:cNvPr>
            <p:cNvSpPr/>
            <p:nvPr/>
          </p:nvSpPr>
          <p:spPr>
            <a:xfrm>
              <a:off x="-44523714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5" name="Ellipse 1544">
              <a:extLst>
                <a:ext uri="{FF2B5EF4-FFF2-40B4-BE49-F238E27FC236}">
                  <a16:creationId xmlns:a16="http://schemas.microsoft.com/office/drawing/2014/main" id="{5DC397C5-FE96-5F20-8E27-5585DA7F1266}"/>
                </a:ext>
              </a:extLst>
            </p:cNvPr>
            <p:cNvSpPr/>
            <p:nvPr/>
          </p:nvSpPr>
          <p:spPr>
            <a:xfrm>
              <a:off x="-44604515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6" name="Ellipse 1545">
              <a:extLst>
                <a:ext uri="{FF2B5EF4-FFF2-40B4-BE49-F238E27FC236}">
                  <a16:creationId xmlns:a16="http://schemas.microsoft.com/office/drawing/2014/main" id="{DFC17679-788E-DCCA-D63D-6211C4B84D5C}"/>
                </a:ext>
              </a:extLst>
            </p:cNvPr>
            <p:cNvSpPr/>
            <p:nvPr/>
          </p:nvSpPr>
          <p:spPr>
            <a:xfrm>
              <a:off x="-44685315" y="-79156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7" name="Ellipse 1546">
              <a:extLst>
                <a:ext uri="{FF2B5EF4-FFF2-40B4-BE49-F238E27FC236}">
                  <a16:creationId xmlns:a16="http://schemas.microsoft.com/office/drawing/2014/main" id="{B61FF781-1EFB-BE53-D7B7-2C5C5197D368}"/>
                </a:ext>
              </a:extLst>
            </p:cNvPr>
            <p:cNvSpPr/>
            <p:nvPr/>
          </p:nvSpPr>
          <p:spPr>
            <a:xfrm>
              <a:off x="-42907700" y="-72157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8" name="Ellipse 1547">
              <a:extLst>
                <a:ext uri="{FF2B5EF4-FFF2-40B4-BE49-F238E27FC236}">
                  <a16:creationId xmlns:a16="http://schemas.microsoft.com/office/drawing/2014/main" id="{939DDDC4-65DA-BFD5-438D-6C0D2D11184F}"/>
                </a:ext>
              </a:extLst>
            </p:cNvPr>
            <p:cNvSpPr/>
            <p:nvPr/>
          </p:nvSpPr>
          <p:spPr>
            <a:xfrm>
              <a:off x="-43271263" y="-63057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9" name="Ellipse 1548">
              <a:extLst>
                <a:ext uri="{FF2B5EF4-FFF2-40B4-BE49-F238E27FC236}">
                  <a16:creationId xmlns:a16="http://schemas.microsoft.com/office/drawing/2014/main" id="{7567C139-6EA2-9D4F-9EB0-ADDDE9FC278D}"/>
                </a:ext>
              </a:extLst>
            </p:cNvPr>
            <p:cNvSpPr/>
            <p:nvPr/>
          </p:nvSpPr>
          <p:spPr>
            <a:xfrm>
              <a:off x="-42745938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0" name="Ellipse 1549">
              <a:extLst>
                <a:ext uri="{FF2B5EF4-FFF2-40B4-BE49-F238E27FC236}">
                  <a16:creationId xmlns:a16="http://schemas.microsoft.com/office/drawing/2014/main" id="{BD3FC51E-2231-25B7-6F9E-80959475AD59}"/>
                </a:ext>
              </a:extLst>
            </p:cNvPr>
            <p:cNvSpPr/>
            <p:nvPr/>
          </p:nvSpPr>
          <p:spPr>
            <a:xfrm>
              <a:off x="-43351903" y="-6305864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1" name="Ellipse 1550">
              <a:extLst>
                <a:ext uri="{FF2B5EF4-FFF2-40B4-BE49-F238E27FC236}">
                  <a16:creationId xmlns:a16="http://schemas.microsoft.com/office/drawing/2014/main" id="{DEA556DB-06A7-ECAC-A05C-4E405B39DDE5}"/>
                </a:ext>
              </a:extLst>
            </p:cNvPr>
            <p:cNvSpPr/>
            <p:nvPr/>
          </p:nvSpPr>
          <p:spPr>
            <a:xfrm>
              <a:off x="-42665137" y="-7215545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2" name="Ellipse 1551">
              <a:extLst>
                <a:ext uri="{FF2B5EF4-FFF2-40B4-BE49-F238E27FC236}">
                  <a16:creationId xmlns:a16="http://schemas.microsoft.com/office/drawing/2014/main" id="{AD92A446-2F13-01BF-7652-954AD709E93E}"/>
                </a:ext>
              </a:extLst>
            </p:cNvPr>
            <p:cNvSpPr/>
            <p:nvPr/>
          </p:nvSpPr>
          <p:spPr>
            <a:xfrm>
              <a:off x="-43432703" y="-6305864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3" name="Ellipse 1552">
              <a:extLst>
                <a:ext uri="{FF2B5EF4-FFF2-40B4-BE49-F238E27FC236}">
                  <a16:creationId xmlns:a16="http://schemas.microsoft.com/office/drawing/2014/main" id="{C8B814A9-4D52-C528-6A51-A6FA0304C007}"/>
                </a:ext>
              </a:extLst>
            </p:cNvPr>
            <p:cNvSpPr/>
            <p:nvPr/>
          </p:nvSpPr>
          <p:spPr>
            <a:xfrm>
              <a:off x="-43513504" y="-63057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4" name="Ellipse 1553">
              <a:extLst>
                <a:ext uri="{FF2B5EF4-FFF2-40B4-BE49-F238E27FC236}">
                  <a16:creationId xmlns:a16="http://schemas.microsoft.com/office/drawing/2014/main" id="{3B8E5203-D5E7-C349-B727-C40D39BD7667}"/>
                </a:ext>
              </a:extLst>
            </p:cNvPr>
            <p:cNvSpPr/>
            <p:nvPr/>
          </p:nvSpPr>
          <p:spPr>
            <a:xfrm>
              <a:off x="-43675347" y="-56060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5" name="Ellipse 1554">
              <a:extLst>
                <a:ext uri="{FF2B5EF4-FFF2-40B4-BE49-F238E27FC236}">
                  <a16:creationId xmlns:a16="http://schemas.microsoft.com/office/drawing/2014/main" id="{71AD640A-FEBB-3B13-6959-B166640B6880}"/>
                </a:ext>
              </a:extLst>
            </p:cNvPr>
            <p:cNvSpPr/>
            <p:nvPr/>
          </p:nvSpPr>
          <p:spPr>
            <a:xfrm>
              <a:off x="-43675347" y="-630602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6" name="Ellipse 1555">
              <a:extLst>
                <a:ext uri="{FF2B5EF4-FFF2-40B4-BE49-F238E27FC236}">
                  <a16:creationId xmlns:a16="http://schemas.microsoft.com/office/drawing/2014/main" id="{6DE79C15-DD38-3FB6-8567-79B25395AD8C}"/>
                </a:ext>
              </a:extLst>
            </p:cNvPr>
            <p:cNvSpPr/>
            <p:nvPr/>
          </p:nvSpPr>
          <p:spPr>
            <a:xfrm>
              <a:off x="-43513504" y="-560580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7" name="Ellipse 1556">
              <a:extLst>
                <a:ext uri="{FF2B5EF4-FFF2-40B4-BE49-F238E27FC236}">
                  <a16:creationId xmlns:a16="http://schemas.microsoft.com/office/drawing/2014/main" id="{3415993A-FDA1-C948-E15B-63CEB9743D10}"/>
                </a:ext>
              </a:extLst>
            </p:cNvPr>
            <p:cNvSpPr/>
            <p:nvPr/>
          </p:nvSpPr>
          <p:spPr>
            <a:xfrm>
              <a:off x="-43432703" y="-5605881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8" name="Ellipse 1557">
              <a:extLst>
                <a:ext uri="{FF2B5EF4-FFF2-40B4-BE49-F238E27FC236}">
                  <a16:creationId xmlns:a16="http://schemas.microsoft.com/office/drawing/2014/main" id="{C085A6C6-3397-ACD3-CCE4-885D2FA932FF}"/>
                </a:ext>
              </a:extLst>
            </p:cNvPr>
            <p:cNvSpPr/>
            <p:nvPr/>
          </p:nvSpPr>
          <p:spPr>
            <a:xfrm>
              <a:off x="-43351903" y="-5605881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9" name="Ellipse 1558">
              <a:extLst>
                <a:ext uri="{FF2B5EF4-FFF2-40B4-BE49-F238E27FC236}">
                  <a16:creationId xmlns:a16="http://schemas.microsoft.com/office/drawing/2014/main" id="{6BB4CB4C-9A24-E332-CAF6-D05277F4C379}"/>
                </a:ext>
              </a:extLst>
            </p:cNvPr>
            <p:cNvSpPr/>
            <p:nvPr/>
          </p:nvSpPr>
          <p:spPr>
            <a:xfrm>
              <a:off x="-43271263" y="-560580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0" name="Ellipse 1559">
              <a:extLst>
                <a:ext uri="{FF2B5EF4-FFF2-40B4-BE49-F238E27FC236}">
                  <a16:creationId xmlns:a16="http://schemas.microsoft.com/office/drawing/2014/main" id="{542D964E-5FC2-F2E5-0662-16429A6E3F89}"/>
                </a:ext>
              </a:extLst>
            </p:cNvPr>
            <p:cNvSpPr/>
            <p:nvPr/>
          </p:nvSpPr>
          <p:spPr>
            <a:xfrm>
              <a:off x="-43836948" y="-63059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1" name="Ellipse 1560">
              <a:extLst>
                <a:ext uri="{FF2B5EF4-FFF2-40B4-BE49-F238E27FC236}">
                  <a16:creationId xmlns:a16="http://schemas.microsoft.com/office/drawing/2014/main" id="{4EB54CEA-25B3-16D0-C206-BC6D7006256F}"/>
                </a:ext>
              </a:extLst>
            </p:cNvPr>
            <p:cNvSpPr/>
            <p:nvPr/>
          </p:nvSpPr>
          <p:spPr>
            <a:xfrm>
              <a:off x="-43109581" y="-56060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2" name="Ellipse 1561">
              <a:extLst>
                <a:ext uri="{FF2B5EF4-FFF2-40B4-BE49-F238E27FC236}">
                  <a16:creationId xmlns:a16="http://schemas.microsoft.com/office/drawing/2014/main" id="{B47BDF5F-AAC7-9479-4537-C001140D4805}"/>
                </a:ext>
              </a:extLst>
            </p:cNvPr>
            <p:cNvSpPr/>
            <p:nvPr/>
          </p:nvSpPr>
          <p:spPr>
            <a:xfrm>
              <a:off x="-43998228" y="-63057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3" name="Ellipse 1562">
              <a:extLst>
                <a:ext uri="{FF2B5EF4-FFF2-40B4-BE49-F238E27FC236}">
                  <a16:creationId xmlns:a16="http://schemas.microsoft.com/office/drawing/2014/main" id="{2298C1EC-8DC8-A512-A0DB-EC93F917A86F}"/>
                </a:ext>
              </a:extLst>
            </p:cNvPr>
            <p:cNvSpPr/>
            <p:nvPr/>
          </p:nvSpPr>
          <p:spPr>
            <a:xfrm>
              <a:off x="-44079431" y="-63057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4" name="Ellipse 1563">
              <a:extLst>
                <a:ext uri="{FF2B5EF4-FFF2-40B4-BE49-F238E27FC236}">
                  <a16:creationId xmlns:a16="http://schemas.microsoft.com/office/drawing/2014/main" id="{F5B81C76-9DFC-98F0-D26B-F957CFA411A6}"/>
                </a:ext>
              </a:extLst>
            </p:cNvPr>
            <p:cNvSpPr/>
            <p:nvPr/>
          </p:nvSpPr>
          <p:spPr>
            <a:xfrm>
              <a:off x="-42503697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5" name="Ellipse 1564">
              <a:extLst>
                <a:ext uri="{FF2B5EF4-FFF2-40B4-BE49-F238E27FC236}">
                  <a16:creationId xmlns:a16="http://schemas.microsoft.com/office/drawing/2014/main" id="{074114E3-8D38-BA9B-553F-0AFE0414C20A}"/>
                </a:ext>
              </a:extLst>
            </p:cNvPr>
            <p:cNvSpPr/>
            <p:nvPr/>
          </p:nvSpPr>
          <p:spPr>
            <a:xfrm>
              <a:off x="-41937770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6" name="Ellipse 1565">
              <a:extLst>
                <a:ext uri="{FF2B5EF4-FFF2-40B4-BE49-F238E27FC236}">
                  <a16:creationId xmlns:a16="http://schemas.microsoft.com/office/drawing/2014/main" id="{A1ECFF84-5625-C5FC-9525-733548116757}"/>
                </a:ext>
              </a:extLst>
            </p:cNvPr>
            <p:cNvSpPr/>
            <p:nvPr/>
          </p:nvSpPr>
          <p:spPr>
            <a:xfrm>
              <a:off x="-44038829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7" name="Ellipse 1566">
              <a:extLst>
                <a:ext uri="{FF2B5EF4-FFF2-40B4-BE49-F238E27FC236}">
                  <a16:creationId xmlns:a16="http://schemas.microsoft.com/office/drawing/2014/main" id="{CFA893F8-D88A-DC3F-9AEC-039CC6298952}"/>
                </a:ext>
              </a:extLst>
            </p:cNvPr>
            <p:cNvSpPr/>
            <p:nvPr/>
          </p:nvSpPr>
          <p:spPr>
            <a:xfrm>
              <a:off x="-44281070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8" name="Ellipse 1567">
              <a:extLst>
                <a:ext uri="{FF2B5EF4-FFF2-40B4-BE49-F238E27FC236}">
                  <a16:creationId xmlns:a16="http://schemas.microsoft.com/office/drawing/2014/main" id="{90345758-8C0F-D067-9887-BCD81617E2FE}"/>
                </a:ext>
              </a:extLst>
            </p:cNvPr>
            <p:cNvSpPr/>
            <p:nvPr/>
          </p:nvSpPr>
          <p:spPr>
            <a:xfrm>
              <a:off x="-43756067" y="-44863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9" name="Ellipse 1568">
              <a:extLst>
                <a:ext uri="{FF2B5EF4-FFF2-40B4-BE49-F238E27FC236}">
                  <a16:creationId xmlns:a16="http://schemas.microsoft.com/office/drawing/2014/main" id="{FC8A311D-A94B-FB85-6E4C-1CAE8F10C4C3}"/>
                </a:ext>
              </a:extLst>
            </p:cNvPr>
            <p:cNvSpPr/>
            <p:nvPr/>
          </p:nvSpPr>
          <p:spPr>
            <a:xfrm>
              <a:off x="-43069141" y="-637595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0" name="Ellipse 1569">
              <a:extLst>
                <a:ext uri="{FF2B5EF4-FFF2-40B4-BE49-F238E27FC236}">
                  <a16:creationId xmlns:a16="http://schemas.microsoft.com/office/drawing/2014/main" id="{6A250799-32FC-F718-1656-D356E114B460}"/>
                </a:ext>
              </a:extLst>
            </p:cNvPr>
            <p:cNvSpPr/>
            <p:nvPr/>
          </p:nvSpPr>
          <p:spPr>
            <a:xfrm>
              <a:off x="-43796427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1" name="Ellipse 1570">
              <a:extLst>
                <a:ext uri="{FF2B5EF4-FFF2-40B4-BE49-F238E27FC236}">
                  <a16:creationId xmlns:a16="http://schemas.microsoft.com/office/drawing/2014/main" id="{6C098BAF-FA99-2FC5-E4A1-9A6F89C5FE91}"/>
                </a:ext>
              </a:extLst>
            </p:cNvPr>
            <p:cNvSpPr/>
            <p:nvPr/>
          </p:nvSpPr>
          <p:spPr>
            <a:xfrm>
              <a:off x="-43715546" y="-637595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2" name="Ellipse 1571">
              <a:extLst>
                <a:ext uri="{FF2B5EF4-FFF2-40B4-BE49-F238E27FC236}">
                  <a16:creationId xmlns:a16="http://schemas.microsoft.com/office/drawing/2014/main" id="{1466E407-2EA8-0BAD-683B-4A9EFB532F6B}"/>
                </a:ext>
              </a:extLst>
            </p:cNvPr>
            <p:cNvSpPr/>
            <p:nvPr/>
          </p:nvSpPr>
          <p:spPr>
            <a:xfrm>
              <a:off x="-43837029" y="-44863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3" name="Ellipse 1572">
              <a:extLst>
                <a:ext uri="{FF2B5EF4-FFF2-40B4-BE49-F238E27FC236}">
                  <a16:creationId xmlns:a16="http://schemas.microsoft.com/office/drawing/2014/main" id="{0D97AA97-040B-421E-0829-557C2984D405}"/>
                </a:ext>
              </a:extLst>
            </p:cNvPr>
            <p:cNvSpPr/>
            <p:nvPr/>
          </p:nvSpPr>
          <p:spPr>
            <a:xfrm>
              <a:off x="-44846997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4" name="Ellipse 1573">
              <a:extLst>
                <a:ext uri="{FF2B5EF4-FFF2-40B4-BE49-F238E27FC236}">
                  <a16:creationId xmlns:a16="http://schemas.microsoft.com/office/drawing/2014/main" id="{46BD52B4-0EF9-6F6D-30DB-8531DE4C834F}"/>
                </a:ext>
              </a:extLst>
            </p:cNvPr>
            <p:cNvSpPr/>
            <p:nvPr/>
          </p:nvSpPr>
          <p:spPr>
            <a:xfrm>
              <a:off x="-44927637" y="-791552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5" name="Ellipse 1574">
              <a:extLst>
                <a:ext uri="{FF2B5EF4-FFF2-40B4-BE49-F238E27FC236}">
                  <a16:creationId xmlns:a16="http://schemas.microsoft.com/office/drawing/2014/main" id="{FE4C891B-EB62-415A-65E1-5179F2A72937}"/>
                </a:ext>
              </a:extLst>
            </p:cNvPr>
            <p:cNvSpPr/>
            <p:nvPr/>
          </p:nvSpPr>
          <p:spPr>
            <a:xfrm>
              <a:off x="-43069463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6" name="Ellipse 1575">
              <a:extLst>
                <a:ext uri="{FF2B5EF4-FFF2-40B4-BE49-F238E27FC236}">
                  <a16:creationId xmlns:a16="http://schemas.microsoft.com/office/drawing/2014/main" id="{E45DFF87-FB2B-EBD8-8E4C-E7D7CB5005AD}"/>
                </a:ext>
              </a:extLst>
            </p:cNvPr>
            <p:cNvSpPr/>
            <p:nvPr/>
          </p:nvSpPr>
          <p:spPr>
            <a:xfrm>
              <a:off x="-45089238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7" name="Ellipse 1576">
              <a:extLst>
                <a:ext uri="{FF2B5EF4-FFF2-40B4-BE49-F238E27FC236}">
                  <a16:creationId xmlns:a16="http://schemas.microsoft.com/office/drawing/2014/main" id="{6897C85C-1DEB-998C-5E8E-E36472E66CA1}"/>
                </a:ext>
              </a:extLst>
            </p:cNvPr>
            <p:cNvSpPr/>
            <p:nvPr/>
          </p:nvSpPr>
          <p:spPr>
            <a:xfrm>
              <a:off x="-42988501" y="-861527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8" name="Ellipse 1577">
              <a:extLst>
                <a:ext uri="{FF2B5EF4-FFF2-40B4-BE49-F238E27FC236}">
                  <a16:creationId xmlns:a16="http://schemas.microsoft.com/office/drawing/2014/main" id="{6D025D7F-EFA9-94E9-5DE3-CB4122421F0A}"/>
                </a:ext>
              </a:extLst>
            </p:cNvPr>
            <p:cNvSpPr/>
            <p:nvPr/>
          </p:nvSpPr>
          <p:spPr>
            <a:xfrm>
              <a:off x="-42988501" y="-76355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9" name="Ellipse 1578">
              <a:extLst>
                <a:ext uri="{FF2B5EF4-FFF2-40B4-BE49-F238E27FC236}">
                  <a16:creationId xmlns:a16="http://schemas.microsoft.com/office/drawing/2014/main" id="{A32063AA-393E-AC57-66AF-3FD0DA72B496}"/>
                </a:ext>
              </a:extLst>
            </p:cNvPr>
            <p:cNvSpPr/>
            <p:nvPr/>
          </p:nvSpPr>
          <p:spPr>
            <a:xfrm>
              <a:off x="-43715546" y="-55361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0" name="Ellipse 1579">
              <a:extLst>
                <a:ext uri="{FF2B5EF4-FFF2-40B4-BE49-F238E27FC236}">
                  <a16:creationId xmlns:a16="http://schemas.microsoft.com/office/drawing/2014/main" id="{7CB13DAF-949D-8286-5EF6-A2DD9C2D29A5}"/>
                </a:ext>
              </a:extLst>
            </p:cNvPr>
            <p:cNvSpPr/>
            <p:nvPr/>
          </p:nvSpPr>
          <p:spPr>
            <a:xfrm>
              <a:off x="-42947980" y="-64457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1" name="Ellipse 1580">
              <a:extLst>
                <a:ext uri="{FF2B5EF4-FFF2-40B4-BE49-F238E27FC236}">
                  <a16:creationId xmlns:a16="http://schemas.microsoft.com/office/drawing/2014/main" id="{8FB78541-D559-1FDB-8775-05644E7102A3}"/>
                </a:ext>
              </a:extLst>
            </p:cNvPr>
            <p:cNvSpPr/>
            <p:nvPr/>
          </p:nvSpPr>
          <p:spPr>
            <a:xfrm>
              <a:off x="-43028620" y="-64457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2" name="Ellipse 1581">
              <a:extLst>
                <a:ext uri="{FF2B5EF4-FFF2-40B4-BE49-F238E27FC236}">
                  <a16:creationId xmlns:a16="http://schemas.microsoft.com/office/drawing/2014/main" id="{288E5629-5804-DEAB-EDFC-77EE8E9086F2}"/>
                </a:ext>
              </a:extLst>
            </p:cNvPr>
            <p:cNvSpPr/>
            <p:nvPr/>
          </p:nvSpPr>
          <p:spPr>
            <a:xfrm>
              <a:off x="-45331640" y="-791528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3" name="Ellipse 1582">
              <a:extLst>
                <a:ext uri="{FF2B5EF4-FFF2-40B4-BE49-F238E27FC236}">
                  <a16:creationId xmlns:a16="http://schemas.microsoft.com/office/drawing/2014/main" id="{6B3204FD-B59B-E433-D45D-D073B5755C60}"/>
                </a:ext>
              </a:extLst>
            </p:cNvPr>
            <p:cNvSpPr/>
            <p:nvPr/>
          </p:nvSpPr>
          <p:spPr>
            <a:xfrm>
              <a:off x="-45412682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4" name="Ellipse 1583">
              <a:extLst>
                <a:ext uri="{FF2B5EF4-FFF2-40B4-BE49-F238E27FC236}">
                  <a16:creationId xmlns:a16="http://schemas.microsoft.com/office/drawing/2014/main" id="{777C51E4-980A-AC30-7AEF-0A9C75FE7867}"/>
                </a:ext>
              </a:extLst>
            </p:cNvPr>
            <p:cNvSpPr/>
            <p:nvPr/>
          </p:nvSpPr>
          <p:spPr>
            <a:xfrm>
              <a:off x="-45372161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5" name="Ellipse 1584">
              <a:extLst>
                <a:ext uri="{FF2B5EF4-FFF2-40B4-BE49-F238E27FC236}">
                  <a16:creationId xmlns:a16="http://schemas.microsoft.com/office/drawing/2014/main" id="{14C21055-C296-C2FF-E62A-E03152FAB29B}"/>
                </a:ext>
              </a:extLst>
            </p:cNvPr>
            <p:cNvSpPr/>
            <p:nvPr/>
          </p:nvSpPr>
          <p:spPr>
            <a:xfrm>
              <a:off x="-45291199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6" name="Ellipse 1585">
              <a:extLst>
                <a:ext uri="{FF2B5EF4-FFF2-40B4-BE49-F238E27FC236}">
                  <a16:creationId xmlns:a16="http://schemas.microsoft.com/office/drawing/2014/main" id="{67469F18-F6C7-BFC5-DAE7-40AF27F08E92}"/>
                </a:ext>
              </a:extLst>
            </p:cNvPr>
            <p:cNvSpPr/>
            <p:nvPr/>
          </p:nvSpPr>
          <p:spPr>
            <a:xfrm>
              <a:off x="-45573961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7" name="Ellipse 1586">
              <a:extLst>
                <a:ext uri="{FF2B5EF4-FFF2-40B4-BE49-F238E27FC236}">
                  <a16:creationId xmlns:a16="http://schemas.microsoft.com/office/drawing/2014/main" id="{0C2F7563-5945-858F-B617-26B1DD670529}"/>
                </a:ext>
              </a:extLst>
            </p:cNvPr>
            <p:cNvSpPr/>
            <p:nvPr/>
          </p:nvSpPr>
          <p:spPr>
            <a:xfrm>
              <a:off x="-43069141" y="-55361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8" name="Ellipse 1587">
              <a:extLst>
                <a:ext uri="{FF2B5EF4-FFF2-40B4-BE49-F238E27FC236}">
                  <a16:creationId xmlns:a16="http://schemas.microsoft.com/office/drawing/2014/main" id="{432DF8F1-A51E-DF6B-F97B-112C79944BC3}"/>
                </a:ext>
              </a:extLst>
            </p:cNvPr>
            <p:cNvSpPr/>
            <p:nvPr/>
          </p:nvSpPr>
          <p:spPr>
            <a:xfrm>
              <a:off x="-44483112" y="-826507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9" name="Ellipse 1588">
              <a:extLst>
                <a:ext uri="{FF2B5EF4-FFF2-40B4-BE49-F238E27FC236}">
                  <a16:creationId xmlns:a16="http://schemas.microsoft.com/office/drawing/2014/main" id="{34D3414D-8C54-F1D5-237D-C27392990AEA}"/>
                </a:ext>
              </a:extLst>
            </p:cNvPr>
            <p:cNvSpPr/>
            <p:nvPr/>
          </p:nvSpPr>
          <p:spPr>
            <a:xfrm>
              <a:off x="-43756148" y="-64457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0" name="Ellipse 1589">
              <a:extLst>
                <a:ext uri="{FF2B5EF4-FFF2-40B4-BE49-F238E27FC236}">
                  <a16:creationId xmlns:a16="http://schemas.microsoft.com/office/drawing/2014/main" id="{18353CA7-2BEF-5F68-5746-D47E8C873194}"/>
                </a:ext>
              </a:extLst>
            </p:cNvPr>
            <p:cNvSpPr/>
            <p:nvPr/>
          </p:nvSpPr>
          <p:spPr>
            <a:xfrm>
              <a:off x="-45655165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1" name="Ellipse 1590">
              <a:extLst>
                <a:ext uri="{FF2B5EF4-FFF2-40B4-BE49-F238E27FC236}">
                  <a16:creationId xmlns:a16="http://schemas.microsoft.com/office/drawing/2014/main" id="{66579782-C1C8-E3BB-F97F-FBBCA4C1A9F9}"/>
                </a:ext>
              </a:extLst>
            </p:cNvPr>
            <p:cNvSpPr/>
            <p:nvPr/>
          </p:nvSpPr>
          <p:spPr>
            <a:xfrm>
              <a:off x="-43836787" y="-64457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2" name="Ellipse 1591">
              <a:extLst>
                <a:ext uri="{FF2B5EF4-FFF2-40B4-BE49-F238E27FC236}">
                  <a16:creationId xmlns:a16="http://schemas.microsoft.com/office/drawing/2014/main" id="{4FF2BF22-DF95-E6EE-D0D2-3311B08351EC}"/>
                </a:ext>
              </a:extLst>
            </p:cNvPr>
            <p:cNvSpPr/>
            <p:nvPr/>
          </p:nvSpPr>
          <p:spPr>
            <a:xfrm>
              <a:off x="-44442913" y="-72157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3" name="Ellipse 1592">
              <a:extLst>
                <a:ext uri="{FF2B5EF4-FFF2-40B4-BE49-F238E27FC236}">
                  <a16:creationId xmlns:a16="http://schemas.microsoft.com/office/drawing/2014/main" id="{3A66EC4D-DEF2-F666-110A-A4E3E821A134}"/>
                </a:ext>
              </a:extLst>
            </p:cNvPr>
            <p:cNvSpPr/>
            <p:nvPr/>
          </p:nvSpPr>
          <p:spPr>
            <a:xfrm>
              <a:off x="-45372000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4" name="Ellipse 1593">
              <a:extLst>
                <a:ext uri="{FF2B5EF4-FFF2-40B4-BE49-F238E27FC236}">
                  <a16:creationId xmlns:a16="http://schemas.microsoft.com/office/drawing/2014/main" id="{A1E6F08E-EF34-C364-621D-C2173A1D4B29}"/>
                </a:ext>
              </a:extLst>
            </p:cNvPr>
            <p:cNvSpPr/>
            <p:nvPr/>
          </p:nvSpPr>
          <p:spPr>
            <a:xfrm>
              <a:off x="-42180414" y="-55361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5" name="Ellipse 1594">
              <a:extLst>
                <a:ext uri="{FF2B5EF4-FFF2-40B4-BE49-F238E27FC236}">
                  <a16:creationId xmlns:a16="http://schemas.microsoft.com/office/drawing/2014/main" id="{02ABFC54-A47E-6E73-5D65-4D540E769BC7}"/>
                </a:ext>
              </a:extLst>
            </p:cNvPr>
            <p:cNvSpPr/>
            <p:nvPr/>
          </p:nvSpPr>
          <p:spPr>
            <a:xfrm>
              <a:off x="-45816202" y="-79154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6" name="Ellipse 1595">
              <a:extLst>
                <a:ext uri="{FF2B5EF4-FFF2-40B4-BE49-F238E27FC236}">
                  <a16:creationId xmlns:a16="http://schemas.microsoft.com/office/drawing/2014/main" id="{64E68073-7D29-28A8-D8A0-7F9A6F7A093E}"/>
                </a:ext>
              </a:extLst>
            </p:cNvPr>
            <p:cNvSpPr/>
            <p:nvPr/>
          </p:nvSpPr>
          <p:spPr>
            <a:xfrm>
              <a:off x="-45291038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7" name="Ellipse 1596">
              <a:extLst>
                <a:ext uri="{FF2B5EF4-FFF2-40B4-BE49-F238E27FC236}">
                  <a16:creationId xmlns:a16="http://schemas.microsoft.com/office/drawing/2014/main" id="{9B0EA149-3CDD-9822-AAE1-A45880133AEC}"/>
                </a:ext>
              </a:extLst>
            </p:cNvPr>
            <p:cNvSpPr/>
            <p:nvPr/>
          </p:nvSpPr>
          <p:spPr>
            <a:xfrm>
              <a:off x="-44644875" y="-826507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8" name="Ellipse 1597">
              <a:extLst>
                <a:ext uri="{FF2B5EF4-FFF2-40B4-BE49-F238E27FC236}">
                  <a16:creationId xmlns:a16="http://schemas.microsoft.com/office/drawing/2014/main" id="{34865592-1BB9-CE03-3CC1-50CAD23B6E67}"/>
                </a:ext>
              </a:extLst>
            </p:cNvPr>
            <p:cNvSpPr/>
            <p:nvPr/>
          </p:nvSpPr>
          <p:spPr>
            <a:xfrm>
              <a:off x="-45291280" y="-826507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9" name="Ellipse 1598">
              <a:extLst>
                <a:ext uri="{FF2B5EF4-FFF2-40B4-BE49-F238E27FC236}">
                  <a16:creationId xmlns:a16="http://schemas.microsoft.com/office/drawing/2014/main" id="{E63A98C4-5B67-D85B-7DF0-06DA5FAC6730}"/>
                </a:ext>
              </a:extLst>
            </p:cNvPr>
            <p:cNvSpPr/>
            <p:nvPr/>
          </p:nvSpPr>
          <p:spPr>
            <a:xfrm>
              <a:off x="-46058846" y="-79156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0" name="Ellipse 1599">
              <a:extLst>
                <a:ext uri="{FF2B5EF4-FFF2-40B4-BE49-F238E27FC236}">
                  <a16:creationId xmlns:a16="http://schemas.microsoft.com/office/drawing/2014/main" id="{4C2CCC5C-F6BA-F277-975A-4D226FC23403}"/>
                </a:ext>
              </a:extLst>
            </p:cNvPr>
            <p:cNvSpPr/>
            <p:nvPr/>
          </p:nvSpPr>
          <p:spPr>
            <a:xfrm>
              <a:off x="-44685315" y="-72157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1" name="Ellipse 1600">
              <a:extLst>
                <a:ext uri="{FF2B5EF4-FFF2-40B4-BE49-F238E27FC236}">
                  <a16:creationId xmlns:a16="http://schemas.microsoft.com/office/drawing/2014/main" id="{4F6BA87C-D9E2-CA0F-2AD2-4ABD5CC4F2E0}"/>
                </a:ext>
              </a:extLst>
            </p:cNvPr>
            <p:cNvSpPr/>
            <p:nvPr/>
          </p:nvSpPr>
          <p:spPr>
            <a:xfrm>
              <a:off x="-44604353" y="-81953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2" name="Ellipse 1601">
              <a:extLst>
                <a:ext uri="{FF2B5EF4-FFF2-40B4-BE49-F238E27FC236}">
                  <a16:creationId xmlns:a16="http://schemas.microsoft.com/office/drawing/2014/main" id="{DC423FDA-D653-FD43-70BB-AD0B9964BF2C}"/>
                </a:ext>
              </a:extLst>
            </p:cNvPr>
            <p:cNvSpPr/>
            <p:nvPr/>
          </p:nvSpPr>
          <p:spPr>
            <a:xfrm>
              <a:off x="-43836787" y="-546635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3" name="Ellipse 1602">
              <a:extLst>
                <a:ext uri="{FF2B5EF4-FFF2-40B4-BE49-F238E27FC236}">
                  <a16:creationId xmlns:a16="http://schemas.microsoft.com/office/drawing/2014/main" id="{2CFB8DEF-B922-977E-452F-0A395EF34A50}"/>
                </a:ext>
              </a:extLst>
            </p:cNvPr>
            <p:cNvSpPr/>
            <p:nvPr/>
          </p:nvSpPr>
          <p:spPr>
            <a:xfrm>
              <a:off x="-44685315" y="-903514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4" name="Ellipse 1603">
              <a:extLst>
                <a:ext uri="{FF2B5EF4-FFF2-40B4-BE49-F238E27FC236}">
                  <a16:creationId xmlns:a16="http://schemas.microsoft.com/office/drawing/2014/main" id="{CA6017D0-C594-F8FD-2684-81DEDCDC780C}"/>
                </a:ext>
              </a:extLst>
            </p:cNvPr>
            <p:cNvSpPr/>
            <p:nvPr/>
          </p:nvSpPr>
          <p:spPr>
            <a:xfrm>
              <a:off x="-42947980" y="-79856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5" name="Ellipse 1604">
              <a:extLst>
                <a:ext uri="{FF2B5EF4-FFF2-40B4-BE49-F238E27FC236}">
                  <a16:creationId xmlns:a16="http://schemas.microsoft.com/office/drawing/2014/main" id="{66F6044F-C03F-E468-E639-D2D8335E4DC5}"/>
                </a:ext>
              </a:extLst>
            </p:cNvPr>
            <p:cNvSpPr/>
            <p:nvPr/>
          </p:nvSpPr>
          <p:spPr>
            <a:xfrm>
              <a:off x="-44846997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6" name="Ellipse 1605">
              <a:extLst>
                <a:ext uri="{FF2B5EF4-FFF2-40B4-BE49-F238E27FC236}">
                  <a16:creationId xmlns:a16="http://schemas.microsoft.com/office/drawing/2014/main" id="{226CCAF5-9A4E-449A-33E8-BD746249F748}"/>
                </a:ext>
              </a:extLst>
            </p:cNvPr>
            <p:cNvSpPr/>
            <p:nvPr/>
          </p:nvSpPr>
          <p:spPr>
            <a:xfrm>
              <a:off x="-44483112" y="-88252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7" name="Ellipse 1606">
              <a:extLst>
                <a:ext uri="{FF2B5EF4-FFF2-40B4-BE49-F238E27FC236}">
                  <a16:creationId xmlns:a16="http://schemas.microsoft.com/office/drawing/2014/main" id="{706F1286-B093-BB4F-0EF7-6DF8E5CFBE7B}"/>
                </a:ext>
              </a:extLst>
            </p:cNvPr>
            <p:cNvSpPr/>
            <p:nvPr/>
          </p:nvSpPr>
          <p:spPr>
            <a:xfrm>
              <a:off x="-43715304" y="-455618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8" name="Ellipse 1607">
              <a:extLst>
                <a:ext uri="{FF2B5EF4-FFF2-40B4-BE49-F238E27FC236}">
                  <a16:creationId xmlns:a16="http://schemas.microsoft.com/office/drawing/2014/main" id="{3D77CD94-8C88-7785-B0FC-AEBF6E5FD30B}"/>
                </a:ext>
              </a:extLst>
            </p:cNvPr>
            <p:cNvSpPr/>
            <p:nvPr/>
          </p:nvSpPr>
          <p:spPr>
            <a:xfrm>
              <a:off x="-45089238" y="-72153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9" name="Ellipse 1608">
              <a:extLst>
                <a:ext uri="{FF2B5EF4-FFF2-40B4-BE49-F238E27FC236}">
                  <a16:creationId xmlns:a16="http://schemas.microsoft.com/office/drawing/2014/main" id="{3A45C9F0-0686-0043-E56F-9A3D98FBC644}"/>
                </a:ext>
              </a:extLst>
            </p:cNvPr>
            <p:cNvSpPr/>
            <p:nvPr/>
          </p:nvSpPr>
          <p:spPr>
            <a:xfrm>
              <a:off x="-42907700" y="-65158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0" name="Ellipse 1609">
              <a:extLst>
                <a:ext uri="{FF2B5EF4-FFF2-40B4-BE49-F238E27FC236}">
                  <a16:creationId xmlns:a16="http://schemas.microsoft.com/office/drawing/2014/main" id="{CA2E6D02-776F-9467-FF3D-1C8F51751A3E}"/>
                </a:ext>
              </a:extLst>
            </p:cNvPr>
            <p:cNvSpPr/>
            <p:nvPr/>
          </p:nvSpPr>
          <p:spPr>
            <a:xfrm>
              <a:off x="-45251081" y="-72157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1" name="Ellipse 1610">
              <a:extLst>
                <a:ext uri="{FF2B5EF4-FFF2-40B4-BE49-F238E27FC236}">
                  <a16:creationId xmlns:a16="http://schemas.microsoft.com/office/drawing/2014/main" id="{A94D5F90-7D34-CF5B-631F-3D8E33A95ACA}"/>
                </a:ext>
              </a:extLst>
            </p:cNvPr>
            <p:cNvSpPr/>
            <p:nvPr/>
          </p:nvSpPr>
          <p:spPr>
            <a:xfrm>
              <a:off x="-44523714" y="-81953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2" name="Ellipse 1611">
              <a:extLst>
                <a:ext uri="{FF2B5EF4-FFF2-40B4-BE49-F238E27FC236}">
                  <a16:creationId xmlns:a16="http://schemas.microsoft.com/office/drawing/2014/main" id="{DAE2F332-CFB4-48F5-A64E-EEFB632E3AE8}"/>
                </a:ext>
              </a:extLst>
            </p:cNvPr>
            <p:cNvSpPr/>
            <p:nvPr/>
          </p:nvSpPr>
          <p:spPr>
            <a:xfrm>
              <a:off x="-45412682" y="-721562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3" name="Ellipse 1612">
              <a:extLst>
                <a:ext uri="{FF2B5EF4-FFF2-40B4-BE49-F238E27FC236}">
                  <a16:creationId xmlns:a16="http://schemas.microsoft.com/office/drawing/2014/main" id="{7AAB3392-DE00-9B51-6808-6F5B9C0B74F3}"/>
                </a:ext>
              </a:extLst>
            </p:cNvPr>
            <p:cNvSpPr/>
            <p:nvPr/>
          </p:nvSpPr>
          <p:spPr>
            <a:xfrm>
              <a:off x="-42947980" y="-546635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4" name="Ellipse 1613">
              <a:extLst>
                <a:ext uri="{FF2B5EF4-FFF2-40B4-BE49-F238E27FC236}">
                  <a16:creationId xmlns:a16="http://schemas.microsoft.com/office/drawing/2014/main" id="{F920A0AB-A13A-5FF5-A9AE-0C49B0A39699}"/>
                </a:ext>
              </a:extLst>
            </p:cNvPr>
            <p:cNvSpPr/>
            <p:nvPr/>
          </p:nvSpPr>
          <p:spPr>
            <a:xfrm>
              <a:off x="-44442913" y="-9035148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5" name="Ellipse 1614">
              <a:extLst>
                <a:ext uri="{FF2B5EF4-FFF2-40B4-BE49-F238E27FC236}">
                  <a16:creationId xmlns:a16="http://schemas.microsoft.com/office/drawing/2014/main" id="{D77A94BD-DE8B-1324-82E7-3F1584F691CA}"/>
                </a:ext>
              </a:extLst>
            </p:cNvPr>
            <p:cNvSpPr/>
            <p:nvPr/>
          </p:nvSpPr>
          <p:spPr>
            <a:xfrm>
              <a:off x="-44806395" y="-88250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6" name="Ellipse 1615">
              <a:extLst>
                <a:ext uri="{FF2B5EF4-FFF2-40B4-BE49-F238E27FC236}">
                  <a16:creationId xmlns:a16="http://schemas.microsoft.com/office/drawing/2014/main" id="{07B334B5-751B-DBC8-4EC1-0F1DBEE97DCC}"/>
                </a:ext>
              </a:extLst>
            </p:cNvPr>
            <p:cNvSpPr/>
            <p:nvPr/>
          </p:nvSpPr>
          <p:spPr>
            <a:xfrm>
              <a:off x="-44483193" y="-812538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7" name="Ellipse 1616">
              <a:extLst>
                <a:ext uri="{FF2B5EF4-FFF2-40B4-BE49-F238E27FC236}">
                  <a16:creationId xmlns:a16="http://schemas.microsoft.com/office/drawing/2014/main" id="{F7E8401C-42AD-6474-2263-24DCF2FAA774}"/>
                </a:ext>
              </a:extLst>
            </p:cNvPr>
            <p:cNvSpPr/>
            <p:nvPr/>
          </p:nvSpPr>
          <p:spPr>
            <a:xfrm>
              <a:off x="-42139812" y="-546635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8" name="Ellipse 1617">
              <a:extLst>
                <a:ext uri="{FF2B5EF4-FFF2-40B4-BE49-F238E27FC236}">
                  <a16:creationId xmlns:a16="http://schemas.microsoft.com/office/drawing/2014/main" id="{6430A374-6C10-90BC-5786-7F5DD67EB142}"/>
                </a:ext>
              </a:extLst>
            </p:cNvPr>
            <p:cNvSpPr/>
            <p:nvPr/>
          </p:nvSpPr>
          <p:spPr>
            <a:xfrm>
              <a:off x="-42947980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9" name="Ellipse 1618">
              <a:extLst>
                <a:ext uri="{FF2B5EF4-FFF2-40B4-BE49-F238E27FC236}">
                  <a16:creationId xmlns:a16="http://schemas.microsoft.com/office/drawing/2014/main" id="{6846A7F1-2700-133B-5F14-691AA9B8B1F9}"/>
                </a:ext>
              </a:extLst>
            </p:cNvPr>
            <p:cNvSpPr/>
            <p:nvPr/>
          </p:nvSpPr>
          <p:spPr>
            <a:xfrm>
              <a:off x="-43028620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0" name="Ellipse 1619">
              <a:extLst>
                <a:ext uri="{FF2B5EF4-FFF2-40B4-BE49-F238E27FC236}">
                  <a16:creationId xmlns:a16="http://schemas.microsoft.com/office/drawing/2014/main" id="{95669C7C-5425-476F-E532-A21E1F826AEB}"/>
                </a:ext>
              </a:extLst>
            </p:cNvPr>
            <p:cNvSpPr/>
            <p:nvPr/>
          </p:nvSpPr>
          <p:spPr>
            <a:xfrm>
              <a:off x="-44200269" y="-5396264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1" name="Ellipse 1620">
              <a:extLst>
                <a:ext uri="{FF2B5EF4-FFF2-40B4-BE49-F238E27FC236}">
                  <a16:creationId xmlns:a16="http://schemas.microsoft.com/office/drawing/2014/main" id="{9E2F36BE-7EB0-8D45-038C-F3D7F969BAC7}"/>
                </a:ext>
              </a:extLst>
            </p:cNvPr>
            <p:cNvSpPr/>
            <p:nvPr/>
          </p:nvSpPr>
          <p:spPr>
            <a:xfrm>
              <a:off x="-44119469" y="-5396264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2" name="Ellipse 1621">
              <a:extLst>
                <a:ext uri="{FF2B5EF4-FFF2-40B4-BE49-F238E27FC236}">
                  <a16:creationId xmlns:a16="http://schemas.microsoft.com/office/drawing/2014/main" id="{EC6AFF61-EAA4-2740-1B73-3993823C4ABD}"/>
                </a:ext>
              </a:extLst>
            </p:cNvPr>
            <p:cNvSpPr/>
            <p:nvPr/>
          </p:nvSpPr>
          <p:spPr>
            <a:xfrm>
              <a:off x="-44038829" y="-539610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3" name="Ellipse 1622">
              <a:extLst>
                <a:ext uri="{FF2B5EF4-FFF2-40B4-BE49-F238E27FC236}">
                  <a16:creationId xmlns:a16="http://schemas.microsoft.com/office/drawing/2014/main" id="{943CAA8B-0640-DABA-AC1A-7DCB70CF8E2B}"/>
                </a:ext>
              </a:extLst>
            </p:cNvPr>
            <p:cNvSpPr/>
            <p:nvPr/>
          </p:nvSpPr>
          <p:spPr>
            <a:xfrm>
              <a:off x="-43877147" y="-65158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4" name="Ellipse 1623">
              <a:extLst>
                <a:ext uri="{FF2B5EF4-FFF2-40B4-BE49-F238E27FC236}">
                  <a16:creationId xmlns:a16="http://schemas.microsoft.com/office/drawing/2014/main" id="{A61978ED-7495-706B-7253-6D8AC7EB5F15}"/>
                </a:ext>
              </a:extLst>
            </p:cNvPr>
            <p:cNvSpPr/>
            <p:nvPr/>
          </p:nvSpPr>
          <p:spPr>
            <a:xfrm>
              <a:off x="-43756148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5" name="Ellipse 1624">
              <a:extLst>
                <a:ext uri="{FF2B5EF4-FFF2-40B4-BE49-F238E27FC236}">
                  <a16:creationId xmlns:a16="http://schemas.microsoft.com/office/drawing/2014/main" id="{1CC27247-388D-797D-4E53-1688E39BBB61}"/>
                </a:ext>
              </a:extLst>
            </p:cNvPr>
            <p:cNvSpPr/>
            <p:nvPr/>
          </p:nvSpPr>
          <p:spPr>
            <a:xfrm>
              <a:off x="-43836787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6" name="Ellipse 1625">
              <a:extLst>
                <a:ext uri="{FF2B5EF4-FFF2-40B4-BE49-F238E27FC236}">
                  <a16:creationId xmlns:a16="http://schemas.microsoft.com/office/drawing/2014/main" id="{7EF9C8BD-025C-CB76-4D24-D34E66501FE8}"/>
                </a:ext>
              </a:extLst>
            </p:cNvPr>
            <p:cNvSpPr/>
            <p:nvPr/>
          </p:nvSpPr>
          <p:spPr>
            <a:xfrm>
              <a:off x="-44442913" y="-651588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7" name="Ellipse 1626">
              <a:extLst>
                <a:ext uri="{FF2B5EF4-FFF2-40B4-BE49-F238E27FC236}">
                  <a16:creationId xmlns:a16="http://schemas.microsoft.com/office/drawing/2014/main" id="{E3B11C2B-5F68-8C73-C153-09FE3432B825}"/>
                </a:ext>
              </a:extLst>
            </p:cNvPr>
            <p:cNvSpPr/>
            <p:nvPr/>
          </p:nvSpPr>
          <p:spPr>
            <a:xfrm>
              <a:off x="-44482870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8" name="Ellipse 1627">
              <a:extLst>
                <a:ext uri="{FF2B5EF4-FFF2-40B4-BE49-F238E27FC236}">
                  <a16:creationId xmlns:a16="http://schemas.microsoft.com/office/drawing/2014/main" id="{EA4C4F9B-831A-B396-B0F5-82D4DE0794FB}"/>
                </a:ext>
              </a:extLst>
            </p:cNvPr>
            <p:cNvSpPr/>
            <p:nvPr/>
          </p:nvSpPr>
          <p:spPr>
            <a:xfrm>
              <a:off x="-45371919" y="-826507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9" name="Ellipse 1628">
              <a:extLst>
                <a:ext uri="{FF2B5EF4-FFF2-40B4-BE49-F238E27FC236}">
                  <a16:creationId xmlns:a16="http://schemas.microsoft.com/office/drawing/2014/main" id="{01C86E09-2A97-129C-96ED-0057FFE28BD4}"/>
                </a:ext>
              </a:extLst>
            </p:cNvPr>
            <p:cNvSpPr/>
            <p:nvPr/>
          </p:nvSpPr>
          <p:spPr>
            <a:xfrm>
              <a:off x="-43472902" y="-539610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0" name="Ellipse 1629">
              <a:extLst>
                <a:ext uri="{FF2B5EF4-FFF2-40B4-BE49-F238E27FC236}">
                  <a16:creationId xmlns:a16="http://schemas.microsoft.com/office/drawing/2014/main" id="{8EC340F7-6F9B-EB91-5875-538814E7BB3B}"/>
                </a:ext>
              </a:extLst>
            </p:cNvPr>
            <p:cNvSpPr/>
            <p:nvPr/>
          </p:nvSpPr>
          <p:spPr>
            <a:xfrm>
              <a:off x="-43836868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1" name="Ellipse 1630">
              <a:extLst>
                <a:ext uri="{FF2B5EF4-FFF2-40B4-BE49-F238E27FC236}">
                  <a16:creationId xmlns:a16="http://schemas.microsoft.com/office/drawing/2014/main" id="{43F86764-20B2-6BCE-BBEB-09C0CC161E90}"/>
                </a:ext>
              </a:extLst>
            </p:cNvPr>
            <p:cNvSpPr/>
            <p:nvPr/>
          </p:nvSpPr>
          <p:spPr>
            <a:xfrm>
              <a:off x="-43311865" y="-539610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2" name="Ellipse 1631">
              <a:extLst>
                <a:ext uri="{FF2B5EF4-FFF2-40B4-BE49-F238E27FC236}">
                  <a16:creationId xmlns:a16="http://schemas.microsoft.com/office/drawing/2014/main" id="{5A2FD31D-79E1-4F4B-2382-B78D50B36B5B}"/>
                </a:ext>
              </a:extLst>
            </p:cNvPr>
            <p:cNvSpPr/>
            <p:nvPr/>
          </p:nvSpPr>
          <p:spPr>
            <a:xfrm>
              <a:off x="-43755906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3" name="Ellipse 1632">
              <a:extLst>
                <a:ext uri="{FF2B5EF4-FFF2-40B4-BE49-F238E27FC236}">
                  <a16:creationId xmlns:a16="http://schemas.microsoft.com/office/drawing/2014/main" id="{4D7ABAAC-81BA-9252-BE0B-5E0E02DE290A}"/>
                </a:ext>
              </a:extLst>
            </p:cNvPr>
            <p:cNvSpPr/>
            <p:nvPr/>
          </p:nvSpPr>
          <p:spPr>
            <a:xfrm>
              <a:off x="-42947980" y="-65856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4" name="Ellipse 1633">
              <a:extLst>
                <a:ext uri="{FF2B5EF4-FFF2-40B4-BE49-F238E27FC236}">
                  <a16:creationId xmlns:a16="http://schemas.microsoft.com/office/drawing/2014/main" id="{77581959-92C2-BD0C-465B-38F7C671B087}"/>
                </a:ext>
              </a:extLst>
            </p:cNvPr>
            <p:cNvSpPr/>
            <p:nvPr/>
          </p:nvSpPr>
          <p:spPr>
            <a:xfrm>
              <a:off x="-43069302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5" name="Ellipse 1634">
              <a:extLst>
                <a:ext uri="{FF2B5EF4-FFF2-40B4-BE49-F238E27FC236}">
                  <a16:creationId xmlns:a16="http://schemas.microsoft.com/office/drawing/2014/main" id="{C094871C-CF5E-B22C-7C7F-5004D37F5489}"/>
                </a:ext>
              </a:extLst>
            </p:cNvPr>
            <p:cNvSpPr/>
            <p:nvPr/>
          </p:nvSpPr>
          <p:spPr>
            <a:xfrm>
              <a:off x="-43230661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6" name="Ellipse 1635">
              <a:extLst>
                <a:ext uri="{FF2B5EF4-FFF2-40B4-BE49-F238E27FC236}">
                  <a16:creationId xmlns:a16="http://schemas.microsoft.com/office/drawing/2014/main" id="{4BD100E5-6B00-D0ED-7FD1-3C8D57F07B87}"/>
                </a:ext>
              </a:extLst>
            </p:cNvPr>
            <p:cNvSpPr/>
            <p:nvPr/>
          </p:nvSpPr>
          <p:spPr>
            <a:xfrm>
              <a:off x="-43311865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7" name="Ellipse 1636">
              <a:extLst>
                <a:ext uri="{FF2B5EF4-FFF2-40B4-BE49-F238E27FC236}">
                  <a16:creationId xmlns:a16="http://schemas.microsoft.com/office/drawing/2014/main" id="{D668DF49-9B3E-3CFE-F83A-A326C9D41494}"/>
                </a:ext>
              </a:extLst>
            </p:cNvPr>
            <p:cNvSpPr/>
            <p:nvPr/>
          </p:nvSpPr>
          <p:spPr>
            <a:xfrm>
              <a:off x="-43028700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8" name="Ellipse 1637">
              <a:extLst>
                <a:ext uri="{FF2B5EF4-FFF2-40B4-BE49-F238E27FC236}">
                  <a16:creationId xmlns:a16="http://schemas.microsoft.com/office/drawing/2014/main" id="{E2A068F3-5D21-8BAB-2A02-58C253BDDE19}"/>
                </a:ext>
              </a:extLst>
            </p:cNvPr>
            <p:cNvSpPr/>
            <p:nvPr/>
          </p:nvSpPr>
          <p:spPr>
            <a:xfrm>
              <a:off x="-42947738" y="-75654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9" name="Ellipse 1638">
              <a:extLst>
                <a:ext uri="{FF2B5EF4-FFF2-40B4-BE49-F238E27FC236}">
                  <a16:creationId xmlns:a16="http://schemas.microsoft.com/office/drawing/2014/main" id="{D7AA4280-F743-1FE9-2095-BE0C65DD5E32}"/>
                </a:ext>
              </a:extLst>
            </p:cNvPr>
            <p:cNvSpPr/>
            <p:nvPr/>
          </p:nvSpPr>
          <p:spPr>
            <a:xfrm>
              <a:off x="-43836787" y="-65856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0" name="Ellipse 1639">
              <a:extLst>
                <a:ext uri="{FF2B5EF4-FFF2-40B4-BE49-F238E27FC236}">
                  <a16:creationId xmlns:a16="http://schemas.microsoft.com/office/drawing/2014/main" id="{CB159238-96B6-3B54-3D17-CD67D5E2AE91}"/>
                </a:ext>
              </a:extLst>
            </p:cNvPr>
            <p:cNvSpPr/>
            <p:nvPr/>
          </p:nvSpPr>
          <p:spPr>
            <a:xfrm>
              <a:off x="-43472902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1" name="Ellipse 1640">
              <a:extLst>
                <a:ext uri="{FF2B5EF4-FFF2-40B4-BE49-F238E27FC236}">
                  <a16:creationId xmlns:a16="http://schemas.microsoft.com/office/drawing/2014/main" id="{D7D2AED6-D303-86A7-670A-24884FC36F0D}"/>
                </a:ext>
              </a:extLst>
            </p:cNvPr>
            <p:cNvSpPr/>
            <p:nvPr/>
          </p:nvSpPr>
          <p:spPr>
            <a:xfrm>
              <a:off x="-43836787" y="-79856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2" name="Ellipse 1641">
              <a:extLst>
                <a:ext uri="{FF2B5EF4-FFF2-40B4-BE49-F238E27FC236}">
                  <a16:creationId xmlns:a16="http://schemas.microsoft.com/office/drawing/2014/main" id="{5A5BEC00-B338-6200-9008-31B13923C5AC}"/>
                </a:ext>
              </a:extLst>
            </p:cNvPr>
            <p:cNvSpPr/>
            <p:nvPr/>
          </p:nvSpPr>
          <p:spPr>
            <a:xfrm>
              <a:off x="-45816202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3" name="Ellipse 1642">
              <a:extLst>
                <a:ext uri="{FF2B5EF4-FFF2-40B4-BE49-F238E27FC236}">
                  <a16:creationId xmlns:a16="http://schemas.microsoft.com/office/drawing/2014/main" id="{65B0EA3F-B7F8-DF52-ECC6-F57D04F31684}"/>
                </a:ext>
              </a:extLst>
            </p:cNvPr>
            <p:cNvSpPr/>
            <p:nvPr/>
          </p:nvSpPr>
          <p:spPr>
            <a:xfrm>
              <a:off x="-44483032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4" name="Ellipse 1643">
              <a:extLst>
                <a:ext uri="{FF2B5EF4-FFF2-40B4-BE49-F238E27FC236}">
                  <a16:creationId xmlns:a16="http://schemas.microsoft.com/office/drawing/2014/main" id="{D6A12882-FF61-F33B-37E8-703D601BA9B3}"/>
                </a:ext>
              </a:extLst>
            </p:cNvPr>
            <p:cNvSpPr/>
            <p:nvPr/>
          </p:nvSpPr>
          <p:spPr>
            <a:xfrm>
              <a:off x="-43554106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5" name="Ellipse 1644">
              <a:extLst>
                <a:ext uri="{FF2B5EF4-FFF2-40B4-BE49-F238E27FC236}">
                  <a16:creationId xmlns:a16="http://schemas.microsoft.com/office/drawing/2014/main" id="{C5DB9CE6-D59A-AACA-97B4-45817CF1F94A}"/>
                </a:ext>
              </a:extLst>
            </p:cNvPr>
            <p:cNvSpPr/>
            <p:nvPr/>
          </p:nvSpPr>
          <p:spPr>
            <a:xfrm>
              <a:off x="-43715546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6" name="Ellipse 1645">
              <a:extLst>
                <a:ext uri="{FF2B5EF4-FFF2-40B4-BE49-F238E27FC236}">
                  <a16:creationId xmlns:a16="http://schemas.microsoft.com/office/drawing/2014/main" id="{95FDDFDA-8BC0-6A2C-1E03-4AF38BBFC4E9}"/>
                </a:ext>
              </a:extLst>
            </p:cNvPr>
            <p:cNvSpPr/>
            <p:nvPr/>
          </p:nvSpPr>
          <p:spPr>
            <a:xfrm>
              <a:off x="-44483112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7" name="Ellipse 1646">
              <a:extLst>
                <a:ext uri="{FF2B5EF4-FFF2-40B4-BE49-F238E27FC236}">
                  <a16:creationId xmlns:a16="http://schemas.microsoft.com/office/drawing/2014/main" id="{6A3E2E5E-3FD3-106D-EC6A-4CCC6CBB3F2D}"/>
                </a:ext>
              </a:extLst>
            </p:cNvPr>
            <p:cNvSpPr/>
            <p:nvPr/>
          </p:nvSpPr>
          <p:spPr>
            <a:xfrm>
              <a:off x="-43069141" y="-66554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8" name="Ellipse 1647">
              <a:extLst>
                <a:ext uri="{FF2B5EF4-FFF2-40B4-BE49-F238E27FC236}">
                  <a16:creationId xmlns:a16="http://schemas.microsoft.com/office/drawing/2014/main" id="{CCDEF045-E530-2DC0-B12C-8106E83669B2}"/>
                </a:ext>
              </a:extLst>
            </p:cNvPr>
            <p:cNvSpPr/>
            <p:nvPr/>
          </p:nvSpPr>
          <p:spPr>
            <a:xfrm>
              <a:off x="-44483112" y="-79856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9" name="Ellipse 1648">
              <a:extLst>
                <a:ext uri="{FF2B5EF4-FFF2-40B4-BE49-F238E27FC236}">
                  <a16:creationId xmlns:a16="http://schemas.microsoft.com/office/drawing/2014/main" id="{6D52753F-E3C4-F9C0-E656-74231102A0C9}"/>
                </a:ext>
              </a:extLst>
            </p:cNvPr>
            <p:cNvSpPr/>
            <p:nvPr/>
          </p:nvSpPr>
          <p:spPr>
            <a:xfrm>
              <a:off x="-44563752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0" name="Ellipse 1649">
              <a:extLst>
                <a:ext uri="{FF2B5EF4-FFF2-40B4-BE49-F238E27FC236}">
                  <a16:creationId xmlns:a16="http://schemas.microsoft.com/office/drawing/2014/main" id="{5AA48BFE-5B45-F849-D838-67D4FCC51EED}"/>
                </a:ext>
              </a:extLst>
            </p:cNvPr>
            <p:cNvSpPr/>
            <p:nvPr/>
          </p:nvSpPr>
          <p:spPr>
            <a:xfrm>
              <a:off x="-44644875" y="-798561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1" name="Ellipse 1650">
              <a:extLst>
                <a:ext uri="{FF2B5EF4-FFF2-40B4-BE49-F238E27FC236}">
                  <a16:creationId xmlns:a16="http://schemas.microsoft.com/office/drawing/2014/main" id="{1404F1E6-B443-5CA4-1B3E-192189EAAC09}"/>
                </a:ext>
              </a:extLst>
            </p:cNvPr>
            <p:cNvSpPr/>
            <p:nvPr/>
          </p:nvSpPr>
          <p:spPr>
            <a:xfrm>
              <a:off x="-43715546" y="-81953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2" name="Ellipse 1651">
              <a:extLst>
                <a:ext uri="{FF2B5EF4-FFF2-40B4-BE49-F238E27FC236}">
                  <a16:creationId xmlns:a16="http://schemas.microsoft.com/office/drawing/2014/main" id="{00A00461-19FB-BCFA-2754-8802335E574A}"/>
                </a:ext>
              </a:extLst>
            </p:cNvPr>
            <p:cNvSpPr/>
            <p:nvPr/>
          </p:nvSpPr>
          <p:spPr>
            <a:xfrm>
              <a:off x="-43715546" y="-4696281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3" name="Ellipse 1652">
              <a:extLst>
                <a:ext uri="{FF2B5EF4-FFF2-40B4-BE49-F238E27FC236}">
                  <a16:creationId xmlns:a16="http://schemas.microsoft.com/office/drawing/2014/main" id="{3068C140-5514-9710-8B55-3605AB414BC6}"/>
                </a:ext>
              </a:extLst>
            </p:cNvPr>
            <p:cNvSpPr/>
            <p:nvPr/>
          </p:nvSpPr>
          <p:spPr>
            <a:xfrm>
              <a:off x="-45655165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4" name="Ellipse 1653">
              <a:extLst>
                <a:ext uri="{FF2B5EF4-FFF2-40B4-BE49-F238E27FC236}">
                  <a16:creationId xmlns:a16="http://schemas.microsoft.com/office/drawing/2014/main" id="{077A936F-6774-E872-E1B3-6EEF709078A3}"/>
                </a:ext>
              </a:extLst>
            </p:cNvPr>
            <p:cNvSpPr/>
            <p:nvPr/>
          </p:nvSpPr>
          <p:spPr>
            <a:xfrm>
              <a:off x="-43837029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5" name="Ellipse 1654">
              <a:extLst>
                <a:ext uri="{FF2B5EF4-FFF2-40B4-BE49-F238E27FC236}">
                  <a16:creationId xmlns:a16="http://schemas.microsoft.com/office/drawing/2014/main" id="{771258CE-E8D6-59DF-4C06-01A99988F7B8}"/>
                </a:ext>
              </a:extLst>
            </p:cNvPr>
            <p:cNvSpPr/>
            <p:nvPr/>
          </p:nvSpPr>
          <p:spPr>
            <a:xfrm>
              <a:off x="-43756067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6" name="Ellipse 1655">
              <a:extLst>
                <a:ext uri="{FF2B5EF4-FFF2-40B4-BE49-F238E27FC236}">
                  <a16:creationId xmlns:a16="http://schemas.microsoft.com/office/drawing/2014/main" id="{639377C8-1C1C-8BA1-5C10-2C10407B9A34}"/>
                </a:ext>
              </a:extLst>
            </p:cNvPr>
            <p:cNvSpPr/>
            <p:nvPr/>
          </p:nvSpPr>
          <p:spPr>
            <a:xfrm>
              <a:off x="-43715546" y="-66554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7" name="Ellipse 1656">
              <a:extLst>
                <a:ext uri="{FF2B5EF4-FFF2-40B4-BE49-F238E27FC236}">
                  <a16:creationId xmlns:a16="http://schemas.microsoft.com/office/drawing/2014/main" id="{91B9F683-B288-0BF0-4D10-169F5F7769CC}"/>
                </a:ext>
              </a:extLst>
            </p:cNvPr>
            <p:cNvSpPr/>
            <p:nvPr/>
          </p:nvSpPr>
          <p:spPr>
            <a:xfrm>
              <a:off x="-44119469" y="-7215545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8" name="Ellipse 1657">
              <a:extLst>
                <a:ext uri="{FF2B5EF4-FFF2-40B4-BE49-F238E27FC236}">
                  <a16:creationId xmlns:a16="http://schemas.microsoft.com/office/drawing/2014/main" id="{D3FC4DA3-F952-A85D-B436-AA3759F81500}"/>
                </a:ext>
              </a:extLst>
            </p:cNvPr>
            <p:cNvSpPr/>
            <p:nvPr/>
          </p:nvSpPr>
          <p:spPr>
            <a:xfrm>
              <a:off x="-43069141" y="-8195313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9" name="Ellipse 1658">
              <a:extLst>
                <a:ext uri="{FF2B5EF4-FFF2-40B4-BE49-F238E27FC236}">
                  <a16:creationId xmlns:a16="http://schemas.microsoft.com/office/drawing/2014/main" id="{E2E8247F-EEC4-F5A6-7901-44CE61DDB60D}"/>
                </a:ext>
              </a:extLst>
            </p:cNvPr>
            <p:cNvSpPr/>
            <p:nvPr/>
          </p:nvSpPr>
          <p:spPr>
            <a:xfrm>
              <a:off x="-46018647" y="-74255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0" name="Ellipse 1659">
              <a:extLst>
                <a:ext uri="{FF2B5EF4-FFF2-40B4-BE49-F238E27FC236}">
                  <a16:creationId xmlns:a16="http://schemas.microsoft.com/office/drawing/2014/main" id="{65DD3CB1-AAFE-30F5-F799-BDAD5EFCCCC4}"/>
                </a:ext>
              </a:extLst>
            </p:cNvPr>
            <p:cNvSpPr/>
            <p:nvPr/>
          </p:nvSpPr>
          <p:spPr>
            <a:xfrm>
              <a:off x="-42463095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1" name="Ellipse 1660">
              <a:extLst>
                <a:ext uri="{FF2B5EF4-FFF2-40B4-BE49-F238E27FC236}">
                  <a16:creationId xmlns:a16="http://schemas.microsoft.com/office/drawing/2014/main" id="{17FF480F-3D76-4210-DA9A-D2ACE3180643}"/>
                </a:ext>
              </a:extLst>
            </p:cNvPr>
            <p:cNvSpPr/>
            <p:nvPr/>
          </p:nvSpPr>
          <p:spPr>
            <a:xfrm>
              <a:off x="-45048636" y="-882504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2" name="Ellipse 1661">
              <a:extLst>
                <a:ext uri="{FF2B5EF4-FFF2-40B4-BE49-F238E27FC236}">
                  <a16:creationId xmlns:a16="http://schemas.microsoft.com/office/drawing/2014/main" id="{B9B7C806-3FBA-FC97-C16C-8710541607B6}"/>
                </a:ext>
              </a:extLst>
            </p:cNvPr>
            <p:cNvSpPr/>
            <p:nvPr/>
          </p:nvSpPr>
          <p:spPr>
            <a:xfrm>
              <a:off x="-42544218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3" name="Ellipse 1662">
              <a:extLst>
                <a:ext uri="{FF2B5EF4-FFF2-40B4-BE49-F238E27FC236}">
                  <a16:creationId xmlns:a16="http://schemas.microsoft.com/office/drawing/2014/main" id="{3D337FCB-2048-D830-D332-531769672CE1}"/>
                </a:ext>
              </a:extLst>
            </p:cNvPr>
            <p:cNvSpPr/>
            <p:nvPr/>
          </p:nvSpPr>
          <p:spPr>
            <a:xfrm>
              <a:off x="-42705336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4" name="Ellipse 1663">
              <a:extLst>
                <a:ext uri="{FF2B5EF4-FFF2-40B4-BE49-F238E27FC236}">
                  <a16:creationId xmlns:a16="http://schemas.microsoft.com/office/drawing/2014/main" id="{52ABA403-A70D-FEB5-7D68-E1CB752894F0}"/>
                </a:ext>
              </a:extLst>
            </p:cNvPr>
            <p:cNvSpPr/>
            <p:nvPr/>
          </p:nvSpPr>
          <p:spPr>
            <a:xfrm>
              <a:off x="-43271263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5" name="Ellipse 1664">
              <a:extLst>
                <a:ext uri="{FF2B5EF4-FFF2-40B4-BE49-F238E27FC236}">
                  <a16:creationId xmlns:a16="http://schemas.microsoft.com/office/drawing/2014/main" id="{0B17B4B9-D987-76F3-B2B1-62DDB6ADFC3B}"/>
                </a:ext>
              </a:extLst>
            </p:cNvPr>
            <p:cNvSpPr/>
            <p:nvPr/>
          </p:nvSpPr>
          <p:spPr>
            <a:xfrm>
              <a:off x="-43351903" y="-672533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6" name="Ellipse 1665">
              <a:extLst>
                <a:ext uri="{FF2B5EF4-FFF2-40B4-BE49-F238E27FC236}">
                  <a16:creationId xmlns:a16="http://schemas.microsoft.com/office/drawing/2014/main" id="{7CC16CC2-1C1F-CB4C-B5BF-AFBC9BBECC27}"/>
                </a:ext>
              </a:extLst>
            </p:cNvPr>
            <p:cNvSpPr/>
            <p:nvPr/>
          </p:nvSpPr>
          <p:spPr>
            <a:xfrm>
              <a:off x="-43432703" y="-6725339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7" name="Ellipse 1666">
              <a:extLst>
                <a:ext uri="{FF2B5EF4-FFF2-40B4-BE49-F238E27FC236}">
                  <a16:creationId xmlns:a16="http://schemas.microsoft.com/office/drawing/2014/main" id="{42436FB0-00CC-079B-BFB6-0B636E836B06}"/>
                </a:ext>
              </a:extLst>
            </p:cNvPr>
            <p:cNvSpPr/>
            <p:nvPr/>
          </p:nvSpPr>
          <p:spPr>
            <a:xfrm>
              <a:off x="-43513504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8" name="Ellipse 1667">
              <a:extLst>
                <a:ext uri="{FF2B5EF4-FFF2-40B4-BE49-F238E27FC236}">
                  <a16:creationId xmlns:a16="http://schemas.microsoft.com/office/drawing/2014/main" id="{2B73F10D-305F-BB84-52BF-1AA406885C8A}"/>
                </a:ext>
              </a:extLst>
            </p:cNvPr>
            <p:cNvSpPr/>
            <p:nvPr/>
          </p:nvSpPr>
          <p:spPr>
            <a:xfrm>
              <a:off x="-45210479" y="-88252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9" name="Ellipse 1668">
              <a:extLst>
                <a:ext uri="{FF2B5EF4-FFF2-40B4-BE49-F238E27FC236}">
                  <a16:creationId xmlns:a16="http://schemas.microsoft.com/office/drawing/2014/main" id="{884B6BDC-4866-EC05-DF66-881A14F38F49}"/>
                </a:ext>
              </a:extLst>
            </p:cNvPr>
            <p:cNvSpPr/>
            <p:nvPr/>
          </p:nvSpPr>
          <p:spPr>
            <a:xfrm>
              <a:off x="-45291280" y="-882520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0" name="Ellipse 1669">
              <a:extLst>
                <a:ext uri="{FF2B5EF4-FFF2-40B4-BE49-F238E27FC236}">
                  <a16:creationId xmlns:a16="http://schemas.microsoft.com/office/drawing/2014/main" id="{EEE9B9BC-98A8-70D0-5C51-80B4B89B48F4}"/>
                </a:ext>
              </a:extLst>
            </p:cNvPr>
            <p:cNvSpPr/>
            <p:nvPr/>
          </p:nvSpPr>
          <p:spPr>
            <a:xfrm>
              <a:off x="-44079431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1" name="Ellipse 1670">
              <a:extLst>
                <a:ext uri="{FF2B5EF4-FFF2-40B4-BE49-F238E27FC236}">
                  <a16:creationId xmlns:a16="http://schemas.microsoft.com/office/drawing/2014/main" id="{17B297EA-7C74-055F-21DB-C8F1E13932EC}"/>
                </a:ext>
              </a:extLst>
            </p:cNvPr>
            <p:cNvSpPr/>
            <p:nvPr/>
          </p:nvSpPr>
          <p:spPr>
            <a:xfrm>
              <a:off x="-45452881" y="-8825290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2" name="Ellipse 1671">
              <a:extLst>
                <a:ext uri="{FF2B5EF4-FFF2-40B4-BE49-F238E27FC236}">
                  <a16:creationId xmlns:a16="http://schemas.microsoft.com/office/drawing/2014/main" id="{8E36BDE3-C446-8DBA-68F8-6C8E2477059F}"/>
                </a:ext>
              </a:extLst>
            </p:cNvPr>
            <p:cNvSpPr/>
            <p:nvPr/>
          </p:nvSpPr>
          <p:spPr>
            <a:xfrm>
              <a:off x="-44240468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3" name="Ellipse 1672">
              <a:extLst>
                <a:ext uri="{FF2B5EF4-FFF2-40B4-BE49-F238E27FC236}">
                  <a16:creationId xmlns:a16="http://schemas.microsoft.com/office/drawing/2014/main" id="{2A6A653E-DC2D-E431-CDDB-B5D746A249FE}"/>
                </a:ext>
              </a:extLst>
            </p:cNvPr>
            <p:cNvSpPr/>
            <p:nvPr/>
          </p:nvSpPr>
          <p:spPr>
            <a:xfrm>
              <a:off x="-44321672" y="-67256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4" name="Ellipse 1673">
              <a:extLst>
                <a:ext uri="{FF2B5EF4-FFF2-40B4-BE49-F238E27FC236}">
                  <a16:creationId xmlns:a16="http://schemas.microsoft.com/office/drawing/2014/main" id="{6FF1C382-DB57-E843-6581-BD0DE5235416}"/>
                </a:ext>
              </a:extLst>
            </p:cNvPr>
            <p:cNvSpPr/>
            <p:nvPr/>
          </p:nvSpPr>
          <p:spPr>
            <a:xfrm>
              <a:off x="-45856804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5" name="Ellipse 1674">
              <a:extLst>
                <a:ext uri="{FF2B5EF4-FFF2-40B4-BE49-F238E27FC236}">
                  <a16:creationId xmlns:a16="http://schemas.microsoft.com/office/drawing/2014/main" id="{2D8D983A-75FF-C2FF-FB89-7852133E6DB5}"/>
                </a:ext>
              </a:extLst>
            </p:cNvPr>
            <p:cNvSpPr/>
            <p:nvPr/>
          </p:nvSpPr>
          <p:spPr>
            <a:xfrm>
              <a:off x="-45776003" y="-742532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6" name="Ellipse 1675">
              <a:extLst>
                <a:ext uri="{FF2B5EF4-FFF2-40B4-BE49-F238E27FC236}">
                  <a16:creationId xmlns:a16="http://schemas.microsoft.com/office/drawing/2014/main" id="{32EB9E70-D3F7-DB4D-4952-78E79CAF3B3A}"/>
                </a:ext>
              </a:extLst>
            </p:cNvPr>
            <p:cNvSpPr/>
            <p:nvPr/>
          </p:nvSpPr>
          <p:spPr>
            <a:xfrm>
              <a:off x="-45695203" y="-742532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7" name="Ellipse 1676">
              <a:extLst>
                <a:ext uri="{FF2B5EF4-FFF2-40B4-BE49-F238E27FC236}">
                  <a16:creationId xmlns:a16="http://schemas.microsoft.com/office/drawing/2014/main" id="{524615F4-8D99-97F9-4E30-458567BD796A}"/>
                </a:ext>
              </a:extLst>
            </p:cNvPr>
            <p:cNvSpPr/>
            <p:nvPr/>
          </p:nvSpPr>
          <p:spPr>
            <a:xfrm>
              <a:off x="-45614563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8" name="Ellipse 1677">
              <a:extLst>
                <a:ext uri="{FF2B5EF4-FFF2-40B4-BE49-F238E27FC236}">
                  <a16:creationId xmlns:a16="http://schemas.microsoft.com/office/drawing/2014/main" id="{39268D63-07D3-54CA-297A-0F44B77F631D}"/>
                </a:ext>
              </a:extLst>
            </p:cNvPr>
            <p:cNvSpPr/>
            <p:nvPr/>
          </p:nvSpPr>
          <p:spPr>
            <a:xfrm>
              <a:off x="-45452881" y="-74255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9" name="Ellipse 1678">
              <a:extLst>
                <a:ext uri="{FF2B5EF4-FFF2-40B4-BE49-F238E27FC236}">
                  <a16:creationId xmlns:a16="http://schemas.microsoft.com/office/drawing/2014/main" id="{88954049-4053-1BBE-D204-75DF931D3AE3}"/>
                </a:ext>
              </a:extLst>
            </p:cNvPr>
            <p:cNvSpPr/>
            <p:nvPr/>
          </p:nvSpPr>
          <p:spPr>
            <a:xfrm>
              <a:off x="-45210479" y="-74255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0" name="Ellipse 1679">
              <a:extLst>
                <a:ext uri="{FF2B5EF4-FFF2-40B4-BE49-F238E27FC236}">
                  <a16:creationId xmlns:a16="http://schemas.microsoft.com/office/drawing/2014/main" id="{B30BA2B4-0BBF-2593-0836-C44CE2B336DE}"/>
                </a:ext>
              </a:extLst>
            </p:cNvPr>
            <p:cNvSpPr/>
            <p:nvPr/>
          </p:nvSpPr>
          <p:spPr>
            <a:xfrm>
              <a:off x="-43877147" y="-46964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1" name="Ellipse 1680">
              <a:extLst>
                <a:ext uri="{FF2B5EF4-FFF2-40B4-BE49-F238E27FC236}">
                  <a16:creationId xmlns:a16="http://schemas.microsoft.com/office/drawing/2014/main" id="{0B79356F-F6A8-F2E8-BD1E-EECB51F482E3}"/>
                </a:ext>
              </a:extLst>
            </p:cNvPr>
            <p:cNvSpPr/>
            <p:nvPr/>
          </p:nvSpPr>
          <p:spPr>
            <a:xfrm>
              <a:off x="-45048636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2" name="Ellipse 1681">
              <a:extLst>
                <a:ext uri="{FF2B5EF4-FFF2-40B4-BE49-F238E27FC236}">
                  <a16:creationId xmlns:a16="http://schemas.microsoft.com/office/drawing/2014/main" id="{B3D199A6-A036-D7DE-75F5-B6AF447DD4FA}"/>
                </a:ext>
              </a:extLst>
            </p:cNvPr>
            <p:cNvSpPr/>
            <p:nvPr/>
          </p:nvSpPr>
          <p:spPr>
            <a:xfrm>
              <a:off x="-44604434" y="-70754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3" name="Ellipse 1682">
              <a:extLst>
                <a:ext uri="{FF2B5EF4-FFF2-40B4-BE49-F238E27FC236}">
                  <a16:creationId xmlns:a16="http://schemas.microsoft.com/office/drawing/2014/main" id="{A022237E-FDED-282C-E009-A6401564D0C7}"/>
                </a:ext>
              </a:extLst>
            </p:cNvPr>
            <p:cNvSpPr/>
            <p:nvPr/>
          </p:nvSpPr>
          <p:spPr>
            <a:xfrm>
              <a:off x="-44806395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4" name="Ellipse 1683">
              <a:extLst>
                <a:ext uri="{FF2B5EF4-FFF2-40B4-BE49-F238E27FC236}">
                  <a16:creationId xmlns:a16="http://schemas.microsoft.com/office/drawing/2014/main" id="{51C2D294-ED58-0E64-DAF8-1E348347C9EF}"/>
                </a:ext>
              </a:extLst>
            </p:cNvPr>
            <p:cNvSpPr/>
            <p:nvPr/>
          </p:nvSpPr>
          <p:spPr>
            <a:xfrm>
              <a:off x="-44483112" y="-74256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5" name="Ellipse 1684">
              <a:extLst>
                <a:ext uri="{FF2B5EF4-FFF2-40B4-BE49-F238E27FC236}">
                  <a16:creationId xmlns:a16="http://schemas.microsoft.com/office/drawing/2014/main" id="{A98795C5-9AF1-CE7E-41E3-C4A969FD40D4}"/>
                </a:ext>
              </a:extLst>
            </p:cNvPr>
            <p:cNvSpPr/>
            <p:nvPr/>
          </p:nvSpPr>
          <p:spPr>
            <a:xfrm>
              <a:off x="-44321672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6" name="Ellipse 1685">
              <a:extLst>
                <a:ext uri="{FF2B5EF4-FFF2-40B4-BE49-F238E27FC236}">
                  <a16:creationId xmlns:a16="http://schemas.microsoft.com/office/drawing/2014/main" id="{46EC20A5-E2E5-15C0-4D92-14FF01C72621}"/>
                </a:ext>
              </a:extLst>
            </p:cNvPr>
            <p:cNvSpPr/>
            <p:nvPr/>
          </p:nvSpPr>
          <p:spPr>
            <a:xfrm>
              <a:off x="-43069141" y="-805538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7" name="Ellipse 1686">
              <a:extLst>
                <a:ext uri="{FF2B5EF4-FFF2-40B4-BE49-F238E27FC236}">
                  <a16:creationId xmlns:a16="http://schemas.microsoft.com/office/drawing/2014/main" id="{A79787CD-E404-F2FB-3755-8D3671221B8A}"/>
                </a:ext>
              </a:extLst>
            </p:cNvPr>
            <p:cNvSpPr/>
            <p:nvPr/>
          </p:nvSpPr>
          <p:spPr>
            <a:xfrm>
              <a:off x="-43028620" y="-476636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8" name="Ellipse 1687">
              <a:extLst>
                <a:ext uri="{FF2B5EF4-FFF2-40B4-BE49-F238E27FC236}">
                  <a16:creationId xmlns:a16="http://schemas.microsoft.com/office/drawing/2014/main" id="{6A95186D-E70E-6CD3-82B4-F60006B62009}"/>
                </a:ext>
              </a:extLst>
            </p:cNvPr>
            <p:cNvSpPr/>
            <p:nvPr/>
          </p:nvSpPr>
          <p:spPr>
            <a:xfrm>
              <a:off x="-45573961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9" name="Ellipse 1688">
              <a:extLst>
                <a:ext uri="{FF2B5EF4-FFF2-40B4-BE49-F238E27FC236}">
                  <a16:creationId xmlns:a16="http://schemas.microsoft.com/office/drawing/2014/main" id="{9CC5A1A8-B73C-3DE3-0158-F49981AE24AE}"/>
                </a:ext>
              </a:extLst>
            </p:cNvPr>
            <p:cNvSpPr/>
            <p:nvPr/>
          </p:nvSpPr>
          <p:spPr>
            <a:xfrm>
              <a:off x="-43028861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0" name="Ellipse 1689">
              <a:extLst>
                <a:ext uri="{FF2B5EF4-FFF2-40B4-BE49-F238E27FC236}">
                  <a16:creationId xmlns:a16="http://schemas.microsoft.com/office/drawing/2014/main" id="{E6349519-142E-C9A4-27E5-5AE6351485C7}"/>
                </a:ext>
              </a:extLst>
            </p:cNvPr>
            <p:cNvSpPr/>
            <p:nvPr/>
          </p:nvSpPr>
          <p:spPr>
            <a:xfrm>
              <a:off x="-43715546" y="-805538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1" name="Ellipse 1690">
              <a:extLst>
                <a:ext uri="{FF2B5EF4-FFF2-40B4-BE49-F238E27FC236}">
                  <a16:creationId xmlns:a16="http://schemas.microsoft.com/office/drawing/2014/main" id="{AC49E821-D264-52F5-0089-E624278FD2F4}"/>
                </a:ext>
              </a:extLst>
            </p:cNvPr>
            <p:cNvSpPr/>
            <p:nvPr/>
          </p:nvSpPr>
          <p:spPr>
            <a:xfrm>
              <a:off x="-42947899" y="-85452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2" name="Ellipse 1691">
              <a:extLst>
                <a:ext uri="{FF2B5EF4-FFF2-40B4-BE49-F238E27FC236}">
                  <a16:creationId xmlns:a16="http://schemas.microsoft.com/office/drawing/2014/main" id="{280F4ED5-CAF4-EF43-4C3C-F976ACF67D5A}"/>
                </a:ext>
              </a:extLst>
            </p:cNvPr>
            <p:cNvSpPr/>
            <p:nvPr/>
          </p:nvSpPr>
          <p:spPr>
            <a:xfrm>
              <a:off x="-43836948" y="-74256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3" name="Ellipse 1692">
              <a:extLst>
                <a:ext uri="{FF2B5EF4-FFF2-40B4-BE49-F238E27FC236}">
                  <a16:creationId xmlns:a16="http://schemas.microsoft.com/office/drawing/2014/main" id="{EA497D81-324E-A00D-3959-F8FA7A3D9C2B}"/>
                </a:ext>
              </a:extLst>
            </p:cNvPr>
            <p:cNvSpPr/>
            <p:nvPr/>
          </p:nvSpPr>
          <p:spPr>
            <a:xfrm>
              <a:off x="-45412602" y="-84750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4" name="Ellipse 1693">
              <a:extLst>
                <a:ext uri="{FF2B5EF4-FFF2-40B4-BE49-F238E27FC236}">
                  <a16:creationId xmlns:a16="http://schemas.microsoft.com/office/drawing/2014/main" id="{3A3923ED-3B8E-863C-4A14-81C0C519978E}"/>
                </a:ext>
              </a:extLst>
            </p:cNvPr>
            <p:cNvSpPr/>
            <p:nvPr/>
          </p:nvSpPr>
          <p:spPr>
            <a:xfrm>
              <a:off x="-45250437" y="-84750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5" name="Ellipse 1694">
              <a:extLst>
                <a:ext uri="{FF2B5EF4-FFF2-40B4-BE49-F238E27FC236}">
                  <a16:creationId xmlns:a16="http://schemas.microsoft.com/office/drawing/2014/main" id="{92667A57-6BAE-3F71-9D73-DAF62D22090E}"/>
                </a:ext>
              </a:extLst>
            </p:cNvPr>
            <p:cNvSpPr/>
            <p:nvPr/>
          </p:nvSpPr>
          <p:spPr>
            <a:xfrm>
              <a:off x="-43675347" y="-74255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6" name="Ellipse 1695">
              <a:extLst>
                <a:ext uri="{FF2B5EF4-FFF2-40B4-BE49-F238E27FC236}">
                  <a16:creationId xmlns:a16="http://schemas.microsoft.com/office/drawing/2014/main" id="{773F77B5-10F9-D6E2-E2D0-C5A082050B28}"/>
                </a:ext>
              </a:extLst>
            </p:cNvPr>
            <p:cNvSpPr/>
            <p:nvPr/>
          </p:nvSpPr>
          <p:spPr>
            <a:xfrm>
              <a:off x="-42220774" y="-518616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7" name="Ellipse 1696">
              <a:extLst>
                <a:ext uri="{FF2B5EF4-FFF2-40B4-BE49-F238E27FC236}">
                  <a16:creationId xmlns:a16="http://schemas.microsoft.com/office/drawing/2014/main" id="{D71054B8-8499-B3D7-C141-E7B890052667}"/>
                </a:ext>
              </a:extLst>
            </p:cNvPr>
            <p:cNvSpPr/>
            <p:nvPr/>
          </p:nvSpPr>
          <p:spPr>
            <a:xfrm>
              <a:off x="-43513504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8" name="Ellipse 1697">
              <a:extLst>
                <a:ext uri="{FF2B5EF4-FFF2-40B4-BE49-F238E27FC236}">
                  <a16:creationId xmlns:a16="http://schemas.microsoft.com/office/drawing/2014/main" id="{9DB8D571-1B0B-758D-0226-2C0CF2A3DFBA}"/>
                </a:ext>
              </a:extLst>
            </p:cNvPr>
            <p:cNvSpPr/>
            <p:nvPr/>
          </p:nvSpPr>
          <p:spPr>
            <a:xfrm>
              <a:off x="-44604434" y="-84750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9" name="Ellipse 1698">
              <a:extLst>
                <a:ext uri="{FF2B5EF4-FFF2-40B4-BE49-F238E27FC236}">
                  <a16:creationId xmlns:a16="http://schemas.microsoft.com/office/drawing/2014/main" id="{6E41CF57-5F8B-631A-E649-526D8D8E15EE}"/>
                </a:ext>
              </a:extLst>
            </p:cNvPr>
            <p:cNvSpPr/>
            <p:nvPr/>
          </p:nvSpPr>
          <p:spPr>
            <a:xfrm>
              <a:off x="-43432703" y="-742532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0" name="Ellipse 1699">
              <a:extLst>
                <a:ext uri="{FF2B5EF4-FFF2-40B4-BE49-F238E27FC236}">
                  <a16:creationId xmlns:a16="http://schemas.microsoft.com/office/drawing/2014/main" id="{A2F2D877-D9AD-62A2-2990-28FD155FB6AF}"/>
                </a:ext>
              </a:extLst>
            </p:cNvPr>
            <p:cNvSpPr/>
            <p:nvPr/>
          </p:nvSpPr>
          <p:spPr>
            <a:xfrm>
              <a:off x="-43351903" y="-742532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1" name="Ellipse 1700">
              <a:extLst>
                <a:ext uri="{FF2B5EF4-FFF2-40B4-BE49-F238E27FC236}">
                  <a16:creationId xmlns:a16="http://schemas.microsoft.com/office/drawing/2014/main" id="{8847222B-46C3-0EB7-9494-89E354AE3787}"/>
                </a:ext>
              </a:extLst>
            </p:cNvPr>
            <p:cNvSpPr/>
            <p:nvPr/>
          </p:nvSpPr>
          <p:spPr>
            <a:xfrm>
              <a:off x="-43271263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2" name="Ellipse 1701">
              <a:extLst>
                <a:ext uri="{FF2B5EF4-FFF2-40B4-BE49-F238E27FC236}">
                  <a16:creationId xmlns:a16="http://schemas.microsoft.com/office/drawing/2014/main" id="{57A34ED4-E24A-49CF-0E77-9C5E14D7EB85}"/>
                </a:ext>
              </a:extLst>
            </p:cNvPr>
            <p:cNvSpPr/>
            <p:nvPr/>
          </p:nvSpPr>
          <p:spPr>
            <a:xfrm>
              <a:off x="-43109581" y="-74255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3" name="Ellipse 1702">
              <a:extLst>
                <a:ext uri="{FF2B5EF4-FFF2-40B4-BE49-F238E27FC236}">
                  <a16:creationId xmlns:a16="http://schemas.microsoft.com/office/drawing/2014/main" id="{DBADAE0C-A1F3-FC7F-D160-8231959C732C}"/>
                </a:ext>
              </a:extLst>
            </p:cNvPr>
            <p:cNvSpPr/>
            <p:nvPr/>
          </p:nvSpPr>
          <p:spPr>
            <a:xfrm>
              <a:off x="-43796427" y="-51163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4" name="Ellipse 1703">
              <a:extLst>
                <a:ext uri="{FF2B5EF4-FFF2-40B4-BE49-F238E27FC236}">
                  <a16:creationId xmlns:a16="http://schemas.microsoft.com/office/drawing/2014/main" id="{4CD5FF59-5A9A-224B-9B6D-C3439FB52FA1}"/>
                </a:ext>
              </a:extLst>
            </p:cNvPr>
            <p:cNvSpPr/>
            <p:nvPr/>
          </p:nvSpPr>
          <p:spPr>
            <a:xfrm>
              <a:off x="-42947980" y="-74256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5" name="Ellipse 1704">
              <a:extLst>
                <a:ext uri="{FF2B5EF4-FFF2-40B4-BE49-F238E27FC236}">
                  <a16:creationId xmlns:a16="http://schemas.microsoft.com/office/drawing/2014/main" id="{7AF5F5B2-C641-17DF-5DE7-7D484F77B3EC}"/>
                </a:ext>
              </a:extLst>
            </p:cNvPr>
            <p:cNvSpPr/>
            <p:nvPr/>
          </p:nvSpPr>
          <p:spPr>
            <a:xfrm>
              <a:off x="-42988421" y="-69358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6" name="Ellipse 1705">
              <a:extLst>
                <a:ext uri="{FF2B5EF4-FFF2-40B4-BE49-F238E27FC236}">
                  <a16:creationId xmlns:a16="http://schemas.microsoft.com/office/drawing/2014/main" id="{8F402248-489B-22C5-8F83-89D5E0DFB88D}"/>
                </a:ext>
              </a:extLst>
            </p:cNvPr>
            <p:cNvSpPr/>
            <p:nvPr/>
          </p:nvSpPr>
          <p:spPr>
            <a:xfrm>
              <a:off x="-45371919" y="-89650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7" name="Ellipse 1706">
              <a:extLst>
                <a:ext uri="{FF2B5EF4-FFF2-40B4-BE49-F238E27FC236}">
                  <a16:creationId xmlns:a16="http://schemas.microsoft.com/office/drawing/2014/main" id="{2A049313-ABF8-F2CC-953A-173F0EFBB0F3}"/>
                </a:ext>
              </a:extLst>
            </p:cNvPr>
            <p:cNvSpPr/>
            <p:nvPr/>
          </p:nvSpPr>
          <p:spPr>
            <a:xfrm>
              <a:off x="-45291280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8" name="Ellipse 1707">
              <a:extLst>
                <a:ext uri="{FF2B5EF4-FFF2-40B4-BE49-F238E27FC236}">
                  <a16:creationId xmlns:a16="http://schemas.microsoft.com/office/drawing/2014/main" id="{5B1B3D3C-7BB2-C1A6-EA22-13EA7129F456}"/>
                </a:ext>
              </a:extLst>
            </p:cNvPr>
            <p:cNvSpPr/>
            <p:nvPr/>
          </p:nvSpPr>
          <p:spPr>
            <a:xfrm>
              <a:off x="-42463095" y="-74256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9" name="Ellipse 1708">
              <a:extLst>
                <a:ext uri="{FF2B5EF4-FFF2-40B4-BE49-F238E27FC236}">
                  <a16:creationId xmlns:a16="http://schemas.microsoft.com/office/drawing/2014/main" id="{529C6675-F61C-F7FD-460B-8D6870B131B2}"/>
                </a:ext>
              </a:extLst>
            </p:cNvPr>
            <p:cNvSpPr/>
            <p:nvPr/>
          </p:nvSpPr>
          <p:spPr>
            <a:xfrm>
              <a:off x="-46058846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0" name="Ellipse 1709">
              <a:extLst>
                <a:ext uri="{FF2B5EF4-FFF2-40B4-BE49-F238E27FC236}">
                  <a16:creationId xmlns:a16="http://schemas.microsoft.com/office/drawing/2014/main" id="{C9C99B9C-14DB-FA91-2634-9BCF359C83CC}"/>
                </a:ext>
              </a:extLst>
            </p:cNvPr>
            <p:cNvSpPr/>
            <p:nvPr/>
          </p:nvSpPr>
          <p:spPr>
            <a:xfrm>
              <a:off x="-43796427" y="-69358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1" name="Ellipse 1710">
              <a:extLst>
                <a:ext uri="{FF2B5EF4-FFF2-40B4-BE49-F238E27FC236}">
                  <a16:creationId xmlns:a16="http://schemas.microsoft.com/office/drawing/2014/main" id="{90461A3E-8117-F511-A4BF-752E13B14008}"/>
                </a:ext>
              </a:extLst>
            </p:cNvPr>
            <p:cNvSpPr/>
            <p:nvPr/>
          </p:nvSpPr>
          <p:spPr>
            <a:xfrm>
              <a:off x="-44038829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2" name="Ellipse 1711">
              <a:extLst>
                <a:ext uri="{FF2B5EF4-FFF2-40B4-BE49-F238E27FC236}">
                  <a16:creationId xmlns:a16="http://schemas.microsoft.com/office/drawing/2014/main" id="{3F9AB30E-28C9-6E18-1520-52036853AFA1}"/>
                </a:ext>
              </a:extLst>
            </p:cNvPr>
            <p:cNvSpPr/>
            <p:nvPr/>
          </p:nvSpPr>
          <p:spPr>
            <a:xfrm>
              <a:off x="-44119469" y="-833500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3" name="Ellipse 1712">
              <a:extLst>
                <a:ext uri="{FF2B5EF4-FFF2-40B4-BE49-F238E27FC236}">
                  <a16:creationId xmlns:a16="http://schemas.microsoft.com/office/drawing/2014/main" id="{D4645CB5-D0B9-59CA-EEBB-205E87AA60DF}"/>
                </a:ext>
              </a:extLst>
            </p:cNvPr>
            <p:cNvSpPr/>
            <p:nvPr/>
          </p:nvSpPr>
          <p:spPr>
            <a:xfrm>
              <a:off x="-42988501" y="-51163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4" name="Ellipse 1713">
              <a:extLst>
                <a:ext uri="{FF2B5EF4-FFF2-40B4-BE49-F238E27FC236}">
                  <a16:creationId xmlns:a16="http://schemas.microsoft.com/office/drawing/2014/main" id="{16430283-1ACB-B903-0C46-FA2787BBE734}"/>
                </a:ext>
              </a:extLst>
            </p:cNvPr>
            <p:cNvSpPr/>
            <p:nvPr/>
          </p:nvSpPr>
          <p:spPr>
            <a:xfrm>
              <a:off x="-44200269" y="-833500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5" name="Ellipse 1714">
              <a:extLst>
                <a:ext uri="{FF2B5EF4-FFF2-40B4-BE49-F238E27FC236}">
                  <a16:creationId xmlns:a16="http://schemas.microsoft.com/office/drawing/2014/main" id="{152A3FCE-AB4D-FB81-C897-D686F699FAB7}"/>
                </a:ext>
              </a:extLst>
            </p:cNvPr>
            <p:cNvSpPr/>
            <p:nvPr/>
          </p:nvSpPr>
          <p:spPr>
            <a:xfrm>
              <a:off x="-42261295" y="-51163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6" name="Ellipse 1715">
              <a:extLst>
                <a:ext uri="{FF2B5EF4-FFF2-40B4-BE49-F238E27FC236}">
                  <a16:creationId xmlns:a16="http://schemas.microsoft.com/office/drawing/2014/main" id="{AA0F4A03-D397-DF32-FE0C-9A7E10C3862B}"/>
                </a:ext>
              </a:extLst>
            </p:cNvPr>
            <p:cNvSpPr/>
            <p:nvPr/>
          </p:nvSpPr>
          <p:spPr>
            <a:xfrm>
              <a:off x="-42180333" y="-51163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7" name="Ellipse 1716">
              <a:extLst>
                <a:ext uri="{FF2B5EF4-FFF2-40B4-BE49-F238E27FC236}">
                  <a16:creationId xmlns:a16="http://schemas.microsoft.com/office/drawing/2014/main" id="{9362E030-556F-D4D4-78F5-756AECD066A2}"/>
                </a:ext>
              </a:extLst>
            </p:cNvPr>
            <p:cNvSpPr/>
            <p:nvPr/>
          </p:nvSpPr>
          <p:spPr>
            <a:xfrm>
              <a:off x="-45412521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8" name="Ellipse 1717">
              <a:extLst>
                <a:ext uri="{FF2B5EF4-FFF2-40B4-BE49-F238E27FC236}">
                  <a16:creationId xmlns:a16="http://schemas.microsoft.com/office/drawing/2014/main" id="{2116E4CB-C04A-1EA3-86A9-35C8F41E236A}"/>
                </a:ext>
              </a:extLst>
            </p:cNvPr>
            <p:cNvSpPr/>
            <p:nvPr/>
          </p:nvSpPr>
          <p:spPr>
            <a:xfrm>
              <a:off x="-45371919" y="-72856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9" name="Ellipse 1718">
              <a:extLst>
                <a:ext uri="{FF2B5EF4-FFF2-40B4-BE49-F238E27FC236}">
                  <a16:creationId xmlns:a16="http://schemas.microsoft.com/office/drawing/2014/main" id="{3CC16B53-A41E-7DFE-9FDC-7220911DCED1}"/>
                </a:ext>
              </a:extLst>
            </p:cNvPr>
            <p:cNvSpPr/>
            <p:nvPr/>
          </p:nvSpPr>
          <p:spPr>
            <a:xfrm>
              <a:off x="-44523714" y="-889529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0" name="Ellipse 1719">
              <a:extLst>
                <a:ext uri="{FF2B5EF4-FFF2-40B4-BE49-F238E27FC236}">
                  <a16:creationId xmlns:a16="http://schemas.microsoft.com/office/drawing/2014/main" id="{700BA701-8E00-EF7F-51E4-2F2DF915796B}"/>
                </a:ext>
              </a:extLst>
            </p:cNvPr>
            <p:cNvSpPr/>
            <p:nvPr/>
          </p:nvSpPr>
          <p:spPr>
            <a:xfrm>
              <a:off x="-45412682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1" name="Ellipse 1720">
              <a:extLst>
                <a:ext uri="{FF2B5EF4-FFF2-40B4-BE49-F238E27FC236}">
                  <a16:creationId xmlns:a16="http://schemas.microsoft.com/office/drawing/2014/main" id="{23DC9621-8B38-35D3-D12A-75B1BF336D17}"/>
                </a:ext>
              </a:extLst>
            </p:cNvPr>
            <p:cNvSpPr/>
            <p:nvPr/>
          </p:nvSpPr>
          <p:spPr>
            <a:xfrm>
              <a:off x="-43836868" y="-50461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2" name="Ellipse 1721">
              <a:extLst>
                <a:ext uri="{FF2B5EF4-FFF2-40B4-BE49-F238E27FC236}">
                  <a16:creationId xmlns:a16="http://schemas.microsoft.com/office/drawing/2014/main" id="{DB939B65-F797-6812-84FD-BF74E090CE9F}"/>
                </a:ext>
              </a:extLst>
            </p:cNvPr>
            <p:cNvSpPr/>
            <p:nvPr/>
          </p:nvSpPr>
          <p:spPr>
            <a:xfrm>
              <a:off x="-43756148" y="-476636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3" name="Ellipse 1722">
              <a:extLst>
                <a:ext uri="{FF2B5EF4-FFF2-40B4-BE49-F238E27FC236}">
                  <a16:creationId xmlns:a16="http://schemas.microsoft.com/office/drawing/2014/main" id="{6FC8D261-B291-B434-EE70-68F955580E86}"/>
                </a:ext>
              </a:extLst>
            </p:cNvPr>
            <p:cNvSpPr/>
            <p:nvPr/>
          </p:nvSpPr>
          <p:spPr>
            <a:xfrm>
              <a:off x="-44281070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4" name="Ellipse 1723">
              <a:extLst>
                <a:ext uri="{FF2B5EF4-FFF2-40B4-BE49-F238E27FC236}">
                  <a16:creationId xmlns:a16="http://schemas.microsoft.com/office/drawing/2014/main" id="{0811305A-974B-8CEC-B6E7-D578DBA108B1}"/>
                </a:ext>
              </a:extLst>
            </p:cNvPr>
            <p:cNvSpPr/>
            <p:nvPr/>
          </p:nvSpPr>
          <p:spPr>
            <a:xfrm>
              <a:off x="-44604353" y="-805538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5" name="Ellipse 1724">
              <a:extLst>
                <a:ext uri="{FF2B5EF4-FFF2-40B4-BE49-F238E27FC236}">
                  <a16:creationId xmlns:a16="http://schemas.microsoft.com/office/drawing/2014/main" id="{F13B74E5-EE59-A88C-AFF8-70976850361C}"/>
                </a:ext>
              </a:extLst>
            </p:cNvPr>
            <p:cNvSpPr/>
            <p:nvPr/>
          </p:nvSpPr>
          <p:spPr>
            <a:xfrm>
              <a:off x="-44604353" y="-889529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6" name="Ellipse 1725">
              <a:extLst>
                <a:ext uri="{FF2B5EF4-FFF2-40B4-BE49-F238E27FC236}">
                  <a16:creationId xmlns:a16="http://schemas.microsoft.com/office/drawing/2014/main" id="{F7804079-234C-3995-E817-D6F004450BCE}"/>
                </a:ext>
              </a:extLst>
            </p:cNvPr>
            <p:cNvSpPr/>
            <p:nvPr/>
          </p:nvSpPr>
          <p:spPr>
            <a:xfrm>
              <a:off x="-45331721" y="-6935842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7" name="Ellipse 1726">
              <a:extLst>
                <a:ext uri="{FF2B5EF4-FFF2-40B4-BE49-F238E27FC236}">
                  <a16:creationId xmlns:a16="http://schemas.microsoft.com/office/drawing/2014/main" id="{FEF45343-0298-6BD8-2372-13625AC3906E}"/>
                </a:ext>
              </a:extLst>
            </p:cNvPr>
            <p:cNvSpPr/>
            <p:nvPr/>
          </p:nvSpPr>
          <p:spPr>
            <a:xfrm>
              <a:off x="-43836787" y="-4766368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8" name="Ellipse 1727">
              <a:extLst>
                <a:ext uri="{FF2B5EF4-FFF2-40B4-BE49-F238E27FC236}">
                  <a16:creationId xmlns:a16="http://schemas.microsoft.com/office/drawing/2014/main" id="{F9037676-E925-EE27-75A5-DC34BA92B2E5}"/>
                </a:ext>
              </a:extLst>
            </p:cNvPr>
            <p:cNvSpPr/>
            <p:nvPr/>
          </p:nvSpPr>
          <p:spPr>
            <a:xfrm>
              <a:off x="-44442913" y="-83351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9" name="Ellipse 1728">
              <a:extLst>
                <a:ext uri="{FF2B5EF4-FFF2-40B4-BE49-F238E27FC236}">
                  <a16:creationId xmlns:a16="http://schemas.microsoft.com/office/drawing/2014/main" id="{012E230A-9D46-5794-68DE-E9CB43E8ECDD}"/>
                </a:ext>
              </a:extLst>
            </p:cNvPr>
            <p:cNvSpPr/>
            <p:nvPr/>
          </p:nvSpPr>
          <p:spPr>
            <a:xfrm>
              <a:off x="-44604353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0" name="Ellipse 1729">
              <a:extLst>
                <a:ext uri="{FF2B5EF4-FFF2-40B4-BE49-F238E27FC236}">
                  <a16:creationId xmlns:a16="http://schemas.microsoft.com/office/drawing/2014/main" id="{9A48FB2F-9E20-C3A0-60C6-9042E97D103B}"/>
                </a:ext>
              </a:extLst>
            </p:cNvPr>
            <p:cNvSpPr/>
            <p:nvPr/>
          </p:nvSpPr>
          <p:spPr>
            <a:xfrm>
              <a:off x="-45412521" y="-8055380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1" name="Ellipse 1730">
              <a:extLst>
                <a:ext uri="{FF2B5EF4-FFF2-40B4-BE49-F238E27FC236}">
                  <a16:creationId xmlns:a16="http://schemas.microsoft.com/office/drawing/2014/main" id="{3081E7EA-A7D1-D128-539B-9B83BE3667EA}"/>
                </a:ext>
              </a:extLst>
            </p:cNvPr>
            <p:cNvSpPr/>
            <p:nvPr/>
          </p:nvSpPr>
          <p:spPr>
            <a:xfrm>
              <a:off x="-43069141" y="-48361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2" name="Ellipse 1731">
              <a:extLst>
                <a:ext uri="{FF2B5EF4-FFF2-40B4-BE49-F238E27FC236}">
                  <a16:creationId xmlns:a16="http://schemas.microsoft.com/office/drawing/2014/main" id="{6E3FB7FF-CC73-BA3B-4010-FC5611E2819F}"/>
                </a:ext>
              </a:extLst>
            </p:cNvPr>
            <p:cNvSpPr/>
            <p:nvPr/>
          </p:nvSpPr>
          <p:spPr>
            <a:xfrm>
              <a:off x="-42947738" y="-504623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3" name="Ellipse 1732">
              <a:extLst>
                <a:ext uri="{FF2B5EF4-FFF2-40B4-BE49-F238E27FC236}">
                  <a16:creationId xmlns:a16="http://schemas.microsoft.com/office/drawing/2014/main" id="{CAB7AB9D-560C-2C50-F05E-2B3ADCE79FDA}"/>
                </a:ext>
              </a:extLst>
            </p:cNvPr>
            <p:cNvSpPr/>
            <p:nvPr/>
          </p:nvSpPr>
          <p:spPr>
            <a:xfrm>
              <a:off x="-44523714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4" name="Ellipse 1733">
              <a:extLst>
                <a:ext uri="{FF2B5EF4-FFF2-40B4-BE49-F238E27FC236}">
                  <a16:creationId xmlns:a16="http://schemas.microsoft.com/office/drawing/2014/main" id="{DBDD900F-03C1-BD52-0001-C8759F2F7DF7}"/>
                </a:ext>
              </a:extLst>
            </p:cNvPr>
            <p:cNvSpPr/>
            <p:nvPr/>
          </p:nvSpPr>
          <p:spPr>
            <a:xfrm>
              <a:off x="-43028861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5" name="Ellipse 1734">
              <a:extLst>
                <a:ext uri="{FF2B5EF4-FFF2-40B4-BE49-F238E27FC236}">
                  <a16:creationId xmlns:a16="http://schemas.microsoft.com/office/drawing/2014/main" id="{F67DE45B-11EB-C8D2-E67B-D63C0BB85B5B}"/>
                </a:ext>
              </a:extLst>
            </p:cNvPr>
            <p:cNvSpPr/>
            <p:nvPr/>
          </p:nvSpPr>
          <p:spPr>
            <a:xfrm>
              <a:off x="-43715304" y="-70754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6" name="Ellipse 1735">
              <a:extLst>
                <a:ext uri="{FF2B5EF4-FFF2-40B4-BE49-F238E27FC236}">
                  <a16:creationId xmlns:a16="http://schemas.microsoft.com/office/drawing/2014/main" id="{D0C1F535-A78A-3C7E-4C7A-805B730D08DB}"/>
                </a:ext>
              </a:extLst>
            </p:cNvPr>
            <p:cNvSpPr/>
            <p:nvPr/>
          </p:nvSpPr>
          <p:spPr>
            <a:xfrm>
              <a:off x="-44523714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7" name="Ellipse 1736">
              <a:extLst>
                <a:ext uri="{FF2B5EF4-FFF2-40B4-BE49-F238E27FC236}">
                  <a16:creationId xmlns:a16="http://schemas.microsoft.com/office/drawing/2014/main" id="{376A1EC6-662D-4CD3-F5B2-79CE48537A02}"/>
                </a:ext>
              </a:extLst>
            </p:cNvPr>
            <p:cNvSpPr/>
            <p:nvPr/>
          </p:nvSpPr>
          <p:spPr>
            <a:xfrm>
              <a:off x="-44604515" y="-8335245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8" name="Ellipse 1737">
              <a:extLst>
                <a:ext uri="{FF2B5EF4-FFF2-40B4-BE49-F238E27FC236}">
                  <a16:creationId xmlns:a16="http://schemas.microsoft.com/office/drawing/2014/main" id="{18F2975B-4C31-AFBA-C4A5-B81390C36D55}"/>
                </a:ext>
              </a:extLst>
            </p:cNvPr>
            <p:cNvSpPr/>
            <p:nvPr/>
          </p:nvSpPr>
          <p:spPr>
            <a:xfrm>
              <a:off x="-45452881" y="-81253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9" name="Ellipse 1738">
              <a:extLst>
                <a:ext uri="{FF2B5EF4-FFF2-40B4-BE49-F238E27FC236}">
                  <a16:creationId xmlns:a16="http://schemas.microsoft.com/office/drawing/2014/main" id="{6C18AB19-8C37-4F08-9EE7-30E0B91F4607}"/>
                </a:ext>
              </a:extLst>
            </p:cNvPr>
            <p:cNvSpPr/>
            <p:nvPr/>
          </p:nvSpPr>
          <p:spPr>
            <a:xfrm>
              <a:off x="-43675347" y="-81253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0" name="Ellipse 1739">
              <a:extLst>
                <a:ext uri="{FF2B5EF4-FFF2-40B4-BE49-F238E27FC236}">
                  <a16:creationId xmlns:a16="http://schemas.microsoft.com/office/drawing/2014/main" id="{23A4A1E8-157F-3E72-36DC-D011D76CBA49}"/>
                </a:ext>
              </a:extLst>
            </p:cNvPr>
            <p:cNvSpPr/>
            <p:nvPr/>
          </p:nvSpPr>
          <p:spPr>
            <a:xfrm>
              <a:off x="-43756067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1" name="Ellipse 1740">
              <a:extLst>
                <a:ext uri="{FF2B5EF4-FFF2-40B4-BE49-F238E27FC236}">
                  <a16:creationId xmlns:a16="http://schemas.microsoft.com/office/drawing/2014/main" id="{7BB34512-657E-02C2-2D05-E2ACED60A078}"/>
                </a:ext>
              </a:extLst>
            </p:cNvPr>
            <p:cNvSpPr/>
            <p:nvPr/>
          </p:nvSpPr>
          <p:spPr>
            <a:xfrm>
              <a:off x="-44685315" y="-8335164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2" name="Ellipse 1741">
              <a:extLst>
                <a:ext uri="{FF2B5EF4-FFF2-40B4-BE49-F238E27FC236}">
                  <a16:creationId xmlns:a16="http://schemas.microsoft.com/office/drawing/2014/main" id="{20C534BF-3D29-0C59-35E0-9EC30F7A8483}"/>
                </a:ext>
              </a:extLst>
            </p:cNvPr>
            <p:cNvSpPr/>
            <p:nvPr/>
          </p:nvSpPr>
          <p:spPr>
            <a:xfrm>
              <a:off x="-43796186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3" name="Ellipse 1742">
              <a:extLst>
                <a:ext uri="{FF2B5EF4-FFF2-40B4-BE49-F238E27FC236}">
                  <a16:creationId xmlns:a16="http://schemas.microsoft.com/office/drawing/2014/main" id="{00DA431B-11A9-67DB-D558-CEEBA749D7CD}"/>
                </a:ext>
              </a:extLst>
            </p:cNvPr>
            <p:cNvSpPr/>
            <p:nvPr/>
          </p:nvSpPr>
          <p:spPr>
            <a:xfrm>
              <a:off x="-45291199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4" name="Ellipse 1743">
              <a:extLst>
                <a:ext uri="{FF2B5EF4-FFF2-40B4-BE49-F238E27FC236}">
                  <a16:creationId xmlns:a16="http://schemas.microsoft.com/office/drawing/2014/main" id="{9075E6F6-FBCA-B0A3-B8F5-324CD78A222C}"/>
                </a:ext>
              </a:extLst>
            </p:cNvPr>
            <p:cNvSpPr/>
            <p:nvPr/>
          </p:nvSpPr>
          <p:spPr>
            <a:xfrm>
              <a:off x="-45372161" y="-70056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5" name="Ellipse 1744">
              <a:extLst>
                <a:ext uri="{FF2B5EF4-FFF2-40B4-BE49-F238E27FC236}">
                  <a16:creationId xmlns:a16="http://schemas.microsoft.com/office/drawing/2014/main" id="{C1142F3C-E241-9E75-E5B2-4A5495E34359}"/>
                </a:ext>
              </a:extLst>
            </p:cNvPr>
            <p:cNvSpPr/>
            <p:nvPr/>
          </p:nvSpPr>
          <p:spPr>
            <a:xfrm>
              <a:off x="-43069302" y="-84750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6" name="Ellipse 1745">
              <a:extLst>
                <a:ext uri="{FF2B5EF4-FFF2-40B4-BE49-F238E27FC236}">
                  <a16:creationId xmlns:a16="http://schemas.microsoft.com/office/drawing/2014/main" id="{76D87AA6-7574-5315-710A-839F50BDE5FF}"/>
                </a:ext>
              </a:extLst>
            </p:cNvPr>
            <p:cNvSpPr/>
            <p:nvPr/>
          </p:nvSpPr>
          <p:spPr>
            <a:xfrm>
              <a:off x="-45412521" y="-889529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7" name="Ellipse 1746">
              <a:extLst>
                <a:ext uri="{FF2B5EF4-FFF2-40B4-BE49-F238E27FC236}">
                  <a16:creationId xmlns:a16="http://schemas.microsoft.com/office/drawing/2014/main" id="{731C6799-6BBF-AAA6-0C33-06B2CACA53F1}"/>
                </a:ext>
              </a:extLst>
            </p:cNvPr>
            <p:cNvSpPr/>
            <p:nvPr/>
          </p:nvSpPr>
          <p:spPr>
            <a:xfrm>
              <a:off x="-43109581" y="-8125306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8" name="Ellipse 1747">
              <a:extLst>
                <a:ext uri="{FF2B5EF4-FFF2-40B4-BE49-F238E27FC236}">
                  <a16:creationId xmlns:a16="http://schemas.microsoft.com/office/drawing/2014/main" id="{49EAF9E2-C8F3-8F56-A703-65695E41C804}"/>
                </a:ext>
              </a:extLst>
            </p:cNvPr>
            <p:cNvSpPr/>
            <p:nvPr/>
          </p:nvSpPr>
          <p:spPr>
            <a:xfrm>
              <a:off x="-43715546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9" name="Ellipse 1748">
              <a:extLst>
                <a:ext uri="{FF2B5EF4-FFF2-40B4-BE49-F238E27FC236}">
                  <a16:creationId xmlns:a16="http://schemas.microsoft.com/office/drawing/2014/main" id="{6DCBB74A-7761-43C5-3A58-88A3B187E163}"/>
                </a:ext>
              </a:extLst>
            </p:cNvPr>
            <p:cNvSpPr/>
            <p:nvPr/>
          </p:nvSpPr>
          <p:spPr>
            <a:xfrm>
              <a:off x="-43271263" y="-812506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0" name="Ellipse 1749">
              <a:extLst>
                <a:ext uri="{FF2B5EF4-FFF2-40B4-BE49-F238E27FC236}">
                  <a16:creationId xmlns:a16="http://schemas.microsoft.com/office/drawing/2014/main" id="{42237024-84FF-25F1-B6EB-9F836C1C6CEE}"/>
                </a:ext>
              </a:extLst>
            </p:cNvPr>
            <p:cNvSpPr/>
            <p:nvPr/>
          </p:nvSpPr>
          <p:spPr>
            <a:xfrm>
              <a:off x="-42180172" y="-70754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1" name="Ellipse 1750">
              <a:extLst>
                <a:ext uri="{FF2B5EF4-FFF2-40B4-BE49-F238E27FC236}">
                  <a16:creationId xmlns:a16="http://schemas.microsoft.com/office/drawing/2014/main" id="{0CE7BDC9-9C01-C301-7B1C-6AC288400815}"/>
                </a:ext>
              </a:extLst>
            </p:cNvPr>
            <p:cNvSpPr/>
            <p:nvPr/>
          </p:nvSpPr>
          <p:spPr>
            <a:xfrm>
              <a:off x="-45089238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2" name="Ellipse 1751">
              <a:extLst>
                <a:ext uri="{FF2B5EF4-FFF2-40B4-BE49-F238E27FC236}">
                  <a16:creationId xmlns:a16="http://schemas.microsoft.com/office/drawing/2014/main" id="{7F49DB9A-5685-6D60-9BD8-1F29646D5723}"/>
                </a:ext>
              </a:extLst>
            </p:cNvPr>
            <p:cNvSpPr/>
            <p:nvPr/>
          </p:nvSpPr>
          <p:spPr>
            <a:xfrm>
              <a:off x="-44483112" y="-896506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3" name="Ellipse 1752">
              <a:extLst>
                <a:ext uri="{FF2B5EF4-FFF2-40B4-BE49-F238E27FC236}">
                  <a16:creationId xmlns:a16="http://schemas.microsoft.com/office/drawing/2014/main" id="{BEB11476-F868-6CB5-AD19-DEC66AD8C058}"/>
                </a:ext>
              </a:extLst>
            </p:cNvPr>
            <p:cNvSpPr/>
            <p:nvPr/>
          </p:nvSpPr>
          <p:spPr>
            <a:xfrm>
              <a:off x="-43917749" y="-49062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4" name="Ellipse 1753">
              <a:extLst>
                <a:ext uri="{FF2B5EF4-FFF2-40B4-BE49-F238E27FC236}">
                  <a16:creationId xmlns:a16="http://schemas.microsoft.com/office/drawing/2014/main" id="{C2F3FD28-2C06-72A5-F1DB-828E13218880}"/>
                </a:ext>
              </a:extLst>
            </p:cNvPr>
            <p:cNvSpPr/>
            <p:nvPr/>
          </p:nvSpPr>
          <p:spPr>
            <a:xfrm>
              <a:off x="-44846997" y="-833524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5" name="Ellipse 1754">
              <a:extLst>
                <a:ext uri="{FF2B5EF4-FFF2-40B4-BE49-F238E27FC236}">
                  <a16:creationId xmlns:a16="http://schemas.microsoft.com/office/drawing/2014/main" id="{E884A58C-3A6B-E684-7387-7CF371F02892}"/>
                </a:ext>
              </a:extLst>
            </p:cNvPr>
            <p:cNvSpPr/>
            <p:nvPr/>
          </p:nvSpPr>
          <p:spPr>
            <a:xfrm>
              <a:off x="-43069141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6" name="Ellipse 1755">
              <a:extLst>
                <a:ext uri="{FF2B5EF4-FFF2-40B4-BE49-F238E27FC236}">
                  <a16:creationId xmlns:a16="http://schemas.microsoft.com/office/drawing/2014/main" id="{32D28771-94BE-FF8B-C543-D1A79E12595E}"/>
                </a:ext>
              </a:extLst>
            </p:cNvPr>
            <p:cNvSpPr/>
            <p:nvPr/>
          </p:nvSpPr>
          <p:spPr>
            <a:xfrm>
              <a:off x="-43675347" y="-49062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7" name="Ellipse 1756">
              <a:extLst>
                <a:ext uri="{FF2B5EF4-FFF2-40B4-BE49-F238E27FC236}">
                  <a16:creationId xmlns:a16="http://schemas.microsoft.com/office/drawing/2014/main" id="{E7461D94-096E-E888-FC9F-0581E45CDDF5}"/>
                </a:ext>
              </a:extLst>
            </p:cNvPr>
            <p:cNvSpPr/>
            <p:nvPr/>
          </p:nvSpPr>
          <p:spPr>
            <a:xfrm>
              <a:off x="-42988582" y="-735539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8" name="Ellipse 1757">
              <a:extLst>
                <a:ext uri="{FF2B5EF4-FFF2-40B4-BE49-F238E27FC236}">
                  <a16:creationId xmlns:a16="http://schemas.microsoft.com/office/drawing/2014/main" id="{348D21C5-FAF7-8AE8-7A82-EBF2C8EF64AF}"/>
                </a:ext>
              </a:extLst>
            </p:cNvPr>
            <p:cNvSpPr/>
            <p:nvPr/>
          </p:nvSpPr>
          <p:spPr>
            <a:xfrm>
              <a:off x="-43513504" y="-49063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9" name="Ellipse 1758">
              <a:extLst>
                <a:ext uri="{FF2B5EF4-FFF2-40B4-BE49-F238E27FC236}">
                  <a16:creationId xmlns:a16="http://schemas.microsoft.com/office/drawing/2014/main" id="{E27379FF-788A-FCE8-FB66-E6B929DE41A2}"/>
                </a:ext>
              </a:extLst>
            </p:cNvPr>
            <p:cNvSpPr/>
            <p:nvPr/>
          </p:nvSpPr>
          <p:spPr>
            <a:xfrm>
              <a:off x="-43432703" y="-4906058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0" name="Ellipse 1759">
              <a:extLst>
                <a:ext uri="{FF2B5EF4-FFF2-40B4-BE49-F238E27FC236}">
                  <a16:creationId xmlns:a16="http://schemas.microsoft.com/office/drawing/2014/main" id="{20E1CB5A-E669-4F86-0A79-4971F76CC598}"/>
                </a:ext>
              </a:extLst>
            </p:cNvPr>
            <p:cNvSpPr/>
            <p:nvPr/>
          </p:nvSpPr>
          <p:spPr>
            <a:xfrm>
              <a:off x="-43351903" y="-4906058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1" name="Ellipse 1760">
              <a:extLst>
                <a:ext uri="{FF2B5EF4-FFF2-40B4-BE49-F238E27FC236}">
                  <a16:creationId xmlns:a16="http://schemas.microsoft.com/office/drawing/2014/main" id="{478746D7-6256-B391-6799-2D53DACB70A4}"/>
                </a:ext>
              </a:extLst>
            </p:cNvPr>
            <p:cNvSpPr/>
            <p:nvPr/>
          </p:nvSpPr>
          <p:spPr>
            <a:xfrm>
              <a:off x="-43271263" y="-4906381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2" name="Ellipse 1761">
              <a:extLst>
                <a:ext uri="{FF2B5EF4-FFF2-40B4-BE49-F238E27FC236}">
                  <a16:creationId xmlns:a16="http://schemas.microsoft.com/office/drawing/2014/main" id="{39094286-9F00-E052-99E9-6F1B278E5A37}"/>
                </a:ext>
              </a:extLst>
            </p:cNvPr>
            <p:cNvSpPr/>
            <p:nvPr/>
          </p:nvSpPr>
          <p:spPr>
            <a:xfrm>
              <a:off x="-43715304" y="-8475097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3" name="Ellipse 1762">
              <a:extLst>
                <a:ext uri="{FF2B5EF4-FFF2-40B4-BE49-F238E27FC236}">
                  <a16:creationId xmlns:a16="http://schemas.microsoft.com/office/drawing/2014/main" id="{AD8D73CA-A276-8028-DE0B-647492166EF6}"/>
                </a:ext>
              </a:extLst>
            </p:cNvPr>
            <p:cNvSpPr/>
            <p:nvPr/>
          </p:nvSpPr>
          <p:spPr>
            <a:xfrm>
              <a:off x="-43109581" y="-4906219"/>
              <a:ext cx="39796" cy="3979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4" name="Ellipse 1763">
              <a:extLst>
                <a:ext uri="{FF2B5EF4-FFF2-40B4-BE49-F238E27FC236}">
                  <a16:creationId xmlns:a16="http://schemas.microsoft.com/office/drawing/2014/main" id="{96FCCD8E-307E-7E2F-DCB9-A23C0D74C67D}"/>
                </a:ext>
              </a:extLst>
            </p:cNvPr>
            <p:cNvSpPr/>
            <p:nvPr/>
          </p:nvSpPr>
          <p:spPr>
            <a:xfrm>
              <a:off x="-43069302" y="-7075452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5" name="Ellipse 1764">
              <a:extLst>
                <a:ext uri="{FF2B5EF4-FFF2-40B4-BE49-F238E27FC236}">
                  <a16:creationId xmlns:a16="http://schemas.microsoft.com/office/drawing/2014/main" id="{A2E1499D-9639-0CF3-02B8-9AFF4717BE21}"/>
                </a:ext>
              </a:extLst>
            </p:cNvPr>
            <p:cNvSpPr/>
            <p:nvPr/>
          </p:nvSpPr>
          <p:spPr>
            <a:xfrm>
              <a:off x="-43351903" y="-8125145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6" name="Ellipse 1765">
              <a:extLst>
                <a:ext uri="{FF2B5EF4-FFF2-40B4-BE49-F238E27FC236}">
                  <a16:creationId xmlns:a16="http://schemas.microsoft.com/office/drawing/2014/main" id="{4B69CB99-DAA4-33C6-DEE4-5C1CBF8953AD}"/>
                </a:ext>
              </a:extLst>
            </p:cNvPr>
            <p:cNvSpPr/>
            <p:nvPr/>
          </p:nvSpPr>
          <p:spPr>
            <a:xfrm>
              <a:off x="-43432703" y="-8125226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7" name="Ellipse 1766">
              <a:extLst>
                <a:ext uri="{FF2B5EF4-FFF2-40B4-BE49-F238E27FC236}">
                  <a16:creationId xmlns:a16="http://schemas.microsoft.com/office/drawing/2014/main" id="{2E536E66-F1E0-7DC1-4589-5C10E268FFFD}"/>
                </a:ext>
              </a:extLst>
            </p:cNvPr>
            <p:cNvSpPr/>
            <p:nvPr/>
          </p:nvSpPr>
          <p:spPr>
            <a:xfrm>
              <a:off x="-45008437" y="-8335003"/>
              <a:ext cx="39473" cy="3947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8" name="Ellipse 1767">
              <a:extLst>
                <a:ext uri="{FF2B5EF4-FFF2-40B4-BE49-F238E27FC236}">
                  <a16:creationId xmlns:a16="http://schemas.microsoft.com/office/drawing/2014/main" id="{E874F3F1-0207-9647-3C85-C239AA146142}"/>
                </a:ext>
              </a:extLst>
            </p:cNvPr>
            <p:cNvSpPr/>
            <p:nvPr/>
          </p:nvSpPr>
          <p:spPr>
            <a:xfrm>
              <a:off x="-43796186" y="-48361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9" name="Ellipse 1768">
              <a:extLst>
                <a:ext uri="{FF2B5EF4-FFF2-40B4-BE49-F238E27FC236}">
                  <a16:creationId xmlns:a16="http://schemas.microsoft.com/office/drawing/2014/main" id="{BA5AD7BD-C03D-C497-A35B-6BA3B412D11E}"/>
                </a:ext>
              </a:extLst>
            </p:cNvPr>
            <p:cNvSpPr/>
            <p:nvPr/>
          </p:nvSpPr>
          <p:spPr>
            <a:xfrm>
              <a:off x="-43715546" y="-483613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0" name="Ellipse 1769">
              <a:extLst>
                <a:ext uri="{FF2B5EF4-FFF2-40B4-BE49-F238E27FC236}">
                  <a16:creationId xmlns:a16="http://schemas.microsoft.com/office/drawing/2014/main" id="{A66C1B60-3C5F-395F-CB54-55BE2AA13F3A}"/>
                </a:ext>
              </a:extLst>
            </p:cNvPr>
            <p:cNvSpPr/>
            <p:nvPr/>
          </p:nvSpPr>
          <p:spPr>
            <a:xfrm>
              <a:off x="-43513504" y="-8125065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1" name="Ellipse 1770">
              <a:extLst>
                <a:ext uri="{FF2B5EF4-FFF2-40B4-BE49-F238E27FC236}">
                  <a16:creationId xmlns:a16="http://schemas.microsoft.com/office/drawing/2014/main" id="{B4BBC2D4-E516-D0FD-6EE2-BD97FE026949}"/>
                </a:ext>
              </a:extLst>
            </p:cNvPr>
            <p:cNvSpPr/>
            <p:nvPr/>
          </p:nvSpPr>
          <p:spPr>
            <a:xfrm>
              <a:off x="-42988179" y="-707553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2" name="Ellipse 1771">
              <a:extLst>
                <a:ext uri="{FF2B5EF4-FFF2-40B4-BE49-F238E27FC236}">
                  <a16:creationId xmlns:a16="http://schemas.microsoft.com/office/drawing/2014/main" id="{CFB979E4-025D-70BE-36CF-5CF5C81AD416}"/>
                </a:ext>
              </a:extLst>
            </p:cNvPr>
            <p:cNvSpPr/>
            <p:nvPr/>
          </p:nvSpPr>
          <p:spPr>
            <a:xfrm>
              <a:off x="-42261134" y="-707553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3" name="Ellipse 1772">
              <a:extLst>
                <a:ext uri="{FF2B5EF4-FFF2-40B4-BE49-F238E27FC236}">
                  <a16:creationId xmlns:a16="http://schemas.microsoft.com/office/drawing/2014/main" id="{0105DFDA-E42A-A715-25DA-66E6A3E2D6B0}"/>
                </a:ext>
              </a:extLst>
            </p:cNvPr>
            <p:cNvSpPr/>
            <p:nvPr/>
          </p:nvSpPr>
          <p:spPr>
            <a:xfrm>
              <a:off x="-44078948" y="-4905897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4" name="Ellipse 1773">
              <a:extLst>
                <a:ext uri="{FF2B5EF4-FFF2-40B4-BE49-F238E27FC236}">
                  <a16:creationId xmlns:a16="http://schemas.microsoft.com/office/drawing/2014/main" id="{235268AC-CCE7-FF2E-9001-A6C0A654EF1E}"/>
                </a:ext>
              </a:extLst>
            </p:cNvPr>
            <p:cNvSpPr/>
            <p:nvPr/>
          </p:nvSpPr>
          <p:spPr>
            <a:xfrm>
              <a:off x="-45331479" y="-889489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5" name="Ellipse 1774">
              <a:extLst>
                <a:ext uri="{FF2B5EF4-FFF2-40B4-BE49-F238E27FC236}">
                  <a16:creationId xmlns:a16="http://schemas.microsoft.com/office/drawing/2014/main" id="{A20F355F-5A68-7CB2-0003-DF5FE45508ED}"/>
                </a:ext>
              </a:extLst>
            </p:cNvPr>
            <p:cNvSpPr/>
            <p:nvPr/>
          </p:nvSpPr>
          <p:spPr>
            <a:xfrm>
              <a:off x="-42867099" y="-812538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6" name="Ellipse 1775">
              <a:extLst>
                <a:ext uri="{FF2B5EF4-FFF2-40B4-BE49-F238E27FC236}">
                  <a16:creationId xmlns:a16="http://schemas.microsoft.com/office/drawing/2014/main" id="{522C089C-60A3-69DC-B9DB-7A6204A76A4E}"/>
                </a:ext>
              </a:extLst>
            </p:cNvPr>
            <p:cNvSpPr/>
            <p:nvPr/>
          </p:nvSpPr>
          <p:spPr>
            <a:xfrm>
              <a:off x="-42220532" y="-5045910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7" name="Ellipse 1776">
              <a:extLst>
                <a:ext uri="{FF2B5EF4-FFF2-40B4-BE49-F238E27FC236}">
                  <a16:creationId xmlns:a16="http://schemas.microsoft.com/office/drawing/2014/main" id="{75435895-41F0-0D86-F4EE-598CFC35A6B1}"/>
                </a:ext>
              </a:extLst>
            </p:cNvPr>
            <p:cNvSpPr/>
            <p:nvPr/>
          </p:nvSpPr>
          <p:spPr>
            <a:xfrm>
              <a:off x="-43028700" y="-5045910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8" name="Ellipse 1777">
              <a:extLst>
                <a:ext uri="{FF2B5EF4-FFF2-40B4-BE49-F238E27FC236}">
                  <a16:creationId xmlns:a16="http://schemas.microsoft.com/office/drawing/2014/main" id="{BA9F8D2C-8BC2-953E-F161-8606D848174E}"/>
                </a:ext>
              </a:extLst>
            </p:cNvPr>
            <p:cNvSpPr/>
            <p:nvPr/>
          </p:nvSpPr>
          <p:spPr>
            <a:xfrm>
              <a:off x="-43796266" y="-707553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9" name="Ellipse 1778">
              <a:extLst>
                <a:ext uri="{FF2B5EF4-FFF2-40B4-BE49-F238E27FC236}">
                  <a16:creationId xmlns:a16="http://schemas.microsoft.com/office/drawing/2014/main" id="{F98CB118-1F2A-FF7F-CDD3-8BEC79A6E389}"/>
                </a:ext>
              </a:extLst>
            </p:cNvPr>
            <p:cNvSpPr/>
            <p:nvPr/>
          </p:nvSpPr>
          <p:spPr>
            <a:xfrm>
              <a:off x="-43917669" y="-812530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0" name="Ellipse 1779">
              <a:extLst>
                <a:ext uri="{FF2B5EF4-FFF2-40B4-BE49-F238E27FC236}">
                  <a16:creationId xmlns:a16="http://schemas.microsoft.com/office/drawing/2014/main" id="{852DD3AD-08AC-CCF1-7BBA-5B45E33ECAC7}"/>
                </a:ext>
              </a:extLst>
            </p:cNvPr>
            <p:cNvSpPr/>
            <p:nvPr/>
          </p:nvSpPr>
          <p:spPr>
            <a:xfrm>
              <a:off x="-45614160" y="-81251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1" name="Ellipse 1780">
              <a:extLst>
                <a:ext uri="{FF2B5EF4-FFF2-40B4-BE49-F238E27FC236}">
                  <a16:creationId xmlns:a16="http://schemas.microsoft.com/office/drawing/2014/main" id="{40CF0A27-55E7-D1D2-68D6-5A36364CD61C}"/>
                </a:ext>
              </a:extLst>
            </p:cNvPr>
            <p:cNvSpPr/>
            <p:nvPr/>
          </p:nvSpPr>
          <p:spPr>
            <a:xfrm>
              <a:off x="-43755745" y="-5045910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2" name="Ellipse 1781">
              <a:extLst>
                <a:ext uri="{FF2B5EF4-FFF2-40B4-BE49-F238E27FC236}">
                  <a16:creationId xmlns:a16="http://schemas.microsoft.com/office/drawing/2014/main" id="{4845A0CC-4387-30C1-01AA-3E6E286348E2}"/>
                </a:ext>
              </a:extLst>
            </p:cNvPr>
            <p:cNvSpPr/>
            <p:nvPr/>
          </p:nvSpPr>
          <p:spPr>
            <a:xfrm>
              <a:off x="-45775762" y="-81251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3" name="Ellipse 1782">
              <a:extLst>
                <a:ext uri="{FF2B5EF4-FFF2-40B4-BE49-F238E27FC236}">
                  <a16:creationId xmlns:a16="http://schemas.microsoft.com/office/drawing/2014/main" id="{5320FB11-3878-9F31-B7FC-B3481A3F7DD9}"/>
                </a:ext>
              </a:extLst>
            </p:cNvPr>
            <p:cNvSpPr/>
            <p:nvPr/>
          </p:nvSpPr>
          <p:spPr>
            <a:xfrm>
              <a:off x="-45331479" y="-7355558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4" name="Ellipse 1783">
              <a:extLst>
                <a:ext uri="{FF2B5EF4-FFF2-40B4-BE49-F238E27FC236}">
                  <a16:creationId xmlns:a16="http://schemas.microsoft.com/office/drawing/2014/main" id="{49D76F42-EB52-D1B0-4B1A-C68595CAEE65}"/>
                </a:ext>
              </a:extLst>
            </p:cNvPr>
            <p:cNvSpPr/>
            <p:nvPr/>
          </p:nvSpPr>
          <p:spPr>
            <a:xfrm>
              <a:off x="-44078948" y="-81251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5" name="Ellipse 1784">
              <a:extLst>
                <a:ext uri="{FF2B5EF4-FFF2-40B4-BE49-F238E27FC236}">
                  <a16:creationId xmlns:a16="http://schemas.microsoft.com/office/drawing/2014/main" id="{AED7F5DE-EB93-968D-27C6-987B16A74AC2}"/>
                </a:ext>
              </a:extLst>
            </p:cNvPr>
            <p:cNvSpPr/>
            <p:nvPr/>
          </p:nvSpPr>
          <p:spPr>
            <a:xfrm>
              <a:off x="-42543816" y="-742516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6" name="Ellipse 1785">
              <a:extLst>
                <a:ext uri="{FF2B5EF4-FFF2-40B4-BE49-F238E27FC236}">
                  <a16:creationId xmlns:a16="http://schemas.microsoft.com/office/drawing/2014/main" id="{9B95DB4E-A866-4D4C-E66E-79E9760CECD6}"/>
                </a:ext>
              </a:extLst>
            </p:cNvPr>
            <p:cNvSpPr/>
            <p:nvPr/>
          </p:nvSpPr>
          <p:spPr>
            <a:xfrm>
              <a:off x="-44240630" y="-81251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7" name="Ellipse 1786">
              <a:extLst>
                <a:ext uri="{FF2B5EF4-FFF2-40B4-BE49-F238E27FC236}">
                  <a16:creationId xmlns:a16="http://schemas.microsoft.com/office/drawing/2014/main" id="{EE2EE288-3E71-ED80-0638-BCDF4C387D91}"/>
                </a:ext>
              </a:extLst>
            </p:cNvPr>
            <p:cNvSpPr/>
            <p:nvPr/>
          </p:nvSpPr>
          <p:spPr>
            <a:xfrm>
              <a:off x="-42705417" y="-742516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8" name="Ellipse 1787">
              <a:extLst>
                <a:ext uri="{FF2B5EF4-FFF2-40B4-BE49-F238E27FC236}">
                  <a16:creationId xmlns:a16="http://schemas.microsoft.com/office/drawing/2014/main" id="{7BD7C5F6-DD52-517A-F079-E62B547F3E27}"/>
                </a:ext>
              </a:extLst>
            </p:cNvPr>
            <p:cNvSpPr/>
            <p:nvPr/>
          </p:nvSpPr>
          <p:spPr>
            <a:xfrm>
              <a:off x="-44078948" y="-742516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9" name="Ellipse 1788">
              <a:extLst>
                <a:ext uri="{FF2B5EF4-FFF2-40B4-BE49-F238E27FC236}">
                  <a16:creationId xmlns:a16="http://schemas.microsoft.com/office/drawing/2014/main" id="{60F50F06-C793-28E5-124E-331C0E538E43}"/>
                </a:ext>
              </a:extLst>
            </p:cNvPr>
            <p:cNvSpPr/>
            <p:nvPr/>
          </p:nvSpPr>
          <p:spPr>
            <a:xfrm>
              <a:off x="-44523311" y="-707553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0" name="Ellipse 1789">
              <a:extLst>
                <a:ext uri="{FF2B5EF4-FFF2-40B4-BE49-F238E27FC236}">
                  <a16:creationId xmlns:a16="http://schemas.microsoft.com/office/drawing/2014/main" id="{3D677ED9-8D6C-27E9-F7D1-41ADCD95C19F}"/>
                </a:ext>
              </a:extLst>
            </p:cNvPr>
            <p:cNvSpPr/>
            <p:nvPr/>
          </p:nvSpPr>
          <p:spPr>
            <a:xfrm>
              <a:off x="-44240630" y="-742516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1" name="Ellipse 1790">
              <a:extLst>
                <a:ext uri="{FF2B5EF4-FFF2-40B4-BE49-F238E27FC236}">
                  <a16:creationId xmlns:a16="http://schemas.microsoft.com/office/drawing/2014/main" id="{03F572CC-DACE-D43F-9CC6-9F3B4F5E794E}"/>
                </a:ext>
              </a:extLst>
            </p:cNvPr>
            <p:cNvSpPr/>
            <p:nvPr/>
          </p:nvSpPr>
          <p:spPr>
            <a:xfrm>
              <a:off x="-44887115" y="-742516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2" name="Ellipse 1791">
              <a:extLst>
                <a:ext uri="{FF2B5EF4-FFF2-40B4-BE49-F238E27FC236}">
                  <a16:creationId xmlns:a16="http://schemas.microsoft.com/office/drawing/2014/main" id="{F6C03934-25C5-7BCA-7941-C6CF8B26D5A9}"/>
                </a:ext>
              </a:extLst>
            </p:cNvPr>
            <p:cNvSpPr/>
            <p:nvPr/>
          </p:nvSpPr>
          <p:spPr>
            <a:xfrm>
              <a:off x="-46099045" y="-798521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3" name="Ellipse 1792">
              <a:extLst>
                <a:ext uri="{FF2B5EF4-FFF2-40B4-BE49-F238E27FC236}">
                  <a16:creationId xmlns:a16="http://schemas.microsoft.com/office/drawing/2014/main" id="{96879B9E-1725-58FD-71F2-B1C9489D0D99}"/>
                </a:ext>
              </a:extLst>
            </p:cNvPr>
            <p:cNvSpPr/>
            <p:nvPr/>
          </p:nvSpPr>
          <p:spPr>
            <a:xfrm>
              <a:off x="-45372000" y="-798521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4" name="Ellipse 1793">
              <a:extLst>
                <a:ext uri="{FF2B5EF4-FFF2-40B4-BE49-F238E27FC236}">
                  <a16:creationId xmlns:a16="http://schemas.microsoft.com/office/drawing/2014/main" id="{082A2B73-72FE-4F69-ABC0-C7A692C17373}"/>
                </a:ext>
              </a:extLst>
            </p:cNvPr>
            <p:cNvSpPr/>
            <p:nvPr/>
          </p:nvSpPr>
          <p:spPr>
            <a:xfrm>
              <a:off x="-45290877" y="-798521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5" name="Ellipse 1794">
              <a:extLst>
                <a:ext uri="{FF2B5EF4-FFF2-40B4-BE49-F238E27FC236}">
                  <a16:creationId xmlns:a16="http://schemas.microsoft.com/office/drawing/2014/main" id="{ED923DCA-1F07-8722-A85B-2DCD1848DECD}"/>
                </a:ext>
              </a:extLst>
            </p:cNvPr>
            <p:cNvSpPr/>
            <p:nvPr/>
          </p:nvSpPr>
          <p:spPr>
            <a:xfrm>
              <a:off x="-44563913" y="-798521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6" name="Ellipse 1795">
              <a:extLst>
                <a:ext uri="{FF2B5EF4-FFF2-40B4-BE49-F238E27FC236}">
                  <a16:creationId xmlns:a16="http://schemas.microsoft.com/office/drawing/2014/main" id="{82076D2C-DAAB-6BBA-460E-CB58BE892A70}"/>
                </a:ext>
              </a:extLst>
            </p:cNvPr>
            <p:cNvSpPr/>
            <p:nvPr/>
          </p:nvSpPr>
          <p:spPr>
            <a:xfrm>
              <a:off x="-42988098" y="-6655574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7" name="Ellipse 1796">
              <a:extLst>
                <a:ext uri="{FF2B5EF4-FFF2-40B4-BE49-F238E27FC236}">
                  <a16:creationId xmlns:a16="http://schemas.microsoft.com/office/drawing/2014/main" id="{6B80C3CD-FBCF-3BD7-5D1E-6443DD713326}"/>
                </a:ext>
              </a:extLst>
            </p:cNvPr>
            <p:cNvSpPr/>
            <p:nvPr/>
          </p:nvSpPr>
          <p:spPr>
            <a:xfrm>
              <a:off x="-43473063" y="-469628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8" name="Ellipse 1797">
              <a:extLst>
                <a:ext uri="{FF2B5EF4-FFF2-40B4-BE49-F238E27FC236}">
                  <a16:creationId xmlns:a16="http://schemas.microsoft.com/office/drawing/2014/main" id="{76FD55F0-6797-AE88-B938-0DC62505D3AE}"/>
                </a:ext>
              </a:extLst>
            </p:cNvPr>
            <p:cNvSpPr/>
            <p:nvPr/>
          </p:nvSpPr>
          <p:spPr>
            <a:xfrm>
              <a:off x="-45331479" y="-7075532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9" name="Ellipse 1798">
              <a:extLst>
                <a:ext uri="{FF2B5EF4-FFF2-40B4-BE49-F238E27FC236}">
                  <a16:creationId xmlns:a16="http://schemas.microsoft.com/office/drawing/2014/main" id="{63CD17CA-4670-FC71-B5AE-FB31B8DFF4B7}"/>
                </a:ext>
              </a:extLst>
            </p:cNvPr>
            <p:cNvSpPr/>
            <p:nvPr/>
          </p:nvSpPr>
          <p:spPr>
            <a:xfrm>
              <a:off x="-43311382" y="-469628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0" name="Ellipse 1799">
              <a:extLst>
                <a:ext uri="{FF2B5EF4-FFF2-40B4-BE49-F238E27FC236}">
                  <a16:creationId xmlns:a16="http://schemas.microsoft.com/office/drawing/2014/main" id="{546F289D-4E70-88F4-C828-88FB4FCE09FC}"/>
                </a:ext>
              </a:extLst>
            </p:cNvPr>
            <p:cNvSpPr/>
            <p:nvPr/>
          </p:nvSpPr>
          <p:spPr>
            <a:xfrm>
              <a:off x="-44563993" y="-8545184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1" name="Ellipse 1800">
              <a:extLst>
                <a:ext uri="{FF2B5EF4-FFF2-40B4-BE49-F238E27FC236}">
                  <a16:creationId xmlns:a16="http://schemas.microsoft.com/office/drawing/2014/main" id="{04874609-23D2-C543-1B41-C338D1F2BC1C}"/>
                </a:ext>
              </a:extLst>
            </p:cNvPr>
            <p:cNvSpPr/>
            <p:nvPr/>
          </p:nvSpPr>
          <p:spPr>
            <a:xfrm>
              <a:off x="-44281151" y="-651556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2" name="Ellipse 1801">
              <a:extLst>
                <a:ext uri="{FF2B5EF4-FFF2-40B4-BE49-F238E27FC236}">
                  <a16:creationId xmlns:a16="http://schemas.microsoft.com/office/drawing/2014/main" id="{27C90388-F8B3-5817-07F1-B33CC9AADC2C}"/>
                </a:ext>
              </a:extLst>
            </p:cNvPr>
            <p:cNvSpPr/>
            <p:nvPr/>
          </p:nvSpPr>
          <p:spPr>
            <a:xfrm>
              <a:off x="-44119549" y="-651556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3" name="Ellipse 1802">
              <a:extLst>
                <a:ext uri="{FF2B5EF4-FFF2-40B4-BE49-F238E27FC236}">
                  <a16:creationId xmlns:a16="http://schemas.microsoft.com/office/drawing/2014/main" id="{F10B487D-E91E-4AB1-954D-979C1529D0D9}"/>
                </a:ext>
              </a:extLst>
            </p:cNvPr>
            <p:cNvSpPr/>
            <p:nvPr/>
          </p:nvSpPr>
          <p:spPr>
            <a:xfrm>
              <a:off x="-44887115" y="-882512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4" name="Ellipse 1803">
              <a:extLst>
                <a:ext uri="{FF2B5EF4-FFF2-40B4-BE49-F238E27FC236}">
                  <a16:creationId xmlns:a16="http://schemas.microsoft.com/office/drawing/2014/main" id="{8FED3C17-4A7D-A6B7-A1AA-03CB93CF4143}"/>
                </a:ext>
              </a:extLst>
            </p:cNvPr>
            <p:cNvSpPr/>
            <p:nvPr/>
          </p:nvSpPr>
          <p:spPr>
            <a:xfrm>
              <a:off x="-43755745" y="-798521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5" name="Ellipse 1804">
              <a:extLst>
                <a:ext uri="{FF2B5EF4-FFF2-40B4-BE49-F238E27FC236}">
                  <a16:creationId xmlns:a16="http://schemas.microsoft.com/office/drawing/2014/main" id="{99C81BDF-3339-E46F-FA7B-B8C7303D0985}"/>
                </a:ext>
              </a:extLst>
            </p:cNvPr>
            <p:cNvSpPr/>
            <p:nvPr/>
          </p:nvSpPr>
          <p:spPr>
            <a:xfrm>
              <a:off x="-45816363" y="-72155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6" name="Ellipse 1805">
              <a:extLst>
                <a:ext uri="{FF2B5EF4-FFF2-40B4-BE49-F238E27FC236}">
                  <a16:creationId xmlns:a16="http://schemas.microsoft.com/office/drawing/2014/main" id="{051FAFC5-DAEE-2E3B-72FF-5E801E8C7920}"/>
                </a:ext>
              </a:extLst>
            </p:cNvPr>
            <p:cNvSpPr/>
            <p:nvPr/>
          </p:nvSpPr>
          <p:spPr>
            <a:xfrm>
              <a:off x="-42220532" y="-546594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7" name="Ellipse 1806">
              <a:extLst>
                <a:ext uri="{FF2B5EF4-FFF2-40B4-BE49-F238E27FC236}">
                  <a16:creationId xmlns:a16="http://schemas.microsoft.com/office/drawing/2014/main" id="{B2F61D92-4D2B-CA23-EC11-A5877B10FBC1}"/>
                </a:ext>
              </a:extLst>
            </p:cNvPr>
            <p:cNvSpPr/>
            <p:nvPr/>
          </p:nvSpPr>
          <p:spPr>
            <a:xfrm>
              <a:off x="-45654682" y="-72155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8" name="Ellipse 1807">
              <a:extLst>
                <a:ext uri="{FF2B5EF4-FFF2-40B4-BE49-F238E27FC236}">
                  <a16:creationId xmlns:a16="http://schemas.microsoft.com/office/drawing/2014/main" id="{CD4E1FA4-F965-E850-781C-200371604B39}"/>
                </a:ext>
              </a:extLst>
            </p:cNvPr>
            <p:cNvSpPr/>
            <p:nvPr/>
          </p:nvSpPr>
          <p:spPr>
            <a:xfrm>
              <a:off x="-43473063" y="-651556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9" name="Ellipse 1808">
              <a:extLst>
                <a:ext uri="{FF2B5EF4-FFF2-40B4-BE49-F238E27FC236}">
                  <a16:creationId xmlns:a16="http://schemas.microsoft.com/office/drawing/2014/main" id="{02805797-1693-5F57-EAB8-2B3F0ACAD8C8}"/>
                </a:ext>
              </a:extLst>
            </p:cNvPr>
            <p:cNvSpPr/>
            <p:nvPr/>
          </p:nvSpPr>
          <p:spPr>
            <a:xfrm>
              <a:off x="-43028700" y="-546594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0" name="Ellipse 1809">
              <a:extLst>
                <a:ext uri="{FF2B5EF4-FFF2-40B4-BE49-F238E27FC236}">
                  <a16:creationId xmlns:a16="http://schemas.microsoft.com/office/drawing/2014/main" id="{570754D8-778A-4D8E-DA3A-5DA8C4927363}"/>
                </a:ext>
              </a:extLst>
            </p:cNvPr>
            <p:cNvSpPr/>
            <p:nvPr/>
          </p:nvSpPr>
          <p:spPr>
            <a:xfrm>
              <a:off x="-43311382" y="-651556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1" name="Ellipse 1810">
              <a:extLst>
                <a:ext uri="{FF2B5EF4-FFF2-40B4-BE49-F238E27FC236}">
                  <a16:creationId xmlns:a16="http://schemas.microsoft.com/office/drawing/2014/main" id="{1EB89A77-C19A-B9BE-9C3A-B4489CE7A4F0}"/>
                </a:ext>
              </a:extLst>
            </p:cNvPr>
            <p:cNvSpPr/>
            <p:nvPr/>
          </p:nvSpPr>
          <p:spPr>
            <a:xfrm>
              <a:off x="-42664896" y="-651556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2" name="Ellipse 1811">
              <a:extLst>
                <a:ext uri="{FF2B5EF4-FFF2-40B4-BE49-F238E27FC236}">
                  <a16:creationId xmlns:a16="http://schemas.microsoft.com/office/drawing/2014/main" id="{925B73E0-0863-01D2-D61A-B1209B5BB43D}"/>
                </a:ext>
              </a:extLst>
            </p:cNvPr>
            <p:cNvSpPr/>
            <p:nvPr/>
          </p:nvSpPr>
          <p:spPr>
            <a:xfrm>
              <a:off x="-45008196" y="-72155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3" name="Ellipse 1812">
              <a:extLst>
                <a:ext uri="{FF2B5EF4-FFF2-40B4-BE49-F238E27FC236}">
                  <a16:creationId xmlns:a16="http://schemas.microsoft.com/office/drawing/2014/main" id="{817E5499-3669-AAEC-01F6-54DD7077D021}"/>
                </a:ext>
              </a:extLst>
            </p:cNvPr>
            <p:cNvSpPr/>
            <p:nvPr/>
          </p:nvSpPr>
          <p:spPr>
            <a:xfrm>
              <a:off x="-43796266" y="-4556268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4" name="Ellipse 1813">
              <a:extLst>
                <a:ext uri="{FF2B5EF4-FFF2-40B4-BE49-F238E27FC236}">
                  <a16:creationId xmlns:a16="http://schemas.microsoft.com/office/drawing/2014/main" id="{012135BC-C2AB-23FA-909F-79BE1BE2F9AD}"/>
                </a:ext>
              </a:extLst>
            </p:cNvPr>
            <p:cNvSpPr/>
            <p:nvPr/>
          </p:nvSpPr>
          <p:spPr>
            <a:xfrm>
              <a:off x="-42503214" y="-651556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5" name="Ellipse 1814">
              <a:extLst>
                <a:ext uri="{FF2B5EF4-FFF2-40B4-BE49-F238E27FC236}">
                  <a16:creationId xmlns:a16="http://schemas.microsoft.com/office/drawing/2014/main" id="{163B04FE-AEEB-4B5A-CCBE-23F006390422}"/>
                </a:ext>
              </a:extLst>
            </p:cNvPr>
            <p:cNvSpPr/>
            <p:nvPr/>
          </p:nvSpPr>
          <p:spPr>
            <a:xfrm>
              <a:off x="-44887115" y="-81251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6" name="Ellipse 1815">
              <a:extLst>
                <a:ext uri="{FF2B5EF4-FFF2-40B4-BE49-F238E27FC236}">
                  <a16:creationId xmlns:a16="http://schemas.microsoft.com/office/drawing/2014/main" id="{8FB637CC-7889-0FEE-8FC4-185D2F6779A2}"/>
                </a:ext>
              </a:extLst>
            </p:cNvPr>
            <p:cNvSpPr/>
            <p:nvPr/>
          </p:nvSpPr>
          <p:spPr>
            <a:xfrm>
              <a:off x="-43028700" y="-7985213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7" name="Ellipse 1816">
              <a:extLst>
                <a:ext uri="{FF2B5EF4-FFF2-40B4-BE49-F238E27FC236}">
                  <a16:creationId xmlns:a16="http://schemas.microsoft.com/office/drawing/2014/main" id="{C391D7A2-05D5-D547-E707-6DA2B59B3552}"/>
                </a:ext>
              </a:extLst>
            </p:cNvPr>
            <p:cNvSpPr/>
            <p:nvPr/>
          </p:nvSpPr>
          <p:spPr>
            <a:xfrm>
              <a:off x="-43755745" y="-546594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8" name="Ellipse 1817">
              <a:extLst>
                <a:ext uri="{FF2B5EF4-FFF2-40B4-BE49-F238E27FC236}">
                  <a16:creationId xmlns:a16="http://schemas.microsoft.com/office/drawing/2014/main" id="{3E246730-2F08-B6C4-1FEB-4AC638898EB7}"/>
                </a:ext>
              </a:extLst>
            </p:cNvPr>
            <p:cNvSpPr/>
            <p:nvPr/>
          </p:nvSpPr>
          <p:spPr>
            <a:xfrm>
              <a:off x="-44563832" y="-7565174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9" name="Ellipse 1818">
              <a:extLst>
                <a:ext uri="{FF2B5EF4-FFF2-40B4-BE49-F238E27FC236}">
                  <a16:creationId xmlns:a16="http://schemas.microsoft.com/office/drawing/2014/main" id="{5FE66FD3-BF80-3AB5-27B3-07AD829ECE40}"/>
                </a:ext>
              </a:extLst>
            </p:cNvPr>
            <p:cNvSpPr/>
            <p:nvPr/>
          </p:nvSpPr>
          <p:spPr>
            <a:xfrm>
              <a:off x="-44846514" y="-9034826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0" name="Ellipse 1819">
              <a:extLst>
                <a:ext uri="{FF2B5EF4-FFF2-40B4-BE49-F238E27FC236}">
                  <a16:creationId xmlns:a16="http://schemas.microsoft.com/office/drawing/2014/main" id="{2B14ACBE-7811-F22B-FB22-58D1C8684225}"/>
                </a:ext>
              </a:extLst>
            </p:cNvPr>
            <p:cNvSpPr/>
            <p:nvPr/>
          </p:nvSpPr>
          <p:spPr>
            <a:xfrm>
              <a:off x="-44563832" y="-826523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1" name="Ellipse 1820">
              <a:extLst>
                <a:ext uri="{FF2B5EF4-FFF2-40B4-BE49-F238E27FC236}">
                  <a16:creationId xmlns:a16="http://schemas.microsoft.com/office/drawing/2014/main" id="{C67C89A8-25BC-DC26-22AA-BCB87A9C65B5}"/>
                </a:ext>
              </a:extLst>
            </p:cNvPr>
            <p:cNvSpPr/>
            <p:nvPr/>
          </p:nvSpPr>
          <p:spPr>
            <a:xfrm>
              <a:off x="-43796266" y="-637554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2" name="Ellipse 1821">
              <a:extLst>
                <a:ext uri="{FF2B5EF4-FFF2-40B4-BE49-F238E27FC236}">
                  <a16:creationId xmlns:a16="http://schemas.microsoft.com/office/drawing/2014/main" id="{EF1CBA43-CA88-FF8B-26F6-C850B6AD56D3}"/>
                </a:ext>
              </a:extLst>
            </p:cNvPr>
            <p:cNvSpPr/>
            <p:nvPr/>
          </p:nvSpPr>
          <p:spPr>
            <a:xfrm>
              <a:off x="-42543816" y="-560588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3" name="Ellipse 1822">
              <a:extLst>
                <a:ext uri="{FF2B5EF4-FFF2-40B4-BE49-F238E27FC236}">
                  <a16:creationId xmlns:a16="http://schemas.microsoft.com/office/drawing/2014/main" id="{173373B9-53F1-4FFF-9D8C-B72866DD56AF}"/>
                </a:ext>
              </a:extLst>
            </p:cNvPr>
            <p:cNvSpPr/>
            <p:nvPr/>
          </p:nvSpPr>
          <p:spPr>
            <a:xfrm>
              <a:off x="-42988179" y="-637554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4" name="Ellipse 1823">
              <a:extLst>
                <a:ext uri="{FF2B5EF4-FFF2-40B4-BE49-F238E27FC236}">
                  <a16:creationId xmlns:a16="http://schemas.microsoft.com/office/drawing/2014/main" id="{7392F15C-E34A-F6C5-5C23-080FFA133B84}"/>
                </a:ext>
              </a:extLst>
            </p:cNvPr>
            <p:cNvSpPr/>
            <p:nvPr/>
          </p:nvSpPr>
          <p:spPr>
            <a:xfrm>
              <a:off x="-42705417" y="-560588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5" name="Ellipse 1824">
              <a:extLst>
                <a:ext uri="{FF2B5EF4-FFF2-40B4-BE49-F238E27FC236}">
                  <a16:creationId xmlns:a16="http://schemas.microsoft.com/office/drawing/2014/main" id="{FF702641-4708-6727-50FD-412980DCCDF8}"/>
                </a:ext>
              </a:extLst>
            </p:cNvPr>
            <p:cNvSpPr/>
            <p:nvPr/>
          </p:nvSpPr>
          <p:spPr>
            <a:xfrm>
              <a:off x="-44240630" y="-6305864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6" name="Ellipse 1825">
              <a:extLst>
                <a:ext uri="{FF2B5EF4-FFF2-40B4-BE49-F238E27FC236}">
                  <a16:creationId xmlns:a16="http://schemas.microsoft.com/office/drawing/2014/main" id="{310BF296-15D2-61CA-9F86-6DFBE6F56B8F}"/>
                </a:ext>
              </a:extLst>
            </p:cNvPr>
            <p:cNvSpPr/>
            <p:nvPr/>
          </p:nvSpPr>
          <p:spPr>
            <a:xfrm>
              <a:off x="-42867099" y="-560612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7" name="Ellipse 1826">
              <a:extLst>
                <a:ext uri="{FF2B5EF4-FFF2-40B4-BE49-F238E27FC236}">
                  <a16:creationId xmlns:a16="http://schemas.microsoft.com/office/drawing/2014/main" id="{304885FB-FBBF-FF33-4604-9E1BBE6EDAEF}"/>
                </a:ext>
              </a:extLst>
            </p:cNvPr>
            <p:cNvSpPr/>
            <p:nvPr/>
          </p:nvSpPr>
          <p:spPr>
            <a:xfrm>
              <a:off x="-45048797" y="-81251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8" name="Ellipse 1827">
              <a:extLst>
                <a:ext uri="{FF2B5EF4-FFF2-40B4-BE49-F238E27FC236}">
                  <a16:creationId xmlns:a16="http://schemas.microsoft.com/office/drawing/2014/main" id="{DB204582-A628-E732-521D-849EE138A99F}"/>
                </a:ext>
              </a:extLst>
            </p:cNvPr>
            <p:cNvSpPr/>
            <p:nvPr/>
          </p:nvSpPr>
          <p:spPr>
            <a:xfrm>
              <a:off x="-43917669" y="-5606042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9" name="Ellipse 1828">
              <a:extLst>
                <a:ext uri="{FF2B5EF4-FFF2-40B4-BE49-F238E27FC236}">
                  <a16:creationId xmlns:a16="http://schemas.microsoft.com/office/drawing/2014/main" id="{16453F14-62E4-9FB0-78EC-21521FDDF001}"/>
                </a:ext>
              </a:extLst>
            </p:cNvPr>
            <p:cNvSpPr/>
            <p:nvPr/>
          </p:nvSpPr>
          <p:spPr>
            <a:xfrm>
              <a:off x="-44078948" y="-560588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0" name="Ellipse 1829">
              <a:extLst>
                <a:ext uri="{FF2B5EF4-FFF2-40B4-BE49-F238E27FC236}">
                  <a16:creationId xmlns:a16="http://schemas.microsoft.com/office/drawing/2014/main" id="{1714B29C-C5E2-8D1E-4953-210D5908826D}"/>
                </a:ext>
              </a:extLst>
            </p:cNvPr>
            <p:cNvSpPr/>
            <p:nvPr/>
          </p:nvSpPr>
          <p:spPr>
            <a:xfrm>
              <a:off x="-43796427" y="-4416336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1" name="Ellipse 1830">
              <a:extLst>
                <a:ext uri="{FF2B5EF4-FFF2-40B4-BE49-F238E27FC236}">
                  <a16:creationId xmlns:a16="http://schemas.microsoft.com/office/drawing/2014/main" id="{47805440-F737-710F-2F75-C84E15D003F2}"/>
                </a:ext>
              </a:extLst>
            </p:cNvPr>
            <p:cNvSpPr/>
            <p:nvPr/>
          </p:nvSpPr>
          <p:spPr>
            <a:xfrm>
              <a:off x="-44240630" y="-5605881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2" name="Ellipse 1831">
              <a:extLst>
                <a:ext uri="{FF2B5EF4-FFF2-40B4-BE49-F238E27FC236}">
                  <a16:creationId xmlns:a16="http://schemas.microsoft.com/office/drawing/2014/main" id="{1BBF54E1-573B-6400-CC6F-B1AE305B6692}"/>
                </a:ext>
              </a:extLst>
            </p:cNvPr>
            <p:cNvSpPr/>
            <p:nvPr/>
          </p:nvSpPr>
          <p:spPr>
            <a:xfrm>
              <a:off x="-44563993" y="-7705509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3" name="Ellipse 1832">
              <a:extLst>
                <a:ext uri="{FF2B5EF4-FFF2-40B4-BE49-F238E27FC236}">
                  <a16:creationId xmlns:a16="http://schemas.microsoft.com/office/drawing/2014/main" id="{F5488000-B52E-8D81-78AB-50E5B13AD8EB}"/>
                </a:ext>
              </a:extLst>
            </p:cNvPr>
            <p:cNvSpPr/>
            <p:nvPr/>
          </p:nvSpPr>
          <p:spPr>
            <a:xfrm>
              <a:off x="-43311382" y="-72155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4" name="Ellipse 1833">
              <a:extLst>
                <a:ext uri="{FF2B5EF4-FFF2-40B4-BE49-F238E27FC236}">
                  <a16:creationId xmlns:a16="http://schemas.microsoft.com/office/drawing/2014/main" id="{F7D535B9-A64E-CB47-DAE0-3963F3E21813}"/>
                </a:ext>
              </a:extLst>
            </p:cNvPr>
            <p:cNvSpPr/>
            <p:nvPr/>
          </p:nvSpPr>
          <p:spPr>
            <a:xfrm>
              <a:off x="-45210399" y="-8125387"/>
              <a:ext cx="39635" cy="3963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5" name="Ellipse 1834">
              <a:extLst>
                <a:ext uri="{FF2B5EF4-FFF2-40B4-BE49-F238E27FC236}">
                  <a16:creationId xmlns:a16="http://schemas.microsoft.com/office/drawing/2014/main" id="{B02155AB-34FA-E8ED-6D56-18182F86D8C6}"/>
                </a:ext>
              </a:extLst>
            </p:cNvPr>
            <p:cNvSpPr/>
            <p:nvPr/>
          </p:nvSpPr>
          <p:spPr>
            <a:xfrm>
              <a:off x="-43473063" y="-7215545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6" name="Ellipse 1835">
              <a:extLst>
                <a:ext uri="{FF2B5EF4-FFF2-40B4-BE49-F238E27FC236}">
                  <a16:creationId xmlns:a16="http://schemas.microsoft.com/office/drawing/2014/main" id="{B3693D58-AF42-6EB3-DCAB-8990668D4FB6}"/>
                </a:ext>
              </a:extLst>
            </p:cNvPr>
            <p:cNvSpPr/>
            <p:nvPr/>
          </p:nvSpPr>
          <p:spPr>
            <a:xfrm>
              <a:off x="-43755745" y="-826523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7" name="Ellipse 1836">
              <a:extLst>
                <a:ext uri="{FF2B5EF4-FFF2-40B4-BE49-F238E27FC236}">
                  <a16:creationId xmlns:a16="http://schemas.microsoft.com/office/drawing/2014/main" id="{4A920E07-B23B-CB69-AAE6-1A85793DC81D}"/>
                </a:ext>
              </a:extLst>
            </p:cNvPr>
            <p:cNvSpPr/>
            <p:nvPr/>
          </p:nvSpPr>
          <p:spPr>
            <a:xfrm>
              <a:off x="-43028700" y="-8265239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8" name="Ellipse 1837">
              <a:extLst>
                <a:ext uri="{FF2B5EF4-FFF2-40B4-BE49-F238E27FC236}">
                  <a16:creationId xmlns:a16="http://schemas.microsoft.com/office/drawing/2014/main" id="{84149F97-C287-73D8-2F22-09A08B5F2CA8}"/>
                </a:ext>
              </a:extLst>
            </p:cNvPr>
            <p:cNvSpPr/>
            <p:nvPr/>
          </p:nvSpPr>
          <p:spPr>
            <a:xfrm>
              <a:off x="-43796266" y="-6655574"/>
              <a:ext cx="39312" cy="3931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839" name="Groupe 1838">
            <a:extLst>
              <a:ext uri="{FF2B5EF4-FFF2-40B4-BE49-F238E27FC236}">
                <a16:creationId xmlns:a16="http://schemas.microsoft.com/office/drawing/2014/main" id="{719BA4A0-9112-9F61-DCB2-213AE03E61AE}"/>
              </a:ext>
            </a:extLst>
          </p:cNvPr>
          <p:cNvGrpSpPr/>
          <p:nvPr/>
        </p:nvGrpSpPr>
        <p:grpSpPr>
          <a:xfrm>
            <a:off x="4763656" y="1749998"/>
            <a:ext cx="1127760" cy="1127760"/>
            <a:chOff x="-2663056" y="2865120"/>
            <a:chExt cx="1127760" cy="1127760"/>
          </a:xfrm>
        </p:grpSpPr>
        <p:grpSp>
          <p:nvGrpSpPr>
            <p:cNvPr id="1840" name="Graphique 385">
              <a:extLst>
                <a:ext uri="{FF2B5EF4-FFF2-40B4-BE49-F238E27FC236}">
                  <a16:creationId xmlns:a16="http://schemas.microsoft.com/office/drawing/2014/main" id="{FA6F54D1-BE31-8135-8289-42BCEA08F0E9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1842" name="Ellipse 1841">
                <a:extLst>
                  <a:ext uri="{FF2B5EF4-FFF2-40B4-BE49-F238E27FC236}">
                    <a16:creationId xmlns:a16="http://schemas.microsoft.com/office/drawing/2014/main" id="{54FBADBE-AF66-335C-7D1E-CE15ED81A031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3" name="Ellipse 1842">
                <a:extLst>
                  <a:ext uri="{FF2B5EF4-FFF2-40B4-BE49-F238E27FC236}">
                    <a16:creationId xmlns:a16="http://schemas.microsoft.com/office/drawing/2014/main" id="{6B6280AA-FDD4-B17F-788E-7B4CF3DDD714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41" name="ZoneTexte 1840">
              <a:extLst>
                <a:ext uri="{FF2B5EF4-FFF2-40B4-BE49-F238E27FC236}">
                  <a16:creationId xmlns:a16="http://schemas.microsoft.com/office/drawing/2014/main" id="{7AFD2BA6-1514-99C7-D4BC-09D9D1A28972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1844" name="Groupe 1843">
            <a:extLst>
              <a:ext uri="{FF2B5EF4-FFF2-40B4-BE49-F238E27FC236}">
                <a16:creationId xmlns:a16="http://schemas.microsoft.com/office/drawing/2014/main" id="{570DA3CD-8710-50B4-FF40-8A77E035DF04}"/>
              </a:ext>
            </a:extLst>
          </p:cNvPr>
          <p:cNvGrpSpPr/>
          <p:nvPr/>
        </p:nvGrpSpPr>
        <p:grpSpPr>
          <a:xfrm>
            <a:off x="5944189" y="2783148"/>
            <a:ext cx="886171" cy="886171"/>
            <a:chOff x="-2196201" y="4165899"/>
            <a:chExt cx="886171" cy="886171"/>
          </a:xfrm>
        </p:grpSpPr>
        <p:grpSp>
          <p:nvGrpSpPr>
            <p:cNvPr id="1845" name="Graphique 385">
              <a:extLst>
                <a:ext uri="{FF2B5EF4-FFF2-40B4-BE49-F238E27FC236}">
                  <a16:creationId xmlns:a16="http://schemas.microsoft.com/office/drawing/2014/main" id="{F2E6B8DA-FE07-334D-0DC2-36F5C753ACE5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1847" name="Ellipse 1846">
                <a:extLst>
                  <a:ext uri="{FF2B5EF4-FFF2-40B4-BE49-F238E27FC236}">
                    <a16:creationId xmlns:a16="http://schemas.microsoft.com/office/drawing/2014/main" id="{DFDC5383-A2C9-D170-4C69-58F9702B4C0F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48" name="Ellipse 1847">
                <a:extLst>
                  <a:ext uri="{FF2B5EF4-FFF2-40B4-BE49-F238E27FC236}">
                    <a16:creationId xmlns:a16="http://schemas.microsoft.com/office/drawing/2014/main" id="{B711CD27-B80C-4AEA-1DE4-679C05A7A633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46" name="ZoneTexte 1845">
              <a:extLst>
                <a:ext uri="{FF2B5EF4-FFF2-40B4-BE49-F238E27FC236}">
                  <a16:creationId xmlns:a16="http://schemas.microsoft.com/office/drawing/2014/main" id="{33D0EC22-0E95-FF12-E192-A201C4C814C3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1849" name="Groupe 1848">
            <a:extLst>
              <a:ext uri="{FF2B5EF4-FFF2-40B4-BE49-F238E27FC236}">
                <a16:creationId xmlns:a16="http://schemas.microsoft.com/office/drawing/2014/main" id="{8304F03B-7AAD-C244-3268-347451E3E148}"/>
              </a:ext>
            </a:extLst>
          </p:cNvPr>
          <p:cNvGrpSpPr/>
          <p:nvPr/>
        </p:nvGrpSpPr>
        <p:grpSpPr>
          <a:xfrm>
            <a:off x="6515100" y="4617944"/>
            <a:ext cx="642158" cy="642158"/>
            <a:chOff x="-4110358" y="5865997"/>
            <a:chExt cx="642158" cy="642158"/>
          </a:xfrm>
        </p:grpSpPr>
        <p:grpSp>
          <p:nvGrpSpPr>
            <p:cNvPr id="1850" name="Graphique 385">
              <a:extLst>
                <a:ext uri="{FF2B5EF4-FFF2-40B4-BE49-F238E27FC236}">
                  <a16:creationId xmlns:a16="http://schemas.microsoft.com/office/drawing/2014/main" id="{2A1E7314-5A50-E821-7034-4E9C258B3892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1852" name="Ellipse 1851">
                <a:extLst>
                  <a:ext uri="{FF2B5EF4-FFF2-40B4-BE49-F238E27FC236}">
                    <a16:creationId xmlns:a16="http://schemas.microsoft.com/office/drawing/2014/main" id="{358FA1FD-903C-63B9-53A0-6AE7D04068CA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53" name="Ellipse 1852">
                <a:extLst>
                  <a:ext uri="{FF2B5EF4-FFF2-40B4-BE49-F238E27FC236}">
                    <a16:creationId xmlns:a16="http://schemas.microsoft.com/office/drawing/2014/main" id="{A0274829-CE6C-8F0F-0094-BE84909A320D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851" name="ZoneTexte 1850">
              <a:extLst>
                <a:ext uri="{FF2B5EF4-FFF2-40B4-BE49-F238E27FC236}">
                  <a16:creationId xmlns:a16="http://schemas.microsoft.com/office/drawing/2014/main" id="{B48C6CC0-C238-094E-A813-197FD8488812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1854" name="Forme libre 1853">
            <a:extLst>
              <a:ext uri="{FF2B5EF4-FFF2-40B4-BE49-F238E27FC236}">
                <a16:creationId xmlns:a16="http://schemas.microsoft.com/office/drawing/2014/main" id="{DB94A3C7-8A00-C218-7ADE-4BEE9CBD62F4}"/>
              </a:ext>
            </a:extLst>
          </p:cNvPr>
          <p:cNvSpPr/>
          <p:nvPr/>
        </p:nvSpPr>
        <p:spPr>
          <a:xfrm>
            <a:off x="8188578" y="1332461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55" name="Group 46">
            <a:extLst>
              <a:ext uri="{FF2B5EF4-FFF2-40B4-BE49-F238E27FC236}">
                <a16:creationId xmlns:a16="http://schemas.microsoft.com/office/drawing/2014/main" id="{2627EF59-9159-07C8-A710-904F35436E5B}"/>
              </a:ext>
            </a:extLst>
          </p:cNvPr>
          <p:cNvGrpSpPr/>
          <p:nvPr/>
        </p:nvGrpSpPr>
        <p:grpSpPr>
          <a:xfrm>
            <a:off x="8755443" y="1414408"/>
            <a:ext cx="1691640" cy="1013154"/>
            <a:chOff x="9636390" y="4480994"/>
            <a:chExt cx="1691640" cy="1013154"/>
          </a:xfrm>
        </p:grpSpPr>
        <p:sp>
          <p:nvSpPr>
            <p:cNvPr id="1856" name="TextBox 36">
              <a:extLst>
                <a:ext uri="{FF2B5EF4-FFF2-40B4-BE49-F238E27FC236}">
                  <a16:creationId xmlns:a16="http://schemas.microsoft.com/office/drawing/2014/main" id="{BCF850F2-1277-C185-544D-3C433EA2D8DB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857" name="TextBox 37">
              <a:extLst>
                <a:ext uri="{FF2B5EF4-FFF2-40B4-BE49-F238E27FC236}">
                  <a16:creationId xmlns:a16="http://schemas.microsoft.com/office/drawing/2014/main" id="{46646DD5-6AF2-89D4-5FD9-520214C6A63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858" name="Forme libre 1857">
            <a:extLst>
              <a:ext uri="{FF2B5EF4-FFF2-40B4-BE49-F238E27FC236}">
                <a16:creationId xmlns:a16="http://schemas.microsoft.com/office/drawing/2014/main" id="{D85495C6-98CF-3451-C5B9-21F6CF446276}"/>
              </a:ext>
            </a:extLst>
          </p:cNvPr>
          <p:cNvSpPr/>
          <p:nvPr/>
        </p:nvSpPr>
        <p:spPr>
          <a:xfrm>
            <a:off x="8757291" y="4488256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59" name="Group 46">
            <a:extLst>
              <a:ext uri="{FF2B5EF4-FFF2-40B4-BE49-F238E27FC236}">
                <a16:creationId xmlns:a16="http://schemas.microsoft.com/office/drawing/2014/main" id="{52C6E73C-46D5-CA6C-07D9-9C7073ECA55C}"/>
              </a:ext>
            </a:extLst>
          </p:cNvPr>
          <p:cNvGrpSpPr/>
          <p:nvPr/>
        </p:nvGrpSpPr>
        <p:grpSpPr>
          <a:xfrm>
            <a:off x="9324156" y="4570203"/>
            <a:ext cx="1691640" cy="1013154"/>
            <a:chOff x="9636390" y="4480994"/>
            <a:chExt cx="1691640" cy="1013154"/>
          </a:xfrm>
        </p:grpSpPr>
        <p:sp>
          <p:nvSpPr>
            <p:cNvPr id="1860" name="TextBox 36">
              <a:extLst>
                <a:ext uri="{FF2B5EF4-FFF2-40B4-BE49-F238E27FC236}">
                  <a16:creationId xmlns:a16="http://schemas.microsoft.com/office/drawing/2014/main" id="{9C210E81-9557-8E04-E2CE-B8A008C3E0F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861" name="TextBox 37">
              <a:extLst>
                <a:ext uri="{FF2B5EF4-FFF2-40B4-BE49-F238E27FC236}">
                  <a16:creationId xmlns:a16="http://schemas.microsoft.com/office/drawing/2014/main" id="{378D7461-620F-8B6B-6DED-3C27C78C8FF5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862" name="Forme libre 1861">
            <a:extLst>
              <a:ext uri="{FF2B5EF4-FFF2-40B4-BE49-F238E27FC236}">
                <a16:creationId xmlns:a16="http://schemas.microsoft.com/office/drawing/2014/main" id="{4607F5A0-CA3B-C0E5-9E96-A84C42FBF1BF}"/>
              </a:ext>
            </a:extLst>
          </p:cNvPr>
          <p:cNvSpPr/>
          <p:nvPr/>
        </p:nvSpPr>
        <p:spPr>
          <a:xfrm>
            <a:off x="2734426" y="3562704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863" name="Group 46">
            <a:extLst>
              <a:ext uri="{FF2B5EF4-FFF2-40B4-BE49-F238E27FC236}">
                <a16:creationId xmlns:a16="http://schemas.microsoft.com/office/drawing/2014/main" id="{821E339E-8468-45D9-772C-B51CE5B666C7}"/>
              </a:ext>
            </a:extLst>
          </p:cNvPr>
          <p:cNvGrpSpPr/>
          <p:nvPr/>
        </p:nvGrpSpPr>
        <p:grpSpPr>
          <a:xfrm>
            <a:off x="3301291" y="3644651"/>
            <a:ext cx="1691640" cy="1013154"/>
            <a:chOff x="9636390" y="4480994"/>
            <a:chExt cx="1691640" cy="1013154"/>
          </a:xfrm>
        </p:grpSpPr>
        <p:sp>
          <p:nvSpPr>
            <p:cNvPr id="1864" name="TextBox 36">
              <a:extLst>
                <a:ext uri="{FF2B5EF4-FFF2-40B4-BE49-F238E27FC236}">
                  <a16:creationId xmlns:a16="http://schemas.microsoft.com/office/drawing/2014/main" id="{6A51C6C6-2A61-4C5A-E320-00CF4115C118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865" name="TextBox 37">
              <a:extLst>
                <a:ext uri="{FF2B5EF4-FFF2-40B4-BE49-F238E27FC236}">
                  <a16:creationId xmlns:a16="http://schemas.microsoft.com/office/drawing/2014/main" id="{03207438-9280-AB47-B3C4-9CAE86E0F150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1872" name="Group 1871">
            <a:extLst>
              <a:ext uri="{FF2B5EF4-FFF2-40B4-BE49-F238E27FC236}">
                <a16:creationId xmlns:a16="http://schemas.microsoft.com/office/drawing/2014/main" id="{621911C7-D144-9822-ACDC-5E30FCD30265}"/>
              </a:ext>
            </a:extLst>
          </p:cNvPr>
          <p:cNvGrpSpPr/>
          <p:nvPr/>
        </p:nvGrpSpPr>
        <p:grpSpPr>
          <a:xfrm>
            <a:off x="2353298" y="1200842"/>
            <a:ext cx="1770957" cy="2228158"/>
            <a:chOff x="2353298" y="1200842"/>
            <a:chExt cx="1770957" cy="2228158"/>
          </a:xfrm>
        </p:grpSpPr>
        <p:sp>
          <p:nvSpPr>
            <p:cNvPr id="1868" name="Arc 1867">
              <a:extLst>
                <a:ext uri="{FF2B5EF4-FFF2-40B4-BE49-F238E27FC236}">
                  <a16:creationId xmlns:a16="http://schemas.microsoft.com/office/drawing/2014/main" id="{AEABDE44-687E-ACDA-2EC2-9F7BAACB2553}"/>
                </a:ext>
              </a:extLst>
            </p:cNvPr>
            <p:cNvSpPr/>
            <p:nvPr/>
          </p:nvSpPr>
          <p:spPr>
            <a:xfrm>
              <a:off x="2353298" y="1658043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871" name="Graphique 1869" descr="Airplane avec un remplissage uni">
              <a:extLst>
                <a:ext uri="{FF2B5EF4-FFF2-40B4-BE49-F238E27FC236}">
                  <a16:creationId xmlns:a16="http://schemas.microsoft.com/office/drawing/2014/main" id="{5874CF10-98BF-8400-03E7-CC14F2228E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2387990" y="1200842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816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9551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Africa Dotted Map Infographic – Slide Template</vt:lpstr>
      <vt:lpstr>Africa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64</cp:revision>
  <dcterms:created xsi:type="dcterms:W3CDTF">2014-11-26T05:14:11Z</dcterms:created>
  <dcterms:modified xsi:type="dcterms:W3CDTF">2026-01-29T17:12:20Z</dcterms:modified>
  <cp:category>Maps &amp; Flags</cp:category>
</cp:coreProperties>
</file>