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5" r:id="rId4"/>
    <p:sldId id="40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805AAB"/>
    <a:srgbClr val="FF9BA4"/>
    <a:srgbClr val="941651"/>
    <a:srgbClr val="D0BA94"/>
    <a:srgbClr val="CEBA8B"/>
    <a:srgbClr val="A26700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61085-2D2A-5759-071E-A00A8A570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1ED26C-86AE-181F-BFE6-28DC4375F0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8D5C67-07D5-D21C-13DA-EF10F8271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31BCA-8825-A98E-73C9-0D929C355B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4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A1DFB-7DE9-7D44-8C9F-8E846D385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55B044-0D35-E9B7-ADB4-39FC90B03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5BE0A7-5285-2676-7DD4-DEE996814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612BD-C69F-E43F-8E73-D352801AC7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60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AA147-D0D5-7991-BB4E-76AC716D5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5C16F5C-140C-506B-B850-95CDBB1170BD}"/>
              </a:ext>
            </a:extLst>
          </p:cNvPr>
          <p:cNvSpPr/>
          <p:nvPr/>
        </p:nvSpPr>
        <p:spPr>
          <a:xfrm>
            <a:off x="6594765" y="2726920"/>
            <a:ext cx="2611581" cy="1551569"/>
          </a:xfrm>
          <a:custGeom>
            <a:avLst/>
            <a:gdLst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581541 w 2611581"/>
              <a:gd name="csY3" fmla="*/ 200180 h 1551569"/>
              <a:gd name="csX4" fmla="*/ 2611581 w 2611581"/>
              <a:gd name="csY4" fmla="*/ 431917 h 1551569"/>
              <a:gd name="csX5" fmla="*/ 1650506 w 2611581"/>
              <a:gd name="csY5" fmla="*/ 1353766 h 1551569"/>
              <a:gd name="csX6" fmla="*/ 1607564 w 2611581"/>
              <a:gd name="csY6" fmla="*/ 1321999 h 1551569"/>
              <a:gd name="csX7" fmla="*/ 1532023 w 2611581"/>
              <a:gd name="csY7" fmla="*/ 1253739 h 1551569"/>
              <a:gd name="csX8" fmla="*/ 1461636 w 2611581"/>
              <a:gd name="csY8" fmla="*/ 1317744 h 1551569"/>
              <a:gd name="csX9" fmla="*/ 163055 w 2611581"/>
              <a:gd name="csY9" fmla="*/ 1321864 h 1551569"/>
              <a:gd name="csX10" fmla="*/ 87581 w 2611581"/>
              <a:gd name="csY10" fmla="*/ 1253665 h 1551569"/>
              <a:gd name="csX11" fmla="*/ 14863 w 2611581"/>
              <a:gd name="csY11" fmla="*/ 1319372 h 1551569"/>
              <a:gd name="csX12" fmla="*/ 0 w 2611581"/>
              <a:gd name="csY12" fmla="*/ 1103863 h 1551569"/>
              <a:gd name="csX13" fmla="*/ 897000 w 2611581"/>
              <a:gd name="csY13" fmla="*/ 184297 h 1551569"/>
              <a:gd name="csX14" fmla="*/ 963890 w 2611581"/>
              <a:gd name="csY14" fmla="*/ 229712 h 1551569"/>
              <a:gd name="csX15" fmla="*/ 1039364 w 2611581"/>
              <a:gd name="csY15" fmla="*/ 297912 h 1551569"/>
              <a:gd name="csX16" fmla="*/ 1114840 w 2611581"/>
              <a:gd name="csY16" fmla="*/ 229712 h 1551569"/>
              <a:gd name="csX17" fmla="*/ 1764695 w 2611581"/>
              <a:gd name="csY17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581541 w 2611581"/>
              <a:gd name="csY3" fmla="*/ 200180 h 1551569"/>
              <a:gd name="csX4" fmla="*/ 2611581 w 2611581"/>
              <a:gd name="csY4" fmla="*/ 431917 h 1551569"/>
              <a:gd name="csX5" fmla="*/ 1650506 w 2611581"/>
              <a:gd name="csY5" fmla="*/ 1353766 h 1551569"/>
              <a:gd name="csX6" fmla="*/ 1607564 w 2611581"/>
              <a:gd name="csY6" fmla="*/ 1321999 h 1551569"/>
              <a:gd name="csX7" fmla="*/ 1532023 w 2611581"/>
              <a:gd name="csY7" fmla="*/ 1253739 h 1551569"/>
              <a:gd name="csX8" fmla="*/ 1461636 w 2611581"/>
              <a:gd name="csY8" fmla="*/ 1317744 h 1551569"/>
              <a:gd name="csX9" fmla="*/ 163055 w 2611581"/>
              <a:gd name="csY9" fmla="*/ 1321864 h 1551569"/>
              <a:gd name="csX10" fmla="*/ 87581 w 2611581"/>
              <a:gd name="csY10" fmla="*/ 1253665 h 1551569"/>
              <a:gd name="csX11" fmla="*/ 0 w 2611581"/>
              <a:gd name="csY11" fmla="*/ 1103863 h 1551569"/>
              <a:gd name="csX12" fmla="*/ 897000 w 2611581"/>
              <a:gd name="csY12" fmla="*/ 184297 h 1551569"/>
              <a:gd name="csX13" fmla="*/ 963890 w 2611581"/>
              <a:gd name="csY13" fmla="*/ 229712 h 1551569"/>
              <a:gd name="csX14" fmla="*/ 1039364 w 2611581"/>
              <a:gd name="csY14" fmla="*/ 297912 h 1551569"/>
              <a:gd name="csX15" fmla="*/ 1114840 w 2611581"/>
              <a:gd name="csY15" fmla="*/ 229712 h 1551569"/>
              <a:gd name="csX16" fmla="*/ 1764695 w 2611581"/>
              <a:gd name="csY16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581541 w 2611581"/>
              <a:gd name="csY3" fmla="*/ 200180 h 1551569"/>
              <a:gd name="csX4" fmla="*/ 2611581 w 2611581"/>
              <a:gd name="csY4" fmla="*/ 431917 h 1551569"/>
              <a:gd name="csX5" fmla="*/ 1650506 w 2611581"/>
              <a:gd name="csY5" fmla="*/ 1353766 h 1551569"/>
              <a:gd name="csX6" fmla="*/ 1607564 w 2611581"/>
              <a:gd name="csY6" fmla="*/ 1321999 h 1551569"/>
              <a:gd name="csX7" fmla="*/ 1532023 w 2611581"/>
              <a:gd name="csY7" fmla="*/ 1253739 h 1551569"/>
              <a:gd name="csX8" fmla="*/ 1461636 w 2611581"/>
              <a:gd name="csY8" fmla="*/ 1317744 h 1551569"/>
              <a:gd name="csX9" fmla="*/ 163055 w 2611581"/>
              <a:gd name="csY9" fmla="*/ 1321864 h 1551569"/>
              <a:gd name="csX10" fmla="*/ 87581 w 2611581"/>
              <a:gd name="csY10" fmla="*/ 1253665 h 1551569"/>
              <a:gd name="csX11" fmla="*/ 0 w 2611581"/>
              <a:gd name="csY11" fmla="*/ 1103863 h 1551569"/>
              <a:gd name="csX12" fmla="*/ 963890 w 2611581"/>
              <a:gd name="csY12" fmla="*/ 229712 h 1551569"/>
              <a:gd name="csX13" fmla="*/ 1039364 w 2611581"/>
              <a:gd name="csY13" fmla="*/ 297912 h 1551569"/>
              <a:gd name="csX14" fmla="*/ 1114840 w 2611581"/>
              <a:gd name="csY14" fmla="*/ 229712 h 1551569"/>
              <a:gd name="csX15" fmla="*/ 1764695 w 2611581"/>
              <a:gd name="csY15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581541 w 2611581"/>
              <a:gd name="csY3" fmla="*/ 200180 h 1551569"/>
              <a:gd name="csX4" fmla="*/ 2611581 w 2611581"/>
              <a:gd name="csY4" fmla="*/ 431917 h 1551569"/>
              <a:gd name="csX5" fmla="*/ 1650506 w 2611581"/>
              <a:gd name="csY5" fmla="*/ 1353766 h 1551569"/>
              <a:gd name="csX6" fmla="*/ 1607564 w 2611581"/>
              <a:gd name="csY6" fmla="*/ 1321999 h 1551569"/>
              <a:gd name="csX7" fmla="*/ 1532023 w 2611581"/>
              <a:gd name="csY7" fmla="*/ 1253739 h 1551569"/>
              <a:gd name="csX8" fmla="*/ 1461636 w 2611581"/>
              <a:gd name="csY8" fmla="*/ 1317744 h 1551569"/>
              <a:gd name="csX9" fmla="*/ 163055 w 2611581"/>
              <a:gd name="csY9" fmla="*/ 1321864 h 1551569"/>
              <a:gd name="csX10" fmla="*/ 87581 w 2611581"/>
              <a:gd name="csY10" fmla="*/ 1253665 h 1551569"/>
              <a:gd name="csX11" fmla="*/ 0 w 2611581"/>
              <a:gd name="csY11" fmla="*/ 1103863 h 1551569"/>
              <a:gd name="csX12" fmla="*/ 922327 w 2611581"/>
              <a:gd name="csY12" fmla="*/ 271275 h 1551569"/>
              <a:gd name="csX13" fmla="*/ 1039364 w 2611581"/>
              <a:gd name="csY13" fmla="*/ 297912 h 1551569"/>
              <a:gd name="csX14" fmla="*/ 1114840 w 2611581"/>
              <a:gd name="csY14" fmla="*/ 229712 h 1551569"/>
              <a:gd name="csX15" fmla="*/ 1764695 w 2611581"/>
              <a:gd name="csY15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611581 w 2611581"/>
              <a:gd name="csY3" fmla="*/ 431917 h 1551569"/>
              <a:gd name="csX4" fmla="*/ 1650506 w 2611581"/>
              <a:gd name="csY4" fmla="*/ 1353766 h 1551569"/>
              <a:gd name="csX5" fmla="*/ 1607564 w 2611581"/>
              <a:gd name="csY5" fmla="*/ 1321999 h 1551569"/>
              <a:gd name="csX6" fmla="*/ 1532023 w 2611581"/>
              <a:gd name="csY6" fmla="*/ 1253739 h 1551569"/>
              <a:gd name="csX7" fmla="*/ 1461636 w 2611581"/>
              <a:gd name="csY7" fmla="*/ 1317744 h 1551569"/>
              <a:gd name="csX8" fmla="*/ 163055 w 2611581"/>
              <a:gd name="csY8" fmla="*/ 1321864 h 1551569"/>
              <a:gd name="csX9" fmla="*/ 87581 w 2611581"/>
              <a:gd name="csY9" fmla="*/ 1253665 h 1551569"/>
              <a:gd name="csX10" fmla="*/ 0 w 2611581"/>
              <a:gd name="csY10" fmla="*/ 1103863 h 1551569"/>
              <a:gd name="csX11" fmla="*/ 922327 w 2611581"/>
              <a:gd name="csY11" fmla="*/ 271275 h 1551569"/>
              <a:gd name="csX12" fmla="*/ 1039364 w 2611581"/>
              <a:gd name="csY12" fmla="*/ 297912 h 1551569"/>
              <a:gd name="csX13" fmla="*/ 1114840 w 2611581"/>
              <a:gd name="csY13" fmla="*/ 229712 h 1551569"/>
              <a:gd name="csX14" fmla="*/ 1764695 w 2611581"/>
              <a:gd name="csY14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611581 w 2611581"/>
              <a:gd name="csY3" fmla="*/ 431917 h 1551569"/>
              <a:gd name="csX4" fmla="*/ 1607564 w 2611581"/>
              <a:gd name="csY4" fmla="*/ 1321999 h 1551569"/>
              <a:gd name="csX5" fmla="*/ 1532023 w 2611581"/>
              <a:gd name="csY5" fmla="*/ 1253739 h 1551569"/>
              <a:gd name="csX6" fmla="*/ 1461636 w 2611581"/>
              <a:gd name="csY6" fmla="*/ 1317744 h 1551569"/>
              <a:gd name="csX7" fmla="*/ 163055 w 2611581"/>
              <a:gd name="csY7" fmla="*/ 1321864 h 1551569"/>
              <a:gd name="csX8" fmla="*/ 87581 w 2611581"/>
              <a:gd name="csY8" fmla="*/ 1253665 h 1551569"/>
              <a:gd name="csX9" fmla="*/ 0 w 2611581"/>
              <a:gd name="csY9" fmla="*/ 1103863 h 1551569"/>
              <a:gd name="csX10" fmla="*/ 922327 w 2611581"/>
              <a:gd name="csY10" fmla="*/ 271275 h 1551569"/>
              <a:gd name="csX11" fmla="*/ 1039364 w 2611581"/>
              <a:gd name="csY11" fmla="*/ 297912 h 1551569"/>
              <a:gd name="csX12" fmla="*/ 1114840 w 2611581"/>
              <a:gd name="csY12" fmla="*/ 229712 h 1551569"/>
              <a:gd name="csX13" fmla="*/ 1764695 w 2611581"/>
              <a:gd name="csY13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611581 w 2611581"/>
              <a:gd name="csY3" fmla="*/ 431917 h 1551569"/>
              <a:gd name="csX4" fmla="*/ 1725328 w 2611581"/>
              <a:gd name="csY4" fmla="*/ 1321999 h 1551569"/>
              <a:gd name="csX5" fmla="*/ 1532023 w 2611581"/>
              <a:gd name="csY5" fmla="*/ 1253739 h 1551569"/>
              <a:gd name="csX6" fmla="*/ 1461636 w 2611581"/>
              <a:gd name="csY6" fmla="*/ 1317744 h 1551569"/>
              <a:gd name="csX7" fmla="*/ 163055 w 2611581"/>
              <a:gd name="csY7" fmla="*/ 1321864 h 1551569"/>
              <a:gd name="csX8" fmla="*/ 87581 w 2611581"/>
              <a:gd name="csY8" fmla="*/ 1253665 h 1551569"/>
              <a:gd name="csX9" fmla="*/ 0 w 2611581"/>
              <a:gd name="csY9" fmla="*/ 1103863 h 1551569"/>
              <a:gd name="csX10" fmla="*/ 922327 w 2611581"/>
              <a:gd name="csY10" fmla="*/ 271275 h 1551569"/>
              <a:gd name="csX11" fmla="*/ 1039364 w 2611581"/>
              <a:gd name="csY11" fmla="*/ 297912 h 1551569"/>
              <a:gd name="csX12" fmla="*/ 1114840 w 2611581"/>
              <a:gd name="csY12" fmla="*/ 229712 h 1551569"/>
              <a:gd name="csX13" fmla="*/ 1764695 w 2611581"/>
              <a:gd name="csY13" fmla="*/ 5 h 15515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611581" h="1551569">
                <a:moveTo>
                  <a:pt x="1764695" y="5"/>
                </a:moveTo>
                <a:cubicBezTo>
                  <a:pt x="1995200" y="692"/>
                  <a:pt x="2225516" y="78634"/>
                  <a:pt x="2413418" y="233832"/>
                </a:cubicBezTo>
                <a:lnTo>
                  <a:pt x="2483833" y="297863"/>
                </a:lnTo>
                <a:lnTo>
                  <a:pt x="2611581" y="431917"/>
                </a:lnTo>
                <a:lnTo>
                  <a:pt x="1725328" y="1321999"/>
                </a:lnTo>
                <a:lnTo>
                  <a:pt x="1532023" y="1253739"/>
                </a:lnTo>
                <a:lnTo>
                  <a:pt x="1461636" y="1317744"/>
                </a:lnTo>
                <a:cubicBezTo>
                  <a:pt x="1085830" y="1628132"/>
                  <a:pt x="540362" y="1629505"/>
                  <a:pt x="163055" y="1321864"/>
                </a:cubicBezTo>
                <a:lnTo>
                  <a:pt x="87581" y="1253665"/>
                </a:lnTo>
                <a:lnTo>
                  <a:pt x="0" y="1103863"/>
                </a:lnTo>
                <a:lnTo>
                  <a:pt x="922327" y="271275"/>
                </a:lnTo>
                <a:lnTo>
                  <a:pt x="1039364" y="297912"/>
                </a:lnTo>
                <a:lnTo>
                  <a:pt x="1114840" y="229712"/>
                </a:lnTo>
                <a:cubicBezTo>
                  <a:pt x="1303497" y="75888"/>
                  <a:pt x="1534190" y="-681"/>
                  <a:pt x="1764695" y="5"/>
                </a:cubicBez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32C2FF1-6A1F-8585-C772-43EF90559453}"/>
              </a:ext>
            </a:extLst>
          </p:cNvPr>
          <p:cNvSpPr/>
          <p:nvPr/>
        </p:nvSpPr>
        <p:spPr>
          <a:xfrm>
            <a:off x="3650674" y="2726920"/>
            <a:ext cx="2621384" cy="1551568"/>
          </a:xfrm>
          <a:custGeom>
            <a:avLst/>
            <a:gdLst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54190 w 2694708"/>
              <a:gd name="csY4" fmla="*/ 200294 h 1551568"/>
              <a:gd name="csX5" fmla="*/ 2694708 w 2694708"/>
              <a:gd name="csY5" fmla="*/ 466553 h 1551568"/>
              <a:gd name="csX6" fmla="*/ 1712662 w 2694708"/>
              <a:gd name="csY6" fmla="*/ 1358870 h 1551568"/>
              <a:gd name="csX7" fmla="*/ 1662638 w 2694708"/>
              <a:gd name="csY7" fmla="*/ 1321864 h 1551568"/>
              <a:gd name="csX8" fmla="*/ 1587098 w 2694708"/>
              <a:gd name="csY8" fmla="*/ 1253606 h 1551568"/>
              <a:gd name="csX9" fmla="*/ 1516565 w 2694708"/>
              <a:gd name="csY9" fmla="*/ 1317743 h 1551568"/>
              <a:gd name="csX10" fmla="*/ 217985 w 2694708"/>
              <a:gd name="csY10" fmla="*/ 1321863 h 1551568"/>
              <a:gd name="csX11" fmla="*/ 142511 w 2694708"/>
              <a:gd name="csY11" fmla="*/ 1253664 h 1551568"/>
              <a:gd name="csX12" fmla="*/ 67036 w 2694708"/>
              <a:gd name="csY12" fmla="*/ 1321863 h 1551568"/>
              <a:gd name="csX13" fmla="*/ 32138 w 2694708"/>
              <a:gd name="csY13" fmla="*/ 1347679 h 1551568"/>
              <a:gd name="csX14" fmla="*/ 0 w 2694708"/>
              <a:gd name="csY14" fmla="*/ 1186989 h 1551568"/>
              <a:gd name="csX15" fmla="*/ 935182 w 2694708"/>
              <a:gd name="csY15" fmla="*/ 424989 h 1551568"/>
              <a:gd name="csX16" fmla="*/ 1016296 w 2694708"/>
              <a:gd name="csY16" fmla="*/ 227997 h 1551568"/>
              <a:gd name="csX17" fmla="*/ 1018820 w 2694708"/>
              <a:gd name="csY17" fmla="*/ 229711 h 1551568"/>
              <a:gd name="csX18" fmla="*/ 1094294 w 2694708"/>
              <a:gd name="csY18" fmla="*/ 297911 h 1551568"/>
              <a:gd name="csX19" fmla="*/ 1169770 w 2694708"/>
              <a:gd name="csY19" fmla="*/ 229711 h 1551568"/>
              <a:gd name="csX20" fmla="*/ 1819625 w 2694708"/>
              <a:gd name="csY20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54190 w 2694708"/>
              <a:gd name="csY4" fmla="*/ 200294 h 1551568"/>
              <a:gd name="csX5" fmla="*/ 2694708 w 2694708"/>
              <a:gd name="csY5" fmla="*/ 466553 h 1551568"/>
              <a:gd name="csX6" fmla="*/ 1712662 w 2694708"/>
              <a:gd name="csY6" fmla="*/ 1358870 h 1551568"/>
              <a:gd name="csX7" fmla="*/ 1662638 w 2694708"/>
              <a:gd name="csY7" fmla="*/ 1321864 h 1551568"/>
              <a:gd name="csX8" fmla="*/ 1587098 w 2694708"/>
              <a:gd name="csY8" fmla="*/ 1253606 h 1551568"/>
              <a:gd name="csX9" fmla="*/ 1516565 w 2694708"/>
              <a:gd name="csY9" fmla="*/ 1317743 h 1551568"/>
              <a:gd name="csX10" fmla="*/ 217985 w 2694708"/>
              <a:gd name="csY10" fmla="*/ 1321863 h 1551568"/>
              <a:gd name="csX11" fmla="*/ 142511 w 2694708"/>
              <a:gd name="csY11" fmla="*/ 1253664 h 1551568"/>
              <a:gd name="csX12" fmla="*/ 67036 w 2694708"/>
              <a:gd name="csY12" fmla="*/ 1321863 h 1551568"/>
              <a:gd name="csX13" fmla="*/ 0 w 2694708"/>
              <a:gd name="csY13" fmla="*/ 1186989 h 1551568"/>
              <a:gd name="csX14" fmla="*/ 935182 w 2694708"/>
              <a:gd name="csY14" fmla="*/ 424989 h 1551568"/>
              <a:gd name="csX15" fmla="*/ 1016296 w 2694708"/>
              <a:gd name="csY15" fmla="*/ 227997 h 1551568"/>
              <a:gd name="csX16" fmla="*/ 1018820 w 2694708"/>
              <a:gd name="csY16" fmla="*/ 229711 h 1551568"/>
              <a:gd name="csX17" fmla="*/ 1094294 w 2694708"/>
              <a:gd name="csY17" fmla="*/ 297911 h 1551568"/>
              <a:gd name="csX18" fmla="*/ 1169770 w 2694708"/>
              <a:gd name="csY18" fmla="*/ 229711 h 1551568"/>
              <a:gd name="csX19" fmla="*/ 1819625 w 2694708"/>
              <a:gd name="csY19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54190 w 2694708"/>
              <a:gd name="csY4" fmla="*/ 200294 h 1551568"/>
              <a:gd name="csX5" fmla="*/ 2694708 w 2694708"/>
              <a:gd name="csY5" fmla="*/ 466553 h 1551568"/>
              <a:gd name="csX6" fmla="*/ 1712662 w 2694708"/>
              <a:gd name="csY6" fmla="*/ 1358870 h 1551568"/>
              <a:gd name="csX7" fmla="*/ 1662638 w 2694708"/>
              <a:gd name="csY7" fmla="*/ 1321864 h 1551568"/>
              <a:gd name="csX8" fmla="*/ 1587098 w 2694708"/>
              <a:gd name="csY8" fmla="*/ 1253606 h 1551568"/>
              <a:gd name="csX9" fmla="*/ 1516565 w 2694708"/>
              <a:gd name="csY9" fmla="*/ 1317743 h 1551568"/>
              <a:gd name="csX10" fmla="*/ 217985 w 2694708"/>
              <a:gd name="csY10" fmla="*/ 1321863 h 1551568"/>
              <a:gd name="csX11" fmla="*/ 142511 w 2694708"/>
              <a:gd name="csY11" fmla="*/ 1253664 h 1551568"/>
              <a:gd name="csX12" fmla="*/ 0 w 2694708"/>
              <a:gd name="csY12" fmla="*/ 1186989 h 1551568"/>
              <a:gd name="csX13" fmla="*/ 935182 w 2694708"/>
              <a:gd name="csY13" fmla="*/ 424989 h 1551568"/>
              <a:gd name="csX14" fmla="*/ 1016296 w 2694708"/>
              <a:gd name="csY14" fmla="*/ 227997 h 1551568"/>
              <a:gd name="csX15" fmla="*/ 1018820 w 2694708"/>
              <a:gd name="csY15" fmla="*/ 229711 h 1551568"/>
              <a:gd name="csX16" fmla="*/ 1094294 w 2694708"/>
              <a:gd name="csY16" fmla="*/ 297911 h 1551568"/>
              <a:gd name="csX17" fmla="*/ 1169770 w 2694708"/>
              <a:gd name="csY17" fmla="*/ 229711 h 1551568"/>
              <a:gd name="csX18" fmla="*/ 1819625 w 2694708"/>
              <a:gd name="csY18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54190 w 2694708"/>
              <a:gd name="csY4" fmla="*/ 200294 h 1551568"/>
              <a:gd name="csX5" fmla="*/ 2694708 w 2694708"/>
              <a:gd name="csY5" fmla="*/ 466553 h 1551568"/>
              <a:gd name="csX6" fmla="*/ 1712662 w 2694708"/>
              <a:gd name="csY6" fmla="*/ 1358870 h 1551568"/>
              <a:gd name="csX7" fmla="*/ 1662638 w 2694708"/>
              <a:gd name="csY7" fmla="*/ 1321864 h 1551568"/>
              <a:gd name="csX8" fmla="*/ 1587098 w 2694708"/>
              <a:gd name="csY8" fmla="*/ 1253606 h 1551568"/>
              <a:gd name="csX9" fmla="*/ 1516565 w 2694708"/>
              <a:gd name="csY9" fmla="*/ 1317743 h 1551568"/>
              <a:gd name="csX10" fmla="*/ 217985 w 2694708"/>
              <a:gd name="csY10" fmla="*/ 1321863 h 1551568"/>
              <a:gd name="csX11" fmla="*/ 142511 w 2694708"/>
              <a:gd name="csY11" fmla="*/ 1253664 h 1551568"/>
              <a:gd name="csX12" fmla="*/ 0 w 2694708"/>
              <a:gd name="csY12" fmla="*/ 1186989 h 1551568"/>
              <a:gd name="csX13" fmla="*/ 1016296 w 2694708"/>
              <a:gd name="csY13" fmla="*/ 227997 h 1551568"/>
              <a:gd name="csX14" fmla="*/ 1018820 w 2694708"/>
              <a:gd name="csY14" fmla="*/ 229711 h 1551568"/>
              <a:gd name="csX15" fmla="*/ 1094294 w 2694708"/>
              <a:gd name="csY15" fmla="*/ 297911 h 1551568"/>
              <a:gd name="csX16" fmla="*/ 1169770 w 2694708"/>
              <a:gd name="csY16" fmla="*/ 229711 h 1551568"/>
              <a:gd name="csX17" fmla="*/ 1819625 w 2694708"/>
              <a:gd name="csY17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54190 w 2694708"/>
              <a:gd name="csY4" fmla="*/ 200294 h 1551568"/>
              <a:gd name="csX5" fmla="*/ 2694708 w 2694708"/>
              <a:gd name="csY5" fmla="*/ 466553 h 1551568"/>
              <a:gd name="csX6" fmla="*/ 1662638 w 2694708"/>
              <a:gd name="csY6" fmla="*/ 1321864 h 1551568"/>
              <a:gd name="csX7" fmla="*/ 1587098 w 2694708"/>
              <a:gd name="csY7" fmla="*/ 1253606 h 1551568"/>
              <a:gd name="csX8" fmla="*/ 1516565 w 2694708"/>
              <a:gd name="csY8" fmla="*/ 1317743 h 1551568"/>
              <a:gd name="csX9" fmla="*/ 217985 w 2694708"/>
              <a:gd name="csY9" fmla="*/ 1321863 h 1551568"/>
              <a:gd name="csX10" fmla="*/ 142511 w 2694708"/>
              <a:gd name="csY10" fmla="*/ 1253664 h 1551568"/>
              <a:gd name="csX11" fmla="*/ 0 w 2694708"/>
              <a:gd name="csY11" fmla="*/ 1186989 h 1551568"/>
              <a:gd name="csX12" fmla="*/ 1016296 w 2694708"/>
              <a:gd name="csY12" fmla="*/ 227997 h 1551568"/>
              <a:gd name="csX13" fmla="*/ 1018820 w 2694708"/>
              <a:gd name="csY13" fmla="*/ 229711 h 1551568"/>
              <a:gd name="csX14" fmla="*/ 1094294 w 2694708"/>
              <a:gd name="csY14" fmla="*/ 297911 h 1551568"/>
              <a:gd name="csX15" fmla="*/ 1169770 w 2694708"/>
              <a:gd name="csY15" fmla="*/ 229711 h 1551568"/>
              <a:gd name="csX16" fmla="*/ 1819625 w 2694708"/>
              <a:gd name="csY16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94708 w 2694708"/>
              <a:gd name="csY4" fmla="*/ 466553 h 1551568"/>
              <a:gd name="csX5" fmla="*/ 1662638 w 2694708"/>
              <a:gd name="csY5" fmla="*/ 1321864 h 1551568"/>
              <a:gd name="csX6" fmla="*/ 1587098 w 2694708"/>
              <a:gd name="csY6" fmla="*/ 1253606 h 1551568"/>
              <a:gd name="csX7" fmla="*/ 1516565 w 2694708"/>
              <a:gd name="csY7" fmla="*/ 1317743 h 1551568"/>
              <a:gd name="csX8" fmla="*/ 217985 w 2694708"/>
              <a:gd name="csY8" fmla="*/ 1321863 h 1551568"/>
              <a:gd name="csX9" fmla="*/ 142511 w 2694708"/>
              <a:gd name="csY9" fmla="*/ 1253664 h 1551568"/>
              <a:gd name="csX10" fmla="*/ 0 w 2694708"/>
              <a:gd name="csY10" fmla="*/ 1186989 h 1551568"/>
              <a:gd name="csX11" fmla="*/ 1016296 w 2694708"/>
              <a:gd name="csY11" fmla="*/ 227997 h 1551568"/>
              <a:gd name="csX12" fmla="*/ 1018820 w 2694708"/>
              <a:gd name="csY12" fmla="*/ 229711 h 1551568"/>
              <a:gd name="csX13" fmla="*/ 1094294 w 2694708"/>
              <a:gd name="csY13" fmla="*/ 297911 h 1551568"/>
              <a:gd name="csX14" fmla="*/ 1169770 w 2694708"/>
              <a:gd name="csY14" fmla="*/ 229711 h 1551568"/>
              <a:gd name="csX15" fmla="*/ 1819625 w 2694708"/>
              <a:gd name="csY15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94708 w 2694708"/>
              <a:gd name="csY3" fmla="*/ 466553 h 1551568"/>
              <a:gd name="csX4" fmla="*/ 1662638 w 2694708"/>
              <a:gd name="csY4" fmla="*/ 1321864 h 1551568"/>
              <a:gd name="csX5" fmla="*/ 1587098 w 2694708"/>
              <a:gd name="csY5" fmla="*/ 1253606 h 1551568"/>
              <a:gd name="csX6" fmla="*/ 1516565 w 2694708"/>
              <a:gd name="csY6" fmla="*/ 1317743 h 1551568"/>
              <a:gd name="csX7" fmla="*/ 217985 w 2694708"/>
              <a:gd name="csY7" fmla="*/ 1321863 h 1551568"/>
              <a:gd name="csX8" fmla="*/ 142511 w 2694708"/>
              <a:gd name="csY8" fmla="*/ 1253664 h 1551568"/>
              <a:gd name="csX9" fmla="*/ 0 w 2694708"/>
              <a:gd name="csY9" fmla="*/ 1186989 h 1551568"/>
              <a:gd name="csX10" fmla="*/ 1016296 w 2694708"/>
              <a:gd name="csY10" fmla="*/ 227997 h 1551568"/>
              <a:gd name="csX11" fmla="*/ 1018820 w 2694708"/>
              <a:gd name="csY11" fmla="*/ 229711 h 1551568"/>
              <a:gd name="csX12" fmla="*/ 1094294 w 2694708"/>
              <a:gd name="csY12" fmla="*/ 297911 h 1551568"/>
              <a:gd name="csX13" fmla="*/ 1169770 w 2694708"/>
              <a:gd name="csY13" fmla="*/ 229711 h 1551568"/>
              <a:gd name="csX14" fmla="*/ 1819625 w 2694708"/>
              <a:gd name="csY14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94708 w 2694708"/>
              <a:gd name="csY3" fmla="*/ 466553 h 1551568"/>
              <a:gd name="csX4" fmla="*/ 1662638 w 2694708"/>
              <a:gd name="csY4" fmla="*/ 1321864 h 1551568"/>
              <a:gd name="csX5" fmla="*/ 1587098 w 2694708"/>
              <a:gd name="csY5" fmla="*/ 1253606 h 1551568"/>
              <a:gd name="csX6" fmla="*/ 1516565 w 2694708"/>
              <a:gd name="csY6" fmla="*/ 1317743 h 1551568"/>
              <a:gd name="csX7" fmla="*/ 217985 w 2694708"/>
              <a:gd name="csY7" fmla="*/ 1321863 h 1551568"/>
              <a:gd name="csX8" fmla="*/ 142511 w 2694708"/>
              <a:gd name="csY8" fmla="*/ 1253664 h 1551568"/>
              <a:gd name="csX9" fmla="*/ 0 w 2694708"/>
              <a:gd name="csY9" fmla="*/ 1186989 h 1551568"/>
              <a:gd name="csX10" fmla="*/ 1016296 w 2694708"/>
              <a:gd name="csY10" fmla="*/ 227997 h 1551568"/>
              <a:gd name="csX11" fmla="*/ 992940 w 2694708"/>
              <a:gd name="csY11" fmla="*/ 264216 h 1551568"/>
              <a:gd name="csX12" fmla="*/ 1094294 w 2694708"/>
              <a:gd name="csY12" fmla="*/ 297911 h 1551568"/>
              <a:gd name="csX13" fmla="*/ 1169770 w 2694708"/>
              <a:gd name="csY13" fmla="*/ 229711 h 1551568"/>
              <a:gd name="csX14" fmla="*/ 1819625 w 2694708"/>
              <a:gd name="csY14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94708 w 2694708"/>
              <a:gd name="csY3" fmla="*/ 466553 h 1551568"/>
              <a:gd name="csX4" fmla="*/ 1679891 w 2694708"/>
              <a:gd name="csY4" fmla="*/ 1287359 h 1551568"/>
              <a:gd name="csX5" fmla="*/ 1587098 w 2694708"/>
              <a:gd name="csY5" fmla="*/ 1253606 h 1551568"/>
              <a:gd name="csX6" fmla="*/ 1516565 w 2694708"/>
              <a:gd name="csY6" fmla="*/ 1317743 h 1551568"/>
              <a:gd name="csX7" fmla="*/ 217985 w 2694708"/>
              <a:gd name="csY7" fmla="*/ 1321863 h 1551568"/>
              <a:gd name="csX8" fmla="*/ 142511 w 2694708"/>
              <a:gd name="csY8" fmla="*/ 1253664 h 1551568"/>
              <a:gd name="csX9" fmla="*/ 0 w 2694708"/>
              <a:gd name="csY9" fmla="*/ 1186989 h 1551568"/>
              <a:gd name="csX10" fmla="*/ 1016296 w 2694708"/>
              <a:gd name="csY10" fmla="*/ 227997 h 1551568"/>
              <a:gd name="csX11" fmla="*/ 992940 w 2694708"/>
              <a:gd name="csY11" fmla="*/ 264216 h 1551568"/>
              <a:gd name="csX12" fmla="*/ 1094294 w 2694708"/>
              <a:gd name="csY12" fmla="*/ 297911 h 1551568"/>
              <a:gd name="csX13" fmla="*/ 1169770 w 2694708"/>
              <a:gd name="csY13" fmla="*/ 229711 h 1551568"/>
              <a:gd name="csX14" fmla="*/ 1819625 w 2694708"/>
              <a:gd name="csY14" fmla="*/ 4 h 1551568"/>
              <a:gd name="csX0" fmla="*/ 1819625 w 2621384"/>
              <a:gd name="csY0" fmla="*/ 4 h 1551568"/>
              <a:gd name="csX1" fmla="*/ 2468349 w 2621384"/>
              <a:gd name="csY1" fmla="*/ 233831 h 1551568"/>
              <a:gd name="csX2" fmla="*/ 2538882 w 2621384"/>
              <a:gd name="csY2" fmla="*/ 297970 h 1551568"/>
              <a:gd name="csX3" fmla="*/ 2621384 w 2621384"/>
              <a:gd name="csY3" fmla="*/ 470866 h 1551568"/>
              <a:gd name="csX4" fmla="*/ 1679891 w 2621384"/>
              <a:gd name="csY4" fmla="*/ 1287359 h 1551568"/>
              <a:gd name="csX5" fmla="*/ 1587098 w 2621384"/>
              <a:gd name="csY5" fmla="*/ 1253606 h 1551568"/>
              <a:gd name="csX6" fmla="*/ 1516565 w 2621384"/>
              <a:gd name="csY6" fmla="*/ 1317743 h 1551568"/>
              <a:gd name="csX7" fmla="*/ 217985 w 2621384"/>
              <a:gd name="csY7" fmla="*/ 1321863 h 1551568"/>
              <a:gd name="csX8" fmla="*/ 142511 w 2621384"/>
              <a:gd name="csY8" fmla="*/ 1253664 h 1551568"/>
              <a:gd name="csX9" fmla="*/ 0 w 2621384"/>
              <a:gd name="csY9" fmla="*/ 1186989 h 1551568"/>
              <a:gd name="csX10" fmla="*/ 1016296 w 2621384"/>
              <a:gd name="csY10" fmla="*/ 227997 h 1551568"/>
              <a:gd name="csX11" fmla="*/ 992940 w 2621384"/>
              <a:gd name="csY11" fmla="*/ 264216 h 1551568"/>
              <a:gd name="csX12" fmla="*/ 1094294 w 2621384"/>
              <a:gd name="csY12" fmla="*/ 297911 h 1551568"/>
              <a:gd name="csX13" fmla="*/ 1169770 w 2621384"/>
              <a:gd name="csY13" fmla="*/ 229711 h 1551568"/>
              <a:gd name="csX14" fmla="*/ 1819625 w 2621384"/>
              <a:gd name="csY14" fmla="*/ 4 h 1551568"/>
              <a:gd name="csX0" fmla="*/ 1819625 w 2621384"/>
              <a:gd name="csY0" fmla="*/ 4 h 1551568"/>
              <a:gd name="csX1" fmla="*/ 2468349 w 2621384"/>
              <a:gd name="csY1" fmla="*/ 233831 h 1551568"/>
              <a:gd name="csX2" fmla="*/ 2538882 w 2621384"/>
              <a:gd name="csY2" fmla="*/ 297970 h 1551568"/>
              <a:gd name="csX3" fmla="*/ 2621384 w 2621384"/>
              <a:gd name="csY3" fmla="*/ 470866 h 1551568"/>
              <a:gd name="csX4" fmla="*/ 1679891 w 2621384"/>
              <a:gd name="csY4" fmla="*/ 1287359 h 1551568"/>
              <a:gd name="csX5" fmla="*/ 1587098 w 2621384"/>
              <a:gd name="csY5" fmla="*/ 1253606 h 1551568"/>
              <a:gd name="csX6" fmla="*/ 1516565 w 2621384"/>
              <a:gd name="csY6" fmla="*/ 1317743 h 1551568"/>
              <a:gd name="csX7" fmla="*/ 217985 w 2621384"/>
              <a:gd name="csY7" fmla="*/ 1321863 h 1551568"/>
              <a:gd name="csX8" fmla="*/ 142511 w 2621384"/>
              <a:gd name="csY8" fmla="*/ 1253664 h 1551568"/>
              <a:gd name="csX9" fmla="*/ 0 w 2621384"/>
              <a:gd name="csY9" fmla="*/ 1186989 h 1551568"/>
              <a:gd name="csX10" fmla="*/ 992940 w 2621384"/>
              <a:gd name="csY10" fmla="*/ 264216 h 1551568"/>
              <a:gd name="csX11" fmla="*/ 1094294 w 2621384"/>
              <a:gd name="csY11" fmla="*/ 297911 h 1551568"/>
              <a:gd name="csX12" fmla="*/ 1169770 w 2621384"/>
              <a:gd name="csY12" fmla="*/ 229711 h 1551568"/>
              <a:gd name="csX13" fmla="*/ 1819625 w 2621384"/>
              <a:gd name="csY13" fmla="*/ 4 h 1551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621384" h="1551568">
                <a:moveTo>
                  <a:pt x="1819625" y="4"/>
                </a:moveTo>
                <a:cubicBezTo>
                  <a:pt x="2050130" y="691"/>
                  <a:pt x="2280447" y="78633"/>
                  <a:pt x="2468349" y="233831"/>
                </a:cubicBezTo>
                <a:lnTo>
                  <a:pt x="2538882" y="297970"/>
                </a:lnTo>
                <a:lnTo>
                  <a:pt x="2621384" y="470866"/>
                </a:lnTo>
                <a:lnTo>
                  <a:pt x="1679891" y="1287359"/>
                </a:lnTo>
                <a:lnTo>
                  <a:pt x="1587098" y="1253606"/>
                </a:lnTo>
                <a:lnTo>
                  <a:pt x="1516565" y="1317743"/>
                </a:lnTo>
                <a:cubicBezTo>
                  <a:pt x="1140760" y="1628131"/>
                  <a:pt x="595292" y="1629504"/>
                  <a:pt x="217985" y="1321863"/>
                </a:cubicBezTo>
                <a:lnTo>
                  <a:pt x="142511" y="1253664"/>
                </a:lnTo>
                <a:lnTo>
                  <a:pt x="0" y="1186989"/>
                </a:lnTo>
                <a:lnTo>
                  <a:pt x="992940" y="264216"/>
                </a:lnTo>
                <a:lnTo>
                  <a:pt x="1094294" y="297911"/>
                </a:lnTo>
                <a:lnTo>
                  <a:pt x="1169770" y="229711"/>
                </a:lnTo>
                <a:cubicBezTo>
                  <a:pt x="1358427" y="75887"/>
                  <a:pt x="1589120" y="-683"/>
                  <a:pt x="1819625" y="4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CAB01F2-AC7E-88BA-4711-4FC00D8E152B}"/>
              </a:ext>
            </a:extLst>
          </p:cNvPr>
          <p:cNvSpPr/>
          <p:nvPr/>
        </p:nvSpPr>
        <p:spPr>
          <a:xfrm>
            <a:off x="901686" y="2726920"/>
            <a:ext cx="2478561" cy="1551568"/>
          </a:xfrm>
          <a:custGeom>
            <a:avLst/>
            <a:gdLst>
              <a:gd name="csX0" fmla="*/ 1676386 w 2609264"/>
              <a:gd name="csY0" fmla="*/ 0 h 1551568"/>
              <a:gd name="csX1" fmla="*/ 2323163 w 2609264"/>
              <a:gd name="csY1" fmla="*/ 229711 h 1551568"/>
              <a:gd name="csX2" fmla="*/ 2398704 w 2609264"/>
              <a:gd name="csY2" fmla="*/ 297972 h 1551568"/>
              <a:gd name="csX3" fmla="*/ 2474248 w 2609264"/>
              <a:gd name="csY3" fmla="*/ 229711 h 1551568"/>
              <a:gd name="csX4" fmla="*/ 2543773 w 2609264"/>
              <a:gd name="csY4" fmla="*/ 178279 h 1551568"/>
              <a:gd name="csX5" fmla="*/ 2609264 w 2609264"/>
              <a:gd name="csY5" fmla="*/ 335457 h 1551568"/>
              <a:gd name="csX6" fmla="*/ 1540389 w 2609264"/>
              <a:gd name="csY6" fmla="*/ 1335124 h 1551568"/>
              <a:gd name="csX7" fmla="*/ 1522463 w 2609264"/>
              <a:gd name="csY7" fmla="*/ 1321863 h 1551568"/>
              <a:gd name="csX8" fmla="*/ 1446921 w 2609264"/>
              <a:gd name="csY8" fmla="*/ 1253603 h 1551568"/>
              <a:gd name="csX9" fmla="*/ 1371379 w 2609264"/>
              <a:gd name="csY9" fmla="*/ 1321863 h 1551568"/>
              <a:gd name="csX10" fmla="*/ 0 w 2609264"/>
              <a:gd name="csY10" fmla="*/ 1251545 h 1551568"/>
              <a:gd name="csX11" fmla="*/ 951783 w 2609264"/>
              <a:gd name="csY11" fmla="*/ 300030 h 1551568"/>
              <a:gd name="csX12" fmla="*/ 1676386 w 2609264"/>
              <a:gd name="csY12" fmla="*/ 0 h 1551568"/>
              <a:gd name="csX0" fmla="*/ 1676386 w 2609264"/>
              <a:gd name="csY0" fmla="*/ 0 h 1551568"/>
              <a:gd name="csX1" fmla="*/ 2323163 w 2609264"/>
              <a:gd name="csY1" fmla="*/ 229711 h 1551568"/>
              <a:gd name="csX2" fmla="*/ 2398704 w 2609264"/>
              <a:gd name="csY2" fmla="*/ 297972 h 1551568"/>
              <a:gd name="csX3" fmla="*/ 2474248 w 2609264"/>
              <a:gd name="csY3" fmla="*/ 229711 h 1551568"/>
              <a:gd name="csX4" fmla="*/ 2543773 w 2609264"/>
              <a:gd name="csY4" fmla="*/ 178279 h 1551568"/>
              <a:gd name="csX5" fmla="*/ 2609264 w 2609264"/>
              <a:gd name="csY5" fmla="*/ 335457 h 1551568"/>
              <a:gd name="csX6" fmla="*/ 1540389 w 2609264"/>
              <a:gd name="csY6" fmla="*/ 1335124 h 1551568"/>
              <a:gd name="csX7" fmla="*/ 1446921 w 2609264"/>
              <a:gd name="csY7" fmla="*/ 1253603 h 1551568"/>
              <a:gd name="csX8" fmla="*/ 1371379 w 2609264"/>
              <a:gd name="csY8" fmla="*/ 1321863 h 1551568"/>
              <a:gd name="csX9" fmla="*/ 0 w 2609264"/>
              <a:gd name="csY9" fmla="*/ 1251545 h 1551568"/>
              <a:gd name="csX10" fmla="*/ 951783 w 2609264"/>
              <a:gd name="csY10" fmla="*/ 300030 h 1551568"/>
              <a:gd name="csX11" fmla="*/ 1676386 w 2609264"/>
              <a:gd name="csY11" fmla="*/ 0 h 1551568"/>
              <a:gd name="csX0" fmla="*/ 1676386 w 2609264"/>
              <a:gd name="csY0" fmla="*/ 0 h 1551568"/>
              <a:gd name="csX1" fmla="*/ 2323163 w 2609264"/>
              <a:gd name="csY1" fmla="*/ 229711 h 1551568"/>
              <a:gd name="csX2" fmla="*/ 2398704 w 2609264"/>
              <a:gd name="csY2" fmla="*/ 297972 h 1551568"/>
              <a:gd name="csX3" fmla="*/ 2474248 w 2609264"/>
              <a:gd name="csY3" fmla="*/ 229711 h 1551568"/>
              <a:gd name="csX4" fmla="*/ 2543773 w 2609264"/>
              <a:gd name="csY4" fmla="*/ 178279 h 1551568"/>
              <a:gd name="csX5" fmla="*/ 2609264 w 2609264"/>
              <a:gd name="csY5" fmla="*/ 335457 h 1551568"/>
              <a:gd name="csX6" fmla="*/ 1561955 w 2609264"/>
              <a:gd name="csY6" fmla="*/ 1296305 h 1551568"/>
              <a:gd name="csX7" fmla="*/ 1446921 w 2609264"/>
              <a:gd name="csY7" fmla="*/ 1253603 h 1551568"/>
              <a:gd name="csX8" fmla="*/ 1371379 w 2609264"/>
              <a:gd name="csY8" fmla="*/ 1321863 h 1551568"/>
              <a:gd name="csX9" fmla="*/ 0 w 2609264"/>
              <a:gd name="csY9" fmla="*/ 1251545 h 1551568"/>
              <a:gd name="csX10" fmla="*/ 951783 w 2609264"/>
              <a:gd name="csY10" fmla="*/ 300030 h 1551568"/>
              <a:gd name="csX11" fmla="*/ 1676386 w 2609264"/>
              <a:gd name="csY11" fmla="*/ 0 h 1551568"/>
              <a:gd name="csX0" fmla="*/ 1676386 w 2543773"/>
              <a:gd name="csY0" fmla="*/ 0 h 1551568"/>
              <a:gd name="csX1" fmla="*/ 2323163 w 2543773"/>
              <a:gd name="csY1" fmla="*/ 229711 h 1551568"/>
              <a:gd name="csX2" fmla="*/ 2398704 w 2543773"/>
              <a:gd name="csY2" fmla="*/ 297972 h 1551568"/>
              <a:gd name="csX3" fmla="*/ 2474248 w 2543773"/>
              <a:gd name="csY3" fmla="*/ 229711 h 1551568"/>
              <a:gd name="csX4" fmla="*/ 2543773 w 2543773"/>
              <a:gd name="csY4" fmla="*/ 178279 h 1551568"/>
              <a:gd name="csX5" fmla="*/ 1561955 w 2543773"/>
              <a:gd name="csY5" fmla="*/ 1296305 h 1551568"/>
              <a:gd name="csX6" fmla="*/ 1446921 w 2543773"/>
              <a:gd name="csY6" fmla="*/ 1253603 h 1551568"/>
              <a:gd name="csX7" fmla="*/ 1371379 w 2543773"/>
              <a:gd name="csY7" fmla="*/ 1321863 h 1551568"/>
              <a:gd name="csX8" fmla="*/ 0 w 2543773"/>
              <a:gd name="csY8" fmla="*/ 1251545 h 1551568"/>
              <a:gd name="csX9" fmla="*/ 951783 w 2543773"/>
              <a:gd name="csY9" fmla="*/ 300030 h 1551568"/>
              <a:gd name="csX10" fmla="*/ 1676386 w 2543773"/>
              <a:gd name="csY10" fmla="*/ 0 h 1551568"/>
              <a:gd name="csX0" fmla="*/ 1676386 w 2474248"/>
              <a:gd name="csY0" fmla="*/ 0 h 1551568"/>
              <a:gd name="csX1" fmla="*/ 2323163 w 2474248"/>
              <a:gd name="csY1" fmla="*/ 229711 h 1551568"/>
              <a:gd name="csX2" fmla="*/ 2398704 w 2474248"/>
              <a:gd name="csY2" fmla="*/ 297972 h 1551568"/>
              <a:gd name="csX3" fmla="*/ 2474248 w 2474248"/>
              <a:gd name="csY3" fmla="*/ 229711 h 1551568"/>
              <a:gd name="csX4" fmla="*/ 1561955 w 2474248"/>
              <a:gd name="csY4" fmla="*/ 1296305 h 1551568"/>
              <a:gd name="csX5" fmla="*/ 1446921 w 2474248"/>
              <a:gd name="csY5" fmla="*/ 1253603 h 1551568"/>
              <a:gd name="csX6" fmla="*/ 1371379 w 2474248"/>
              <a:gd name="csY6" fmla="*/ 1321863 h 1551568"/>
              <a:gd name="csX7" fmla="*/ 0 w 2474248"/>
              <a:gd name="csY7" fmla="*/ 1251545 h 1551568"/>
              <a:gd name="csX8" fmla="*/ 951783 w 2474248"/>
              <a:gd name="csY8" fmla="*/ 300030 h 1551568"/>
              <a:gd name="csX9" fmla="*/ 1676386 w 2474248"/>
              <a:gd name="csY9" fmla="*/ 0 h 1551568"/>
              <a:gd name="csX0" fmla="*/ 1676386 w 2478561"/>
              <a:gd name="csY0" fmla="*/ 0 h 1551568"/>
              <a:gd name="csX1" fmla="*/ 2323163 w 2478561"/>
              <a:gd name="csY1" fmla="*/ 229711 h 1551568"/>
              <a:gd name="csX2" fmla="*/ 2398704 w 2478561"/>
              <a:gd name="csY2" fmla="*/ 297972 h 1551568"/>
              <a:gd name="csX3" fmla="*/ 2478561 w 2478561"/>
              <a:gd name="csY3" fmla="*/ 350481 h 1551568"/>
              <a:gd name="csX4" fmla="*/ 1561955 w 2478561"/>
              <a:gd name="csY4" fmla="*/ 1296305 h 1551568"/>
              <a:gd name="csX5" fmla="*/ 1446921 w 2478561"/>
              <a:gd name="csY5" fmla="*/ 1253603 h 1551568"/>
              <a:gd name="csX6" fmla="*/ 1371379 w 2478561"/>
              <a:gd name="csY6" fmla="*/ 1321863 h 1551568"/>
              <a:gd name="csX7" fmla="*/ 0 w 2478561"/>
              <a:gd name="csY7" fmla="*/ 1251545 h 1551568"/>
              <a:gd name="csX8" fmla="*/ 951783 w 2478561"/>
              <a:gd name="csY8" fmla="*/ 300030 h 1551568"/>
              <a:gd name="csX9" fmla="*/ 1676386 w 2478561"/>
              <a:gd name="csY9" fmla="*/ 0 h 1551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478561" h="1551568">
                <a:moveTo>
                  <a:pt x="1676386" y="0"/>
                </a:moveTo>
                <a:cubicBezTo>
                  <a:pt x="1905868" y="0"/>
                  <a:pt x="2135348" y="76570"/>
                  <a:pt x="2323163" y="229711"/>
                </a:cubicBezTo>
                <a:lnTo>
                  <a:pt x="2398704" y="297972"/>
                </a:lnTo>
                <a:lnTo>
                  <a:pt x="2478561" y="350481"/>
                </a:lnTo>
                <a:lnTo>
                  <a:pt x="1561955" y="1296305"/>
                </a:lnTo>
                <a:lnTo>
                  <a:pt x="1446921" y="1253603"/>
                </a:lnTo>
                <a:lnTo>
                  <a:pt x="1371379" y="1321863"/>
                </a:lnTo>
                <a:cubicBezTo>
                  <a:pt x="968918" y="1650013"/>
                  <a:pt x="375128" y="1626574"/>
                  <a:pt x="0" y="1251545"/>
                </a:cubicBezTo>
                <a:lnTo>
                  <a:pt x="951783" y="300030"/>
                </a:lnTo>
                <a:cubicBezTo>
                  <a:pt x="1151857" y="100010"/>
                  <a:pt x="1414122" y="0"/>
                  <a:pt x="1676386" y="0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770A04-A0DC-1BD0-CB5F-FE2720084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Twisted Arrow Process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827C6962-0E8E-E560-620B-D392349CD89D}"/>
              </a:ext>
            </a:extLst>
          </p:cNvPr>
          <p:cNvSpPr/>
          <p:nvPr/>
        </p:nvSpPr>
        <p:spPr>
          <a:xfrm>
            <a:off x="2346330" y="2726923"/>
            <a:ext cx="2400982" cy="1551561"/>
          </a:xfrm>
          <a:custGeom>
            <a:avLst/>
            <a:gdLst>
              <a:gd name="csX0" fmla="*/ 250319 w 250319"/>
              <a:gd name="csY0" fmla="*/ 31280 h 161761"/>
              <a:gd name="csX1" fmla="*/ 99230 w 250319"/>
              <a:gd name="csY1" fmla="*/ 31280 h 161761"/>
              <a:gd name="csX2" fmla="*/ 0 w 250319"/>
              <a:gd name="csY2" fmla="*/ 130482 h 161761"/>
              <a:gd name="csX3" fmla="*/ 0 w 250319"/>
              <a:gd name="csY3" fmla="*/ 130482 h 161761"/>
              <a:gd name="csX4" fmla="*/ 151089 w 250319"/>
              <a:gd name="csY4" fmla="*/ 130482 h 161761"/>
              <a:gd name="csX5" fmla="*/ 250319 w 250319"/>
              <a:gd name="csY5" fmla="*/ 31280 h 161761"/>
              <a:gd name="csX6" fmla="*/ 250319 w 250319"/>
              <a:gd name="csY6" fmla="*/ 31280 h 161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0319" h="161761">
                <a:moveTo>
                  <a:pt x="250319" y="31280"/>
                </a:moveTo>
                <a:cubicBezTo>
                  <a:pt x="208602" y="-10427"/>
                  <a:pt x="140948" y="-10427"/>
                  <a:pt x="99230" y="31280"/>
                </a:cubicBezTo>
                <a:lnTo>
                  <a:pt x="0" y="130482"/>
                </a:lnTo>
                <a:lnTo>
                  <a:pt x="0" y="130482"/>
                </a:lnTo>
                <a:cubicBezTo>
                  <a:pt x="41717" y="172188"/>
                  <a:pt x="109372" y="172188"/>
                  <a:pt x="151089" y="130482"/>
                </a:cubicBezTo>
                <a:lnTo>
                  <a:pt x="250319" y="31280"/>
                </a:lnTo>
                <a:lnTo>
                  <a:pt x="250319" y="3128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F351B28A-8400-3B55-6BC6-5ECD981CDDFC}"/>
              </a:ext>
            </a:extLst>
          </p:cNvPr>
          <p:cNvSpPr/>
          <p:nvPr/>
        </p:nvSpPr>
        <p:spPr>
          <a:xfrm>
            <a:off x="5235491" y="2726923"/>
            <a:ext cx="2400973" cy="1551561"/>
          </a:xfrm>
          <a:custGeom>
            <a:avLst/>
            <a:gdLst>
              <a:gd name="csX0" fmla="*/ 250319 w 250318"/>
              <a:gd name="csY0" fmla="*/ 31280 h 161761"/>
              <a:gd name="csX1" fmla="*/ 99230 w 250318"/>
              <a:gd name="csY1" fmla="*/ 31280 h 161761"/>
              <a:gd name="csX2" fmla="*/ 0 w 250318"/>
              <a:gd name="csY2" fmla="*/ 130482 h 161761"/>
              <a:gd name="csX3" fmla="*/ 0 w 250318"/>
              <a:gd name="csY3" fmla="*/ 130482 h 161761"/>
              <a:gd name="csX4" fmla="*/ 151089 w 250318"/>
              <a:gd name="csY4" fmla="*/ 130482 h 161761"/>
              <a:gd name="csX5" fmla="*/ 250319 w 250318"/>
              <a:gd name="csY5" fmla="*/ 31280 h 161761"/>
              <a:gd name="csX6" fmla="*/ 250319 w 250318"/>
              <a:gd name="csY6" fmla="*/ 31280 h 161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0318" h="161761">
                <a:moveTo>
                  <a:pt x="250319" y="31280"/>
                </a:moveTo>
                <a:cubicBezTo>
                  <a:pt x="208602" y="-10427"/>
                  <a:pt x="140948" y="-10427"/>
                  <a:pt x="99230" y="31280"/>
                </a:cubicBezTo>
                <a:lnTo>
                  <a:pt x="0" y="130482"/>
                </a:lnTo>
                <a:lnTo>
                  <a:pt x="0" y="130482"/>
                </a:lnTo>
                <a:cubicBezTo>
                  <a:pt x="41717" y="172188"/>
                  <a:pt x="109371" y="172188"/>
                  <a:pt x="151089" y="130482"/>
                </a:cubicBezTo>
                <a:lnTo>
                  <a:pt x="250319" y="31280"/>
                </a:lnTo>
                <a:lnTo>
                  <a:pt x="250319" y="31280"/>
                </a:ln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4B05A0A8-7C22-6992-2D27-5F40CCE40768}"/>
              </a:ext>
            </a:extLst>
          </p:cNvPr>
          <p:cNvSpPr/>
          <p:nvPr/>
        </p:nvSpPr>
        <p:spPr>
          <a:xfrm>
            <a:off x="8124508" y="1538685"/>
            <a:ext cx="3165804" cy="2739933"/>
          </a:xfrm>
          <a:custGeom>
            <a:avLst/>
            <a:gdLst>
              <a:gd name="csX0" fmla="*/ 324217 w 330057"/>
              <a:gd name="csY0" fmla="*/ 0 h 285657"/>
              <a:gd name="csX1" fmla="*/ 214802 w 330057"/>
              <a:gd name="csY1" fmla="*/ 0 h 285657"/>
              <a:gd name="csX2" fmla="*/ 210644 w 330057"/>
              <a:gd name="csY2" fmla="*/ 10024 h 285657"/>
              <a:gd name="csX3" fmla="*/ 227533 w 330057"/>
              <a:gd name="csY3" fmla="*/ 26908 h 285657"/>
              <a:gd name="csX4" fmla="*/ 140142 w 330057"/>
              <a:gd name="csY4" fmla="*/ 114275 h 285657"/>
              <a:gd name="csX5" fmla="*/ 140142 w 330057"/>
              <a:gd name="csY5" fmla="*/ 114275 h 285657"/>
              <a:gd name="csX6" fmla="*/ 79609 w 330057"/>
              <a:gd name="csY6" fmla="*/ 174792 h 285657"/>
              <a:gd name="csX7" fmla="*/ 79609 w 330057"/>
              <a:gd name="csY7" fmla="*/ 174792 h 285657"/>
              <a:gd name="csX8" fmla="*/ 0 w 330057"/>
              <a:gd name="csY8" fmla="*/ 254378 h 285657"/>
              <a:gd name="csX9" fmla="*/ 0 w 330057"/>
              <a:gd name="csY9" fmla="*/ 254378 h 285657"/>
              <a:gd name="csX10" fmla="*/ 151089 w 330057"/>
              <a:gd name="csY10" fmla="*/ 254378 h 285657"/>
              <a:gd name="csX11" fmla="*/ 230698 w 330057"/>
              <a:gd name="csY11" fmla="*/ 174792 h 285657"/>
              <a:gd name="csX12" fmla="*/ 230698 w 330057"/>
              <a:gd name="csY12" fmla="*/ 174792 h 285657"/>
              <a:gd name="csX13" fmla="*/ 291217 w 330057"/>
              <a:gd name="csY13" fmla="*/ 114289 h 285657"/>
              <a:gd name="csX14" fmla="*/ 291217 w 330057"/>
              <a:gd name="csY14" fmla="*/ 114289 h 285657"/>
              <a:gd name="csX15" fmla="*/ 303056 w 330057"/>
              <a:gd name="csY15" fmla="*/ 102453 h 285657"/>
              <a:gd name="csX16" fmla="*/ 320031 w 330057"/>
              <a:gd name="csY16" fmla="*/ 119423 h 285657"/>
              <a:gd name="csX17" fmla="*/ 330057 w 330057"/>
              <a:gd name="csY17" fmla="*/ 115267 h 285657"/>
              <a:gd name="csX18" fmla="*/ 330057 w 330057"/>
              <a:gd name="csY18" fmla="*/ 5882 h 285657"/>
              <a:gd name="csX19" fmla="*/ 324188 w 330057"/>
              <a:gd name="csY19" fmla="*/ 14 h 285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330057" h="285657">
                <a:moveTo>
                  <a:pt x="324217" y="0"/>
                </a:moveTo>
                <a:lnTo>
                  <a:pt x="214802" y="0"/>
                </a:lnTo>
                <a:cubicBezTo>
                  <a:pt x="209566" y="0"/>
                  <a:pt x="206948" y="6313"/>
                  <a:pt x="210644" y="10024"/>
                </a:cubicBezTo>
                <a:lnTo>
                  <a:pt x="227533" y="26908"/>
                </a:lnTo>
                <a:lnTo>
                  <a:pt x="140142" y="114275"/>
                </a:lnTo>
                <a:lnTo>
                  <a:pt x="140142" y="114275"/>
                </a:lnTo>
                <a:cubicBezTo>
                  <a:pt x="140142" y="114275"/>
                  <a:pt x="79609" y="174792"/>
                  <a:pt x="79609" y="174792"/>
                </a:cubicBezTo>
                <a:lnTo>
                  <a:pt x="79609" y="174792"/>
                </a:lnTo>
                <a:cubicBezTo>
                  <a:pt x="79609" y="174792"/>
                  <a:pt x="0" y="254378"/>
                  <a:pt x="0" y="254378"/>
                </a:cubicBezTo>
                <a:lnTo>
                  <a:pt x="0" y="254378"/>
                </a:lnTo>
                <a:cubicBezTo>
                  <a:pt x="41717" y="296084"/>
                  <a:pt x="109372" y="296084"/>
                  <a:pt x="151089" y="254378"/>
                </a:cubicBezTo>
                <a:lnTo>
                  <a:pt x="230698" y="174792"/>
                </a:lnTo>
                <a:cubicBezTo>
                  <a:pt x="230698" y="174792"/>
                  <a:pt x="230698" y="174792"/>
                  <a:pt x="230698" y="174792"/>
                </a:cubicBezTo>
                <a:lnTo>
                  <a:pt x="291217" y="114289"/>
                </a:lnTo>
                <a:cubicBezTo>
                  <a:pt x="291217" y="114289"/>
                  <a:pt x="291217" y="114289"/>
                  <a:pt x="291217" y="114289"/>
                </a:cubicBezTo>
                <a:lnTo>
                  <a:pt x="303056" y="102453"/>
                </a:lnTo>
                <a:lnTo>
                  <a:pt x="320031" y="119423"/>
                </a:lnTo>
                <a:cubicBezTo>
                  <a:pt x="323728" y="123119"/>
                  <a:pt x="330057" y="120502"/>
                  <a:pt x="330057" y="115267"/>
                </a:cubicBezTo>
                <a:lnTo>
                  <a:pt x="330057" y="5882"/>
                </a:lnTo>
                <a:cubicBezTo>
                  <a:pt x="330057" y="2646"/>
                  <a:pt x="327425" y="14"/>
                  <a:pt x="324188" y="14"/>
                </a:cubicBezTo>
                <a:close/>
              </a:path>
            </a:pathLst>
          </a:custGeom>
          <a:solidFill>
            <a:srgbClr val="F595A6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9" name="Graphic 13" descr="Bullseye with solid fill">
            <a:extLst>
              <a:ext uri="{FF2B5EF4-FFF2-40B4-BE49-F238E27FC236}">
                <a16:creationId xmlns:a16="http://schemas.microsoft.com/office/drawing/2014/main" id="{40A12B42-62FA-FECA-7609-514802F49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4700" y="2926649"/>
            <a:ext cx="444225" cy="444225"/>
          </a:xfrm>
          <a:prstGeom prst="rect">
            <a:avLst/>
          </a:prstGeom>
        </p:spPr>
      </p:pic>
      <p:pic>
        <p:nvPicPr>
          <p:cNvPr id="10" name="Graphic 15" descr="Gears with solid fill">
            <a:extLst>
              <a:ext uri="{FF2B5EF4-FFF2-40B4-BE49-F238E27FC236}">
                <a16:creationId xmlns:a16="http://schemas.microsoft.com/office/drawing/2014/main" id="{FF6DA111-D60D-9E41-6E20-69A4DBCC6D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5299" y="3637983"/>
            <a:ext cx="444225" cy="444225"/>
          </a:xfrm>
          <a:prstGeom prst="rect">
            <a:avLst/>
          </a:prstGeom>
        </p:spPr>
      </p:pic>
      <p:pic>
        <p:nvPicPr>
          <p:cNvPr id="11" name="Graphic 16" descr="Hourglass 30% with solid fill">
            <a:extLst>
              <a:ext uri="{FF2B5EF4-FFF2-40B4-BE49-F238E27FC236}">
                <a16:creationId xmlns:a16="http://schemas.microsoft.com/office/drawing/2014/main" id="{01476217-226B-0B4F-5AD6-F83B1D6AF7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58734" y="3637983"/>
            <a:ext cx="444225" cy="444225"/>
          </a:xfrm>
          <a:prstGeom prst="rect">
            <a:avLst/>
          </a:prstGeom>
        </p:spPr>
      </p:pic>
      <p:pic>
        <p:nvPicPr>
          <p:cNvPr id="12" name="Graphic 17" descr="Lightbulb with solid fill">
            <a:extLst>
              <a:ext uri="{FF2B5EF4-FFF2-40B4-BE49-F238E27FC236}">
                <a16:creationId xmlns:a16="http://schemas.microsoft.com/office/drawing/2014/main" id="{53C5211A-4684-E41F-9808-F6A861F088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19511" y="2926649"/>
            <a:ext cx="444225" cy="444225"/>
          </a:xfrm>
          <a:prstGeom prst="rect">
            <a:avLst/>
          </a:prstGeom>
        </p:spPr>
      </p:pic>
      <p:pic>
        <p:nvPicPr>
          <p:cNvPr id="13" name="Graphic 18" descr="Research with solid fill">
            <a:extLst>
              <a:ext uri="{FF2B5EF4-FFF2-40B4-BE49-F238E27FC236}">
                <a16:creationId xmlns:a16="http://schemas.microsoft.com/office/drawing/2014/main" id="{57429311-743E-BACB-0B2B-10A6A52984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48791" y="2926649"/>
            <a:ext cx="444225" cy="44422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ED67CE7A-7D20-2542-D516-3CD504111745}"/>
              </a:ext>
            </a:extLst>
          </p:cNvPr>
          <p:cNvSpPr txBox="1"/>
          <p:nvPr/>
        </p:nvSpPr>
        <p:spPr>
          <a:xfrm>
            <a:off x="1396773" y="35061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CAA91A5-CCA9-8DB5-E289-3DFE370CC049}"/>
              </a:ext>
            </a:extLst>
          </p:cNvPr>
          <p:cNvSpPr txBox="1"/>
          <p:nvPr/>
        </p:nvSpPr>
        <p:spPr>
          <a:xfrm>
            <a:off x="3555294" y="2794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E526FA2-C22E-C706-2491-799C2795B1C3}"/>
              </a:ext>
            </a:extLst>
          </p:cNvPr>
          <p:cNvSpPr txBox="1"/>
          <p:nvPr/>
        </p:nvSpPr>
        <p:spPr>
          <a:xfrm>
            <a:off x="4259885" y="35061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C519DBD-C9C0-5E72-4666-6422EFB98BFD}"/>
              </a:ext>
            </a:extLst>
          </p:cNvPr>
          <p:cNvSpPr txBox="1"/>
          <p:nvPr/>
        </p:nvSpPr>
        <p:spPr>
          <a:xfrm>
            <a:off x="6433173" y="2794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4DDB567-B73C-F5F9-6100-14B3F26C5489}"/>
              </a:ext>
            </a:extLst>
          </p:cNvPr>
          <p:cNvSpPr txBox="1"/>
          <p:nvPr/>
        </p:nvSpPr>
        <p:spPr>
          <a:xfrm>
            <a:off x="7103548" y="35061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89E26B68-9896-6AF9-5724-053B1ED6FDE7}"/>
              </a:ext>
            </a:extLst>
          </p:cNvPr>
          <p:cNvSpPr txBox="1"/>
          <p:nvPr/>
        </p:nvSpPr>
        <p:spPr>
          <a:xfrm>
            <a:off x="10473545" y="1536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pic>
        <p:nvPicPr>
          <p:cNvPr id="38" name="Graphic 13" descr="Bullseye with solid fill">
            <a:extLst>
              <a:ext uri="{FF2B5EF4-FFF2-40B4-BE49-F238E27FC236}">
                <a16:creationId xmlns:a16="http://schemas.microsoft.com/office/drawing/2014/main" id="{C830AA67-69F4-5E4B-9F0C-1724F9D34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4987" y="3637983"/>
            <a:ext cx="444225" cy="4442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8D29647-0E71-0276-214C-B5E463D8C445}"/>
              </a:ext>
            </a:extLst>
          </p:cNvPr>
          <p:cNvGrpSpPr/>
          <p:nvPr/>
        </p:nvGrpSpPr>
        <p:grpSpPr>
          <a:xfrm>
            <a:off x="585243" y="4496524"/>
            <a:ext cx="2327098" cy="1290153"/>
            <a:chOff x="332936" y="2627766"/>
            <a:chExt cx="2926080" cy="129015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F269293-EBA0-2325-C760-636F42A723D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267DF42-8E01-17AD-1621-AEB9F62FE5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78FD41-6E5F-A16B-61A6-9CA84416D6F9}"/>
              </a:ext>
            </a:extLst>
          </p:cNvPr>
          <p:cNvGrpSpPr/>
          <p:nvPr/>
        </p:nvGrpSpPr>
        <p:grpSpPr>
          <a:xfrm>
            <a:off x="3448355" y="4496524"/>
            <a:ext cx="2327098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98666D-626A-5AA0-A2AA-AC0C3BC08F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E0BB707-29E1-AD5C-DFC7-D5277E87A8D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EC1CCED-F4ED-6968-C03F-774BB0CD9AC3}"/>
              </a:ext>
            </a:extLst>
          </p:cNvPr>
          <p:cNvGrpSpPr/>
          <p:nvPr/>
        </p:nvGrpSpPr>
        <p:grpSpPr>
          <a:xfrm>
            <a:off x="2769516" y="1218727"/>
            <a:ext cx="2327098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ACBAF97-9E21-260D-1894-0524B0E5F1D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B4D445C-59D0-2EAD-4C53-D1FF6F25E3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A2D171D-BF51-27C2-E276-42F6A2781825}"/>
              </a:ext>
            </a:extLst>
          </p:cNvPr>
          <p:cNvGrpSpPr/>
          <p:nvPr/>
        </p:nvGrpSpPr>
        <p:grpSpPr>
          <a:xfrm>
            <a:off x="9662015" y="118110"/>
            <a:ext cx="2327098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985BC2F-D525-54C4-0526-A327A6F3A05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A2E23BA-2B22-B06C-0059-D3B3218C18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654088E-34CF-15ED-77A2-05DC953301D9}"/>
              </a:ext>
            </a:extLst>
          </p:cNvPr>
          <p:cNvGrpSpPr/>
          <p:nvPr/>
        </p:nvGrpSpPr>
        <p:grpSpPr>
          <a:xfrm>
            <a:off x="6292018" y="4496524"/>
            <a:ext cx="2327098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4FFB88E-0676-B635-28E7-B31B4CEE2D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D11D1CA-1ACB-2961-5B36-6AB203F2162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773AE67-EF82-47F3-0C1A-8DBFD72CD394}"/>
              </a:ext>
            </a:extLst>
          </p:cNvPr>
          <p:cNvGrpSpPr/>
          <p:nvPr/>
        </p:nvGrpSpPr>
        <p:grpSpPr>
          <a:xfrm>
            <a:off x="5621643" y="1221465"/>
            <a:ext cx="2327098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A724689-C34E-975A-0AE7-14940FD980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28E047A-3D4A-6404-7747-E3A995929D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63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3BD7C-92D2-D117-D676-3344B515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4E7D9C1-31CC-9539-FBC7-C3250F30569A}"/>
              </a:ext>
            </a:extLst>
          </p:cNvPr>
          <p:cNvSpPr/>
          <p:nvPr/>
        </p:nvSpPr>
        <p:spPr>
          <a:xfrm>
            <a:off x="6594765" y="2726920"/>
            <a:ext cx="2611581" cy="1551569"/>
          </a:xfrm>
          <a:custGeom>
            <a:avLst/>
            <a:gdLst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581541 w 2611581"/>
              <a:gd name="csY3" fmla="*/ 200180 h 1551569"/>
              <a:gd name="csX4" fmla="*/ 2611581 w 2611581"/>
              <a:gd name="csY4" fmla="*/ 431917 h 1551569"/>
              <a:gd name="csX5" fmla="*/ 1650506 w 2611581"/>
              <a:gd name="csY5" fmla="*/ 1353766 h 1551569"/>
              <a:gd name="csX6" fmla="*/ 1607564 w 2611581"/>
              <a:gd name="csY6" fmla="*/ 1321999 h 1551569"/>
              <a:gd name="csX7" fmla="*/ 1532023 w 2611581"/>
              <a:gd name="csY7" fmla="*/ 1253739 h 1551569"/>
              <a:gd name="csX8" fmla="*/ 1461636 w 2611581"/>
              <a:gd name="csY8" fmla="*/ 1317744 h 1551569"/>
              <a:gd name="csX9" fmla="*/ 163055 w 2611581"/>
              <a:gd name="csY9" fmla="*/ 1321864 h 1551569"/>
              <a:gd name="csX10" fmla="*/ 87581 w 2611581"/>
              <a:gd name="csY10" fmla="*/ 1253665 h 1551569"/>
              <a:gd name="csX11" fmla="*/ 14863 w 2611581"/>
              <a:gd name="csY11" fmla="*/ 1319372 h 1551569"/>
              <a:gd name="csX12" fmla="*/ 0 w 2611581"/>
              <a:gd name="csY12" fmla="*/ 1103863 h 1551569"/>
              <a:gd name="csX13" fmla="*/ 897000 w 2611581"/>
              <a:gd name="csY13" fmla="*/ 184297 h 1551569"/>
              <a:gd name="csX14" fmla="*/ 963890 w 2611581"/>
              <a:gd name="csY14" fmla="*/ 229712 h 1551569"/>
              <a:gd name="csX15" fmla="*/ 1039364 w 2611581"/>
              <a:gd name="csY15" fmla="*/ 297912 h 1551569"/>
              <a:gd name="csX16" fmla="*/ 1114840 w 2611581"/>
              <a:gd name="csY16" fmla="*/ 229712 h 1551569"/>
              <a:gd name="csX17" fmla="*/ 1764695 w 2611581"/>
              <a:gd name="csY17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581541 w 2611581"/>
              <a:gd name="csY3" fmla="*/ 200180 h 1551569"/>
              <a:gd name="csX4" fmla="*/ 2611581 w 2611581"/>
              <a:gd name="csY4" fmla="*/ 431917 h 1551569"/>
              <a:gd name="csX5" fmla="*/ 1650506 w 2611581"/>
              <a:gd name="csY5" fmla="*/ 1353766 h 1551569"/>
              <a:gd name="csX6" fmla="*/ 1607564 w 2611581"/>
              <a:gd name="csY6" fmla="*/ 1321999 h 1551569"/>
              <a:gd name="csX7" fmla="*/ 1532023 w 2611581"/>
              <a:gd name="csY7" fmla="*/ 1253739 h 1551569"/>
              <a:gd name="csX8" fmla="*/ 1461636 w 2611581"/>
              <a:gd name="csY8" fmla="*/ 1317744 h 1551569"/>
              <a:gd name="csX9" fmla="*/ 163055 w 2611581"/>
              <a:gd name="csY9" fmla="*/ 1321864 h 1551569"/>
              <a:gd name="csX10" fmla="*/ 87581 w 2611581"/>
              <a:gd name="csY10" fmla="*/ 1253665 h 1551569"/>
              <a:gd name="csX11" fmla="*/ 0 w 2611581"/>
              <a:gd name="csY11" fmla="*/ 1103863 h 1551569"/>
              <a:gd name="csX12" fmla="*/ 897000 w 2611581"/>
              <a:gd name="csY12" fmla="*/ 184297 h 1551569"/>
              <a:gd name="csX13" fmla="*/ 963890 w 2611581"/>
              <a:gd name="csY13" fmla="*/ 229712 h 1551569"/>
              <a:gd name="csX14" fmla="*/ 1039364 w 2611581"/>
              <a:gd name="csY14" fmla="*/ 297912 h 1551569"/>
              <a:gd name="csX15" fmla="*/ 1114840 w 2611581"/>
              <a:gd name="csY15" fmla="*/ 229712 h 1551569"/>
              <a:gd name="csX16" fmla="*/ 1764695 w 2611581"/>
              <a:gd name="csY16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581541 w 2611581"/>
              <a:gd name="csY3" fmla="*/ 200180 h 1551569"/>
              <a:gd name="csX4" fmla="*/ 2611581 w 2611581"/>
              <a:gd name="csY4" fmla="*/ 431917 h 1551569"/>
              <a:gd name="csX5" fmla="*/ 1650506 w 2611581"/>
              <a:gd name="csY5" fmla="*/ 1353766 h 1551569"/>
              <a:gd name="csX6" fmla="*/ 1607564 w 2611581"/>
              <a:gd name="csY6" fmla="*/ 1321999 h 1551569"/>
              <a:gd name="csX7" fmla="*/ 1532023 w 2611581"/>
              <a:gd name="csY7" fmla="*/ 1253739 h 1551569"/>
              <a:gd name="csX8" fmla="*/ 1461636 w 2611581"/>
              <a:gd name="csY8" fmla="*/ 1317744 h 1551569"/>
              <a:gd name="csX9" fmla="*/ 163055 w 2611581"/>
              <a:gd name="csY9" fmla="*/ 1321864 h 1551569"/>
              <a:gd name="csX10" fmla="*/ 87581 w 2611581"/>
              <a:gd name="csY10" fmla="*/ 1253665 h 1551569"/>
              <a:gd name="csX11" fmla="*/ 0 w 2611581"/>
              <a:gd name="csY11" fmla="*/ 1103863 h 1551569"/>
              <a:gd name="csX12" fmla="*/ 963890 w 2611581"/>
              <a:gd name="csY12" fmla="*/ 229712 h 1551569"/>
              <a:gd name="csX13" fmla="*/ 1039364 w 2611581"/>
              <a:gd name="csY13" fmla="*/ 297912 h 1551569"/>
              <a:gd name="csX14" fmla="*/ 1114840 w 2611581"/>
              <a:gd name="csY14" fmla="*/ 229712 h 1551569"/>
              <a:gd name="csX15" fmla="*/ 1764695 w 2611581"/>
              <a:gd name="csY15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581541 w 2611581"/>
              <a:gd name="csY3" fmla="*/ 200180 h 1551569"/>
              <a:gd name="csX4" fmla="*/ 2611581 w 2611581"/>
              <a:gd name="csY4" fmla="*/ 431917 h 1551569"/>
              <a:gd name="csX5" fmla="*/ 1650506 w 2611581"/>
              <a:gd name="csY5" fmla="*/ 1353766 h 1551569"/>
              <a:gd name="csX6" fmla="*/ 1607564 w 2611581"/>
              <a:gd name="csY6" fmla="*/ 1321999 h 1551569"/>
              <a:gd name="csX7" fmla="*/ 1532023 w 2611581"/>
              <a:gd name="csY7" fmla="*/ 1253739 h 1551569"/>
              <a:gd name="csX8" fmla="*/ 1461636 w 2611581"/>
              <a:gd name="csY8" fmla="*/ 1317744 h 1551569"/>
              <a:gd name="csX9" fmla="*/ 163055 w 2611581"/>
              <a:gd name="csY9" fmla="*/ 1321864 h 1551569"/>
              <a:gd name="csX10" fmla="*/ 87581 w 2611581"/>
              <a:gd name="csY10" fmla="*/ 1253665 h 1551569"/>
              <a:gd name="csX11" fmla="*/ 0 w 2611581"/>
              <a:gd name="csY11" fmla="*/ 1103863 h 1551569"/>
              <a:gd name="csX12" fmla="*/ 922327 w 2611581"/>
              <a:gd name="csY12" fmla="*/ 271275 h 1551569"/>
              <a:gd name="csX13" fmla="*/ 1039364 w 2611581"/>
              <a:gd name="csY13" fmla="*/ 297912 h 1551569"/>
              <a:gd name="csX14" fmla="*/ 1114840 w 2611581"/>
              <a:gd name="csY14" fmla="*/ 229712 h 1551569"/>
              <a:gd name="csX15" fmla="*/ 1764695 w 2611581"/>
              <a:gd name="csY15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611581 w 2611581"/>
              <a:gd name="csY3" fmla="*/ 431917 h 1551569"/>
              <a:gd name="csX4" fmla="*/ 1650506 w 2611581"/>
              <a:gd name="csY4" fmla="*/ 1353766 h 1551569"/>
              <a:gd name="csX5" fmla="*/ 1607564 w 2611581"/>
              <a:gd name="csY5" fmla="*/ 1321999 h 1551569"/>
              <a:gd name="csX6" fmla="*/ 1532023 w 2611581"/>
              <a:gd name="csY6" fmla="*/ 1253739 h 1551569"/>
              <a:gd name="csX7" fmla="*/ 1461636 w 2611581"/>
              <a:gd name="csY7" fmla="*/ 1317744 h 1551569"/>
              <a:gd name="csX8" fmla="*/ 163055 w 2611581"/>
              <a:gd name="csY8" fmla="*/ 1321864 h 1551569"/>
              <a:gd name="csX9" fmla="*/ 87581 w 2611581"/>
              <a:gd name="csY9" fmla="*/ 1253665 h 1551569"/>
              <a:gd name="csX10" fmla="*/ 0 w 2611581"/>
              <a:gd name="csY10" fmla="*/ 1103863 h 1551569"/>
              <a:gd name="csX11" fmla="*/ 922327 w 2611581"/>
              <a:gd name="csY11" fmla="*/ 271275 h 1551569"/>
              <a:gd name="csX12" fmla="*/ 1039364 w 2611581"/>
              <a:gd name="csY12" fmla="*/ 297912 h 1551569"/>
              <a:gd name="csX13" fmla="*/ 1114840 w 2611581"/>
              <a:gd name="csY13" fmla="*/ 229712 h 1551569"/>
              <a:gd name="csX14" fmla="*/ 1764695 w 2611581"/>
              <a:gd name="csY14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611581 w 2611581"/>
              <a:gd name="csY3" fmla="*/ 431917 h 1551569"/>
              <a:gd name="csX4" fmla="*/ 1607564 w 2611581"/>
              <a:gd name="csY4" fmla="*/ 1321999 h 1551569"/>
              <a:gd name="csX5" fmla="*/ 1532023 w 2611581"/>
              <a:gd name="csY5" fmla="*/ 1253739 h 1551569"/>
              <a:gd name="csX6" fmla="*/ 1461636 w 2611581"/>
              <a:gd name="csY6" fmla="*/ 1317744 h 1551569"/>
              <a:gd name="csX7" fmla="*/ 163055 w 2611581"/>
              <a:gd name="csY7" fmla="*/ 1321864 h 1551569"/>
              <a:gd name="csX8" fmla="*/ 87581 w 2611581"/>
              <a:gd name="csY8" fmla="*/ 1253665 h 1551569"/>
              <a:gd name="csX9" fmla="*/ 0 w 2611581"/>
              <a:gd name="csY9" fmla="*/ 1103863 h 1551569"/>
              <a:gd name="csX10" fmla="*/ 922327 w 2611581"/>
              <a:gd name="csY10" fmla="*/ 271275 h 1551569"/>
              <a:gd name="csX11" fmla="*/ 1039364 w 2611581"/>
              <a:gd name="csY11" fmla="*/ 297912 h 1551569"/>
              <a:gd name="csX12" fmla="*/ 1114840 w 2611581"/>
              <a:gd name="csY12" fmla="*/ 229712 h 1551569"/>
              <a:gd name="csX13" fmla="*/ 1764695 w 2611581"/>
              <a:gd name="csY13" fmla="*/ 5 h 1551569"/>
              <a:gd name="csX0" fmla="*/ 1764695 w 2611581"/>
              <a:gd name="csY0" fmla="*/ 5 h 1551569"/>
              <a:gd name="csX1" fmla="*/ 2413418 w 2611581"/>
              <a:gd name="csY1" fmla="*/ 233832 h 1551569"/>
              <a:gd name="csX2" fmla="*/ 2483833 w 2611581"/>
              <a:gd name="csY2" fmla="*/ 297863 h 1551569"/>
              <a:gd name="csX3" fmla="*/ 2611581 w 2611581"/>
              <a:gd name="csY3" fmla="*/ 431917 h 1551569"/>
              <a:gd name="csX4" fmla="*/ 1725328 w 2611581"/>
              <a:gd name="csY4" fmla="*/ 1321999 h 1551569"/>
              <a:gd name="csX5" fmla="*/ 1532023 w 2611581"/>
              <a:gd name="csY5" fmla="*/ 1253739 h 1551569"/>
              <a:gd name="csX6" fmla="*/ 1461636 w 2611581"/>
              <a:gd name="csY6" fmla="*/ 1317744 h 1551569"/>
              <a:gd name="csX7" fmla="*/ 163055 w 2611581"/>
              <a:gd name="csY7" fmla="*/ 1321864 h 1551569"/>
              <a:gd name="csX8" fmla="*/ 87581 w 2611581"/>
              <a:gd name="csY8" fmla="*/ 1253665 h 1551569"/>
              <a:gd name="csX9" fmla="*/ 0 w 2611581"/>
              <a:gd name="csY9" fmla="*/ 1103863 h 1551569"/>
              <a:gd name="csX10" fmla="*/ 922327 w 2611581"/>
              <a:gd name="csY10" fmla="*/ 271275 h 1551569"/>
              <a:gd name="csX11" fmla="*/ 1039364 w 2611581"/>
              <a:gd name="csY11" fmla="*/ 297912 h 1551569"/>
              <a:gd name="csX12" fmla="*/ 1114840 w 2611581"/>
              <a:gd name="csY12" fmla="*/ 229712 h 1551569"/>
              <a:gd name="csX13" fmla="*/ 1764695 w 2611581"/>
              <a:gd name="csY13" fmla="*/ 5 h 15515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611581" h="1551569">
                <a:moveTo>
                  <a:pt x="1764695" y="5"/>
                </a:moveTo>
                <a:cubicBezTo>
                  <a:pt x="1995200" y="692"/>
                  <a:pt x="2225516" y="78634"/>
                  <a:pt x="2413418" y="233832"/>
                </a:cubicBezTo>
                <a:lnTo>
                  <a:pt x="2483833" y="297863"/>
                </a:lnTo>
                <a:lnTo>
                  <a:pt x="2611581" y="431917"/>
                </a:lnTo>
                <a:lnTo>
                  <a:pt x="1725328" y="1321999"/>
                </a:lnTo>
                <a:lnTo>
                  <a:pt x="1532023" y="1253739"/>
                </a:lnTo>
                <a:lnTo>
                  <a:pt x="1461636" y="1317744"/>
                </a:lnTo>
                <a:cubicBezTo>
                  <a:pt x="1085830" y="1628132"/>
                  <a:pt x="540362" y="1629505"/>
                  <a:pt x="163055" y="1321864"/>
                </a:cubicBezTo>
                <a:lnTo>
                  <a:pt x="87581" y="1253665"/>
                </a:lnTo>
                <a:lnTo>
                  <a:pt x="0" y="1103863"/>
                </a:lnTo>
                <a:lnTo>
                  <a:pt x="922327" y="271275"/>
                </a:lnTo>
                <a:lnTo>
                  <a:pt x="1039364" y="297912"/>
                </a:lnTo>
                <a:lnTo>
                  <a:pt x="1114840" y="229712"/>
                </a:lnTo>
                <a:cubicBezTo>
                  <a:pt x="1303497" y="75888"/>
                  <a:pt x="1534190" y="-681"/>
                  <a:pt x="1764695" y="5"/>
                </a:cubicBez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880259E-057A-C7F5-2633-813FFB424D23}"/>
              </a:ext>
            </a:extLst>
          </p:cNvPr>
          <p:cNvSpPr/>
          <p:nvPr/>
        </p:nvSpPr>
        <p:spPr>
          <a:xfrm>
            <a:off x="3650674" y="2726920"/>
            <a:ext cx="2621384" cy="1551568"/>
          </a:xfrm>
          <a:custGeom>
            <a:avLst/>
            <a:gdLst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54190 w 2694708"/>
              <a:gd name="csY4" fmla="*/ 200294 h 1551568"/>
              <a:gd name="csX5" fmla="*/ 2694708 w 2694708"/>
              <a:gd name="csY5" fmla="*/ 466553 h 1551568"/>
              <a:gd name="csX6" fmla="*/ 1712662 w 2694708"/>
              <a:gd name="csY6" fmla="*/ 1358870 h 1551568"/>
              <a:gd name="csX7" fmla="*/ 1662638 w 2694708"/>
              <a:gd name="csY7" fmla="*/ 1321864 h 1551568"/>
              <a:gd name="csX8" fmla="*/ 1587098 w 2694708"/>
              <a:gd name="csY8" fmla="*/ 1253606 h 1551568"/>
              <a:gd name="csX9" fmla="*/ 1516565 w 2694708"/>
              <a:gd name="csY9" fmla="*/ 1317743 h 1551568"/>
              <a:gd name="csX10" fmla="*/ 217985 w 2694708"/>
              <a:gd name="csY10" fmla="*/ 1321863 h 1551568"/>
              <a:gd name="csX11" fmla="*/ 142511 w 2694708"/>
              <a:gd name="csY11" fmla="*/ 1253664 h 1551568"/>
              <a:gd name="csX12" fmla="*/ 67036 w 2694708"/>
              <a:gd name="csY12" fmla="*/ 1321863 h 1551568"/>
              <a:gd name="csX13" fmla="*/ 32138 w 2694708"/>
              <a:gd name="csY13" fmla="*/ 1347679 h 1551568"/>
              <a:gd name="csX14" fmla="*/ 0 w 2694708"/>
              <a:gd name="csY14" fmla="*/ 1186989 h 1551568"/>
              <a:gd name="csX15" fmla="*/ 935182 w 2694708"/>
              <a:gd name="csY15" fmla="*/ 424989 h 1551568"/>
              <a:gd name="csX16" fmla="*/ 1016296 w 2694708"/>
              <a:gd name="csY16" fmla="*/ 227997 h 1551568"/>
              <a:gd name="csX17" fmla="*/ 1018820 w 2694708"/>
              <a:gd name="csY17" fmla="*/ 229711 h 1551568"/>
              <a:gd name="csX18" fmla="*/ 1094294 w 2694708"/>
              <a:gd name="csY18" fmla="*/ 297911 h 1551568"/>
              <a:gd name="csX19" fmla="*/ 1169770 w 2694708"/>
              <a:gd name="csY19" fmla="*/ 229711 h 1551568"/>
              <a:gd name="csX20" fmla="*/ 1819625 w 2694708"/>
              <a:gd name="csY20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54190 w 2694708"/>
              <a:gd name="csY4" fmla="*/ 200294 h 1551568"/>
              <a:gd name="csX5" fmla="*/ 2694708 w 2694708"/>
              <a:gd name="csY5" fmla="*/ 466553 h 1551568"/>
              <a:gd name="csX6" fmla="*/ 1712662 w 2694708"/>
              <a:gd name="csY6" fmla="*/ 1358870 h 1551568"/>
              <a:gd name="csX7" fmla="*/ 1662638 w 2694708"/>
              <a:gd name="csY7" fmla="*/ 1321864 h 1551568"/>
              <a:gd name="csX8" fmla="*/ 1587098 w 2694708"/>
              <a:gd name="csY8" fmla="*/ 1253606 h 1551568"/>
              <a:gd name="csX9" fmla="*/ 1516565 w 2694708"/>
              <a:gd name="csY9" fmla="*/ 1317743 h 1551568"/>
              <a:gd name="csX10" fmla="*/ 217985 w 2694708"/>
              <a:gd name="csY10" fmla="*/ 1321863 h 1551568"/>
              <a:gd name="csX11" fmla="*/ 142511 w 2694708"/>
              <a:gd name="csY11" fmla="*/ 1253664 h 1551568"/>
              <a:gd name="csX12" fmla="*/ 67036 w 2694708"/>
              <a:gd name="csY12" fmla="*/ 1321863 h 1551568"/>
              <a:gd name="csX13" fmla="*/ 0 w 2694708"/>
              <a:gd name="csY13" fmla="*/ 1186989 h 1551568"/>
              <a:gd name="csX14" fmla="*/ 935182 w 2694708"/>
              <a:gd name="csY14" fmla="*/ 424989 h 1551568"/>
              <a:gd name="csX15" fmla="*/ 1016296 w 2694708"/>
              <a:gd name="csY15" fmla="*/ 227997 h 1551568"/>
              <a:gd name="csX16" fmla="*/ 1018820 w 2694708"/>
              <a:gd name="csY16" fmla="*/ 229711 h 1551568"/>
              <a:gd name="csX17" fmla="*/ 1094294 w 2694708"/>
              <a:gd name="csY17" fmla="*/ 297911 h 1551568"/>
              <a:gd name="csX18" fmla="*/ 1169770 w 2694708"/>
              <a:gd name="csY18" fmla="*/ 229711 h 1551568"/>
              <a:gd name="csX19" fmla="*/ 1819625 w 2694708"/>
              <a:gd name="csY19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54190 w 2694708"/>
              <a:gd name="csY4" fmla="*/ 200294 h 1551568"/>
              <a:gd name="csX5" fmla="*/ 2694708 w 2694708"/>
              <a:gd name="csY5" fmla="*/ 466553 h 1551568"/>
              <a:gd name="csX6" fmla="*/ 1712662 w 2694708"/>
              <a:gd name="csY6" fmla="*/ 1358870 h 1551568"/>
              <a:gd name="csX7" fmla="*/ 1662638 w 2694708"/>
              <a:gd name="csY7" fmla="*/ 1321864 h 1551568"/>
              <a:gd name="csX8" fmla="*/ 1587098 w 2694708"/>
              <a:gd name="csY8" fmla="*/ 1253606 h 1551568"/>
              <a:gd name="csX9" fmla="*/ 1516565 w 2694708"/>
              <a:gd name="csY9" fmla="*/ 1317743 h 1551568"/>
              <a:gd name="csX10" fmla="*/ 217985 w 2694708"/>
              <a:gd name="csY10" fmla="*/ 1321863 h 1551568"/>
              <a:gd name="csX11" fmla="*/ 142511 w 2694708"/>
              <a:gd name="csY11" fmla="*/ 1253664 h 1551568"/>
              <a:gd name="csX12" fmla="*/ 0 w 2694708"/>
              <a:gd name="csY12" fmla="*/ 1186989 h 1551568"/>
              <a:gd name="csX13" fmla="*/ 935182 w 2694708"/>
              <a:gd name="csY13" fmla="*/ 424989 h 1551568"/>
              <a:gd name="csX14" fmla="*/ 1016296 w 2694708"/>
              <a:gd name="csY14" fmla="*/ 227997 h 1551568"/>
              <a:gd name="csX15" fmla="*/ 1018820 w 2694708"/>
              <a:gd name="csY15" fmla="*/ 229711 h 1551568"/>
              <a:gd name="csX16" fmla="*/ 1094294 w 2694708"/>
              <a:gd name="csY16" fmla="*/ 297911 h 1551568"/>
              <a:gd name="csX17" fmla="*/ 1169770 w 2694708"/>
              <a:gd name="csY17" fmla="*/ 229711 h 1551568"/>
              <a:gd name="csX18" fmla="*/ 1819625 w 2694708"/>
              <a:gd name="csY18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54190 w 2694708"/>
              <a:gd name="csY4" fmla="*/ 200294 h 1551568"/>
              <a:gd name="csX5" fmla="*/ 2694708 w 2694708"/>
              <a:gd name="csY5" fmla="*/ 466553 h 1551568"/>
              <a:gd name="csX6" fmla="*/ 1712662 w 2694708"/>
              <a:gd name="csY6" fmla="*/ 1358870 h 1551568"/>
              <a:gd name="csX7" fmla="*/ 1662638 w 2694708"/>
              <a:gd name="csY7" fmla="*/ 1321864 h 1551568"/>
              <a:gd name="csX8" fmla="*/ 1587098 w 2694708"/>
              <a:gd name="csY8" fmla="*/ 1253606 h 1551568"/>
              <a:gd name="csX9" fmla="*/ 1516565 w 2694708"/>
              <a:gd name="csY9" fmla="*/ 1317743 h 1551568"/>
              <a:gd name="csX10" fmla="*/ 217985 w 2694708"/>
              <a:gd name="csY10" fmla="*/ 1321863 h 1551568"/>
              <a:gd name="csX11" fmla="*/ 142511 w 2694708"/>
              <a:gd name="csY11" fmla="*/ 1253664 h 1551568"/>
              <a:gd name="csX12" fmla="*/ 0 w 2694708"/>
              <a:gd name="csY12" fmla="*/ 1186989 h 1551568"/>
              <a:gd name="csX13" fmla="*/ 1016296 w 2694708"/>
              <a:gd name="csY13" fmla="*/ 227997 h 1551568"/>
              <a:gd name="csX14" fmla="*/ 1018820 w 2694708"/>
              <a:gd name="csY14" fmla="*/ 229711 h 1551568"/>
              <a:gd name="csX15" fmla="*/ 1094294 w 2694708"/>
              <a:gd name="csY15" fmla="*/ 297911 h 1551568"/>
              <a:gd name="csX16" fmla="*/ 1169770 w 2694708"/>
              <a:gd name="csY16" fmla="*/ 229711 h 1551568"/>
              <a:gd name="csX17" fmla="*/ 1819625 w 2694708"/>
              <a:gd name="csY17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54190 w 2694708"/>
              <a:gd name="csY4" fmla="*/ 200294 h 1551568"/>
              <a:gd name="csX5" fmla="*/ 2694708 w 2694708"/>
              <a:gd name="csY5" fmla="*/ 466553 h 1551568"/>
              <a:gd name="csX6" fmla="*/ 1662638 w 2694708"/>
              <a:gd name="csY6" fmla="*/ 1321864 h 1551568"/>
              <a:gd name="csX7" fmla="*/ 1587098 w 2694708"/>
              <a:gd name="csY7" fmla="*/ 1253606 h 1551568"/>
              <a:gd name="csX8" fmla="*/ 1516565 w 2694708"/>
              <a:gd name="csY8" fmla="*/ 1317743 h 1551568"/>
              <a:gd name="csX9" fmla="*/ 217985 w 2694708"/>
              <a:gd name="csY9" fmla="*/ 1321863 h 1551568"/>
              <a:gd name="csX10" fmla="*/ 142511 w 2694708"/>
              <a:gd name="csY10" fmla="*/ 1253664 h 1551568"/>
              <a:gd name="csX11" fmla="*/ 0 w 2694708"/>
              <a:gd name="csY11" fmla="*/ 1186989 h 1551568"/>
              <a:gd name="csX12" fmla="*/ 1016296 w 2694708"/>
              <a:gd name="csY12" fmla="*/ 227997 h 1551568"/>
              <a:gd name="csX13" fmla="*/ 1018820 w 2694708"/>
              <a:gd name="csY13" fmla="*/ 229711 h 1551568"/>
              <a:gd name="csX14" fmla="*/ 1094294 w 2694708"/>
              <a:gd name="csY14" fmla="*/ 297911 h 1551568"/>
              <a:gd name="csX15" fmla="*/ 1169770 w 2694708"/>
              <a:gd name="csY15" fmla="*/ 229711 h 1551568"/>
              <a:gd name="csX16" fmla="*/ 1819625 w 2694708"/>
              <a:gd name="csY16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14423 w 2694708"/>
              <a:gd name="csY3" fmla="*/ 229712 h 1551568"/>
              <a:gd name="csX4" fmla="*/ 2694708 w 2694708"/>
              <a:gd name="csY4" fmla="*/ 466553 h 1551568"/>
              <a:gd name="csX5" fmla="*/ 1662638 w 2694708"/>
              <a:gd name="csY5" fmla="*/ 1321864 h 1551568"/>
              <a:gd name="csX6" fmla="*/ 1587098 w 2694708"/>
              <a:gd name="csY6" fmla="*/ 1253606 h 1551568"/>
              <a:gd name="csX7" fmla="*/ 1516565 w 2694708"/>
              <a:gd name="csY7" fmla="*/ 1317743 h 1551568"/>
              <a:gd name="csX8" fmla="*/ 217985 w 2694708"/>
              <a:gd name="csY8" fmla="*/ 1321863 h 1551568"/>
              <a:gd name="csX9" fmla="*/ 142511 w 2694708"/>
              <a:gd name="csY9" fmla="*/ 1253664 h 1551568"/>
              <a:gd name="csX10" fmla="*/ 0 w 2694708"/>
              <a:gd name="csY10" fmla="*/ 1186989 h 1551568"/>
              <a:gd name="csX11" fmla="*/ 1016296 w 2694708"/>
              <a:gd name="csY11" fmla="*/ 227997 h 1551568"/>
              <a:gd name="csX12" fmla="*/ 1018820 w 2694708"/>
              <a:gd name="csY12" fmla="*/ 229711 h 1551568"/>
              <a:gd name="csX13" fmla="*/ 1094294 w 2694708"/>
              <a:gd name="csY13" fmla="*/ 297911 h 1551568"/>
              <a:gd name="csX14" fmla="*/ 1169770 w 2694708"/>
              <a:gd name="csY14" fmla="*/ 229711 h 1551568"/>
              <a:gd name="csX15" fmla="*/ 1819625 w 2694708"/>
              <a:gd name="csY15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94708 w 2694708"/>
              <a:gd name="csY3" fmla="*/ 466553 h 1551568"/>
              <a:gd name="csX4" fmla="*/ 1662638 w 2694708"/>
              <a:gd name="csY4" fmla="*/ 1321864 h 1551568"/>
              <a:gd name="csX5" fmla="*/ 1587098 w 2694708"/>
              <a:gd name="csY5" fmla="*/ 1253606 h 1551568"/>
              <a:gd name="csX6" fmla="*/ 1516565 w 2694708"/>
              <a:gd name="csY6" fmla="*/ 1317743 h 1551568"/>
              <a:gd name="csX7" fmla="*/ 217985 w 2694708"/>
              <a:gd name="csY7" fmla="*/ 1321863 h 1551568"/>
              <a:gd name="csX8" fmla="*/ 142511 w 2694708"/>
              <a:gd name="csY8" fmla="*/ 1253664 h 1551568"/>
              <a:gd name="csX9" fmla="*/ 0 w 2694708"/>
              <a:gd name="csY9" fmla="*/ 1186989 h 1551568"/>
              <a:gd name="csX10" fmla="*/ 1016296 w 2694708"/>
              <a:gd name="csY10" fmla="*/ 227997 h 1551568"/>
              <a:gd name="csX11" fmla="*/ 1018820 w 2694708"/>
              <a:gd name="csY11" fmla="*/ 229711 h 1551568"/>
              <a:gd name="csX12" fmla="*/ 1094294 w 2694708"/>
              <a:gd name="csY12" fmla="*/ 297911 h 1551568"/>
              <a:gd name="csX13" fmla="*/ 1169770 w 2694708"/>
              <a:gd name="csY13" fmla="*/ 229711 h 1551568"/>
              <a:gd name="csX14" fmla="*/ 1819625 w 2694708"/>
              <a:gd name="csY14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94708 w 2694708"/>
              <a:gd name="csY3" fmla="*/ 466553 h 1551568"/>
              <a:gd name="csX4" fmla="*/ 1662638 w 2694708"/>
              <a:gd name="csY4" fmla="*/ 1321864 h 1551568"/>
              <a:gd name="csX5" fmla="*/ 1587098 w 2694708"/>
              <a:gd name="csY5" fmla="*/ 1253606 h 1551568"/>
              <a:gd name="csX6" fmla="*/ 1516565 w 2694708"/>
              <a:gd name="csY6" fmla="*/ 1317743 h 1551568"/>
              <a:gd name="csX7" fmla="*/ 217985 w 2694708"/>
              <a:gd name="csY7" fmla="*/ 1321863 h 1551568"/>
              <a:gd name="csX8" fmla="*/ 142511 w 2694708"/>
              <a:gd name="csY8" fmla="*/ 1253664 h 1551568"/>
              <a:gd name="csX9" fmla="*/ 0 w 2694708"/>
              <a:gd name="csY9" fmla="*/ 1186989 h 1551568"/>
              <a:gd name="csX10" fmla="*/ 1016296 w 2694708"/>
              <a:gd name="csY10" fmla="*/ 227997 h 1551568"/>
              <a:gd name="csX11" fmla="*/ 992940 w 2694708"/>
              <a:gd name="csY11" fmla="*/ 264216 h 1551568"/>
              <a:gd name="csX12" fmla="*/ 1094294 w 2694708"/>
              <a:gd name="csY12" fmla="*/ 297911 h 1551568"/>
              <a:gd name="csX13" fmla="*/ 1169770 w 2694708"/>
              <a:gd name="csY13" fmla="*/ 229711 h 1551568"/>
              <a:gd name="csX14" fmla="*/ 1819625 w 2694708"/>
              <a:gd name="csY14" fmla="*/ 4 h 1551568"/>
              <a:gd name="csX0" fmla="*/ 1819625 w 2694708"/>
              <a:gd name="csY0" fmla="*/ 4 h 1551568"/>
              <a:gd name="csX1" fmla="*/ 2468349 w 2694708"/>
              <a:gd name="csY1" fmla="*/ 233831 h 1551568"/>
              <a:gd name="csX2" fmla="*/ 2538882 w 2694708"/>
              <a:gd name="csY2" fmla="*/ 297970 h 1551568"/>
              <a:gd name="csX3" fmla="*/ 2694708 w 2694708"/>
              <a:gd name="csY3" fmla="*/ 466553 h 1551568"/>
              <a:gd name="csX4" fmla="*/ 1679891 w 2694708"/>
              <a:gd name="csY4" fmla="*/ 1287359 h 1551568"/>
              <a:gd name="csX5" fmla="*/ 1587098 w 2694708"/>
              <a:gd name="csY5" fmla="*/ 1253606 h 1551568"/>
              <a:gd name="csX6" fmla="*/ 1516565 w 2694708"/>
              <a:gd name="csY6" fmla="*/ 1317743 h 1551568"/>
              <a:gd name="csX7" fmla="*/ 217985 w 2694708"/>
              <a:gd name="csY7" fmla="*/ 1321863 h 1551568"/>
              <a:gd name="csX8" fmla="*/ 142511 w 2694708"/>
              <a:gd name="csY8" fmla="*/ 1253664 h 1551568"/>
              <a:gd name="csX9" fmla="*/ 0 w 2694708"/>
              <a:gd name="csY9" fmla="*/ 1186989 h 1551568"/>
              <a:gd name="csX10" fmla="*/ 1016296 w 2694708"/>
              <a:gd name="csY10" fmla="*/ 227997 h 1551568"/>
              <a:gd name="csX11" fmla="*/ 992940 w 2694708"/>
              <a:gd name="csY11" fmla="*/ 264216 h 1551568"/>
              <a:gd name="csX12" fmla="*/ 1094294 w 2694708"/>
              <a:gd name="csY12" fmla="*/ 297911 h 1551568"/>
              <a:gd name="csX13" fmla="*/ 1169770 w 2694708"/>
              <a:gd name="csY13" fmla="*/ 229711 h 1551568"/>
              <a:gd name="csX14" fmla="*/ 1819625 w 2694708"/>
              <a:gd name="csY14" fmla="*/ 4 h 1551568"/>
              <a:gd name="csX0" fmla="*/ 1819625 w 2621384"/>
              <a:gd name="csY0" fmla="*/ 4 h 1551568"/>
              <a:gd name="csX1" fmla="*/ 2468349 w 2621384"/>
              <a:gd name="csY1" fmla="*/ 233831 h 1551568"/>
              <a:gd name="csX2" fmla="*/ 2538882 w 2621384"/>
              <a:gd name="csY2" fmla="*/ 297970 h 1551568"/>
              <a:gd name="csX3" fmla="*/ 2621384 w 2621384"/>
              <a:gd name="csY3" fmla="*/ 470866 h 1551568"/>
              <a:gd name="csX4" fmla="*/ 1679891 w 2621384"/>
              <a:gd name="csY4" fmla="*/ 1287359 h 1551568"/>
              <a:gd name="csX5" fmla="*/ 1587098 w 2621384"/>
              <a:gd name="csY5" fmla="*/ 1253606 h 1551568"/>
              <a:gd name="csX6" fmla="*/ 1516565 w 2621384"/>
              <a:gd name="csY6" fmla="*/ 1317743 h 1551568"/>
              <a:gd name="csX7" fmla="*/ 217985 w 2621384"/>
              <a:gd name="csY7" fmla="*/ 1321863 h 1551568"/>
              <a:gd name="csX8" fmla="*/ 142511 w 2621384"/>
              <a:gd name="csY8" fmla="*/ 1253664 h 1551568"/>
              <a:gd name="csX9" fmla="*/ 0 w 2621384"/>
              <a:gd name="csY9" fmla="*/ 1186989 h 1551568"/>
              <a:gd name="csX10" fmla="*/ 1016296 w 2621384"/>
              <a:gd name="csY10" fmla="*/ 227997 h 1551568"/>
              <a:gd name="csX11" fmla="*/ 992940 w 2621384"/>
              <a:gd name="csY11" fmla="*/ 264216 h 1551568"/>
              <a:gd name="csX12" fmla="*/ 1094294 w 2621384"/>
              <a:gd name="csY12" fmla="*/ 297911 h 1551568"/>
              <a:gd name="csX13" fmla="*/ 1169770 w 2621384"/>
              <a:gd name="csY13" fmla="*/ 229711 h 1551568"/>
              <a:gd name="csX14" fmla="*/ 1819625 w 2621384"/>
              <a:gd name="csY14" fmla="*/ 4 h 1551568"/>
              <a:gd name="csX0" fmla="*/ 1819625 w 2621384"/>
              <a:gd name="csY0" fmla="*/ 4 h 1551568"/>
              <a:gd name="csX1" fmla="*/ 2468349 w 2621384"/>
              <a:gd name="csY1" fmla="*/ 233831 h 1551568"/>
              <a:gd name="csX2" fmla="*/ 2538882 w 2621384"/>
              <a:gd name="csY2" fmla="*/ 297970 h 1551568"/>
              <a:gd name="csX3" fmla="*/ 2621384 w 2621384"/>
              <a:gd name="csY3" fmla="*/ 470866 h 1551568"/>
              <a:gd name="csX4" fmla="*/ 1679891 w 2621384"/>
              <a:gd name="csY4" fmla="*/ 1287359 h 1551568"/>
              <a:gd name="csX5" fmla="*/ 1587098 w 2621384"/>
              <a:gd name="csY5" fmla="*/ 1253606 h 1551568"/>
              <a:gd name="csX6" fmla="*/ 1516565 w 2621384"/>
              <a:gd name="csY6" fmla="*/ 1317743 h 1551568"/>
              <a:gd name="csX7" fmla="*/ 217985 w 2621384"/>
              <a:gd name="csY7" fmla="*/ 1321863 h 1551568"/>
              <a:gd name="csX8" fmla="*/ 142511 w 2621384"/>
              <a:gd name="csY8" fmla="*/ 1253664 h 1551568"/>
              <a:gd name="csX9" fmla="*/ 0 w 2621384"/>
              <a:gd name="csY9" fmla="*/ 1186989 h 1551568"/>
              <a:gd name="csX10" fmla="*/ 992940 w 2621384"/>
              <a:gd name="csY10" fmla="*/ 264216 h 1551568"/>
              <a:gd name="csX11" fmla="*/ 1094294 w 2621384"/>
              <a:gd name="csY11" fmla="*/ 297911 h 1551568"/>
              <a:gd name="csX12" fmla="*/ 1169770 w 2621384"/>
              <a:gd name="csY12" fmla="*/ 229711 h 1551568"/>
              <a:gd name="csX13" fmla="*/ 1819625 w 2621384"/>
              <a:gd name="csY13" fmla="*/ 4 h 1551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621384" h="1551568">
                <a:moveTo>
                  <a:pt x="1819625" y="4"/>
                </a:moveTo>
                <a:cubicBezTo>
                  <a:pt x="2050130" y="691"/>
                  <a:pt x="2280447" y="78633"/>
                  <a:pt x="2468349" y="233831"/>
                </a:cubicBezTo>
                <a:lnTo>
                  <a:pt x="2538882" y="297970"/>
                </a:lnTo>
                <a:lnTo>
                  <a:pt x="2621384" y="470866"/>
                </a:lnTo>
                <a:lnTo>
                  <a:pt x="1679891" y="1287359"/>
                </a:lnTo>
                <a:lnTo>
                  <a:pt x="1587098" y="1253606"/>
                </a:lnTo>
                <a:lnTo>
                  <a:pt x="1516565" y="1317743"/>
                </a:lnTo>
                <a:cubicBezTo>
                  <a:pt x="1140760" y="1628131"/>
                  <a:pt x="595292" y="1629504"/>
                  <a:pt x="217985" y="1321863"/>
                </a:cubicBezTo>
                <a:lnTo>
                  <a:pt x="142511" y="1253664"/>
                </a:lnTo>
                <a:lnTo>
                  <a:pt x="0" y="1186989"/>
                </a:lnTo>
                <a:lnTo>
                  <a:pt x="992940" y="264216"/>
                </a:lnTo>
                <a:lnTo>
                  <a:pt x="1094294" y="297911"/>
                </a:lnTo>
                <a:lnTo>
                  <a:pt x="1169770" y="229711"/>
                </a:lnTo>
                <a:cubicBezTo>
                  <a:pt x="1358427" y="75887"/>
                  <a:pt x="1589120" y="-683"/>
                  <a:pt x="1819625" y="4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277388D-A7AA-5BFC-B6A8-3DC4B3D7AEAE}"/>
              </a:ext>
            </a:extLst>
          </p:cNvPr>
          <p:cNvSpPr/>
          <p:nvPr/>
        </p:nvSpPr>
        <p:spPr>
          <a:xfrm>
            <a:off x="901686" y="2726920"/>
            <a:ext cx="2478561" cy="1551568"/>
          </a:xfrm>
          <a:custGeom>
            <a:avLst/>
            <a:gdLst>
              <a:gd name="csX0" fmla="*/ 1676386 w 2609264"/>
              <a:gd name="csY0" fmla="*/ 0 h 1551568"/>
              <a:gd name="csX1" fmla="*/ 2323163 w 2609264"/>
              <a:gd name="csY1" fmla="*/ 229711 h 1551568"/>
              <a:gd name="csX2" fmla="*/ 2398704 w 2609264"/>
              <a:gd name="csY2" fmla="*/ 297972 h 1551568"/>
              <a:gd name="csX3" fmla="*/ 2474248 w 2609264"/>
              <a:gd name="csY3" fmla="*/ 229711 h 1551568"/>
              <a:gd name="csX4" fmla="*/ 2543773 w 2609264"/>
              <a:gd name="csY4" fmla="*/ 178279 h 1551568"/>
              <a:gd name="csX5" fmla="*/ 2609264 w 2609264"/>
              <a:gd name="csY5" fmla="*/ 335457 h 1551568"/>
              <a:gd name="csX6" fmla="*/ 1540389 w 2609264"/>
              <a:gd name="csY6" fmla="*/ 1335124 h 1551568"/>
              <a:gd name="csX7" fmla="*/ 1522463 w 2609264"/>
              <a:gd name="csY7" fmla="*/ 1321863 h 1551568"/>
              <a:gd name="csX8" fmla="*/ 1446921 w 2609264"/>
              <a:gd name="csY8" fmla="*/ 1253603 h 1551568"/>
              <a:gd name="csX9" fmla="*/ 1371379 w 2609264"/>
              <a:gd name="csY9" fmla="*/ 1321863 h 1551568"/>
              <a:gd name="csX10" fmla="*/ 0 w 2609264"/>
              <a:gd name="csY10" fmla="*/ 1251545 h 1551568"/>
              <a:gd name="csX11" fmla="*/ 951783 w 2609264"/>
              <a:gd name="csY11" fmla="*/ 300030 h 1551568"/>
              <a:gd name="csX12" fmla="*/ 1676386 w 2609264"/>
              <a:gd name="csY12" fmla="*/ 0 h 1551568"/>
              <a:gd name="csX0" fmla="*/ 1676386 w 2609264"/>
              <a:gd name="csY0" fmla="*/ 0 h 1551568"/>
              <a:gd name="csX1" fmla="*/ 2323163 w 2609264"/>
              <a:gd name="csY1" fmla="*/ 229711 h 1551568"/>
              <a:gd name="csX2" fmla="*/ 2398704 w 2609264"/>
              <a:gd name="csY2" fmla="*/ 297972 h 1551568"/>
              <a:gd name="csX3" fmla="*/ 2474248 w 2609264"/>
              <a:gd name="csY3" fmla="*/ 229711 h 1551568"/>
              <a:gd name="csX4" fmla="*/ 2543773 w 2609264"/>
              <a:gd name="csY4" fmla="*/ 178279 h 1551568"/>
              <a:gd name="csX5" fmla="*/ 2609264 w 2609264"/>
              <a:gd name="csY5" fmla="*/ 335457 h 1551568"/>
              <a:gd name="csX6" fmla="*/ 1540389 w 2609264"/>
              <a:gd name="csY6" fmla="*/ 1335124 h 1551568"/>
              <a:gd name="csX7" fmla="*/ 1446921 w 2609264"/>
              <a:gd name="csY7" fmla="*/ 1253603 h 1551568"/>
              <a:gd name="csX8" fmla="*/ 1371379 w 2609264"/>
              <a:gd name="csY8" fmla="*/ 1321863 h 1551568"/>
              <a:gd name="csX9" fmla="*/ 0 w 2609264"/>
              <a:gd name="csY9" fmla="*/ 1251545 h 1551568"/>
              <a:gd name="csX10" fmla="*/ 951783 w 2609264"/>
              <a:gd name="csY10" fmla="*/ 300030 h 1551568"/>
              <a:gd name="csX11" fmla="*/ 1676386 w 2609264"/>
              <a:gd name="csY11" fmla="*/ 0 h 1551568"/>
              <a:gd name="csX0" fmla="*/ 1676386 w 2609264"/>
              <a:gd name="csY0" fmla="*/ 0 h 1551568"/>
              <a:gd name="csX1" fmla="*/ 2323163 w 2609264"/>
              <a:gd name="csY1" fmla="*/ 229711 h 1551568"/>
              <a:gd name="csX2" fmla="*/ 2398704 w 2609264"/>
              <a:gd name="csY2" fmla="*/ 297972 h 1551568"/>
              <a:gd name="csX3" fmla="*/ 2474248 w 2609264"/>
              <a:gd name="csY3" fmla="*/ 229711 h 1551568"/>
              <a:gd name="csX4" fmla="*/ 2543773 w 2609264"/>
              <a:gd name="csY4" fmla="*/ 178279 h 1551568"/>
              <a:gd name="csX5" fmla="*/ 2609264 w 2609264"/>
              <a:gd name="csY5" fmla="*/ 335457 h 1551568"/>
              <a:gd name="csX6" fmla="*/ 1561955 w 2609264"/>
              <a:gd name="csY6" fmla="*/ 1296305 h 1551568"/>
              <a:gd name="csX7" fmla="*/ 1446921 w 2609264"/>
              <a:gd name="csY7" fmla="*/ 1253603 h 1551568"/>
              <a:gd name="csX8" fmla="*/ 1371379 w 2609264"/>
              <a:gd name="csY8" fmla="*/ 1321863 h 1551568"/>
              <a:gd name="csX9" fmla="*/ 0 w 2609264"/>
              <a:gd name="csY9" fmla="*/ 1251545 h 1551568"/>
              <a:gd name="csX10" fmla="*/ 951783 w 2609264"/>
              <a:gd name="csY10" fmla="*/ 300030 h 1551568"/>
              <a:gd name="csX11" fmla="*/ 1676386 w 2609264"/>
              <a:gd name="csY11" fmla="*/ 0 h 1551568"/>
              <a:gd name="csX0" fmla="*/ 1676386 w 2543773"/>
              <a:gd name="csY0" fmla="*/ 0 h 1551568"/>
              <a:gd name="csX1" fmla="*/ 2323163 w 2543773"/>
              <a:gd name="csY1" fmla="*/ 229711 h 1551568"/>
              <a:gd name="csX2" fmla="*/ 2398704 w 2543773"/>
              <a:gd name="csY2" fmla="*/ 297972 h 1551568"/>
              <a:gd name="csX3" fmla="*/ 2474248 w 2543773"/>
              <a:gd name="csY3" fmla="*/ 229711 h 1551568"/>
              <a:gd name="csX4" fmla="*/ 2543773 w 2543773"/>
              <a:gd name="csY4" fmla="*/ 178279 h 1551568"/>
              <a:gd name="csX5" fmla="*/ 1561955 w 2543773"/>
              <a:gd name="csY5" fmla="*/ 1296305 h 1551568"/>
              <a:gd name="csX6" fmla="*/ 1446921 w 2543773"/>
              <a:gd name="csY6" fmla="*/ 1253603 h 1551568"/>
              <a:gd name="csX7" fmla="*/ 1371379 w 2543773"/>
              <a:gd name="csY7" fmla="*/ 1321863 h 1551568"/>
              <a:gd name="csX8" fmla="*/ 0 w 2543773"/>
              <a:gd name="csY8" fmla="*/ 1251545 h 1551568"/>
              <a:gd name="csX9" fmla="*/ 951783 w 2543773"/>
              <a:gd name="csY9" fmla="*/ 300030 h 1551568"/>
              <a:gd name="csX10" fmla="*/ 1676386 w 2543773"/>
              <a:gd name="csY10" fmla="*/ 0 h 1551568"/>
              <a:gd name="csX0" fmla="*/ 1676386 w 2474248"/>
              <a:gd name="csY0" fmla="*/ 0 h 1551568"/>
              <a:gd name="csX1" fmla="*/ 2323163 w 2474248"/>
              <a:gd name="csY1" fmla="*/ 229711 h 1551568"/>
              <a:gd name="csX2" fmla="*/ 2398704 w 2474248"/>
              <a:gd name="csY2" fmla="*/ 297972 h 1551568"/>
              <a:gd name="csX3" fmla="*/ 2474248 w 2474248"/>
              <a:gd name="csY3" fmla="*/ 229711 h 1551568"/>
              <a:gd name="csX4" fmla="*/ 1561955 w 2474248"/>
              <a:gd name="csY4" fmla="*/ 1296305 h 1551568"/>
              <a:gd name="csX5" fmla="*/ 1446921 w 2474248"/>
              <a:gd name="csY5" fmla="*/ 1253603 h 1551568"/>
              <a:gd name="csX6" fmla="*/ 1371379 w 2474248"/>
              <a:gd name="csY6" fmla="*/ 1321863 h 1551568"/>
              <a:gd name="csX7" fmla="*/ 0 w 2474248"/>
              <a:gd name="csY7" fmla="*/ 1251545 h 1551568"/>
              <a:gd name="csX8" fmla="*/ 951783 w 2474248"/>
              <a:gd name="csY8" fmla="*/ 300030 h 1551568"/>
              <a:gd name="csX9" fmla="*/ 1676386 w 2474248"/>
              <a:gd name="csY9" fmla="*/ 0 h 1551568"/>
              <a:gd name="csX0" fmla="*/ 1676386 w 2478561"/>
              <a:gd name="csY0" fmla="*/ 0 h 1551568"/>
              <a:gd name="csX1" fmla="*/ 2323163 w 2478561"/>
              <a:gd name="csY1" fmla="*/ 229711 h 1551568"/>
              <a:gd name="csX2" fmla="*/ 2398704 w 2478561"/>
              <a:gd name="csY2" fmla="*/ 297972 h 1551568"/>
              <a:gd name="csX3" fmla="*/ 2478561 w 2478561"/>
              <a:gd name="csY3" fmla="*/ 350481 h 1551568"/>
              <a:gd name="csX4" fmla="*/ 1561955 w 2478561"/>
              <a:gd name="csY4" fmla="*/ 1296305 h 1551568"/>
              <a:gd name="csX5" fmla="*/ 1446921 w 2478561"/>
              <a:gd name="csY5" fmla="*/ 1253603 h 1551568"/>
              <a:gd name="csX6" fmla="*/ 1371379 w 2478561"/>
              <a:gd name="csY6" fmla="*/ 1321863 h 1551568"/>
              <a:gd name="csX7" fmla="*/ 0 w 2478561"/>
              <a:gd name="csY7" fmla="*/ 1251545 h 1551568"/>
              <a:gd name="csX8" fmla="*/ 951783 w 2478561"/>
              <a:gd name="csY8" fmla="*/ 300030 h 1551568"/>
              <a:gd name="csX9" fmla="*/ 1676386 w 2478561"/>
              <a:gd name="csY9" fmla="*/ 0 h 1551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478561" h="1551568">
                <a:moveTo>
                  <a:pt x="1676386" y="0"/>
                </a:moveTo>
                <a:cubicBezTo>
                  <a:pt x="1905868" y="0"/>
                  <a:pt x="2135348" y="76570"/>
                  <a:pt x="2323163" y="229711"/>
                </a:cubicBezTo>
                <a:lnTo>
                  <a:pt x="2398704" y="297972"/>
                </a:lnTo>
                <a:lnTo>
                  <a:pt x="2478561" y="350481"/>
                </a:lnTo>
                <a:lnTo>
                  <a:pt x="1561955" y="1296305"/>
                </a:lnTo>
                <a:lnTo>
                  <a:pt x="1446921" y="1253603"/>
                </a:lnTo>
                <a:lnTo>
                  <a:pt x="1371379" y="1321863"/>
                </a:lnTo>
                <a:cubicBezTo>
                  <a:pt x="968918" y="1650013"/>
                  <a:pt x="375128" y="1626574"/>
                  <a:pt x="0" y="1251545"/>
                </a:cubicBezTo>
                <a:lnTo>
                  <a:pt x="951783" y="300030"/>
                </a:lnTo>
                <a:cubicBezTo>
                  <a:pt x="1151857" y="100010"/>
                  <a:pt x="1414122" y="0"/>
                  <a:pt x="1676386" y="0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D54461-2684-DF26-60B7-B160EB5CC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Twisted Arrow Process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21378A82-170A-5C16-3291-5F60F3E8AC84}"/>
              </a:ext>
            </a:extLst>
          </p:cNvPr>
          <p:cNvSpPr/>
          <p:nvPr/>
        </p:nvSpPr>
        <p:spPr>
          <a:xfrm>
            <a:off x="2346330" y="2726923"/>
            <a:ext cx="2400982" cy="1551561"/>
          </a:xfrm>
          <a:custGeom>
            <a:avLst/>
            <a:gdLst>
              <a:gd name="csX0" fmla="*/ 250319 w 250319"/>
              <a:gd name="csY0" fmla="*/ 31280 h 161761"/>
              <a:gd name="csX1" fmla="*/ 99230 w 250319"/>
              <a:gd name="csY1" fmla="*/ 31280 h 161761"/>
              <a:gd name="csX2" fmla="*/ 0 w 250319"/>
              <a:gd name="csY2" fmla="*/ 130482 h 161761"/>
              <a:gd name="csX3" fmla="*/ 0 w 250319"/>
              <a:gd name="csY3" fmla="*/ 130482 h 161761"/>
              <a:gd name="csX4" fmla="*/ 151089 w 250319"/>
              <a:gd name="csY4" fmla="*/ 130482 h 161761"/>
              <a:gd name="csX5" fmla="*/ 250319 w 250319"/>
              <a:gd name="csY5" fmla="*/ 31280 h 161761"/>
              <a:gd name="csX6" fmla="*/ 250319 w 250319"/>
              <a:gd name="csY6" fmla="*/ 31280 h 161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0319" h="161761">
                <a:moveTo>
                  <a:pt x="250319" y="31280"/>
                </a:moveTo>
                <a:cubicBezTo>
                  <a:pt x="208602" y="-10427"/>
                  <a:pt x="140948" y="-10427"/>
                  <a:pt x="99230" y="31280"/>
                </a:cubicBezTo>
                <a:lnTo>
                  <a:pt x="0" y="130482"/>
                </a:lnTo>
                <a:lnTo>
                  <a:pt x="0" y="130482"/>
                </a:lnTo>
                <a:cubicBezTo>
                  <a:pt x="41717" y="172188"/>
                  <a:pt x="109372" y="172188"/>
                  <a:pt x="151089" y="130482"/>
                </a:cubicBezTo>
                <a:lnTo>
                  <a:pt x="250319" y="31280"/>
                </a:lnTo>
                <a:lnTo>
                  <a:pt x="250319" y="3128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D9C609CC-E632-21F1-BD0A-4DF2D196ABBF}"/>
              </a:ext>
            </a:extLst>
          </p:cNvPr>
          <p:cNvSpPr/>
          <p:nvPr/>
        </p:nvSpPr>
        <p:spPr>
          <a:xfrm>
            <a:off x="5235491" y="2726923"/>
            <a:ext cx="2400973" cy="1551561"/>
          </a:xfrm>
          <a:custGeom>
            <a:avLst/>
            <a:gdLst>
              <a:gd name="csX0" fmla="*/ 250319 w 250318"/>
              <a:gd name="csY0" fmla="*/ 31280 h 161761"/>
              <a:gd name="csX1" fmla="*/ 99230 w 250318"/>
              <a:gd name="csY1" fmla="*/ 31280 h 161761"/>
              <a:gd name="csX2" fmla="*/ 0 w 250318"/>
              <a:gd name="csY2" fmla="*/ 130482 h 161761"/>
              <a:gd name="csX3" fmla="*/ 0 w 250318"/>
              <a:gd name="csY3" fmla="*/ 130482 h 161761"/>
              <a:gd name="csX4" fmla="*/ 151089 w 250318"/>
              <a:gd name="csY4" fmla="*/ 130482 h 161761"/>
              <a:gd name="csX5" fmla="*/ 250319 w 250318"/>
              <a:gd name="csY5" fmla="*/ 31280 h 161761"/>
              <a:gd name="csX6" fmla="*/ 250319 w 250318"/>
              <a:gd name="csY6" fmla="*/ 31280 h 161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0318" h="161761">
                <a:moveTo>
                  <a:pt x="250319" y="31280"/>
                </a:moveTo>
                <a:cubicBezTo>
                  <a:pt x="208602" y="-10427"/>
                  <a:pt x="140948" y="-10427"/>
                  <a:pt x="99230" y="31280"/>
                </a:cubicBezTo>
                <a:lnTo>
                  <a:pt x="0" y="130482"/>
                </a:lnTo>
                <a:lnTo>
                  <a:pt x="0" y="130482"/>
                </a:lnTo>
                <a:cubicBezTo>
                  <a:pt x="41717" y="172188"/>
                  <a:pt x="109371" y="172188"/>
                  <a:pt x="151089" y="130482"/>
                </a:cubicBezTo>
                <a:lnTo>
                  <a:pt x="250319" y="31280"/>
                </a:lnTo>
                <a:lnTo>
                  <a:pt x="250319" y="31280"/>
                </a:lnTo>
                <a:close/>
              </a:path>
            </a:pathLst>
          </a:custGeom>
          <a:solidFill>
            <a:schemeClr val="accent3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A2AF670-8DDA-E077-C62A-446D460173C0}"/>
              </a:ext>
            </a:extLst>
          </p:cNvPr>
          <p:cNvSpPr/>
          <p:nvPr/>
        </p:nvSpPr>
        <p:spPr>
          <a:xfrm>
            <a:off x="8124508" y="1538685"/>
            <a:ext cx="3165804" cy="2739933"/>
          </a:xfrm>
          <a:custGeom>
            <a:avLst/>
            <a:gdLst>
              <a:gd name="csX0" fmla="*/ 324217 w 330057"/>
              <a:gd name="csY0" fmla="*/ 0 h 285657"/>
              <a:gd name="csX1" fmla="*/ 214802 w 330057"/>
              <a:gd name="csY1" fmla="*/ 0 h 285657"/>
              <a:gd name="csX2" fmla="*/ 210644 w 330057"/>
              <a:gd name="csY2" fmla="*/ 10024 h 285657"/>
              <a:gd name="csX3" fmla="*/ 227533 w 330057"/>
              <a:gd name="csY3" fmla="*/ 26908 h 285657"/>
              <a:gd name="csX4" fmla="*/ 140142 w 330057"/>
              <a:gd name="csY4" fmla="*/ 114275 h 285657"/>
              <a:gd name="csX5" fmla="*/ 140142 w 330057"/>
              <a:gd name="csY5" fmla="*/ 114275 h 285657"/>
              <a:gd name="csX6" fmla="*/ 79609 w 330057"/>
              <a:gd name="csY6" fmla="*/ 174792 h 285657"/>
              <a:gd name="csX7" fmla="*/ 79609 w 330057"/>
              <a:gd name="csY7" fmla="*/ 174792 h 285657"/>
              <a:gd name="csX8" fmla="*/ 0 w 330057"/>
              <a:gd name="csY8" fmla="*/ 254378 h 285657"/>
              <a:gd name="csX9" fmla="*/ 0 w 330057"/>
              <a:gd name="csY9" fmla="*/ 254378 h 285657"/>
              <a:gd name="csX10" fmla="*/ 151089 w 330057"/>
              <a:gd name="csY10" fmla="*/ 254378 h 285657"/>
              <a:gd name="csX11" fmla="*/ 230698 w 330057"/>
              <a:gd name="csY11" fmla="*/ 174792 h 285657"/>
              <a:gd name="csX12" fmla="*/ 230698 w 330057"/>
              <a:gd name="csY12" fmla="*/ 174792 h 285657"/>
              <a:gd name="csX13" fmla="*/ 291217 w 330057"/>
              <a:gd name="csY13" fmla="*/ 114289 h 285657"/>
              <a:gd name="csX14" fmla="*/ 291217 w 330057"/>
              <a:gd name="csY14" fmla="*/ 114289 h 285657"/>
              <a:gd name="csX15" fmla="*/ 303056 w 330057"/>
              <a:gd name="csY15" fmla="*/ 102453 h 285657"/>
              <a:gd name="csX16" fmla="*/ 320031 w 330057"/>
              <a:gd name="csY16" fmla="*/ 119423 h 285657"/>
              <a:gd name="csX17" fmla="*/ 330057 w 330057"/>
              <a:gd name="csY17" fmla="*/ 115267 h 285657"/>
              <a:gd name="csX18" fmla="*/ 330057 w 330057"/>
              <a:gd name="csY18" fmla="*/ 5882 h 285657"/>
              <a:gd name="csX19" fmla="*/ 324188 w 330057"/>
              <a:gd name="csY19" fmla="*/ 14 h 285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330057" h="285657">
                <a:moveTo>
                  <a:pt x="324217" y="0"/>
                </a:moveTo>
                <a:lnTo>
                  <a:pt x="214802" y="0"/>
                </a:lnTo>
                <a:cubicBezTo>
                  <a:pt x="209566" y="0"/>
                  <a:pt x="206948" y="6313"/>
                  <a:pt x="210644" y="10024"/>
                </a:cubicBezTo>
                <a:lnTo>
                  <a:pt x="227533" y="26908"/>
                </a:lnTo>
                <a:lnTo>
                  <a:pt x="140142" y="114275"/>
                </a:lnTo>
                <a:lnTo>
                  <a:pt x="140142" y="114275"/>
                </a:lnTo>
                <a:cubicBezTo>
                  <a:pt x="140142" y="114275"/>
                  <a:pt x="79609" y="174792"/>
                  <a:pt x="79609" y="174792"/>
                </a:cubicBezTo>
                <a:lnTo>
                  <a:pt x="79609" y="174792"/>
                </a:lnTo>
                <a:cubicBezTo>
                  <a:pt x="79609" y="174792"/>
                  <a:pt x="0" y="254378"/>
                  <a:pt x="0" y="254378"/>
                </a:cubicBezTo>
                <a:lnTo>
                  <a:pt x="0" y="254378"/>
                </a:lnTo>
                <a:cubicBezTo>
                  <a:pt x="41717" y="296084"/>
                  <a:pt x="109372" y="296084"/>
                  <a:pt x="151089" y="254378"/>
                </a:cubicBezTo>
                <a:lnTo>
                  <a:pt x="230698" y="174792"/>
                </a:lnTo>
                <a:cubicBezTo>
                  <a:pt x="230698" y="174792"/>
                  <a:pt x="230698" y="174792"/>
                  <a:pt x="230698" y="174792"/>
                </a:cubicBezTo>
                <a:lnTo>
                  <a:pt x="291217" y="114289"/>
                </a:lnTo>
                <a:cubicBezTo>
                  <a:pt x="291217" y="114289"/>
                  <a:pt x="291217" y="114289"/>
                  <a:pt x="291217" y="114289"/>
                </a:cubicBezTo>
                <a:lnTo>
                  <a:pt x="303056" y="102453"/>
                </a:lnTo>
                <a:lnTo>
                  <a:pt x="320031" y="119423"/>
                </a:lnTo>
                <a:cubicBezTo>
                  <a:pt x="323728" y="123119"/>
                  <a:pt x="330057" y="120502"/>
                  <a:pt x="330057" y="115267"/>
                </a:cubicBezTo>
                <a:lnTo>
                  <a:pt x="330057" y="5882"/>
                </a:lnTo>
                <a:cubicBezTo>
                  <a:pt x="330057" y="2646"/>
                  <a:pt x="327425" y="14"/>
                  <a:pt x="324188" y="14"/>
                </a:cubicBezTo>
                <a:close/>
              </a:path>
            </a:pathLst>
          </a:custGeom>
          <a:solidFill>
            <a:srgbClr val="F595A6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9" name="Graphic 13" descr="Bullseye with solid fill">
            <a:extLst>
              <a:ext uri="{FF2B5EF4-FFF2-40B4-BE49-F238E27FC236}">
                <a16:creationId xmlns:a16="http://schemas.microsoft.com/office/drawing/2014/main" id="{F277F7E3-453D-A443-0A57-E62120400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4700" y="2926649"/>
            <a:ext cx="444225" cy="444225"/>
          </a:xfrm>
          <a:prstGeom prst="rect">
            <a:avLst/>
          </a:prstGeom>
        </p:spPr>
      </p:pic>
      <p:pic>
        <p:nvPicPr>
          <p:cNvPr id="10" name="Graphic 15" descr="Gears with solid fill">
            <a:extLst>
              <a:ext uri="{FF2B5EF4-FFF2-40B4-BE49-F238E27FC236}">
                <a16:creationId xmlns:a16="http://schemas.microsoft.com/office/drawing/2014/main" id="{FB63D0C5-6867-49A4-D2C4-0284D334F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5299" y="3637983"/>
            <a:ext cx="444225" cy="444225"/>
          </a:xfrm>
          <a:prstGeom prst="rect">
            <a:avLst/>
          </a:prstGeom>
        </p:spPr>
      </p:pic>
      <p:pic>
        <p:nvPicPr>
          <p:cNvPr id="11" name="Graphic 16" descr="Hourglass 30% with solid fill">
            <a:extLst>
              <a:ext uri="{FF2B5EF4-FFF2-40B4-BE49-F238E27FC236}">
                <a16:creationId xmlns:a16="http://schemas.microsoft.com/office/drawing/2014/main" id="{05AB091A-3378-C5BD-3B2F-1227529CB0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58734" y="3637983"/>
            <a:ext cx="444225" cy="444225"/>
          </a:xfrm>
          <a:prstGeom prst="rect">
            <a:avLst/>
          </a:prstGeom>
        </p:spPr>
      </p:pic>
      <p:pic>
        <p:nvPicPr>
          <p:cNvPr id="12" name="Graphic 17" descr="Lightbulb with solid fill">
            <a:extLst>
              <a:ext uri="{FF2B5EF4-FFF2-40B4-BE49-F238E27FC236}">
                <a16:creationId xmlns:a16="http://schemas.microsoft.com/office/drawing/2014/main" id="{52480089-AB17-0899-AD41-E2175DE9CA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19511" y="2926649"/>
            <a:ext cx="444225" cy="444225"/>
          </a:xfrm>
          <a:prstGeom prst="rect">
            <a:avLst/>
          </a:prstGeom>
        </p:spPr>
      </p:pic>
      <p:pic>
        <p:nvPicPr>
          <p:cNvPr id="13" name="Graphic 18" descr="Research with solid fill">
            <a:extLst>
              <a:ext uri="{FF2B5EF4-FFF2-40B4-BE49-F238E27FC236}">
                <a16:creationId xmlns:a16="http://schemas.microsoft.com/office/drawing/2014/main" id="{26FC67AB-2FF0-2C7C-3A4D-BAE6E9EB0B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48791" y="2926649"/>
            <a:ext cx="444225" cy="44422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DE3F4943-1E98-55A0-C0D3-89E03FE8AA29}"/>
              </a:ext>
            </a:extLst>
          </p:cNvPr>
          <p:cNvSpPr txBox="1"/>
          <p:nvPr/>
        </p:nvSpPr>
        <p:spPr>
          <a:xfrm>
            <a:off x="1396773" y="35061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70C8C93-F801-90F9-AE59-B7F204744703}"/>
              </a:ext>
            </a:extLst>
          </p:cNvPr>
          <p:cNvSpPr txBox="1"/>
          <p:nvPr/>
        </p:nvSpPr>
        <p:spPr>
          <a:xfrm>
            <a:off x="3555294" y="2794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68A386A-36F4-B7FB-6E49-6E067A106A52}"/>
              </a:ext>
            </a:extLst>
          </p:cNvPr>
          <p:cNvSpPr txBox="1"/>
          <p:nvPr/>
        </p:nvSpPr>
        <p:spPr>
          <a:xfrm>
            <a:off x="4259885" y="35061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F60AF16-5779-B7E5-4A11-986E0EA07FFB}"/>
              </a:ext>
            </a:extLst>
          </p:cNvPr>
          <p:cNvSpPr txBox="1"/>
          <p:nvPr/>
        </p:nvSpPr>
        <p:spPr>
          <a:xfrm>
            <a:off x="6433173" y="2794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04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ABE7E01-14E0-5430-F2CA-3A707538F695}"/>
              </a:ext>
            </a:extLst>
          </p:cNvPr>
          <p:cNvSpPr txBox="1"/>
          <p:nvPr/>
        </p:nvSpPr>
        <p:spPr>
          <a:xfrm>
            <a:off x="7103548" y="35061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D917B5D-2EC7-0225-BEF8-E11D98F4B5A3}"/>
              </a:ext>
            </a:extLst>
          </p:cNvPr>
          <p:cNvSpPr txBox="1"/>
          <p:nvPr/>
        </p:nvSpPr>
        <p:spPr>
          <a:xfrm>
            <a:off x="10473545" y="1536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pic>
        <p:nvPicPr>
          <p:cNvPr id="38" name="Graphic 13" descr="Bullseye with solid fill">
            <a:extLst>
              <a:ext uri="{FF2B5EF4-FFF2-40B4-BE49-F238E27FC236}">
                <a16:creationId xmlns:a16="http://schemas.microsoft.com/office/drawing/2014/main" id="{F991BC78-F8AD-C2F7-64EB-F53566648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4987" y="3637983"/>
            <a:ext cx="444225" cy="4442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075DDDB-1C66-FABE-E5EE-BB2815A54E5C}"/>
              </a:ext>
            </a:extLst>
          </p:cNvPr>
          <p:cNvGrpSpPr/>
          <p:nvPr/>
        </p:nvGrpSpPr>
        <p:grpSpPr>
          <a:xfrm>
            <a:off x="585243" y="4496524"/>
            <a:ext cx="2327098" cy="1290153"/>
            <a:chOff x="332936" y="2627766"/>
            <a:chExt cx="2926080" cy="129015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209CCB-D7E7-F27F-9550-79032F65D0A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3D99B14-523D-D508-2E6E-29713ED14FE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997030C-658B-520B-6E6A-861785BA70AB}"/>
              </a:ext>
            </a:extLst>
          </p:cNvPr>
          <p:cNvGrpSpPr/>
          <p:nvPr/>
        </p:nvGrpSpPr>
        <p:grpSpPr>
          <a:xfrm>
            <a:off x="3448355" y="4496524"/>
            <a:ext cx="2327098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948F00B-1627-4E28-4024-BA37ACAF531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DC098CE-B7D7-01A4-0AA6-2D26FD26FE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CA6FD6D-BE9C-DA32-5E31-C9167EFCEBDA}"/>
              </a:ext>
            </a:extLst>
          </p:cNvPr>
          <p:cNvGrpSpPr/>
          <p:nvPr/>
        </p:nvGrpSpPr>
        <p:grpSpPr>
          <a:xfrm>
            <a:off x="2769516" y="1218727"/>
            <a:ext cx="2327098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BE8F476-7BF1-D13C-E15D-7DFE4E61229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0671BA3-82DD-80F1-B9B1-6FC017BF78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9367D78-5503-AF70-68E4-2CCED2B5A4D6}"/>
              </a:ext>
            </a:extLst>
          </p:cNvPr>
          <p:cNvGrpSpPr/>
          <p:nvPr/>
        </p:nvGrpSpPr>
        <p:grpSpPr>
          <a:xfrm>
            <a:off x="9662015" y="118110"/>
            <a:ext cx="2327098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88EFBA6-FA87-1122-C784-24BCCA1BE5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DCF3074-D0BE-9C6C-A377-5F53823157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A9FA9C3-F3E6-B9F7-640B-8268923A32A4}"/>
              </a:ext>
            </a:extLst>
          </p:cNvPr>
          <p:cNvGrpSpPr/>
          <p:nvPr/>
        </p:nvGrpSpPr>
        <p:grpSpPr>
          <a:xfrm>
            <a:off x="6292018" y="4496524"/>
            <a:ext cx="2327098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5E10DF8-E259-AB26-C0A5-C65EF91518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FB5305C-722A-58C9-62F2-BAD971873E7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9D24B27-B40D-EBDF-E7AB-58A241A2A7BC}"/>
              </a:ext>
            </a:extLst>
          </p:cNvPr>
          <p:cNvGrpSpPr/>
          <p:nvPr/>
        </p:nvGrpSpPr>
        <p:grpSpPr>
          <a:xfrm>
            <a:off x="5621643" y="1221465"/>
            <a:ext cx="2327098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38C3B28-687D-14A7-D215-6E7E88E4D65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B3B3420-5BCD-E477-7B64-F4625D013C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60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9622</TotalTime>
  <Words>452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Twisted Arrow Process</vt:lpstr>
      <vt:lpstr>6-Step Twisted Arrow Process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Twisted Arrow Process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2026-01-28T18:44:42Z</dcterms:modified>
  <cp:category>Charts &amp; Diagrams</cp:category>
</cp:coreProperties>
</file>