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7"/>
  </p:notesMasterIdLst>
  <p:sldIdLst>
    <p:sldId id="404" r:id="rId4"/>
    <p:sldId id="411" r:id="rId5"/>
    <p:sldId id="30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595A6"/>
    <a:srgbClr val="805AAB"/>
    <a:srgbClr val="FF9BA4"/>
    <a:srgbClr val="941651"/>
    <a:srgbClr val="D0BA94"/>
    <a:srgbClr val="CEBA8B"/>
    <a:srgbClr val="A26700"/>
    <a:srgbClr val="254470"/>
    <a:srgbClr val="3BC7E2"/>
    <a:srgbClr val="FFDB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75A96C0-E160-42E3-B2E9-575685157AB0}" v="1" dt="2025-06-23T16:17:24.93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791" autoAdjust="0"/>
    <p:restoredTop sz="96292" autoAdjust="0"/>
  </p:normalViewPr>
  <p:slideViewPr>
    <p:cSldViewPr snapToGrid="0" showGuides="1">
      <p:cViewPr varScale="1">
        <p:scale>
          <a:sx n="89" d="100"/>
          <a:sy n="89" d="100"/>
        </p:scale>
        <p:origin x="706" y="28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ophe Barroche" userId="edb98ab775c6addc" providerId="LiveId" clId="{775A96C0-E160-42E3-B2E9-575685157AB0}"/>
    <pc:docChg chg="custSel addSld delSld modSld">
      <pc:chgData name="Christophe Barroche" userId="edb98ab775c6addc" providerId="LiveId" clId="{775A96C0-E160-42E3-B2E9-575685157AB0}" dt="2025-06-23T16:17:34.029" v="2" actId="700"/>
      <pc:docMkLst>
        <pc:docMk/>
      </pc:docMkLst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1818489678" sldId="308"/>
        </pc:sldMkLst>
      </pc:sldChg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3533310325" sldId="311"/>
        </pc:sldMkLst>
      </pc:sldChg>
      <pc:sldChg chg="add">
        <pc:chgData name="Christophe Barroche" userId="edb98ab775c6addc" providerId="LiveId" clId="{775A96C0-E160-42E3-B2E9-575685157AB0}" dt="2025-06-23T16:17:24.917" v="0"/>
        <pc:sldMkLst>
          <pc:docMk/>
          <pc:sldMk cId="2227345063" sldId="348"/>
        </pc:sldMkLst>
      </pc:sldChg>
      <pc:sldChg chg="modSp add mod modClrScheme chgLayout">
        <pc:chgData name="Christophe Barroche" userId="edb98ab775c6addc" providerId="LiveId" clId="{775A96C0-E160-42E3-B2E9-575685157AB0}" dt="2025-06-23T16:17:34.029" v="2" actId="700"/>
        <pc:sldMkLst>
          <pc:docMk/>
          <pc:sldMk cId="2648282390" sldId="349"/>
        </pc:sldMkLst>
        <pc:spChg chg="mod ord">
          <ac:chgData name="Christophe Barroche" userId="edb98ab775c6addc" providerId="LiveId" clId="{775A96C0-E160-42E3-B2E9-575685157AB0}" dt="2025-06-23T16:17:34.029" v="2" actId="700"/>
          <ac:spMkLst>
            <pc:docMk/>
            <pc:sldMk cId="2648282390" sldId="349"/>
            <ac:spMk id="2" creationId="{2C2BFAE1-45D3-4B3B-81D2-0BF25FA84FB8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1/28/2026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70C903-B720-07BE-3E59-558E8B128E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D6B9AE9-C688-1082-DE21-5C60793150C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12BEE42-09F6-B365-DDDE-FD0EAC28DF4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6C06B04-1295-7114-201F-71BA4B6C1BB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339706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FBD9A9-26F4-9F59-D265-DA4E7E2F80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EA557CC-8324-C09B-4D0C-AFBCBC7BFDB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009833B-F9CF-D7FF-0E99-EF9CDD0C802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6665AE4-0290-1794-EF73-37C79BBC1D3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139085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sv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12.svg"/><Relationship Id="rId4" Type="http://schemas.openxmlformats.org/officeDocument/2006/relationships/image" Target="../media/image2.svg"/><Relationship Id="rId9" Type="http://schemas.openxmlformats.org/officeDocument/2006/relationships/image" Target="../media/image1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A6E995-2AC7-62E7-8156-3E5BA18F43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Freeform: Shape 39">
            <a:extLst>
              <a:ext uri="{FF2B5EF4-FFF2-40B4-BE49-F238E27FC236}">
                <a16:creationId xmlns:a16="http://schemas.microsoft.com/office/drawing/2014/main" id="{F47F1120-C429-0F99-C290-15B22C9B8FC7}"/>
              </a:ext>
            </a:extLst>
          </p:cNvPr>
          <p:cNvSpPr/>
          <p:nvPr/>
        </p:nvSpPr>
        <p:spPr>
          <a:xfrm>
            <a:off x="6515100" y="1538684"/>
            <a:ext cx="3236651" cy="2739938"/>
          </a:xfrm>
          <a:custGeom>
            <a:avLst/>
            <a:gdLst>
              <a:gd name="csX0" fmla="*/ 2131161 w 3236651"/>
              <a:gd name="csY0" fmla="*/ 0 h 2739938"/>
              <a:gd name="csX1" fmla="*/ 3180635 w 3236651"/>
              <a:gd name="csY1" fmla="*/ 0 h 2739938"/>
              <a:gd name="csX2" fmla="*/ 3180357 w 3236651"/>
              <a:gd name="csY2" fmla="*/ 134 h 2739938"/>
              <a:gd name="csX3" fmla="*/ 3236651 w 3236651"/>
              <a:gd name="csY3" fmla="*/ 56418 h 2739938"/>
              <a:gd name="csX4" fmla="*/ 3236651 w 3236651"/>
              <a:gd name="csY4" fmla="*/ 1105605 h 2739938"/>
              <a:gd name="csX5" fmla="*/ 3140485 w 3236651"/>
              <a:gd name="csY5" fmla="*/ 1145468 h 2739938"/>
              <a:gd name="csX6" fmla="*/ 2977666 w 3236651"/>
              <a:gd name="csY6" fmla="*/ 982697 h 2739938"/>
              <a:gd name="csX7" fmla="*/ 2864110 w 3236651"/>
              <a:gd name="csY7" fmla="*/ 1096225 h 2739938"/>
              <a:gd name="csX8" fmla="*/ 2283631 w 3236651"/>
              <a:gd name="csY8" fmla="*/ 1676551 h 2739938"/>
              <a:gd name="csX9" fmla="*/ 1520046 w 3236651"/>
              <a:gd name="csY9" fmla="*/ 2439915 h 2739938"/>
              <a:gd name="csX10" fmla="*/ 148667 w 3236651"/>
              <a:gd name="csY10" fmla="*/ 2510233 h 2739938"/>
              <a:gd name="csX11" fmla="*/ 73118 w 3236651"/>
              <a:gd name="csY11" fmla="*/ 2441967 h 2739938"/>
              <a:gd name="csX12" fmla="*/ 12126 w 3236651"/>
              <a:gd name="csY12" fmla="*/ 2497079 h 2739938"/>
              <a:gd name="csX13" fmla="*/ 0 w 3236651"/>
              <a:gd name="csY13" fmla="*/ 2373395 h 2739938"/>
              <a:gd name="csX14" fmla="*/ 971687 w 3236651"/>
              <a:gd name="csY14" fmla="*/ 1437995 h 2739938"/>
              <a:gd name="csX15" fmla="*/ 1024928 w 3236651"/>
              <a:gd name="csY15" fmla="*/ 1486105 h 2739938"/>
              <a:gd name="csX16" fmla="*/ 1124739 w 3236651"/>
              <a:gd name="csY16" fmla="*/ 1386321 h 2739938"/>
              <a:gd name="csX17" fmla="*/ 1415045 w 3236651"/>
              <a:gd name="csY17" fmla="*/ 1096090 h 2739938"/>
              <a:gd name="csX18" fmla="*/ 2253273 w 3236651"/>
              <a:gd name="csY18" fmla="*/ 258093 h 2739938"/>
              <a:gd name="csX19" fmla="*/ 2091279 w 3236651"/>
              <a:gd name="csY19" fmla="*/ 96147 h 2739938"/>
              <a:gd name="csX20" fmla="*/ 2131161 w 3236651"/>
              <a:gd name="csY20" fmla="*/ 0 h 2739938"/>
              <a:gd name="csX0" fmla="*/ 2131161 w 3236651"/>
              <a:gd name="csY0" fmla="*/ 0 h 2739938"/>
              <a:gd name="csX1" fmla="*/ 3180635 w 3236651"/>
              <a:gd name="csY1" fmla="*/ 0 h 2739938"/>
              <a:gd name="csX2" fmla="*/ 3180357 w 3236651"/>
              <a:gd name="csY2" fmla="*/ 134 h 2739938"/>
              <a:gd name="csX3" fmla="*/ 3236651 w 3236651"/>
              <a:gd name="csY3" fmla="*/ 56418 h 2739938"/>
              <a:gd name="csX4" fmla="*/ 3236651 w 3236651"/>
              <a:gd name="csY4" fmla="*/ 1105605 h 2739938"/>
              <a:gd name="csX5" fmla="*/ 3140485 w 3236651"/>
              <a:gd name="csY5" fmla="*/ 1145468 h 2739938"/>
              <a:gd name="csX6" fmla="*/ 2977666 w 3236651"/>
              <a:gd name="csY6" fmla="*/ 982697 h 2739938"/>
              <a:gd name="csX7" fmla="*/ 2864110 w 3236651"/>
              <a:gd name="csY7" fmla="*/ 1096225 h 2739938"/>
              <a:gd name="csX8" fmla="*/ 2283631 w 3236651"/>
              <a:gd name="csY8" fmla="*/ 1676551 h 2739938"/>
              <a:gd name="csX9" fmla="*/ 1520046 w 3236651"/>
              <a:gd name="csY9" fmla="*/ 2439915 h 2739938"/>
              <a:gd name="csX10" fmla="*/ 148667 w 3236651"/>
              <a:gd name="csY10" fmla="*/ 2510233 h 2739938"/>
              <a:gd name="csX11" fmla="*/ 73118 w 3236651"/>
              <a:gd name="csY11" fmla="*/ 2441967 h 2739938"/>
              <a:gd name="csX12" fmla="*/ 12126 w 3236651"/>
              <a:gd name="csY12" fmla="*/ 2497079 h 2739938"/>
              <a:gd name="csX13" fmla="*/ 0 w 3236651"/>
              <a:gd name="csY13" fmla="*/ 2373395 h 2739938"/>
              <a:gd name="csX14" fmla="*/ 941495 w 3236651"/>
              <a:gd name="csY14" fmla="*/ 1468188 h 2739938"/>
              <a:gd name="csX15" fmla="*/ 1024928 w 3236651"/>
              <a:gd name="csY15" fmla="*/ 1486105 h 2739938"/>
              <a:gd name="csX16" fmla="*/ 1124739 w 3236651"/>
              <a:gd name="csY16" fmla="*/ 1386321 h 2739938"/>
              <a:gd name="csX17" fmla="*/ 1415045 w 3236651"/>
              <a:gd name="csY17" fmla="*/ 1096090 h 2739938"/>
              <a:gd name="csX18" fmla="*/ 2253273 w 3236651"/>
              <a:gd name="csY18" fmla="*/ 258093 h 2739938"/>
              <a:gd name="csX19" fmla="*/ 2091279 w 3236651"/>
              <a:gd name="csY19" fmla="*/ 96147 h 2739938"/>
              <a:gd name="csX20" fmla="*/ 2131161 w 3236651"/>
              <a:gd name="csY20" fmla="*/ 0 h 2739938"/>
              <a:gd name="csX0" fmla="*/ 2131161 w 3236651"/>
              <a:gd name="csY0" fmla="*/ 0 h 2739938"/>
              <a:gd name="csX1" fmla="*/ 3180635 w 3236651"/>
              <a:gd name="csY1" fmla="*/ 0 h 2739938"/>
              <a:gd name="csX2" fmla="*/ 3180357 w 3236651"/>
              <a:gd name="csY2" fmla="*/ 134 h 2739938"/>
              <a:gd name="csX3" fmla="*/ 3236651 w 3236651"/>
              <a:gd name="csY3" fmla="*/ 56418 h 2739938"/>
              <a:gd name="csX4" fmla="*/ 3236651 w 3236651"/>
              <a:gd name="csY4" fmla="*/ 1105605 h 2739938"/>
              <a:gd name="csX5" fmla="*/ 3140485 w 3236651"/>
              <a:gd name="csY5" fmla="*/ 1145468 h 2739938"/>
              <a:gd name="csX6" fmla="*/ 2977666 w 3236651"/>
              <a:gd name="csY6" fmla="*/ 982697 h 2739938"/>
              <a:gd name="csX7" fmla="*/ 2864110 w 3236651"/>
              <a:gd name="csY7" fmla="*/ 1096225 h 2739938"/>
              <a:gd name="csX8" fmla="*/ 2283631 w 3236651"/>
              <a:gd name="csY8" fmla="*/ 1676551 h 2739938"/>
              <a:gd name="csX9" fmla="*/ 1520046 w 3236651"/>
              <a:gd name="csY9" fmla="*/ 2439915 h 2739938"/>
              <a:gd name="csX10" fmla="*/ 148667 w 3236651"/>
              <a:gd name="csY10" fmla="*/ 2510233 h 2739938"/>
              <a:gd name="csX11" fmla="*/ 73118 w 3236651"/>
              <a:gd name="csY11" fmla="*/ 2441967 h 2739938"/>
              <a:gd name="csX12" fmla="*/ 0 w 3236651"/>
              <a:gd name="csY12" fmla="*/ 2373395 h 2739938"/>
              <a:gd name="csX13" fmla="*/ 941495 w 3236651"/>
              <a:gd name="csY13" fmla="*/ 1468188 h 2739938"/>
              <a:gd name="csX14" fmla="*/ 1024928 w 3236651"/>
              <a:gd name="csY14" fmla="*/ 1486105 h 2739938"/>
              <a:gd name="csX15" fmla="*/ 1124739 w 3236651"/>
              <a:gd name="csY15" fmla="*/ 1386321 h 2739938"/>
              <a:gd name="csX16" fmla="*/ 1415045 w 3236651"/>
              <a:gd name="csY16" fmla="*/ 1096090 h 2739938"/>
              <a:gd name="csX17" fmla="*/ 2253273 w 3236651"/>
              <a:gd name="csY17" fmla="*/ 258093 h 2739938"/>
              <a:gd name="csX18" fmla="*/ 2091279 w 3236651"/>
              <a:gd name="csY18" fmla="*/ 96147 h 2739938"/>
              <a:gd name="csX19" fmla="*/ 2131161 w 3236651"/>
              <a:gd name="csY19" fmla="*/ 0 h 273993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</a:cxnLst>
            <a:rect l="l" t="t" r="r" b="b"/>
            <a:pathLst>
              <a:path w="3236651" h="2739938">
                <a:moveTo>
                  <a:pt x="2131161" y="0"/>
                </a:moveTo>
                <a:lnTo>
                  <a:pt x="3180635" y="0"/>
                </a:lnTo>
                <a:lnTo>
                  <a:pt x="3180357" y="134"/>
                </a:lnTo>
                <a:cubicBezTo>
                  <a:pt x="3211406" y="134"/>
                  <a:pt x="3236651" y="25380"/>
                  <a:pt x="3236651" y="56418"/>
                </a:cubicBezTo>
                <a:lnTo>
                  <a:pt x="3236651" y="1105605"/>
                </a:lnTo>
                <a:cubicBezTo>
                  <a:pt x="3236651" y="1155818"/>
                  <a:pt x="3175945" y="1180919"/>
                  <a:pt x="3140485" y="1145468"/>
                </a:cubicBezTo>
                <a:lnTo>
                  <a:pt x="2977666" y="982697"/>
                </a:lnTo>
                <a:lnTo>
                  <a:pt x="2864110" y="1096225"/>
                </a:lnTo>
                <a:lnTo>
                  <a:pt x="2283631" y="1676551"/>
                </a:lnTo>
                <a:lnTo>
                  <a:pt x="1520046" y="2439915"/>
                </a:lnTo>
                <a:cubicBezTo>
                  <a:pt x="1144918" y="2814944"/>
                  <a:pt x="551128" y="2838383"/>
                  <a:pt x="148667" y="2510233"/>
                </a:cubicBezTo>
                <a:lnTo>
                  <a:pt x="73118" y="2441967"/>
                </a:lnTo>
                <a:lnTo>
                  <a:pt x="0" y="2373395"/>
                </a:lnTo>
                <a:lnTo>
                  <a:pt x="941495" y="1468188"/>
                </a:lnTo>
                <a:lnTo>
                  <a:pt x="1024928" y="1486105"/>
                </a:lnTo>
                <a:lnTo>
                  <a:pt x="1124739" y="1386321"/>
                </a:lnTo>
                <a:lnTo>
                  <a:pt x="1415045" y="1096090"/>
                </a:lnTo>
                <a:lnTo>
                  <a:pt x="2253273" y="258093"/>
                </a:lnTo>
                <a:lnTo>
                  <a:pt x="2091279" y="96147"/>
                </a:lnTo>
                <a:cubicBezTo>
                  <a:pt x="2055828" y="60552"/>
                  <a:pt x="2080939" y="0"/>
                  <a:pt x="2131161" y="0"/>
                </a:cubicBezTo>
                <a:close/>
              </a:path>
            </a:pathLst>
          </a:custGeom>
          <a:solidFill>
            <a:schemeClr val="accent6"/>
          </a:solidFill>
          <a:ln w="1439" cap="flat">
            <a:noFill/>
            <a:prstDash val="solid"/>
            <a:miter/>
          </a:ln>
        </p:spPr>
        <p:txBody>
          <a:bodyPr wrap="square">
            <a:noAutofit/>
          </a:bodyPr>
          <a:lstStyle/>
          <a:p>
            <a:endParaRPr lang="fr-FR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4D234BE9-2719-1FE4-8E50-2CBDC24708E4}"/>
              </a:ext>
            </a:extLst>
          </p:cNvPr>
          <p:cNvSpPr/>
          <p:nvPr/>
        </p:nvSpPr>
        <p:spPr>
          <a:xfrm>
            <a:off x="3582119" y="2726920"/>
            <a:ext cx="2665563" cy="1551568"/>
          </a:xfrm>
          <a:custGeom>
            <a:avLst/>
            <a:gdLst>
              <a:gd name="csX0" fmla="*/ 1748181 w 2665563"/>
              <a:gd name="csY0" fmla="*/ 897 h 1551568"/>
              <a:gd name="csX1" fmla="*/ 2433565 w 2665563"/>
              <a:gd name="csY1" fmla="*/ 226135 h 1551568"/>
              <a:gd name="csX2" fmla="*/ 2513443 w 2665563"/>
              <a:gd name="csY2" fmla="*/ 297917 h 1551568"/>
              <a:gd name="csX3" fmla="*/ 2588925 w 2665563"/>
              <a:gd name="csY3" fmla="*/ 229712 h 1551568"/>
              <a:gd name="csX4" fmla="*/ 2622557 w 2665563"/>
              <a:gd name="csY4" fmla="*/ 206879 h 1551568"/>
              <a:gd name="csX5" fmla="*/ 2665563 w 2665563"/>
              <a:gd name="csY5" fmla="*/ 486420 h 1551568"/>
              <a:gd name="csX6" fmla="*/ 1627815 w 2665563"/>
              <a:gd name="csY6" fmla="*/ 1313438 h 1551568"/>
              <a:gd name="csX7" fmla="*/ 1561672 w 2665563"/>
              <a:gd name="csY7" fmla="*/ 1253671 h 1551568"/>
              <a:gd name="csX8" fmla="*/ 1491210 w 2665563"/>
              <a:gd name="csY8" fmla="*/ 1317743 h 1551568"/>
              <a:gd name="csX9" fmla="*/ 192631 w 2665563"/>
              <a:gd name="csY9" fmla="*/ 1321863 h 1551568"/>
              <a:gd name="csX10" fmla="*/ 117084 w 2665563"/>
              <a:gd name="csY10" fmla="*/ 1253599 h 1551568"/>
              <a:gd name="csX11" fmla="*/ 41537 w 2665563"/>
              <a:gd name="csY11" fmla="*/ 1321863 h 1551568"/>
              <a:gd name="csX12" fmla="*/ 26491 w 2665563"/>
              <a:gd name="csY12" fmla="*/ 1332994 h 1551568"/>
              <a:gd name="csX13" fmla="*/ 0 w 2665563"/>
              <a:gd name="csY13" fmla="*/ 1094582 h 1551568"/>
              <a:gd name="csX14" fmla="*/ 854016 w 2665563"/>
              <a:gd name="csY14" fmla="*/ 378589 h 1551568"/>
              <a:gd name="csX15" fmla="*/ 920192 w 2665563"/>
              <a:gd name="csY15" fmla="*/ 180061 h 1551568"/>
              <a:gd name="csX16" fmla="*/ 993321 w 2665563"/>
              <a:gd name="csY16" fmla="*/ 229711 h 1551568"/>
              <a:gd name="csX17" fmla="*/ 1068868 w 2665563"/>
              <a:gd name="csY17" fmla="*/ 297976 h 1551568"/>
              <a:gd name="csX18" fmla="*/ 1144416 w 2665563"/>
              <a:gd name="csY18" fmla="*/ 229711 h 1551568"/>
              <a:gd name="csX19" fmla="*/ 1748181 w 2665563"/>
              <a:gd name="csY19" fmla="*/ 897 h 1551568"/>
              <a:gd name="csX0" fmla="*/ 1748181 w 2665563"/>
              <a:gd name="csY0" fmla="*/ 897 h 1551568"/>
              <a:gd name="csX1" fmla="*/ 2433565 w 2665563"/>
              <a:gd name="csY1" fmla="*/ 226135 h 1551568"/>
              <a:gd name="csX2" fmla="*/ 2513443 w 2665563"/>
              <a:gd name="csY2" fmla="*/ 297917 h 1551568"/>
              <a:gd name="csX3" fmla="*/ 2588925 w 2665563"/>
              <a:gd name="csY3" fmla="*/ 229712 h 1551568"/>
              <a:gd name="csX4" fmla="*/ 2622557 w 2665563"/>
              <a:gd name="csY4" fmla="*/ 206879 h 1551568"/>
              <a:gd name="csX5" fmla="*/ 2665563 w 2665563"/>
              <a:gd name="csY5" fmla="*/ 486420 h 1551568"/>
              <a:gd name="csX6" fmla="*/ 1627815 w 2665563"/>
              <a:gd name="csY6" fmla="*/ 1313438 h 1551568"/>
              <a:gd name="csX7" fmla="*/ 1561672 w 2665563"/>
              <a:gd name="csY7" fmla="*/ 1253671 h 1551568"/>
              <a:gd name="csX8" fmla="*/ 1491210 w 2665563"/>
              <a:gd name="csY8" fmla="*/ 1317743 h 1551568"/>
              <a:gd name="csX9" fmla="*/ 192631 w 2665563"/>
              <a:gd name="csY9" fmla="*/ 1321863 h 1551568"/>
              <a:gd name="csX10" fmla="*/ 117084 w 2665563"/>
              <a:gd name="csY10" fmla="*/ 1253599 h 1551568"/>
              <a:gd name="csX11" fmla="*/ 26491 w 2665563"/>
              <a:gd name="csY11" fmla="*/ 1332994 h 1551568"/>
              <a:gd name="csX12" fmla="*/ 0 w 2665563"/>
              <a:gd name="csY12" fmla="*/ 1094582 h 1551568"/>
              <a:gd name="csX13" fmla="*/ 854016 w 2665563"/>
              <a:gd name="csY13" fmla="*/ 378589 h 1551568"/>
              <a:gd name="csX14" fmla="*/ 920192 w 2665563"/>
              <a:gd name="csY14" fmla="*/ 180061 h 1551568"/>
              <a:gd name="csX15" fmla="*/ 993321 w 2665563"/>
              <a:gd name="csY15" fmla="*/ 229711 h 1551568"/>
              <a:gd name="csX16" fmla="*/ 1068868 w 2665563"/>
              <a:gd name="csY16" fmla="*/ 297976 h 1551568"/>
              <a:gd name="csX17" fmla="*/ 1144416 w 2665563"/>
              <a:gd name="csY17" fmla="*/ 229711 h 1551568"/>
              <a:gd name="csX18" fmla="*/ 1748181 w 2665563"/>
              <a:gd name="csY18" fmla="*/ 897 h 1551568"/>
              <a:gd name="csX0" fmla="*/ 1748181 w 2665563"/>
              <a:gd name="csY0" fmla="*/ 897 h 1551568"/>
              <a:gd name="csX1" fmla="*/ 2433565 w 2665563"/>
              <a:gd name="csY1" fmla="*/ 226135 h 1551568"/>
              <a:gd name="csX2" fmla="*/ 2513443 w 2665563"/>
              <a:gd name="csY2" fmla="*/ 297917 h 1551568"/>
              <a:gd name="csX3" fmla="*/ 2588925 w 2665563"/>
              <a:gd name="csY3" fmla="*/ 229712 h 1551568"/>
              <a:gd name="csX4" fmla="*/ 2622557 w 2665563"/>
              <a:gd name="csY4" fmla="*/ 206879 h 1551568"/>
              <a:gd name="csX5" fmla="*/ 2665563 w 2665563"/>
              <a:gd name="csY5" fmla="*/ 486420 h 1551568"/>
              <a:gd name="csX6" fmla="*/ 1627815 w 2665563"/>
              <a:gd name="csY6" fmla="*/ 1313438 h 1551568"/>
              <a:gd name="csX7" fmla="*/ 1561672 w 2665563"/>
              <a:gd name="csY7" fmla="*/ 1253671 h 1551568"/>
              <a:gd name="csX8" fmla="*/ 1491210 w 2665563"/>
              <a:gd name="csY8" fmla="*/ 1317743 h 1551568"/>
              <a:gd name="csX9" fmla="*/ 192631 w 2665563"/>
              <a:gd name="csY9" fmla="*/ 1321863 h 1551568"/>
              <a:gd name="csX10" fmla="*/ 117084 w 2665563"/>
              <a:gd name="csY10" fmla="*/ 1253599 h 1551568"/>
              <a:gd name="csX11" fmla="*/ 0 w 2665563"/>
              <a:gd name="csY11" fmla="*/ 1094582 h 1551568"/>
              <a:gd name="csX12" fmla="*/ 854016 w 2665563"/>
              <a:gd name="csY12" fmla="*/ 378589 h 1551568"/>
              <a:gd name="csX13" fmla="*/ 920192 w 2665563"/>
              <a:gd name="csY13" fmla="*/ 180061 h 1551568"/>
              <a:gd name="csX14" fmla="*/ 993321 w 2665563"/>
              <a:gd name="csY14" fmla="*/ 229711 h 1551568"/>
              <a:gd name="csX15" fmla="*/ 1068868 w 2665563"/>
              <a:gd name="csY15" fmla="*/ 297976 h 1551568"/>
              <a:gd name="csX16" fmla="*/ 1144416 w 2665563"/>
              <a:gd name="csY16" fmla="*/ 229711 h 1551568"/>
              <a:gd name="csX17" fmla="*/ 1748181 w 2665563"/>
              <a:gd name="csY17" fmla="*/ 897 h 1551568"/>
              <a:gd name="csX0" fmla="*/ 1748181 w 2665563"/>
              <a:gd name="csY0" fmla="*/ 897 h 1551568"/>
              <a:gd name="csX1" fmla="*/ 2433565 w 2665563"/>
              <a:gd name="csY1" fmla="*/ 226135 h 1551568"/>
              <a:gd name="csX2" fmla="*/ 2513443 w 2665563"/>
              <a:gd name="csY2" fmla="*/ 297917 h 1551568"/>
              <a:gd name="csX3" fmla="*/ 2588925 w 2665563"/>
              <a:gd name="csY3" fmla="*/ 229712 h 1551568"/>
              <a:gd name="csX4" fmla="*/ 2622557 w 2665563"/>
              <a:gd name="csY4" fmla="*/ 206879 h 1551568"/>
              <a:gd name="csX5" fmla="*/ 2665563 w 2665563"/>
              <a:gd name="csY5" fmla="*/ 486420 h 1551568"/>
              <a:gd name="csX6" fmla="*/ 1627815 w 2665563"/>
              <a:gd name="csY6" fmla="*/ 1313438 h 1551568"/>
              <a:gd name="csX7" fmla="*/ 1561672 w 2665563"/>
              <a:gd name="csY7" fmla="*/ 1253671 h 1551568"/>
              <a:gd name="csX8" fmla="*/ 1491210 w 2665563"/>
              <a:gd name="csY8" fmla="*/ 1317743 h 1551568"/>
              <a:gd name="csX9" fmla="*/ 192631 w 2665563"/>
              <a:gd name="csY9" fmla="*/ 1321863 h 1551568"/>
              <a:gd name="csX10" fmla="*/ 117084 w 2665563"/>
              <a:gd name="csY10" fmla="*/ 1253599 h 1551568"/>
              <a:gd name="csX11" fmla="*/ 0 w 2665563"/>
              <a:gd name="csY11" fmla="*/ 1094582 h 1551568"/>
              <a:gd name="csX12" fmla="*/ 920192 w 2665563"/>
              <a:gd name="csY12" fmla="*/ 180061 h 1551568"/>
              <a:gd name="csX13" fmla="*/ 993321 w 2665563"/>
              <a:gd name="csY13" fmla="*/ 229711 h 1551568"/>
              <a:gd name="csX14" fmla="*/ 1068868 w 2665563"/>
              <a:gd name="csY14" fmla="*/ 297976 h 1551568"/>
              <a:gd name="csX15" fmla="*/ 1144416 w 2665563"/>
              <a:gd name="csY15" fmla="*/ 229711 h 1551568"/>
              <a:gd name="csX16" fmla="*/ 1748181 w 2665563"/>
              <a:gd name="csY16" fmla="*/ 897 h 1551568"/>
              <a:gd name="csX0" fmla="*/ 1748181 w 2665563"/>
              <a:gd name="csY0" fmla="*/ 897 h 1551568"/>
              <a:gd name="csX1" fmla="*/ 2433565 w 2665563"/>
              <a:gd name="csY1" fmla="*/ 226135 h 1551568"/>
              <a:gd name="csX2" fmla="*/ 2513443 w 2665563"/>
              <a:gd name="csY2" fmla="*/ 297917 h 1551568"/>
              <a:gd name="csX3" fmla="*/ 2588925 w 2665563"/>
              <a:gd name="csY3" fmla="*/ 229712 h 1551568"/>
              <a:gd name="csX4" fmla="*/ 2622557 w 2665563"/>
              <a:gd name="csY4" fmla="*/ 206879 h 1551568"/>
              <a:gd name="csX5" fmla="*/ 2665563 w 2665563"/>
              <a:gd name="csY5" fmla="*/ 486420 h 1551568"/>
              <a:gd name="csX6" fmla="*/ 1627815 w 2665563"/>
              <a:gd name="csY6" fmla="*/ 1313438 h 1551568"/>
              <a:gd name="csX7" fmla="*/ 1561672 w 2665563"/>
              <a:gd name="csY7" fmla="*/ 1253671 h 1551568"/>
              <a:gd name="csX8" fmla="*/ 1491210 w 2665563"/>
              <a:gd name="csY8" fmla="*/ 1317743 h 1551568"/>
              <a:gd name="csX9" fmla="*/ 192631 w 2665563"/>
              <a:gd name="csY9" fmla="*/ 1321863 h 1551568"/>
              <a:gd name="csX10" fmla="*/ 117084 w 2665563"/>
              <a:gd name="csY10" fmla="*/ 1253599 h 1551568"/>
              <a:gd name="csX11" fmla="*/ 0 w 2665563"/>
              <a:gd name="csY11" fmla="*/ 1094582 h 1551568"/>
              <a:gd name="csX12" fmla="*/ 993321 w 2665563"/>
              <a:gd name="csY12" fmla="*/ 229711 h 1551568"/>
              <a:gd name="csX13" fmla="*/ 1068868 w 2665563"/>
              <a:gd name="csY13" fmla="*/ 297976 h 1551568"/>
              <a:gd name="csX14" fmla="*/ 1144416 w 2665563"/>
              <a:gd name="csY14" fmla="*/ 229711 h 1551568"/>
              <a:gd name="csX15" fmla="*/ 1748181 w 2665563"/>
              <a:gd name="csY15" fmla="*/ 897 h 1551568"/>
              <a:gd name="csX0" fmla="*/ 1748181 w 2665563"/>
              <a:gd name="csY0" fmla="*/ 897 h 1551568"/>
              <a:gd name="csX1" fmla="*/ 2433565 w 2665563"/>
              <a:gd name="csY1" fmla="*/ 226135 h 1551568"/>
              <a:gd name="csX2" fmla="*/ 2513443 w 2665563"/>
              <a:gd name="csY2" fmla="*/ 297917 h 1551568"/>
              <a:gd name="csX3" fmla="*/ 2588925 w 2665563"/>
              <a:gd name="csY3" fmla="*/ 229712 h 1551568"/>
              <a:gd name="csX4" fmla="*/ 2622557 w 2665563"/>
              <a:gd name="csY4" fmla="*/ 206879 h 1551568"/>
              <a:gd name="csX5" fmla="*/ 2665563 w 2665563"/>
              <a:gd name="csY5" fmla="*/ 486420 h 1551568"/>
              <a:gd name="csX6" fmla="*/ 1627815 w 2665563"/>
              <a:gd name="csY6" fmla="*/ 1313438 h 1551568"/>
              <a:gd name="csX7" fmla="*/ 1561672 w 2665563"/>
              <a:gd name="csY7" fmla="*/ 1253671 h 1551568"/>
              <a:gd name="csX8" fmla="*/ 1491210 w 2665563"/>
              <a:gd name="csY8" fmla="*/ 1317743 h 1551568"/>
              <a:gd name="csX9" fmla="*/ 192631 w 2665563"/>
              <a:gd name="csY9" fmla="*/ 1321863 h 1551568"/>
              <a:gd name="csX10" fmla="*/ 117084 w 2665563"/>
              <a:gd name="csY10" fmla="*/ 1253599 h 1551568"/>
              <a:gd name="csX11" fmla="*/ 0 w 2665563"/>
              <a:gd name="csY11" fmla="*/ 1094582 h 1551568"/>
              <a:gd name="csX12" fmla="*/ 963128 w 2665563"/>
              <a:gd name="csY12" fmla="*/ 281469 h 1551568"/>
              <a:gd name="csX13" fmla="*/ 1068868 w 2665563"/>
              <a:gd name="csY13" fmla="*/ 297976 h 1551568"/>
              <a:gd name="csX14" fmla="*/ 1144416 w 2665563"/>
              <a:gd name="csY14" fmla="*/ 229711 h 1551568"/>
              <a:gd name="csX15" fmla="*/ 1748181 w 2665563"/>
              <a:gd name="csY15" fmla="*/ 897 h 1551568"/>
              <a:gd name="csX0" fmla="*/ 1748181 w 2665563"/>
              <a:gd name="csY0" fmla="*/ 897 h 1551568"/>
              <a:gd name="csX1" fmla="*/ 2433565 w 2665563"/>
              <a:gd name="csY1" fmla="*/ 226135 h 1551568"/>
              <a:gd name="csX2" fmla="*/ 2513443 w 2665563"/>
              <a:gd name="csY2" fmla="*/ 297917 h 1551568"/>
              <a:gd name="csX3" fmla="*/ 2588925 w 2665563"/>
              <a:gd name="csY3" fmla="*/ 229712 h 1551568"/>
              <a:gd name="csX4" fmla="*/ 2665563 w 2665563"/>
              <a:gd name="csY4" fmla="*/ 486420 h 1551568"/>
              <a:gd name="csX5" fmla="*/ 1627815 w 2665563"/>
              <a:gd name="csY5" fmla="*/ 1313438 h 1551568"/>
              <a:gd name="csX6" fmla="*/ 1561672 w 2665563"/>
              <a:gd name="csY6" fmla="*/ 1253671 h 1551568"/>
              <a:gd name="csX7" fmla="*/ 1491210 w 2665563"/>
              <a:gd name="csY7" fmla="*/ 1317743 h 1551568"/>
              <a:gd name="csX8" fmla="*/ 192631 w 2665563"/>
              <a:gd name="csY8" fmla="*/ 1321863 h 1551568"/>
              <a:gd name="csX9" fmla="*/ 117084 w 2665563"/>
              <a:gd name="csY9" fmla="*/ 1253599 h 1551568"/>
              <a:gd name="csX10" fmla="*/ 0 w 2665563"/>
              <a:gd name="csY10" fmla="*/ 1094582 h 1551568"/>
              <a:gd name="csX11" fmla="*/ 963128 w 2665563"/>
              <a:gd name="csY11" fmla="*/ 281469 h 1551568"/>
              <a:gd name="csX12" fmla="*/ 1068868 w 2665563"/>
              <a:gd name="csY12" fmla="*/ 297976 h 1551568"/>
              <a:gd name="csX13" fmla="*/ 1144416 w 2665563"/>
              <a:gd name="csY13" fmla="*/ 229711 h 1551568"/>
              <a:gd name="csX14" fmla="*/ 1748181 w 2665563"/>
              <a:gd name="csY14" fmla="*/ 897 h 1551568"/>
              <a:gd name="csX0" fmla="*/ 1748181 w 2665563"/>
              <a:gd name="csY0" fmla="*/ 897 h 1551568"/>
              <a:gd name="csX1" fmla="*/ 2433565 w 2665563"/>
              <a:gd name="csY1" fmla="*/ 226135 h 1551568"/>
              <a:gd name="csX2" fmla="*/ 2513443 w 2665563"/>
              <a:gd name="csY2" fmla="*/ 297917 h 1551568"/>
              <a:gd name="csX3" fmla="*/ 2665563 w 2665563"/>
              <a:gd name="csY3" fmla="*/ 486420 h 1551568"/>
              <a:gd name="csX4" fmla="*/ 1627815 w 2665563"/>
              <a:gd name="csY4" fmla="*/ 1313438 h 1551568"/>
              <a:gd name="csX5" fmla="*/ 1561672 w 2665563"/>
              <a:gd name="csY5" fmla="*/ 1253671 h 1551568"/>
              <a:gd name="csX6" fmla="*/ 1491210 w 2665563"/>
              <a:gd name="csY6" fmla="*/ 1317743 h 1551568"/>
              <a:gd name="csX7" fmla="*/ 192631 w 2665563"/>
              <a:gd name="csY7" fmla="*/ 1321863 h 1551568"/>
              <a:gd name="csX8" fmla="*/ 117084 w 2665563"/>
              <a:gd name="csY8" fmla="*/ 1253599 h 1551568"/>
              <a:gd name="csX9" fmla="*/ 0 w 2665563"/>
              <a:gd name="csY9" fmla="*/ 1094582 h 1551568"/>
              <a:gd name="csX10" fmla="*/ 963128 w 2665563"/>
              <a:gd name="csY10" fmla="*/ 281469 h 1551568"/>
              <a:gd name="csX11" fmla="*/ 1068868 w 2665563"/>
              <a:gd name="csY11" fmla="*/ 297976 h 1551568"/>
              <a:gd name="csX12" fmla="*/ 1144416 w 2665563"/>
              <a:gd name="csY12" fmla="*/ 229711 h 1551568"/>
              <a:gd name="csX13" fmla="*/ 1748181 w 2665563"/>
              <a:gd name="csY13" fmla="*/ 897 h 1551568"/>
              <a:gd name="csX0" fmla="*/ 1748181 w 2665563"/>
              <a:gd name="csY0" fmla="*/ 897 h 1551568"/>
              <a:gd name="csX1" fmla="*/ 2433565 w 2665563"/>
              <a:gd name="csY1" fmla="*/ 226135 h 1551568"/>
              <a:gd name="csX2" fmla="*/ 2513443 w 2665563"/>
              <a:gd name="csY2" fmla="*/ 297917 h 1551568"/>
              <a:gd name="csX3" fmla="*/ 2665563 w 2665563"/>
              <a:gd name="csY3" fmla="*/ 486420 h 1551568"/>
              <a:gd name="csX4" fmla="*/ 1662321 w 2665563"/>
              <a:gd name="csY4" fmla="*/ 1278932 h 1551568"/>
              <a:gd name="csX5" fmla="*/ 1561672 w 2665563"/>
              <a:gd name="csY5" fmla="*/ 1253671 h 1551568"/>
              <a:gd name="csX6" fmla="*/ 1491210 w 2665563"/>
              <a:gd name="csY6" fmla="*/ 1317743 h 1551568"/>
              <a:gd name="csX7" fmla="*/ 192631 w 2665563"/>
              <a:gd name="csY7" fmla="*/ 1321863 h 1551568"/>
              <a:gd name="csX8" fmla="*/ 117084 w 2665563"/>
              <a:gd name="csY8" fmla="*/ 1253599 h 1551568"/>
              <a:gd name="csX9" fmla="*/ 0 w 2665563"/>
              <a:gd name="csY9" fmla="*/ 1094582 h 1551568"/>
              <a:gd name="csX10" fmla="*/ 963128 w 2665563"/>
              <a:gd name="csY10" fmla="*/ 281469 h 1551568"/>
              <a:gd name="csX11" fmla="*/ 1068868 w 2665563"/>
              <a:gd name="csY11" fmla="*/ 297976 h 1551568"/>
              <a:gd name="csX12" fmla="*/ 1144416 w 2665563"/>
              <a:gd name="csY12" fmla="*/ 229711 h 1551568"/>
              <a:gd name="csX13" fmla="*/ 1748181 w 2665563"/>
              <a:gd name="csY13" fmla="*/ 897 h 155156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</a:cxnLst>
            <a:rect l="l" t="t" r="r" b="b"/>
            <a:pathLst>
              <a:path w="2665563" h="1551568">
                <a:moveTo>
                  <a:pt x="1748181" y="897"/>
                </a:moveTo>
                <a:cubicBezTo>
                  <a:pt x="1990041" y="-9198"/>
                  <a:pt x="2234796" y="65882"/>
                  <a:pt x="2433565" y="226135"/>
                </a:cubicBezTo>
                <a:lnTo>
                  <a:pt x="2513443" y="297917"/>
                </a:lnTo>
                <a:lnTo>
                  <a:pt x="2665563" y="486420"/>
                </a:lnTo>
                <a:lnTo>
                  <a:pt x="1662321" y="1278932"/>
                </a:lnTo>
                <a:lnTo>
                  <a:pt x="1561672" y="1253671"/>
                </a:lnTo>
                <a:lnTo>
                  <a:pt x="1491210" y="1317743"/>
                </a:lnTo>
                <a:cubicBezTo>
                  <a:pt x="1115398" y="1628131"/>
                  <a:pt x="569938" y="1629504"/>
                  <a:pt x="192631" y="1321863"/>
                </a:cubicBezTo>
                <a:lnTo>
                  <a:pt x="117084" y="1253599"/>
                </a:lnTo>
                <a:lnTo>
                  <a:pt x="0" y="1094582"/>
                </a:lnTo>
                <a:lnTo>
                  <a:pt x="963128" y="281469"/>
                </a:lnTo>
                <a:lnTo>
                  <a:pt x="1068868" y="297976"/>
                </a:lnTo>
                <a:lnTo>
                  <a:pt x="1144416" y="229711"/>
                </a:lnTo>
                <a:cubicBezTo>
                  <a:pt x="1320496" y="86142"/>
                  <a:pt x="1533194" y="9870"/>
                  <a:pt x="1748181" y="897"/>
                </a:cubicBezTo>
                <a:close/>
              </a:path>
            </a:pathLst>
          </a:custGeom>
          <a:solidFill>
            <a:schemeClr val="accent4"/>
          </a:solidFill>
          <a:ln w="1439" cap="flat">
            <a:noFill/>
            <a:prstDash val="solid"/>
            <a:miter/>
          </a:ln>
        </p:spPr>
        <p:txBody>
          <a:bodyPr wrap="square">
            <a:noAutofit/>
          </a:bodyPr>
          <a:lstStyle/>
          <a:p>
            <a:endParaRPr lang="fr-FR"/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EC7D8A78-9357-BC81-4A04-2B74BFA61C2D}"/>
              </a:ext>
            </a:extLst>
          </p:cNvPr>
          <p:cNvSpPr/>
          <p:nvPr/>
        </p:nvSpPr>
        <p:spPr>
          <a:xfrm>
            <a:off x="807770" y="2726920"/>
            <a:ext cx="2446546" cy="1551568"/>
          </a:xfrm>
          <a:custGeom>
            <a:avLst/>
            <a:gdLst>
              <a:gd name="csX0" fmla="*/ 1676386 w 2550063"/>
              <a:gd name="csY0" fmla="*/ 0 h 1551568"/>
              <a:gd name="csX1" fmla="*/ 2323163 w 2550063"/>
              <a:gd name="csY1" fmla="*/ 229711 h 1551568"/>
              <a:gd name="csX2" fmla="*/ 2398637 w 2550063"/>
              <a:gd name="csY2" fmla="*/ 297911 h 1551568"/>
              <a:gd name="csX3" fmla="*/ 2474113 w 2550063"/>
              <a:gd name="csY3" fmla="*/ 229711 h 1551568"/>
              <a:gd name="csX4" fmla="*/ 2531593 w 2550063"/>
              <a:gd name="csY4" fmla="*/ 187190 h 1551568"/>
              <a:gd name="csX5" fmla="*/ 2550063 w 2550063"/>
              <a:gd name="csY5" fmla="*/ 473480 h 1551568"/>
              <a:gd name="csX6" fmla="*/ 1533124 w 2550063"/>
              <a:gd name="csY6" fmla="*/ 1329849 h 1551568"/>
              <a:gd name="csX7" fmla="*/ 1522328 w 2550063"/>
              <a:gd name="csY7" fmla="*/ 1321863 h 1551568"/>
              <a:gd name="csX8" fmla="*/ 1446854 w 2550063"/>
              <a:gd name="csY8" fmla="*/ 1253664 h 1551568"/>
              <a:gd name="csX9" fmla="*/ 1371379 w 2550063"/>
              <a:gd name="csY9" fmla="*/ 1321863 h 1551568"/>
              <a:gd name="csX10" fmla="*/ 0 w 2550063"/>
              <a:gd name="csY10" fmla="*/ 1251545 h 1551568"/>
              <a:gd name="csX11" fmla="*/ 951783 w 2550063"/>
              <a:gd name="csY11" fmla="*/ 300030 h 1551568"/>
              <a:gd name="csX12" fmla="*/ 1676386 w 2550063"/>
              <a:gd name="csY12" fmla="*/ 0 h 1551568"/>
              <a:gd name="csX0" fmla="*/ 1676386 w 2550063"/>
              <a:gd name="csY0" fmla="*/ 0 h 1551568"/>
              <a:gd name="csX1" fmla="*/ 2323163 w 2550063"/>
              <a:gd name="csY1" fmla="*/ 229711 h 1551568"/>
              <a:gd name="csX2" fmla="*/ 2398637 w 2550063"/>
              <a:gd name="csY2" fmla="*/ 297911 h 1551568"/>
              <a:gd name="csX3" fmla="*/ 2474113 w 2550063"/>
              <a:gd name="csY3" fmla="*/ 229711 h 1551568"/>
              <a:gd name="csX4" fmla="*/ 2531593 w 2550063"/>
              <a:gd name="csY4" fmla="*/ 187190 h 1551568"/>
              <a:gd name="csX5" fmla="*/ 2550063 w 2550063"/>
              <a:gd name="csY5" fmla="*/ 473480 h 1551568"/>
              <a:gd name="csX6" fmla="*/ 1533124 w 2550063"/>
              <a:gd name="csY6" fmla="*/ 1329849 h 1551568"/>
              <a:gd name="csX7" fmla="*/ 1446854 w 2550063"/>
              <a:gd name="csY7" fmla="*/ 1253664 h 1551568"/>
              <a:gd name="csX8" fmla="*/ 1371379 w 2550063"/>
              <a:gd name="csY8" fmla="*/ 1321863 h 1551568"/>
              <a:gd name="csX9" fmla="*/ 0 w 2550063"/>
              <a:gd name="csY9" fmla="*/ 1251545 h 1551568"/>
              <a:gd name="csX10" fmla="*/ 951783 w 2550063"/>
              <a:gd name="csY10" fmla="*/ 300030 h 1551568"/>
              <a:gd name="csX11" fmla="*/ 1676386 w 2550063"/>
              <a:gd name="csY11" fmla="*/ 0 h 1551568"/>
              <a:gd name="csX0" fmla="*/ 1676386 w 2550063"/>
              <a:gd name="csY0" fmla="*/ 0 h 1551568"/>
              <a:gd name="csX1" fmla="*/ 2323163 w 2550063"/>
              <a:gd name="csY1" fmla="*/ 229711 h 1551568"/>
              <a:gd name="csX2" fmla="*/ 2398637 w 2550063"/>
              <a:gd name="csY2" fmla="*/ 297911 h 1551568"/>
              <a:gd name="csX3" fmla="*/ 2474113 w 2550063"/>
              <a:gd name="csY3" fmla="*/ 229711 h 1551568"/>
              <a:gd name="csX4" fmla="*/ 2550063 w 2550063"/>
              <a:gd name="csY4" fmla="*/ 473480 h 1551568"/>
              <a:gd name="csX5" fmla="*/ 1533124 w 2550063"/>
              <a:gd name="csY5" fmla="*/ 1329849 h 1551568"/>
              <a:gd name="csX6" fmla="*/ 1446854 w 2550063"/>
              <a:gd name="csY6" fmla="*/ 1253664 h 1551568"/>
              <a:gd name="csX7" fmla="*/ 1371379 w 2550063"/>
              <a:gd name="csY7" fmla="*/ 1321863 h 1551568"/>
              <a:gd name="csX8" fmla="*/ 0 w 2550063"/>
              <a:gd name="csY8" fmla="*/ 1251545 h 1551568"/>
              <a:gd name="csX9" fmla="*/ 951783 w 2550063"/>
              <a:gd name="csY9" fmla="*/ 300030 h 1551568"/>
              <a:gd name="csX10" fmla="*/ 1676386 w 2550063"/>
              <a:gd name="csY10" fmla="*/ 0 h 1551568"/>
              <a:gd name="csX0" fmla="*/ 1676386 w 2550063"/>
              <a:gd name="csY0" fmla="*/ 0 h 1551568"/>
              <a:gd name="csX1" fmla="*/ 2323163 w 2550063"/>
              <a:gd name="csY1" fmla="*/ 229711 h 1551568"/>
              <a:gd name="csX2" fmla="*/ 2398637 w 2550063"/>
              <a:gd name="csY2" fmla="*/ 297911 h 1551568"/>
              <a:gd name="csX3" fmla="*/ 2550063 w 2550063"/>
              <a:gd name="csY3" fmla="*/ 473480 h 1551568"/>
              <a:gd name="csX4" fmla="*/ 1533124 w 2550063"/>
              <a:gd name="csY4" fmla="*/ 1329849 h 1551568"/>
              <a:gd name="csX5" fmla="*/ 1446854 w 2550063"/>
              <a:gd name="csY5" fmla="*/ 1253664 h 1551568"/>
              <a:gd name="csX6" fmla="*/ 1371379 w 2550063"/>
              <a:gd name="csY6" fmla="*/ 1321863 h 1551568"/>
              <a:gd name="csX7" fmla="*/ 0 w 2550063"/>
              <a:gd name="csY7" fmla="*/ 1251545 h 1551568"/>
              <a:gd name="csX8" fmla="*/ 951783 w 2550063"/>
              <a:gd name="csY8" fmla="*/ 300030 h 1551568"/>
              <a:gd name="csX9" fmla="*/ 1676386 w 2550063"/>
              <a:gd name="csY9" fmla="*/ 0 h 1551568"/>
              <a:gd name="csX0" fmla="*/ 1676386 w 2446546"/>
              <a:gd name="csY0" fmla="*/ 0 h 1551568"/>
              <a:gd name="csX1" fmla="*/ 2323163 w 2446546"/>
              <a:gd name="csY1" fmla="*/ 229711 h 1551568"/>
              <a:gd name="csX2" fmla="*/ 2398637 w 2446546"/>
              <a:gd name="csY2" fmla="*/ 297911 h 1551568"/>
              <a:gd name="csX3" fmla="*/ 2446546 w 2446546"/>
              <a:gd name="csY3" fmla="*/ 542492 h 1551568"/>
              <a:gd name="csX4" fmla="*/ 1533124 w 2446546"/>
              <a:gd name="csY4" fmla="*/ 1329849 h 1551568"/>
              <a:gd name="csX5" fmla="*/ 1446854 w 2446546"/>
              <a:gd name="csY5" fmla="*/ 1253664 h 1551568"/>
              <a:gd name="csX6" fmla="*/ 1371379 w 2446546"/>
              <a:gd name="csY6" fmla="*/ 1321863 h 1551568"/>
              <a:gd name="csX7" fmla="*/ 0 w 2446546"/>
              <a:gd name="csY7" fmla="*/ 1251545 h 1551568"/>
              <a:gd name="csX8" fmla="*/ 951783 w 2446546"/>
              <a:gd name="csY8" fmla="*/ 300030 h 1551568"/>
              <a:gd name="csX9" fmla="*/ 1676386 w 2446546"/>
              <a:gd name="csY9" fmla="*/ 0 h 1551568"/>
              <a:gd name="csX0" fmla="*/ 1676386 w 2446546"/>
              <a:gd name="csY0" fmla="*/ 0 h 1551568"/>
              <a:gd name="csX1" fmla="*/ 2323163 w 2446546"/>
              <a:gd name="csY1" fmla="*/ 229711 h 1551568"/>
              <a:gd name="csX2" fmla="*/ 2398637 w 2446546"/>
              <a:gd name="csY2" fmla="*/ 297911 h 1551568"/>
              <a:gd name="csX3" fmla="*/ 2446546 w 2446546"/>
              <a:gd name="csY3" fmla="*/ 542492 h 1551568"/>
              <a:gd name="csX4" fmla="*/ 1567630 w 2446546"/>
              <a:gd name="csY4" fmla="*/ 1303970 h 1551568"/>
              <a:gd name="csX5" fmla="*/ 1446854 w 2446546"/>
              <a:gd name="csY5" fmla="*/ 1253664 h 1551568"/>
              <a:gd name="csX6" fmla="*/ 1371379 w 2446546"/>
              <a:gd name="csY6" fmla="*/ 1321863 h 1551568"/>
              <a:gd name="csX7" fmla="*/ 0 w 2446546"/>
              <a:gd name="csY7" fmla="*/ 1251545 h 1551568"/>
              <a:gd name="csX8" fmla="*/ 951783 w 2446546"/>
              <a:gd name="csY8" fmla="*/ 300030 h 1551568"/>
              <a:gd name="csX9" fmla="*/ 1676386 w 2446546"/>
              <a:gd name="csY9" fmla="*/ 0 h 155156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</a:cxnLst>
            <a:rect l="l" t="t" r="r" b="b"/>
            <a:pathLst>
              <a:path w="2446546" h="1551568">
                <a:moveTo>
                  <a:pt x="1676386" y="0"/>
                </a:moveTo>
                <a:cubicBezTo>
                  <a:pt x="1905868" y="0"/>
                  <a:pt x="2135348" y="76570"/>
                  <a:pt x="2323163" y="229711"/>
                </a:cubicBezTo>
                <a:lnTo>
                  <a:pt x="2398637" y="297911"/>
                </a:lnTo>
                <a:lnTo>
                  <a:pt x="2446546" y="542492"/>
                </a:lnTo>
                <a:lnTo>
                  <a:pt x="1567630" y="1303970"/>
                </a:lnTo>
                <a:lnTo>
                  <a:pt x="1446854" y="1253664"/>
                </a:lnTo>
                <a:lnTo>
                  <a:pt x="1371379" y="1321863"/>
                </a:lnTo>
                <a:cubicBezTo>
                  <a:pt x="968919" y="1650013"/>
                  <a:pt x="375128" y="1626574"/>
                  <a:pt x="0" y="1251545"/>
                </a:cubicBezTo>
                <a:lnTo>
                  <a:pt x="951783" y="300030"/>
                </a:lnTo>
                <a:cubicBezTo>
                  <a:pt x="1151857" y="100010"/>
                  <a:pt x="1414122" y="0"/>
                  <a:pt x="1676386" y="0"/>
                </a:cubicBezTo>
                <a:close/>
              </a:path>
            </a:pathLst>
          </a:custGeom>
          <a:solidFill>
            <a:schemeClr val="accent1"/>
          </a:solidFill>
          <a:ln w="1439" cap="flat">
            <a:noFill/>
            <a:prstDash val="solid"/>
            <a:miter/>
          </a:ln>
        </p:spPr>
        <p:txBody>
          <a:bodyPr wrap="square">
            <a:noAutofit/>
          </a:bodyPr>
          <a:lstStyle/>
          <a:p>
            <a:endParaRPr lang="fr-FR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23BA16F-1ED0-0418-3E4C-9D2D96D3B9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5-Step Twisted Arrow Process </a:t>
            </a:r>
          </a:p>
        </p:txBody>
      </p:sp>
      <p:sp>
        <p:nvSpPr>
          <p:cNvPr id="5" name="Forme libre 4">
            <a:extLst>
              <a:ext uri="{FF2B5EF4-FFF2-40B4-BE49-F238E27FC236}">
                <a16:creationId xmlns:a16="http://schemas.microsoft.com/office/drawing/2014/main" id="{24087189-50D2-2675-209F-BD42DD5208A0}"/>
              </a:ext>
            </a:extLst>
          </p:cNvPr>
          <p:cNvSpPr/>
          <p:nvPr/>
        </p:nvSpPr>
        <p:spPr>
          <a:xfrm>
            <a:off x="2252277" y="2726923"/>
            <a:ext cx="2400982" cy="1551561"/>
          </a:xfrm>
          <a:custGeom>
            <a:avLst/>
            <a:gdLst>
              <a:gd name="csX0" fmla="*/ 250319 w 250319"/>
              <a:gd name="csY0" fmla="*/ 31280 h 161761"/>
              <a:gd name="csX1" fmla="*/ 99230 w 250319"/>
              <a:gd name="csY1" fmla="*/ 31280 h 161761"/>
              <a:gd name="csX2" fmla="*/ 0 w 250319"/>
              <a:gd name="csY2" fmla="*/ 130482 h 161761"/>
              <a:gd name="csX3" fmla="*/ 0 w 250319"/>
              <a:gd name="csY3" fmla="*/ 130482 h 161761"/>
              <a:gd name="csX4" fmla="*/ 151089 w 250319"/>
              <a:gd name="csY4" fmla="*/ 130482 h 161761"/>
              <a:gd name="csX5" fmla="*/ 250319 w 250319"/>
              <a:gd name="csY5" fmla="*/ 31280 h 161761"/>
              <a:gd name="csX6" fmla="*/ 250319 w 250319"/>
              <a:gd name="csY6" fmla="*/ 31280 h 16176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</a:cxnLst>
            <a:rect l="l" t="t" r="r" b="b"/>
            <a:pathLst>
              <a:path w="250319" h="161761">
                <a:moveTo>
                  <a:pt x="250319" y="31280"/>
                </a:moveTo>
                <a:cubicBezTo>
                  <a:pt x="208602" y="-10427"/>
                  <a:pt x="140948" y="-10427"/>
                  <a:pt x="99230" y="31280"/>
                </a:cubicBezTo>
                <a:lnTo>
                  <a:pt x="0" y="130482"/>
                </a:lnTo>
                <a:lnTo>
                  <a:pt x="0" y="130482"/>
                </a:lnTo>
                <a:cubicBezTo>
                  <a:pt x="41717" y="172188"/>
                  <a:pt x="109372" y="172188"/>
                  <a:pt x="151089" y="130482"/>
                </a:cubicBezTo>
                <a:lnTo>
                  <a:pt x="250319" y="31280"/>
                </a:lnTo>
                <a:lnTo>
                  <a:pt x="250319" y="31280"/>
                </a:lnTo>
                <a:close/>
              </a:path>
            </a:pathLst>
          </a:custGeom>
          <a:solidFill>
            <a:schemeClr val="accent2"/>
          </a:solidFill>
          <a:ln w="1439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7" name="Forme libre 6">
            <a:extLst>
              <a:ext uri="{FF2B5EF4-FFF2-40B4-BE49-F238E27FC236}">
                <a16:creationId xmlns:a16="http://schemas.microsoft.com/office/drawing/2014/main" id="{9BE87F67-C7E6-E19E-27C4-EBE76DCE3C7F}"/>
              </a:ext>
            </a:extLst>
          </p:cNvPr>
          <p:cNvSpPr/>
          <p:nvPr/>
        </p:nvSpPr>
        <p:spPr>
          <a:xfrm>
            <a:off x="5141438" y="2726923"/>
            <a:ext cx="2400982" cy="1551561"/>
          </a:xfrm>
          <a:custGeom>
            <a:avLst/>
            <a:gdLst>
              <a:gd name="csX0" fmla="*/ 250319 w 250319"/>
              <a:gd name="csY0" fmla="*/ 31280 h 161761"/>
              <a:gd name="csX1" fmla="*/ 99230 w 250319"/>
              <a:gd name="csY1" fmla="*/ 31280 h 161761"/>
              <a:gd name="csX2" fmla="*/ 0 w 250319"/>
              <a:gd name="csY2" fmla="*/ 130482 h 161761"/>
              <a:gd name="csX3" fmla="*/ 0 w 250319"/>
              <a:gd name="csY3" fmla="*/ 130482 h 161761"/>
              <a:gd name="csX4" fmla="*/ 151089 w 250319"/>
              <a:gd name="csY4" fmla="*/ 130482 h 161761"/>
              <a:gd name="csX5" fmla="*/ 250319 w 250319"/>
              <a:gd name="csY5" fmla="*/ 31280 h 161761"/>
              <a:gd name="csX6" fmla="*/ 250319 w 250319"/>
              <a:gd name="csY6" fmla="*/ 31280 h 16176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</a:cxnLst>
            <a:rect l="l" t="t" r="r" b="b"/>
            <a:pathLst>
              <a:path w="250319" h="161761">
                <a:moveTo>
                  <a:pt x="250319" y="31280"/>
                </a:moveTo>
                <a:cubicBezTo>
                  <a:pt x="208602" y="-10427"/>
                  <a:pt x="140948" y="-10427"/>
                  <a:pt x="99230" y="31280"/>
                </a:cubicBezTo>
                <a:lnTo>
                  <a:pt x="0" y="130482"/>
                </a:lnTo>
                <a:lnTo>
                  <a:pt x="0" y="130482"/>
                </a:lnTo>
                <a:cubicBezTo>
                  <a:pt x="41717" y="172188"/>
                  <a:pt x="109372" y="172188"/>
                  <a:pt x="151089" y="130482"/>
                </a:cubicBezTo>
                <a:lnTo>
                  <a:pt x="250319" y="31280"/>
                </a:lnTo>
                <a:lnTo>
                  <a:pt x="250319" y="31280"/>
                </a:lnTo>
                <a:close/>
              </a:path>
            </a:pathLst>
          </a:custGeom>
          <a:solidFill>
            <a:schemeClr val="accent5"/>
          </a:solidFill>
          <a:ln w="1439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pic>
        <p:nvPicPr>
          <p:cNvPr id="14" name="Graphic 13" descr="Bullseye with solid fill">
            <a:extLst>
              <a:ext uri="{FF2B5EF4-FFF2-40B4-BE49-F238E27FC236}">
                <a16:creationId xmlns:a16="http://schemas.microsoft.com/office/drawing/2014/main" id="{DA4DDE17-1E5C-736B-4A39-99553A65491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316586" y="3651547"/>
            <a:ext cx="444225" cy="444225"/>
          </a:xfrm>
          <a:prstGeom prst="rect">
            <a:avLst/>
          </a:prstGeom>
        </p:spPr>
      </p:pic>
      <p:pic>
        <p:nvPicPr>
          <p:cNvPr id="15" name="Graphic 15" descr="Gears with solid fill">
            <a:extLst>
              <a:ext uri="{FF2B5EF4-FFF2-40B4-BE49-F238E27FC236}">
                <a16:creationId xmlns:a16="http://schemas.microsoft.com/office/drawing/2014/main" id="{584649C9-1EC1-349D-DE9E-8F8B7D7A43C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575485" y="2926649"/>
            <a:ext cx="444225" cy="444225"/>
          </a:xfrm>
          <a:prstGeom prst="rect">
            <a:avLst/>
          </a:prstGeom>
        </p:spPr>
      </p:pic>
      <p:pic>
        <p:nvPicPr>
          <p:cNvPr id="16" name="Graphic 16" descr="Hourglass 30% with solid fill">
            <a:extLst>
              <a:ext uri="{FF2B5EF4-FFF2-40B4-BE49-F238E27FC236}">
                <a16:creationId xmlns:a16="http://schemas.microsoft.com/office/drawing/2014/main" id="{613698DF-5576-DED6-06FA-7102C6C25BB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734613" y="2926649"/>
            <a:ext cx="444225" cy="444225"/>
          </a:xfrm>
          <a:prstGeom prst="rect">
            <a:avLst/>
          </a:prstGeom>
        </p:spPr>
      </p:pic>
      <p:pic>
        <p:nvPicPr>
          <p:cNvPr id="17" name="Graphic 17" descr="Lightbulb with solid fill">
            <a:extLst>
              <a:ext uri="{FF2B5EF4-FFF2-40B4-BE49-F238E27FC236}">
                <a16:creationId xmlns:a16="http://schemas.microsoft.com/office/drawing/2014/main" id="{5A8B6DF0-524C-1C6E-C2BB-20D8F4C706F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7145438" y="3651547"/>
            <a:ext cx="444225" cy="444225"/>
          </a:xfrm>
          <a:prstGeom prst="rect">
            <a:avLst/>
          </a:prstGeom>
        </p:spPr>
      </p:pic>
      <p:pic>
        <p:nvPicPr>
          <p:cNvPr id="18" name="Graphic 18" descr="Research with solid fill">
            <a:extLst>
              <a:ext uri="{FF2B5EF4-FFF2-40B4-BE49-F238E27FC236}">
                <a16:creationId xmlns:a16="http://schemas.microsoft.com/office/drawing/2014/main" id="{20B5F913-9EDE-7AB7-53BA-DA1FE409A0A9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4269139" y="3651547"/>
            <a:ext cx="444225" cy="444225"/>
          </a:xfrm>
          <a:prstGeom prst="rect">
            <a:avLst/>
          </a:prstGeom>
        </p:spPr>
      </p:pic>
      <p:sp>
        <p:nvSpPr>
          <p:cNvPr id="34" name="ZoneTexte 33">
            <a:extLst>
              <a:ext uri="{FF2B5EF4-FFF2-40B4-BE49-F238E27FC236}">
                <a16:creationId xmlns:a16="http://schemas.microsoft.com/office/drawing/2014/main" id="{C5DBD29A-28E7-6565-38A1-A7AC99A40D80}"/>
              </a:ext>
            </a:extLst>
          </p:cNvPr>
          <p:cNvSpPr txBox="1"/>
          <p:nvPr/>
        </p:nvSpPr>
        <p:spPr>
          <a:xfrm>
            <a:off x="2058950" y="2794818"/>
            <a:ext cx="704039" cy="707886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01</a:t>
            </a:r>
          </a:p>
        </p:txBody>
      </p:sp>
      <p:sp>
        <p:nvSpPr>
          <p:cNvPr id="35" name="ZoneTexte 34">
            <a:extLst>
              <a:ext uri="{FF2B5EF4-FFF2-40B4-BE49-F238E27FC236}">
                <a16:creationId xmlns:a16="http://schemas.microsoft.com/office/drawing/2014/main" id="{11C7A9FB-D034-534A-F8E7-6F18ED1BE18A}"/>
              </a:ext>
            </a:extLst>
          </p:cNvPr>
          <p:cNvSpPr txBox="1"/>
          <p:nvPr/>
        </p:nvSpPr>
        <p:spPr>
          <a:xfrm>
            <a:off x="2714377" y="3519716"/>
            <a:ext cx="704039" cy="707886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02</a:t>
            </a:r>
          </a:p>
        </p:txBody>
      </p:sp>
      <p:sp>
        <p:nvSpPr>
          <p:cNvPr id="36" name="ZoneTexte 35">
            <a:extLst>
              <a:ext uri="{FF2B5EF4-FFF2-40B4-BE49-F238E27FC236}">
                <a16:creationId xmlns:a16="http://schemas.microsoft.com/office/drawing/2014/main" id="{C84B69DA-AFC4-7DE5-B061-78C70ACF8C39}"/>
              </a:ext>
            </a:extLst>
          </p:cNvPr>
          <p:cNvSpPr txBox="1"/>
          <p:nvPr/>
        </p:nvSpPr>
        <p:spPr>
          <a:xfrm>
            <a:off x="4936829" y="2794818"/>
            <a:ext cx="704039" cy="707886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03</a:t>
            </a:r>
          </a:p>
        </p:txBody>
      </p:sp>
      <p:sp>
        <p:nvSpPr>
          <p:cNvPr id="37" name="ZoneTexte 36">
            <a:extLst>
              <a:ext uri="{FF2B5EF4-FFF2-40B4-BE49-F238E27FC236}">
                <a16:creationId xmlns:a16="http://schemas.microsoft.com/office/drawing/2014/main" id="{7612C5B3-58C6-B734-B64C-3C7FAAE781EC}"/>
              </a:ext>
            </a:extLst>
          </p:cNvPr>
          <p:cNvSpPr txBox="1"/>
          <p:nvPr/>
        </p:nvSpPr>
        <p:spPr>
          <a:xfrm>
            <a:off x="5556266" y="3519716"/>
            <a:ext cx="704039" cy="707886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04</a:t>
            </a:r>
          </a:p>
        </p:txBody>
      </p:sp>
      <p:sp>
        <p:nvSpPr>
          <p:cNvPr id="38" name="ZoneTexte 37">
            <a:extLst>
              <a:ext uri="{FF2B5EF4-FFF2-40B4-BE49-F238E27FC236}">
                <a16:creationId xmlns:a16="http://schemas.microsoft.com/office/drawing/2014/main" id="{650F56FB-20E9-2F8F-BC19-2E15AB16FA81}"/>
              </a:ext>
            </a:extLst>
          </p:cNvPr>
          <p:cNvSpPr txBox="1"/>
          <p:nvPr/>
        </p:nvSpPr>
        <p:spPr>
          <a:xfrm>
            <a:off x="8870876" y="1625236"/>
            <a:ext cx="704039" cy="707886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05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745D11A-8B2A-FC79-ED22-88781146BC36}"/>
              </a:ext>
            </a:extLst>
          </p:cNvPr>
          <p:cNvGrpSpPr/>
          <p:nvPr/>
        </p:nvGrpSpPr>
        <p:grpSpPr>
          <a:xfrm>
            <a:off x="1902847" y="4561200"/>
            <a:ext cx="2327098" cy="1290153"/>
            <a:chOff x="332936" y="2627766"/>
            <a:chExt cx="2926080" cy="1290153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843D5448-4C9A-F798-02E1-EFD35A800FAC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accent1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8FE97B70-2160-3902-5BD8-7C1DA4538A40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pharetra.</a:t>
              </a:r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1F863E64-8D9E-3E69-F10C-9999C8F7A207}"/>
              </a:ext>
            </a:extLst>
          </p:cNvPr>
          <p:cNvGrpSpPr/>
          <p:nvPr/>
        </p:nvGrpSpPr>
        <p:grpSpPr>
          <a:xfrm>
            <a:off x="4745074" y="4561201"/>
            <a:ext cx="2327098" cy="1290153"/>
            <a:chOff x="332936" y="2627766"/>
            <a:chExt cx="2926080" cy="1290153"/>
          </a:xfrm>
        </p:grpSpPr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EF3C9271-3582-2CF7-4890-F08B44898807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E82BABCF-6B00-1544-5181-78D92FD90996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pharetra.</a:t>
              </a: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7330B9FE-6271-DA78-C972-70CB63EDB2C9}"/>
              </a:ext>
            </a:extLst>
          </p:cNvPr>
          <p:cNvGrpSpPr/>
          <p:nvPr/>
        </p:nvGrpSpPr>
        <p:grpSpPr>
          <a:xfrm>
            <a:off x="1241171" y="1173312"/>
            <a:ext cx="2327098" cy="1290153"/>
            <a:chOff x="332936" y="2627766"/>
            <a:chExt cx="2926080" cy="1290153"/>
          </a:xfrm>
        </p:grpSpPr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816B805C-478F-325D-5436-05780C451255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accent5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A0A4ACFD-0BB6-4C0C-E709-722902E29734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pharetra.</a:t>
              </a:r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A570C46E-4495-1916-900C-E91B24B66758}"/>
              </a:ext>
            </a:extLst>
          </p:cNvPr>
          <p:cNvGrpSpPr/>
          <p:nvPr/>
        </p:nvGrpSpPr>
        <p:grpSpPr>
          <a:xfrm>
            <a:off x="10006053" y="504360"/>
            <a:ext cx="1889552" cy="1474819"/>
            <a:chOff x="332936" y="2627766"/>
            <a:chExt cx="2926080" cy="1474819"/>
          </a:xfrm>
        </p:grpSpPr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55C1AE08-A932-3F80-69AB-B3955B3384F4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rgbClr val="941651"/>
                  </a:solidFill>
                </a:rPr>
                <a:t>Lorem Ipsum</a:t>
              </a: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9D74A3E1-2C0C-6F84-39AC-80049BDE39EB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pharetra.</a:t>
              </a:r>
            </a:p>
          </p:txBody>
        </p: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A0F04CBC-FCEF-1D59-5F40-14C77360B0A1}"/>
              </a:ext>
            </a:extLst>
          </p:cNvPr>
          <p:cNvGrpSpPr/>
          <p:nvPr/>
        </p:nvGrpSpPr>
        <p:grpSpPr>
          <a:xfrm>
            <a:off x="4127263" y="1173312"/>
            <a:ext cx="2327098" cy="1290153"/>
            <a:chOff x="332936" y="2627766"/>
            <a:chExt cx="2926080" cy="1290153"/>
          </a:xfrm>
        </p:grpSpPr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4EBBC804-BAB7-6FA1-E721-F9EFAC7C6D1A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rgbClr val="7030A0"/>
                  </a:solidFill>
                </a:rPr>
                <a:t>Lorem Ipsum</a:t>
              </a: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9026A00E-9021-A10A-C965-C7CBB1C37540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5971092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34174B-134B-38B3-0F7D-90DB62EFA8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Freeform: Shape 39">
            <a:extLst>
              <a:ext uri="{FF2B5EF4-FFF2-40B4-BE49-F238E27FC236}">
                <a16:creationId xmlns:a16="http://schemas.microsoft.com/office/drawing/2014/main" id="{A8907B6E-FC11-3BE5-1F53-A5B0FCBEFA2D}"/>
              </a:ext>
            </a:extLst>
          </p:cNvPr>
          <p:cNvSpPr/>
          <p:nvPr/>
        </p:nvSpPr>
        <p:spPr>
          <a:xfrm>
            <a:off x="6515100" y="1538684"/>
            <a:ext cx="3236651" cy="2739938"/>
          </a:xfrm>
          <a:custGeom>
            <a:avLst/>
            <a:gdLst>
              <a:gd name="csX0" fmla="*/ 2131161 w 3236651"/>
              <a:gd name="csY0" fmla="*/ 0 h 2739938"/>
              <a:gd name="csX1" fmla="*/ 3180635 w 3236651"/>
              <a:gd name="csY1" fmla="*/ 0 h 2739938"/>
              <a:gd name="csX2" fmla="*/ 3180357 w 3236651"/>
              <a:gd name="csY2" fmla="*/ 134 h 2739938"/>
              <a:gd name="csX3" fmla="*/ 3236651 w 3236651"/>
              <a:gd name="csY3" fmla="*/ 56418 h 2739938"/>
              <a:gd name="csX4" fmla="*/ 3236651 w 3236651"/>
              <a:gd name="csY4" fmla="*/ 1105605 h 2739938"/>
              <a:gd name="csX5" fmla="*/ 3140485 w 3236651"/>
              <a:gd name="csY5" fmla="*/ 1145468 h 2739938"/>
              <a:gd name="csX6" fmla="*/ 2977666 w 3236651"/>
              <a:gd name="csY6" fmla="*/ 982697 h 2739938"/>
              <a:gd name="csX7" fmla="*/ 2864110 w 3236651"/>
              <a:gd name="csY7" fmla="*/ 1096225 h 2739938"/>
              <a:gd name="csX8" fmla="*/ 2283631 w 3236651"/>
              <a:gd name="csY8" fmla="*/ 1676551 h 2739938"/>
              <a:gd name="csX9" fmla="*/ 1520046 w 3236651"/>
              <a:gd name="csY9" fmla="*/ 2439915 h 2739938"/>
              <a:gd name="csX10" fmla="*/ 148667 w 3236651"/>
              <a:gd name="csY10" fmla="*/ 2510233 h 2739938"/>
              <a:gd name="csX11" fmla="*/ 73118 w 3236651"/>
              <a:gd name="csY11" fmla="*/ 2441967 h 2739938"/>
              <a:gd name="csX12" fmla="*/ 12126 w 3236651"/>
              <a:gd name="csY12" fmla="*/ 2497079 h 2739938"/>
              <a:gd name="csX13" fmla="*/ 0 w 3236651"/>
              <a:gd name="csY13" fmla="*/ 2373395 h 2739938"/>
              <a:gd name="csX14" fmla="*/ 971687 w 3236651"/>
              <a:gd name="csY14" fmla="*/ 1437995 h 2739938"/>
              <a:gd name="csX15" fmla="*/ 1024928 w 3236651"/>
              <a:gd name="csY15" fmla="*/ 1486105 h 2739938"/>
              <a:gd name="csX16" fmla="*/ 1124739 w 3236651"/>
              <a:gd name="csY16" fmla="*/ 1386321 h 2739938"/>
              <a:gd name="csX17" fmla="*/ 1415045 w 3236651"/>
              <a:gd name="csY17" fmla="*/ 1096090 h 2739938"/>
              <a:gd name="csX18" fmla="*/ 2253273 w 3236651"/>
              <a:gd name="csY18" fmla="*/ 258093 h 2739938"/>
              <a:gd name="csX19" fmla="*/ 2091279 w 3236651"/>
              <a:gd name="csY19" fmla="*/ 96147 h 2739938"/>
              <a:gd name="csX20" fmla="*/ 2131161 w 3236651"/>
              <a:gd name="csY20" fmla="*/ 0 h 2739938"/>
              <a:gd name="csX0" fmla="*/ 2131161 w 3236651"/>
              <a:gd name="csY0" fmla="*/ 0 h 2739938"/>
              <a:gd name="csX1" fmla="*/ 3180635 w 3236651"/>
              <a:gd name="csY1" fmla="*/ 0 h 2739938"/>
              <a:gd name="csX2" fmla="*/ 3180357 w 3236651"/>
              <a:gd name="csY2" fmla="*/ 134 h 2739938"/>
              <a:gd name="csX3" fmla="*/ 3236651 w 3236651"/>
              <a:gd name="csY3" fmla="*/ 56418 h 2739938"/>
              <a:gd name="csX4" fmla="*/ 3236651 w 3236651"/>
              <a:gd name="csY4" fmla="*/ 1105605 h 2739938"/>
              <a:gd name="csX5" fmla="*/ 3140485 w 3236651"/>
              <a:gd name="csY5" fmla="*/ 1145468 h 2739938"/>
              <a:gd name="csX6" fmla="*/ 2977666 w 3236651"/>
              <a:gd name="csY6" fmla="*/ 982697 h 2739938"/>
              <a:gd name="csX7" fmla="*/ 2864110 w 3236651"/>
              <a:gd name="csY7" fmla="*/ 1096225 h 2739938"/>
              <a:gd name="csX8" fmla="*/ 2283631 w 3236651"/>
              <a:gd name="csY8" fmla="*/ 1676551 h 2739938"/>
              <a:gd name="csX9" fmla="*/ 1520046 w 3236651"/>
              <a:gd name="csY9" fmla="*/ 2439915 h 2739938"/>
              <a:gd name="csX10" fmla="*/ 148667 w 3236651"/>
              <a:gd name="csY10" fmla="*/ 2510233 h 2739938"/>
              <a:gd name="csX11" fmla="*/ 73118 w 3236651"/>
              <a:gd name="csY11" fmla="*/ 2441967 h 2739938"/>
              <a:gd name="csX12" fmla="*/ 12126 w 3236651"/>
              <a:gd name="csY12" fmla="*/ 2497079 h 2739938"/>
              <a:gd name="csX13" fmla="*/ 0 w 3236651"/>
              <a:gd name="csY13" fmla="*/ 2373395 h 2739938"/>
              <a:gd name="csX14" fmla="*/ 941495 w 3236651"/>
              <a:gd name="csY14" fmla="*/ 1468188 h 2739938"/>
              <a:gd name="csX15" fmla="*/ 1024928 w 3236651"/>
              <a:gd name="csY15" fmla="*/ 1486105 h 2739938"/>
              <a:gd name="csX16" fmla="*/ 1124739 w 3236651"/>
              <a:gd name="csY16" fmla="*/ 1386321 h 2739938"/>
              <a:gd name="csX17" fmla="*/ 1415045 w 3236651"/>
              <a:gd name="csY17" fmla="*/ 1096090 h 2739938"/>
              <a:gd name="csX18" fmla="*/ 2253273 w 3236651"/>
              <a:gd name="csY18" fmla="*/ 258093 h 2739938"/>
              <a:gd name="csX19" fmla="*/ 2091279 w 3236651"/>
              <a:gd name="csY19" fmla="*/ 96147 h 2739938"/>
              <a:gd name="csX20" fmla="*/ 2131161 w 3236651"/>
              <a:gd name="csY20" fmla="*/ 0 h 2739938"/>
              <a:gd name="csX0" fmla="*/ 2131161 w 3236651"/>
              <a:gd name="csY0" fmla="*/ 0 h 2739938"/>
              <a:gd name="csX1" fmla="*/ 3180635 w 3236651"/>
              <a:gd name="csY1" fmla="*/ 0 h 2739938"/>
              <a:gd name="csX2" fmla="*/ 3180357 w 3236651"/>
              <a:gd name="csY2" fmla="*/ 134 h 2739938"/>
              <a:gd name="csX3" fmla="*/ 3236651 w 3236651"/>
              <a:gd name="csY3" fmla="*/ 56418 h 2739938"/>
              <a:gd name="csX4" fmla="*/ 3236651 w 3236651"/>
              <a:gd name="csY4" fmla="*/ 1105605 h 2739938"/>
              <a:gd name="csX5" fmla="*/ 3140485 w 3236651"/>
              <a:gd name="csY5" fmla="*/ 1145468 h 2739938"/>
              <a:gd name="csX6" fmla="*/ 2977666 w 3236651"/>
              <a:gd name="csY6" fmla="*/ 982697 h 2739938"/>
              <a:gd name="csX7" fmla="*/ 2864110 w 3236651"/>
              <a:gd name="csY7" fmla="*/ 1096225 h 2739938"/>
              <a:gd name="csX8" fmla="*/ 2283631 w 3236651"/>
              <a:gd name="csY8" fmla="*/ 1676551 h 2739938"/>
              <a:gd name="csX9" fmla="*/ 1520046 w 3236651"/>
              <a:gd name="csY9" fmla="*/ 2439915 h 2739938"/>
              <a:gd name="csX10" fmla="*/ 148667 w 3236651"/>
              <a:gd name="csY10" fmla="*/ 2510233 h 2739938"/>
              <a:gd name="csX11" fmla="*/ 73118 w 3236651"/>
              <a:gd name="csY11" fmla="*/ 2441967 h 2739938"/>
              <a:gd name="csX12" fmla="*/ 0 w 3236651"/>
              <a:gd name="csY12" fmla="*/ 2373395 h 2739938"/>
              <a:gd name="csX13" fmla="*/ 941495 w 3236651"/>
              <a:gd name="csY13" fmla="*/ 1468188 h 2739938"/>
              <a:gd name="csX14" fmla="*/ 1024928 w 3236651"/>
              <a:gd name="csY14" fmla="*/ 1486105 h 2739938"/>
              <a:gd name="csX15" fmla="*/ 1124739 w 3236651"/>
              <a:gd name="csY15" fmla="*/ 1386321 h 2739938"/>
              <a:gd name="csX16" fmla="*/ 1415045 w 3236651"/>
              <a:gd name="csY16" fmla="*/ 1096090 h 2739938"/>
              <a:gd name="csX17" fmla="*/ 2253273 w 3236651"/>
              <a:gd name="csY17" fmla="*/ 258093 h 2739938"/>
              <a:gd name="csX18" fmla="*/ 2091279 w 3236651"/>
              <a:gd name="csY18" fmla="*/ 96147 h 2739938"/>
              <a:gd name="csX19" fmla="*/ 2131161 w 3236651"/>
              <a:gd name="csY19" fmla="*/ 0 h 273993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</a:cxnLst>
            <a:rect l="l" t="t" r="r" b="b"/>
            <a:pathLst>
              <a:path w="3236651" h="2739938">
                <a:moveTo>
                  <a:pt x="2131161" y="0"/>
                </a:moveTo>
                <a:lnTo>
                  <a:pt x="3180635" y="0"/>
                </a:lnTo>
                <a:lnTo>
                  <a:pt x="3180357" y="134"/>
                </a:lnTo>
                <a:cubicBezTo>
                  <a:pt x="3211406" y="134"/>
                  <a:pt x="3236651" y="25380"/>
                  <a:pt x="3236651" y="56418"/>
                </a:cubicBezTo>
                <a:lnTo>
                  <a:pt x="3236651" y="1105605"/>
                </a:lnTo>
                <a:cubicBezTo>
                  <a:pt x="3236651" y="1155818"/>
                  <a:pt x="3175945" y="1180919"/>
                  <a:pt x="3140485" y="1145468"/>
                </a:cubicBezTo>
                <a:lnTo>
                  <a:pt x="2977666" y="982697"/>
                </a:lnTo>
                <a:lnTo>
                  <a:pt x="2864110" y="1096225"/>
                </a:lnTo>
                <a:lnTo>
                  <a:pt x="2283631" y="1676551"/>
                </a:lnTo>
                <a:lnTo>
                  <a:pt x="1520046" y="2439915"/>
                </a:lnTo>
                <a:cubicBezTo>
                  <a:pt x="1144918" y="2814944"/>
                  <a:pt x="551128" y="2838383"/>
                  <a:pt x="148667" y="2510233"/>
                </a:cubicBezTo>
                <a:lnTo>
                  <a:pt x="73118" y="2441967"/>
                </a:lnTo>
                <a:lnTo>
                  <a:pt x="0" y="2373395"/>
                </a:lnTo>
                <a:lnTo>
                  <a:pt x="941495" y="1468188"/>
                </a:lnTo>
                <a:lnTo>
                  <a:pt x="1024928" y="1486105"/>
                </a:lnTo>
                <a:lnTo>
                  <a:pt x="1124739" y="1386321"/>
                </a:lnTo>
                <a:lnTo>
                  <a:pt x="1415045" y="1096090"/>
                </a:lnTo>
                <a:lnTo>
                  <a:pt x="2253273" y="258093"/>
                </a:lnTo>
                <a:lnTo>
                  <a:pt x="2091279" y="96147"/>
                </a:lnTo>
                <a:cubicBezTo>
                  <a:pt x="2055828" y="60552"/>
                  <a:pt x="2080939" y="0"/>
                  <a:pt x="2131161" y="0"/>
                </a:cubicBezTo>
                <a:close/>
              </a:path>
            </a:pathLst>
          </a:custGeom>
          <a:solidFill>
            <a:schemeClr val="accent3"/>
          </a:solidFill>
          <a:ln w="1439" cap="flat">
            <a:noFill/>
            <a:prstDash val="solid"/>
            <a:miter/>
          </a:ln>
        </p:spPr>
        <p:txBody>
          <a:bodyPr wrap="square">
            <a:noAutofit/>
          </a:bodyPr>
          <a:lstStyle/>
          <a:p>
            <a:endParaRPr lang="fr-FR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C3E395EE-B723-D7EF-F873-1AAB3370CD89}"/>
              </a:ext>
            </a:extLst>
          </p:cNvPr>
          <p:cNvSpPr/>
          <p:nvPr/>
        </p:nvSpPr>
        <p:spPr>
          <a:xfrm>
            <a:off x="3582119" y="2726920"/>
            <a:ext cx="2665563" cy="1551568"/>
          </a:xfrm>
          <a:custGeom>
            <a:avLst/>
            <a:gdLst>
              <a:gd name="csX0" fmla="*/ 1748181 w 2665563"/>
              <a:gd name="csY0" fmla="*/ 897 h 1551568"/>
              <a:gd name="csX1" fmla="*/ 2433565 w 2665563"/>
              <a:gd name="csY1" fmla="*/ 226135 h 1551568"/>
              <a:gd name="csX2" fmla="*/ 2513443 w 2665563"/>
              <a:gd name="csY2" fmla="*/ 297917 h 1551568"/>
              <a:gd name="csX3" fmla="*/ 2588925 w 2665563"/>
              <a:gd name="csY3" fmla="*/ 229712 h 1551568"/>
              <a:gd name="csX4" fmla="*/ 2622557 w 2665563"/>
              <a:gd name="csY4" fmla="*/ 206879 h 1551568"/>
              <a:gd name="csX5" fmla="*/ 2665563 w 2665563"/>
              <a:gd name="csY5" fmla="*/ 486420 h 1551568"/>
              <a:gd name="csX6" fmla="*/ 1627815 w 2665563"/>
              <a:gd name="csY6" fmla="*/ 1313438 h 1551568"/>
              <a:gd name="csX7" fmla="*/ 1561672 w 2665563"/>
              <a:gd name="csY7" fmla="*/ 1253671 h 1551568"/>
              <a:gd name="csX8" fmla="*/ 1491210 w 2665563"/>
              <a:gd name="csY8" fmla="*/ 1317743 h 1551568"/>
              <a:gd name="csX9" fmla="*/ 192631 w 2665563"/>
              <a:gd name="csY9" fmla="*/ 1321863 h 1551568"/>
              <a:gd name="csX10" fmla="*/ 117084 w 2665563"/>
              <a:gd name="csY10" fmla="*/ 1253599 h 1551568"/>
              <a:gd name="csX11" fmla="*/ 41537 w 2665563"/>
              <a:gd name="csY11" fmla="*/ 1321863 h 1551568"/>
              <a:gd name="csX12" fmla="*/ 26491 w 2665563"/>
              <a:gd name="csY12" fmla="*/ 1332994 h 1551568"/>
              <a:gd name="csX13" fmla="*/ 0 w 2665563"/>
              <a:gd name="csY13" fmla="*/ 1094582 h 1551568"/>
              <a:gd name="csX14" fmla="*/ 854016 w 2665563"/>
              <a:gd name="csY14" fmla="*/ 378589 h 1551568"/>
              <a:gd name="csX15" fmla="*/ 920192 w 2665563"/>
              <a:gd name="csY15" fmla="*/ 180061 h 1551568"/>
              <a:gd name="csX16" fmla="*/ 993321 w 2665563"/>
              <a:gd name="csY16" fmla="*/ 229711 h 1551568"/>
              <a:gd name="csX17" fmla="*/ 1068868 w 2665563"/>
              <a:gd name="csY17" fmla="*/ 297976 h 1551568"/>
              <a:gd name="csX18" fmla="*/ 1144416 w 2665563"/>
              <a:gd name="csY18" fmla="*/ 229711 h 1551568"/>
              <a:gd name="csX19" fmla="*/ 1748181 w 2665563"/>
              <a:gd name="csY19" fmla="*/ 897 h 1551568"/>
              <a:gd name="csX0" fmla="*/ 1748181 w 2665563"/>
              <a:gd name="csY0" fmla="*/ 897 h 1551568"/>
              <a:gd name="csX1" fmla="*/ 2433565 w 2665563"/>
              <a:gd name="csY1" fmla="*/ 226135 h 1551568"/>
              <a:gd name="csX2" fmla="*/ 2513443 w 2665563"/>
              <a:gd name="csY2" fmla="*/ 297917 h 1551568"/>
              <a:gd name="csX3" fmla="*/ 2588925 w 2665563"/>
              <a:gd name="csY3" fmla="*/ 229712 h 1551568"/>
              <a:gd name="csX4" fmla="*/ 2622557 w 2665563"/>
              <a:gd name="csY4" fmla="*/ 206879 h 1551568"/>
              <a:gd name="csX5" fmla="*/ 2665563 w 2665563"/>
              <a:gd name="csY5" fmla="*/ 486420 h 1551568"/>
              <a:gd name="csX6" fmla="*/ 1627815 w 2665563"/>
              <a:gd name="csY6" fmla="*/ 1313438 h 1551568"/>
              <a:gd name="csX7" fmla="*/ 1561672 w 2665563"/>
              <a:gd name="csY7" fmla="*/ 1253671 h 1551568"/>
              <a:gd name="csX8" fmla="*/ 1491210 w 2665563"/>
              <a:gd name="csY8" fmla="*/ 1317743 h 1551568"/>
              <a:gd name="csX9" fmla="*/ 192631 w 2665563"/>
              <a:gd name="csY9" fmla="*/ 1321863 h 1551568"/>
              <a:gd name="csX10" fmla="*/ 117084 w 2665563"/>
              <a:gd name="csY10" fmla="*/ 1253599 h 1551568"/>
              <a:gd name="csX11" fmla="*/ 26491 w 2665563"/>
              <a:gd name="csY11" fmla="*/ 1332994 h 1551568"/>
              <a:gd name="csX12" fmla="*/ 0 w 2665563"/>
              <a:gd name="csY12" fmla="*/ 1094582 h 1551568"/>
              <a:gd name="csX13" fmla="*/ 854016 w 2665563"/>
              <a:gd name="csY13" fmla="*/ 378589 h 1551568"/>
              <a:gd name="csX14" fmla="*/ 920192 w 2665563"/>
              <a:gd name="csY14" fmla="*/ 180061 h 1551568"/>
              <a:gd name="csX15" fmla="*/ 993321 w 2665563"/>
              <a:gd name="csY15" fmla="*/ 229711 h 1551568"/>
              <a:gd name="csX16" fmla="*/ 1068868 w 2665563"/>
              <a:gd name="csY16" fmla="*/ 297976 h 1551568"/>
              <a:gd name="csX17" fmla="*/ 1144416 w 2665563"/>
              <a:gd name="csY17" fmla="*/ 229711 h 1551568"/>
              <a:gd name="csX18" fmla="*/ 1748181 w 2665563"/>
              <a:gd name="csY18" fmla="*/ 897 h 1551568"/>
              <a:gd name="csX0" fmla="*/ 1748181 w 2665563"/>
              <a:gd name="csY0" fmla="*/ 897 h 1551568"/>
              <a:gd name="csX1" fmla="*/ 2433565 w 2665563"/>
              <a:gd name="csY1" fmla="*/ 226135 h 1551568"/>
              <a:gd name="csX2" fmla="*/ 2513443 w 2665563"/>
              <a:gd name="csY2" fmla="*/ 297917 h 1551568"/>
              <a:gd name="csX3" fmla="*/ 2588925 w 2665563"/>
              <a:gd name="csY3" fmla="*/ 229712 h 1551568"/>
              <a:gd name="csX4" fmla="*/ 2622557 w 2665563"/>
              <a:gd name="csY4" fmla="*/ 206879 h 1551568"/>
              <a:gd name="csX5" fmla="*/ 2665563 w 2665563"/>
              <a:gd name="csY5" fmla="*/ 486420 h 1551568"/>
              <a:gd name="csX6" fmla="*/ 1627815 w 2665563"/>
              <a:gd name="csY6" fmla="*/ 1313438 h 1551568"/>
              <a:gd name="csX7" fmla="*/ 1561672 w 2665563"/>
              <a:gd name="csY7" fmla="*/ 1253671 h 1551568"/>
              <a:gd name="csX8" fmla="*/ 1491210 w 2665563"/>
              <a:gd name="csY8" fmla="*/ 1317743 h 1551568"/>
              <a:gd name="csX9" fmla="*/ 192631 w 2665563"/>
              <a:gd name="csY9" fmla="*/ 1321863 h 1551568"/>
              <a:gd name="csX10" fmla="*/ 117084 w 2665563"/>
              <a:gd name="csY10" fmla="*/ 1253599 h 1551568"/>
              <a:gd name="csX11" fmla="*/ 0 w 2665563"/>
              <a:gd name="csY11" fmla="*/ 1094582 h 1551568"/>
              <a:gd name="csX12" fmla="*/ 854016 w 2665563"/>
              <a:gd name="csY12" fmla="*/ 378589 h 1551568"/>
              <a:gd name="csX13" fmla="*/ 920192 w 2665563"/>
              <a:gd name="csY13" fmla="*/ 180061 h 1551568"/>
              <a:gd name="csX14" fmla="*/ 993321 w 2665563"/>
              <a:gd name="csY14" fmla="*/ 229711 h 1551568"/>
              <a:gd name="csX15" fmla="*/ 1068868 w 2665563"/>
              <a:gd name="csY15" fmla="*/ 297976 h 1551568"/>
              <a:gd name="csX16" fmla="*/ 1144416 w 2665563"/>
              <a:gd name="csY16" fmla="*/ 229711 h 1551568"/>
              <a:gd name="csX17" fmla="*/ 1748181 w 2665563"/>
              <a:gd name="csY17" fmla="*/ 897 h 1551568"/>
              <a:gd name="csX0" fmla="*/ 1748181 w 2665563"/>
              <a:gd name="csY0" fmla="*/ 897 h 1551568"/>
              <a:gd name="csX1" fmla="*/ 2433565 w 2665563"/>
              <a:gd name="csY1" fmla="*/ 226135 h 1551568"/>
              <a:gd name="csX2" fmla="*/ 2513443 w 2665563"/>
              <a:gd name="csY2" fmla="*/ 297917 h 1551568"/>
              <a:gd name="csX3" fmla="*/ 2588925 w 2665563"/>
              <a:gd name="csY3" fmla="*/ 229712 h 1551568"/>
              <a:gd name="csX4" fmla="*/ 2622557 w 2665563"/>
              <a:gd name="csY4" fmla="*/ 206879 h 1551568"/>
              <a:gd name="csX5" fmla="*/ 2665563 w 2665563"/>
              <a:gd name="csY5" fmla="*/ 486420 h 1551568"/>
              <a:gd name="csX6" fmla="*/ 1627815 w 2665563"/>
              <a:gd name="csY6" fmla="*/ 1313438 h 1551568"/>
              <a:gd name="csX7" fmla="*/ 1561672 w 2665563"/>
              <a:gd name="csY7" fmla="*/ 1253671 h 1551568"/>
              <a:gd name="csX8" fmla="*/ 1491210 w 2665563"/>
              <a:gd name="csY8" fmla="*/ 1317743 h 1551568"/>
              <a:gd name="csX9" fmla="*/ 192631 w 2665563"/>
              <a:gd name="csY9" fmla="*/ 1321863 h 1551568"/>
              <a:gd name="csX10" fmla="*/ 117084 w 2665563"/>
              <a:gd name="csY10" fmla="*/ 1253599 h 1551568"/>
              <a:gd name="csX11" fmla="*/ 0 w 2665563"/>
              <a:gd name="csY11" fmla="*/ 1094582 h 1551568"/>
              <a:gd name="csX12" fmla="*/ 920192 w 2665563"/>
              <a:gd name="csY12" fmla="*/ 180061 h 1551568"/>
              <a:gd name="csX13" fmla="*/ 993321 w 2665563"/>
              <a:gd name="csY13" fmla="*/ 229711 h 1551568"/>
              <a:gd name="csX14" fmla="*/ 1068868 w 2665563"/>
              <a:gd name="csY14" fmla="*/ 297976 h 1551568"/>
              <a:gd name="csX15" fmla="*/ 1144416 w 2665563"/>
              <a:gd name="csY15" fmla="*/ 229711 h 1551568"/>
              <a:gd name="csX16" fmla="*/ 1748181 w 2665563"/>
              <a:gd name="csY16" fmla="*/ 897 h 1551568"/>
              <a:gd name="csX0" fmla="*/ 1748181 w 2665563"/>
              <a:gd name="csY0" fmla="*/ 897 h 1551568"/>
              <a:gd name="csX1" fmla="*/ 2433565 w 2665563"/>
              <a:gd name="csY1" fmla="*/ 226135 h 1551568"/>
              <a:gd name="csX2" fmla="*/ 2513443 w 2665563"/>
              <a:gd name="csY2" fmla="*/ 297917 h 1551568"/>
              <a:gd name="csX3" fmla="*/ 2588925 w 2665563"/>
              <a:gd name="csY3" fmla="*/ 229712 h 1551568"/>
              <a:gd name="csX4" fmla="*/ 2622557 w 2665563"/>
              <a:gd name="csY4" fmla="*/ 206879 h 1551568"/>
              <a:gd name="csX5" fmla="*/ 2665563 w 2665563"/>
              <a:gd name="csY5" fmla="*/ 486420 h 1551568"/>
              <a:gd name="csX6" fmla="*/ 1627815 w 2665563"/>
              <a:gd name="csY6" fmla="*/ 1313438 h 1551568"/>
              <a:gd name="csX7" fmla="*/ 1561672 w 2665563"/>
              <a:gd name="csY7" fmla="*/ 1253671 h 1551568"/>
              <a:gd name="csX8" fmla="*/ 1491210 w 2665563"/>
              <a:gd name="csY8" fmla="*/ 1317743 h 1551568"/>
              <a:gd name="csX9" fmla="*/ 192631 w 2665563"/>
              <a:gd name="csY9" fmla="*/ 1321863 h 1551568"/>
              <a:gd name="csX10" fmla="*/ 117084 w 2665563"/>
              <a:gd name="csY10" fmla="*/ 1253599 h 1551568"/>
              <a:gd name="csX11" fmla="*/ 0 w 2665563"/>
              <a:gd name="csY11" fmla="*/ 1094582 h 1551568"/>
              <a:gd name="csX12" fmla="*/ 993321 w 2665563"/>
              <a:gd name="csY12" fmla="*/ 229711 h 1551568"/>
              <a:gd name="csX13" fmla="*/ 1068868 w 2665563"/>
              <a:gd name="csY13" fmla="*/ 297976 h 1551568"/>
              <a:gd name="csX14" fmla="*/ 1144416 w 2665563"/>
              <a:gd name="csY14" fmla="*/ 229711 h 1551568"/>
              <a:gd name="csX15" fmla="*/ 1748181 w 2665563"/>
              <a:gd name="csY15" fmla="*/ 897 h 1551568"/>
              <a:gd name="csX0" fmla="*/ 1748181 w 2665563"/>
              <a:gd name="csY0" fmla="*/ 897 h 1551568"/>
              <a:gd name="csX1" fmla="*/ 2433565 w 2665563"/>
              <a:gd name="csY1" fmla="*/ 226135 h 1551568"/>
              <a:gd name="csX2" fmla="*/ 2513443 w 2665563"/>
              <a:gd name="csY2" fmla="*/ 297917 h 1551568"/>
              <a:gd name="csX3" fmla="*/ 2588925 w 2665563"/>
              <a:gd name="csY3" fmla="*/ 229712 h 1551568"/>
              <a:gd name="csX4" fmla="*/ 2622557 w 2665563"/>
              <a:gd name="csY4" fmla="*/ 206879 h 1551568"/>
              <a:gd name="csX5" fmla="*/ 2665563 w 2665563"/>
              <a:gd name="csY5" fmla="*/ 486420 h 1551568"/>
              <a:gd name="csX6" fmla="*/ 1627815 w 2665563"/>
              <a:gd name="csY6" fmla="*/ 1313438 h 1551568"/>
              <a:gd name="csX7" fmla="*/ 1561672 w 2665563"/>
              <a:gd name="csY7" fmla="*/ 1253671 h 1551568"/>
              <a:gd name="csX8" fmla="*/ 1491210 w 2665563"/>
              <a:gd name="csY8" fmla="*/ 1317743 h 1551568"/>
              <a:gd name="csX9" fmla="*/ 192631 w 2665563"/>
              <a:gd name="csY9" fmla="*/ 1321863 h 1551568"/>
              <a:gd name="csX10" fmla="*/ 117084 w 2665563"/>
              <a:gd name="csY10" fmla="*/ 1253599 h 1551568"/>
              <a:gd name="csX11" fmla="*/ 0 w 2665563"/>
              <a:gd name="csY11" fmla="*/ 1094582 h 1551568"/>
              <a:gd name="csX12" fmla="*/ 963128 w 2665563"/>
              <a:gd name="csY12" fmla="*/ 281469 h 1551568"/>
              <a:gd name="csX13" fmla="*/ 1068868 w 2665563"/>
              <a:gd name="csY13" fmla="*/ 297976 h 1551568"/>
              <a:gd name="csX14" fmla="*/ 1144416 w 2665563"/>
              <a:gd name="csY14" fmla="*/ 229711 h 1551568"/>
              <a:gd name="csX15" fmla="*/ 1748181 w 2665563"/>
              <a:gd name="csY15" fmla="*/ 897 h 1551568"/>
              <a:gd name="csX0" fmla="*/ 1748181 w 2665563"/>
              <a:gd name="csY0" fmla="*/ 897 h 1551568"/>
              <a:gd name="csX1" fmla="*/ 2433565 w 2665563"/>
              <a:gd name="csY1" fmla="*/ 226135 h 1551568"/>
              <a:gd name="csX2" fmla="*/ 2513443 w 2665563"/>
              <a:gd name="csY2" fmla="*/ 297917 h 1551568"/>
              <a:gd name="csX3" fmla="*/ 2588925 w 2665563"/>
              <a:gd name="csY3" fmla="*/ 229712 h 1551568"/>
              <a:gd name="csX4" fmla="*/ 2665563 w 2665563"/>
              <a:gd name="csY4" fmla="*/ 486420 h 1551568"/>
              <a:gd name="csX5" fmla="*/ 1627815 w 2665563"/>
              <a:gd name="csY5" fmla="*/ 1313438 h 1551568"/>
              <a:gd name="csX6" fmla="*/ 1561672 w 2665563"/>
              <a:gd name="csY6" fmla="*/ 1253671 h 1551568"/>
              <a:gd name="csX7" fmla="*/ 1491210 w 2665563"/>
              <a:gd name="csY7" fmla="*/ 1317743 h 1551568"/>
              <a:gd name="csX8" fmla="*/ 192631 w 2665563"/>
              <a:gd name="csY8" fmla="*/ 1321863 h 1551568"/>
              <a:gd name="csX9" fmla="*/ 117084 w 2665563"/>
              <a:gd name="csY9" fmla="*/ 1253599 h 1551568"/>
              <a:gd name="csX10" fmla="*/ 0 w 2665563"/>
              <a:gd name="csY10" fmla="*/ 1094582 h 1551568"/>
              <a:gd name="csX11" fmla="*/ 963128 w 2665563"/>
              <a:gd name="csY11" fmla="*/ 281469 h 1551568"/>
              <a:gd name="csX12" fmla="*/ 1068868 w 2665563"/>
              <a:gd name="csY12" fmla="*/ 297976 h 1551568"/>
              <a:gd name="csX13" fmla="*/ 1144416 w 2665563"/>
              <a:gd name="csY13" fmla="*/ 229711 h 1551568"/>
              <a:gd name="csX14" fmla="*/ 1748181 w 2665563"/>
              <a:gd name="csY14" fmla="*/ 897 h 1551568"/>
              <a:gd name="csX0" fmla="*/ 1748181 w 2665563"/>
              <a:gd name="csY0" fmla="*/ 897 h 1551568"/>
              <a:gd name="csX1" fmla="*/ 2433565 w 2665563"/>
              <a:gd name="csY1" fmla="*/ 226135 h 1551568"/>
              <a:gd name="csX2" fmla="*/ 2513443 w 2665563"/>
              <a:gd name="csY2" fmla="*/ 297917 h 1551568"/>
              <a:gd name="csX3" fmla="*/ 2665563 w 2665563"/>
              <a:gd name="csY3" fmla="*/ 486420 h 1551568"/>
              <a:gd name="csX4" fmla="*/ 1627815 w 2665563"/>
              <a:gd name="csY4" fmla="*/ 1313438 h 1551568"/>
              <a:gd name="csX5" fmla="*/ 1561672 w 2665563"/>
              <a:gd name="csY5" fmla="*/ 1253671 h 1551568"/>
              <a:gd name="csX6" fmla="*/ 1491210 w 2665563"/>
              <a:gd name="csY6" fmla="*/ 1317743 h 1551568"/>
              <a:gd name="csX7" fmla="*/ 192631 w 2665563"/>
              <a:gd name="csY7" fmla="*/ 1321863 h 1551568"/>
              <a:gd name="csX8" fmla="*/ 117084 w 2665563"/>
              <a:gd name="csY8" fmla="*/ 1253599 h 1551568"/>
              <a:gd name="csX9" fmla="*/ 0 w 2665563"/>
              <a:gd name="csY9" fmla="*/ 1094582 h 1551568"/>
              <a:gd name="csX10" fmla="*/ 963128 w 2665563"/>
              <a:gd name="csY10" fmla="*/ 281469 h 1551568"/>
              <a:gd name="csX11" fmla="*/ 1068868 w 2665563"/>
              <a:gd name="csY11" fmla="*/ 297976 h 1551568"/>
              <a:gd name="csX12" fmla="*/ 1144416 w 2665563"/>
              <a:gd name="csY12" fmla="*/ 229711 h 1551568"/>
              <a:gd name="csX13" fmla="*/ 1748181 w 2665563"/>
              <a:gd name="csY13" fmla="*/ 897 h 1551568"/>
              <a:gd name="csX0" fmla="*/ 1748181 w 2665563"/>
              <a:gd name="csY0" fmla="*/ 897 h 1551568"/>
              <a:gd name="csX1" fmla="*/ 2433565 w 2665563"/>
              <a:gd name="csY1" fmla="*/ 226135 h 1551568"/>
              <a:gd name="csX2" fmla="*/ 2513443 w 2665563"/>
              <a:gd name="csY2" fmla="*/ 297917 h 1551568"/>
              <a:gd name="csX3" fmla="*/ 2665563 w 2665563"/>
              <a:gd name="csY3" fmla="*/ 486420 h 1551568"/>
              <a:gd name="csX4" fmla="*/ 1662321 w 2665563"/>
              <a:gd name="csY4" fmla="*/ 1278932 h 1551568"/>
              <a:gd name="csX5" fmla="*/ 1561672 w 2665563"/>
              <a:gd name="csY5" fmla="*/ 1253671 h 1551568"/>
              <a:gd name="csX6" fmla="*/ 1491210 w 2665563"/>
              <a:gd name="csY6" fmla="*/ 1317743 h 1551568"/>
              <a:gd name="csX7" fmla="*/ 192631 w 2665563"/>
              <a:gd name="csY7" fmla="*/ 1321863 h 1551568"/>
              <a:gd name="csX8" fmla="*/ 117084 w 2665563"/>
              <a:gd name="csY8" fmla="*/ 1253599 h 1551568"/>
              <a:gd name="csX9" fmla="*/ 0 w 2665563"/>
              <a:gd name="csY9" fmla="*/ 1094582 h 1551568"/>
              <a:gd name="csX10" fmla="*/ 963128 w 2665563"/>
              <a:gd name="csY10" fmla="*/ 281469 h 1551568"/>
              <a:gd name="csX11" fmla="*/ 1068868 w 2665563"/>
              <a:gd name="csY11" fmla="*/ 297976 h 1551568"/>
              <a:gd name="csX12" fmla="*/ 1144416 w 2665563"/>
              <a:gd name="csY12" fmla="*/ 229711 h 1551568"/>
              <a:gd name="csX13" fmla="*/ 1748181 w 2665563"/>
              <a:gd name="csY13" fmla="*/ 897 h 155156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</a:cxnLst>
            <a:rect l="l" t="t" r="r" b="b"/>
            <a:pathLst>
              <a:path w="2665563" h="1551568">
                <a:moveTo>
                  <a:pt x="1748181" y="897"/>
                </a:moveTo>
                <a:cubicBezTo>
                  <a:pt x="1990041" y="-9198"/>
                  <a:pt x="2234796" y="65882"/>
                  <a:pt x="2433565" y="226135"/>
                </a:cubicBezTo>
                <a:lnTo>
                  <a:pt x="2513443" y="297917"/>
                </a:lnTo>
                <a:lnTo>
                  <a:pt x="2665563" y="486420"/>
                </a:lnTo>
                <a:lnTo>
                  <a:pt x="1662321" y="1278932"/>
                </a:lnTo>
                <a:lnTo>
                  <a:pt x="1561672" y="1253671"/>
                </a:lnTo>
                <a:lnTo>
                  <a:pt x="1491210" y="1317743"/>
                </a:lnTo>
                <a:cubicBezTo>
                  <a:pt x="1115398" y="1628131"/>
                  <a:pt x="569938" y="1629504"/>
                  <a:pt x="192631" y="1321863"/>
                </a:cubicBezTo>
                <a:lnTo>
                  <a:pt x="117084" y="1253599"/>
                </a:lnTo>
                <a:lnTo>
                  <a:pt x="0" y="1094582"/>
                </a:lnTo>
                <a:lnTo>
                  <a:pt x="963128" y="281469"/>
                </a:lnTo>
                <a:lnTo>
                  <a:pt x="1068868" y="297976"/>
                </a:lnTo>
                <a:lnTo>
                  <a:pt x="1144416" y="229711"/>
                </a:lnTo>
                <a:cubicBezTo>
                  <a:pt x="1320496" y="86142"/>
                  <a:pt x="1533194" y="9870"/>
                  <a:pt x="1748181" y="897"/>
                </a:cubicBezTo>
                <a:close/>
              </a:path>
            </a:pathLst>
          </a:custGeom>
          <a:solidFill>
            <a:schemeClr val="accent4"/>
          </a:solidFill>
          <a:ln w="1439" cap="flat">
            <a:noFill/>
            <a:prstDash val="solid"/>
            <a:miter/>
          </a:ln>
        </p:spPr>
        <p:txBody>
          <a:bodyPr wrap="square">
            <a:noAutofit/>
          </a:bodyPr>
          <a:lstStyle/>
          <a:p>
            <a:endParaRPr lang="fr-FR"/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26A2368D-0258-8499-3D96-E163ADD275E7}"/>
              </a:ext>
            </a:extLst>
          </p:cNvPr>
          <p:cNvSpPr/>
          <p:nvPr/>
        </p:nvSpPr>
        <p:spPr>
          <a:xfrm>
            <a:off x="807770" y="2726920"/>
            <a:ext cx="2446546" cy="1551568"/>
          </a:xfrm>
          <a:custGeom>
            <a:avLst/>
            <a:gdLst>
              <a:gd name="csX0" fmla="*/ 1676386 w 2550063"/>
              <a:gd name="csY0" fmla="*/ 0 h 1551568"/>
              <a:gd name="csX1" fmla="*/ 2323163 w 2550063"/>
              <a:gd name="csY1" fmla="*/ 229711 h 1551568"/>
              <a:gd name="csX2" fmla="*/ 2398637 w 2550063"/>
              <a:gd name="csY2" fmla="*/ 297911 h 1551568"/>
              <a:gd name="csX3" fmla="*/ 2474113 w 2550063"/>
              <a:gd name="csY3" fmla="*/ 229711 h 1551568"/>
              <a:gd name="csX4" fmla="*/ 2531593 w 2550063"/>
              <a:gd name="csY4" fmla="*/ 187190 h 1551568"/>
              <a:gd name="csX5" fmla="*/ 2550063 w 2550063"/>
              <a:gd name="csY5" fmla="*/ 473480 h 1551568"/>
              <a:gd name="csX6" fmla="*/ 1533124 w 2550063"/>
              <a:gd name="csY6" fmla="*/ 1329849 h 1551568"/>
              <a:gd name="csX7" fmla="*/ 1522328 w 2550063"/>
              <a:gd name="csY7" fmla="*/ 1321863 h 1551568"/>
              <a:gd name="csX8" fmla="*/ 1446854 w 2550063"/>
              <a:gd name="csY8" fmla="*/ 1253664 h 1551568"/>
              <a:gd name="csX9" fmla="*/ 1371379 w 2550063"/>
              <a:gd name="csY9" fmla="*/ 1321863 h 1551568"/>
              <a:gd name="csX10" fmla="*/ 0 w 2550063"/>
              <a:gd name="csY10" fmla="*/ 1251545 h 1551568"/>
              <a:gd name="csX11" fmla="*/ 951783 w 2550063"/>
              <a:gd name="csY11" fmla="*/ 300030 h 1551568"/>
              <a:gd name="csX12" fmla="*/ 1676386 w 2550063"/>
              <a:gd name="csY12" fmla="*/ 0 h 1551568"/>
              <a:gd name="csX0" fmla="*/ 1676386 w 2550063"/>
              <a:gd name="csY0" fmla="*/ 0 h 1551568"/>
              <a:gd name="csX1" fmla="*/ 2323163 w 2550063"/>
              <a:gd name="csY1" fmla="*/ 229711 h 1551568"/>
              <a:gd name="csX2" fmla="*/ 2398637 w 2550063"/>
              <a:gd name="csY2" fmla="*/ 297911 h 1551568"/>
              <a:gd name="csX3" fmla="*/ 2474113 w 2550063"/>
              <a:gd name="csY3" fmla="*/ 229711 h 1551568"/>
              <a:gd name="csX4" fmla="*/ 2531593 w 2550063"/>
              <a:gd name="csY4" fmla="*/ 187190 h 1551568"/>
              <a:gd name="csX5" fmla="*/ 2550063 w 2550063"/>
              <a:gd name="csY5" fmla="*/ 473480 h 1551568"/>
              <a:gd name="csX6" fmla="*/ 1533124 w 2550063"/>
              <a:gd name="csY6" fmla="*/ 1329849 h 1551568"/>
              <a:gd name="csX7" fmla="*/ 1446854 w 2550063"/>
              <a:gd name="csY7" fmla="*/ 1253664 h 1551568"/>
              <a:gd name="csX8" fmla="*/ 1371379 w 2550063"/>
              <a:gd name="csY8" fmla="*/ 1321863 h 1551568"/>
              <a:gd name="csX9" fmla="*/ 0 w 2550063"/>
              <a:gd name="csY9" fmla="*/ 1251545 h 1551568"/>
              <a:gd name="csX10" fmla="*/ 951783 w 2550063"/>
              <a:gd name="csY10" fmla="*/ 300030 h 1551568"/>
              <a:gd name="csX11" fmla="*/ 1676386 w 2550063"/>
              <a:gd name="csY11" fmla="*/ 0 h 1551568"/>
              <a:gd name="csX0" fmla="*/ 1676386 w 2550063"/>
              <a:gd name="csY0" fmla="*/ 0 h 1551568"/>
              <a:gd name="csX1" fmla="*/ 2323163 w 2550063"/>
              <a:gd name="csY1" fmla="*/ 229711 h 1551568"/>
              <a:gd name="csX2" fmla="*/ 2398637 w 2550063"/>
              <a:gd name="csY2" fmla="*/ 297911 h 1551568"/>
              <a:gd name="csX3" fmla="*/ 2474113 w 2550063"/>
              <a:gd name="csY3" fmla="*/ 229711 h 1551568"/>
              <a:gd name="csX4" fmla="*/ 2550063 w 2550063"/>
              <a:gd name="csY4" fmla="*/ 473480 h 1551568"/>
              <a:gd name="csX5" fmla="*/ 1533124 w 2550063"/>
              <a:gd name="csY5" fmla="*/ 1329849 h 1551568"/>
              <a:gd name="csX6" fmla="*/ 1446854 w 2550063"/>
              <a:gd name="csY6" fmla="*/ 1253664 h 1551568"/>
              <a:gd name="csX7" fmla="*/ 1371379 w 2550063"/>
              <a:gd name="csY7" fmla="*/ 1321863 h 1551568"/>
              <a:gd name="csX8" fmla="*/ 0 w 2550063"/>
              <a:gd name="csY8" fmla="*/ 1251545 h 1551568"/>
              <a:gd name="csX9" fmla="*/ 951783 w 2550063"/>
              <a:gd name="csY9" fmla="*/ 300030 h 1551568"/>
              <a:gd name="csX10" fmla="*/ 1676386 w 2550063"/>
              <a:gd name="csY10" fmla="*/ 0 h 1551568"/>
              <a:gd name="csX0" fmla="*/ 1676386 w 2550063"/>
              <a:gd name="csY0" fmla="*/ 0 h 1551568"/>
              <a:gd name="csX1" fmla="*/ 2323163 w 2550063"/>
              <a:gd name="csY1" fmla="*/ 229711 h 1551568"/>
              <a:gd name="csX2" fmla="*/ 2398637 w 2550063"/>
              <a:gd name="csY2" fmla="*/ 297911 h 1551568"/>
              <a:gd name="csX3" fmla="*/ 2550063 w 2550063"/>
              <a:gd name="csY3" fmla="*/ 473480 h 1551568"/>
              <a:gd name="csX4" fmla="*/ 1533124 w 2550063"/>
              <a:gd name="csY4" fmla="*/ 1329849 h 1551568"/>
              <a:gd name="csX5" fmla="*/ 1446854 w 2550063"/>
              <a:gd name="csY5" fmla="*/ 1253664 h 1551568"/>
              <a:gd name="csX6" fmla="*/ 1371379 w 2550063"/>
              <a:gd name="csY6" fmla="*/ 1321863 h 1551568"/>
              <a:gd name="csX7" fmla="*/ 0 w 2550063"/>
              <a:gd name="csY7" fmla="*/ 1251545 h 1551568"/>
              <a:gd name="csX8" fmla="*/ 951783 w 2550063"/>
              <a:gd name="csY8" fmla="*/ 300030 h 1551568"/>
              <a:gd name="csX9" fmla="*/ 1676386 w 2550063"/>
              <a:gd name="csY9" fmla="*/ 0 h 1551568"/>
              <a:gd name="csX0" fmla="*/ 1676386 w 2446546"/>
              <a:gd name="csY0" fmla="*/ 0 h 1551568"/>
              <a:gd name="csX1" fmla="*/ 2323163 w 2446546"/>
              <a:gd name="csY1" fmla="*/ 229711 h 1551568"/>
              <a:gd name="csX2" fmla="*/ 2398637 w 2446546"/>
              <a:gd name="csY2" fmla="*/ 297911 h 1551568"/>
              <a:gd name="csX3" fmla="*/ 2446546 w 2446546"/>
              <a:gd name="csY3" fmla="*/ 542492 h 1551568"/>
              <a:gd name="csX4" fmla="*/ 1533124 w 2446546"/>
              <a:gd name="csY4" fmla="*/ 1329849 h 1551568"/>
              <a:gd name="csX5" fmla="*/ 1446854 w 2446546"/>
              <a:gd name="csY5" fmla="*/ 1253664 h 1551568"/>
              <a:gd name="csX6" fmla="*/ 1371379 w 2446546"/>
              <a:gd name="csY6" fmla="*/ 1321863 h 1551568"/>
              <a:gd name="csX7" fmla="*/ 0 w 2446546"/>
              <a:gd name="csY7" fmla="*/ 1251545 h 1551568"/>
              <a:gd name="csX8" fmla="*/ 951783 w 2446546"/>
              <a:gd name="csY8" fmla="*/ 300030 h 1551568"/>
              <a:gd name="csX9" fmla="*/ 1676386 w 2446546"/>
              <a:gd name="csY9" fmla="*/ 0 h 1551568"/>
              <a:gd name="csX0" fmla="*/ 1676386 w 2446546"/>
              <a:gd name="csY0" fmla="*/ 0 h 1551568"/>
              <a:gd name="csX1" fmla="*/ 2323163 w 2446546"/>
              <a:gd name="csY1" fmla="*/ 229711 h 1551568"/>
              <a:gd name="csX2" fmla="*/ 2398637 w 2446546"/>
              <a:gd name="csY2" fmla="*/ 297911 h 1551568"/>
              <a:gd name="csX3" fmla="*/ 2446546 w 2446546"/>
              <a:gd name="csY3" fmla="*/ 542492 h 1551568"/>
              <a:gd name="csX4" fmla="*/ 1567630 w 2446546"/>
              <a:gd name="csY4" fmla="*/ 1303970 h 1551568"/>
              <a:gd name="csX5" fmla="*/ 1446854 w 2446546"/>
              <a:gd name="csY5" fmla="*/ 1253664 h 1551568"/>
              <a:gd name="csX6" fmla="*/ 1371379 w 2446546"/>
              <a:gd name="csY6" fmla="*/ 1321863 h 1551568"/>
              <a:gd name="csX7" fmla="*/ 0 w 2446546"/>
              <a:gd name="csY7" fmla="*/ 1251545 h 1551568"/>
              <a:gd name="csX8" fmla="*/ 951783 w 2446546"/>
              <a:gd name="csY8" fmla="*/ 300030 h 1551568"/>
              <a:gd name="csX9" fmla="*/ 1676386 w 2446546"/>
              <a:gd name="csY9" fmla="*/ 0 h 155156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</a:cxnLst>
            <a:rect l="l" t="t" r="r" b="b"/>
            <a:pathLst>
              <a:path w="2446546" h="1551568">
                <a:moveTo>
                  <a:pt x="1676386" y="0"/>
                </a:moveTo>
                <a:cubicBezTo>
                  <a:pt x="1905868" y="0"/>
                  <a:pt x="2135348" y="76570"/>
                  <a:pt x="2323163" y="229711"/>
                </a:cubicBezTo>
                <a:lnTo>
                  <a:pt x="2398637" y="297911"/>
                </a:lnTo>
                <a:lnTo>
                  <a:pt x="2446546" y="542492"/>
                </a:lnTo>
                <a:lnTo>
                  <a:pt x="1567630" y="1303970"/>
                </a:lnTo>
                <a:lnTo>
                  <a:pt x="1446854" y="1253664"/>
                </a:lnTo>
                <a:lnTo>
                  <a:pt x="1371379" y="1321863"/>
                </a:lnTo>
                <a:cubicBezTo>
                  <a:pt x="968919" y="1650013"/>
                  <a:pt x="375128" y="1626574"/>
                  <a:pt x="0" y="1251545"/>
                </a:cubicBezTo>
                <a:lnTo>
                  <a:pt x="951783" y="300030"/>
                </a:lnTo>
                <a:cubicBezTo>
                  <a:pt x="1151857" y="100010"/>
                  <a:pt x="1414122" y="0"/>
                  <a:pt x="1676386" y="0"/>
                </a:cubicBezTo>
                <a:close/>
              </a:path>
            </a:pathLst>
          </a:custGeom>
          <a:solidFill>
            <a:schemeClr val="accent1"/>
          </a:solidFill>
          <a:ln w="1439" cap="flat">
            <a:noFill/>
            <a:prstDash val="solid"/>
            <a:miter/>
          </a:ln>
        </p:spPr>
        <p:txBody>
          <a:bodyPr wrap="square">
            <a:noAutofit/>
          </a:bodyPr>
          <a:lstStyle/>
          <a:p>
            <a:endParaRPr lang="fr-FR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1962E38-2BB0-50A3-3F44-2960AB80ED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5-Step Twisted Arrow Process</a:t>
            </a:r>
          </a:p>
        </p:txBody>
      </p:sp>
      <p:sp>
        <p:nvSpPr>
          <p:cNvPr id="5" name="Forme libre 4">
            <a:extLst>
              <a:ext uri="{FF2B5EF4-FFF2-40B4-BE49-F238E27FC236}">
                <a16:creationId xmlns:a16="http://schemas.microsoft.com/office/drawing/2014/main" id="{AC95FF7F-8563-55B2-08FE-6D3EA5F01D46}"/>
              </a:ext>
            </a:extLst>
          </p:cNvPr>
          <p:cNvSpPr/>
          <p:nvPr/>
        </p:nvSpPr>
        <p:spPr>
          <a:xfrm>
            <a:off x="2252277" y="2726923"/>
            <a:ext cx="2400982" cy="1551561"/>
          </a:xfrm>
          <a:custGeom>
            <a:avLst/>
            <a:gdLst>
              <a:gd name="csX0" fmla="*/ 250319 w 250319"/>
              <a:gd name="csY0" fmla="*/ 31280 h 161761"/>
              <a:gd name="csX1" fmla="*/ 99230 w 250319"/>
              <a:gd name="csY1" fmla="*/ 31280 h 161761"/>
              <a:gd name="csX2" fmla="*/ 0 w 250319"/>
              <a:gd name="csY2" fmla="*/ 130482 h 161761"/>
              <a:gd name="csX3" fmla="*/ 0 w 250319"/>
              <a:gd name="csY3" fmla="*/ 130482 h 161761"/>
              <a:gd name="csX4" fmla="*/ 151089 w 250319"/>
              <a:gd name="csY4" fmla="*/ 130482 h 161761"/>
              <a:gd name="csX5" fmla="*/ 250319 w 250319"/>
              <a:gd name="csY5" fmla="*/ 31280 h 161761"/>
              <a:gd name="csX6" fmla="*/ 250319 w 250319"/>
              <a:gd name="csY6" fmla="*/ 31280 h 16176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</a:cxnLst>
            <a:rect l="l" t="t" r="r" b="b"/>
            <a:pathLst>
              <a:path w="250319" h="161761">
                <a:moveTo>
                  <a:pt x="250319" y="31280"/>
                </a:moveTo>
                <a:cubicBezTo>
                  <a:pt x="208602" y="-10427"/>
                  <a:pt x="140948" y="-10427"/>
                  <a:pt x="99230" y="31280"/>
                </a:cubicBezTo>
                <a:lnTo>
                  <a:pt x="0" y="130482"/>
                </a:lnTo>
                <a:lnTo>
                  <a:pt x="0" y="130482"/>
                </a:lnTo>
                <a:cubicBezTo>
                  <a:pt x="41717" y="172188"/>
                  <a:pt x="109372" y="172188"/>
                  <a:pt x="151089" y="130482"/>
                </a:cubicBezTo>
                <a:lnTo>
                  <a:pt x="250319" y="31280"/>
                </a:lnTo>
                <a:lnTo>
                  <a:pt x="250319" y="31280"/>
                </a:lnTo>
                <a:close/>
              </a:path>
            </a:pathLst>
          </a:custGeom>
          <a:solidFill>
            <a:schemeClr val="accent2"/>
          </a:solidFill>
          <a:ln w="1439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7" name="Forme libre 6">
            <a:extLst>
              <a:ext uri="{FF2B5EF4-FFF2-40B4-BE49-F238E27FC236}">
                <a16:creationId xmlns:a16="http://schemas.microsoft.com/office/drawing/2014/main" id="{5F4ECDE6-C9BF-B9E4-2D0C-DB03D60B76E4}"/>
              </a:ext>
            </a:extLst>
          </p:cNvPr>
          <p:cNvSpPr/>
          <p:nvPr/>
        </p:nvSpPr>
        <p:spPr>
          <a:xfrm>
            <a:off x="5141438" y="2726923"/>
            <a:ext cx="2400982" cy="1551561"/>
          </a:xfrm>
          <a:custGeom>
            <a:avLst/>
            <a:gdLst>
              <a:gd name="csX0" fmla="*/ 250319 w 250319"/>
              <a:gd name="csY0" fmla="*/ 31280 h 161761"/>
              <a:gd name="csX1" fmla="*/ 99230 w 250319"/>
              <a:gd name="csY1" fmla="*/ 31280 h 161761"/>
              <a:gd name="csX2" fmla="*/ 0 w 250319"/>
              <a:gd name="csY2" fmla="*/ 130482 h 161761"/>
              <a:gd name="csX3" fmla="*/ 0 w 250319"/>
              <a:gd name="csY3" fmla="*/ 130482 h 161761"/>
              <a:gd name="csX4" fmla="*/ 151089 w 250319"/>
              <a:gd name="csY4" fmla="*/ 130482 h 161761"/>
              <a:gd name="csX5" fmla="*/ 250319 w 250319"/>
              <a:gd name="csY5" fmla="*/ 31280 h 161761"/>
              <a:gd name="csX6" fmla="*/ 250319 w 250319"/>
              <a:gd name="csY6" fmla="*/ 31280 h 16176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</a:cxnLst>
            <a:rect l="l" t="t" r="r" b="b"/>
            <a:pathLst>
              <a:path w="250319" h="161761">
                <a:moveTo>
                  <a:pt x="250319" y="31280"/>
                </a:moveTo>
                <a:cubicBezTo>
                  <a:pt x="208602" y="-10427"/>
                  <a:pt x="140948" y="-10427"/>
                  <a:pt x="99230" y="31280"/>
                </a:cubicBezTo>
                <a:lnTo>
                  <a:pt x="0" y="130482"/>
                </a:lnTo>
                <a:lnTo>
                  <a:pt x="0" y="130482"/>
                </a:lnTo>
                <a:cubicBezTo>
                  <a:pt x="41717" y="172188"/>
                  <a:pt x="109372" y="172188"/>
                  <a:pt x="151089" y="130482"/>
                </a:cubicBezTo>
                <a:lnTo>
                  <a:pt x="250319" y="31280"/>
                </a:lnTo>
                <a:lnTo>
                  <a:pt x="250319" y="31280"/>
                </a:lnTo>
                <a:close/>
              </a:path>
            </a:pathLst>
          </a:custGeom>
          <a:solidFill>
            <a:schemeClr val="accent5"/>
          </a:solidFill>
          <a:ln w="1439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pic>
        <p:nvPicPr>
          <p:cNvPr id="14" name="Graphic 13" descr="Bullseye with solid fill">
            <a:extLst>
              <a:ext uri="{FF2B5EF4-FFF2-40B4-BE49-F238E27FC236}">
                <a16:creationId xmlns:a16="http://schemas.microsoft.com/office/drawing/2014/main" id="{7E443EC4-51F8-F32E-0BC5-C18ABF0EEC0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316586" y="3651547"/>
            <a:ext cx="444225" cy="444225"/>
          </a:xfrm>
          <a:prstGeom prst="rect">
            <a:avLst/>
          </a:prstGeom>
        </p:spPr>
      </p:pic>
      <p:pic>
        <p:nvPicPr>
          <p:cNvPr id="15" name="Graphic 15" descr="Gears with solid fill">
            <a:extLst>
              <a:ext uri="{FF2B5EF4-FFF2-40B4-BE49-F238E27FC236}">
                <a16:creationId xmlns:a16="http://schemas.microsoft.com/office/drawing/2014/main" id="{3FB2A194-C3A1-EC75-DBE6-6BA9D04E1D5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575485" y="2926649"/>
            <a:ext cx="444225" cy="444225"/>
          </a:xfrm>
          <a:prstGeom prst="rect">
            <a:avLst/>
          </a:prstGeom>
        </p:spPr>
      </p:pic>
      <p:pic>
        <p:nvPicPr>
          <p:cNvPr id="16" name="Graphic 16" descr="Hourglass 30% with solid fill">
            <a:extLst>
              <a:ext uri="{FF2B5EF4-FFF2-40B4-BE49-F238E27FC236}">
                <a16:creationId xmlns:a16="http://schemas.microsoft.com/office/drawing/2014/main" id="{317BEE65-572D-8397-F5BA-83D46E8EA63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734613" y="2926649"/>
            <a:ext cx="444225" cy="444225"/>
          </a:xfrm>
          <a:prstGeom prst="rect">
            <a:avLst/>
          </a:prstGeom>
        </p:spPr>
      </p:pic>
      <p:pic>
        <p:nvPicPr>
          <p:cNvPr id="17" name="Graphic 17" descr="Lightbulb with solid fill">
            <a:extLst>
              <a:ext uri="{FF2B5EF4-FFF2-40B4-BE49-F238E27FC236}">
                <a16:creationId xmlns:a16="http://schemas.microsoft.com/office/drawing/2014/main" id="{B4B4B4E3-D356-A31C-8E99-D11E8EC3A20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7145438" y="3651547"/>
            <a:ext cx="444225" cy="444225"/>
          </a:xfrm>
          <a:prstGeom prst="rect">
            <a:avLst/>
          </a:prstGeom>
        </p:spPr>
      </p:pic>
      <p:pic>
        <p:nvPicPr>
          <p:cNvPr id="18" name="Graphic 18" descr="Research with solid fill">
            <a:extLst>
              <a:ext uri="{FF2B5EF4-FFF2-40B4-BE49-F238E27FC236}">
                <a16:creationId xmlns:a16="http://schemas.microsoft.com/office/drawing/2014/main" id="{A9B582C0-7DB8-65AB-D2FD-A924EE9D88BE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4269139" y="3651547"/>
            <a:ext cx="444225" cy="444225"/>
          </a:xfrm>
          <a:prstGeom prst="rect">
            <a:avLst/>
          </a:prstGeom>
        </p:spPr>
      </p:pic>
      <p:sp>
        <p:nvSpPr>
          <p:cNvPr id="34" name="ZoneTexte 33">
            <a:extLst>
              <a:ext uri="{FF2B5EF4-FFF2-40B4-BE49-F238E27FC236}">
                <a16:creationId xmlns:a16="http://schemas.microsoft.com/office/drawing/2014/main" id="{FF942D2C-AF06-21EB-A2D6-B06D6FB38353}"/>
              </a:ext>
            </a:extLst>
          </p:cNvPr>
          <p:cNvSpPr txBox="1"/>
          <p:nvPr/>
        </p:nvSpPr>
        <p:spPr>
          <a:xfrm>
            <a:off x="2058950" y="2794818"/>
            <a:ext cx="704039" cy="707886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01</a:t>
            </a:r>
          </a:p>
        </p:txBody>
      </p:sp>
      <p:sp>
        <p:nvSpPr>
          <p:cNvPr id="35" name="ZoneTexte 34">
            <a:extLst>
              <a:ext uri="{FF2B5EF4-FFF2-40B4-BE49-F238E27FC236}">
                <a16:creationId xmlns:a16="http://schemas.microsoft.com/office/drawing/2014/main" id="{825EB128-E0CE-7363-8E38-7D84295A666E}"/>
              </a:ext>
            </a:extLst>
          </p:cNvPr>
          <p:cNvSpPr txBox="1"/>
          <p:nvPr/>
        </p:nvSpPr>
        <p:spPr>
          <a:xfrm>
            <a:off x="2714377" y="3519716"/>
            <a:ext cx="704039" cy="707886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02</a:t>
            </a:r>
          </a:p>
        </p:txBody>
      </p:sp>
      <p:sp>
        <p:nvSpPr>
          <p:cNvPr id="36" name="ZoneTexte 35">
            <a:extLst>
              <a:ext uri="{FF2B5EF4-FFF2-40B4-BE49-F238E27FC236}">
                <a16:creationId xmlns:a16="http://schemas.microsoft.com/office/drawing/2014/main" id="{58EB2B46-3C7F-5EF0-22E3-AE8808A1B0F7}"/>
              </a:ext>
            </a:extLst>
          </p:cNvPr>
          <p:cNvSpPr txBox="1"/>
          <p:nvPr/>
        </p:nvSpPr>
        <p:spPr>
          <a:xfrm>
            <a:off x="4936829" y="2794818"/>
            <a:ext cx="704039" cy="707886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03</a:t>
            </a:r>
          </a:p>
        </p:txBody>
      </p:sp>
      <p:sp>
        <p:nvSpPr>
          <p:cNvPr id="37" name="ZoneTexte 36">
            <a:extLst>
              <a:ext uri="{FF2B5EF4-FFF2-40B4-BE49-F238E27FC236}">
                <a16:creationId xmlns:a16="http://schemas.microsoft.com/office/drawing/2014/main" id="{672D61F4-46DA-CF26-E257-76176DF2439A}"/>
              </a:ext>
            </a:extLst>
          </p:cNvPr>
          <p:cNvSpPr txBox="1"/>
          <p:nvPr/>
        </p:nvSpPr>
        <p:spPr>
          <a:xfrm>
            <a:off x="5556266" y="3519716"/>
            <a:ext cx="704039" cy="707886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04</a:t>
            </a:r>
          </a:p>
        </p:txBody>
      </p:sp>
      <p:sp>
        <p:nvSpPr>
          <p:cNvPr id="38" name="ZoneTexte 37">
            <a:extLst>
              <a:ext uri="{FF2B5EF4-FFF2-40B4-BE49-F238E27FC236}">
                <a16:creationId xmlns:a16="http://schemas.microsoft.com/office/drawing/2014/main" id="{BFA08169-74D6-4544-FD29-F54F490E6F00}"/>
              </a:ext>
            </a:extLst>
          </p:cNvPr>
          <p:cNvSpPr txBox="1"/>
          <p:nvPr/>
        </p:nvSpPr>
        <p:spPr>
          <a:xfrm>
            <a:off x="8870876" y="1625236"/>
            <a:ext cx="704039" cy="707886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algn="ctr">
              <a:defRPr sz="40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/>
              <a:t>05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03B8D0E0-F6A6-C2D6-F468-238068BE89A8}"/>
              </a:ext>
            </a:extLst>
          </p:cNvPr>
          <p:cNvGrpSpPr/>
          <p:nvPr/>
        </p:nvGrpSpPr>
        <p:grpSpPr>
          <a:xfrm>
            <a:off x="1902847" y="4561200"/>
            <a:ext cx="2327098" cy="1290153"/>
            <a:chOff x="332936" y="2627766"/>
            <a:chExt cx="2926080" cy="1290153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6813CD76-FA6B-C64F-DB16-739C384EBC41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7CDB626B-12CA-FEEA-2283-D9379A89E8CD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pharetra.</a:t>
              </a:r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2F69B6EA-3C0A-E032-B563-D540E88C60AD}"/>
              </a:ext>
            </a:extLst>
          </p:cNvPr>
          <p:cNvGrpSpPr/>
          <p:nvPr/>
        </p:nvGrpSpPr>
        <p:grpSpPr>
          <a:xfrm>
            <a:off x="4745074" y="4561201"/>
            <a:ext cx="2327098" cy="1290153"/>
            <a:chOff x="332936" y="2627766"/>
            <a:chExt cx="2926080" cy="1290153"/>
          </a:xfrm>
        </p:grpSpPr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E893B7EB-9829-DCE3-3273-A61F41D9B8A7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6423E18C-CA39-46F1-D6AC-B2A49C3FBC26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pharetra.</a:t>
              </a: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79D02956-6B8C-4887-218E-BC28232471E4}"/>
              </a:ext>
            </a:extLst>
          </p:cNvPr>
          <p:cNvGrpSpPr/>
          <p:nvPr/>
        </p:nvGrpSpPr>
        <p:grpSpPr>
          <a:xfrm>
            <a:off x="1241171" y="1173312"/>
            <a:ext cx="2327098" cy="1290153"/>
            <a:chOff x="332936" y="2627766"/>
            <a:chExt cx="2926080" cy="1290153"/>
          </a:xfrm>
        </p:grpSpPr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9D9BC66B-5694-3FD5-4C2D-12F6227F0FC9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EE94B443-DAF8-3DE0-78D1-F5342509D8F9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pharetra.</a:t>
              </a:r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60A6EB72-FB17-92F8-56C7-B955E551F749}"/>
              </a:ext>
            </a:extLst>
          </p:cNvPr>
          <p:cNvGrpSpPr/>
          <p:nvPr/>
        </p:nvGrpSpPr>
        <p:grpSpPr>
          <a:xfrm>
            <a:off x="10006053" y="504360"/>
            <a:ext cx="1889552" cy="1474819"/>
            <a:chOff x="332936" y="2627766"/>
            <a:chExt cx="2926080" cy="1474819"/>
          </a:xfrm>
        </p:grpSpPr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76A03992-C3F2-C6A7-B9C1-CC767E54077B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44622211-3F9A-E033-51BB-413B16003A32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pharetra.</a:t>
              </a:r>
            </a:p>
          </p:txBody>
        </p: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50CE50C8-5FE0-EAF2-3955-AA295A9A30B8}"/>
              </a:ext>
            </a:extLst>
          </p:cNvPr>
          <p:cNvGrpSpPr/>
          <p:nvPr/>
        </p:nvGrpSpPr>
        <p:grpSpPr>
          <a:xfrm>
            <a:off x="4127263" y="1173312"/>
            <a:ext cx="2327098" cy="1290153"/>
            <a:chOff x="332936" y="2627766"/>
            <a:chExt cx="2926080" cy="1290153"/>
          </a:xfrm>
        </p:grpSpPr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DB8E8167-1137-57A9-66BA-0E4791A2E9C5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10D85227-6A74-95A4-2EC5-48129BE7FC42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2331847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9622</TotalTime>
  <Words>388</Words>
  <Application>Microsoft Office PowerPoint</Application>
  <PresentationFormat>Widescreen</PresentationFormat>
  <Paragraphs>39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5-Step Twisted Arrow Process </vt:lpstr>
      <vt:lpstr>5-Step Twisted Arrow Process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4-Step Twisted Arrow Process</dc:title>
  <dc:creator>PresentationGO.com</dc:creator>
  <dc:description>© Copyright PresentationGO.com - Do not distribute or sale without written permission.</dc:description>
  <cp:lastModifiedBy>Christophe Barroche</cp:lastModifiedBy>
  <cp:revision>62</cp:revision>
  <dcterms:created xsi:type="dcterms:W3CDTF">2014-11-26T05:14:11Z</dcterms:created>
  <dcterms:modified xsi:type="dcterms:W3CDTF">2026-01-28T18:44:20Z</dcterms:modified>
  <cp:category>Charts &amp; Diagrams</cp:category>
</cp:coreProperties>
</file>