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3" r:id="rId4"/>
    <p:sldId id="40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805AAB"/>
    <a:srgbClr val="FF9BA4"/>
    <a:srgbClr val="941651"/>
    <a:srgbClr val="D0BA94"/>
    <a:srgbClr val="CEBA8B"/>
    <a:srgbClr val="A26700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7E160-7402-DA20-FA55-596C72940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AA717E-3C6D-7298-20CA-C8476E621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C1019F-638F-CF5B-1E69-3A2686CE6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74E07-6FE3-C3C3-A0AB-99C3CF345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13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06586-56D5-9947-7C42-0C9F2F777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C7FFA5-0ED2-ECFC-338F-51A04182C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591618-2D4A-E003-67B6-0C4B92A8D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BBDE3-81C6-0E2D-0B2E-8271C94D3C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0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7508B-430D-5086-98F2-0397900EF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3742CE8-19E2-62FE-AAC6-26B5ACD843ED}"/>
              </a:ext>
            </a:extLst>
          </p:cNvPr>
          <p:cNvSpPr/>
          <p:nvPr/>
        </p:nvSpPr>
        <p:spPr>
          <a:xfrm>
            <a:off x="4349461" y="2726920"/>
            <a:ext cx="2674188" cy="1551569"/>
          </a:xfrm>
          <a:custGeom>
            <a:avLst/>
            <a:gdLst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25801 w 2674188"/>
              <a:gd name="csY3" fmla="*/ 198087 h 1551569"/>
              <a:gd name="csX4" fmla="*/ 2668639 w 2674188"/>
              <a:gd name="csY4" fmla="*/ 155260 h 1551569"/>
              <a:gd name="csX5" fmla="*/ 2674188 w 2674188"/>
              <a:gd name="csY5" fmla="*/ 387217 h 1551569"/>
              <a:gd name="csX6" fmla="*/ 1645167 w 2674188"/>
              <a:gd name="csY6" fmla="*/ 1317876 h 1551569"/>
              <a:gd name="csX7" fmla="*/ 1574188 w 2674188"/>
              <a:gd name="csY7" fmla="*/ 1253740 h 1551569"/>
              <a:gd name="csX8" fmla="*/ 1503801 w 2674188"/>
              <a:gd name="csY8" fmla="*/ 1317744 h 1551569"/>
              <a:gd name="csX9" fmla="*/ 205221 w 2674188"/>
              <a:gd name="csY9" fmla="*/ 1321864 h 1551569"/>
              <a:gd name="csX10" fmla="*/ 129747 w 2674188"/>
              <a:gd name="csY10" fmla="*/ 1253665 h 1551569"/>
              <a:gd name="csX11" fmla="*/ 0 w 2674188"/>
              <a:gd name="csY11" fmla="*/ 1198100 h 1551569"/>
              <a:gd name="csX12" fmla="*/ 912450 w 2674188"/>
              <a:gd name="csY12" fmla="*/ 276485 h 1551569"/>
              <a:gd name="csX13" fmla="*/ 1081530 w 2674188"/>
              <a:gd name="csY13" fmla="*/ 297912 h 1551569"/>
              <a:gd name="csX14" fmla="*/ 1157006 w 2674188"/>
              <a:gd name="csY14" fmla="*/ 229712 h 1551569"/>
              <a:gd name="csX15" fmla="*/ 1760770 w 2674188"/>
              <a:gd name="csY15" fmla="*/ 898 h 1551569"/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25801 w 2674188"/>
              <a:gd name="csY3" fmla="*/ 198087 h 1551569"/>
              <a:gd name="csX4" fmla="*/ 2668639 w 2674188"/>
              <a:gd name="csY4" fmla="*/ 155260 h 1551569"/>
              <a:gd name="csX5" fmla="*/ 2674188 w 2674188"/>
              <a:gd name="csY5" fmla="*/ 387217 h 1551569"/>
              <a:gd name="csX6" fmla="*/ 1662420 w 2674188"/>
              <a:gd name="csY6" fmla="*/ 1266117 h 1551569"/>
              <a:gd name="csX7" fmla="*/ 1574188 w 2674188"/>
              <a:gd name="csY7" fmla="*/ 1253740 h 1551569"/>
              <a:gd name="csX8" fmla="*/ 1503801 w 2674188"/>
              <a:gd name="csY8" fmla="*/ 1317744 h 1551569"/>
              <a:gd name="csX9" fmla="*/ 205221 w 2674188"/>
              <a:gd name="csY9" fmla="*/ 1321864 h 1551569"/>
              <a:gd name="csX10" fmla="*/ 129747 w 2674188"/>
              <a:gd name="csY10" fmla="*/ 1253665 h 1551569"/>
              <a:gd name="csX11" fmla="*/ 0 w 2674188"/>
              <a:gd name="csY11" fmla="*/ 1198100 h 1551569"/>
              <a:gd name="csX12" fmla="*/ 912450 w 2674188"/>
              <a:gd name="csY12" fmla="*/ 276485 h 1551569"/>
              <a:gd name="csX13" fmla="*/ 1081530 w 2674188"/>
              <a:gd name="csY13" fmla="*/ 297912 h 1551569"/>
              <a:gd name="csX14" fmla="*/ 1157006 w 2674188"/>
              <a:gd name="csY14" fmla="*/ 229712 h 1551569"/>
              <a:gd name="csX15" fmla="*/ 1760770 w 2674188"/>
              <a:gd name="csY15" fmla="*/ 898 h 1551569"/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25801 w 2674188"/>
              <a:gd name="csY3" fmla="*/ 198087 h 1551569"/>
              <a:gd name="csX4" fmla="*/ 2674188 w 2674188"/>
              <a:gd name="csY4" fmla="*/ 387217 h 1551569"/>
              <a:gd name="csX5" fmla="*/ 1662420 w 2674188"/>
              <a:gd name="csY5" fmla="*/ 1266117 h 1551569"/>
              <a:gd name="csX6" fmla="*/ 1574188 w 2674188"/>
              <a:gd name="csY6" fmla="*/ 1253740 h 1551569"/>
              <a:gd name="csX7" fmla="*/ 1503801 w 2674188"/>
              <a:gd name="csY7" fmla="*/ 1317744 h 1551569"/>
              <a:gd name="csX8" fmla="*/ 205221 w 2674188"/>
              <a:gd name="csY8" fmla="*/ 1321864 h 1551569"/>
              <a:gd name="csX9" fmla="*/ 129747 w 2674188"/>
              <a:gd name="csY9" fmla="*/ 1253665 h 1551569"/>
              <a:gd name="csX10" fmla="*/ 0 w 2674188"/>
              <a:gd name="csY10" fmla="*/ 1198100 h 1551569"/>
              <a:gd name="csX11" fmla="*/ 912450 w 2674188"/>
              <a:gd name="csY11" fmla="*/ 276485 h 1551569"/>
              <a:gd name="csX12" fmla="*/ 1081530 w 2674188"/>
              <a:gd name="csY12" fmla="*/ 297912 h 1551569"/>
              <a:gd name="csX13" fmla="*/ 1157006 w 2674188"/>
              <a:gd name="csY13" fmla="*/ 229712 h 1551569"/>
              <a:gd name="csX14" fmla="*/ 1760770 w 2674188"/>
              <a:gd name="csY14" fmla="*/ 898 h 1551569"/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74188 w 2674188"/>
              <a:gd name="csY3" fmla="*/ 387217 h 1551569"/>
              <a:gd name="csX4" fmla="*/ 1662420 w 2674188"/>
              <a:gd name="csY4" fmla="*/ 1266117 h 1551569"/>
              <a:gd name="csX5" fmla="*/ 1574188 w 2674188"/>
              <a:gd name="csY5" fmla="*/ 1253740 h 1551569"/>
              <a:gd name="csX6" fmla="*/ 1503801 w 2674188"/>
              <a:gd name="csY6" fmla="*/ 1317744 h 1551569"/>
              <a:gd name="csX7" fmla="*/ 205221 w 2674188"/>
              <a:gd name="csY7" fmla="*/ 1321864 h 1551569"/>
              <a:gd name="csX8" fmla="*/ 129747 w 2674188"/>
              <a:gd name="csY8" fmla="*/ 1253665 h 1551569"/>
              <a:gd name="csX9" fmla="*/ 0 w 2674188"/>
              <a:gd name="csY9" fmla="*/ 1198100 h 1551569"/>
              <a:gd name="csX10" fmla="*/ 912450 w 2674188"/>
              <a:gd name="csY10" fmla="*/ 276485 h 1551569"/>
              <a:gd name="csX11" fmla="*/ 1081530 w 2674188"/>
              <a:gd name="csY11" fmla="*/ 297912 h 1551569"/>
              <a:gd name="csX12" fmla="*/ 1157006 w 2674188"/>
              <a:gd name="csY12" fmla="*/ 229712 h 1551569"/>
              <a:gd name="csX13" fmla="*/ 1760770 w 2674188"/>
              <a:gd name="csY13" fmla="*/ 898 h 15515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74188" h="1551569">
                <a:moveTo>
                  <a:pt x="1760770" y="898"/>
                </a:moveTo>
                <a:cubicBezTo>
                  <a:pt x="2002630" y="-9197"/>
                  <a:pt x="2247385" y="65883"/>
                  <a:pt x="2446154" y="226136"/>
                </a:cubicBezTo>
                <a:lnTo>
                  <a:pt x="2525985" y="297876"/>
                </a:lnTo>
                <a:lnTo>
                  <a:pt x="2674188" y="387217"/>
                </a:lnTo>
                <a:lnTo>
                  <a:pt x="1662420" y="1266117"/>
                </a:lnTo>
                <a:lnTo>
                  <a:pt x="1574188" y="1253740"/>
                </a:lnTo>
                <a:lnTo>
                  <a:pt x="1503801" y="1317744"/>
                </a:lnTo>
                <a:cubicBezTo>
                  <a:pt x="1127996" y="1628132"/>
                  <a:pt x="582528" y="1629505"/>
                  <a:pt x="205221" y="1321864"/>
                </a:cubicBezTo>
                <a:lnTo>
                  <a:pt x="129747" y="1253665"/>
                </a:lnTo>
                <a:lnTo>
                  <a:pt x="0" y="1198100"/>
                </a:lnTo>
                <a:lnTo>
                  <a:pt x="912450" y="276485"/>
                </a:lnTo>
                <a:lnTo>
                  <a:pt x="1081530" y="297912"/>
                </a:lnTo>
                <a:lnTo>
                  <a:pt x="1157006" y="229712"/>
                </a:lnTo>
                <a:cubicBezTo>
                  <a:pt x="1333086" y="86143"/>
                  <a:pt x="1545784" y="9871"/>
                  <a:pt x="1760770" y="89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9CA5875-EFEE-F0F3-7C58-CEF25CE31E35}"/>
              </a:ext>
            </a:extLst>
          </p:cNvPr>
          <p:cNvSpPr/>
          <p:nvPr/>
        </p:nvSpPr>
        <p:spPr>
          <a:xfrm>
            <a:off x="1587701" y="2726920"/>
            <a:ext cx="2462711" cy="1551568"/>
          </a:xfrm>
          <a:custGeom>
            <a:avLst/>
            <a:gdLst>
              <a:gd name="csX0" fmla="*/ 1676386 w 2462711"/>
              <a:gd name="csY0" fmla="*/ 0 h 1551568"/>
              <a:gd name="csX1" fmla="*/ 2323163 w 2462711"/>
              <a:gd name="csY1" fmla="*/ 229711 h 1551568"/>
              <a:gd name="csX2" fmla="*/ 2398710 w 2462711"/>
              <a:gd name="csY2" fmla="*/ 297976 h 1551568"/>
              <a:gd name="csX3" fmla="*/ 2447790 w 2462711"/>
              <a:gd name="csY3" fmla="*/ 253628 h 1551568"/>
              <a:gd name="csX4" fmla="*/ 2462711 w 2462711"/>
              <a:gd name="csY4" fmla="*/ 447601 h 1551568"/>
              <a:gd name="csX5" fmla="*/ 1512774 w 2462711"/>
              <a:gd name="csY5" fmla="*/ 1313099 h 1551568"/>
              <a:gd name="csX6" fmla="*/ 1446926 w 2462711"/>
              <a:gd name="csY6" fmla="*/ 1253598 h 1551568"/>
              <a:gd name="csX7" fmla="*/ 1371379 w 2462711"/>
              <a:gd name="csY7" fmla="*/ 1321863 h 1551568"/>
              <a:gd name="csX8" fmla="*/ 0 w 2462711"/>
              <a:gd name="csY8" fmla="*/ 1251545 h 1551568"/>
              <a:gd name="csX9" fmla="*/ 951783 w 2462711"/>
              <a:gd name="csY9" fmla="*/ 300030 h 1551568"/>
              <a:gd name="csX10" fmla="*/ 1676386 w 2462711"/>
              <a:gd name="csY10" fmla="*/ 0 h 1551568"/>
              <a:gd name="csX0" fmla="*/ 1676386 w 2462711"/>
              <a:gd name="csY0" fmla="*/ 0 h 1551568"/>
              <a:gd name="csX1" fmla="*/ 2323163 w 2462711"/>
              <a:gd name="csY1" fmla="*/ 229711 h 1551568"/>
              <a:gd name="csX2" fmla="*/ 2398710 w 2462711"/>
              <a:gd name="csY2" fmla="*/ 297976 h 1551568"/>
              <a:gd name="csX3" fmla="*/ 2462711 w 2462711"/>
              <a:gd name="csY3" fmla="*/ 447601 h 1551568"/>
              <a:gd name="csX4" fmla="*/ 1512774 w 2462711"/>
              <a:gd name="csY4" fmla="*/ 1313099 h 1551568"/>
              <a:gd name="csX5" fmla="*/ 1446926 w 2462711"/>
              <a:gd name="csY5" fmla="*/ 1253598 h 1551568"/>
              <a:gd name="csX6" fmla="*/ 1371379 w 2462711"/>
              <a:gd name="csY6" fmla="*/ 1321863 h 1551568"/>
              <a:gd name="csX7" fmla="*/ 0 w 2462711"/>
              <a:gd name="csY7" fmla="*/ 1251545 h 1551568"/>
              <a:gd name="csX8" fmla="*/ 951783 w 2462711"/>
              <a:gd name="csY8" fmla="*/ 300030 h 1551568"/>
              <a:gd name="csX9" fmla="*/ 1676386 w 2462711"/>
              <a:gd name="csY9" fmla="*/ 0 h 1551568"/>
              <a:gd name="csX0" fmla="*/ 1676386 w 2462711"/>
              <a:gd name="csY0" fmla="*/ 0 h 1551568"/>
              <a:gd name="csX1" fmla="*/ 2323163 w 2462711"/>
              <a:gd name="csY1" fmla="*/ 229711 h 1551568"/>
              <a:gd name="csX2" fmla="*/ 2398710 w 2462711"/>
              <a:gd name="csY2" fmla="*/ 297976 h 1551568"/>
              <a:gd name="csX3" fmla="*/ 2462711 w 2462711"/>
              <a:gd name="csY3" fmla="*/ 447601 h 1551568"/>
              <a:gd name="csX4" fmla="*/ 1553031 w 2462711"/>
              <a:gd name="csY4" fmla="*/ 1292971 h 1551568"/>
              <a:gd name="csX5" fmla="*/ 1446926 w 2462711"/>
              <a:gd name="csY5" fmla="*/ 1253598 h 1551568"/>
              <a:gd name="csX6" fmla="*/ 1371379 w 2462711"/>
              <a:gd name="csY6" fmla="*/ 1321863 h 1551568"/>
              <a:gd name="csX7" fmla="*/ 0 w 2462711"/>
              <a:gd name="csY7" fmla="*/ 1251545 h 1551568"/>
              <a:gd name="csX8" fmla="*/ 951783 w 2462711"/>
              <a:gd name="csY8" fmla="*/ 300030 h 1551568"/>
              <a:gd name="csX9" fmla="*/ 1676386 w 2462711"/>
              <a:gd name="csY9" fmla="*/ 0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462711" h="1551568">
                <a:moveTo>
                  <a:pt x="1676386" y="0"/>
                </a:moveTo>
                <a:cubicBezTo>
                  <a:pt x="1905868" y="0"/>
                  <a:pt x="2135348" y="76570"/>
                  <a:pt x="2323163" y="229711"/>
                </a:cubicBezTo>
                <a:lnTo>
                  <a:pt x="2398710" y="297976"/>
                </a:lnTo>
                <a:lnTo>
                  <a:pt x="2462711" y="447601"/>
                </a:lnTo>
                <a:lnTo>
                  <a:pt x="1553031" y="1292971"/>
                </a:lnTo>
                <a:lnTo>
                  <a:pt x="1446926" y="1253598"/>
                </a:lnTo>
                <a:lnTo>
                  <a:pt x="1371379" y="1321863"/>
                </a:lnTo>
                <a:cubicBezTo>
                  <a:pt x="968919" y="1650013"/>
                  <a:pt x="375128" y="1626574"/>
                  <a:pt x="0" y="1251545"/>
                </a:cubicBezTo>
                <a:lnTo>
                  <a:pt x="951783" y="300030"/>
                </a:lnTo>
                <a:cubicBezTo>
                  <a:pt x="1151857" y="100010"/>
                  <a:pt x="1414122" y="0"/>
                  <a:pt x="1676386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931421-143E-4395-4391-4BAD2E43C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Twisted Arrow Process – Slide Template</a:t>
            </a: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507DA678-E7BE-95B5-1D9C-807C9AB2032D}"/>
              </a:ext>
            </a:extLst>
          </p:cNvPr>
          <p:cNvSpPr/>
          <p:nvPr/>
        </p:nvSpPr>
        <p:spPr>
          <a:xfrm>
            <a:off x="3032353" y="2726923"/>
            <a:ext cx="2400973" cy="1551561"/>
          </a:xfrm>
          <a:custGeom>
            <a:avLst/>
            <a:gdLst>
              <a:gd name="csX0" fmla="*/ 250319 w 250318"/>
              <a:gd name="csY0" fmla="*/ 31280 h 161761"/>
              <a:gd name="csX1" fmla="*/ 99230 w 250318"/>
              <a:gd name="csY1" fmla="*/ 31280 h 161761"/>
              <a:gd name="csX2" fmla="*/ 0 w 250318"/>
              <a:gd name="csY2" fmla="*/ 130482 h 161761"/>
              <a:gd name="csX3" fmla="*/ 0 w 250318"/>
              <a:gd name="csY3" fmla="*/ 130482 h 161761"/>
              <a:gd name="csX4" fmla="*/ 151089 w 250318"/>
              <a:gd name="csY4" fmla="*/ 130482 h 161761"/>
              <a:gd name="csX5" fmla="*/ 250319 w 250318"/>
              <a:gd name="csY5" fmla="*/ 31280 h 161761"/>
              <a:gd name="csX6" fmla="*/ 250319 w 250318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8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1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CAA848AD-28FC-1C0F-8285-EE9DCAE549D3}"/>
              </a:ext>
            </a:extLst>
          </p:cNvPr>
          <p:cNvSpPr/>
          <p:nvPr/>
        </p:nvSpPr>
        <p:spPr>
          <a:xfrm>
            <a:off x="5921370" y="1538685"/>
            <a:ext cx="3165804" cy="2739933"/>
          </a:xfrm>
          <a:custGeom>
            <a:avLst/>
            <a:gdLst>
              <a:gd name="csX0" fmla="*/ 324217 w 330057"/>
              <a:gd name="csY0" fmla="*/ 0 h 285657"/>
              <a:gd name="csX1" fmla="*/ 214802 w 330057"/>
              <a:gd name="csY1" fmla="*/ 0 h 285657"/>
              <a:gd name="csX2" fmla="*/ 210644 w 330057"/>
              <a:gd name="csY2" fmla="*/ 10024 h 285657"/>
              <a:gd name="csX3" fmla="*/ 227533 w 330057"/>
              <a:gd name="csY3" fmla="*/ 26908 h 285657"/>
              <a:gd name="csX4" fmla="*/ 140142 w 330057"/>
              <a:gd name="csY4" fmla="*/ 114275 h 285657"/>
              <a:gd name="csX5" fmla="*/ 140142 w 330057"/>
              <a:gd name="csY5" fmla="*/ 114275 h 285657"/>
              <a:gd name="csX6" fmla="*/ 79609 w 330057"/>
              <a:gd name="csY6" fmla="*/ 174792 h 285657"/>
              <a:gd name="csX7" fmla="*/ 79609 w 330057"/>
              <a:gd name="csY7" fmla="*/ 174792 h 285657"/>
              <a:gd name="csX8" fmla="*/ 0 w 330057"/>
              <a:gd name="csY8" fmla="*/ 254378 h 285657"/>
              <a:gd name="csX9" fmla="*/ 0 w 330057"/>
              <a:gd name="csY9" fmla="*/ 254378 h 285657"/>
              <a:gd name="csX10" fmla="*/ 151089 w 330057"/>
              <a:gd name="csY10" fmla="*/ 254378 h 285657"/>
              <a:gd name="csX11" fmla="*/ 230698 w 330057"/>
              <a:gd name="csY11" fmla="*/ 174792 h 285657"/>
              <a:gd name="csX12" fmla="*/ 230698 w 330057"/>
              <a:gd name="csY12" fmla="*/ 174792 h 285657"/>
              <a:gd name="csX13" fmla="*/ 291217 w 330057"/>
              <a:gd name="csY13" fmla="*/ 114289 h 285657"/>
              <a:gd name="csX14" fmla="*/ 291217 w 330057"/>
              <a:gd name="csY14" fmla="*/ 114289 h 285657"/>
              <a:gd name="csX15" fmla="*/ 303056 w 330057"/>
              <a:gd name="csY15" fmla="*/ 102453 h 285657"/>
              <a:gd name="csX16" fmla="*/ 320031 w 330057"/>
              <a:gd name="csY16" fmla="*/ 119423 h 285657"/>
              <a:gd name="csX17" fmla="*/ 330057 w 330057"/>
              <a:gd name="csY17" fmla="*/ 115267 h 285657"/>
              <a:gd name="csX18" fmla="*/ 330057 w 330057"/>
              <a:gd name="csY18" fmla="*/ 5882 h 285657"/>
              <a:gd name="csX19" fmla="*/ 324188 w 330057"/>
              <a:gd name="csY19" fmla="*/ 14 h 285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30057" h="285657">
                <a:moveTo>
                  <a:pt x="324217" y="0"/>
                </a:moveTo>
                <a:lnTo>
                  <a:pt x="214802" y="0"/>
                </a:lnTo>
                <a:cubicBezTo>
                  <a:pt x="209566" y="0"/>
                  <a:pt x="206948" y="6313"/>
                  <a:pt x="210644" y="10024"/>
                </a:cubicBezTo>
                <a:lnTo>
                  <a:pt x="227533" y="26908"/>
                </a:lnTo>
                <a:lnTo>
                  <a:pt x="140142" y="114275"/>
                </a:lnTo>
                <a:lnTo>
                  <a:pt x="140142" y="114275"/>
                </a:lnTo>
                <a:cubicBezTo>
                  <a:pt x="140142" y="114275"/>
                  <a:pt x="79609" y="174792"/>
                  <a:pt x="79609" y="174792"/>
                </a:cubicBezTo>
                <a:lnTo>
                  <a:pt x="79609" y="174792"/>
                </a:lnTo>
                <a:cubicBezTo>
                  <a:pt x="79609" y="174792"/>
                  <a:pt x="0" y="254378"/>
                  <a:pt x="0" y="254378"/>
                </a:cubicBezTo>
                <a:lnTo>
                  <a:pt x="0" y="254378"/>
                </a:lnTo>
                <a:cubicBezTo>
                  <a:pt x="41717" y="296084"/>
                  <a:pt x="109372" y="296084"/>
                  <a:pt x="151089" y="254378"/>
                </a:cubicBezTo>
                <a:lnTo>
                  <a:pt x="230698" y="174792"/>
                </a:lnTo>
                <a:cubicBezTo>
                  <a:pt x="230698" y="174792"/>
                  <a:pt x="230698" y="174792"/>
                  <a:pt x="230698" y="174792"/>
                </a:cubicBezTo>
                <a:lnTo>
                  <a:pt x="291217" y="114289"/>
                </a:lnTo>
                <a:cubicBezTo>
                  <a:pt x="291217" y="114289"/>
                  <a:pt x="291217" y="114289"/>
                  <a:pt x="291217" y="114289"/>
                </a:cubicBezTo>
                <a:lnTo>
                  <a:pt x="303056" y="102453"/>
                </a:lnTo>
                <a:lnTo>
                  <a:pt x="320031" y="119423"/>
                </a:lnTo>
                <a:cubicBezTo>
                  <a:pt x="323728" y="123119"/>
                  <a:pt x="330057" y="120502"/>
                  <a:pt x="330057" y="115267"/>
                </a:cubicBezTo>
                <a:lnTo>
                  <a:pt x="330057" y="5882"/>
                </a:lnTo>
                <a:cubicBezTo>
                  <a:pt x="330057" y="2646"/>
                  <a:pt x="327425" y="14"/>
                  <a:pt x="324188" y="14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AA850A39-17B0-DC4F-9803-54CA4AFD7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8492" y="2926649"/>
            <a:ext cx="444225" cy="444225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B0C805E2-5F63-17F0-C005-C9507968E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8177" y="2926649"/>
            <a:ext cx="444225" cy="444225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25C23511-238B-A2D4-4C6E-87A3682E9A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3681" y="3657883"/>
            <a:ext cx="444225" cy="44422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4C7EFFB8-79BB-65E4-46C8-156B1F81297C}"/>
              </a:ext>
            </a:extLst>
          </p:cNvPr>
          <p:cNvSpPr txBox="1"/>
          <p:nvPr/>
        </p:nvSpPr>
        <p:spPr>
          <a:xfrm>
            <a:off x="2020702" y="35260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D5C3692-98CB-0F5C-7730-5A2B243897FB}"/>
              </a:ext>
            </a:extLst>
          </p:cNvPr>
          <p:cNvSpPr txBox="1"/>
          <p:nvPr/>
        </p:nvSpPr>
        <p:spPr>
          <a:xfrm>
            <a:off x="4949477" y="35260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9CB8FF4-23BA-E2A5-DD7A-59A666764D9C}"/>
              </a:ext>
            </a:extLst>
          </p:cNvPr>
          <p:cNvSpPr txBox="1"/>
          <p:nvPr/>
        </p:nvSpPr>
        <p:spPr>
          <a:xfrm>
            <a:off x="8213701" y="165359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66823A-0CBF-6855-E22C-2481E4A7766D}"/>
              </a:ext>
            </a:extLst>
          </p:cNvPr>
          <p:cNvGrpSpPr/>
          <p:nvPr/>
        </p:nvGrpSpPr>
        <p:grpSpPr>
          <a:xfrm>
            <a:off x="1209172" y="4496524"/>
            <a:ext cx="2327098" cy="1290153"/>
            <a:chOff x="332936" y="262776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E373F6-0B2A-28B7-A65F-41D21D990A3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6916E1-6760-39D5-DBBC-B0BD610F62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405C3A-1B5C-F7C3-1AFD-DC7313C0D6B5}"/>
              </a:ext>
            </a:extLst>
          </p:cNvPr>
          <p:cNvGrpSpPr/>
          <p:nvPr/>
        </p:nvGrpSpPr>
        <p:grpSpPr>
          <a:xfrm>
            <a:off x="4137947" y="4496524"/>
            <a:ext cx="2327098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AF05AA-167B-D37C-77CB-EA29BE17C8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8856EBC-1E45-E778-951C-C2104F9F17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826731-DB48-6A72-65C1-69DEF3B398E9}"/>
              </a:ext>
            </a:extLst>
          </p:cNvPr>
          <p:cNvGrpSpPr/>
          <p:nvPr/>
        </p:nvGrpSpPr>
        <p:grpSpPr>
          <a:xfrm>
            <a:off x="3411417" y="1154054"/>
            <a:ext cx="2327098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7557BF-60FC-5B2A-0D5F-574D75B41E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D19DAB8-C270-D9E9-CC48-96C002B992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D0DE357F-B5C5-AE64-3B3B-B2A9B03184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7382" y="3657883"/>
            <a:ext cx="444225" cy="444225"/>
          </a:xfrm>
          <a:prstGeom prst="rect">
            <a:avLst/>
          </a:prstGeom>
        </p:spPr>
      </p:pic>
      <p:sp>
        <p:nvSpPr>
          <p:cNvPr id="8" name="ZoneTexte 32">
            <a:extLst>
              <a:ext uri="{FF2B5EF4-FFF2-40B4-BE49-F238E27FC236}">
                <a16:creationId xmlns:a16="http://schemas.microsoft.com/office/drawing/2014/main" id="{ACDF45AA-D1E8-731C-DFFB-755F4E63E2A6}"/>
              </a:ext>
            </a:extLst>
          </p:cNvPr>
          <p:cNvSpPr txBox="1"/>
          <p:nvPr/>
        </p:nvSpPr>
        <p:spPr>
          <a:xfrm>
            <a:off x="4222947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0A6B86-05E5-7691-C58E-9A324646A21B}"/>
              </a:ext>
            </a:extLst>
          </p:cNvPr>
          <p:cNvGrpSpPr/>
          <p:nvPr/>
        </p:nvGrpSpPr>
        <p:grpSpPr>
          <a:xfrm>
            <a:off x="9355028" y="893608"/>
            <a:ext cx="2327098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025857-78B6-82A5-B09A-D3717BAFA53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38C394-44D4-69F7-241A-3361DF60E8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145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779AE-A5C6-8130-1FF8-8A7C250A5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0B6434C-7D0B-1FE9-61AA-F888BF9EB598}"/>
              </a:ext>
            </a:extLst>
          </p:cNvPr>
          <p:cNvSpPr/>
          <p:nvPr/>
        </p:nvSpPr>
        <p:spPr>
          <a:xfrm>
            <a:off x="4349461" y="2726920"/>
            <a:ext cx="2674188" cy="1551569"/>
          </a:xfrm>
          <a:custGeom>
            <a:avLst/>
            <a:gdLst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25801 w 2674188"/>
              <a:gd name="csY3" fmla="*/ 198087 h 1551569"/>
              <a:gd name="csX4" fmla="*/ 2668639 w 2674188"/>
              <a:gd name="csY4" fmla="*/ 155260 h 1551569"/>
              <a:gd name="csX5" fmla="*/ 2674188 w 2674188"/>
              <a:gd name="csY5" fmla="*/ 387217 h 1551569"/>
              <a:gd name="csX6" fmla="*/ 1645167 w 2674188"/>
              <a:gd name="csY6" fmla="*/ 1317876 h 1551569"/>
              <a:gd name="csX7" fmla="*/ 1574188 w 2674188"/>
              <a:gd name="csY7" fmla="*/ 1253740 h 1551569"/>
              <a:gd name="csX8" fmla="*/ 1503801 w 2674188"/>
              <a:gd name="csY8" fmla="*/ 1317744 h 1551569"/>
              <a:gd name="csX9" fmla="*/ 205221 w 2674188"/>
              <a:gd name="csY9" fmla="*/ 1321864 h 1551569"/>
              <a:gd name="csX10" fmla="*/ 129747 w 2674188"/>
              <a:gd name="csY10" fmla="*/ 1253665 h 1551569"/>
              <a:gd name="csX11" fmla="*/ 0 w 2674188"/>
              <a:gd name="csY11" fmla="*/ 1198100 h 1551569"/>
              <a:gd name="csX12" fmla="*/ 912450 w 2674188"/>
              <a:gd name="csY12" fmla="*/ 276485 h 1551569"/>
              <a:gd name="csX13" fmla="*/ 1081530 w 2674188"/>
              <a:gd name="csY13" fmla="*/ 297912 h 1551569"/>
              <a:gd name="csX14" fmla="*/ 1157006 w 2674188"/>
              <a:gd name="csY14" fmla="*/ 229712 h 1551569"/>
              <a:gd name="csX15" fmla="*/ 1760770 w 2674188"/>
              <a:gd name="csY15" fmla="*/ 898 h 1551569"/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25801 w 2674188"/>
              <a:gd name="csY3" fmla="*/ 198087 h 1551569"/>
              <a:gd name="csX4" fmla="*/ 2668639 w 2674188"/>
              <a:gd name="csY4" fmla="*/ 155260 h 1551569"/>
              <a:gd name="csX5" fmla="*/ 2674188 w 2674188"/>
              <a:gd name="csY5" fmla="*/ 387217 h 1551569"/>
              <a:gd name="csX6" fmla="*/ 1662420 w 2674188"/>
              <a:gd name="csY6" fmla="*/ 1266117 h 1551569"/>
              <a:gd name="csX7" fmla="*/ 1574188 w 2674188"/>
              <a:gd name="csY7" fmla="*/ 1253740 h 1551569"/>
              <a:gd name="csX8" fmla="*/ 1503801 w 2674188"/>
              <a:gd name="csY8" fmla="*/ 1317744 h 1551569"/>
              <a:gd name="csX9" fmla="*/ 205221 w 2674188"/>
              <a:gd name="csY9" fmla="*/ 1321864 h 1551569"/>
              <a:gd name="csX10" fmla="*/ 129747 w 2674188"/>
              <a:gd name="csY10" fmla="*/ 1253665 h 1551569"/>
              <a:gd name="csX11" fmla="*/ 0 w 2674188"/>
              <a:gd name="csY11" fmla="*/ 1198100 h 1551569"/>
              <a:gd name="csX12" fmla="*/ 912450 w 2674188"/>
              <a:gd name="csY12" fmla="*/ 276485 h 1551569"/>
              <a:gd name="csX13" fmla="*/ 1081530 w 2674188"/>
              <a:gd name="csY13" fmla="*/ 297912 h 1551569"/>
              <a:gd name="csX14" fmla="*/ 1157006 w 2674188"/>
              <a:gd name="csY14" fmla="*/ 229712 h 1551569"/>
              <a:gd name="csX15" fmla="*/ 1760770 w 2674188"/>
              <a:gd name="csY15" fmla="*/ 898 h 1551569"/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25801 w 2674188"/>
              <a:gd name="csY3" fmla="*/ 198087 h 1551569"/>
              <a:gd name="csX4" fmla="*/ 2674188 w 2674188"/>
              <a:gd name="csY4" fmla="*/ 387217 h 1551569"/>
              <a:gd name="csX5" fmla="*/ 1662420 w 2674188"/>
              <a:gd name="csY5" fmla="*/ 1266117 h 1551569"/>
              <a:gd name="csX6" fmla="*/ 1574188 w 2674188"/>
              <a:gd name="csY6" fmla="*/ 1253740 h 1551569"/>
              <a:gd name="csX7" fmla="*/ 1503801 w 2674188"/>
              <a:gd name="csY7" fmla="*/ 1317744 h 1551569"/>
              <a:gd name="csX8" fmla="*/ 205221 w 2674188"/>
              <a:gd name="csY8" fmla="*/ 1321864 h 1551569"/>
              <a:gd name="csX9" fmla="*/ 129747 w 2674188"/>
              <a:gd name="csY9" fmla="*/ 1253665 h 1551569"/>
              <a:gd name="csX10" fmla="*/ 0 w 2674188"/>
              <a:gd name="csY10" fmla="*/ 1198100 h 1551569"/>
              <a:gd name="csX11" fmla="*/ 912450 w 2674188"/>
              <a:gd name="csY11" fmla="*/ 276485 h 1551569"/>
              <a:gd name="csX12" fmla="*/ 1081530 w 2674188"/>
              <a:gd name="csY12" fmla="*/ 297912 h 1551569"/>
              <a:gd name="csX13" fmla="*/ 1157006 w 2674188"/>
              <a:gd name="csY13" fmla="*/ 229712 h 1551569"/>
              <a:gd name="csX14" fmla="*/ 1760770 w 2674188"/>
              <a:gd name="csY14" fmla="*/ 898 h 1551569"/>
              <a:gd name="csX0" fmla="*/ 1760770 w 2674188"/>
              <a:gd name="csY0" fmla="*/ 898 h 1551569"/>
              <a:gd name="csX1" fmla="*/ 2446154 w 2674188"/>
              <a:gd name="csY1" fmla="*/ 226136 h 1551569"/>
              <a:gd name="csX2" fmla="*/ 2525985 w 2674188"/>
              <a:gd name="csY2" fmla="*/ 297876 h 1551569"/>
              <a:gd name="csX3" fmla="*/ 2674188 w 2674188"/>
              <a:gd name="csY3" fmla="*/ 387217 h 1551569"/>
              <a:gd name="csX4" fmla="*/ 1662420 w 2674188"/>
              <a:gd name="csY4" fmla="*/ 1266117 h 1551569"/>
              <a:gd name="csX5" fmla="*/ 1574188 w 2674188"/>
              <a:gd name="csY5" fmla="*/ 1253740 h 1551569"/>
              <a:gd name="csX6" fmla="*/ 1503801 w 2674188"/>
              <a:gd name="csY6" fmla="*/ 1317744 h 1551569"/>
              <a:gd name="csX7" fmla="*/ 205221 w 2674188"/>
              <a:gd name="csY7" fmla="*/ 1321864 h 1551569"/>
              <a:gd name="csX8" fmla="*/ 129747 w 2674188"/>
              <a:gd name="csY8" fmla="*/ 1253665 h 1551569"/>
              <a:gd name="csX9" fmla="*/ 0 w 2674188"/>
              <a:gd name="csY9" fmla="*/ 1198100 h 1551569"/>
              <a:gd name="csX10" fmla="*/ 912450 w 2674188"/>
              <a:gd name="csY10" fmla="*/ 276485 h 1551569"/>
              <a:gd name="csX11" fmla="*/ 1081530 w 2674188"/>
              <a:gd name="csY11" fmla="*/ 297912 h 1551569"/>
              <a:gd name="csX12" fmla="*/ 1157006 w 2674188"/>
              <a:gd name="csY12" fmla="*/ 229712 h 1551569"/>
              <a:gd name="csX13" fmla="*/ 1760770 w 2674188"/>
              <a:gd name="csY13" fmla="*/ 898 h 15515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74188" h="1551569">
                <a:moveTo>
                  <a:pt x="1760770" y="898"/>
                </a:moveTo>
                <a:cubicBezTo>
                  <a:pt x="2002630" y="-9197"/>
                  <a:pt x="2247385" y="65883"/>
                  <a:pt x="2446154" y="226136"/>
                </a:cubicBezTo>
                <a:lnTo>
                  <a:pt x="2525985" y="297876"/>
                </a:lnTo>
                <a:lnTo>
                  <a:pt x="2674188" y="387217"/>
                </a:lnTo>
                <a:lnTo>
                  <a:pt x="1662420" y="1266117"/>
                </a:lnTo>
                <a:lnTo>
                  <a:pt x="1574188" y="1253740"/>
                </a:lnTo>
                <a:lnTo>
                  <a:pt x="1503801" y="1317744"/>
                </a:lnTo>
                <a:cubicBezTo>
                  <a:pt x="1127996" y="1628132"/>
                  <a:pt x="582528" y="1629505"/>
                  <a:pt x="205221" y="1321864"/>
                </a:cubicBezTo>
                <a:lnTo>
                  <a:pt x="129747" y="1253665"/>
                </a:lnTo>
                <a:lnTo>
                  <a:pt x="0" y="1198100"/>
                </a:lnTo>
                <a:lnTo>
                  <a:pt x="912450" y="276485"/>
                </a:lnTo>
                <a:lnTo>
                  <a:pt x="1081530" y="297912"/>
                </a:lnTo>
                <a:lnTo>
                  <a:pt x="1157006" y="229712"/>
                </a:lnTo>
                <a:cubicBezTo>
                  <a:pt x="1333086" y="86143"/>
                  <a:pt x="1545784" y="9871"/>
                  <a:pt x="1760770" y="89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0A99DE-BE55-31C9-928F-2CD01CCEAB6A}"/>
              </a:ext>
            </a:extLst>
          </p:cNvPr>
          <p:cNvSpPr/>
          <p:nvPr/>
        </p:nvSpPr>
        <p:spPr>
          <a:xfrm>
            <a:off x="1587701" y="2726920"/>
            <a:ext cx="2462711" cy="1551568"/>
          </a:xfrm>
          <a:custGeom>
            <a:avLst/>
            <a:gdLst>
              <a:gd name="csX0" fmla="*/ 1676386 w 2462711"/>
              <a:gd name="csY0" fmla="*/ 0 h 1551568"/>
              <a:gd name="csX1" fmla="*/ 2323163 w 2462711"/>
              <a:gd name="csY1" fmla="*/ 229711 h 1551568"/>
              <a:gd name="csX2" fmla="*/ 2398710 w 2462711"/>
              <a:gd name="csY2" fmla="*/ 297976 h 1551568"/>
              <a:gd name="csX3" fmla="*/ 2447790 w 2462711"/>
              <a:gd name="csY3" fmla="*/ 253628 h 1551568"/>
              <a:gd name="csX4" fmla="*/ 2462711 w 2462711"/>
              <a:gd name="csY4" fmla="*/ 447601 h 1551568"/>
              <a:gd name="csX5" fmla="*/ 1512774 w 2462711"/>
              <a:gd name="csY5" fmla="*/ 1313099 h 1551568"/>
              <a:gd name="csX6" fmla="*/ 1446926 w 2462711"/>
              <a:gd name="csY6" fmla="*/ 1253598 h 1551568"/>
              <a:gd name="csX7" fmla="*/ 1371379 w 2462711"/>
              <a:gd name="csY7" fmla="*/ 1321863 h 1551568"/>
              <a:gd name="csX8" fmla="*/ 0 w 2462711"/>
              <a:gd name="csY8" fmla="*/ 1251545 h 1551568"/>
              <a:gd name="csX9" fmla="*/ 951783 w 2462711"/>
              <a:gd name="csY9" fmla="*/ 300030 h 1551568"/>
              <a:gd name="csX10" fmla="*/ 1676386 w 2462711"/>
              <a:gd name="csY10" fmla="*/ 0 h 1551568"/>
              <a:gd name="csX0" fmla="*/ 1676386 w 2462711"/>
              <a:gd name="csY0" fmla="*/ 0 h 1551568"/>
              <a:gd name="csX1" fmla="*/ 2323163 w 2462711"/>
              <a:gd name="csY1" fmla="*/ 229711 h 1551568"/>
              <a:gd name="csX2" fmla="*/ 2398710 w 2462711"/>
              <a:gd name="csY2" fmla="*/ 297976 h 1551568"/>
              <a:gd name="csX3" fmla="*/ 2462711 w 2462711"/>
              <a:gd name="csY3" fmla="*/ 447601 h 1551568"/>
              <a:gd name="csX4" fmla="*/ 1512774 w 2462711"/>
              <a:gd name="csY4" fmla="*/ 1313099 h 1551568"/>
              <a:gd name="csX5" fmla="*/ 1446926 w 2462711"/>
              <a:gd name="csY5" fmla="*/ 1253598 h 1551568"/>
              <a:gd name="csX6" fmla="*/ 1371379 w 2462711"/>
              <a:gd name="csY6" fmla="*/ 1321863 h 1551568"/>
              <a:gd name="csX7" fmla="*/ 0 w 2462711"/>
              <a:gd name="csY7" fmla="*/ 1251545 h 1551568"/>
              <a:gd name="csX8" fmla="*/ 951783 w 2462711"/>
              <a:gd name="csY8" fmla="*/ 300030 h 1551568"/>
              <a:gd name="csX9" fmla="*/ 1676386 w 2462711"/>
              <a:gd name="csY9" fmla="*/ 0 h 1551568"/>
              <a:gd name="csX0" fmla="*/ 1676386 w 2462711"/>
              <a:gd name="csY0" fmla="*/ 0 h 1551568"/>
              <a:gd name="csX1" fmla="*/ 2323163 w 2462711"/>
              <a:gd name="csY1" fmla="*/ 229711 h 1551568"/>
              <a:gd name="csX2" fmla="*/ 2398710 w 2462711"/>
              <a:gd name="csY2" fmla="*/ 297976 h 1551568"/>
              <a:gd name="csX3" fmla="*/ 2462711 w 2462711"/>
              <a:gd name="csY3" fmla="*/ 447601 h 1551568"/>
              <a:gd name="csX4" fmla="*/ 1553031 w 2462711"/>
              <a:gd name="csY4" fmla="*/ 1292971 h 1551568"/>
              <a:gd name="csX5" fmla="*/ 1446926 w 2462711"/>
              <a:gd name="csY5" fmla="*/ 1253598 h 1551568"/>
              <a:gd name="csX6" fmla="*/ 1371379 w 2462711"/>
              <a:gd name="csY6" fmla="*/ 1321863 h 1551568"/>
              <a:gd name="csX7" fmla="*/ 0 w 2462711"/>
              <a:gd name="csY7" fmla="*/ 1251545 h 1551568"/>
              <a:gd name="csX8" fmla="*/ 951783 w 2462711"/>
              <a:gd name="csY8" fmla="*/ 300030 h 1551568"/>
              <a:gd name="csX9" fmla="*/ 1676386 w 2462711"/>
              <a:gd name="csY9" fmla="*/ 0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462711" h="1551568">
                <a:moveTo>
                  <a:pt x="1676386" y="0"/>
                </a:moveTo>
                <a:cubicBezTo>
                  <a:pt x="1905868" y="0"/>
                  <a:pt x="2135348" y="76570"/>
                  <a:pt x="2323163" y="229711"/>
                </a:cubicBezTo>
                <a:lnTo>
                  <a:pt x="2398710" y="297976"/>
                </a:lnTo>
                <a:lnTo>
                  <a:pt x="2462711" y="447601"/>
                </a:lnTo>
                <a:lnTo>
                  <a:pt x="1553031" y="1292971"/>
                </a:lnTo>
                <a:lnTo>
                  <a:pt x="1446926" y="1253598"/>
                </a:lnTo>
                <a:lnTo>
                  <a:pt x="1371379" y="1321863"/>
                </a:lnTo>
                <a:cubicBezTo>
                  <a:pt x="968919" y="1650013"/>
                  <a:pt x="375128" y="1626574"/>
                  <a:pt x="0" y="1251545"/>
                </a:cubicBezTo>
                <a:lnTo>
                  <a:pt x="951783" y="300030"/>
                </a:lnTo>
                <a:cubicBezTo>
                  <a:pt x="1151857" y="100010"/>
                  <a:pt x="1414122" y="0"/>
                  <a:pt x="1676386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94585B-ABAD-7E32-0D06-33F975A31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Twisted Arrow Process – Slide Template</a:t>
            </a: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835B7300-43D1-1B40-840F-4BB514348B3D}"/>
              </a:ext>
            </a:extLst>
          </p:cNvPr>
          <p:cNvSpPr/>
          <p:nvPr/>
        </p:nvSpPr>
        <p:spPr>
          <a:xfrm>
            <a:off x="3032353" y="2726923"/>
            <a:ext cx="2400973" cy="1551561"/>
          </a:xfrm>
          <a:custGeom>
            <a:avLst/>
            <a:gdLst>
              <a:gd name="csX0" fmla="*/ 250319 w 250318"/>
              <a:gd name="csY0" fmla="*/ 31280 h 161761"/>
              <a:gd name="csX1" fmla="*/ 99230 w 250318"/>
              <a:gd name="csY1" fmla="*/ 31280 h 161761"/>
              <a:gd name="csX2" fmla="*/ 0 w 250318"/>
              <a:gd name="csY2" fmla="*/ 130482 h 161761"/>
              <a:gd name="csX3" fmla="*/ 0 w 250318"/>
              <a:gd name="csY3" fmla="*/ 130482 h 161761"/>
              <a:gd name="csX4" fmla="*/ 151089 w 250318"/>
              <a:gd name="csY4" fmla="*/ 130482 h 161761"/>
              <a:gd name="csX5" fmla="*/ 250319 w 250318"/>
              <a:gd name="csY5" fmla="*/ 31280 h 161761"/>
              <a:gd name="csX6" fmla="*/ 250319 w 250318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8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1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FC14D20-EF31-E584-BE1D-EC12C08F183F}"/>
              </a:ext>
            </a:extLst>
          </p:cNvPr>
          <p:cNvSpPr/>
          <p:nvPr/>
        </p:nvSpPr>
        <p:spPr>
          <a:xfrm>
            <a:off x="5921370" y="1538685"/>
            <a:ext cx="3165804" cy="2739933"/>
          </a:xfrm>
          <a:custGeom>
            <a:avLst/>
            <a:gdLst>
              <a:gd name="csX0" fmla="*/ 324217 w 330057"/>
              <a:gd name="csY0" fmla="*/ 0 h 285657"/>
              <a:gd name="csX1" fmla="*/ 214802 w 330057"/>
              <a:gd name="csY1" fmla="*/ 0 h 285657"/>
              <a:gd name="csX2" fmla="*/ 210644 w 330057"/>
              <a:gd name="csY2" fmla="*/ 10024 h 285657"/>
              <a:gd name="csX3" fmla="*/ 227533 w 330057"/>
              <a:gd name="csY3" fmla="*/ 26908 h 285657"/>
              <a:gd name="csX4" fmla="*/ 140142 w 330057"/>
              <a:gd name="csY4" fmla="*/ 114275 h 285657"/>
              <a:gd name="csX5" fmla="*/ 140142 w 330057"/>
              <a:gd name="csY5" fmla="*/ 114275 h 285657"/>
              <a:gd name="csX6" fmla="*/ 79609 w 330057"/>
              <a:gd name="csY6" fmla="*/ 174792 h 285657"/>
              <a:gd name="csX7" fmla="*/ 79609 w 330057"/>
              <a:gd name="csY7" fmla="*/ 174792 h 285657"/>
              <a:gd name="csX8" fmla="*/ 0 w 330057"/>
              <a:gd name="csY8" fmla="*/ 254378 h 285657"/>
              <a:gd name="csX9" fmla="*/ 0 w 330057"/>
              <a:gd name="csY9" fmla="*/ 254378 h 285657"/>
              <a:gd name="csX10" fmla="*/ 151089 w 330057"/>
              <a:gd name="csY10" fmla="*/ 254378 h 285657"/>
              <a:gd name="csX11" fmla="*/ 230698 w 330057"/>
              <a:gd name="csY11" fmla="*/ 174792 h 285657"/>
              <a:gd name="csX12" fmla="*/ 230698 w 330057"/>
              <a:gd name="csY12" fmla="*/ 174792 h 285657"/>
              <a:gd name="csX13" fmla="*/ 291217 w 330057"/>
              <a:gd name="csY13" fmla="*/ 114289 h 285657"/>
              <a:gd name="csX14" fmla="*/ 291217 w 330057"/>
              <a:gd name="csY14" fmla="*/ 114289 h 285657"/>
              <a:gd name="csX15" fmla="*/ 303056 w 330057"/>
              <a:gd name="csY15" fmla="*/ 102453 h 285657"/>
              <a:gd name="csX16" fmla="*/ 320031 w 330057"/>
              <a:gd name="csY16" fmla="*/ 119423 h 285657"/>
              <a:gd name="csX17" fmla="*/ 330057 w 330057"/>
              <a:gd name="csY17" fmla="*/ 115267 h 285657"/>
              <a:gd name="csX18" fmla="*/ 330057 w 330057"/>
              <a:gd name="csY18" fmla="*/ 5882 h 285657"/>
              <a:gd name="csX19" fmla="*/ 324188 w 330057"/>
              <a:gd name="csY19" fmla="*/ 14 h 2856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30057" h="285657">
                <a:moveTo>
                  <a:pt x="324217" y="0"/>
                </a:moveTo>
                <a:lnTo>
                  <a:pt x="214802" y="0"/>
                </a:lnTo>
                <a:cubicBezTo>
                  <a:pt x="209566" y="0"/>
                  <a:pt x="206948" y="6313"/>
                  <a:pt x="210644" y="10024"/>
                </a:cubicBezTo>
                <a:lnTo>
                  <a:pt x="227533" y="26908"/>
                </a:lnTo>
                <a:lnTo>
                  <a:pt x="140142" y="114275"/>
                </a:lnTo>
                <a:lnTo>
                  <a:pt x="140142" y="114275"/>
                </a:lnTo>
                <a:cubicBezTo>
                  <a:pt x="140142" y="114275"/>
                  <a:pt x="79609" y="174792"/>
                  <a:pt x="79609" y="174792"/>
                </a:cubicBezTo>
                <a:lnTo>
                  <a:pt x="79609" y="174792"/>
                </a:lnTo>
                <a:cubicBezTo>
                  <a:pt x="79609" y="174792"/>
                  <a:pt x="0" y="254378"/>
                  <a:pt x="0" y="254378"/>
                </a:cubicBezTo>
                <a:lnTo>
                  <a:pt x="0" y="254378"/>
                </a:lnTo>
                <a:cubicBezTo>
                  <a:pt x="41717" y="296084"/>
                  <a:pt x="109372" y="296084"/>
                  <a:pt x="151089" y="254378"/>
                </a:cubicBezTo>
                <a:lnTo>
                  <a:pt x="230698" y="174792"/>
                </a:lnTo>
                <a:cubicBezTo>
                  <a:pt x="230698" y="174792"/>
                  <a:pt x="230698" y="174792"/>
                  <a:pt x="230698" y="174792"/>
                </a:cubicBezTo>
                <a:lnTo>
                  <a:pt x="291217" y="114289"/>
                </a:lnTo>
                <a:cubicBezTo>
                  <a:pt x="291217" y="114289"/>
                  <a:pt x="291217" y="114289"/>
                  <a:pt x="291217" y="114289"/>
                </a:cubicBezTo>
                <a:lnTo>
                  <a:pt x="303056" y="102453"/>
                </a:lnTo>
                <a:lnTo>
                  <a:pt x="320031" y="119423"/>
                </a:lnTo>
                <a:cubicBezTo>
                  <a:pt x="323728" y="123119"/>
                  <a:pt x="330057" y="120502"/>
                  <a:pt x="330057" y="115267"/>
                </a:cubicBezTo>
                <a:lnTo>
                  <a:pt x="330057" y="5882"/>
                </a:lnTo>
                <a:cubicBezTo>
                  <a:pt x="330057" y="2646"/>
                  <a:pt x="327425" y="14"/>
                  <a:pt x="324188" y="14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70B4B292-6F1A-50EE-0121-9D8A06B16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8492" y="2926649"/>
            <a:ext cx="444225" cy="444225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25C2D732-F6C5-FA0A-EEC3-792FE0F18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8177" y="2926649"/>
            <a:ext cx="444225" cy="444225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4F2C3E7E-2116-B3BE-33B3-BFC69E7407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3681" y="3657883"/>
            <a:ext cx="444225" cy="44422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5C91BC3-EB20-9C9D-AAA3-8C87F4DF0203}"/>
              </a:ext>
            </a:extLst>
          </p:cNvPr>
          <p:cNvSpPr txBox="1"/>
          <p:nvPr/>
        </p:nvSpPr>
        <p:spPr>
          <a:xfrm>
            <a:off x="2020702" y="35260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1FAB2A2-E276-6B47-7C6E-EF996500901A}"/>
              </a:ext>
            </a:extLst>
          </p:cNvPr>
          <p:cNvSpPr txBox="1"/>
          <p:nvPr/>
        </p:nvSpPr>
        <p:spPr>
          <a:xfrm>
            <a:off x="4949477" y="3526052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5FD96EA-B9B7-6611-4FC4-BDB37E2C1403}"/>
              </a:ext>
            </a:extLst>
          </p:cNvPr>
          <p:cNvSpPr txBox="1"/>
          <p:nvPr/>
        </p:nvSpPr>
        <p:spPr>
          <a:xfrm>
            <a:off x="8213701" y="165359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AFC626A-D029-6D0D-2146-F4B37D4A69AA}"/>
              </a:ext>
            </a:extLst>
          </p:cNvPr>
          <p:cNvGrpSpPr/>
          <p:nvPr/>
        </p:nvGrpSpPr>
        <p:grpSpPr>
          <a:xfrm>
            <a:off x="1209172" y="4496524"/>
            <a:ext cx="2327098" cy="1290153"/>
            <a:chOff x="332936" y="262776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DEDF693-018A-3EC8-86A5-2999607C686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F0E9572-754A-2C77-630F-33BD2D3D20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43E2E5-B628-29AE-2A00-8B039423F464}"/>
              </a:ext>
            </a:extLst>
          </p:cNvPr>
          <p:cNvGrpSpPr/>
          <p:nvPr/>
        </p:nvGrpSpPr>
        <p:grpSpPr>
          <a:xfrm>
            <a:off x="4137947" y="4496524"/>
            <a:ext cx="2327098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B0887F-1E5D-2588-D581-CC6A0C394F7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D0472F-A6F6-E5F5-9E10-E81DFE61C2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44DDBB-8FC2-37A8-D771-04E55F3B22DD}"/>
              </a:ext>
            </a:extLst>
          </p:cNvPr>
          <p:cNvGrpSpPr/>
          <p:nvPr/>
        </p:nvGrpSpPr>
        <p:grpSpPr>
          <a:xfrm>
            <a:off x="3411417" y="1154054"/>
            <a:ext cx="2327098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57869E8-4B30-916F-BC7E-9CE07DFCD67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A43485-1721-52B6-EB13-B71726F2C79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B0197E53-BBF4-B22F-DA65-6A4F76C72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7382" y="3657883"/>
            <a:ext cx="444225" cy="444225"/>
          </a:xfrm>
          <a:prstGeom prst="rect">
            <a:avLst/>
          </a:prstGeom>
        </p:spPr>
      </p:pic>
      <p:sp>
        <p:nvSpPr>
          <p:cNvPr id="8" name="ZoneTexte 32">
            <a:extLst>
              <a:ext uri="{FF2B5EF4-FFF2-40B4-BE49-F238E27FC236}">
                <a16:creationId xmlns:a16="http://schemas.microsoft.com/office/drawing/2014/main" id="{0420651C-1CEA-8436-618A-D419E85C96A2}"/>
              </a:ext>
            </a:extLst>
          </p:cNvPr>
          <p:cNvSpPr txBox="1"/>
          <p:nvPr/>
        </p:nvSpPr>
        <p:spPr>
          <a:xfrm>
            <a:off x="4222947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A99412-B06C-5FD0-6351-7DBF135F3116}"/>
              </a:ext>
            </a:extLst>
          </p:cNvPr>
          <p:cNvGrpSpPr/>
          <p:nvPr/>
        </p:nvGrpSpPr>
        <p:grpSpPr>
          <a:xfrm>
            <a:off x="9355028" y="893608"/>
            <a:ext cx="2327098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885D71-571E-E55A-5328-E56A8E070E1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5A2DC4-A2B6-4FA1-2D81-C5FB8BFF43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565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9622</TotalTime>
  <Words>330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Twisted Arrow Process – Slide Template</vt:lpstr>
      <vt:lpstr>4-Step Twisted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Twisted Arrow Process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2026-01-28T18:43:54Z</dcterms:modified>
  <cp:category>Charts &amp; Diagrams</cp:category>
</cp:coreProperties>
</file>