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DB71-B287-75D4-1198-D52B736B8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EE7FC-9FCB-080F-61D8-EE9BB4B97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8A63AB-1B04-CC9E-8448-F8EA41AA7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D44AB-5399-B05F-F7E3-46A0C3D4D4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61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Four-Column Feature Comparison</a:t>
            </a:r>
          </a:p>
        </p:txBody>
      </p:sp>
      <p:sp>
        <p:nvSpPr>
          <p:cNvPr id="11" name="Ellipse 3">
            <a:extLst>
              <a:ext uri="{FF2B5EF4-FFF2-40B4-BE49-F238E27FC236}">
                <a16:creationId xmlns:a16="http://schemas.microsoft.com/office/drawing/2014/main" id="{0B04DD9E-2215-8E05-2F25-A949943F9084}"/>
              </a:ext>
            </a:extLst>
          </p:cNvPr>
          <p:cNvSpPr/>
          <p:nvPr/>
        </p:nvSpPr>
        <p:spPr>
          <a:xfrm>
            <a:off x="3470581" y="1095105"/>
            <a:ext cx="1049573" cy="1049281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Ellipse 49">
            <a:extLst>
              <a:ext uri="{FF2B5EF4-FFF2-40B4-BE49-F238E27FC236}">
                <a16:creationId xmlns:a16="http://schemas.microsoft.com/office/drawing/2014/main" id="{59AC80E2-A2B4-0D07-0126-FF0F2EA7CEB9}"/>
              </a:ext>
            </a:extLst>
          </p:cNvPr>
          <p:cNvSpPr/>
          <p:nvPr/>
        </p:nvSpPr>
        <p:spPr>
          <a:xfrm>
            <a:off x="5583616" y="1095105"/>
            <a:ext cx="1049573" cy="1049281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Ellipse 52">
            <a:extLst>
              <a:ext uri="{FF2B5EF4-FFF2-40B4-BE49-F238E27FC236}">
                <a16:creationId xmlns:a16="http://schemas.microsoft.com/office/drawing/2014/main" id="{4059FEDE-AC22-3721-53D8-1A9E53D48D3F}"/>
              </a:ext>
            </a:extLst>
          </p:cNvPr>
          <p:cNvSpPr/>
          <p:nvPr/>
        </p:nvSpPr>
        <p:spPr>
          <a:xfrm>
            <a:off x="5830088" y="1341507"/>
            <a:ext cx="556629" cy="55647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8B34D5F-5B72-05C6-20D2-FD7808C05DB0}"/>
              </a:ext>
            </a:extLst>
          </p:cNvPr>
          <p:cNvGrpSpPr/>
          <p:nvPr/>
        </p:nvGrpSpPr>
        <p:grpSpPr>
          <a:xfrm>
            <a:off x="5187065" y="1247571"/>
            <a:ext cx="1842675" cy="4515324"/>
            <a:chOff x="5187065" y="1247571"/>
            <a:chExt cx="1842675" cy="4515324"/>
          </a:xfrm>
        </p:grpSpPr>
        <p:sp>
          <p:nvSpPr>
            <p:cNvPr id="14" name="Forme libre 50">
              <a:extLst>
                <a:ext uri="{FF2B5EF4-FFF2-40B4-BE49-F238E27FC236}">
                  <a16:creationId xmlns:a16="http://schemas.microsoft.com/office/drawing/2014/main" id="{23176DB4-E174-2C2F-37A0-DE0FB5F48A64}"/>
                </a:ext>
              </a:extLst>
            </p:cNvPr>
            <p:cNvSpPr/>
            <p:nvPr/>
          </p:nvSpPr>
          <p:spPr>
            <a:xfrm>
              <a:off x="5194942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51">
              <a:extLst>
                <a:ext uri="{FF2B5EF4-FFF2-40B4-BE49-F238E27FC236}">
                  <a16:creationId xmlns:a16="http://schemas.microsoft.com/office/drawing/2014/main" id="{4EB04DBC-776F-A003-9F7F-36CC7AF56BC2}"/>
                </a:ext>
              </a:extLst>
            </p:cNvPr>
            <p:cNvSpPr/>
            <p:nvPr/>
          </p:nvSpPr>
          <p:spPr>
            <a:xfrm>
              <a:off x="5187065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40 w 169818"/>
                <a:gd name="csY9" fmla="*/ 1453 h 413263"/>
                <a:gd name="csX10" fmla="*/ 1439 w 169818"/>
                <a:gd name="csY10" fmla="*/ 38844 h 413263"/>
                <a:gd name="csX11" fmla="*/ 1439 w 169818"/>
                <a:gd name="csY11" fmla="*/ 374448 h 413263"/>
                <a:gd name="csX12" fmla="*/ 38840 w 169818"/>
                <a:gd name="csY12" fmla="*/ 411840 h 413263"/>
                <a:gd name="csX13" fmla="*/ 130993 w 169818"/>
                <a:gd name="csY13" fmla="*/ 411840 h 413263"/>
                <a:gd name="csX14" fmla="*/ 168380 w 169818"/>
                <a:gd name="csY14" fmla="*/ 374448 h 413263"/>
                <a:gd name="csX15" fmla="*/ 168380 w 169818"/>
                <a:gd name="csY15" fmla="*/ 38844 h 413263"/>
                <a:gd name="csX16" fmla="*/ 130993 w 169818"/>
                <a:gd name="csY16" fmla="*/ 1453 h 413263"/>
                <a:gd name="csX17" fmla="*/ 38840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40" y="1453"/>
                  </a:moveTo>
                  <a:cubicBezTo>
                    <a:pt x="18226" y="1453"/>
                    <a:pt x="1439" y="18221"/>
                    <a:pt x="1439" y="38844"/>
                  </a:cubicBezTo>
                  <a:lnTo>
                    <a:pt x="1439" y="374448"/>
                  </a:lnTo>
                  <a:cubicBezTo>
                    <a:pt x="1439" y="395057"/>
                    <a:pt x="18212" y="411840"/>
                    <a:pt x="38840" y="411840"/>
                  </a:cubicBezTo>
                  <a:lnTo>
                    <a:pt x="130993" y="411840"/>
                  </a:lnTo>
                  <a:cubicBezTo>
                    <a:pt x="151607" y="411840"/>
                    <a:pt x="168380" y="395071"/>
                    <a:pt x="168380" y="374448"/>
                  </a:cubicBezTo>
                  <a:lnTo>
                    <a:pt x="168380" y="38844"/>
                  </a:lnTo>
                  <a:cubicBezTo>
                    <a:pt x="168380" y="18236"/>
                    <a:pt x="151607" y="1453"/>
                    <a:pt x="130993" y="1453"/>
                  </a:cubicBezTo>
                  <a:lnTo>
                    <a:pt x="38840" y="1453"/>
                  </a:ln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3">
              <a:extLst>
                <a:ext uri="{FF2B5EF4-FFF2-40B4-BE49-F238E27FC236}">
                  <a16:creationId xmlns:a16="http://schemas.microsoft.com/office/drawing/2014/main" id="{809DE2D1-A330-8280-3CE2-8412A21AC6AE}"/>
                </a:ext>
              </a:extLst>
            </p:cNvPr>
            <p:cNvSpPr/>
            <p:nvPr/>
          </p:nvSpPr>
          <p:spPr>
            <a:xfrm>
              <a:off x="5583540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Ellipse 44">
            <a:extLst>
              <a:ext uri="{FF2B5EF4-FFF2-40B4-BE49-F238E27FC236}">
                <a16:creationId xmlns:a16="http://schemas.microsoft.com/office/drawing/2014/main" id="{96BE792B-D382-C9B0-0BE4-CC39A867EED3}"/>
              </a:ext>
            </a:extLst>
          </p:cNvPr>
          <p:cNvSpPr/>
          <p:nvPr/>
        </p:nvSpPr>
        <p:spPr>
          <a:xfrm>
            <a:off x="7696663" y="1095105"/>
            <a:ext cx="1049573" cy="1049281"/>
          </a:xfrm>
          <a:prstGeom prst="ellipse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Ellipse 47">
            <a:extLst>
              <a:ext uri="{FF2B5EF4-FFF2-40B4-BE49-F238E27FC236}">
                <a16:creationId xmlns:a16="http://schemas.microsoft.com/office/drawing/2014/main" id="{55BE4C05-B401-0DB5-FBB4-1C7E23541D3E}"/>
              </a:ext>
            </a:extLst>
          </p:cNvPr>
          <p:cNvSpPr/>
          <p:nvPr/>
        </p:nvSpPr>
        <p:spPr>
          <a:xfrm>
            <a:off x="7943135" y="1341507"/>
            <a:ext cx="556629" cy="55647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E9797AAB-C86E-7466-F441-0549D6CF1268}"/>
              </a:ext>
            </a:extLst>
          </p:cNvPr>
          <p:cNvGrpSpPr/>
          <p:nvPr/>
        </p:nvGrpSpPr>
        <p:grpSpPr>
          <a:xfrm>
            <a:off x="7300112" y="1247571"/>
            <a:ext cx="1842675" cy="4515324"/>
            <a:chOff x="7300112" y="1247571"/>
            <a:chExt cx="1842675" cy="4515324"/>
          </a:xfrm>
        </p:grpSpPr>
        <p:sp>
          <p:nvSpPr>
            <p:cNvPr id="19" name="Forme libre 45">
              <a:extLst>
                <a:ext uri="{FF2B5EF4-FFF2-40B4-BE49-F238E27FC236}">
                  <a16:creationId xmlns:a16="http://schemas.microsoft.com/office/drawing/2014/main" id="{A617ABD7-E912-48D9-8A87-4764C874C5CA}"/>
                </a:ext>
              </a:extLst>
            </p:cNvPr>
            <p:cNvSpPr/>
            <p:nvPr/>
          </p:nvSpPr>
          <p:spPr>
            <a:xfrm>
              <a:off x="7307995" y="1255687"/>
              <a:ext cx="1826909" cy="4468351"/>
            </a:xfrm>
            <a:custGeom>
              <a:avLst/>
              <a:gdLst>
                <a:gd name="csX0" fmla="*/ 168366 w 168365"/>
                <a:gd name="csY0" fmla="*/ 38096 h 411796"/>
                <a:gd name="csX1" fmla="*/ 168366 w 168365"/>
                <a:gd name="csY1" fmla="*/ 373701 h 411796"/>
                <a:gd name="csX2" fmla="*/ 130259 w 168365"/>
                <a:gd name="csY2" fmla="*/ 411797 h 411796"/>
                <a:gd name="csX3" fmla="*/ 38107 w 168365"/>
                <a:gd name="csY3" fmla="*/ 411797 h 411796"/>
                <a:gd name="csX4" fmla="*/ 0 w 168365"/>
                <a:gd name="csY4" fmla="*/ 373701 h 411796"/>
                <a:gd name="csX5" fmla="*/ 0 w 168365"/>
                <a:gd name="csY5" fmla="*/ 38096 h 411796"/>
                <a:gd name="csX6" fmla="*/ 38107 w 168365"/>
                <a:gd name="csY6" fmla="*/ 0 h 411796"/>
                <a:gd name="csX7" fmla="*/ 130259 w 168365"/>
                <a:gd name="csY7" fmla="*/ 0 h 411796"/>
                <a:gd name="csX8" fmla="*/ 168366 w 168365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5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46">
              <a:extLst>
                <a:ext uri="{FF2B5EF4-FFF2-40B4-BE49-F238E27FC236}">
                  <a16:creationId xmlns:a16="http://schemas.microsoft.com/office/drawing/2014/main" id="{F171C1E3-228E-88BD-A83E-12D277543AB1}"/>
                </a:ext>
              </a:extLst>
            </p:cNvPr>
            <p:cNvSpPr/>
            <p:nvPr/>
          </p:nvSpPr>
          <p:spPr>
            <a:xfrm>
              <a:off x="7300112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26 w 169818"/>
                <a:gd name="csY9" fmla="*/ 1453 h 413263"/>
                <a:gd name="csX10" fmla="*/ 1424 w 169818"/>
                <a:gd name="csY10" fmla="*/ 38844 h 413263"/>
                <a:gd name="csX11" fmla="*/ 1424 w 169818"/>
                <a:gd name="csY11" fmla="*/ 374448 h 413263"/>
                <a:gd name="csX12" fmla="*/ 38826 w 169818"/>
                <a:gd name="csY12" fmla="*/ 411840 h 413263"/>
                <a:gd name="csX13" fmla="*/ 130978 w 169818"/>
                <a:gd name="csY13" fmla="*/ 411840 h 413263"/>
                <a:gd name="csX14" fmla="*/ 168366 w 169818"/>
                <a:gd name="csY14" fmla="*/ 374448 h 413263"/>
                <a:gd name="csX15" fmla="*/ 168366 w 169818"/>
                <a:gd name="csY15" fmla="*/ 38844 h 413263"/>
                <a:gd name="csX16" fmla="*/ 130978 w 169818"/>
                <a:gd name="csY16" fmla="*/ 1453 h 413263"/>
                <a:gd name="csX17" fmla="*/ 38826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26" y="1453"/>
                  </a:moveTo>
                  <a:cubicBezTo>
                    <a:pt x="18212" y="1453"/>
                    <a:pt x="1424" y="18221"/>
                    <a:pt x="1424" y="38844"/>
                  </a:cubicBezTo>
                  <a:lnTo>
                    <a:pt x="1424" y="374448"/>
                  </a:lnTo>
                  <a:cubicBezTo>
                    <a:pt x="1424" y="395057"/>
                    <a:pt x="18197" y="411840"/>
                    <a:pt x="38826" y="411840"/>
                  </a:cubicBezTo>
                  <a:lnTo>
                    <a:pt x="130978" y="411840"/>
                  </a:lnTo>
                  <a:cubicBezTo>
                    <a:pt x="151593" y="411840"/>
                    <a:pt x="168366" y="395071"/>
                    <a:pt x="168366" y="374448"/>
                  </a:cubicBezTo>
                  <a:lnTo>
                    <a:pt x="168366" y="38844"/>
                  </a:lnTo>
                  <a:cubicBezTo>
                    <a:pt x="168366" y="18236"/>
                    <a:pt x="151593" y="1453"/>
                    <a:pt x="130978" y="1453"/>
                  </a:cubicBezTo>
                  <a:lnTo>
                    <a:pt x="38826" y="1453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48">
              <a:extLst>
                <a:ext uri="{FF2B5EF4-FFF2-40B4-BE49-F238E27FC236}">
                  <a16:creationId xmlns:a16="http://schemas.microsoft.com/office/drawing/2014/main" id="{82DDD374-85A5-0886-D4C1-9FED38179531}"/>
                </a:ext>
              </a:extLst>
            </p:cNvPr>
            <p:cNvSpPr/>
            <p:nvPr/>
          </p:nvSpPr>
          <p:spPr>
            <a:xfrm>
              <a:off x="7696587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Ellipse 39">
            <a:extLst>
              <a:ext uri="{FF2B5EF4-FFF2-40B4-BE49-F238E27FC236}">
                <a16:creationId xmlns:a16="http://schemas.microsoft.com/office/drawing/2014/main" id="{BF426EF6-877C-97A9-F63C-8CB04B71FCD7}"/>
              </a:ext>
            </a:extLst>
          </p:cNvPr>
          <p:cNvSpPr/>
          <p:nvPr/>
        </p:nvSpPr>
        <p:spPr>
          <a:xfrm>
            <a:off x="9817507" y="1095105"/>
            <a:ext cx="1049573" cy="1049281"/>
          </a:xfrm>
          <a:prstGeom prst="ellipse">
            <a:avLst/>
          </a:pr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Ellipse 42">
            <a:extLst>
              <a:ext uri="{FF2B5EF4-FFF2-40B4-BE49-F238E27FC236}">
                <a16:creationId xmlns:a16="http://schemas.microsoft.com/office/drawing/2014/main" id="{25DB806D-CE28-2AAD-7937-3DF20562F724}"/>
              </a:ext>
            </a:extLst>
          </p:cNvPr>
          <p:cNvSpPr/>
          <p:nvPr/>
        </p:nvSpPr>
        <p:spPr>
          <a:xfrm>
            <a:off x="10063979" y="1341507"/>
            <a:ext cx="556629" cy="55647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9448C7B-524D-061D-9E01-399D806F1844}"/>
              </a:ext>
            </a:extLst>
          </p:cNvPr>
          <p:cNvGrpSpPr/>
          <p:nvPr/>
        </p:nvGrpSpPr>
        <p:grpSpPr>
          <a:xfrm>
            <a:off x="9420950" y="1247571"/>
            <a:ext cx="1842686" cy="4515324"/>
            <a:chOff x="9420950" y="1247571"/>
            <a:chExt cx="1842686" cy="4515324"/>
          </a:xfrm>
        </p:grpSpPr>
        <p:sp>
          <p:nvSpPr>
            <p:cNvPr id="30" name="Forme libre 40">
              <a:extLst>
                <a:ext uri="{FF2B5EF4-FFF2-40B4-BE49-F238E27FC236}">
                  <a16:creationId xmlns:a16="http://schemas.microsoft.com/office/drawing/2014/main" id="{1E628BA7-2105-9549-4486-70F9D691CE99}"/>
                </a:ext>
              </a:extLst>
            </p:cNvPr>
            <p:cNvSpPr/>
            <p:nvPr/>
          </p:nvSpPr>
          <p:spPr>
            <a:xfrm>
              <a:off x="9428833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41">
              <a:extLst>
                <a:ext uri="{FF2B5EF4-FFF2-40B4-BE49-F238E27FC236}">
                  <a16:creationId xmlns:a16="http://schemas.microsoft.com/office/drawing/2014/main" id="{CCE09748-EBE9-3D6E-4060-1AD8968BFBE2}"/>
                </a:ext>
              </a:extLst>
            </p:cNvPr>
            <p:cNvSpPr/>
            <p:nvPr/>
          </p:nvSpPr>
          <p:spPr>
            <a:xfrm>
              <a:off x="9420950" y="1247571"/>
              <a:ext cx="1842686" cy="4484269"/>
            </a:xfrm>
            <a:custGeom>
              <a:avLst/>
              <a:gdLst>
                <a:gd name="csX0" fmla="*/ 130993 w 169819"/>
                <a:gd name="csY0" fmla="*/ 413264 h 413263"/>
                <a:gd name="csX1" fmla="*/ 38840 w 169819"/>
                <a:gd name="csY1" fmla="*/ 413264 h 413263"/>
                <a:gd name="csX2" fmla="*/ 0 w 169819"/>
                <a:gd name="csY2" fmla="*/ 374434 h 413263"/>
                <a:gd name="csX3" fmla="*/ 0 w 169819"/>
                <a:gd name="csY3" fmla="*/ 38830 h 413263"/>
                <a:gd name="csX4" fmla="*/ 38840 w 169819"/>
                <a:gd name="csY4" fmla="*/ 0 h 413263"/>
                <a:gd name="csX5" fmla="*/ 130993 w 169819"/>
                <a:gd name="csY5" fmla="*/ 0 h 413263"/>
                <a:gd name="csX6" fmla="*/ 169819 w 169819"/>
                <a:gd name="csY6" fmla="*/ 38830 h 413263"/>
                <a:gd name="csX7" fmla="*/ 169819 w 169819"/>
                <a:gd name="csY7" fmla="*/ 374434 h 413263"/>
                <a:gd name="csX8" fmla="*/ 130993 w 169819"/>
                <a:gd name="csY8" fmla="*/ 413264 h 413263"/>
                <a:gd name="csX9" fmla="*/ 38826 w 169819"/>
                <a:gd name="csY9" fmla="*/ 1453 h 413263"/>
                <a:gd name="csX10" fmla="*/ 1424 w 169819"/>
                <a:gd name="csY10" fmla="*/ 38844 h 413263"/>
                <a:gd name="csX11" fmla="*/ 1424 w 169819"/>
                <a:gd name="csY11" fmla="*/ 374448 h 413263"/>
                <a:gd name="csX12" fmla="*/ 38826 w 169819"/>
                <a:gd name="csY12" fmla="*/ 411840 h 413263"/>
                <a:gd name="csX13" fmla="*/ 130979 w 169819"/>
                <a:gd name="csY13" fmla="*/ 411840 h 413263"/>
                <a:gd name="csX14" fmla="*/ 168366 w 169819"/>
                <a:gd name="csY14" fmla="*/ 374448 h 413263"/>
                <a:gd name="csX15" fmla="*/ 168366 w 169819"/>
                <a:gd name="csY15" fmla="*/ 38844 h 413263"/>
                <a:gd name="csX16" fmla="*/ 130979 w 169819"/>
                <a:gd name="csY16" fmla="*/ 1453 h 413263"/>
                <a:gd name="csX17" fmla="*/ 38826 w 169819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9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0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0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26" y="1453"/>
                  </a:moveTo>
                  <a:cubicBezTo>
                    <a:pt x="18212" y="1453"/>
                    <a:pt x="1424" y="18221"/>
                    <a:pt x="1424" y="38844"/>
                  </a:cubicBezTo>
                  <a:lnTo>
                    <a:pt x="1424" y="374448"/>
                  </a:lnTo>
                  <a:cubicBezTo>
                    <a:pt x="1424" y="395057"/>
                    <a:pt x="18197" y="411840"/>
                    <a:pt x="38826" y="411840"/>
                  </a:cubicBezTo>
                  <a:lnTo>
                    <a:pt x="130979" y="411840"/>
                  </a:lnTo>
                  <a:cubicBezTo>
                    <a:pt x="151593" y="411840"/>
                    <a:pt x="168366" y="395071"/>
                    <a:pt x="168366" y="374448"/>
                  </a:cubicBezTo>
                  <a:lnTo>
                    <a:pt x="168366" y="38844"/>
                  </a:lnTo>
                  <a:cubicBezTo>
                    <a:pt x="168366" y="18236"/>
                    <a:pt x="151593" y="1453"/>
                    <a:pt x="130979" y="1453"/>
                  </a:cubicBezTo>
                  <a:lnTo>
                    <a:pt x="38826" y="1453"/>
                  </a:lnTo>
                  <a:close/>
                </a:path>
              </a:pathLst>
            </a:custGeom>
            <a:solidFill>
              <a:srgbClr val="805AA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43">
              <a:extLst>
                <a:ext uri="{FF2B5EF4-FFF2-40B4-BE49-F238E27FC236}">
                  <a16:creationId xmlns:a16="http://schemas.microsoft.com/office/drawing/2014/main" id="{3885F9F6-A1CE-02BB-1669-F31AE268A71F}"/>
                </a:ext>
              </a:extLst>
            </p:cNvPr>
            <p:cNvSpPr/>
            <p:nvPr/>
          </p:nvSpPr>
          <p:spPr>
            <a:xfrm>
              <a:off x="9817431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rgbClr val="805AA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Ellipse 11">
            <a:extLst>
              <a:ext uri="{FF2B5EF4-FFF2-40B4-BE49-F238E27FC236}">
                <a16:creationId xmlns:a16="http://schemas.microsoft.com/office/drawing/2014/main" id="{9EC8C277-6E42-37CF-869F-A66939CF3BB4}"/>
              </a:ext>
            </a:extLst>
          </p:cNvPr>
          <p:cNvSpPr/>
          <p:nvPr/>
        </p:nvSpPr>
        <p:spPr>
          <a:xfrm>
            <a:off x="3717053" y="1341507"/>
            <a:ext cx="556629" cy="556477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3455407-DEAE-A11D-0012-9A70C7A04F65}"/>
              </a:ext>
            </a:extLst>
          </p:cNvPr>
          <p:cNvGrpSpPr/>
          <p:nvPr/>
        </p:nvGrpSpPr>
        <p:grpSpPr>
          <a:xfrm>
            <a:off x="3074030" y="1247571"/>
            <a:ext cx="1842675" cy="4515324"/>
            <a:chOff x="3074030" y="1247571"/>
            <a:chExt cx="1842675" cy="4515324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3C6F9CEB-C56F-BF92-45C5-0D5FCBE90619}"/>
                </a:ext>
              </a:extLst>
            </p:cNvPr>
            <p:cNvSpPr/>
            <p:nvPr/>
          </p:nvSpPr>
          <p:spPr>
            <a:xfrm>
              <a:off x="3081907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bg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orme libre 8">
              <a:extLst>
                <a:ext uri="{FF2B5EF4-FFF2-40B4-BE49-F238E27FC236}">
                  <a16:creationId xmlns:a16="http://schemas.microsoft.com/office/drawing/2014/main" id="{EE333D9E-6A48-5734-D59B-E28B27CD15DC}"/>
                </a:ext>
              </a:extLst>
            </p:cNvPr>
            <p:cNvSpPr/>
            <p:nvPr/>
          </p:nvSpPr>
          <p:spPr>
            <a:xfrm>
              <a:off x="3074030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40 w 169818"/>
                <a:gd name="csY9" fmla="*/ 1453 h 413263"/>
                <a:gd name="csX10" fmla="*/ 1439 w 169818"/>
                <a:gd name="csY10" fmla="*/ 38844 h 413263"/>
                <a:gd name="csX11" fmla="*/ 1439 w 169818"/>
                <a:gd name="csY11" fmla="*/ 374448 h 413263"/>
                <a:gd name="csX12" fmla="*/ 38840 w 169818"/>
                <a:gd name="csY12" fmla="*/ 411840 h 413263"/>
                <a:gd name="csX13" fmla="*/ 130993 w 169818"/>
                <a:gd name="csY13" fmla="*/ 411840 h 413263"/>
                <a:gd name="csX14" fmla="*/ 168380 w 169818"/>
                <a:gd name="csY14" fmla="*/ 374448 h 413263"/>
                <a:gd name="csX15" fmla="*/ 168380 w 169818"/>
                <a:gd name="csY15" fmla="*/ 38844 h 413263"/>
                <a:gd name="csX16" fmla="*/ 130993 w 169818"/>
                <a:gd name="csY16" fmla="*/ 1453 h 413263"/>
                <a:gd name="csX17" fmla="*/ 38840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40" y="1453"/>
                  </a:moveTo>
                  <a:cubicBezTo>
                    <a:pt x="18226" y="1453"/>
                    <a:pt x="1439" y="18221"/>
                    <a:pt x="1439" y="38844"/>
                  </a:cubicBezTo>
                  <a:lnTo>
                    <a:pt x="1439" y="374448"/>
                  </a:lnTo>
                  <a:cubicBezTo>
                    <a:pt x="1439" y="395057"/>
                    <a:pt x="18212" y="411840"/>
                    <a:pt x="38840" y="411840"/>
                  </a:cubicBezTo>
                  <a:lnTo>
                    <a:pt x="130993" y="411840"/>
                  </a:lnTo>
                  <a:cubicBezTo>
                    <a:pt x="151607" y="411840"/>
                    <a:pt x="168380" y="395071"/>
                    <a:pt x="168380" y="374448"/>
                  </a:cubicBezTo>
                  <a:lnTo>
                    <a:pt x="168380" y="38844"/>
                  </a:lnTo>
                  <a:cubicBezTo>
                    <a:pt x="168380" y="18236"/>
                    <a:pt x="151607" y="1453"/>
                    <a:pt x="130993" y="1453"/>
                  </a:cubicBezTo>
                  <a:lnTo>
                    <a:pt x="38840" y="1453"/>
                  </a:ln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798F4729-034F-DC46-A07B-48DBF0E1C8D3}"/>
                </a:ext>
              </a:extLst>
            </p:cNvPr>
            <p:cNvSpPr/>
            <p:nvPr/>
          </p:nvSpPr>
          <p:spPr>
            <a:xfrm>
              <a:off x="3470505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2" name="Forme libre 23">
            <a:extLst>
              <a:ext uri="{FF2B5EF4-FFF2-40B4-BE49-F238E27FC236}">
                <a16:creationId xmlns:a16="http://schemas.microsoft.com/office/drawing/2014/main" id="{B7BB75DF-9553-3167-E2D5-ED67B1A2C72E}"/>
              </a:ext>
            </a:extLst>
          </p:cNvPr>
          <p:cNvSpPr/>
          <p:nvPr/>
        </p:nvSpPr>
        <p:spPr>
          <a:xfrm>
            <a:off x="3295214" y="3159193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3" name="Forme libre 24">
            <a:extLst>
              <a:ext uri="{FF2B5EF4-FFF2-40B4-BE49-F238E27FC236}">
                <a16:creationId xmlns:a16="http://schemas.microsoft.com/office/drawing/2014/main" id="{D42F323B-7CB0-8AC9-3EA6-7D0491CE4818}"/>
              </a:ext>
            </a:extLst>
          </p:cNvPr>
          <p:cNvSpPr/>
          <p:nvPr/>
        </p:nvSpPr>
        <p:spPr>
          <a:xfrm>
            <a:off x="3295214" y="2325411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" name="Forme libre 25">
            <a:extLst>
              <a:ext uri="{FF2B5EF4-FFF2-40B4-BE49-F238E27FC236}">
                <a16:creationId xmlns:a16="http://schemas.microsoft.com/office/drawing/2014/main" id="{4334FF2E-8F77-8E9D-EEFE-E11BD23545CB}"/>
              </a:ext>
            </a:extLst>
          </p:cNvPr>
          <p:cNvSpPr/>
          <p:nvPr/>
        </p:nvSpPr>
        <p:spPr>
          <a:xfrm>
            <a:off x="3295214" y="3993127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" name="Forme libre 26">
            <a:extLst>
              <a:ext uri="{FF2B5EF4-FFF2-40B4-BE49-F238E27FC236}">
                <a16:creationId xmlns:a16="http://schemas.microsoft.com/office/drawing/2014/main" id="{C9B80AFE-4091-A9B8-6845-CA2010249A44}"/>
              </a:ext>
            </a:extLst>
          </p:cNvPr>
          <p:cNvSpPr/>
          <p:nvPr/>
        </p:nvSpPr>
        <p:spPr>
          <a:xfrm>
            <a:off x="3295214" y="4826909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" name="Forme libre 27">
            <a:extLst>
              <a:ext uri="{FF2B5EF4-FFF2-40B4-BE49-F238E27FC236}">
                <a16:creationId xmlns:a16="http://schemas.microsoft.com/office/drawing/2014/main" id="{0D0EF686-9808-D0AD-551D-3D3D2DFB0FA5}"/>
              </a:ext>
            </a:extLst>
          </p:cNvPr>
          <p:cNvSpPr/>
          <p:nvPr/>
        </p:nvSpPr>
        <p:spPr>
          <a:xfrm>
            <a:off x="5408244" y="3159193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7" name="Forme libre 28">
            <a:extLst>
              <a:ext uri="{FF2B5EF4-FFF2-40B4-BE49-F238E27FC236}">
                <a16:creationId xmlns:a16="http://schemas.microsoft.com/office/drawing/2014/main" id="{8772AD30-A2CF-B5FC-32C5-4A9113AB9413}"/>
              </a:ext>
            </a:extLst>
          </p:cNvPr>
          <p:cNvSpPr/>
          <p:nvPr/>
        </p:nvSpPr>
        <p:spPr>
          <a:xfrm>
            <a:off x="5408244" y="2325411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8" name="Forme libre 29">
            <a:extLst>
              <a:ext uri="{FF2B5EF4-FFF2-40B4-BE49-F238E27FC236}">
                <a16:creationId xmlns:a16="http://schemas.microsoft.com/office/drawing/2014/main" id="{B9B414B4-D9BB-61DC-C0B7-F7643743202F}"/>
              </a:ext>
            </a:extLst>
          </p:cNvPr>
          <p:cNvSpPr/>
          <p:nvPr/>
        </p:nvSpPr>
        <p:spPr>
          <a:xfrm>
            <a:off x="5408244" y="3993127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9" name="Forme libre 30">
            <a:extLst>
              <a:ext uri="{FF2B5EF4-FFF2-40B4-BE49-F238E27FC236}">
                <a16:creationId xmlns:a16="http://schemas.microsoft.com/office/drawing/2014/main" id="{870210A8-BA96-BF4C-897E-A651BE427356}"/>
              </a:ext>
            </a:extLst>
          </p:cNvPr>
          <p:cNvSpPr/>
          <p:nvPr/>
        </p:nvSpPr>
        <p:spPr>
          <a:xfrm>
            <a:off x="5408244" y="4826909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0" name="Forme libre 31">
            <a:extLst>
              <a:ext uri="{FF2B5EF4-FFF2-40B4-BE49-F238E27FC236}">
                <a16:creationId xmlns:a16="http://schemas.microsoft.com/office/drawing/2014/main" id="{554CE04C-D661-FD49-221C-8525898B1C56}"/>
              </a:ext>
            </a:extLst>
          </p:cNvPr>
          <p:cNvSpPr/>
          <p:nvPr/>
        </p:nvSpPr>
        <p:spPr>
          <a:xfrm>
            <a:off x="7521296" y="3159193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1" name="Forme libre 32">
            <a:extLst>
              <a:ext uri="{FF2B5EF4-FFF2-40B4-BE49-F238E27FC236}">
                <a16:creationId xmlns:a16="http://schemas.microsoft.com/office/drawing/2014/main" id="{5C44852B-CCE6-1557-5156-E5BDE44A2343}"/>
              </a:ext>
            </a:extLst>
          </p:cNvPr>
          <p:cNvSpPr/>
          <p:nvPr/>
        </p:nvSpPr>
        <p:spPr>
          <a:xfrm>
            <a:off x="7521296" y="2325411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2" name="Forme libre 33">
            <a:extLst>
              <a:ext uri="{FF2B5EF4-FFF2-40B4-BE49-F238E27FC236}">
                <a16:creationId xmlns:a16="http://schemas.microsoft.com/office/drawing/2014/main" id="{A5480473-89CB-BDBF-0AF9-B2481C2583C3}"/>
              </a:ext>
            </a:extLst>
          </p:cNvPr>
          <p:cNvSpPr/>
          <p:nvPr/>
        </p:nvSpPr>
        <p:spPr>
          <a:xfrm>
            <a:off x="7521296" y="3993127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3" name="Forme libre 34">
            <a:extLst>
              <a:ext uri="{FF2B5EF4-FFF2-40B4-BE49-F238E27FC236}">
                <a16:creationId xmlns:a16="http://schemas.microsoft.com/office/drawing/2014/main" id="{F2675681-AAC3-75BC-9700-1FBDC06904FD}"/>
              </a:ext>
            </a:extLst>
          </p:cNvPr>
          <p:cNvSpPr/>
          <p:nvPr/>
        </p:nvSpPr>
        <p:spPr>
          <a:xfrm>
            <a:off x="7521296" y="4826909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4" name="Forme libre 35">
            <a:extLst>
              <a:ext uri="{FF2B5EF4-FFF2-40B4-BE49-F238E27FC236}">
                <a16:creationId xmlns:a16="http://schemas.microsoft.com/office/drawing/2014/main" id="{2ED47853-7A68-1AAA-12EF-36EE129C71AB}"/>
              </a:ext>
            </a:extLst>
          </p:cNvPr>
          <p:cNvSpPr/>
          <p:nvPr/>
        </p:nvSpPr>
        <p:spPr>
          <a:xfrm>
            <a:off x="9642140" y="3159193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5" name="Forme libre 36">
            <a:extLst>
              <a:ext uri="{FF2B5EF4-FFF2-40B4-BE49-F238E27FC236}">
                <a16:creationId xmlns:a16="http://schemas.microsoft.com/office/drawing/2014/main" id="{2D63EF4B-2A83-F3AC-EDDC-444E8DC81955}"/>
              </a:ext>
            </a:extLst>
          </p:cNvPr>
          <p:cNvSpPr/>
          <p:nvPr/>
        </p:nvSpPr>
        <p:spPr>
          <a:xfrm>
            <a:off x="9642140" y="2325411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Forme libre 37">
            <a:extLst>
              <a:ext uri="{FF2B5EF4-FFF2-40B4-BE49-F238E27FC236}">
                <a16:creationId xmlns:a16="http://schemas.microsoft.com/office/drawing/2014/main" id="{1D0DB71C-80CE-B113-E191-773BF5B27429}"/>
              </a:ext>
            </a:extLst>
          </p:cNvPr>
          <p:cNvSpPr/>
          <p:nvPr/>
        </p:nvSpPr>
        <p:spPr>
          <a:xfrm>
            <a:off x="9642140" y="3993127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7" name="Forme libre 38">
            <a:extLst>
              <a:ext uri="{FF2B5EF4-FFF2-40B4-BE49-F238E27FC236}">
                <a16:creationId xmlns:a16="http://schemas.microsoft.com/office/drawing/2014/main" id="{7197B18A-CC16-2813-79D3-01C584A22077}"/>
              </a:ext>
            </a:extLst>
          </p:cNvPr>
          <p:cNvSpPr/>
          <p:nvPr/>
        </p:nvSpPr>
        <p:spPr>
          <a:xfrm>
            <a:off x="9642140" y="4826909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78" name="Graphic 13" descr="Bullseye with solid fill">
            <a:extLst>
              <a:ext uri="{FF2B5EF4-FFF2-40B4-BE49-F238E27FC236}">
                <a16:creationId xmlns:a16="http://schemas.microsoft.com/office/drawing/2014/main" id="{A0960B75-90C3-9D13-4962-B42C4F2DD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3255" y="1397633"/>
            <a:ext cx="444225" cy="444225"/>
          </a:xfrm>
          <a:prstGeom prst="rect">
            <a:avLst/>
          </a:prstGeom>
        </p:spPr>
      </p:pic>
      <p:pic>
        <p:nvPicPr>
          <p:cNvPr id="79" name="Graphic 15" descr="Gears with solid fill">
            <a:extLst>
              <a:ext uri="{FF2B5EF4-FFF2-40B4-BE49-F238E27FC236}">
                <a16:creationId xmlns:a16="http://schemas.microsoft.com/office/drawing/2014/main" id="{0D3CD6FF-0AE3-E1F3-3131-AC11954D26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0181" y="1397633"/>
            <a:ext cx="444225" cy="444225"/>
          </a:xfrm>
          <a:prstGeom prst="rect">
            <a:avLst/>
          </a:prstGeom>
        </p:spPr>
      </p:pic>
      <p:pic>
        <p:nvPicPr>
          <p:cNvPr id="80" name="Graphic 17" descr="Lightbulb with solid fill">
            <a:extLst>
              <a:ext uri="{FF2B5EF4-FFF2-40B4-BE49-F238E27FC236}">
                <a16:creationId xmlns:a16="http://schemas.microsoft.com/office/drawing/2014/main" id="{C6E87509-86E5-564F-C72C-5200B55411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99337" y="1397633"/>
            <a:ext cx="444225" cy="444225"/>
          </a:xfrm>
          <a:prstGeom prst="rect">
            <a:avLst/>
          </a:prstGeom>
        </p:spPr>
      </p:pic>
      <p:pic>
        <p:nvPicPr>
          <p:cNvPr id="81" name="Graphic 18" descr="Research with solid fill">
            <a:extLst>
              <a:ext uri="{FF2B5EF4-FFF2-40B4-BE49-F238E27FC236}">
                <a16:creationId xmlns:a16="http://schemas.microsoft.com/office/drawing/2014/main" id="{7124F899-7593-8616-C78D-D71CAFFCD1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6290" y="1397633"/>
            <a:ext cx="444225" cy="444225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1F63956-406F-289B-1BCF-874B29D4D261}"/>
              </a:ext>
            </a:extLst>
          </p:cNvPr>
          <p:cNvGrpSpPr/>
          <p:nvPr/>
        </p:nvGrpSpPr>
        <p:grpSpPr>
          <a:xfrm>
            <a:off x="928365" y="2438086"/>
            <a:ext cx="1842990" cy="626378"/>
            <a:chOff x="928364" y="2438086"/>
            <a:chExt cx="1842990" cy="626378"/>
          </a:xfrm>
        </p:grpSpPr>
        <p:sp>
          <p:nvSpPr>
            <p:cNvPr id="58" name="Forme libre 20">
              <a:extLst>
                <a:ext uri="{FF2B5EF4-FFF2-40B4-BE49-F238E27FC236}">
                  <a16:creationId xmlns:a16="http://schemas.microsoft.com/office/drawing/2014/main" id="{BF2A6CB7-6D4B-9A09-2687-3B51BE925602}"/>
                </a:ext>
              </a:extLst>
            </p:cNvPr>
            <p:cNvSpPr/>
            <p:nvPr/>
          </p:nvSpPr>
          <p:spPr>
            <a:xfrm>
              <a:off x="968946" y="2438086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60" name="Forme libre 21">
              <a:extLst>
                <a:ext uri="{FF2B5EF4-FFF2-40B4-BE49-F238E27FC236}">
                  <a16:creationId xmlns:a16="http://schemas.microsoft.com/office/drawing/2014/main" id="{40B32CA9-8DFE-F49F-4FE0-E4DA253E3F3F}"/>
                </a:ext>
              </a:extLst>
            </p:cNvPr>
            <p:cNvSpPr/>
            <p:nvPr/>
          </p:nvSpPr>
          <p:spPr>
            <a:xfrm>
              <a:off x="2531452" y="2538815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61" name="Forme libre 22">
              <a:extLst>
                <a:ext uri="{FF2B5EF4-FFF2-40B4-BE49-F238E27FC236}">
                  <a16:creationId xmlns:a16="http://schemas.microsoft.com/office/drawing/2014/main" id="{9D724FA0-261C-9C96-61E3-C94BD823E63A}"/>
                </a:ext>
              </a:extLst>
            </p:cNvPr>
            <p:cNvSpPr/>
            <p:nvPr/>
          </p:nvSpPr>
          <p:spPr>
            <a:xfrm>
              <a:off x="928364" y="2577981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2" name="TextBox 65">
            <a:extLst>
              <a:ext uri="{FF2B5EF4-FFF2-40B4-BE49-F238E27FC236}">
                <a16:creationId xmlns:a16="http://schemas.microsoft.com/office/drawing/2014/main" id="{FE679EA7-8311-5CC8-594F-0EB5CFBE0501}"/>
              </a:ext>
            </a:extLst>
          </p:cNvPr>
          <p:cNvSpPr txBox="1"/>
          <p:nvPr/>
        </p:nvSpPr>
        <p:spPr>
          <a:xfrm>
            <a:off x="3295214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86" name="TextBox 65">
            <a:extLst>
              <a:ext uri="{FF2B5EF4-FFF2-40B4-BE49-F238E27FC236}">
                <a16:creationId xmlns:a16="http://schemas.microsoft.com/office/drawing/2014/main" id="{54D486B8-4B07-13E8-866F-2AFEDB27B878}"/>
              </a:ext>
            </a:extLst>
          </p:cNvPr>
          <p:cNvSpPr txBox="1"/>
          <p:nvPr/>
        </p:nvSpPr>
        <p:spPr>
          <a:xfrm>
            <a:off x="5408249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0" name="TextBox 65">
            <a:extLst>
              <a:ext uri="{FF2B5EF4-FFF2-40B4-BE49-F238E27FC236}">
                <a16:creationId xmlns:a16="http://schemas.microsoft.com/office/drawing/2014/main" id="{79C3B527-3405-18DC-9B1E-6866950BCF10}"/>
              </a:ext>
            </a:extLst>
          </p:cNvPr>
          <p:cNvSpPr txBox="1"/>
          <p:nvPr/>
        </p:nvSpPr>
        <p:spPr>
          <a:xfrm>
            <a:off x="7521296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4" name="TextBox 65">
            <a:extLst>
              <a:ext uri="{FF2B5EF4-FFF2-40B4-BE49-F238E27FC236}">
                <a16:creationId xmlns:a16="http://schemas.microsoft.com/office/drawing/2014/main" id="{01431B54-E814-404D-E62A-9317E4130C30}"/>
              </a:ext>
            </a:extLst>
          </p:cNvPr>
          <p:cNvSpPr txBox="1"/>
          <p:nvPr/>
        </p:nvSpPr>
        <p:spPr>
          <a:xfrm>
            <a:off x="9642140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8" name="TextBox 64">
            <a:extLst>
              <a:ext uri="{FF2B5EF4-FFF2-40B4-BE49-F238E27FC236}">
                <a16:creationId xmlns:a16="http://schemas.microsoft.com/office/drawing/2014/main" id="{A06800E2-81D6-5CA4-5A27-BF8728B22B08}"/>
              </a:ext>
            </a:extLst>
          </p:cNvPr>
          <p:cNvSpPr txBox="1"/>
          <p:nvPr/>
        </p:nvSpPr>
        <p:spPr>
          <a:xfrm>
            <a:off x="1143783" y="2581998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CACE5A1-3D77-447B-99C6-F63F38A50947}"/>
              </a:ext>
            </a:extLst>
          </p:cNvPr>
          <p:cNvGrpSpPr/>
          <p:nvPr/>
        </p:nvGrpSpPr>
        <p:grpSpPr>
          <a:xfrm>
            <a:off x="928365" y="3257559"/>
            <a:ext cx="1842990" cy="626378"/>
            <a:chOff x="928364" y="3257559"/>
            <a:chExt cx="1842990" cy="626378"/>
          </a:xfrm>
        </p:grpSpPr>
        <p:sp>
          <p:nvSpPr>
            <p:cNvPr id="55" name="Forme libre 17">
              <a:extLst>
                <a:ext uri="{FF2B5EF4-FFF2-40B4-BE49-F238E27FC236}">
                  <a16:creationId xmlns:a16="http://schemas.microsoft.com/office/drawing/2014/main" id="{4D9DDB98-BC50-2688-3D4D-0A9D2FE5DBD9}"/>
                </a:ext>
              </a:extLst>
            </p:cNvPr>
            <p:cNvSpPr/>
            <p:nvPr/>
          </p:nvSpPr>
          <p:spPr>
            <a:xfrm>
              <a:off x="968946" y="3257559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6" name="Forme libre 18">
              <a:extLst>
                <a:ext uri="{FF2B5EF4-FFF2-40B4-BE49-F238E27FC236}">
                  <a16:creationId xmlns:a16="http://schemas.microsoft.com/office/drawing/2014/main" id="{7D829C81-D119-BE47-193E-A706DED8F438}"/>
                </a:ext>
              </a:extLst>
            </p:cNvPr>
            <p:cNvSpPr/>
            <p:nvPr/>
          </p:nvSpPr>
          <p:spPr>
            <a:xfrm>
              <a:off x="2531452" y="3358288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7" name="Forme libre 19">
              <a:extLst>
                <a:ext uri="{FF2B5EF4-FFF2-40B4-BE49-F238E27FC236}">
                  <a16:creationId xmlns:a16="http://schemas.microsoft.com/office/drawing/2014/main" id="{40D0F224-EE30-6156-2C75-AB380D9A8E5E}"/>
                </a:ext>
              </a:extLst>
            </p:cNvPr>
            <p:cNvSpPr/>
            <p:nvPr/>
          </p:nvSpPr>
          <p:spPr>
            <a:xfrm>
              <a:off x="928364" y="3397454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3" name="TextBox 65">
            <a:extLst>
              <a:ext uri="{FF2B5EF4-FFF2-40B4-BE49-F238E27FC236}">
                <a16:creationId xmlns:a16="http://schemas.microsoft.com/office/drawing/2014/main" id="{15429554-027E-69F2-A26C-738D4A31F909}"/>
              </a:ext>
            </a:extLst>
          </p:cNvPr>
          <p:cNvSpPr txBox="1"/>
          <p:nvPr/>
        </p:nvSpPr>
        <p:spPr>
          <a:xfrm>
            <a:off x="3295214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87" name="TextBox 65">
            <a:extLst>
              <a:ext uri="{FF2B5EF4-FFF2-40B4-BE49-F238E27FC236}">
                <a16:creationId xmlns:a16="http://schemas.microsoft.com/office/drawing/2014/main" id="{413DF607-1730-6843-9137-2D50A0F683AC}"/>
              </a:ext>
            </a:extLst>
          </p:cNvPr>
          <p:cNvSpPr txBox="1"/>
          <p:nvPr/>
        </p:nvSpPr>
        <p:spPr>
          <a:xfrm>
            <a:off x="5408249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1" name="TextBox 65">
            <a:extLst>
              <a:ext uri="{FF2B5EF4-FFF2-40B4-BE49-F238E27FC236}">
                <a16:creationId xmlns:a16="http://schemas.microsoft.com/office/drawing/2014/main" id="{DD7FE08D-7058-6973-BD94-F0C7C621DD65}"/>
              </a:ext>
            </a:extLst>
          </p:cNvPr>
          <p:cNvSpPr txBox="1"/>
          <p:nvPr/>
        </p:nvSpPr>
        <p:spPr>
          <a:xfrm>
            <a:off x="7521296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5" name="TextBox 65">
            <a:extLst>
              <a:ext uri="{FF2B5EF4-FFF2-40B4-BE49-F238E27FC236}">
                <a16:creationId xmlns:a16="http://schemas.microsoft.com/office/drawing/2014/main" id="{B4BE39C0-5B32-B122-C604-C40D7BD852C3}"/>
              </a:ext>
            </a:extLst>
          </p:cNvPr>
          <p:cNvSpPr txBox="1"/>
          <p:nvPr/>
        </p:nvSpPr>
        <p:spPr>
          <a:xfrm>
            <a:off x="9642140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9" name="TextBox 64">
            <a:extLst>
              <a:ext uri="{FF2B5EF4-FFF2-40B4-BE49-F238E27FC236}">
                <a16:creationId xmlns:a16="http://schemas.microsoft.com/office/drawing/2014/main" id="{7FE09136-456D-42BD-E830-CAC473FDA1EF}"/>
              </a:ext>
            </a:extLst>
          </p:cNvPr>
          <p:cNvSpPr txBox="1"/>
          <p:nvPr/>
        </p:nvSpPr>
        <p:spPr>
          <a:xfrm>
            <a:off x="1143783" y="3401471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B1E341B-2B6A-2C3F-E74B-30B79744DA78}"/>
              </a:ext>
            </a:extLst>
          </p:cNvPr>
          <p:cNvGrpSpPr/>
          <p:nvPr/>
        </p:nvGrpSpPr>
        <p:grpSpPr>
          <a:xfrm>
            <a:off x="928365" y="4077032"/>
            <a:ext cx="1842990" cy="626378"/>
            <a:chOff x="928364" y="4077032"/>
            <a:chExt cx="1842990" cy="626378"/>
          </a:xfrm>
        </p:grpSpPr>
        <p:sp>
          <p:nvSpPr>
            <p:cNvPr id="48" name="Forme libre 14">
              <a:extLst>
                <a:ext uri="{FF2B5EF4-FFF2-40B4-BE49-F238E27FC236}">
                  <a16:creationId xmlns:a16="http://schemas.microsoft.com/office/drawing/2014/main" id="{1C71911B-0932-3115-CAF4-2A9D90CDB0FD}"/>
                </a:ext>
              </a:extLst>
            </p:cNvPr>
            <p:cNvSpPr/>
            <p:nvPr/>
          </p:nvSpPr>
          <p:spPr>
            <a:xfrm>
              <a:off x="968946" y="4077032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2" name="Forme libre 15">
              <a:extLst>
                <a:ext uri="{FF2B5EF4-FFF2-40B4-BE49-F238E27FC236}">
                  <a16:creationId xmlns:a16="http://schemas.microsoft.com/office/drawing/2014/main" id="{9A340AA9-97C5-7680-3C83-1E4D6E40F044}"/>
                </a:ext>
              </a:extLst>
            </p:cNvPr>
            <p:cNvSpPr/>
            <p:nvPr/>
          </p:nvSpPr>
          <p:spPr>
            <a:xfrm>
              <a:off x="2531452" y="4177761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4" name="Forme libre 16">
              <a:extLst>
                <a:ext uri="{FF2B5EF4-FFF2-40B4-BE49-F238E27FC236}">
                  <a16:creationId xmlns:a16="http://schemas.microsoft.com/office/drawing/2014/main" id="{AC4E7FD1-0FFA-64D3-43E4-16BD96BC5BEF}"/>
                </a:ext>
              </a:extLst>
            </p:cNvPr>
            <p:cNvSpPr/>
            <p:nvPr/>
          </p:nvSpPr>
          <p:spPr>
            <a:xfrm>
              <a:off x="928364" y="4216927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4" name="TextBox 65">
            <a:extLst>
              <a:ext uri="{FF2B5EF4-FFF2-40B4-BE49-F238E27FC236}">
                <a16:creationId xmlns:a16="http://schemas.microsoft.com/office/drawing/2014/main" id="{E5D084B7-6115-E7E3-0586-C359C9BE55B4}"/>
              </a:ext>
            </a:extLst>
          </p:cNvPr>
          <p:cNvSpPr txBox="1"/>
          <p:nvPr/>
        </p:nvSpPr>
        <p:spPr>
          <a:xfrm>
            <a:off x="3295214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C809FE8-916A-DA8B-EE41-CFA09EAD85DF}"/>
              </a:ext>
            </a:extLst>
          </p:cNvPr>
          <p:cNvSpPr txBox="1"/>
          <p:nvPr/>
        </p:nvSpPr>
        <p:spPr>
          <a:xfrm>
            <a:off x="5408249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2" name="TextBox 65">
            <a:extLst>
              <a:ext uri="{FF2B5EF4-FFF2-40B4-BE49-F238E27FC236}">
                <a16:creationId xmlns:a16="http://schemas.microsoft.com/office/drawing/2014/main" id="{CBC342ED-31F2-58F5-5D4B-76969ABAD10D}"/>
              </a:ext>
            </a:extLst>
          </p:cNvPr>
          <p:cNvSpPr txBox="1"/>
          <p:nvPr/>
        </p:nvSpPr>
        <p:spPr>
          <a:xfrm>
            <a:off x="7521296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6" name="TextBox 65">
            <a:extLst>
              <a:ext uri="{FF2B5EF4-FFF2-40B4-BE49-F238E27FC236}">
                <a16:creationId xmlns:a16="http://schemas.microsoft.com/office/drawing/2014/main" id="{D4E99C53-7DAD-AF82-F236-E6755C5F2CF8}"/>
              </a:ext>
            </a:extLst>
          </p:cNvPr>
          <p:cNvSpPr txBox="1"/>
          <p:nvPr/>
        </p:nvSpPr>
        <p:spPr>
          <a:xfrm>
            <a:off x="9642140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00" name="TextBox 64">
            <a:extLst>
              <a:ext uri="{FF2B5EF4-FFF2-40B4-BE49-F238E27FC236}">
                <a16:creationId xmlns:a16="http://schemas.microsoft.com/office/drawing/2014/main" id="{07DC9C27-2B08-A1FF-EA91-D0DAD3B6B05E}"/>
              </a:ext>
            </a:extLst>
          </p:cNvPr>
          <p:cNvSpPr txBox="1"/>
          <p:nvPr/>
        </p:nvSpPr>
        <p:spPr>
          <a:xfrm>
            <a:off x="1143783" y="4220944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2C1ED7D-1E3E-50A7-CFAC-A39C83D17FA8}"/>
              </a:ext>
            </a:extLst>
          </p:cNvPr>
          <p:cNvGrpSpPr/>
          <p:nvPr/>
        </p:nvGrpSpPr>
        <p:grpSpPr>
          <a:xfrm>
            <a:off x="928365" y="4896506"/>
            <a:ext cx="1842990" cy="626378"/>
            <a:chOff x="928364" y="4896506"/>
            <a:chExt cx="1842990" cy="626378"/>
          </a:xfrm>
        </p:grpSpPr>
        <p:sp>
          <p:nvSpPr>
            <p:cNvPr id="37" name="Forme libre 9">
              <a:extLst>
                <a:ext uri="{FF2B5EF4-FFF2-40B4-BE49-F238E27FC236}">
                  <a16:creationId xmlns:a16="http://schemas.microsoft.com/office/drawing/2014/main" id="{0F45183A-C6CA-5C8B-B336-1453B7205711}"/>
                </a:ext>
              </a:extLst>
            </p:cNvPr>
            <p:cNvSpPr/>
            <p:nvPr/>
          </p:nvSpPr>
          <p:spPr>
            <a:xfrm>
              <a:off x="968946" y="4896506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38" name="Forme libre 10">
              <a:extLst>
                <a:ext uri="{FF2B5EF4-FFF2-40B4-BE49-F238E27FC236}">
                  <a16:creationId xmlns:a16="http://schemas.microsoft.com/office/drawing/2014/main" id="{842D72A7-543B-D7CC-3679-9DD98488A24B}"/>
                </a:ext>
              </a:extLst>
            </p:cNvPr>
            <p:cNvSpPr/>
            <p:nvPr/>
          </p:nvSpPr>
          <p:spPr>
            <a:xfrm>
              <a:off x="2531452" y="4997235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47" name="Forme libre 13">
              <a:extLst>
                <a:ext uri="{FF2B5EF4-FFF2-40B4-BE49-F238E27FC236}">
                  <a16:creationId xmlns:a16="http://schemas.microsoft.com/office/drawing/2014/main" id="{93FF85CE-956A-A501-8925-A82D700A12E1}"/>
                </a:ext>
              </a:extLst>
            </p:cNvPr>
            <p:cNvSpPr/>
            <p:nvPr/>
          </p:nvSpPr>
          <p:spPr>
            <a:xfrm>
              <a:off x="928364" y="5036401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tx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5" name="TextBox 65">
            <a:extLst>
              <a:ext uri="{FF2B5EF4-FFF2-40B4-BE49-F238E27FC236}">
                <a16:creationId xmlns:a16="http://schemas.microsoft.com/office/drawing/2014/main" id="{2F1BABDB-8B3F-9C5F-0242-F8F89CDAD0BD}"/>
              </a:ext>
            </a:extLst>
          </p:cNvPr>
          <p:cNvSpPr txBox="1"/>
          <p:nvPr/>
        </p:nvSpPr>
        <p:spPr>
          <a:xfrm>
            <a:off x="3295214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89" name="TextBox 65">
            <a:extLst>
              <a:ext uri="{FF2B5EF4-FFF2-40B4-BE49-F238E27FC236}">
                <a16:creationId xmlns:a16="http://schemas.microsoft.com/office/drawing/2014/main" id="{73E21ED3-6362-E3C9-4035-9AB9A9375EF4}"/>
              </a:ext>
            </a:extLst>
          </p:cNvPr>
          <p:cNvSpPr txBox="1"/>
          <p:nvPr/>
        </p:nvSpPr>
        <p:spPr>
          <a:xfrm>
            <a:off x="5408249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AC14AA4F-480F-03E7-B18E-3426BB778422}"/>
              </a:ext>
            </a:extLst>
          </p:cNvPr>
          <p:cNvSpPr txBox="1"/>
          <p:nvPr/>
        </p:nvSpPr>
        <p:spPr>
          <a:xfrm>
            <a:off x="7521296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97" name="TextBox 65">
            <a:extLst>
              <a:ext uri="{FF2B5EF4-FFF2-40B4-BE49-F238E27FC236}">
                <a16:creationId xmlns:a16="http://schemas.microsoft.com/office/drawing/2014/main" id="{5E69E2D2-80A8-1464-CB26-469E3FD40ED1}"/>
              </a:ext>
            </a:extLst>
          </p:cNvPr>
          <p:cNvSpPr txBox="1"/>
          <p:nvPr/>
        </p:nvSpPr>
        <p:spPr>
          <a:xfrm>
            <a:off x="9642140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01" name="TextBox 64">
            <a:extLst>
              <a:ext uri="{FF2B5EF4-FFF2-40B4-BE49-F238E27FC236}">
                <a16:creationId xmlns:a16="http://schemas.microsoft.com/office/drawing/2014/main" id="{9E9DF1D5-23AE-0E50-D4B6-55222B4CFECF}"/>
              </a:ext>
            </a:extLst>
          </p:cNvPr>
          <p:cNvSpPr txBox="1"/>
          <p:nvPr/>
        </p:nvSpPr>
        <p:spPr>
          <a:xfrm>
            <a:off x="1143783" y="5040418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B09EE-5A1F-73D8-FA7F-1CC46C95A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003A-DC6B-6688-56B9-F6BEC0CE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Four-Column Feature Comparison</a:t>
            </a:r>
          </a:p>
        </p:txBody>
      </p:sp>
      <p:sp>
        <p:nvSpPr>
          <p:cNvPr id="11" name="Ellipse 3">
            <a:extLst>
              <a:ext uri="{FF2B5EF4-FFF2-40B4-BE49-F238E27FC236}">
                <a16:creationId xmlns:a16="http://schemas.microsoft.com/office/drawing/2014/main" id="{1944F708-1728-5F4D-351C-936FD749455A}"/>
              </a:ext>
            </a:extLst>
          </p:cNvPr>
          <p:cNvSpPr/>
          <p:nvPr/>
        </p:nvSpPr>
        <p:spPr>
          <a:xfrm>
            <a:off x="3470581" y="1095105"/>
            <a:ext cx="1049573" cy="1049281"/>
          </a:xfrm>
          <a:prstGeom prst="ellipse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Ellipse 49">
            <a:extLst>
              <a:ext uri="{FF2B5EF4-FFF2-40B4-BE49-F238E27FC236}">
                <a16:creationId xmlns:a16="http://schemas.microsoft.com/office/drawing/2014/main" id="{2249EF8D-F36D-C2ED-E157-6B6B292618A4}"/>
              </a:ext>
            </a:extLst>
          </p:cNvPr>
          <p:cNvSpPr/>
          <p:nvPr/>
        </p:nvSpPr>
        <p:spPr>
          <a:xfrm>
            <a:off x="5583616" y="1095105"/>
            <a:ext cx="1049573" cy="1049281"/>
          </a:xfrm>
          <a:prstGeom prst="ellipse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B5B262E7-74CB-A705-438D-AD23760CA944}"/>
              </a:ext>
            </a:extLst>
          </p:cNvPr>
          <p:cNvGrpSpPr/>
          <p:nvPr/>
        </p:nvGrpSpPr>
        <p:grpSpPr>
          <a:xfrm>
            <a:off x="5187065" y="1247571"/>
            <a:ext cx="1842675" cy="4515324"/>
            <a:chOff x="5187065" y="1247571"/>
            <a:chExt cx="1842675" cy="4515324"/>
          </a:xfrm>
        </p:grpSpPr>
        <p:sp>
          <p:nvSpPr>
            <p:cNvPr id="14" name="Forme libre 50">
              <a:extLst>
                <a:ext uri="{FF2B5EF4-FFF2-40B4-BE49-F238E27FC236}">
                  <a16:creationId xmlns:a16="http://schemas.microsoft.com/office/drawing/2014/main" id="{57CDF91C-6F39-5B59-9F38-93392DE7ECD7}"/>
                </a:ext>
              </a:extLst>
            </p:cNvPr>
            <p:cNvSpPr/>
            <p:nvPr/>
          </p:nvSpPr>
          <p:spPr>
            <a:xfrm>
              <a:off x="5194942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tx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51">
              <a:extLst>
                <a:ext uri="{FF2B5EF4-FFF2-40B4-BE49-F238E27FC236}">
                  <a16:creationId xmlns:a16="http://schemas.microsoft.com/office/drawing/2014/main" id="{F9C791FB-A076-8358-BD63-D1CC0BDBE57B}"/>
                </a:ext>
              </a:extLst>
            </p:cNvPr>
            <p:cNvSpPr/>
            <p:nvPr/>
          </p:nvSpPr>
          <p:spPr>
            <a:xfrm>
              <a:off x="5187065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40 w 169818"/>
                <a:gd name="csY9" fmla="*/ 1453 h 413263"/>
                <a:gd name="csX10" fmla="*/ 1439 w 169818"/>
                <a:gd name="csY10" fmla="*/ 38844 h 413263"/>
                <a:gd name="csX11" fmla="*/ 1439 w 169818"/>
                <a:gd name="csY11" fmla="*/ 374448 h 413263"/>
                <a:gd name="csX12" fmla="*/ 38840 w 169818"/>
                <a:gd name="csY12" fmla="*/ 411840 h 413263"/>
                <a:gd name="csX13" fmla="*/ 130993 w 169818"/>
                <a:gd name="csY13" fmla="*/ 411840 h 413263"/>
                <a:gd name="csX14" fmla="*/ 168380 w 169818"/>
                <a:gd name="csY14" fmla="*/ 374448 h 413263"/>
                <a:gd name="csX15" fmla="*/ 168380 w 169818"/>
                <a:gd name="csY15" fmla="*/ 38844 h 413263"/>
                <a:gd name="csX16" fmla="*/ 130993 w 169818"/>
                <a:gd name="csY16" fmla="*/ 1453 h 413263"/>
                <a:gd name="csX17" fmla="*/ 38840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40" y="1453"/>
                  </a:moveTo>
                  <a:cubicBezTo>
                    <a:pt x="18226" y="1453"/>
                    <a:pt x="1439" y="18221"/>
                    <a:pt x="1439" y="38844"/>
                  </a:cubicBezTo>
                  <a:lnTo>
                    <a:pt x="1439" y="374448"/>
                  </a:lnTo>
                  <a:cubicBezTo>
                    <a:pt x="1439" y="395057"/>
                    <a:pt x="18212" y="411840"/>
                    <a:pt x="38840" y="411840"/>
                  </a:cubicBezTo>
                  <a:lnTo>
                    <a:pt x="130993" y="411840"/>
                  </a:lnTo>
                  <a:cubicBezTo>
                    <a:pt x="151607" y="411840"/>
                    <a:pt x="168380" y="395071"/>
                    <a:pt x="168380" y="374448"/>
                  </a:cubicBezTo>
                  <a:lnTo>
                    <a:pt x="168380" y="38844"/>
                  </a:lnTo>
                  <a:cubicBezTo>
                    <a:pt x="168380" y="18236"/>
                    <a:pt x="151607" y="1453"/>
                    <a:pt x="130993" y="1453"/>
                  </a:cubicBezTo>
                  <a:lnTo>
                    <a:pt x="38840" y="1453"/>
                  </a:ln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3">
              <a:extLst>
                <a:ext uri="{FF2B5EF4-FFF2-40B4-BE49-F238E27FC236}">
                  <a16:creationId xmlns:a16="http://schemas.microsoft.com/office/drawing/2014/main" id="{95DAC5AB-6ADE-F288-5803-74668D78CA77}"/>
                </a:ext>
              </a:extLst>
            </p:cNvPr>
            <p:cNvSpPr/>
            <p:nvPr/>
          </p:nvSpPr>
          <p:spPr>
            <a:xfrm>
              <a:off x="5583540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Ellipse 44">
            <a:extLst>
              <a:ext uri="{FF2B5EF4-FFF2-40B4-BE49-F238E27FC236}">
                <a16:creationId xmlns:a16="http://schemas.microsoft.com/office/drawing/2014/main" id="{9CFA59F9-0C93-E240-DCDA-CBF2A0913C26}"/>
              </a:ext>
            </a:extLst>
          </p:cNvPr>
          <p:cNvSpPr/>
          <p:nvPr/>
        </p:nvSpPr>
        <p:spPr>
          <a:xfrm>
            <a:off x="7696663" y="1095105"/>
            <a:ext cx="1049573" cy="1049281"/>
          </a:xfrm>
          <a:prstGeom prst="ellipse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9D37531-D681-1CF8-030C-D1FD5CB89DCF}"/>
              </a:ext>
            </a:extLst>
          </p:cNvPr>
          <p:cNvGrpSpPr/>
          <p:nvPr/>
        </p:nvGrpSpPr>
        <p:grpSpPr>
          <a:xfrm>
            <a:off x="7300112" y="1247571"/>
            <a:ext cx="1842675" cy="4515324"/>
            <a:chOff x="7300112" y="1247571"/>
            <a:chExt cx="1842675" cy="4515324"/>
          </a:xfrm>
        </p:grpSpPr>
        <p:sp>
          <p:nvSpPr>
            <p:cNvPr id="19" name="Forme libre 45">
              <a:extLst>
                <a:ext uri="{FF2B5EF4-FFF2-40B4-BE49-F238E27FC236}">
                  <a16:creationId xmlns:a16="http://schemas.microsoft.com/office/drawing/2014/main" id="{EB5DD77B-90B0-F96B-35E9-1E70E9936BE0}"/>
                </a:ext>
              </a:extLst>
            </p:cNvPr>
            <p:cNvSpPr/>
            <p:nvPr/>
          </p:nvSpPr>
          <p:spPr>
            <a:xfrm>
              <a:off x="7307995" y="1255687"/>
              <a:ext cx="1826909" cy="4468351"/>
            </a:xfrm>
            <a:custGeom>
              <a:avLst/>
              <a:gdLst>
                <a:gd name="csX0" fmla="*/ 168366 w 168365"/>
                <a:gd name="csY0" fmla="*/ 38096 h 411796"/>
                <a:gd name="csX1" fmla="*/ 168366 w 168365"/>
                <a:gd name="csY1" fmla="*/ 373701 h 411796"/>
                <a:gd name="csX2" fmla="*/ 130259 w 168365"/>
                <a:gd name="csY2" fmla="*/ 411797 h 411796"/>
                <a:gd name="csX3" fmla="*/ 38107 w 168365"/>
                <a:gd name="csY3" fmla="*/ 411797 h 411796"/>
                <a:gd name="csX4" fmla="*/ 0 w 168365"/>
                <a:gd name="csY4" fmla="*/ 373701 h 411796"/>
                <a:gd name="csX5" fmla="*/ 0 w 168365"/>
                <a:gd name="csY5" fmla="*/ 38096 h 411796"/>
                <a:gd name="csX6" fmla="*/ 38107 w 168365"/>
                <a:gd name="csY6" fmla="*/ 0 h 411796"/>
                <a:gd name="csX7" fmla="*/ 130259 w 168365"/>
                <a:gd name="csY7" fmla="*/ 0 h 411796"/>
                <a:gd name="csX8" fmla="*/ 168366 w 168365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5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tx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46">
              <a:extLst>
                <a:ext uri="{FF2B5EF4-FFF2-40B4-BE49-F238E27FC236}">
                  <a16:creationId xmlns:a16="http://schemas.microsoft.com/office/drawing/2014/main" id="{B844676C-6349-B072-49DA-BFB2312017E4}"/>
                </a:ext>
              </a:extLst>
            </p:cNvPr>
            <p:cNvSpPr/>
            <p:nvPr/>
          </p:nvSpPr>
          <p:spPr>
            <a:xfrm>
              <a:off x="7300112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26 w 169818"/>
                <a:gd name="csY9" fmla="*/ 1453 h 413263"/>
                <a:gd name="csX10" fmla="*/ 1424 w 169818"/>
                <a:gd name="csY10" fmla="*/ 38844 h 413263"/>
                <a:gd name="csX11" fmla="*/ 1424 w 169818"/>
                <a:gd name="csY11" fmla="*/ 374448 h 413263"/>
                <a:gd name="csX12" fmla="*/ 38826 w 169818"/>
                <a:gd name="csY12" fmla="*/ 411840 h 413263"/>
                <a:gd name="csX13" fmla="*/ 130978 w 169818"/>
                <a:gd name="csY13" fmla="*/ 411840 h 413263"/>
                <a:gd name="csX14" fmla="*/ 168366 w 169818"/>
                <a:gd name="csY14" fmla="*/ 374448 h 413263"/>
                <a:gd name="csX15" fmla="*/ 168366 w 169818"/>
                <a:gd name="csY15" fmla="*/ 38844 h 413263"/>
                <a:gd name="csX16" fmla="*/ 130978 w 169818"/>
                <a:gd name="csY16" fmla="*/ 1453 h 413263"/>
                <a:gd name="csX17" fmla="*/ 38826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26" y="1453"/>
                  </a:moveTo>
                  <a:cubicBezTo>
                    <a:pt x="18212" y="1453"/>
                    <a:pt x="1424" y="18221"/>
                    <a:pt x="1424" y="38844"/>
                  </a:cubicBezTo>
                  <a:lnTo>
                    <a:pt x="1424" y="374448"/>
                  </a:lnTo>
                  <a:cubicBezTo>
                    <a:pt x="1424" y="395057"/>
                    <a:pt x="18197" y="411840"/>
                    <a:pt x="38826" y="411840"/>
                  </a:cubicBezTo>
                  <a:lnTo>
                    <a:pt x="130978" y="411840"/>
                  </a:lnTo>
                  <a:cubicBezTo>
                    <a:pt x="151593" y="411840"/>
                    <a:pt x="168366" y="395071"/>
                    <a:pt x="168366" y="374448"/>
                  </a:cubicBezTo>
                  <a:lnTo>
                    <a:pt x="168366" y="38844"/>
                  </a:lnTo>
                  <a:cubicBezTo>
                    <a:pt x="168366" y="18236"/>
                    <a:pt x="151593" y="1453"/>
                    <a:pt x="130978" y="1453"/>
                  </a:cubicBezTo>
                  <a:lnTo>
                    <a:pt x="38826" y="1453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48">
              <a:extLst>
                <a:ext uri="{FF2B5EF4-FFF2-40B4-BE49-F238E27FC236}">
                  <a16:creationId xmlns:a16="http://schemas.microsoft.com/office/drawing/2014/main" id="{B76C658A-9C44-C95A-2A9B-A1AE991F4162}"/>
                </a:ext>
              </a:extLst>
            </p:cNvPr>
            <p:cNvSpPr/>
            <p:nvPr/>
          </p:nvSpPr>
          <p:spPr>
            <a:xfrm>
              <a:off x="7696587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Ellipse 39">
            <a:extLst>
              <a:ext uri="{FF2B5EF4-FFF2-40B4-BE49-F238E27FC236}">
                <a16:creationId xmlns:a16="http://schemas.microsoft.com/office/drawing/2014/main" id="{32E5A762-18F9-B292-E562-5D246FB2A9BD}"/>
              </a:ext>
            </a:extLst>
          </p:cNvPr>
          <p:cNvSpPr/>
          <p:nvPr/>
        </p:nvSpPr>
        <p:spPr>
          <a:xfrm>
            <a:off x="9817507" y="1095105"/>
            <a:ext cx="1049573" cy="1049281"/>
          </a:xfrm>
          <a:prstGeom prst="ellipse">
            <a:avLst/>
          </a:pr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0A53952-7621-B1C5-DF40-020E62CEDFE8}"/>
              </a:ext>
            </a:extLst>
          </p:cNvPr>
          <p:cNvGrpSpPr/>
          <p:nvPr/>
        </p:nvGrpSpPr>
        <p:grpSpPr>
          <a:xfrm>
            <a:off x="9420950" y="1247571"/>
            <a:ext cx="1842686" cy="4515324"/>
            <a:chOff x="9420950" y="1247571"/>
            <a:chExt cx="1842686" cy="4515324"/>
          </a:xfrm>
        </p:grpSpPr>
        <p:sp>
          <p:nvSpPr>
            <p:cNvPr id="30" name="Forme libre 40">
              <a:extLst>
                <a:ext uri="{FF2B5EF4-FFF2-40B4-BE49-F238E27FC236}">
                  <a16:creationId xmlns:a16="http://schemas.microsoft.com/office/drawing/2014/main" id="{647085AF-00D5-FC19-4297-C62257CC47A1}"/>
                </a:ext>
              </a:extLst>
            </p:cNvPr>
            <p:cNvSpPr/>
            <p:nvPr/>
          </p:nvSpPr>
          <p:spPr>
            <a:xfrm>
              <a:off x="9428833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tx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41">
              <a:extLst>
                <a:ext uri="{FF2B5EF4-FFF2-40B4-BE49-F238E27FC236}">
                  <a16:creationId xmlns:a16="http://schemas.microsoft.com/office/drawing/2014/main" id="{05AF6C47-4CCB-7E36-273E-C209E518213A}"/>
                </a:ext>
              </a:extLst>
            </p:cNvPr>
            <p:cNvSpPr/>
            <p:nvPr/>
          </p:nvSpPr>
          <p:spPr>
            <a:xfrm>
              <a:off x="9420950" y="1247571"/>
              <a:ext cx="1842686" cy="4484269"/>
            </a:xfrm>
            <a:custGeom>
              <a:avLst/>
              <a:gdLst>
                <a:gd name="csX0" fmla="*/ 130993 w 169819"/>
                <a:gd name="csY0" fmla="*/ 413264 h 413263"/>
                <a:gd name="csX1" fmla="*/ 38840 w 169819"/>
                <a:gd name="csY1" fmla="*/ 413264 h 413263"/>
                <a:gd name="csX2" fmla="*/ 0 w 169819"/>
                <a:gd name="csY2" fmla="*/ 374434 h 413263"/>
                <a:gd name="csX3" fmla="*/ 0 w 169819"/>
                <a:gd name="csY3" fmla="*/ 38830 h 413263"/>
                <a:gd name="csX4" fmla="*/ 38840 w 169819"/>
                <a:gd name="csY4" fmla="*/ 0 h 413263"/>
                <a:gd name="csX5" fmla="*/ 130993 w 169819"/>
                <a:gd name="csY5" fmla="*/ 0 h 413263"/>
                <a:gd name="csX6" fmla="*/ 169819 w 169819"/>
                <a:gd name="csY6" fmla="*/ 38830 h 413263"/>
                <a:gd name="csX7" fmla="*/ 169819 w 169819"/>
                <a:gd name="csY7" fmla="*/ 374434 h 413263"/>
                <a:gd name="csX8" fmla="*/ 130993 w 169819"/>
                <a:gd name="csY8" fmla="*/ 413264 h 413263"/>
                <a:gd name="csX9" fmla="*/ 38826 w 169819"/>
                <a:gd name="csY9" fmla="*/ 1453 h 413263"/>
                <a:gd name="csX10" fmla="*/ 1424 w 169819"/>
                <a:gd name="csY10" fmla="*/ 38844 h 413263"/>
                <a:gd name="csX11" fmla="*/ 1424 w 169819"/>
                <a:gd name="csY11" fmla="*/ 374448 h 413263"/>
                <a:gd name="csX12" fmla="*/ 38826 w 169819"/>
                <a:gd name="csY12" fmla="*/ 411840 h 413263"/>
                <a:gd name="csX13" fmla="*/ 130979 w 169819"/>
                <a:gd name="csY13" fmla="*/ 411840 h 413263"/>
                <a:gd name="csX14" fmla="*/ 168366 w 169819"/>
                <a:gd name="csY14" fmla="*/ 374448 h 413263"/>
                <a:gd name="csX15" fmla="*/ 168366 w 169819"/>
                <a:gd name="csY15" fmla="*/ 38844 h 413263"/>
                <a:gd name="csX16" fmla="*/ 130979 w 169819"/>
                <a:gd name="csY16" fmla="*/ 1453 h 413263"/>
                <a:gd name="csX17" fmla="*/ 38826 w 169819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9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0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0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26" y="1453"/>
                  </a:moveTo>
                  <a:cubicBezTo>
                    <a:pt x="18212" y="1453"/>
                    <a:pt x="1424" y="18221"/>
                    <a:pt x="1424" y="38844"/>
                  </a:cubicBezTo>
                  <a:lnTo>
                    <a:pt x="1424" y="374448"/>
                  </a:lnTo>
                  <a:cubicBezTo>
                    <a:pt x="1424" y="395057"/>
                    <a:pt x="18197" y="411840"/>
                    <a:pt x="38826" y="411840"/>
                  </a:cubicBezTo>
                  <a:lnTo>
                    <a:pt x="130979" y="411840"/>
                  </a:lnTo>
                  <a:cubicBezTo>
                    <a:pt x="151593" y="411840"/>
                    <a:pt x="168366" y="395071"/>
                    <a:pt x="168366" y="374448"/>
                  </a:cubicBezTo>
                  <a:lnTo>
                    <a:pt x="168366" y="38844"/>
                  </a:lnTo>
                  <a:cubicBezTo>
                    <a:pt x="168366" y="18236"/>
                    <a:pt x="151593" y="1453"/>
                    <a:pt x="130979" y="1453"/>
                  </a:cubicBezTo>
                  <a:lnTo>
                    <a:pt x="38826" y="1453"/>
                  </a:lnTo>
                  <a:close/>
                </a:path>
              </a:pathLst>
            </a:custGeom>
            <a:solidFill>
              <a:srgbClr val="805AA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orme libre 43">
              <a:extLst>
                <a:ext uri="{FF2B5EF4-FFF2-40B4-BE49-F238E27FC236}">
                  <a16:creationId xmlns:a16="http://schemas.microsoft.com/office/drawing/2014/main" id="{591A0942-02E8-3AC6-242C-48134D70B269}"/>
                </a:ext>
              </a:extLst>
            </p:cNvPr>
            <p:cNvSpPr/>
            <p:nvPr/>
          </p:nvSpPr>
          <p:spPr>
            <a:xfrm>
              <a:off x="9817431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rgbClr val="805AAB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3AD539B-A400-3FD1-1B68-ECCA17FE95B5}"/>
              </a:ext>
            </a:extLst>
          </p:cNvPr>
          <p:cNvGrpSpPr/>
          <p:nvPr/>
        </p:nvGrpSpPr>
        <p:grpSpPr>
          <a:xfrm>
            <a:off x="3074030" y="1247571"/>
            <a:ext cx="1842675" cy="4515324"/>
            <a:chOff x="3074030" y="1247571"/>
            <a:chExt cx="1842675" cy="4515324"/>
          </a:xfrm>
        </p:grpSpPr>
        <p:sp>
          <p:nvSpPr>
            <p:cNvPr id="12" name="Forme libre 4">
              <a:extLst>
                <a:ext uri="{FF2B5EF4-FFF2-40B4-BE49-F238E27FC236}">
                  <a16:creationId xmlns:a16="http://schemas.microsoft.com/office/drawing/2014/main" id="{28B6E2D7-A0C6-87BB-3924-F87F09E992AF}"/>
                </a:ext>
              </a:extLst>
            </p:cNvPr>
            <p:cNvSpPr/>
            <p:nvPr/>
          </p:nvSpPr>
          <p:spPr>
            <a:xfrm>
              <a:off x="3081907" y="1255687"/>
              <a:ext cx="1826920" cy="4468351"/>
            </a:xfrm>
            <a:custGeom>
              <a:avLst/>
              <a:gdLst>
                <a:gd name="csX0" fmla="*/ 168366 w 168366"/>
                <a:gd name="csY0" fmla="*/ 38096 h 411796"/>
                <a:gd name="csX1" fmla="*/ 168366 w 168366"/>
                <a:gd name="csY1" fmla="*/ 373701 h 411796"/>
                <a:gd name="csX2" fmla="*/ 130259 w 168366"/>
                <a:gd name="csY2" fmla="*/ 411797 h 411796"/>
                <a:gd name="csX3" fmla="*/ 38107 w 168366"/>
                <a:gd name="csY3" fmla="*/ 411797 h 411796"/>
                <a:gd name="csX4" fmla="*/ 0 w 168366"/>
                <a:gd name="csY4" fmla="*/ 373701 h 411796"/>
                <a:gd name="csX5" fmla="*/ 0 w 168366"/>
                <a:gd name="csY5" fmla="*/ 38096 h 411796"/>
                <a:gd name="csX6" fmla="*/ 38107 w 168366"/>
                <a:gd name="csY6" fmla="*/ 0 h 411796"/>
                <a:gd name="csX7" fmla="*/ 130259 w 168366"/>
                <a:gd name="csY7" fmla="*/ 0 h 411796"/>
                <a:gd name="csX8" fmla="*/ 168366 w 168366"/>
                <a:gd name="csY8" fmla="*/ 38096 h 411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8366" h="411796">
                  <a:moveTo>
                    <a:pt x="168366" y="38096"/>
                  </a:moveTo>
                  <a:lnTo>
                    <a:pt x="168366" y="373701"/>
                  </a:lnTo>
                  <a:cubicBezTo>
                    <a:pt x="168366" y="394741"/>
                    <a:pt x="151305" y="411797"/>
                    <a:pt x="130259" y="411797"/>
                  </a:cubicBezTo>
                  <a:lnTo>
                    <a:pt x="38107" y="411797"/>
                  </a:lnTo>
                  <a:cubicBezTo>
                    <a:pt x="17061" y="411797"/>
                    <a:pt x="0" y="394741"/>
                    <a:pt x="0" y="373701"/>
                  </a:cubicBezTo>
                  <a:lnTo>
                    <a:pt x="0" y="38096"/>
                  </a:lnTo>
                  <a:cubicBezTo>
                    <a:pt x="0" y="17056"/>
                    <a:pt x="17061" y="0"/>
                    <a:pt x="38107" y="0"/>
                  </a:cubicBezTo>
                  <a:lnTo>
                    <a:pt x="130259" y="0"/>
                  </a:lnTo>
                  <a:cubicBezTo>
                    <a:pt x="151305" y="0"/>
                    <a:pt x="168366" y="17056"/>
                    <a:pt x="168366" y="38096"/>
                  </a:cubicBezTo>
                  <a:close/>
                </a:path>
              </a:pathLst>
            </a:custGeom>
            <a:solidFill>
              <a:schemeClr val="tx1">
                <a:alpha val="74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orme libre 8">
              <a:extLst>
                <a:ext uri="{FF2B5EF4-FFF2-40B4-BE49-F238E27FC236}">
                  <a16:creationId xmlns:a16="http://schemas.microsoft.com/office/drawing/2014/main" id="{018A7580-6ABD-8F31-1633-05FD25CFAA82}"/>
                </a:ext>
              </a:extLst>
            </p:cNvPr>
            <p:cNvSpPr/>
            <p:nvPr/>
          </p:nvSpPr>
          <p:spPr>
            <a:xfrm>
              <a:off x="3074030" y="1247571"/>
              <a:ext cx="1842675" cy="4484269"/>
            </a:xfrm>
            <a:custGeom>
              <a:avLst/>
              <a:gdLst>
                <a:gd name="csX0" fmla="*/ 130993 w 169818"/>
                <a:gd name="csY0" fmla="*/ 413264 h 413263"/>
                <a:gd name="csX1" fmla="*/ 38840 w 169818"/>
                <a:gd name="csY1" fmla="*/ 413264 h 413263"/>
                <a:gd name="csX2" fmla="*/ 0 w 169818"/>
                <a:gd name="csY2" fmla="*/ 374434 h 413263"/>
                <a:gd name="csX3" fmla="*/ 0 w 169818"/>
                <a:gd name="csY3" fmla="*/ 38830 h 413263"/>
                <a:gd name="csX4" fmla="*/ 38840 w 169818"/>
                <a:gd name="csY4" fmla="*/ 0 h 413263"/>
                <a:gd name="csX5" fmla="*/ 130993 w 169818"/>
                <a:gd name="csY5" fmla="*/ 0 h 413263"/>
                <a:gd name="csX6" fmla="*/ 169819 w 169818"/>
                <a:gd name="csY6" fmla="*/ 38830 h 413263"/>
                <a:gd name="csX7" fmla="*/ 169819 w 169818"/>
                <a:gd name="csY7" fmla="*/ 374434 h 413263"/>
                <a:gd name="csX8" fmla="*/ 130993 w 169818"/>
                <a:gd name="csY8" fmla="*/ 413264 h 413263"/>
                <a:gd name="csX9" fmla="*/ 38840 w 169818"/>
                <a:gd name="csY9" fmla="*/ 1453 h 413263"/>
                <a:gd name="csX10" fmla="*/ 1439 w 169818"/>
                <a:gd name="csY10" fmla="*/ 38844 h 413263"/>
                <a:gd name="csX11" fmla="*/ 1439 w 169818"/>
                <a:gd name="csY11" fmla="*/ 374448 h 413263"/>
                <a:gd name="csX12" fmla="*/ 38840 w 169818"/>
                <a:gd name="csY12" fmla="*/ 411840 h 413263"/>
                <a:gd name="csX13" fmla="*/ 130993 w 169818"/>
                <a:gd name="csY13" fmla="*/ 411840 h 413263"/>
                <a:gd name="csX14" fmla="*/ 168380 w 169818"/>
                <a:gd name="csY14" fmla="*/ 374448 h 413263"/>
                <a:gd name="csX15" fmla="*/ 168380 w 169818"/>
                <a:gd name="csY15" fmla="*/ 38844 h 413263"/>
                <a:gd name="csX16" fmla="*/ 130993 w 169818"/>
                <a:gd name="csY16" fmla="*/ 1453 h 413263"/>
                <a:gd name="csX17" fmla="*/ 38840 w 169818"/>
                <a:gd name="csY17" fmla="*/ 1453 h 4132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69818" h="413263">
                  <a:moveTo>
                    <a:pt x="130993" y="413264"/>
                  </a:moveTo>
                  <a:lnTo>
                    <a:pt x="38840" y="413264"/>
                  </a:lnTo>
                  <a:cubicBezTo>
                    <a:pt x="17421" y="413264"/>
                    <a:pt x="0" y="395848"/>
                    <a:pt x="0" y="374434"/>
                  </a:cubicBezTo>
                  <a:lnTo>
                    <a:pt x="0" y="38830"/>
                  </a:lnTo>
                  <a:cubicBezTo>
                    <a:pt x="0" y="17430"/>
                    <a:pt x="17421" y="0"/>
                    <a:pt x="38840" y="0"/>
                  </a:cubicBezTo>
                  <a:lnTo>
                    <a:pt x="130993" y="0"/>
                  </a:lnTo>
                  <a:cubicBezTo>
                    <a:pt x="152398" y="0"/>
                    <a:pt x="169819" y="17416"/>
                    <a:pt x="169819" y="38830"/>
                  </a:cubicBezTo>
                  <a:lnTo>
                    <a:pt x="169819" y="374434"/>
                  </a:lnTo>
                  <a:cubicBezTo>
                    <a:pt x="169819" y="395833"/>
                    <a:pt x="152398" y="413264"/>
                    <a:pt x="130993" y="413264"/>
                  </a:cubicBezTo>
                  <a:close/>
                  <a:moveTo>
                    <a:pt x="38840" y="1453"/>
                  </a:moveTo>
                  <a:cubicBezTo>
                    <a:pt x="18226" y="1453"/>
                    <a:pt x="1439" y="18221"/>
                    <a:pt x="1439" y="38844"/>
                  </a:cubicBezTo>
                  <a:lnTo>
                    <a:pt x="1439" y="374448"/>
                  </a:lnTo>
                  <a:cubicBezTo>
                    <a:pt x="1439" y="395057"/>
                    <a:pt x="18212" y="411840"/>
                    <a:pt x="38840" y="411840"/>
                  </a:cubicBezTo>
                  <a:lnTo>
                    <a:pt x="130993" y="411840"/>
                  </a:lnTo>
                  <a:cubicBezTo>
                    <a:pt x="151607" y="411840"/>
                    <a:pt x="168380" y="395071"/>
                    <a:pt x="168380" y="374448"/>
                  </a:cubicBezTo>
                  <a:lnTo>
                    <a:pt x="168380" y="38844"/>
                  </a:lnTo>
                  <a:cubicBezTo>
                    <a:pt x="168380" y="18236"/>
                    <a:pt x="151607" y="1453"/>
                    <a:pt x="130993" y="1453"/>
                  </a:cubicBezTo>
                  <a:lnTo>
                    <a:pt x="38840" y="1453"/>
                  </a:ln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orme libre 12">
              <a:extLst>
                <a:ext uri="{FF2B5EF4-FFF2-40B4-BE49-F238E27FC236}">
                  <a16:creationId xmlns:a16="http://schemas.microsoft.com/office/drawing/2014/main" id="{F36FBACA-E522-9C52-190D-BE21DB8B38E9}"/>
                </a:ext>
              </a:extLst>
            </p:cNvPr>
            <p:cNvSpPr/>
            <p:nvPr/>
          </p:nvSpPr>
          <p:spPr>
            <a:xfrm>
              <a:off x="3470505" y="5685496"/>
              <a:ext cx="1049725" cy="77399"/>
            </a:xfrm>
            <a:custGeom>
              <a:avLst/>
              <a:gdLst>
                <a:gd name="csX0" fmla="*/ 93174 w 96741"/>
                <a:gd name="csY0" fmla="*/ 0 h 7133"/>
                <a:gd name="csX1" fmla="*/ 3568 w 96741"/>
                <a:gd name="csY1" fmla="*/ 0 h 7133"/>
                <a:gd name="csX2" fmla="*/ 0 w 96741"/>
                <a:gd name="csY2" fmla="*/ 3567 h 7133"/>
                <a:gd name="csX3" fmla="*/ 3568 w 96741"/>
                <a:gd name="csY3" fmla="*/ 7133 h 7133"/>
                <a:gd name="csX4" fmla="*/ 93174 w 96741"/>
                <a:gd name="csY4" fmla="*/ 7133 h 7133"/>
                <a:gd name="csX5" fmla="*/ 96741 w 96741"/>
                <a:gd name="csY5" fmla="*/ 3567 h 7133"/>
                <a:gd name="csX6" fmla="*/ 93174 w 96741"/>
                <a:gd name="csY6" fmla="*/ 0 h 71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6741" h="7133">
                  <a:moveTo>
                    <a:pt x="93174" y="0"/>
                  </a:moveTo>
                  <a:lnTo>
                    <a:pt x="3568" y="0"/>
                  </a:lnTo>
                  <a:cubicBezTo>
                    <a:pt x="1597" y="0"/>
                    <a:pt x="0" y="1596"/>
                    <a:pt x="0" y="3567"/>
                  </a:cubicBezTo>
                  <a:cubicBezTo>
                    <a:pt x="0" y="5537"/>
                    <a:pt x="1597" y="7133"/>
                    <a:pt x="3568" y="7133"/>
                  </a:cubicBezTo>
                  <a:lnTo>
                    <a:pt x="93174" y="7133"/>
                  </a:lnTo>
                  <a:cubicBezTo>
                    <a:pt x="95145" y="7133"/>
                    <a:pt x="96741" y="5537"/>
                    <a:pt x="96741" y="3567"/>
                  </a:cubicBezTo>
                  <a:cubicBezTo>
                    <a:pt x="96741" y="1596"/>
                    <a:pt x="95145" y="0"/>
                    <a:pt x="93174" y="0"/>
                  </a:cubicBez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2" name="Forme libre 23">
            <a:extLst>
              <a:ext uri="{FF2B5EF4-FFF2-40B4-BE49-F238E27FC236}">
                <a16:creationId xmlns:a16="http://schemas.microsoft.com/office/drawing/2014/main" id="{638EA40D-2096-96C2-683C-30A83BC12F15}"/>
              </a:ext>
            </a:extLst>
          </p:cNvPr>
          <p:cNvSpPr/>
          <p:nvPr/>
        </p:nvSpPr>
        <p:spPr>
          <a:xfrm>
            <a:off x="3295214" y="3159193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3" name="Forme libre 24">
            <a:extLst>
              <a:ext uri="{FF2B5EF4-FFF2-40B4-BE49-F238E27FC236}">
                <a16:creationId xmlns:a16="http://schemas.microsoft.com/office/drawing/2014/main" id="{A84C8C7B-A908-1FC4-12E5-879EB9924674}"/>
              </a:ext>
            </a:extLst>
          </p:cNvPr>
          <p:cNvSpPr/>
          <p:nvPr/>
        </p:nvSpPr>
        <p:spPr>
          <a:xfrm>
            <a:off x="3295214" y="2325411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" name="Forme libre 25">
            <a:extLst>
              <a:ext uri="{FF2B5EF4-FFF2-40B4-BE49-F238E27FC236}">
                <a16:creationId xmlns:a16="http://schemas.microsoft.com/office/drawing/2014/main" id="{71EB0D65-E223-1AC7-EC75-266EDF639E62}"/>
              </a:ext>
            </a:extLst>
          </p:cNvPr>
          <p:cNvSpPr/>
          <p:nvPr/>
        </p:nvSpPr>
        <p:spPr>
          <a:xfrm>
            <a:off x="3295214" y="3993127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" name="Forme libre 26">
            <a:extLst>
              <a:ext uri="{FF2B5EF4-FFF2-40B4-BE49-F238E27FC236}">
                <a16:creationId xmlns:a16="http://schemas.microsoft.com/office/drawing/2014/main" id="{3001349F-F0F4-E703-F981-8752C1513C4D}"/>
              </a:ext>
            </a:extLst>
          </p:cNvPr>
          <p:cNvSpPr/>
          <p:nvPr/>
        </p:nvSpPr>
        <p:spPr>
          <a:xfrm>
            <a:off x="3295214" y="4826909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6" name="Forme libre 27">
            <a:extLst>
              <a:ext uri="{FF2B5EF4-FFF2-40B4-BE49-F238E27FC236}">
                <a16:creationId xmlns:a16="http://schemas.microsoft.com/office/drawing/2014/main" id="{08E697CB-E591-A33E-4789-13E0E93A3DFE}"/>
              </a:ext>
            </a:extLst>
          </p:cNvPr>
          <p:cNvSpPr/>
          <p:nvPr/>
        </p:nvSpPr>
        <p:spPr>
          <a:xfrm>
            <a:off x="5408244" y="3159193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7" name="Forme libre 28">
            <a:extLst>
              <a:ext uri="{FF2B5EF4-FFF2-40B4-BE49-F238E27FC236}">
                <a16:creationId xmlns:a16="http://schemas.microsoft.com/office/drawing/2014/main" id="{BA3F6B97-813C-3678-DAEC-A40AA506C9C8}"/>
              </a:ext>
            </a:extLst>
          </p:cNvPr>
          <p:cNvSpPr/>
          <p:nvPr/>
        </p:nvSpPr>
        <p:spPr>
          <a:xfrm>
            <a:off x="5408244" y="2325411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8" name="Forme libre 29">
            <a:extLst>
              <a:ext uri="{FF2B5EF4-FFF2-40B4-BE49-F238E27FC236}">
                <a16:creationId xmlns:a16="http://schemas.microsoft.com/office/drawing/2014/main" id="{1E8B2F0E-5AB2-C3F8-6A6B-D1A5B9E665AB}"/>
              </a:ext>
            </a:extLst>
          </p:cNvPr>
          <p:cNvSpPr/>
          <p:nvPr/>
        </p:nvSpPr>
        <p:spPr>
          <a:xfrm>
            <a:off x="5408244" y="3993127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9" name="Forme libre 30">
            <a:extLst>
              <a:ext uri="{FF2B5EF4-FFF2-40B4-BE49-F238E27FC236}">
                <a16:creationId xmlns:a16="http://schemas.microsoft.com/office/drawing/2014/main" id="{A5F46852-2EBA-3024-DED5-7755F42BC963}"/>
              </a:ext>
            </a:extLst>
          </p:cNvPr>
          <p:cNvSpPr/>
          <p:nvPr/>
        </p:nvSpPr>
        <p:spPr>
          <a:xfrm>
            <a:off x="5408244" y="4826909"/>
            <a:ext cx="1400317" cy="15604"/>
          </a:xfrm>
          <a:custGeom>
            <a:avLst/>
            <a:gdLst>
              <a:gd name="csX0" fmla="*/ 128332 w 129051"/>
              <a:gd name="csY0" fmla="*/ 1438 h 1438"/>
              <a:gd name="csX1" fmla="*/ 719 w 129051"/>
              <a:gd name="csY1" fmla="*/ 1438 h 1438"/>
              <a:gd name="csX2" fmla="*/ 0 w 129051"/>
              <a:gd name="csY2" fmla="*/ 719 h 1438"/>
              <a:gd name="csX3" fmla="*/ 719 w 129051"/>
              <a:gd name="csY3" fmla="*/ 0 h 1438"/>
              <a:gd name="csX4" fmla="*/ 128332 w 129051"/>
              <a:gd name="csY4" fmla="*/ 0 h 1438"/>
              <a:gd name="csX5" fmla="*/ 129051 w 129051"/>
              <a:gd name="csY5" fmla="*/ 719 h 1438"/>
              <a:gd name="csX6" fmla="*/ 128332 w 129051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1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0" name="Forme libre 31">
            <a:extLst>
              <a:ext uri="{FF2B5EF4-FFF2-40B4-BE49-F238E27FC236}">
                <a16:creationId xmlns:a16="http://schemas.microsoft.com/office/drawing/2014/main" id="{3B8D1C24-0BB4-FFCD-054C-538BC08EDEC4}"/>
              </a:ext>
            </a:extLst>
          </p:cNvPr>
          <p:cNvSpPr/>
          <p:nvPr/>
        </p:nvSpPr>
        <p:spPr>
          <a:xfrm>
            <a:off x="7521296" y="3159193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1" name="Forme libre 32">
            <a:extLst>
              <a:ext uri="{FF2B5EF4-FFF2-40B4-BE49-F238E27FC236}">
                <a16:creationId xmlns:a16="http://schemas.microsoft.com/office/drawing/2014/main" id="{DCAFB288-C7B3-43A1-03DE-67B5F6A437D1}"/>
              </a:ext>
            </a:extLst>
          </p:cNvPr>
          <p:cNvSpPr/>
          <p:nvPr/>
        </p:nvSpPr>
        <p:spPr>
          <a:xfrm>
            <a:off x="7521296" y="2325411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2" name="Forme libre 33">
            <a:extLst>
              <a:ext uri="{FF2B5EF4-FFF2-40B4-BE49-F238E27FC236}">
                <a16:creationId xmlns:a16="http://schemas.microsoft.com/office/drawing/2014/main" id="{C6FBBC5C-DDD7-2464-8504-CD0CC1A4BF87}"/>
              </a:ext>
            </a:extLst>
          </p:cNvPr>
          <p:cNvSpPr/>
          <p:nvPr/>
        </p:nvSpPr>
        <p:spPr>
          <a:xfrm>
            <a:off x="7521296" y="3993127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3" name="Forme libre 34">
            <a:extLst>
              <a:ext uri="{FF2B5EF4-FFF2-40B4-BE49-F238E27FC236}">
                <a16:creationId xmlns:a16="http://schemas.microsoft.com/office/drawing/2014/main" id="{8C6249E4-F153-F2E6-3F8C-CE78A1C229D4}"/>
              </a:ext>
            </a:extLst>
          </p:cNvPr>
          <p:cNvSpPr/>
          <p:nvPr/>
        </p:nvSpPr>
        <p:spPr>
          <a:xfrm>
            <a:off x="7521296" y="4826909"/>
            <a:ext cx="1400306" cy="15604"/>
          </a:xfrm>
          <a:custGeom>
            <a:avLst/>
            <a:gdLst>
              <a:gd name="csX0" fmla="*/ 128331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1 w 129050"/>
              <a:gd name="csY4" fmla="*/ 0 h 1438"/>
              <a:gd name="csX5" fmla="*/ 129051 w 129050"/>
              <a:gd name="csY5" fmla="*/ 719 h 1438"/>
              <a:gd name="csX6" fmla="*/ 128331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1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1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1" y="1438"/>
                </a:cubicBez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4" name="Forme libre 35">
            <a:extLst>
              <a:ext uri="{FF2B5EF4-FFF2-40B4-BE49-F238E27FC236}">
                <a16:creationId xmlns:a16="http://schemas.microsoft.com/office/drawing/2014/main" id="{E5DD4B00-6930-44B0-25DA-BF4069685409}"/>
              </a:ext>
            </a:extLst>
          </p:cNvPr>
          <p:cNvSpPr/>
          <p:nvPr/>
        </p:nvSpPr>
        <p:spPr>
          <a:xfrm>
            <a:off x="9642140" y="3159193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5" name="Forme libre 36">
            <a:extLst>
              <a:ext uri="{FF2B5EF4-FFF2-40B4-BE49-F238E27FC236}">
                <a16:creationId xmlns:a16="http://schemas.microsoft.com/office/drawing/2014/main" id="{3154EC6D-4E94-7BFE-9804-3977EBA806C9}"/>
              </a:ext>
            </a:extLst>
          </p:cNvPr>
          <p:cNvSpPr/>
          <p:nvPr/>
        </p:nvSpPr>
        <p:spPr>
          <a:xfrm>
            <a:off x="9642140" y="2325411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Forme libre 37">
            <a:extLst>
              <a:ext uri="{FF2B5EF4-FFF2-40B4-BE49-F238E27FC236}">
                <a16:creationId xmlns:a16="http://schemas.microsoft.com/office/drawing/2014/main" id="{C8A8C4CE-90E0-DCCA-752A-C650EB21521A}"/>
              </a:ext>
            </a:extLst>
          </p:cNvPr>
          <p:cNvSpPr/>
          <p:nvPr/>
        </p:nvSpPr>
        <p:spPr>
          <a:xfrm>
            <a:off x="9642140" y="3993127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7" name="Forme libre 38">
            <a:extLst>
              <a:ext uri="{FF2B5EF4-FFF2-40B4-BE49-F238E27FC236}">
                <a16:creationId xmlns:a16="http://schemas.microsoft.com/office/drawing/2014/main" id="{5ACA67BE-052E-F087-511B-6512C4C27870}"/>
              </a:ext>
            </a:extLst>
          </p:cNvPr>
          <p:cNvSpPr/>
          <p:nvPr/>
        </p:nvSpPr>
        <p:spPr>
          <a:xfrm>
            <a:off x="9642140" y="4826909"/>
            <a:ext cx="1400306" cy="15604"/>
          </a:xfrm>
          <a:custGeom>
            <a:avLst/>
            <a:gdLst>
              <a:gd name="csX0" fmla="*/ 128332 w 129050"/>
              <a:gd name="csY0" fmla="*/ 1438 h 1438"/>
              <a:gd name="csX1" fmla="*/ 719 w 129050"/>
              <a:gd name="csY1" fmla="*/ 1438 h 1438"/>
              <a:gd name="csX2" fmla="*/ 0 w 129050"/>
              <a:gd name="csY2" fmla="*/ 719 h 1438"/>
              <a:gd name="csX3" fmla="*/ 719 w 129050"/>
              <a:gd name="csY3" fmla="*/ 0 h 1438"/>
              <a:gd name="csX4" fmla="*/ 128332 w 129050"/>
              <a:gd name="csY4" fmla="*/ 0 h 1438"/>
              <a:gd name="csX5" fmla="*/ 129051 w 129050"/>
              <a:gd name="csY5" fmla="*/ 719 h 1438"/>
              <a:gd name="csX6" fmla="*/ 128332 w 129050"/>
              <a:gd name="csY6" fmla="*/ 1438 h 14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9050" h="1438">
                <a:moveTo>
                  <a:pt x="128332" y="1438"/>
                </a:moveTo>
                <a:lnTo>
                  <a:pt x="719" y="1438"/>
                </a:lnTo>
                <a:cubicBezTo>
                  <a:pt x="316" y="1438"/>
                  <a:pt x="0" y="1122"/>
                  <a:pt x="0" y="719"/>
                </a:cubicBezTo>
                <a:cubicBezTo>
                  <a:pt x="0" y="316"/>
                  <a:pt x="316" y="0"/>
                  <a:pt x="719" y="0"/>
                </a:cubicBezTo>
                <a:lnTo>
                  <a:pt x="128332" y="0"/>
                </a:lnTo>
                <a:cubicBezTo>
                  <a:pt x="128734" y="0"/>
                  <a:pt x="129051" y="316"/>
                  <a:pt x="129051" y="719"/>
                </a:cubicBezTo>
                <a:cubicBezTo>
                  <a:pt x="129051" y="1122"/>
                  <a:pt x="128734" y="1438"/>
                  <a:pt x="128332" y="1438"/>
                </a:cubicBez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0FCAB6-938B-7FE2-DC27-BF30904D3622}"/>
              </a:ext>
            </a:extLst>
          </p:cNvPr>
          <p:cNvGrpSpPr/>
          <p:nvPr/>
        </p:nvGrpSpPr>
        <p:grpSpPr>
          <a:xfrm>
            <a:off x="928365" y="2438086"/>
            <a:ext cx="1842990" cy="626378"/>
            <a:chOff x="928365" y="2438086"/>
            <a:chExt cx="1842990" cy="626378"/>
          </a:xfrm>
        </p:grpSpPr>
        <p:sp>
          <p:nvSpPr>
            <p:cNvPr id="58" name="Forme libre 20">
              <a:extLst>
                <a:ext uri="{FF2B5EF4-FFF2-40B4-BE49-F238E27FC236}">
                  <a16:creationId xmlns:a16="http://schemas.microsoft.com/office/drawing/2014/main" id="{2C8B1BE8-B1BE-1B98-0D2F-512053E6D6A8}"/>
                </a:ext>
              </a:extLst>
            </p:cNvPr>
            <p:cNvSpPr/>
            <p:nvPr/>
          </p:nvSpPr>
          <p:spPr>
            <a:xfrm>
              <a:off x="968947" y="2438086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tx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60" name="Forme libre 21">
              <a:extLst>
                <a:ext uri="{FF2B5EF4-FFF2-40B4-BE49-F238E27FC236}">
                  <a16:creationId xmlns:a16="http://schemas.microsoft.com/office/drawing/2014/main" id="{6410E910-9107-61AF-7515-3FC3E0532DB7}"/>
                </a:ext>
              </a:extLst>
            </p:cNvPr>
            <p:cNvSpPr/>
            <p:nvPr/>
          </p:nvSpPr>
          <p:spPr>
            <a:xfrm>
              <a:off x="2531453" y="2538815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61" name="Forme libre 22">
              <a:extLst>
                <a:ext uri="{FF2B5EF4-FFF2-40B4-BE49-F238E27FC236}">
                  <a16:creationId xmlns:a16="http://schemas.microsoft.com/office/drawing/2014/main" id="{3E288782-DFE0-BEAA-1FD9-3E40951C7766}"/>
                </a:ext>
              </a:extLst>
            </p:cNvPr>
            <p:cNvSpPr/>
            <p:nvPr/>
          </p:nvSpPr>
          <p:spPr>
            <a:xfrm>
              <a:off x="928365" y="2577981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2" name="TextBox 65">
            <a:extLst>
              <a:ext uri="{FF2B5EF4-FFF2-40B4-BE49-F238E27FC236}">
                <a16:creationId xmlns:a16="http://schemas.microsoft.com/office/drawing/2014/main" id="{9049774F-DDEF-D998-F24A-65210D4984C5}"/>
              </a:ext>
            </a:extLst>
          </p:cNvPr>
          <p:cNvSpPr txBox="1"/>
          <p:nvPr/>
        </p:nvSpPr>
        <p:spPr>
          <a:xfrm>
            <a:off x="3295214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86" name="TextBox 65">
            <a:extLst>
              <a:ext uri="{FF2B5EF4-FFF2-40B4-BE49-F238E27FC236}">
                <a16:creationId xmlns:a16="http://schemas.microsoft.com/office/drawing/2014/main" id="{B90305F1-B51D-1973-ABF6-A0B9C7958ABE}"/>
              </a:ext>
            </a:extLst>
          </p:cNvPr>
          <p:cNvSpPr txBox="1"/>
          <p:nvPr/>
        </p:nvSpPr>
        <p:spPr>
          <a:xfrm>
            <a:off x="5408249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0" name="TextBox 65">
            <a:extLst>
              <a:ext uri="{FF2B5EF4-FFF2-40B4-BE49-F238E27FC236}">
                <a16:creationId xmlns:a16="http://schemas.microsoft.com/office/drawing/2014/main" id="{EAF20F56-83ED-49E3-A04A-1473D2085EB1}"/>
              </a:ext>
            </a:extLst>
          </p:cNvPr>
          <p:cNvSpPr txBox="1"/>
          <p:nvPr/>
        </p:nvSpPr>
        <p:spPr>
          <a:xfrm>
            <a:off x="7521296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4" name="TextBox 65">
            <a:extLst>
              <a:ext uri="{FF2B5EF4-FFF2-40B4-BE49-F238E27FC236}">
                <a16:creationId xmlns:a16="http://schemas.microsoft.com/office/drawing/2014/main" id="{160ECE3F-1E19-A0C0-8E23-3D8B89EBC3EF}"/>
              </a:ext>
            </a:extLst>
          </p:cNvPr>
          <p:cNvSpPr txBox="1"/>
          <p:nvPr/>
        </p:nvSpPr>
        <p:spPr>
          <a:xfrm>
            <a:off x="9642140" y="252044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8" name="TextBox 64">
            <a:extLst>
              <a:ext uri="{FF2B5EF4-FFF2-40B4-BE49-F238E27FC236}">
                <a16:creationId xmlns:a16="http://schemas.microsoft.com/office/drawing/2014/main" id="{9E051F39-8DE2-D2FB-4505-70A1C19B8B02}"/>
              </a:ext>
            </a:extLst>
          </p:cNvPr>
          <p:cNvSpPr txBox="1"/>
          <p:nvPr/>
        </p:nvSpPr>
        <p:spPr>
          <a:xfrm>
            <a:off x="1143783" y="2581998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09E0FD-A980-0D9C-8361-C64F5013626D}"/>
              </a:ext>
            </a:extLst>
          </p:cNvPr>
          <p:cNvGrpSpPr/>
          <p:nvPr/>
        </p:nvGrpSpPr>
        <p:grpSpPr>
          <a:xfrm>
            <a:off x="928365" y="3257559"/>
            <a:ext cx="1842990" cy="626378"/>
            <a:chOff x="928365" y="3257559"/>
            <a:chExt cx="1842990" cy="626378"/>
          </a:xfrm>
        </p:grpSpPr>
        <p:sp>
          <p:nvSpPr>
            <p:cNvPr id="55" name="Forme libre 17">
              <a:extLst>
                <a:ext uri="{FF2B5EF4-FFF2-40B4-BE49-F238E27FC236}">
                  <a16:creationId xmlns:a16="http://schemas.microsoft.com/office/drawing/2014/main" id="{4F2D324E-34A4-09E9-8A1F-F1BE969962EA}"/>
                </a:ext>
              </a:extLst>
            </p:cNvPr>
            <p:cNvSpPr/>
            <p:nvPr/>
          </p:nvSpPr>
          <p:spPr>
            <a:xfrm>
              <a:off x="968947" y="3257559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tx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6" name="Forme libre 18">
              <a:extLst>
                <a:ext uri="{FF2B5EF4-FFF2-40B4-BE49-F238E27FC236}">
                  <a16:creationId xmlns:a16="http://schemas.microsoft.com/office/drawing/2014/main" id="{2F6174A1-C85A-6388-BAD9-51845E0B7C0D}"/>
                </a:ext>
              </a:extLst>
            </p:cNvPr>
            <p:cNvSpPr/>
            <p:nvPr/>
          </p:nvSpPr>
          <p:spPr>
            <a:xfrm>
              <a:off x="2531453" y="3358288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7" name="Forme libre 19">
              <a:extLst>
                <a:ext uri="{FF2B5EF4-FFF2-40B4-BE49-F238E27FC236}">
                  <a16:creationId xmlns:a16="http://schemas.microsoft.com/office/drawing/2014/main" id="{23A7D9EB-3953-DEF2-BE3D-41B1CB7044B4}"/>
                </a:ext>
              </a:extLst>
            </p:cNvPr>
            <p:cNvSpPr/>
            <p:nvPr/>
          </p:nvSpPr>
          <p:spPr>
            <a:xfrm>
              <a:off x="928365" y="3397454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3" name="TextBox 65">
            <a:extLst>
              <a:ext uri="{FF2B5EF4-FFF2-40B4-BE49-F238E27FC236}">
                <a16:creationId xmlns:a16="http://schemas.microsoft.com/office/drawing/2014/main" id="{7DC3D0AF-C6D7-5241-4053-FE9AFAE9865B}"/>
              </a:ext>
            </a:extLst>
          </p:cNvPr>
          <p:cNvSpPr txBox="1"/>
          <p:nvPr/>
        </p:nvSpPr>
        <p:spPr>
          <a:xfrm>
            <a:off x="3295214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87" name="TextBox 65">
            <a:extLst>
              <a:ext uri="{FF2B5EF4-FFF2-40B4-BE49-F238E27FC236}">
                <a16:creationId xmlns:a16="http://schemas.microsoft.com/office/drawing/2014/main" id="{A37C2D43-4870-DBED-7C6E-EC7EC1E057DC}"/>
              </a:ext>
            </a:extLst>
          </p:cNvPr>
          <p:cNvSpPr txBox="1"/>
          <p:nvPr/>
        </p:nvSpPr>
        <p:spPr>
          <a:xfrm>
            <a:off x="5408249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1" name="TextBox 65">
            <a:extLst>
              <a:ext uri="{FF2B5EF4-FFF2-40B4-BE49-F238E27FC236}">
                <a16:creationId xmlns:a16="http://schemas.microsoft.com/office/drawing/2014/main" id="{0835CB88-02D3-4B90-7EEB-D39115092A00}"/>
              </a:ext>
            </a:extLst>
          </p:cNvPr>
          <p:cNvSpPr txBox="1"/>
          <p:nvPr/>
        </p:nvSpPr>
        <p:spPr>
          <a:xfrm>
            <a:off x="7521296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5" name="TextBox 65">
            <a:extLst>
              <a:ext uri="{FF2B5EF4-FFF2-40B4-BE49-F238E27FC236}">
                <a16:creationId xmlns:a16="http://schemas.microsoft.com/office/drawing/2014/main" id="{58104B02-F4CB-ED59-AF43-DB8650E5CEBF}"/>
              </a:ext>
            </a:extLst>
          </p:cNvPr>
          <p:cNvSpPr txBox="1"/>
          <p:nvPr/>
        </p:nvSpPr>
        <p:spPr>
          <a:xfrm>
            <a:off x="9642140" y="3339916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9" name="TextBox 64">
            <a:extLst>
              <a:ext uri="{FF2B5EF4-FFF2-40B4-BE49-F238E27FC236}">
                <a16:creationId xmlns:a16="http://schemas.microsoft.com/office/drawing/2014/main" id="{6457BB36-94C8-217C-88D1-7F26CD57F962}"/>
              </a:ext>
            </a:extLst>
          </p:cNvPr>
          <p:cNvSpPr txBox="1"/>
          <p:nvPr/>
        </p:nvSpPr>
        <p:spPr>
          <a:xfrm>
            <a:off x="1143783" y="3401471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2FDE7A-EAAA-8460-718A-118278ADE54D}"/>
              </a:ext>
            </a:extLst>
          </p:cNvPr>
          <p:cNvGrpSpPr/>
          <p:nvPr/>
        </p:nvGrpSpPr>
        <p:grpSpPr>
          <a:xfrm>
            <a:off x="928365" y="4077032"/>
            <a:ext cx="1842990" cy="626378"/>
            <a:chOff x="928365" y="4077032"/>
            <a:chExt cx="1842990" cy="626378"/>
          </a:xfrm>
        </p:grpSpPr>
        <p:sp>
          <p:nvSpPr>
            <p:cNvPr id="48" name="Forme libre 14">
              <a:extLst>
                <a:ext uri="{FF2B5EF4-FFF2-40B4-BE49-F238E27FC236}">
                  <a16:creationId xmlns:a16="http://schemas.microsoft.com/office/drawing/2014/main" id="{6E4D8F0C-0941-C708-6E53-03061A6471BB}"/>
                </a:ext>
              </a:extLst>
            </p:cNvPr>
            <p:cNvSpPr/>
            <p:nvPr/>
          </p:nvSpPr>
          <p:spPr>
            <a:xfrm>
              <a:off x="968947" y="4077032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tx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2" name="Forme libre 15">
              <a:extLst>
                <a:ext uri="{FF2B5EF4-FFF2-40B4-BE49-F238E27FC236}">
                  <a16:creationId xmlns:a16="http://schemas.microsoft.com/office/drawing/2014/main" id="{63058E1C-371D-6DE8-E2E5-7E4DE8212DDD}"/>
                </a:ext>
              </a:extLst>
            </p:cNvPr>
            <p:cNvSpPr/>
            <p:nvPr/>
          </p:nvSpPr>
          <p:spPr>
            <a:xfrm>
              <a:off x="2531453" y="4177761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54" name="Forme libre 16">
              <a:extLst>
                <a:ext uri="{FF2B5EF4-FFF2-40B4-BE49-F238E27FC236}">
                  <a16:creationId xmlns:a16="http://schemas.microsoft.com/office/drawing/2014/main" id="{BA379F72-D133-6305-A57E-C58A16D8A8CD}"/>
                </a:ext>
              </a:extLst>
            </p:cNvPr>
            <p:cNvSpPr/>
            <p:nvPr/>
          </p:nvSpPr>
          <p:spPr>
            <a:xfrm>
              <a:off x="928365" y="4216927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4" name="TextBox 65">
            <a:extLst>
              <a:ext uri="{FF2B5EF4-FFF2-40B4-BE49-F238E27FC236}">
                <a16:creationId xmlns:a16="http://schemas.microsoft.com/office/drawing/2014/main" id="{8E3551E9-7F8C-FF7F-678D-74BAEB4A00BE}"/>
              </a:ext>
            </a:extLst>
          </p:cNvPr>
          <p:cNvSpPr txBox="1"/>
          <p:nvPr/>
        </p:nvSpPr>
        <p:spPr>
          <a:xfrm>
            <a:off x="3295214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159090B-B9E3-E65E-9E66-42FE411609B7}"/>
              </a:ext>
            </a:extLst>
          </p:cNvPr>
          <p:cNvSpPr txBox="1"/>
          <p:nvPr/>
        </p:nvSpPr>
        <p:spPr>
          <a:xfrm>
            <a:off x="5408249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2" name="TextBox 65">
            <a:extLst>
              <a:ext uri="{FF2B5EF4-FFF2-40B4-BE49-F238E27FC236}">
                <a16:creationId xmlns:a16="http://schemas.microsoft.com/office/drawing/2014/main" id="{D89A3D4C-92C7-956B-CE16-9E60C01DC14B}"/>
              </a:ext>
            </a:extLst>
          </p:cNvPr>
          <p:cNvSpPr txBox="1"/>
          <p:nvPr/>
        </p:nvSpPr>
        <p:spPr>
          <a:xfrm>
            <a:off x="7521296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6" name="TextBox 65">
            <a:extLst>
              <a:ext uri="{FF2B5EF4-FFF2-40B4-BE49-F238E27FC236}">
                <a16:creationId xmlns:a16="http://schemas.microsoft.com/office/drawing/2014/main" id="{C184FAFA-CD44-D1C3-4207-F2157A607699}"/>
              </a:ext>
            </a:extLst>
          </p:cNvPr>
          <p:cNvSpPr txBox="1"/>
          <p:nvPr/>
        </p:nvSpPr>
        <p:spPr>
          <a:xfrm>
            <a:off x="9642140" y="4159389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100" name="TextBox 64">
            <a:extLst>
              <a:ext uri="{FF2B5EF4-FFF2-40B4-BE49-F238E27FC236}">
                <a16:creationId xmlns:a16="http://schemas.microsoft.com/office/drawing/2014/main" id="{7D8C981A-5CE7-178B-963B-A1155AA20A5E}"/>
              </a:ext>
            </a:extLst>
          </p:cNvPr>
          <p:cNvSpPr txBox="1"/>
          <p:nvPr/>
        </p:nvSpPr>
        <p:spPr>
          <a:xfrm>
            <a:off x="1143783" y="4220944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6275F7C-986C-1207-01F2-394EC0075714}"/>
              </a:ext>
            </a:extLst>
          </p:cNvPr>
          <p:cNvGrpSpPr/>
          <p:nvPr/>
        </p:nvGrpSpPr>
        <p:grpSpPr>
          <a:xfrm>
            <a:off x="928365" y="4896506"/>
            <a:ext cx="1842990" cy="626378"/>
            <a:chOff x="928365" y="4896506"/>
            <a:chExt cx="1842990" cy="626378"/>
          </a:xfrm>
        </p:grpSpPr>
        <p:sp>
          <p:nvSpPr>
            <p:cNvPr id="37" name="Forme libre 9">
              <a:extLst>
                <a:ext uri="{FF2B5EF4-FFF2-40B4-BE49-F238E27FC236}">
                  <a16:creationId xmlns:a16="http://schemas.microsoft.com/office/drawing/2014/main" id="{B34C58FD-1936-CF29-2CC1-46F13DE42932}"/>
                </a:ext>
              </a:extLst>
            </p:cNvPr>
            <p:cNvSpPr/>
            <p:nvPr/>
          </p:nvSpPr>
          <p:spPr>
            <a:xfrm>
              <a:off x="968947" y="4896506"/>
              <a:ext cx="1802408" cy="626378"/>
            </a:xfrm>
            <a:custGeom>
              <a:avLst/>
              <a:gdLst>
                <a:gd name="csX0" fmla="*/ 164338 w 166107"/>
                <a:gd name="csY0" fmla="*/ 23801 h 57726"/>
                <a:gd name="csX1" fmla="*/ 147809 w 166107"/>
                <a:gd name="csY1" fmla="*/ 3063 h 57726"/>
                <a:gd name="csX2" fmla="*/ 141451 w 166107"/>
                <a:gd name="csY2" fmla="*/ 0 h 57726"/>
                <a:gd name="csX3" fmla="*/ 13623 w 166107"/>
                <a:gd name="csY3" fmla="*/ 0 h 57726"/>
                <a:gd name="csX4" fmla="*/ 0 w 166107"/>
                <a:gd name="csY4" fmla="*/ 13619 h 57726"/>
                <a:gd name="csX5" fmla="*/ 0 w 166107"/>
                <a:gd name="csY5" fmla="*/ 44108 h 57726"/>
                <a:gd name="csX6" fmla="*/ 13623 w 166107"/>
                <a:gd name="csY6" fmla="*/ 57727 h 57726"/>
                <a:gd name="csX7" fmla="*/ 141451 w 166107"/>
                <a:gd name="csY7" fmla="*/ 57727 h 57726"/>
                <a:gd name="csX8" fmla="*/ 147809 w 166107"/>
                <a:gd name="csY8" fmla="*/ 54664 h 57726"/>
                <a:gd name="csX9" fmla="*/ 164338 w 166107"/>
                <a:gd name="csY9" fmla="*/ 33926 h 57726"/>
                <a:gd name="csX10" fmla="*/ 164338 w 166107"/>
                <a:gd name="csY10" fmla="*/ 23787 h 57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6107" h="57726">
                  <a:moveTo>
                    <a:pt x="164338" y="23801"/>
                  </a:moveTo>
                  <a:lnTo>
                    <a:pt x="147809" y="3063"/>
                  </a:lnTo>
                  <a:cubicBezTo>
                    <a:pt x="146270" y="1122"/>
                    <a:pt x="143925" y="0"/>
                    <a:pt x="141451" y="0"/>
                  </a:cubicBezTo>
                  <a:lnTo>
                    <a:pt x="13623" y="0"/>
                  </a:lnTo>
                  <a:cubicBezTo>
                    <a:pt x="6100" y="0"/>
                    <a:pt x="0" y="6098"/>
                    <a:pt x="0" y="13619"/>
                  </a:cubicBezTo>
                  <a:lnTo>
                    <a:pt x="0" y="44108"/>
                  </a:lnTo>
                  <a:cubicBezTo>
                    <a:pt x="0" y="51629"/>
                    <a:pt x="6100" y="57727"/>
                    <a:pt x="13623" y="57727"/>
                  </a:cubicBezTo>
                  <a:lnTo>
                    <a:pt x="141451" y="57727"/>
                  </a:lnTo>
                  <a:cubicBezTo>
                    <a:pt x="143925" y="57727"/>
                    <a:pt x="146270" y="56605"/>
                    <a:pt x="147809" y="54664"/>
                  </a:cubicBezTo>
                  <a:lnTo>
                    <a:pt x="164338" y="33926"/>
                  </a:lnTo>
                  <a:cubicBezTo>
                    <a:pt x="166697" y="30963"/>
                    <a:pt x="166697" y="26764"/>
                    <a:pt x="164338" y="23787"/>
                  </a:cubicBezTo>
                  <a:close/>
                </a:path>
              </a:pathLst>
            </a:custGeom>
            <a:solidFill>
              <a:schemeClr val="tx1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38" name="Forme libre 10">
              <a:extLst>
                <a:ext uri="{FF2B5EF4-FFF2-40B4-BE49-F238E27FC236}">
                  <a16:creationId xmlns:a16="http://schemas.microsoft.com/office/drawing/2014/main" id="{02439D26-2082-D995-6274-8F98F02811CE}"/>
                </a:ext>
              </a:extLst>
            </p:cNvPr>
            <p:cNvSpPr/>
            <p:nvPr/>
          </p:nvSpPr>
          <p:spPr>
            <a:xfrm>
              <a:off x="2531453" y="4997235"/>
              <a:ext cx="150740" cy="424921"/>
            </a:xfrm>
            <a:custGeom>
              <a:avLst/>
              <a:gdLst>
                <a:gd name="csX0" fmla="*/ 12544 w 13892"/>
                <a:gd name="csY0" fmla="*/ 15733 h 39160"/>
                <a:gd name="csX1" fmla="*/ 0 w 13892"/>
                <a:gd name="csY1" fmla="*/ 0 h 39160"/>
                <a:gd name="csX2" fmla="*/ 0 w 13892"/>
                <a:gd name="csY2" fmla="*/ 39161 h 39160"/>
                <a:gd name="csX3" fmla="*/ 12544 w 13892"/>
                <a:gd name="csY3" fmla="*/ 23427 h 39160"/>
                <a:gd name="csX4" fmla="*/ 12544 w 13892"/>
                <a:gd name="csY4" fmla="*/ 15733 h 39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892" h="39160">
                  <a:moveTo>
                    <a:pt x="12544" y="15733"/>
                  </a:moveTo>
                  <a:lnTo>
                    <a:pt x="0" y="0"/>
                  </a:lnTo>
                  <a:lnTo>
                    <a:pt x="0" y="39161"/>
                  </a:lnTo>
                  <a:lnTo>
                    <a:pt x="12544" y="23427"/>
                  </a:lnTo>
                  <a:cubicBezTo>
                    <a:pt x="14342" y="21184"/>
                    <a:pt x="14342" y="17991"/>
                    <a:pt x="12544" y="15733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  <p:sp>
          <p:nvSpPr>
            <p:cNvPr id="47" name="Forme libre 13">
              <a:extLst>
                <a:ext uri="{FF2B5EF4-FFF2-40B4-BE49-F238E27FC236}">
                  <a16:creationId xmlns:a16="http://schemas.microsoft.com/office/drawing/2014/main" id="{4FACC52A-0E17-C2D8-434F-21A01EA2A2D0}"/>
                </a:ext>
              </a:extLst>
            </p:cNvPr>
            <p:cNvSpPr/>
            <p:nvPr/>
          </p:nvSpPr>
          <p:spPr>
            <a:xfrm>
              <a:off x="928365" y="5036401"/>
              <a:ext cx="81165" cy="346588"/>
            </a:xfrm>
            <a:custGeom>
              <a:avLst/>
              <a:gdLst>
                <a:gd name="csX0" fmla="*/ 3740 w 7480"/>
                <a:gd name="csY0" fmla="*/ 0 h 31941"/>
                <a:gd name="csX1" fmla="*/ 0 w 7480"/>
                <a:gd name="csY1" fmla="*/ 3739 h 31941"/>
                <a:gd name="csX2" fmla="*/ 0 w 7480"/>
                <a:gd name="csY2" fmla="*/ 28202 h 31941"/>
                <a:gd name="csX3" fmla="*/ 3740 w 7480"/>
                <a:gd name="csY3" fmla="*/ 31941 h 31941"/>
                <a:gd name="csX4" fmla="*/ 7480 w 7480"/>
                <a:gd name="csY4" fmla="*/ 28202 h 31941"/>
                <a:gd name="csX5" fmla="*/ 7480 w 7480"/>
                <a:gd name="csY5" fmla="*/ 3739 h 31941"/>
                <a:gd name="csX6" fmla="*/ 3740 w 7480"/>
                <a:gd name="csY6" fmla="*/ 0 h 319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480" h="31941">
                  <a:moveTo>
                    <a:pt x="3740" y="0"/>
                  </a:moveTo>
                  <a:cubicBezTo>
                    <a:pt x="1683" y="0"/>
                    <a:pt x="0" y="1668"/>
                    <a:pt x="0" y="3739"/>
                  </a:cubicBezTo>
                  <a:lnTo>
                    <a:pt x="0" y="28202"/>
                  </a:lnTo>
                  <a:cubicBezTo>
                    <a:pt x="0" y="30259"/>
                    <a:pt x="1669" y="31941"/>
                    <a:pt x="3740" y="31941"/>
                  </a:cubicBezTo>
                  <a:cubicBezTo>
                    <a:pt x="5812" y="31941"/>
                    <a:pt x="7480" y="30273"/>
                    <a:pt x="7480" y="28202"/>
                  </a:cubicBezTo>
                  <a:lnTo>
                    <a:pt x="7480" y="3739"/>
                  </a:lnTo>
                  <a:cubicBezTo>
                    <a:pt x="7480" y="1683"/>
                    <a:pt x="5812" y="0"/>
                    <a:pt x="3740" y="0"/>
                  </a:cubicBezTo>
                  <a:close/>
                </a:path>
              </a:pathLst>
            </a:custGeom>
            <a:solidFill>
              <a:schemeClr val="bg2"/>
            </a:solidFill>
            <a:ln w="1439" cap="flat">
              <a:noFill/>
              <a:prstDash val="solid"/>
              <a:miter/>
            </a:ln>
          </p:spPr>
          <p:txBody>
            <a:bodyPr anchor="ctr"/>
            <a:lstStyle/>
            <a:p>
              <a:endParaRPr lang="fr-FR"/>
            </a:p>
          </p:txBody>
        </p:sp>
      </p:grpSp>
      <p:sp>
        <p:nvSpPr>
          <p:cNvPr id="85" name="TextBox 65">
            <a:extLst>
              <a:ext uri="{FF2B5EF4-FFF2-40B4-BE49-F238E27FC236}">
                <a16:creationId xmlns:a16="http://schemas.microsoft.com/office/drawing/2014/main" id="{53B4D2EC-0DA0-52D4-E320-8884B68AE54F}"/>
              </a:ext>
            </a:extLst>
          </p:cNvPr>
          <p:cNvSpPr txBox="1"/>
          <p:nvPr/>
        </p:nvSpPr>
        <p:spPr>
          <a:xfrm>
            <a:off x="3295214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89" name="TextBox 65">
            <a:extLst>
              <a:ext uri="{FF2B5EF4-FFF2-40B4-BE49-F238E27FC236}">
                <a16:creationId xmlns:a16="http://schemas.microsoft.com/office/drawing/2014/main" id="{21DF136C-ACA7-A8DC-AE6A-10DB9BA3C0B3}"/>
              </a:ext>
            </a:extLst>
          </p:cNvPr>
          <p:cNvSpPr txBox="1"/>
          <p:nvPr/>
        </p:nvSpPr>
        <p:spPr>
          <a:xfrm>
            <a:off x="5408249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3" name="TextBox 65">
            <a:extLst>
              <a:ext uri="{FF2B5EF4-FFF2-40B4-BE49-F238E27FC236}">
                <a16:creationId xmlns:a16="http://schemas.microsoft.com/office/drawing/2014/main" id="{7DA9E5B3-D1B7-0522-E1CF-CAD7C76F9AB7}"/>
              </a:ext>
            </a:extLst>
          </p:cNvPr>
          <p:cNvSpPr txBox="1"/>
          <p:nvPr/>
        </p:nvSpPr>
        <p:spPr>
          <a:xfrm>
            <a:off x="7521296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97" name="TextBox 65">
            <a:extLst>
              <a:ext uri="{FF2B5EF4-FFF2-40B4-BE49-F238E27FC236}">
                <a16:creationId xmlns:a16="http://schemas.microsoft.com/office/drawing/2014/main" id="{00A2D981-4D39-AB23-0E6D-D2916C5B6C62}"/>
              </a:ext>
            </a:extLst>
          </p:cNvPr>
          <p:cNvSpPr txBox="1"/>
          <p:nvPr/>
        </p:nvSpPr>
        <p:spPr>
          <a:xfrm>
            <a:off x="9642140" y="4978863"/>
            <a:ext cx="140030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</a:t>
            </a:r>
          </a:p>
        </p:txBody>
      </p:sp>
      <p:sp>
        <p:nvSpPr>
          <p:cNvPr id="101" name="TextBox 64">
            <a:extLst>
              <a:ext uri="{FF2B5EF4-FFF2-40B4-BE49-F238E27FC236}">
                <a16:creationId xmlns:a16="http://schemas.microsoft.com/office/drawing/2014/main" id="{001F80CA-090C-00D8-03BA-2F7F90B9A4BD}"/>
              </a:ext>
            </a:extLst>
          </p:cNvPr>
          <p:cNvSpPr txBox="1"/>
          <p:nvPr/>
        </p:nvSpPr>
        <p:spPr>
          <a:xfrm>
            <a:off x="1143783" y="5040418"/>
            <a:ext cx="1387670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Ellipse 52">
            <a:extLst>
              <a:ext uri="{FF2B5EF4-FFF2-40B4-BE49-F238E27FC236}">
                <a16:creationId xmlns:a16="http://schemas.microsoft.com/office/drawing/2014/main" id="{C2214AC2-3D84-D5B0-C7D6-4C2215965AE3}"/>
              </a:ext>
            </a:extLst>
          </p:cNvPr>
          <p:cNvSpPr/>
          <p:nvPr/>
        </p:nvSpPr>
        <p:spPr>
          <a:xfrm>
            <a:off x="5830088" y="1341507"/>
            <a:ext cx="556629" cy="556477"/>
          </a:xfrm>
          <a:prstGeom prst="ellipse">
            <a:avLst/>
          </a:prstGeom>
          <a:solidFill>
            <a:srgbClr val="FFFFFF">
              <a:alpha val="50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Ellipse 47">
            <a:extLst>
              <a:ext uri="{FF2B5EF4-FFF2-40B4-BE49-F238E27FC236}">
                <a16:creationId xmlns:a16="http://schemas.microsoft.com/office/drawing/2014/main" id="{6D9AF7E8-F952-CBC4-1DE2-5B2C39766A88}"/>
              </a:ext>
            </a:extLst>
          </p:cNvPr>
          <p:cNvSpPr/>
          <p:nvPr/>
        </p:nvSpPr>
        <p:spPr>
          <a:xfrm>
            <a:off x="7943135" y="1341507"/>
            <a:ext cx="556629" cy="556477"/>
          </a:xfrm>
          <a:prstGeom prst="ellipse">
            <a:avLst/>
          </a:prstGeom>
          <a:solidFill>
            <a:srgbClr val="FFFFFF">
              <a:alpha val="50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Ellipse 42">
            <a:extLst>
              <a:ext uri="{FF2B5EF4-FFF2-40B4-BE49-F238E27FC236}">
                <a16:creationId xmlns:a16="http://schemas.microsoft.com/office/drawing/2014/main" id="{7FAED8D8-7B55-C8F0-0FDD-9BFD380692BE}"/>
              </a:ext>
            </a:extLst>
          </p:cNvPr>
          <p:cNvSpPr/>
          <p:nvPr/>
        </p:nvSpPr>
        <p:spPr>
          <a:xfrm>
            <a:off x="10063979" y="1341507"/>
            <a:ext cx="556629" cy="556477"/>
          </a:xfrm>
          <a:prstGeom prst="ellipse">
            <a:avLst/>
          </a:prstGeom>
          <a:solidFill>
            <a:srgbClr val="FFFFFF">
              <a:alpha val="50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9" name="Ellipse 11">
            <a:extLst>
              <a:ext uri="{FF2B5EF4-FFF2-40B4-BE49-F238E27FC236}">
                <a16:creationId xmlns:a16="http://schemas.microsoft.com/office/drawing/2014/main" id="{F7B2C00C-C3F8-5432-90C9-C47A4C3D83FC}"/>
              </a:ext>
            </a:extLst>
          </p:cNvPr>
          <p:cNvSpPr/>
          <p:nvPr/>
        </p:nvSpPr>
        <p:spPr>
          <a:xfrm>
            <a:off x="3717053" y="1341507"/>
            <a:ext cx="556629" cy="556477"/>
          </a:xfrm>
          <a:prstGeom prst="ellipse">
            <a:avLst/>
          </a:prstGeom>
          <a:solidFill>
            <a:srgbClr val="FFFFFF">
              <a:alpha val="50000"/>
            </a:srgb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78" name="Graphic 13" descr="Bullseye with solid fill">
            <a:extLst>
              <a:ext uri="{FF2B5EF4-FFF2-40B4-BE49-F238E27FC236}">
                <a16:creationId xmlns:a16="http://schemas.microsoft.com/office/drawing/2014/main" id="{6BF82173-84AA-75D1-3146-D13D42756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3255" y="1397633"/>
            <a:ext cx="444225" cy="444225"/>
          </a:xfrm>
          <a:prstGeom prst="rect">
            <a:avLst/>
          </a:prstGeom>
        </p:spPr>
      </p:pic>
      <p:pic>
        <p:nvPicPr>
          <p:cNvPr id="79" name="Graphic 15" descr="Gears with solid fill">
            <a:extLst>
              <a:ext uri="{FF2B5EF4-FFF2-40B4-BE49-F238E27FC236}">
                <a16:creationId xmlns:a16="http://schemas.microsoft.com/office/drawing/2014/main" id="{EA58BCBA-35BD-200C-EF58-88985F332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0181" y="1397633"/>
            <a:ext cx="444225" cy="444225"/>
          </a:xfrm>
          <a:prstGeom prst="rect">
            <a:avLst/>
          </a:prstGeom>
        </p:spPr>
      </p:pic>
      <p:pic>
        <p:nvPicPr>
          <p:cNvPr id="80" name="Graphic 17" descr="Lightbulb with solid fill">
            <a:extLst>
              <a:ext uri="{FF2B5EF4-FFF2-40B4-BE49-F238E27FC236}">
                <a16:creationId xmlns:a16="http://schemas.microsoft.com/office/drawing/2014/main" id="{3AD0B7B9-E69B-D069-E15A-75E01F244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99337" y="1397633"/>
            <a:ext cx="444225" cy="444225"/>
          </a:xfrm>
          <a:prstGeom prst="rect">
            <a:avLst/>
          </a:prstGeom>
        </p:spPr>
      </p:pic>
      <p:pic>
        <p:nvPicPr>
          <p:cNvPr id="81" name="Graphic 18" descr="Research with solid fill">
            <a:extLst>
              <a:ext uri="{FF2B5EF4-FFF2-40B4-BE49-F238E27FC236}">
                <a16:creationId xmlns:a16="http://schemas.microsoft.com/office/drawing/2014/main" id="{75E659DE-5852-B8DE-04A8-94BEBC7901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6290" y="1397633"/>
            <a:ext cx="444225" cy="44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0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9560</TotalTime>
  <Words>370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Four-Column Feature Comparison</vt:lpstr>
      <vt:lpstr>Four-Column Feature Comparison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Four-Column Feature Comparison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2026-01-26T21:06:49Z</dcterms:modified>
  <cp:category>Charts &amp; Diagrams;Text &amp; Tables</cp:category>
</cp:coreProperties>
</file>