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2" r:id="rId4"/>
    <p:sldId id="40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310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401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79F0F-7AEB-E047-FE09-14D8C3570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E3E961-C99F-6EEC-BBBE-F1D19639A4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00E66F-74F3-58F7-4A7E-EB8D77EFB0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67240-57AA-53D7-F904-2F8E5C97A7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943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8-Leaf Growth Diagram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829815E9-1163-E221-3965-BBFD5E8F82CB}"/>
              </a:ext>
            </a:extLst>
          </p:cNvPr>
          <p:cNvSpPr/>
          <p:nvPr/>
        </p:nvSpPr>
        <p:spPr>
          <a:xfrm>
            <a:off x="2265199" y="1908226"/>
            <a:ext cx="5891857" cy="3849484"/>
          </a:xfrm>
          <a:custGeom>
            <a:avLst/>
            <a:gdLst>
              <a:gd name="csX0" fmla="*/ 393410 w 593812"/>
              <a:gd name="csY0" fmla="*/ 183866 h 387971"/>
              <a:gd name="csX1" fmla="*/ 0 w 593812"/>
              <a:gd name="csY1" fmla="*/ 368192 h 387971"/>
              <a:gd name="csX2" fmla="*/ 23017 w 593812"/>
              <a:gd name="csY2" fmla="*/ 387881 h 387971"/>
              <a:gd name="csX3" fmla="*/ 183212 w 593812"/>
              <a:gd name="csY3" fmla="*/ 356357 h 387971"/>
              <a:gd name="csX4" fmla="*/ 455613 w 593812"/>
              <a:gd name="csY4" fmla="*/ 116532 h 387971"/>
              <a:gd name="csX5" fmla="*/ 593813 w 593812"/>
              <a:gd name="csY5" fmla="*/ 0 h 387971"/>
              <a:gd name="csX6" fmla="*/ 393410 w 593812"/>
              <a:gd name="csY6" fmla="*/ 183866 h 3879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93812" h="387971">
                <a:moveTo>
                  <a:pt x="393410" y="183866"/>
                </a:moveTo>
                <a:cubicBezTo>
                  <a:pt x="286542" y="320662"/>
                  <a:pt x="169603" y="361778"/>
                  <a:pt x="0" y="368192"/>
                </a:cubicBezTo>
                <a:cubicBezTo>
                  <a:pt x="748" y="380072"/>
                  <a:pt x="11163" y="388974"/>
                  <a:pt x="23017" y="387881"/>
                </a:cubicBezTo>
                <a:cubicBezTo>
                  <a:pt x="77249" y="382890"/>
                  <a:pt x="131626" y="374650"/>
                  <a:pt x="183212" y="356357"/>
                </a:cubicBezTo>
                <a:cubicBezTo>
                  <a:pt x="320534" y="307561"/>
                  <a:pt x="371343" y="224537"/>
                  <a:pt x="455613" y="116532"/>
                </a:cubicBezTo>
                <a:cubicBezTo>
                  <a:pt x="493690" y="69462"/>
                  <a:pt x="537739" y="24995"/>
                  <a:pt x="593813" y="0"/>
                </a:cubicBezTo>
                <a:cubicBezTo>
                  <a:pt x="507501" y="35522"/>
                  <a:pt x="450606" y="113901"/>
                  <a:pt x="393410" y="183866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556DD71-5E02-5B23-9E9C-8E026783E566}"/>
              </a:ext>
            </a:extLst>
          </p:cNvPr>
          <p:cNvGrpSpPr/>
          <p:nvPr/>
        </p:nvGrpSpPr>
        <p:grpSpPr>
          <a:xfrm>
            <a:off x="8198163" y="1119192"/>
            <a:ext cx="1728637" cy="959029"/>
            <a:chOff x="8198163" y="1119192"/>
            <a:chExt cx="1728637" cy="959029"/>
          </a:xfrm>
        </p:grpSpPr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B4D5EEF7-B073-74C8-F2BF-F70198C22410}"/>
                </a:ext>
              </a:extLst>
            </p:cNvPr>
            <p:cNvSpPr/>
            <p:nvPr/>
          </p:nvSpPr>
          <p:spPr>
            <a:xfrm>
              <a:off x="8198163" y="1379566"/>
              <a:ext cx="1728637" cy="698655"/>
            </a:xfrm>
            <a:custGeom>
              <a:avLst/>
              <a:gdLst>
                <a:gd name="csX0" fmla="*/ 0 w 174221"/>
                <a:gd name="csY0" fmla="*/ 47580 h 67805"/>
                <a:gd name="csX1" fmla="*/ 67885 w 174221"/>
                <a:gd name="csY1" fmla="*/ 67729 h 67805"/>
                <a:gd name="csX2" fmla="*/ 118665 w 174221"/>
                <a:gd name="csY2" fmla="*/ 43093 h 67805"/>
                <a:gd name="csX3" fmla="*/ 174221 w 174221"/>
                <a:gd name="csY3" fmla="*/ 93 h 67805"/>
                <a:gd name="csX4" fmla="*/ 14 w 174221"/>
                <a:gd name="csY4" fmla="*/ 47595 h 67805"/>
                <a:gd name="csX0" fmla="*/ 0 w 174221"/>
                <a:gd name="csY0" fmla="*/ 50189 h 70414"/>
                <a:gd name="csX1" fmla="*/ 67885 w 174221"/>
                <a:gd name="csY1" fmla="*/ 70338 h 70414"/>
                <a:gd name="csX2" fmla="*/ 118665 w 174221"/>
                <a:gd name="csY2" fmla="*/ 45702 h 70414"/>
                <a:gd name="csX3" fmla="*/ 174221 w 174221"/>
                <a:gd name="csY3" fmla="*/ 2702 h 70414"/>
                <a:gd name="csX4" fmla="*/ 14 w 174221"/>
                <a:gd name="csY4" fmla="*/ 50204 h 70414"/>
                <a:gd name="csX5" fmla="*/ 0 w 174221"/>
                <a:gd name="csY5" fmla="*/ 50189 h 704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74221" h="70414">
                  <a:moveTo>
                    <a:pt x="0" y="50189"/>
                  </a:moveTo>
                  <a:cubicBezTo>
                    <a:pt x="19349" y="64312"/>
                    <a:pt x="44005" y="71229"/>
                    <a:pt x="67885" y="70338"/>
                  </a:cubicBezTo>
                  <a:cubicBezTo>
                    <a:pt x="87981" y="69590"/>
                    <a:pt x="105056" y="60127"/>
                    <a:pt x="118665" y="45702"/>
                  </a:cubicBezTo>
                  <a:cubicBezTo>
                    <a:pt x="135179" y="28171"/>
                    <a:pt x="152773" y="14049"/>
                    <a:pt x="174221" y="2702"/>
                  </a:cubicBezTo>
                  <a:cubicBezTo>
                    <a:pt x="55841" y="-13740"/>
                    <a:pt x="14" y="50204"/>
                    <a:pt x="14" y="50204"/>
                  </a:cubicBezTo>
                  <a:cubicBezTo>
                    <a:pt x="9" y="50199"/>
                    <a:pt x="5" y="50194"/>
                    <a:pt x="0" y="50189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3FDE0CB2-5C3B-5117-BC1D-90C77C89696B}"/>
                </a:ext>
              </a:extLst>
            </p:cNvPr>
            <p:cNvSpPr/>
            <p:nvPr/>
          </p:nvSpPr>
          <p:spPr>
            <a:xfrm>
              <a:off x="8198163" y="1119192"/>
              <a:ext cx="1728488" cy="758356"/>
            </a:xfrm>
            <a:custGeom>
              <a:avLst/>
              <a:gdLst>
                <a:gd name="csX0" fmla="*/ 174207 w 174206"/>
                <a:gd name="csY0" fmla="*/ 28930 h 76431"/>
                <a:gd name="csX1" fmla="*/ 0 w 174206"/>
                <a:gd name="csY1" fmla="*/ 76431 h 76431"/>
                <a:gd name="csX2" fmla="*/ 174207 w 174206"/>
                <a:gd name="csY2" fmla="*/ 28930 h 764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74206" h="76431">
                  <a:moveTo>
                    <a:pt x="174207" y="28930"/>
                  </a:moveTo>
                  <a:cubicBezTo>
                    <a:pt x="53211" y="-57200"/>
                    <a:pt x="0" y="76431"/>
                    <a:pt x="0" y="76431"/>
                  </a:cubicBezTo>
                  <a:cubicBezTo>
                    <a:pt x="0" y="76431"/>
                    <a:pt x="60174" y="26399"/>
                    <a:pt x="174207" y="2893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9A823ED-CC30-2D20-0E74-1BC783A08005}"/>
              </a:ext>
            </a:extLst>
          </p:cNvPr>
          <p:cNvGrpSpPr/>
          <p:nvPr/>
        </p:nvGrpSpPr>
        <p:grpSpPr>
          <a:xfrm>
            <a:off x="6173362" y="3399060"/>
            <a:ext cx="2159107" cy="1075416"/>
            <a:chOff x="6173362" y="3399060"/>
            <a:chExt cx="2159107" cy="1075416"/>
          </a:xfrm>
        </p:grpSpPr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FE604654-3685-8F10-E4CA-D10F3563A05D}"/>
                </a:ext>
              </a:extLst>
            </p:cNvPr>
            <p:cNvSpPr/>
            <p:nvPr/>
          </p:nvSpPr>
          <p:spPr>
            <a:xfrm>
              <a:off x="6173362" y="3717539"/>
              <a:ext cx="2158978" cy="756937"/>
            </a:xfrm>
            <a:custGeom>
              <a:avLst/>
              <a:gdLst>
                <a:gd name="csX0" fmla="*/ 14 w 217592"/>
                <a:gd name="csY0" fmla="*/ 16181 h 64320"/>
                <a:gd name="csX1" fmla="*/ 71999 w 217592"/>
                <a:gd name="csY1" fmla="*/ 61986 h 64320"/>
                <a:gd name="csX2" fmla="*/ 138991 w 217592"/>
                <a:gd name="csY2" fmla="*/ 50222 h 64320"/>
                <a:gd name="csX3" fmla="*/ 217593 w 217592"/>
                <a:gd name="csY3" fmla="*/ 18755 h 64320"/>
                <a:gd name="csX4" fmla="*/ 0 w 217592"/>
                <a:gd name="csY4" fmla="*/ 16181 h 64320"/>
                <a:gd name="csX0" fmla="*/ 14 w 217593"/>
                <a:gd name="csY0" fmla="*/ 28149 h 76288"/>
                <a:gd name="csX1" fmla="*/ 71999 w 217593"/>
                <a:gd name="csY1" fmla="*/ 73954 h 76288"/>
                <a:gd name="csX2" fmla="*/ 138991 w 217593"/>
                <a:gd name="csY2" fmla="*/ 62190 h 76288"/>
                <a:gd name="csX3" fmla="*/ 217593 w 217593"/>
                <a:gd name="csY3" fmla="*/ 30723 h 76288"/>
                <a:gd name="csX4" fmla="*/ 0 w 217593"/>
                <a:gd name="csY4" fmla="*/ 28149 h 76288"/>
                <a:gd name="csX5" fmla="*/ 14 w 217593"/>
                <a:gd name="csY5" fmla="*/ 28149 h 762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17593" h="76288">
                  <a:moveTo>
                    <a:pt x="14" y="28149"/>
                  </a:moveTo>
                  <a:cubicBezTo>
                    <a:pt x="17766" y="50915"/>
                    <a:pt x="44048" y="67094"/>
                    <a:pt x="71999" y="73954"/>
                  </a:cubicBezTo>
                  <a:cubicBezTo>
                    <a:pt x="95533" y="79721"/>
                    <a:pt x="118463" y="74428"/>
                    <a:pt x="138991" y="62190"/>
                  </a:cubicBezTo>
                  <a:cubicBezTo>
                    <a:pt x="163921" y="47334"/>
                    <a:pt x="188994" y="36792"/>
                    <a:pt x="217593" y="30723"/>
                  </a:cubicBezTo>
                  <a:cubicBezTo>
                    <a:pt x="88906" y="-36870"/>
                    <a:pt x="0" y="28149"/>
                    <a:pt x="0" y="28149"/>
                  </a:cubicBezTo>
                  <a:lnTo>
                    <a:pt x="14" y="28149"/>
                  </a:ln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86F2ECFB-9F4A-2BB0-0A16-5C4CBB74710E}"/>
                </a:ext>
              </a:extLst>
            </p:cNvPr>
            <p:cNvSpPr/>
            <p:nvPr/>
          </p:nvSpPr>
          <p:spPr>
            <a:xfrm>
              <a:off x="6173501" y="3399060"/>
              <a:ext cx="2158968" cy="623316"/>
            </a:xfrm>
            <a:custGeom>
              <a:avLst/>
              <a:gdLst>
                <a:gd name="csX0" fmla="*/ 217593 w 217592"/>
                <a:gd name="csY0" fmla="*/ 62821 h 62821"/>
                <a:gd name="csX1" fmla="*/ 0 w 217592"/>
                <a:gd name="csY1" fmla="*/ 60247 h 62821"/>
                <a:gd name="csX2" fmla="*/ 217593 w 217592"/>
                <a:gd name="csY2" fmla="*/ 62821 h 628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17592" h="62821">
                  <a:moveTo>
                    <a:pt x="217593" y="62821"/>
                  </a:moveTo>
                  <a:cubicBezTo>
                    <a:pt x="105890" y="-77009"/>
                    <a:pt x="0" y="60247"/>
                    <a:pt x="0" y="60247"/>
                  </a:cubicBezTo>
                  <a:cubicBezTo>
                    <a:pt x="0" y="60247"/>
                    <a:pt x="86298" y="22179"/>
                    <a:pt x="217593" y="6282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ED8754A-40D0-9753-74BE-AEAF5D1D8C1D}"/>
              </a:ext>
            </a:extLst>
          </p:cNvPr>
          <p:cNvGrpSpPr/>
          <p:nvPr/>
        </p:nvGrpSpPr>
        <p:grpSpPr>
          <a:xfrm>
            <a:off x="6983511" y="2353579"/>
            <a:ext cx="1980420" cy="986425"/>
            <a:chOff x="6983511" y="2353579"/>
            <a:chExt cx="1980420" cy="986425"/>
          </a:xfrm>
        </p:grpSpPr>
        <p:sp>
          <p:nvSpPr>
            <p:cNvPr id="29" name="Forme libre 28">
              <a:extLst>
                <a:ext uri="{FF2B5EF4-FFF2-40B4-BE49-F238E27FC236}">
                  <a16:creationId xmlns:a16="http://schemas.microsoft.com/office/drawing/2014/main" id="{9C8A57BF-AE0B-B1A2-8937-7ED846867E01}"/>
                </a:ext>
              </a:extLst>
            </p:cNvPr>
            <p:cNvSpPr/>
            <p:nvPr/>
          </p:nvSpPr>
          <p:spPr>
            <a:xfrm>
              <a:off x="6983511" y="2647352"/>
              <a:ext cx="1980420" cy="692652"/>
            </a:xfrm>
            <a:custGeom>
              <a:avLst/>
              <a:gdLst>
                <a:gd name="csX0" fmla="*/ 0 w 199596"/>
                <a:gd name="csY0" fmla="*/ 14850 h 58999"/>
                <a:gd name="csX1" fmla="*/ 66043 w 199596"/>
                <a:gd name="csY1" fmla="*/ 56858 h 58999"/>
                <a:gd name="csX2" fmla="*/ 127497 w 199596"/>
                <a:gd name="csY2" fmla="*/ 46072 h 58999"/>
                <a:gd name="csX3" fmla="*/ 199597 w 199596"/>
                <a:gd name="csY3" fmla="*/ 17208 h 58999"/>
                <a:gd name="csX4" fmla="*/ 0 w 199596"/>
                <a:gd name="csY4" fmla="*/ 14850 h 58999"/>
                <a:gd name="csX0" fmla="*/ 0 w 199597"/>
                <a:gd name="csY0" fmla="*/ 25660 h 69809"/>
                <a:gd name="csX1" fmla="*/ 66043 w 199597"/>
                <a:gd name="csY1" fmla="*/ 67668 h 69809"/>
                <a:gd name="csX2" fmla="*/ 127497 w 199597"/>
                <a:gd name="csY2" fmla="*/ 56882 h 69809"/>
                <a:gd name="csX3" fmla="*/ 199597 w 199597"/>
                <a:gd name="csY3" fmla="*/ 28018 h 69809"/>
                <a:gd name="csX4" fmla="*/ 0 w 199597"/>
                <a:gd name="csY4" fmla="*/ 25660 h 698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9597" h="69809">
                  <a:moveTo>
                    <a:pt x="0" y="25660"/>
                  </a:moveTo>
                  <a:cubicBezTo>
                    <a:pt x="16284" y="46541"/>
                    <a:pt x="40394" y="61383"/>
                    <a:pt x="66043" y="67668"/>
                  </a:cubicBezTo>
                  <a:cubicBezTo>
                    <a:pt x="87635" y="72960"/>
                    <a:pt x="108667" y="68099"/>
                    <a:pt x="127497" y="56882"/>
                  </a:cubicBezTo>
                  <a:cubicBezTo>
                    <a:pt x="150370" y="43262"/>
                    <a:pt x="173372" y="33584"/>
                    <a:pt x="199597" y="28018"/>
                  </a:cubicBezTo>
                  <a:cubicBezTo>
                    <a:pt x="86988" y="-33617"/>
                    <a:pt x="0" y="25660"/>
                    <a:pt x="0" y="25660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8642A367-1B4C-C8C5-943A-1A2ECA4265BA}"/>
                </a:ext>
              </a:extLst>
            </p:cNvPr>
            <p:cNvSpPr/>
            <p:nvPr/>
          </p:nvSpPr>
          <p:spPr>
            <a:xfrm>
              <a:off x="6983511" y="2353579"/>
              <a:ext cx="1980410" cy="571761"/>
            </a:xfrm>
            <a:custGeom>
              <a:avLst/>
              <a:gdLst>
                <a:gd name="csX0" fmla="*/ 199597 w 199596"/>
                <a:gd name="csY0" fmla="*/ 57626 h 57625"/>
                <a:gd name="csX1" fmla="*/ 0 w 199596"/>
                <a:gd name="csY1" fmla="*/ 55267 h 57625"/>
                <a:gd name="csX2" fmla="*/ 199597 w 199596"/>
                <a:gd name="csY2" fmla="*/ 57626 h 5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99596" h="57625">
                  <a:moveTo>
                    <a:pt x="199597" y="57626"/>
                  </a:moveTo>
                  <a:cubicBezTo>
                    <a:pt x="97130" y="-70642"/>
                    <a:pt x="0" y="55267"/>
                    <a:pt x="0" y="55267"/>
                  </a:cubicBezTo>
                  <a:cubicBezTo>
                    <a:pt x="0" y="55267"/>
                    <a:pt x="79163" y="20349"/>
                    <a:pt x="199597" y="5762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AD28E94-9900-7D3F-FE03-16DB83D73D82}"/>
              </a:ext>
            </a:extLst>
          </p:cNvPr>
          <p:cNvGrpSpPr/>
          <p:nvPr/>
        </p:nvGrpSpPr>
        <p:grpSpPr>
          <a:xfrm>
            <a:off x="5214481" y="4456973"/>
            <a:ext cx="2311986" cy="1142956"/>
            <a:chOff x="5214481" y="4456973"/>
            <a:chExt cx="2311986" cy="1142956"/>
          </a:xfrm>
        </p:grpSpPr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59EF8B3E-3E3F-FB64-42ED-06043D241B3C}"/>
                </a:ext>
              </a:extLst>
            </p:cNvPr>
            <p:cNvSpPr/>
            <p:nvPr/>
          </p:nvSpPr>
          <p:spPr>
            <a:xfrm>
              <a:off x="5214481" y="4785454"/>
              <a:ext cx="2311986" cy="814475"/>
            </a:xfrm>
            <a:custGeom>
              <a:avLst/>
              <a:gdLst>
                <a:gd name="csX0" fmla="*/ 0 w 233013"/>
                <a:gd name="csY0" fmla="*/ 7218 h 71352"/>
                <a:gd name="csX1" fmla="*/ 71236 w 233013"/>
                <a:gd name="csY1" fmla="*/ 65707 h 71352"/>
                <a:gd name="csX2" fmla="*/ 144616 w 233013"/>
                <a:gd name="csY2" fmla="*/ 61809 h 71352"/>
                <a:gd name="csX3" fmla="*/ 233014 w 233013"/>
                <a:gd name="csY3" fmla="*/ 38296 h 71352"/>
                <a:gd name="csX4" fmla="*/ 0 w 233013"/>
                <a:gd name="csY4" fmla="*/ 7218 h 71352"/>
                <a:gd name="csX0" fmla="*/ 0 w 233014"/>
                <a:gd name="csY0" fmla="*/ 17953 h 82087"/>
                <a:gd name="csX1" fmla="*/ 71236 w 233014"/>
                <a:gd name="csY1" fmla="*/ 76442 h 82087"/>
                <a:gd name="csX2" fmla="*/ 144616 w 233014"/>
                <a:gd name="csY2" fmla="*/ 72544 h 82087"/>
                <a:gd name="csX3" fmla="*/ 233014 w 233014"/>
                <a:gd name="csY3" fmla="*/ 49031 h 82087"/>
                <a:gd name="csX4" fmla="*/ 0 w 233014"/>
                <a:gd name="csY4" fmla="*/ 17953 h 82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33014" h="82087">
                  <a:moveTo>
                    <a:pt x="0" y="17953"/>
                  </a:moveTo>
                  <a:cubicBezTo>
                    <a:pt x="16068" y="44688"/>
                    <a:pt x="42149" y="65440"/>
                    <a:pt x="71236" y="76442"/>
                  </a:cubicBezTo>
                  <a:cubicBezTo>
                    <a:pt x="95734" y="85703"/>
                    <a:pt x="120995" y="82985"/>
                    <a:pt x="144616" y="72544"/>
                  </a:cubicBezTo>
                  <a:cubicBezTo>
                    <a:pt x="173286" y="59860"/>
                    <a:pt x="201553" y="51806"/>
                    <a:pt x="233014" y="49031"/>
                  </a:cubicBezTo>
                  <a:cubicBezTo>
                    <a:pt x="94026" y="-38597"/>
                    <a:pt x="0" y="17953"/>
                    <a:pt x="0" y="17953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0D82AE34-1136-E8F8-4D48-03673AD74D05}"/>
                </a:ext>
              </a:extLst>
            </p:cNvPr>
            <p:cNvSpPr/>
            <p:nvPr/>
          </p:nvSpPr>
          <p:spPr>
            <a:xfrm>
              <a:off x="5214481" y="4456973"/>
              <a:ext cx="2311976" cy="814971"/>
            </a:xfrm>
            <a:custGeom>
              <a:avLst/>
              <a:gdLst>
                <a:gd name="csX0" fmla="*/ 233014 w 233013"/>
                <a:gd name="csY0" fmla="*/ 82137 h 82137"/>
                <a:gd name="csX1" fmla="*/ 0 w 233013"/>
                <a:gd name="csY1" fmla="*/ 51059 h 82137"/>
                <a:gd name="csX2" fmla="*/ 233014 w 233013"/>
                <a:gd name="csY2" fmla="*/ 82137 h 821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33013" h="82137">
                  <a:moveTo>
                    <a:pt x="233014" y="82137"/>
                  </a:moveTo>
                  <a:cubicBezTo>
                    <a:pt x="131424" y="-82357"/>
                    <a:pt x="0" y="51059"/>
                    <a:pt x="0" y="51059"/>
                  </a:cubicBezTo>
                  <a:cubicBezTo>
                    <a:pt x="0" y="51059"/>
                    <a:pt x="97504" y="21462"/>
                    <a:pt x="233014" y="8213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FE69069-1E72-F995-3978-72460F310572}"/>
              </a:ext>
            </a:extLst>
          </p:cNvPr>
          <p:cNvGrpSpPr/>
          <p:nvPr/>
        </p:nvGrpSpPr>
        <p:grpSpPr>
          <a:xfrm>
            <a:off x="3401923" y="3358350"/>
            <a:ext cx="2320400" cy="1190155"/>
            <a:chOff x="3401923" y="3358350"/>
            <a:chExt cx="2320400" cy="1190155"/>
          </a:xfrm>
        </p:grpSpPr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59567E33-3E35-36F4-4C86-506555C15FE7}"/>
                </a:ext>
              </a:extLst>
            </p:cNvPr>
            <p:cNvSpPr/>
            <p:nvPr/>
          </p:nvSpPr>
          <p:spPr>
            <a:xfrm>
              <a:off x="3401923" y="3749360"/>
              <a:ext cx="2320400" cy="799145"/>
            </a:xfrm>
            <a:custGeom>
              <a:avLst/>
              <a:gdLst>
                <a:gd name="csX0" fmla="*/ 233862 w 233862"/>
                <a:gd name="csY0" fmla="*/ 32050 h 73068"/>
                <a:gd name="csX1" fmla="*/ 150960 w 233862"/>
                <a:gd name="csY1" fmla="*/ 72361 h 73068"/>
                <a:gd name="csX2" fmla="*/ 80500 w 233862"/>
                <a:gd name="csY2" fmla="*/ 51508 h 73068"/>
                <a:gd name="csX3" fmla="*/ 0 w 233862"/>
                <a:gd name="csY3" fmla="*/ 8076 h 73068"/>
                <a:gd name="csX4" fmla="*/ 233848 w 233862"/>
                <a:gd name="csY4" fmla="*/ 32065 h 73068"/>
                <a:gd name="csX0" fmla="*/ 233862 w 233862"/>
                <a:gd name="csY0" fmla="*/ 39524 h 80542"/>
                <a:gd name="csX1" fmla="*/ 150960 w 233862"/>
                <a:gd name="csY1" fmla="*/ 79835 h 80542"/>
                <a:gd name="csX2" fmla="*/ 80500 w 233862"/>
                <a:gd name="csY2" fmla="*/ 58982 h 80542"/>
                <a:gd name="csX3" fmla="*/ 0 w 233862"/>
                <a:gd name="csY3" fmla="*/ 15550 h 80542"/>
                <a:gd name="csX4" fmla="*/ 233848 w 233862"/>
                <a:gd name="csY4" fmla="*/ 39539 h 80542"/>
                <a:gd name="csX5" fmla="*/ 233862 w 233862"/>
                <a:gd name="csY5" fmla="*/ 39524 h 805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33862" h="80542">
                  <a:moveTo>
                    <a:pt x="233862" y="39524"/>
                  </a:moveTo>
                  <a:cubicBezTo>
                    <a:pt x="212011" y="61787"/>
                    <a:pt x="181816" y="75909"/>
                    <a:pt x="150960" y="79835"/>
                  </a:cubicBezTo>
                  <a:cubicBezTo>
                    <a:pt x="124980" y="83143"/>
                    <a:pt x="101043" y="74629"/>
                    <a:pt x="80500" y="58982"/>
                  </a:cubicBezTo>
                  <a:cubicBezTo>
                    <a:pt x="55570" y="39970"/>
                    <a:pt x="29950" y="25574"/>
                    <a:pt x="0" y="15550"/>
                  </a:cubicBezTo>
                  <a:cubicBezTo>
                    <a:pt x="148518" y="-30190"/>
                    <a:pt x="233848" y="39539"/>
                    <a:pt x="233848" y="39539"/>
                  </a:cubicBezTo>
                  <a:cubicBezTo>
                    <a:pt x="233853" y="39534"/>
                    <a:pt x="233857" y="39529"/>
                    <a:pt x="233862" y="39524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13DF47D8-1DD7-366C-4B73-C98ED671E286}"/>
                </a:ext>
              </a:extLst>
            </p:cNvPr>
            <p:cNvSpPr/>
            <p:nvPr/>
          </p:nvSpPr>
          <p:spPr>
            <a:xfrm>
              <a:off x="3402062" y="3358350"/>
              <a:ext cx="2320261" cy="783171"/>
            </a:xfrm>
            <a:custGeom>
              <a:avLst/>
              <a:gdLst>
                <a:gd name="csX0" fmla="*/ 0 w 233848"/>
                <a:gd name="csY0" fmla="*/ 54944 h 78932"/>
                <a:gd name="csX1" fmla="*/ 233848 w 233848"/>
                <a:gd name="csY1" fmla="*/ 78932 h 78932"/>
                <a:gd name="csX2" fmla="*/ 0 w 233848"/>
                <a:gd name="csY2" fmla="*/ 54944 h 789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33848" h="78932">
                  <a:moveTo>
                    <a:pt x="0" y="54944"/>
                  </a:moveTo>
                  <a:cubicBezTo>
                    <a:pt x="137092" y="-81392"/>
                    <a:pt x="233848" y="78932"/>
                    <a:pt x="233848" y="78932"/>
                  </a:cubicBezTo>
                  <a:cubicBezTo>
                    <a:pt x="233848" y="78932"/>
                    <a:pt x="145911" y="27461"/>
                    <a:pt x="0" y="5494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26FC5B5-3197-D79C-007B-7D714138D06B}"/>
              </a:ext>
            </a:extLst>
          </p:cNvPr>
          <p:cNvGrpSpPr/>
          <p:nvPr/>
        </p:nvGrpSpPr>
        <p:grpSpPr>
          <a:xfrm>
            <a:off x="4610583" y="2447581"/>
            <a:ext cx="1986690" cy="1019168"/>
            <a:chOff x="4610583" y="2447581"/>
            <a:chExt cx="1986690" cy="1019168"/>
          </a:xfrm>
        </p:grpSpPr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962F5821-231B-B26C-15CB-CA9B9DEE67B9}"/>
                </a:ext>
              </a:extLst>
            </p:cNvPr>
            <p:cNvSpPr/>
            <p:nvPr/>
          </p:nvSpPr>
          <p:spPr>
            <a:xfrm>
              <a:off x="4610583" y="2800372"/>
              <a:ext cx="1986690" cy="666377"/>
            </a:xfrm>
            <a:custGeom>
              <a:avLst/>
              <a:gdLst>
                <a:gd name="csX0" fmla="*/ 200229 w 200229"/>
                <a:gd name="csY0" fmla="*/ 27451 h 62572"/>
                <a:gd name="csX1" fmla="*/ 129252 w 200229"/>
                <a:gd name="csY1" fmla="*/ 61966 h 62572"/>
                <a:gd name="csX2" fmla="*/ 68920 w 200229"/>
                <a:gd name="csY2" fmla="*/ 44105 h 62572"/>
                <a:gd name="csX3" fmla="*/ 0 w 200229"/>
                <a:gd name="csY3" fmla="*/ 6914 h 62572"/>
                <a:gd name="csX4" fmla="*/ 200229 w 200229"/>
                <a:gd name="csY4" fmla="*/ 27451 h 62572"/>
                <a:gd name="csX0" fmla="*/ 200229 w 200229"/>
                <a:gd name="csY0" fmla="*/ 32040 h 67161"/>
                <a:gd name="csX1" fmla="*/ 129252 w 200229"/>
                <a:gd name="csY1" fmla="*/ 66555 h 67161"/>
                <a:gd name="csX2" fmla="*/ 68920 w 200229"/>
                <a:gd name="csY2" fmla="*/ 48694 h 67161"/>
                <a:gd name="csX3" fmla="*/ 0 w 200229"/>
                <a:gd name="csY3" fmla="*/ 11503 h 67161"/>
                <a:gd name="csX4" fmla="*/ 200229 w 200229"/>
                <a:gd name="csY4" fmla="*/ 32040 h 671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0229" h="67161">
                  <a:moveTo>
                    <a:pt x="200229" y="32040"/>
                  </a:moveTo>
                  <a:cubicBezTo>
                    <a:pt x="181514" y="51095"/>
                    <a:pt x="155664" y="63190"/>
                    <a:pt x="129252" y="66555"/>
                  </a:cubicBezTo>
                  <a:cubicBezTo>
                    <a:pt x="107012" y="69388"/>
                    <a:pt x="86513" y="62097"/>
                    <a:pt x="68920" y="48694"/>
                  </a:cubicBezTo>
                  <a:cubicBezTo>
                    <a:pt x="47572" y="32414"/>
                    <a:pt x="25635" y="20089"/>
                    <a:pt x="0" y="11503"/>
                  </a:cubicBezTo>
                  <a:cubicBezTo>
                    <a:pt x="134500" y="-23327"/>
                    <a:pt x="200229" y="32040"/>
                    <a:pt x="200229" y="32040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5E643C7B-0011-2A0F-8A94-3BA05D86F8E5}"/>
                </a:ext>
              </a:extLst>
            </p:cNvPr>
            <p:cNvSpPr/>
            <p:nvPr/>
          </p:nvSpPr>
          <p:spPr>
            <a:xfrm>
              <a:off x="4610583" y="2447581"/>
              <a:ext cx="1986690" cy="670545"/>
            </a:xfrm>
            <a:custGeom>
              <a:avLst/>
              <a:gdLst>
                <a:gd name="csX0" fmla="*/ 0 w 200229"/>
                <a:gd name="csY0" fmla="*/ 47045 h 67581"/>
                <a:gd name="csX1" fmla="*/ 200229 w 200229"/>
                <a:gd name="csY1" fmla="*/ 67581 h 67581"/>
                <a:gd name="csX2" fmla="*/ 0 w 200229"/>
                <a:gd name="csY2" fmla="*/ 47045 h 675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0229" h="67581">
                  <a:moveTo>
                    <a:pt x="0" y="47045"/>
                  </a:moveTo>
                  <a:cubicBezTo>
                    <a:pt x="117384" y="-69689"/>
                    <a:pt x="200229" y="67581"/>
                    <a:pt x="200229" y="67581"/>
                  </a:cubicBezTo>
                  <a:cubicBezTo>
                    <a:pt x="200229" y="67581"/>
                    <a:pt x="124936" y="23517"/>
                    <a:pt x="0" y="4704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2EC2191-C802-4267-6C9A-006ED24B33B5}"/>
              </a:ext>
            </a:extLst>
          </p:cNvPr>
          <p:cNvGrpSpPr/>
          <p:nvPr/>
        </p:nvGrpSpPr>
        <p:grpSpPr>
          <a:xfrm>
            <a:off x="5510933" y="1727704"/>
            <a:ext cx="1766182" cy="936100"/>
            <a:chOff x="5510933" y="1727704"/>
            <a:chExt cx="1766182" cy="936100"/>
          </a:xfrm>
        </p:grpSpPr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0D79E3F6-5D1E-3F16-15B5-1F9E44514586}"/>
                </a:ext>
              </a:extLst>
            </p:cNvPr>
            <p:cNvSpPr/>
            <p:nvPr/>
          </p:nvSpPr>
          <p:spPr>
            <a:xfrm>
              <a:off x="5510933" y="2036688"/>
              <a:ext cx="1766182" cy="627116"/>
            </a:xfrm>
            <a:custGeom>
              <a:avLst/>
              <a:gdLst>
                <a:gd name="csX0" fmla="*/ 178005 w 178004"/>
                <a:gd name="csY0" fmla="*/ 34857 h 60773"/>
                <a:gd name="csX1" fmla="*/ 111904 w 178004"/>
                <a:gd name="csY1" fmla="*/ 60700 h 60773"/>
                <a:gd name="csX2" fmla="*/ 59109 w 178004"/>
                <a:gd name="csY2" fmla="*/ 40364 h 60773"/>
                <a:gd name="csX3" fmla="*/ 0 w 178004"/>
                <a:gd name="csY3" fmla="*/ 2081 h 60773"/>
                <a:gd name="csX4" fmla="*/ 178005 w 178004"/>
                <a:gd name="csY4" fmla="*/ 34857 h 60773"/>
                <a:gd name="csX0" fmla="*/ 178005 w 178005"/>
                <a:gd name="csY0" fmla="*/ 37288 h 63204"/>
                <a:gd name="csX1" fmla="*/ 111904 w 178005"/>
                <a:gd name="csY1" fmla="*/ 63131 h 63204"/>
                <a:gd name="csX2" fmla="*/ 59109 w 178005"/>
                <a:gd name="csY2" fmla="*/ 42795 h 63204"/>
                <a:gd name="csX3" fmla="*/ 0 w 178005"/>
                <a:gd name="csY3" fmla="*/ 4512 h 63204"/>
                <a:gd name="csX4" fmla="*/ 178005 w 178005"/>
                <a:gd name="csY4" fmla="*/ 37288 h 632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8005" h="63204">
                  <a:moveTo>
                    <a:pt x="178005" y="37288"/>
                  </a:moveTo>
                  <a:cubicBezTo>
                    <a:pt x="159864" y="53021"/>
                    <a:pt x="135827" y="62009"/>
                    <a:pt x="111904" y="63131"/>
                  </a:cubicBezTo>
                  <a:cubicBezTo>
                    <a:pt x="91764" y="64066"/>
                    <a:pt x="73912" y="56069"/>
                    <a:pt x="59109" y="42795"/>
                  </a:cubicBezTo>
                  <a:cubicBezTo>
                    <a:pt x="41142" y="26674"/>
                    <a:pt x="22369" y="14047"/>
                    <a:pt x="0" y="4512"/>
                  </a:cubicBezTo>
                  <a:cubicBezTo>
                    <a:pt x="127584" y="-15450"/>
                    <a:pt x="178005" y="37288"/>
                    <a:pt x="178005" y="37288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DDD95333-DB74-5EB3-3586-75E9DB66EC55}"/>
                </a:ext>
              </a:extLst>
            </p:cNvPr>
            <p:cNvSpPr/>
            <p:nvPr/>
          </p:nvSpPr>
          <p:spPr>
            <a:xfrm>
              <a:off x="5510933" y="1727704"/>
              <a:ext cx="1766172" cy="678949"/>
            </a:xfrm>
            <a:custGeom>
              <a:avLst/>
              <a:gdLst>
                <a:gd name="csX0" fmla="*/ 0 w 178004"/>
                <a:gd name="csY0" fmla="*/ 35653 h 68428"/>
                <a:gd name="csX1" fmla="*/ 178005 w 178004"/>
                <a:gd name="csY1" fmla="*/ 68428 h 68428"/>
                <a:gd name="csX2" fmla="*/ 0 w 178004"/>
                <a:gd name="csY2" fmla="*/ 35653 h 684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78004" h="68428">
                  <a:moveTo>
                    <a:pt x="0" y="35653"/>
                  </a:moveTo>
                  <a:cubicBezTo>
                    <a:pt x="113587" y="-60559"/>
                    <a:pt x="178005" y="68428"/>
                    <a:pt x="178005" y="68428"/>
                  </a:cubicBezTo>
                  <a:cubicBezTo>
                    <a:pt x="178005" y="68428"/>
                    <a:pt x="113673" y="23530"/>
                    <a:pt x="0" y="3565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7D25987-65B3-24E4-C65C-72B0EDA35CF9}"/>
              </a:ext>
            </a:extLst>
          </p:cNvPr>
          <p:cNvGrpSpPr/>
          <p:nvPr/>
        </p:nvGrpSpPr>
        <p:grpSpPr>
          <a:xfrm>
            <a:off x="6460686" y="1100290"/>
            <a:ext cx="1516532" cy="938094"/>
            <a:chOff x="6460686" y="1100290"/>
            <a:chExt cx="1516532" cy="938094"/>
          </a:xfrm>
        </p:grpSpPr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B8B84B44-8C0E-418B-F467-8887AB4E3E6B}"/>
                </a:ext>
              </a:extLst>
            </p:cNvPr>
            <p:cNvSpPr/>
            <p:nvPr/>
          </p:nvSpPr>
          <p:spPr>
            <a:xfrm>
              <a:off x="6460686" y="1271674"/>
              <a:ext cx="1516532" cy="766710"/>
            </a:xfrm>
            <a:custGeom>
              <a:avLst/>
              <a:gdLst>
                <a:gd name="csX0" fmla="*/ 152844 w 152844"/>
                <a:gd name="csY0" fmla="*/ 66097 h 77273"/>
                <a:gd name="csX1" fmla="*/ 88240 w 152844"/>
                <a:gd name="csY1" fmla="*/ 75632 h 77273"/>
                <a:gd name="csX2" fmla="*/ 45098 w 152844"/>
                <a:gd name="csY2" fmla="*/ 46510 h 77273"/>
                <a:gd name="csX3" fmla="*/ 0 w 152844"/>
                <a:gd name="csY3" fmla="*/ 0 h 77273"/>
                <a:gd name="csX4" fmla="*/ 152844 w 152844"/>
                <a:gd name="csY4" fmla="*/ 66111 h 77273"/>
                <a:gd name="csX0" fmla="*/ 152844 w 152844"/>
                <a:gd name="csY0" fmla="*/ 66097 h 77273"/>
                <a:gd name="csX1" fmla="*/ 88240 w 152844"/>
                <a:gd name="csY1" fmla="*/ 75632 h 77273"/>
                <a:gd name="csX2" fmla="*/ 45098 w 152844"/>
                <a:gd name="csY2" fmla="*/ 46510 h 77273"/>
                <a:gd name="csX3" fmla="*/ 0 w 152844"/>
                <a:gd name="csY3" fmla="*/ 0 h 77273"/>
                <a:gd name="csX4" fmla="*/ 152844 w 152844"/>
                <a:gd name="csY4" fmla="*/ 66111 h 77273"/>
                <a:gd name="csX5" fmla="*/ 152844 w 152844"/>
                <a:gd name="csY5" fmla="*/ 66097 h 772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52844" h="77273">
                  <a:moveTo>
                    <a:pt x="152844" y="66097"/>
                  </a:moveTo>
                  <a:cubicBezTo>
                    <a:pt x="133338" y="76466"/>
                    <a:pt x="109919" y="79558"/>
                    <a:pt x="88240" y="75632"/>
                  </a:cubicBezTo>
                  <a:cubicBezTo>
                    <a:pt x="69985" y="72324"/>
                    <a:pt x="55628" y="61466"/>
                    <a:pt x="45098" y="46510"/>
                  </a:cubicBezTo>
                  <a:cubicBezTo>
                    <a:pt x="32309" y="28346"/>
                    <a:pt x="18082" y="13159"/>
                    <a:pt x="0" y="0"/>
                  </a:cubicBezTo>
                  <a:cubicBezTo>
                    <a:pt x="111393" y="2136"/>
                    <a:pt x="152844" y="66111"/>
                    <a:pt x="152844" y="66111"/>
                  </a:cubicBezTo>
                  <a:lnTo>
                    <a:pt x="152844" y="66097"/>
                  </a:ln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DB8C8A1F-7E52-39D5-3E75-D1FE5BED92FE}"/>
                </a:ext>
              </a:extLst>
            </p:cNvPr>
            <p:cNvSpPr/>
            <p:nvPr/>
          </p:nvSpPr>
          <p:spPr>
            <a:xfrm>
              <a:off x="6460686" y="1100290"/>
              <a:ext cx="1516532" cy="827195"/>
            </a:xfrm>
            <a:custGeom>
              <a:avLst/>
              <a:gdLst>
                <a:gd name="csX0" fmla="*/ 0 w 152844"/>
                <a:gd name="csY0" fmla="*/ 17258 h 83369"/>
                <a:gd name="csX1" fmla="*/ 152844 w 152844"/>
                <a:gd name="csY1" fmla="*/ 83370 h 83369"/>
                <a:gd name="csX2" fmla="*/ 0 w 152844"/>
                <a:gd name="csY2" fmla="*/ 17258 h 833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52844" h="83369">
                  <a:moveTo>
                    <a:pt x="0" y="17258"/>
                  </a:moveTo>
                  <a:cubicBezTo>
                    <a:pt x="121715" y="-45574"/>
                    <a:pt x="152844" y="83370"/>
                    <a:pt x="152844" y="83370"/>
                  </a:cubicBezTo>
                  <a:cubicBezTo>
                    <a:pt x="152844" y="83370"/>
                    <a:pt x="104438" y="29842"/>
                    <a:pt x="0" y="1725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Forme libre 12">
            <a:extLst>
              <a:ext uri="{FF2B5EF4-FFF2-40B4-BE49-F238E27FC236}">
                <a16:creationId xmlns:a16="http://schemas.microsoft.com/office/drawing/2014/main" id="{112B3572-5513-BE67-7274-B638CC7A8A5F}"/>
              </a:ext>
            </a:extLst>
          </p:cNvPr>
          <p:cNvSpPr/>
          <p:nvPr/>
        </p:nvSpPr>
        <p:spPr>
          <a:xfrm>
            <a:off x="7932539" y="1499982"/>
            <a:ext cx="230728" cy="346599"/>
          </a:xfrm>
          <a:custGeom>
            <a:avLst/>
            <a:gdLst>
              <a:gd name="csX0" fmla="*/ 21161 w 23254"/>
              <a:gd name="csY0" fmla="*/ 34458 h 34932"/>
              <a:gd name="csX1" fmla="*/ 21233 w 23254"/>
              <a:gd name="csY1" fmla="*/ 34458 h 34932"/>
              <a:gd name="csX2" fmla="*/ 21218 w 23254"/>
              <a:gd name="csY2" fmla="*/ 34314 h 34932"/>
              <a:gd name="csX3" fmla="*/ 20427 w 23254"/>
              <a:gd name="csY3" fmla="*/ 11275 h 34932"/>
              <a:gd name="csX4" fmla="*/ 244 w 23254"/>
              <a:gd name="csY4" fmla="*/ 29 h 34932"/>
              <a:gd name="csX5" fmla="*/ 0 w 23254"/>
              <a:gd name="csY5" fmla="*/ 0 h 34932"/>
              <a:gd name="csX6" fmla="*/ 86 w 23254"/>
              <a:gd name="csY6" fmla="*/ 244 h 34932"/>
              <a:gd name="csX7" fmla="*/ 2489 w 23254"/>
              <a:gd name="csY7" fmla="*/ 15561 h 34932"/>
              <a:gd name="csX8" fmla="*/ 6962 w 23254"/>
              <a:gd name="csY8" fmla="*/ 27353 h 34932"/>
              <a:gd name="csX9" fmla="*/ 10343 w 23254"/>
              <a:gd name="csY9" fmla="*/ 30215 h 34932"/>
              <a:gd name="csX10" fmla="*/ 20931 w 23254"/>
              <a:gd name="csY10" fmla="*/ 34443 h 34932"/>
              <a:gd name="csX11" fmla="*/ 20988 w 23254"/>
              <a:gd name="csY11" fmla="*/ 34932 h 34932"/>
              <a:gd name="csX12" fmla="*/ 21175 w 23254"/>
              <a:gd name="csY12" fmla="*/ 34472 h 349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3254" h="34932">
                <a:moveTo>
                  <a:pt x="21161" y="34458"/>
                </a:moveTo>
                <a:lnTo>
                  <a:pt x="21233" y="34458"/>
                </a:lnTo>
                <a:cubicBezTo>
                  <a:pt x="21233" y="34458"/>
                  <a:pt x="21218" y="34314"/>
                  <a:pt x="21218" y="34314"/>
                </a:cubicBezTo>
                <a:cubicBezTo>
                  <a:pt x="21520" y="33538"/>
                  <a:pt x="26109" y="21025"/>
                  <a:pt x="20427" y="11275"/>
                </a:cubicBezTo>
                <a:cubicBezTo>
                  <a:pt x="16874" y="5177"/>
                  <a:pt x="10070" y="1395"/>
                  <a:pt x="244" y="29"/>
                </a:cubicBezTo>
                <a:lnTo>
                  <a:pt x="0" y="0"/>
                </a:lnTo>
                <a:lnTo>
                  <a:pt x="86" y="244"/>
                </a:lnTo>
                <a:cubicBezTo>
                  <a:pt x="1726" y="5077"/>
                  <a:pt x="2489" y="9952"/>
                  <a:pt x="2489" y="15561"/>
                </a:cubicBezTo>
                <a:cubicBezTo>
                  <a:pt x="2489" y="20292"/>
                  <a:pt x="4028" y="24362"/>
                  <a:pt x="6962" y="27353"/>
                </a:cubicBezTo>
                <a:cubicBezTo>
                  <a:pt x="7998" y="28403"/>
                  <a:pt x="9134" y="29367"/>
                  <a:pt x="10343" y="30215"/>
                </a:cubicBezTo>
                <a:cubicBezTo>
                  <a:pt x="13536" y="32459"/>
                  <a:pt x="17219" y="33954"/>
                  <a:pt x="20931" y="34443"/>
                </a:cubicBezTo>
                <a:lnTo>
                  <a:pt x="20988" y="34932"/>
                </a:lnTo>
                <a:lnTo>
                  <a:pt x="21175" y="34472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1A47C974-03D8-7441-B208-6BAA04A574D7}"/>
              </a:ext>
            </a:extLst>
          </p:cNvPr>
          <p:cNvSpPr/>
          <p:nvPr/>
        </p:nvSpPr>
        <p:spPr>
          <a:xfrm>
            <a:off x="4846520" y="5101532"/>
            <a:ext cx="399215" cy="208106"/>
          </a:xfrm>
          <a:custGeom>
            <a:avLst/>
            <a:gdLst>
              <a:gd name="csX0" fmla="*/ 230 w 40235"/>
              <a:gd name="csY0" fmla="*/ 6331 h 20974"/>
              <a:gd name="csX1" fmla="*/ 172 w 40235"/>
              <a:gd name="csY1" fmla="*/ 6389 h 20974"/>
              <a:gd name="csX2" fmla="*/ 302 w 40235"/>
              <a:gd name="csY2" fmla="*/ 6475 h 20974"/>
              <a:gd name="csX3" fmla="*/ 18442 w 40235"/>
              <a:gd name="csY3" fmla="*/ 20698 h 20974"/>
              <a:gd name="csX4" fmla="*/ 40049 w 40235"/>
              <a:gd name="csY4" fmla="*/ 12487 h 20974"/>
              <a:gd name="csX5" fmla="*/ 40236 w 40235"/>
              <a:gd name="csY5" fmla="*/ 12314 h 20974"/>
              <a:gd name="csX6" fmla="*/ 40005 w 40235"/>
              <a:gd name="csY6" fmla="*/ 12228 h 20974"/>
              <a:gd name="csX7" fmla="*/ 26742 w 40235"/>
              <a:gd name="csY7" fmla="*/ 4203 h 20974"/>
              <a:gd name="csX8" fmla="*/ 14831 w 40235"/>
              <a:gd name="csY8" fmla="*/ 47 h 20974"/>
              <a:gd name="csX9" fmla="*/ 10473 w 40235"/>
              <a:gd name="csY9" fmla="*/ 794 h 20974"/>
              <a:gd name="csX10" fmla="*/ 417 w 40235"/>
              <a:gd name="csY10" fmla="*/ 6173 h 20974"/>
              <a:gd name="csX11" fmla="*/ 0 w 40235"/>
              <a:gd name="csY11" fmla="*/ 5900 h 20974"/>
              <a:gd name="csX12" fmla="*/ 230 w 40235"/>
              <a:gd name="csY12" fmla="*/ 6331 h 209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40235" h="20974">
                <a:moveTo>
                  <a:pt x="230" y="6331"/>
                </a:moveTo>
                <a:lnTo>
                  <a:pt x="172" y="6389"/>
                </a:lnTo>
                <a:lnTo>
                  <a:pt x="302" y="6475"/>
                </a:lnTo>
                <a:cubicBezTo>
                  <a:pt x="705" y="7208"/>
                  <a:pt x="7322" y="18771"/>
                  <a:pt x="18442" y="20698"/>
                </a:cubicBezTo>
                <a:cubicBezTo>
                  <a:pt x="25404" y="21906"/>
                  <a:pt x="32669" y="19145"/>
                  <a:pt x="40049" y="12487"/>
                </a:cubicBezTo>
                <a:lnTo>
                  <a:pt x="40236" y="12314"/>
                </a:lnTo>
                <a:lnTo>
                  <a:pt x="40005" y="12228"/>
                </a:lnTo>
                <a:cubicBezTo>
                  <a:pt x="35244" y="10372"/>
                  <a:pt x="31029" y="7827"/>
                  <a:pt x="26742" y="4203"/>
                </a:cubicBezTo>
                <a:cubicBezTo>
                  <a:pt x="23117" y="1154"/>
                  <a:pt x="19003" y="-284"/>
                  <a:pt x="14831" y="47"/>
                </a:cubicBezTo>
                <a:cubicBezTo>
                  <a:pt x="13364" y="162"/>
                  <a:pt x="11897" y="406"/>
                  <a:pt x="10473" y="794"/>
                </a:cubicBezTo>
                <a:cubicBezTo>
                  <a:pt x="6703" y="1787"/>
                  <a:pt x="3179" y="3656"/>
                  <a:pt x="417" y="6173"/>
                </a:cubicBezTo>
                <a:lnTo>
                  <a:pt x="0" y="5900"/>
                </a:lnTo>
                <a:lnTo>
                  <a:pt x="230" y="6331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FB2FCD35-B93F-8D5B-D8F1-781463DD8FCF}"/>
              </a:ext>
            </a:extLst>
          </p:cNvPr>
          <p:cNvSpPr/>
          <p:nvPr/>
        </p:nvSpPr>
        <p:spPr>
          <a:xfrm>
            <a:off x="5644157" y="3543645"/>
            <a:ext cx="258203" cy="521823"/>
          </a:xfrm>
          <a:custGeom>
            <a:avLst/>
            <a:gdLst>
              <a:gd name="csX0" fmla="*/ 16007 w 26023"/>
              <a:gd name="csY0" fmla="*/ 52104 h 52592"/>
              <a:gd name="csX1" fmla="*/ 16093 w 26023"/>
              <a:gd name="csY1" fmla="*/ 52147 h 52592"/>
              <a:gd name="csX2" fmla="*/ 16136 w 26023"/>
              <a:gd name="csY2" fmla="*/ 51946 h 52592"/>
              <a:gd name="csX3" fmla="*/ 25645 w 26023"/>
              <a:gd name="csY3" fmla="*/ 23197 h 52592"/>
              <a:gd name="csX4" fmla="*/ 5879 w 26023"/>
              <a:gd name="csY4" fmla="*/ 158 h 52592"/>
              <a:gd name="csX5" fmla="*/ 5592 w 26023"/>
              <a:gd name="csY5" fmla="*/ 0 h 52592"/>
              <a:gd name="csX6" fmla="*/ 5592 w 26023"/>
              <a:gd name="csY6" fmla="*/ 331 h 52592"/>
              <a:gd name="csX7" fmla="*/ 1578 w 26023"/>
              <a:gd name="csY7" fmla="*/ 20292 h 52592"/>
              <a:gd name="csX8" fmla="*/ 1736 w 26023"/>
              <a:gd name="csY8" fmla="*/ 36859 h 52592"/>
              <a:gd name="csX9" fmla="*/ 4599 w 26023"/>
              <a:gd name="csY9" fmla="*/ 41922 h 52592"/>
              <a:gd name="csX10" fmla="*/ 15719 w 26023"/>
              <a:gd name="csY10" fmla="*/ 51960 h 52592"/>
              <a:gd name="csX11" fmla="*/ 15575 w 26023"/>
              <a:gd name="csY11" fmla="*/ 52593 h 52592"/>
              <a:gd name="csX12" fmla="*/ 16007 w 26023"/>
              <a:gd name="csY12" fmla="*/ 52118 h 525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6023" h="52592">
                <a:moveTo>
                  <a:pt x="16007" y="52104"/>
                </a:moveTo>
                <a:lnTo>
                  <a:pt x="16093" y="52147"/>
                </a:lnTo>
                <a:lnTo>
                  <a:pt x="16136" y="51946"/>
                </a:lnTo>
                <a:cubicBezTo>
                  <a:pt x="16855" y="51112"/>
                  <a:pt x="28220" y="37794"/>
                  <a:pt x="25645" y="23197"/>
                </a:cubicBezTo>
                <a:cubicBezTo>
                  <a:pt x="24033" y="14051"/>
                  <a:pt x="17387" y="6299"/>
                  <a:pt x="5879" y="158"/>
                </a:cubicBezTo>
                <a:lnTo>
                  <a:pt x="5592" y="0"/>
                </a:lnTo>
                <a:lnTo>
                  <a:pt x="5592" y="331"/>
                </a:lnTo>
                <a:cubicBezTo>
                  <a:pt x="5404" y="7047"/>
                  <a:pt x="4139" y="13389"/>
                  <a:pt x="1578" y="20292"/>
                </a:cubicBezTo>
                <a:cubicBezTo>
                  <a:pt x="-580" y="26116"/>
                  <a:pt x="-522" y="31855"/>
                  <a:pt x="1736" y="36859"/>
                </a:cubicBezTo>
                <a:cubicBezTo>
                  <a:pt x="2527" y="38629"/>
                  <a:pt x="3491" y="40325"/>
                  <a:pt x="4599" y="41922"/>
                </a:cubicBezTo>
                <a:cubicBezTo>
                  <a:pt x="7505" y="46150"/>
                  <a:pt x="11374" y="49659"/>
                  <a:pt x="15719" y="51960"/>
                </a:cubicBezTo>
                <a:lnTo>
                  <a:pt x="15575" y="52593"/>
                </a:lnTo>
                <a:lnTo>
                  <a:pt x="16007" y="5211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82E5C920-7ECD-D237-5F14-D0CAE0D3E15F}"/>
              </a:ext>
            </a:extLst>
          </p:cNvPr>
          <p:cNvSpPr/>
          <p:nvPr/>
        </p:nvSpPr>
        <p:spPr>
          <a:xfrm>
            <a:off x="7975224" y="2006881"/>
            <a:ext cx="502842" cy="258977"/>
          </a:xfrm>
          <a:custGeom>
            <a:avLst/>
            <a:gdLst>
              <a:gd name="csX0" fmla="*/ 546 w 50679"/>
              <a:gd name="csY0" fmla="*/ 6740 h 26101"/>
              <a:gd name="csX1" fmla="*/ 518 w 50679"/>
              <a:gd name="csY1" fmla="*/ 6639 h 26101"/>
              <a:gd name="csX2" fmla="*/ 734 w 50679"/>
              <a:gd name="csY2" fmla="*/ 6639 h 26101"/>
              <a:gd name="csX3" fmla="*/ 30540 w 50679"/>
              <a:gd name="csY3" fmla="*/ 1275 h 26101"/>
              <a:gd name="csX4" fmla="*/ 50564 w 50679"/>
              <a:gd name="csY4" fmla="*/ 24098 h 26101"/>
              <a:gd name="csX5" fmla="*/ 50680 w 50679"/>
              <a:gd name="csY5" fmla="*/ 24414 h 26101"/>
              <a:gd name="csX6" fmla="*/ 50349 w 50679"/>
              <a:gd name="csY6" fmla="*/ 24371 h 26101"/>
              <a:gd name="csX7" fmla="*/ 30008 w 50679"/>
              <a:gd name="csY7" fmla="*/ 25507 h 26101"/>
              <a:gd name="csX8" fmla="*/ 13623 w 50679"/>
              <a:gd name="csY8" fmla="*/ 23019 h 26101"/>
              <a:gd name="csX9" fmla="*/ 9005 w 50679"/>
              <a:gd name="csY9" fmla="*/ 19467 h 26101"/>
              <a:gd name="csX10" fmla="*/ 647 w 50679"/>
              <a:gd name="csY10" fmla="*/ 7041 h 26101"/>
              <a:gd name="csX11" fmla="*/ 0 w 50679"/>
              <a:gd name="csY11" fmla="*/ 7099 h 26101"/>
              <a:gd name="csX12" fmla="*/ 532 w 50679"/>
              <a:gd name="csY12" fmla="*/ 6740 h 261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50679" h="26101">
                <a:moveTo>
                  <a:pt x="546" y="6740"/>
                </a:moveTo>
                <a:lnTo>
                  <a:pt x="518" y="6639"/>
                </a:lnTo>
                <a:lnTo>
                  <a:pt x="734" y="6639"/>
                </a:lnTo>
                <a:cubicBezTo>
                  <a:pt x="1654" y="6020"/>
                  <a:pt x="16457" y="-3342"/>
                  <a:pt x="30540" y="1275"/>
                </a:cubicBezTo>
                <a:cubicBezTo>
                  <a:pt x="39358" y="4165"/>
                  <a:pt x="46105" y="11845"/>
                  <a:pt x="50564" y="24098"/>
                </a:cubicBezTo>
                <a:lnTo>
                  <a:pt x="50680" y="24414"/>
                </a:lnTo>
                <a:lnTo>
                  <a:pt x="50349" y="24371"/>
                </a:lnTo>
                <a:cubicBezTo>
                  <a:pt x="43674" y="23594"/>
                  <a:pt x="37215" y="23954"/>
                  <a:pt x="30008" y="25507"/>
                </a:cubicBezTo>
                <a:cubicBezTo>
                  <a:pt x="23937" y="26816"/>
                  <a:pt x="18269" y="25953"/>
                  <a:pt x="13623" y="23019"/>
                </a:cubicBezTo>
                <a:cubicBezTo>
                  <a:pt x="11983" y="21984"/>
                  <a:pt x="10444" y="20790"/>
                  <a:pt x="9005" y="19467"/>
                </a:cubicBezTo>
                <a:cubicBezTo>
                  <a:pt x="5236" y="15987"/>
                  <a:pt x="2301" y="11658"/>
                  <a:pt x="647" y="7041"/>
                </a:cubicBezTo>
                <a:lnTo>
                  <a:pt x="0" y="7099"/>
                </a:lnTo>
                <a:lnTo>
                  <a:pt x="532" y="674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FB2D8B1A-0832-C5BE-FB39-F0DAAC98D16B}"/>
              </a:ext>
            </a:extLst>
          </p:cNvPr>
          <p:cNvSpPr/>
          <p:nvPr/>
        </p:nvSpPr>
        <p:spPr>
          <a:xfrm>
            <a:off x="6690769" y="3101298"/>
            <a:ext cx="441464" cy="229548"/>
          </a:xfrm>
          <a:custGeom>
            <a:avLst/>
            <a:gdLst>
              <a:gd name="csX0" fmla="*/ 273 w 44493"/>
              <a:gd name="csY0" fmla="*/ 16063 h 23135"/>
              <a:gd name="csX1" fmla="*/ 216 w 44493"/>
              <a:gd name="csY1" fmla="*/ 16005 h 23135"/>
              <a:gd name="csX2" fmla="*/ 360 w 44493"/>
              <a:gd name="csY2" fmla="*/ 15905 h 23135"/>
              <a:gd name="csX3" fmla="*/ 20470 w 44493"/>
              <a:gd name="csY3" fmla="*/ 287 h 23135"/>
              <a:gd name="csX4" fmla="*/ 44293 w 44493"/>
              <a:gd name="csY4" fmla="*/ 9462 h 23135"/>
              <a:gd name="csX5" fmla="*/ 44494 w 44493"/>
              <a:gd name="csY5" fmla="*/ 9649 h 23135"/>
              <a:gd name="csX6" fmla="*/ 44235 w 44493"/>
              <a:gd name="csY6" fmla="*/ 9750 h 23135"/>
              <a:gd name="csX7" fmla="*/ 29533 w 44493"/>
              <a:gd name="csY7" fmla="*/ 18537 h 23135"/>
              <a:gd name="csX8" fmla="*/ 16356 w 44493"/>
              <a:gd name="csY8" fmla="*/ 23081 h 23135"/>
              <a:gd name="csX9" fmla="*/ 11537 w 44493"/>
              <a:gd name="csY9" fmla="*/ 22233 h 23135"/>
              <a:gd name="csX10" fmla="*/ 460 w 44493"/>
              <a:gd name="csY10" fmla="*/ 16236 h 23135"/>
              <a:gd name="csX11" fmla="*/ 0 w 44493"/>
              <a:gd name="csY11" fmla="*/ 16523 h 23135"/>
              <a:gd name="csX12" fmla="*/ 259 w 44493"/>
              <a:gd name="csY12" fmla="*/ 16049 h 231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44493" h="23135">
                <a:moveTo>
                  <a:pt x="273" y="16063"/>
                </a:moveTo>
                <a:lnTo>
                  <a:pt x="216" y="16005"/>
                </a:lnTo>
                <a:lnTo>
                  <a:pt x="360" y="15905"/>
                </a:lnTo>
                <a:cubicBezTo>
                  <a:pt x="820" y="15100"/>
                  <a:pt x="8185" y="2358"/>
                  <a:pt x="20470" y="287"/>
                </a:cubicBezTo>
                <a:cubicBezTo>
                  <a:pt x="28167" y="-1007"/>
                  <a:pt x="36179" y="2084"/>
                  <a:pt x="44293" y="9462"/>
                </a:cubicBezTo>
                <a:lnTo>
                  <a:pt x="44494" y="9649"/>
                </a:lnTo>
                <a:lnTo>
                  <a:pt x="44235" y="9750"/>
                </a:lnTo>
                <a:cubicBezTo>
                  <a:pt x="38970" y="11777"/>
                  <a:pt x="34294" y="14567"/>
                  <a:pt x="29533" y="18537"/>
                </a:cubicBezTo>
                <a:cubicBezTo>
                  <a:pt x="25520" y="21888"/>
                  <a:pt x="20960" y="23455"/>
                  <a:pt x="16356" y="23081"/>
                </a:cubicBezTo>
                <a:cubicBezTo>
                  <a:pt x="14731" y="22952"/>
                  <a:pt x="13119" y="22664"/>
                  <a:pt x="11537" y="22233"/>
                </a:cubicBezTo>
                <a:cubicBezTo>
                  <a:pt x="7365" y="21111"/>
                  <a:pt x="3496" y="19040"/>
                  <a:pt x="460" y="16236"/>
                </a:cubicBezTo>
                <a:lnTo>
                  <a:pt x="0" y="16523"/>
                </a:lnTo>
                <a:lnTo>
                  <a:pt x="259" y="16049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34" name="Graphic 13" descr="Bullseye with solid fill">
            <a:extLst>
              <a:ext uri="{FF2B5EF4-FFF2-40B4-BE49-F238E27FC236}">
                <a16:creationId xmlns:a16="http://schemas.microsoft.com/office/drawing/2014/main" id="{B72BF088-7B8C-6BF1-EEAD-C221447553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60950" y="3570583"/>
            <a:ext cx="444225" cy="444225"/>
          </a:xfrm>
          <a:prstGeom prst="rect">
            <a:avLst/>
          </a:prstGeom>
        </p:spPr>
      </p:pic>
      <p:pic>
        <p:nvPicPr>
          <p:cNvPr id="35" name="Graphic 14" descr="Database with solid fill">
            <a:extLst>
              <a:ext uri="{FF2B5EF4-FFF2-40B4-BE49-F238E27FC236}">
                <a16:creationId xmlns:a16="http://schemas.microsoft.com/office/drawing/2014/main" id="{CA266B69-B49C-EE7C-7488-B9BF7402D4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71651" y="3690983"/>
            <a:ext cx="444225" cy="444225"/>
          </a:xfrm>
          <a:prstGeom prst="rect">
            <a:avLst/>
          </a:prstGeom>
        </p:spPr>
      </p:pic>
      <p:pic>
        <p:nvPicPr>
          <p:cNvPr id="36" name="Graphic 15" descr="Gears with solid fill">
            <a:extLst>
              <a:ext uri="{FF2B5EF4-FFF2-40B4-BE49-F238E27FC236}">
                <a16:creationId xmlns:a16="http://schemas.microsoft.com/office/drawing/2014/main" id="{B7EF9C50-C055-AB4A-8ABC-C7B4FE1D49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86060" y="2587207"/>
            <a:ext cx="444225" cy="444225"/>
          </a:xfrm>
          <a:prstGeom prst="rect">
            <a:avLst/>
          </a:prstGeom>
        </p:spPr>
      </p:pic>
      <p:pic>
        <p:nvPicPr>
          <p:cNvPr id="37" name="Graphic 16" descr="Hourglass 30% with solid fill">
            <a:extLst>
              <a:ext uri="{FF2B5EF4-FFF2-40B4-BE49-F238E27FC236}">
                <a16:creationId xmlns:a16="http://schemas.microsoft.com/office/drawing/2014/main" id="{117F2087-100C-BDCA-ABEB-0E9AFB1276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66708" y="2620076"/>
            <a:ext cx="444225" cy="444225"/>
          </a:xfrm>
          <a:prstGeom prst="rect">
            <a:avLst/>
          </a:prstGeom>
        </p:spPr>
      </p:pic>
      <p:pic>
        <p:nvPicPr>
          <p:cNvPr id="38" name="Graphic 12" descr="Brainstorm with solid fill">
            <a:extLst>
              <a:ext uri="{FF2B5EF4-FFF2-40B4-BE49-F238E27FC236}">
                <a16:creationId xmlns:a16="http://schemas.microsoft.com/office/drawing/2014/main" id="{52FC49EC-BD51-EF3E-CCF1-44C76ADB51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28577" y="1831366"/>
            <a:ext cx="444225" cy="444225"/>
          </a:xfrm>
          <a:prstGeom prst="rect">
            <a:avLst/>
          </a:prstGeom>
        </p:spPr>
      </p:pic>
      <p:pic>
        <p:nvPicPr>
          <p:cNvPr id="39" name="Graphic 17" descr="Lightbulb with solid fill">
            <a:extLst>
              <a:ext uri="{FF2B5EF4-FFF2-40B4-BE49-F238E27FC236}">
                <a16:creationId xmlns:a16="http://schemas.microsoft.com/office/drawing/2014/main" id="{A729A6F6-523A-EDDB-6F7F-84F90654D7C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031400" y="1254104"/>
            <a:ext cx="444225" cy="444225"/>
          </a:xfrm>
          <a:prstGeom prst="rect">
            <a:avLst/>
          </a:prstGeom>
        </p:spPr>
      </p:pic>
      <p:pic>
        <p:nvPicPr>
          <p:cNvPr id="40" name="Graphic 18" descr="Research with solid fill">
            <a:extLst>
              <a:ext uri="{FF2B5EF4-FFF2-40B4-BE49-F238E27FC236}">
                <a16:creationId xmlns:a16="http://schemas.microsoft.com/office/drawing/2014/main" id="{9F41C770-D04D-8698-1422-1CE4469DD27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797803" y="1203460"/>
            <a:ext cx="444225" cy="444225"/>
          </a:xfrm>
          <a:prstGeom prst="rect">
            <a:avLst/>
          </a:prstGeom>
        </p:spPr>
      </p:pic>
      <p:pic>
        <p:nvPicPr>
          <p:cNvPr id="41" name="Graphic 19" descr="Eye with solid fill">
            <a:extLst>
              <a:ext uri="{FF2B5EF4-FFF2-40B4-BE49-F238E27FC236}">
                <a16:creationId xmlns:a16="http://schemas.microsoft.com/office/drawing/2014/main" id="{9A57B085-FC75-9B3C-4221-C0EEA19992A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523659" y="4799761"/>
            <a:ext cx="551073" cy="55107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D3F2AED-CAF6-2B8A-824A-0680AE3DEE0C}"/>
              </a:ext>
            </a:extLst>
          </p:cNvPr>
          <p:cNvGrpSpPr/>
          <p:nvPr/>
        </p:nvGrpSpPr>
        <p:grpSpPr>
          <a:xfrm>
            <a:off x="8402206" y="3937687"/>
            <a:ext cx="2163220" cy="997765"/>
            <a:chOff x="8921977" y="3008799"/>
            <a:chExt cx="2926080" cy="99776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F0EB3F0-E5D6-37E6-4312-39CF61CEBCE3}"/>
                </a:ext>
              </a:extLst>
            </p:cNvPr>
            <p:cNvSpPr txBox="1"/>
            <p:nvPr/>
          </p:nvSpPr>
          <p:spPr>
            <a:xfrm>
              <a:off x="8921977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47DD3B8-799D-4A7E-C06E-2703AF1A5595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3847FDE-9FA7-A935-4186-62C2BA7B49B1}"/>
              </a:ext>
            </a:extLst>
          </p:cNvPr>
          <p:cNvGrpSpPr/>
          <p:nvPr/>
        </p:nvGrpSpPr>
        <p:grpSpPr>
          <a:xfrm>
            <a:off x="7788854" y="5067642"/>
            <a:ext cx="2163220" cy="997765"/>
            <a:chOff x="8921977" y="4713893"/>
            <a:chExt cx="2926080" cy="99776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B325A90-D5CF-7F7A-55DB-10DF0ABAEE9D}"/>
                </a:ext>
              </a:extLst>
            </p:cNvPr>
            <p:cNvSpPr txBox="1"/>
            <p:nvPr/>
          </p:nvSpPr>
          <p:spPr>
            <a:xfrm>
              <a:off x="8921977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882F2C9-A8E4-A925-6568-FA4CA92B170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BDD245F-4CC1-6994-91BB-8971CCD108B9}"/>
              </a:ext>
            </a:extLst>
          </p:cNvPr>
          <p:cNvGrpSpPr/>
          <p:nvPr/>
        </p:nvGrpSpPr>
        <p:grpSpPr>
          <a:xfrm>
            <a:off x="2082704" y="2005305"/>
            <a:ext cx="2163220" cy="997765"/>
            <a:chOff x="332936" y="3008799"/>
            <a:chExt cx="2926080" cy="99776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094A09E-BAFE-4DD2-C827-A13DFBE73D35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417F896-F7C3-429E-F4BB-9CA4748B531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9C8C951-DF90-C5B7-CCBF-E89EB9D06BAF}"/>
              </a:ext>
            </a:extLst>
          </p:cNvPr>
          <p:cNvGrpSpPr/>
          <p:nvPr/>
        </p:nvGrpSpPr>
        <p:grpSpPr>
          <a:xfrm>
            <a:off x="925959" y="3111843"/>
            <a:ext cx="2163220" cy="997765"/>
            <a:chOff x="332936" y="4713893"/>
            <a:chExt cx="2926080" cy="997765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483D6DA-DE9F-E32B-A0B6-4BB511E02589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F17DE2C-222D-9CA8-E061-5DD796022EB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5BD8654-5712-BEB7-DA36-9F650D005C96}"/>
              </a:ext>
            </a:extLst>
          </p:cNvPr>
          <p:cNvGrpSpPr/>
          <p:nvPr/>
        </p:nvGrpSpPr>
        <p:grpSpPr>
          <a:xfrm>
            <a:off x="9015558" y="2807733"/>
            <a:ext cx="2163220" cy="997765"/>
            <a:chOff x="8921977" y="1303705"/>
            <a:chExt cx="2926080" cy="99776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CEABCEE-E001-34A3-8731-80F4AAC1AA05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5E70E80-CB69-ECBD-9C39-C43992AF944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E7811B2-9C99-E90A-4F3A-23C9A45A1BD7}"/>
              </a:ext>
            </a:extLst>
          </p:cNvPr>
          <p:cNvGrpSpPr/>
          <p:nvPr/>
        </p:nvGrpSpPr>
        <p:grpSpPr>
          <a:xfrm>
            <a:off x="2830644" y="898767"/>
            <a:ext cx="2163220" cy="997765"/>
            <a:chOff x="332936" y="2689321"/>
            <a:chExt cx="2926080" cy="99776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5259AE8-AD3E-D164-A2B5-6F90914779BE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9A98A4D-6155-0149-C8CD-FA77C825FBD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CE46B41-4DA2-7CE4-E025-09401AD90B98}"/>
              </a:ext>
            </a:extLst>
          </p:cNvPr>
          <p:cNvGrpSpPr/>
          <p:nvPr/>
        </p:nvGrpSpPr>
        <p:grpSpPr>
          <a:xfrm>
            <a:off x="1466189" y="4218381"/>
            <a:ext cx="2163220" cy="997765"/>
            <a:chOff x="332936" y="4713893"/>
            <a:chExt cx="2926080" cy="997765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B0BAC9A-4614-F702-3C12-2D276F06FB93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1E0DD33-F1B2-876E-4944-651E9E935FE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40B6935-8B21-B92B-5983-820690D35EBB}"/>
              </a:ext>
            </a:extLst>
          </p:cNvPr>
          <p:cNvGrpSpPr/>
          <p:nvPr/>
        </p:nvGrpSpPr>
        <p:grpSpPr>
          <a:xfrm>
            <a:off x="9628909" y="1677779"/>
            <a:ext cx="2163220" cy="997765"/>
            <a:chOff x="8921977" y="1303705"/>
            <a:chExt cx="2926080" cy="99776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CA648F6-ED1F-BFA9-2BC6-196AE20AC4D6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53C2C14-650E-38E2-D0F0-CF360BB5DBA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5098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B552E-A4EB-D8FE-42B8-28F93C637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B8BC3-7F1C-378F-9C08-8E2AB9EE0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8-Leaf </a:t>
            </a:r>
            <a:r>
              <a:rPr lang="en-US" dirty="0"/>
              <a:t>Growth Diagram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CA103114-2FF5-64E2-EF5D-44D8BF2E007D}"/>
              </a:ext>
            </a:extLst>
          </p:cNvPr>
          <p:cNvSpPr/>
          <p:nvPr/>
        </p:nvSpPr>
        <p:spPr>
          <a:xfrm>
            <a:off x="2265199" y="1908226"/>
            <a:ext cx="5891857" cy="3849484"/>
          </a:xfrm>
          <a:custGeom>
            <a:avLst/>
            <a:gdLst>
              <a:gd name="csX0" fmla="*/ 393410 w 593812"/>
              <a:gd name="csY0" fmla="*/ 183866 h 387971"/>
              <a:gd name="csX1" fmla="*/ 0 w 593812"/>
              <a:gd name="csY1" fmla="*/ 368192 h 387971"/>
              <a:gd name="csX2" fmla="*/ 23017 w 593812"/>
              <a:gd name="csY2" fmla="*/ 387881 h 387971"/>
              <a:gd name="csX3" fmla="*/ 183212 w 593812"/>
              <a:gd name="csY3" fmla="*/ 356357 h 387971"/>
              <a:gd name="csX4" fmla="*/ 455613 w 593812"/>
              <a:gd name="csY4" fmla="*/ 116532 h 387971"/>
              <a:gd name="csX5" fmla="*/ 593813 w 593812"/>
              <a:gd name="csY5" fmla="*/ 0 h 387971"/>
              <a:gd name="csX6" fmla="*/ 393410 w 593812"/>
              <a:gd name="csY6" fmla="*/ 183866 h 3879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93812" h="387971">
                <a:moveTo>
                  <a:pt x="393410" y="183866"/>
                </a:moveTo>
                <a:cubicBezTo>
                  <a:pt x="286542" y="320662"/>
                  <a:pt x="169603" y="361778"/>
                  <a:pt x="0" y="368192"/>
                </a:cubicBezTo>
                <a:cubicBezTo>
                  <a:pt x="748" y="380072"/>
                  <a:pt x="11163" y="388974"/>
                  <a:pt x="23017" y="387881"/>
                </a:cubicBezTo>
                <a:cubicBezTo>
                  <a:pt x="77249" y="382890"/>
                  <a:pt x="131626" y="374650"/>
                  <a:pt x="183212" y="356357"/>
                </a:cubicBezTo>
                <a:cubicBezTo>
                  <a:pt x="320534" y="307561"/>
                  <a:pt x="371343" y="224537"/>
                  <a:pt x="455613" y="116532"/>
                </a:cubicBezTo>
                <a:cubicBezTo>
                  <a:pt x="493690" y="69462"/>
                  <a:pt x="537739" y="24995"/>
                  <a:pt x="593813" y="0"/>
                </a:cubicBezTo>
                <a:cubicBezTo>
                  <a:pt x="507501" y="35522"/>
                  <a:pt x="450606" y="113901"/>
                  <a:pt x="393410" y="18386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D9431D1-4DAB-D137-F5D7-7DB353221AEE}"/>
              </a:ext>
            </a:extLst>
          </p:cNvPr>
          <p:cNvGrpSpPr/>
          <p:nvPr/>
        </p:nvGrpSpPr>
        <p:grpSpPr>
          <a:xfrm>
            <a:off x="8198163" y="1119192"/>
            <a:ext cx="1728637" cy="959029"/>
            <a:chOff x="8198163" y="1119192"/>
            <a:chExt cx="1728637" cy="959029"/>
          </a:xfrm>
        </p:grpSpPr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48FE4941-315B-B093-7F48-323F8F51E254}"/>
                </a:ext>
              </a:extLst>
            </p:cNvPr>
            <p:cNvSpPr/>
            <p:nvPr/>
          </p:nvSpPr>
          <p:spPr>
            <a:xfrm>
              <a:off x="8198163" y="1379566"/>
              <a:ext cx="1728637" cy="698655"/>
            </a:xfrm>
            <a:custGeom>
              <a:avLst/>
              <a:gdLst>
                <a:gd name="csX0" fmla="*/ 0 w 174221"/>
                <a:gd name="csY0" fmla="*/ 47580 h 67805"/>
                <a:gd name="csX1" fmla="*/ 67885 w 174221"/>
                <a:gd name="csY1" fmla="*/ 67729 h 67805"/>
                <a:gd name="csX2" fmla="*/ 118665 w 174221"/>
                <a:gd name="csY2" fmla="*/ 43093 h 67805"/>
                <a:gd name="csX3" fmla="*/ 174221 w 174221"/>
                <a:gd name="csY3" fmla="*/ 93 h 67805"/>
                <a:gd name="csX4" fmla="*/ 14 w 174221"/>
                <a:gd name="csY4" fmla="*/ 47595 h 67805"/>
                <a:gd name="csX0" fmla="*/ 0 w 174221"/>
                <a:gd name="csY0" fmla="*/ 50189 h 70414"/>
                <a:gd name="csX1" fmla="*/ 67885 w 174221"/>
                <a:gd name="csY1" fmla="*/ 70338 h 70414"/>
                <a:gd name="csX2" fmla="*/ 118665 w 174221"/>
                <a:gd name="csY2" fmla="*/ 45702 h 70414"/>
                <a:gd name="csX3" fmla="*/ 174221 w 174221"/>
                <a:gd name="csY3" fmla="*/ 2702 h 70414"/>
                <a:gd name="csX4" fmla="*/ 14 w 174221"/>
                <a:gd name="csY4" fmla="*/ 50204 h 70414"/>
                <a:gd name="csX5" fmla="*/ 0 w 174221"/>
                <a:gd name="csY5" fmla="*/ 50189 h 704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74221" h="70414">
                  <a:moveTo>
                    <a:pt x="0" y="50189"/>
                  </a:moveTo>
                  <a:cubicBezTo>
                    <a:pt x="19349" y="64312"/>
                    <a:pt x="44005" y="71229"/>
                    <a:pt x="67885" y="70338"/>
                  </a:cubicBezTo>
                  <a:cubicBezTo>
                    <a:pt x="87981" y="69590"/>
                    <a:pt x="105056" y="60127"/>
                    <a:pt x="118665" y="45702"/>
                  </a:cubicBezTo>
                  <a:cubicBezTo>
                    <a:pt x="135179" y="28171"/>
                    <a:pt x="152773" y="14049"/>
                    <a:pt x="174221" y="2702"/>
                  </a:cubicBezTo>
                  <a:cubicBezTo>
                    <a:pt x="55841" y="-13740"/>
                    <a:pt x="14" y="50204"/>
                    <a:pt x="14" y="50204"/>
                  </a:cubicBezTo>
                  <a:cubicBezTo>
                    <a:pt x="9" y="50199"/>
                    <a:pt x="5" y="50194"/>
                    <a:pt x="0" y="50189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8401B781-86E4-EB06-2A30-0568FEBC34A8}"/>
                </a:ext>
              </a:extLst>
            </p:cNvPr>
            <p:cNvSpPr/>
            <p:nvPr/>
          </p:nvSpPr>
          <p:spPr>
            <a:xfrm>
              <a:off x="8198163" y="1119192"/>
              <a:ext cx="1728488" cy="758356"/>
            </a:xfrm>
            <a:custGeom>
              <a:avLst/>
              <a:gdLst>
                <a:gd name="csX0" fmla="*/ 174207 w 174206"/>
                <a:gd name="csY0" fmla="*/ 28930 h 76431"/>
                <a:gd name="csX1" fmla="*/ 0 w 174206"/>
                <a:gd name="csY1" fmla="*/ 76431 h 76431"/>
                <a:gd name="csX2" fmla="*/ 174207 w 174206"/>
                <a:gd name="csY2" fmla="*/ 28930 h 764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74206" h="76431">
                  <a:moveTo>
                    <a:pt x="174207" y="28930"/>
                  </a:moveTo>
                  <a:cubicBezTo>
                    <a:pt x="53211" y="-57200"/>
                    <a:pt x="0" y="76431"/>
                    <a:pt x="0" y="76431"/>
                  </a:cubicBezTo>
                  <a:cubicBezTo>
                    <a:pt x="0" y="76431"/>
                    <a:pt x="60174" y="26399"/>
                    <a:pt x="174207" y="2893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E113CC8-2B0B-1851-E455-074CB24606EA}"/>
              </a:ext>
            </a:extLst>
          </p:cNvPr>
          <p:cNvGrpSpPr/>
          <p:nvPr/>
        </p:nvGrpSpPr>
        <p:grpSpPr>
          <a:xfrm>
            <a:off x="6173362" y="3399060"/>
            <a:ext cx="2159107" cy="1075416"/>
            <a:chOff x="6173362" y="3399060"/>
            <a:chExt cx="2159107" cy="1075416"/>
          </a:xfrm>
        </p:grpSpPr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C75106EE-9476-5EC0-52C8-F92C74BD2183}"/>
                </a:ext>
              </a:extLst>
            </p:cNvPr>
            <p:cNvSpPr/>
            <p:nvPr/>
          </p:nvSpPr>
          <p:spPr>
            <a:xfrm>
              <a:off x="6173362" y="3717539"/>
              <a:ext cx="2158978" cy="756937"/>
            </a:xfrm>
            <a:custGeom>
              <a:avLst/>
              <a:gdLst>
                <a:gd name="csX0" fmla="*/ 14 w 217592"/>
                <a:gd name="csY0" fmla="*/ 16181 h 64320"/>
                <a:gd name="csX1" fmla="*/ 71999 w 217592"/>
                <a:gd name="csY1" fmla="*/ 61986 h 64320"/>
                <a:gd name="csX2" fmla="*/ 138991 w 217592"/>
                <a:gd name="csY2" fmla="*/ 50222 h 64320"/>
                <a:gd name="csX3" fmla="*/ 217593 w 217592"/>
                <a:gd name="csY3" fmla="*/ 18755 h 64320"/>
                <a:gd name="csX4" fmla="*/ 0 w 217592"/>
                <a:gd name="csY4" fmla="*/ 16181 h 64320"/>
                <a:gd name="csX0" fmla="*/ 14 w 217593"/>
                <a:gd name="csY0" fmla="*/ 28149 h 76288"/>
                <a:gd name="csX1" fmla="*/ 71999 w 217593"/>
                <a:gd name="csY1" fmla="*/ 73954 h 76288"/>
                <a:gd name="csX2" fmla="*/ 138991 w 217593"/>
                <a:gd name="csY2" fmla="*/ 62190 h 76288"/>
                <a:gd name="csX3" fmla="*/ 217593 w 217593"/>
                <a:gd name="csY3" fmla="*/ 30723 h 76288"/>
                <a:gd name="csX4" fmla="*/ 0 w 217593"/>
                <a:gd name="csY4" fmla="*/ 28149 h 76288"/>
                <a:gd name="csX5" fmla="*/ 14 w 217593"/>
                <a:gd name="csY5" fmla="*/ 28149 h 762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17593" h="76288">
                  <a:moveTo>
                    <a:pt x="14" y="28149"/>
                  </a:moveTo>
                  <a:cubicBezTo>
                    <a:pt x="17766" y="50915"/>
                    <a:pt x="44048" y="67094"/>
                    <a:pt x="71999" y="73954"/>
                  </a:cubicBezTo>
                  <a:cubicBezTo>
                    <a:pt x="95533" y="79721"/>
                    <a:pt x="118463" y="74428"/>
                    <a:pt x="138991" y="62190"/>
                  </a:cubicBezTo>
                  <a:cubicBezTo>
                    <a:pt x="163921" y="47334"/>
                    <a:pt x="188994" y="36792"/>
                    <a:pt x="217593" y="30723"/>
                  </a:cubicBezTo>
                  <a:cubicBezTo>
                    <a:pt x="88906" y="-36870"/>
                    <a:pt x="0" y="28149"/>
                    <a:pt x="0" y="28149"/>
                  </a:cubicBezTo>
                  <a:lnTo>
                    <a:pt x="14" y="28149"/>
                  </a:ln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686D8BDF-706B-A56E-6DFC-581FC9B127CF}"/>
                </a:ext>
              </a:extLst>
            </p:cNvPr>
            <p:cNvSpPr/>
            <p:nvPr/>
          </p:nvSpPr>
          <p:spPr>
            <a:xfrm>
              <a:off x="6173501" y="3399060"/>
              <a:ext cx="2158968" cy="623316"/>
            </a:xfrm>
            <a:custGeom>
              <a:avLst/>
              <a:gdLst>
                <a:gd name="csX0" fmla="*/ 217593 w 217592"/>
                <a:gd name="csY0" fmla="*/ 62821 h 62821"/>
                <a:gd name="csX1" fmla="*/ 0 w 217592"/>
                <a:gd name="csY1" fmla="*/ 60247 h 62821"/>
                <a:gd name="csX2" fmla="*/ 217593 w 217592"/>
                <a:gd name="csY2" fmla="*/ 62821 h 628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17592" h="62821">
                  <a:moveTo>
                    <a:pt x="217593" y="62821"/>
                  </a:moveTo>
                  <a:cubicBezTo>
                    <a:pt x="105890" y="-77009"/>
                    <a:pt x="0" y="60247"/>
                    <a:pt x="0" y="60247"/>
                  </a:cubicBezTo>
                  <a:cubicBezTo>
                    <a:pt x="0" y="60247"/>
                    <a:pt x="86298" y="22179"/>
                    <a:pt x="217593" y="6282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58A6B10-E16B-F991-7E13-B02A7A4DC40E}"/>
              </a:ext>
            </a:extLst>
          </p:cNvPr>
          <p:cNvGrpSpPr/>
          <p:nvPr/>
        </p:nvGrpSpPr>
        <p:grpSpPr>
          <a:xfrm>
            <a:off x="6983511" y="2353579"/>
            <a:ext cx="1980420" cy="986425"/>
            <a:chOff x="6983511" y="2353579"/>
            <a:chExt cx="1980420" cy="986425"/>
          </a:xfrm>
        </p:grpSpPr>
        <p:sp>
          <p:nvSpPr>
            <p:cNvPr id="29" name="Forme libre 28">
              <a:extLst>
                <a:ext uri="{FF2B5EF4-FFF2-40B4-BE49-F238E27FC236}">
                  <a16:creationId xmlns:a16="http://schemas.microsoft.com/office/drawing/2014/main" id="{70EE5757-0C1C-405E-A5C1-450F241DC1F5}"/>
                </a:ext>
              </a:extLst>
            </p:cNvPr>
            <p:cNvSpPr/>
            <p:nvPr/>
          </p:nvSpPr>
          <p:spPr>
            <a:xfrm>
              <a:off x="6983511" y="2647352"/>
              <a:ext cx="1980420" cy="692652"/>
            </a:xfrm>
            <a:custGeom>
              <a:avLst/>
              <a:gdLst>
                <a:gd name="csX0" fmla="*/ 0 w 199596"/>
                <a:gd name="csY0" fmla="*/ 14850 h 58999"/>
                <a:gd name="csX1" fmla="*/ 66043 w 199596"/>
                <a:gd name="csY1" fmla="*/ 56858 h 58999"/>
                <a:gd name="csX2" fmla="*/ 127497 w 199596"/>
                <a:gd name="csY2" fmla="*/ 46072 h 58999"/>
                <a:gd name="csX3" fmla="*/ 199597 w 199596"/>
                <a:gd name="csY3" fmla="*/ 17208 h 58999"/>
                <a:gd name="csX4" fmla="*/ 0 w 199596"/>
                <a:gd name="csY4" fmla="*/ 14850 h 58999"/>
                <a:gd name="csX0" fmla="*/ 0 w 199597"/>
                <a:gd name="csY0" fmla="*/ 25660 h 69809"/>
                <a:gd name="csX1" fmla="*/ 66043 w 199597"/>
                <a:gd name="csY1" fmla="*/ 67668 h 69809"/>
                <a:gd name="csX2" fmla="*/ 127497 w 199597"/>
                <a:gd name="csY2" fmla="*/ 56882 h 69809"/>
                <a:gd name="csX3" fmla="*/ 199597 w 199597"/>
                <a:gd name="csY3" fmla="*/ 28018 h 69809"/>
                <a:gd name="csX4" fmla="*/ 0 w 199597"/>
                <a:gd name="csY4" fmla="*/ 25660 h 698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9597" h="69809">
                  <a:moveTo>
                    <a:pt x="0" y="25660"/>
                  </a:moveTo>
                  <a:cubicBezTo>
                    <a:pt x="16284" y="46541"/>
                    <a:pt x="40394" y="61383"/>
                    <a:pt x="66043" y="67668"/>
                  </a:cubicBezTo>
                  <a:cubicBezTo>
                    <a:pt x="87635" y="72960"/>
                    <a:pt x="108667" y="68099"/>
                    <a:pt x="127497" y="56882"/>
                  </a:cubicBezTo>
                  <a:cubicBezTo>
                    <a:pt x="150370" y="43262"/>
                    <a:pt x="173372" y="33584"/>
                    <a:pt x="199597" y="28018"/>
                  </a:cubicBezTo>
                  <a:cubicBezTo>
                    <a:pt x="86988" y="-33617"/>
                    <a:pt x="0" y="25660"/>
                    <a:pt x="0" y="25660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98578C4A-7B37-F618-C653-1CCFD6E93061}"/>
                </a:ext>
              </a:extLst>
            </p:cNvPr>
            <p:cNvSpPr/>
            <p:nvPr/>
          </p:nvSpPr>
          <p:spPr>
            <a:xfrm>
              <a:off x="6983511" y="2353579"/>
              <a:ext cx="1980410" cy="571761"/>
            </a:xfrm>
            <a:custGeom>
              <a:avLst/>
              <a:gdLst>
                <a:gd name="csX0" fmla="*/ 199597 w 199596"/>
                <a:gd name="csY0" fmla="*/ 57626 h 57625"/>
                <a:gd name="csX1" fmla="*/ 0 w 199596"/>
                <a:gd name="csY1" fmla="*/ 55267 h 57625"/>
                <a:gd name="csX2" fmla="*/ 199597 w 199596"/>
                <a:gd name="csY2" fmla="*/ 57626 h 5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99596" h="57625">
                  <a:moveTo>
                    <a:pt x="199597" y="57626"/>
                  </a:moveTo>
                  <a:cubicBezTo>
                    <a:pt x="97130" y="-70642"/>
                    <a:pt x="0" y="55267"/>
                    <a:pt x="0" y="55267"/>
                  </a:cubicBezTo>
                  <a:cubicBezTo>
                    <a:pt x="0" y="55267"/>
                    <a:pt x="79163" y="20349"/>
                    <a:pt x="199597" y="5762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1E26723-AE7E-A738-0D83-5A720CE50F10}"/>
              </a:ext>
            </a:extLst>
          </p:cNvPr>
          <p:cNvGrpSpPr/>
          <p:nvPr/>
        </p:nvGrpSpPr>
        <p:grpSpPr>
          <a:xfrm>
            <a:off x="5214481" y="4456973"/>
            <a:ext cx="2311986" cy="1142956"/>
            <a:chOff x="5214481" y="4456973"/>
            <a:chExt cx="2311986" cy="1142956"/>
          </a:xfrm>
        </p:grpSpPr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26D53487-D640-237B-4B9B-91C06B224CF0}"/>
                </a:ext>
              </a:extLst>
            </p:cNvPr>
            <p:cNvSpPr/>
            <p:nvPr/>
          </p:nvSpPr>
          <p:spPr>
            <a:xfrm>
              <a:off x="5214481" y="4785454"/>
              <a:ext cx="2311986" cy="814475"/>
            </a:xfrm>
            <a:custGeom>
              <a:avLst/>
              <a:gdLst>
                <a:gd name="csX0" fmla="*/ 0 w 233013"/>
                <a:gd name="csY0" fmla="*/ 7218 h 71352"/>
                <a:gd name="csX1" fmla="*/ 71236 w 233013"/>
                <a:gd name="csY1" fmla="*/ 65707 h 71352"/>
                <a:gd name="csX2" fmla="*/ 144616 w 233013"/>
                <a:gd name="csY2" fmla="*/ 61809 h 71352"/>
                <a:gd name="csX3" fmla="*/ 233014 w 233013"/>
                <a:gd name="csY3" fmla="*/ 38296 h 71352"/>
                <a:gd name="csX4" fmla="*/ 0 w 233013"/>
                <a:gd name="csY4" fmla="*/ 7218 h 71352"/>
                <a:gd name="csX0" fmla="*/ 0 w 233014"/>
                <a:gd name="csY0" fmla="*/ 17953 h 82087"/>
                <a:gd name="csX1" fmla="*/ 71236 w 233014"/>
                <a:gd name="csY1" fmla="*/ 76442 h 82087"/>
                <a:gd name="csX2" fmla="*/ 144616 w 233014"/>
                <a:gd name="csY2" fmla="*/ 72544 h 82087"/>
                <a:gd name="csX3" fmla="*/ 233014 w 233014"/>
                <a:gd name="csY3" fmla="*/ 49031 h 82087"/>
                <a:gd name="csX4" fmla="*/ 0 w 233014"/>
                <a:gd name="csY4" fmla="*/ 17953 h 82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33014" h="82087">
                  <a:moveTo>
                    <a:pt x="0" y="17953"/>
                  </a:moveTo>
                  <a:cubicBezTo>
                    <a:pt x="16068" y="44688"/>
                    <a:pt x="42149" y="65440"/>
                    <a:pt x="71236" y="76442"/>
                  </a:cubicBezTo>
                  <a:cubicBezTo>
                    <a:pt x="95734" y="85703"/>
                    <a:pt x="120995" y="82985"/>
                    <a:pt x="144616" y="72544"/>
                  </a:cubicBezTo>
                  <a:cubicBezTo>
                    <a:pt x="173286" y="59860"/>
                    <a:pt x="201553" y="51806"/>
                    <a:pt x="233014" y="49031"/>
                  </a:cubicBezTo>
                  <a:cubicBezTo>
                    <a:pt x="94026" y="-38597"/>
                    <a:pt x="0" y="17953"/>
                    <a:pt x="0" y="17953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C604F83F-9494-1771-ECB0-A95BA0729ABF}"/>
                </a:ext>
              </a:extLst>
            </p:cNvPr>
            <p:cNvSpPr/>
            <p:nvPr/>
          </p:nvSpPr>
          <p:spPr>
            <a:xfrm>
              <a:off x="5214481" y="4456973"/>
              <a:ext cx="2311976" cy="814971"/>
            </a:xfrm>
            <a:custGeom>
              <a:avLst/>
              <a:gdLst>
                <a:gd name="csX0" fmla="*/ 233014 w 233013"/>
                <a:gd name="csY0" fmla="*/ 82137 h 82137"/>
                <a:gd name="csX1" fmla="*/ 0 w 233013"/>
                <a:gd name="csY1" fmla="*/ 51059 h 82137"/>
                <a:gd name="csX2" fmla="*/ 233014 w 233013"/>
                <a:gd name="csY2" fmla="*/ 82137 h 821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33013" h="82137">
                  <a:moveTo>
                    <a:pt x="233014" y="82137"/>
                  </a:moveTo>
                  <a:cubicBezTo>
                    <a:pt x="131424" y="-82357"/>
                    <a:pt x="0" y="51059"/>
                    <a:pt x="0" y="51059"/>
                  </a:cubicBezTo>
                  <a:cubicBezTo>
                    <a:pt x="0" y="51059"/>
                    <a:pt x="97504" y="21462"/>
                    <a:pt x="233014" y="8213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A518ACF-61DF-A92B-6403-9C5D0E1DFA62}"/>
              </a:ext>
            </a:extLst>
          </p:cNvPr>
          <p:cNvGrpSpPr/>
          <p:nvPr/>
        </p:nvGrpSpPr>
        <p:grpSpPr>
          <a:xfrm>
            <a:off x="3401923" y="3358350"/>
            <a:ext cx="2320400" cy="1190155"/>
            <a:chOff x="3401923" y="3358350"/>
            <a:chExt cx="2320400" cy="1190155"/>
          </a:xfrm>
        </p:grpSpPr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C43E56E6-4A06-327F-E23A-B92F41F525C3}"/>
                </a:ext>
              </a:extLst>
            </p:cNvPr>
            <p:cNvSpPr/>
            <p:nvPr/>
          </p:nvSpPr>
          <p:spPr>
            <a:xfrm>
              <a:off x="3401923" y="3749360"/>
              <a:ext cx="2320400" cy="799145"/>
            </a:xfrm>
            <a:custGeom>
              <a:avLst/>
              <a:gdLst>
                <a:gd name="csX0" fmla="*/ 233862 w 233862"/>
                <a:gd name="csY0" fmla="*/ 32050 h 73068"/>
                <a:gd name="csX1" fmla="*/ 150960 w 233862"/>
                <a:gd name="csY1" fmla="*/ 72361 h 73068"/>
                <a:gd name="csX2" fmla="*/ 80500 w 233862"/>
                <a:gd name="csY2" fmla="*/ 51508 h 73068"/>
                <a:gd name="csX3" fmla="*/ 0 w 233862"/>
                <a:gd name="csY3" fmla="*/ 8076 h 73068"/>
                <a:gd name="csX4" fmla="*/ 233848 w 233862"/>
                <a:gd name="csY4" fmla="*/ 32065 h 73068"/>
                <a:gd name="csX0" fmla="*/ 233862 w 233862"/>
                <a:gd name="csY0" fmla="*/ 39524 h 80542"/>
                <a:gd name="csX1" fmla="*/ 150960 w 233862"/>
                <a:gd name="csY1" fmla="*/ 79835 h 80542"/>
                <a:gd name="csX2" fmla="*/ 80500 w 233862"/>
                <a:gd name="csY2" fmla="*/ 58982 h 80542"/>
                <a:gd name="csX3" fmla="*/ 0 w 233862"/>
                <a:gd name="csY3" fmla="*/ 15550 h 80542"/>
                <a:gd name="csX4" fmla="*/ 233848 w 233862"/>
                <a:gd name="csY4" fmla="*/ 39539 h 80542"/>
                <a:gd name="csX5" fmla="*/ 233862 w 233862"/>
                <a:gd name="csY5" fmla="*/ 39524 h 805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33862" h="80542">
                  <a:moveTo>
                    <a:pt x="233862" y="39524"/>
                  </a:moveTo>
                  <a:cubicBezTo>
                    <a:pt x="212011" y="61787"/>
                    <a:pt x="181816" y="75909"/>
                    <a:pt x="150960" y="79835"/>
                  </a:cubicBezTo>
                  <a:cubicBezTo>
                    <a:pt x="124980" y="83143"/>
                    <a:pt x="101043" y="74629"/>
                    <a:pt x="80500" y="58982"/>
                  </a:cubicBezTo>
                  <a:cubicBezTo>
                    <a:pt x="55570" y="39970"/>
                    <a:pt x="29950" y="25574"/>
                    <a:pt x="0" y="15550"/>
                  </a:cubicBezTo>
                  <a:cubicBezTo>
                    <a:pt x="148518" y="-30190"/>
                    <a:pt x="233848" y="39539"/>
                    <a:pt x="233848" y="39539"/>
                  </a:cubicBezTo>
                  <a:cubicBezTo>
                    <a:pt x="233853" y="39534"/>
                    <a:pt x="233857" y="39529"/>
                    <a:pt x="233862" y="39524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D88409B7-2418-FBC2-23E9-018BDCE61CDE}"/>
                </a:ext>
              </a:extLst>
            </p:cNvPr>
            <p:cNvSpPr/>
            <p:nvPr/>
          </p:nvSpPr>
          <p:spPr>
            <a:xfrm>
              <a:off x="3402062" y="3358350"/>
              <a:ext cx="2320261" cy="783171"/>
            </a:xfrm>
            <a:custGeom>
              <a:avLst/>
              <a:gdLst>
                <a:gd name="csX0" fmla="*/ 0 w 233848"/>
                <a:gd name="csY0" fmla="*/ 54944 h 78932"/>
                <a:gd name="csX1" fmla="*/ 233848 w 233848"/>
                <a:gd name="csY1" fmla="*/ 78932 h 78932"/>
                <a:gd name="csX2" fmla="*/ 0 w 233848"/>
                <a:gd name="csY2" fmla="*/ 54944 h 789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33848" h="78932">
                  <a:moveTo>
                    <a:pt x="0" y="54944"/>
                  </a:moveTo>
                  <a:cubicBezTo>
                    <a:pt x="137092" y="-81392"/>
                    <a:pt x="233848" y="78932"/>
                    <a:pt x="233848" y="78932"/>
                  </a:cubicBezTo>
                  <a:cubicBezTo>
                    <a:pt x="233848" y="78932"/>
                    <a:pt x="145911" y="27461"/>
                    <a:pt x="0" y="5494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9F0F46F-20B5-A936-5C3E-1BE73E809F2F}"/>
              </a:ext>
            </a:extLst>
          </p:cNvPr>
          <p:cNvGrpSpPr/>
          <p:nvPr/>
        </p:nvGrpSpPr>
        <p:grpSpPr>
          <a:xfrm>
            <a:off x="4610583" y="2447581"/>
            <a:ext cx="1986690" cy="1019168"/>
            <a:chOff x="4610583" y="2447581"/>
            <a:chExt cx="1986690" cy="1019168"/>
          </a:xfrm>
        </p:grpSpPr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CBE5ACB1-C701-5EF9-EAEB-954E6411F76E}"/>
                </a:ext>
              </a:extLst>
            </p:cNvPr>
            <p:cNvSpPr/>
            <p:nvPr/>
          </p:nvSpPr>
          <p:spPr>
            <a:xfrm>
              <a:off x="4610583" y="2800372"/>
              <a:ext cx="1986690" cy="666377"/>
            </a:xfrm>
            <a:custGeom>
              <a:avLst/>
              <a:gdLst>
                <a:gd name="csX0" fmla="*/ 200229 w 200229"/>
                <a:gd name="csY0" fmla="*/ 27451 h 62572"/>
                <a:gd name="csX1" fmla="*/ 129252 w 200229"/>
                <a:gd name="csY1" fmla="*/ 61966 h 62572"/>
                <a:gd name="csX2" fmla="*/ 68920 w 200229"/>
                <a:gd name="csY2" fmla="*/ 44105 h 62572"/>
                <a:gd name="csX3" fmla="*/ 0 w 200229"/>
                <a:gd name="csY3" fmla="*/ 6914 h 62572"/>
                <a:gd name="csX4" fmla="*/ 200229 w 200229"/>
                <a:gd name="csY4" fmla="*/ 27451 h 62572"/>
                <a:gd name="csX0" fmla="*/ 200229 w 200229"/>
                <a:gd name="csY0" fmla="*/ 32040 h 67161"/>
                <a:gd name="csX1" fmla="*/ 129252 w 200229"/>
                <a:gd name="csY1" fmla="*/ 66555 h 67161"/>
                <a:gd name="csX2" fmla="*/ 68920 w 200229"/>
                <a:gd name="csY2" fmla="*/ 48694 h 67161"/>
                <a:gd name="csX3" fmla="*/ 0 w 200229"/>
                <a:gd name="csY3" fmla="*/ 11503 h 67161"/>
                <a:gd name="csX4" fmla="*/ 200229 w 200229"/>
                <a:gd name="csY4" fmla="*/ 32040 h 671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0229" h="67161">
                  <a:moveTo>
                    <a:pt x="200229" y="32040"/>
                  </a:moveTo>
                  <a:cubicBezTo>
                    <a:pt x="181514" y="51095"/>
                    <a:pt x="155664" y="63190"/>
                    <a:pt x="129252" y="66555"/>
                  </a:cubicBezTo>
                  <a:cubicBezTo>
                    <a:pt x="107012" y="69388"/>
                    <a:pt x="86513" y="62097"/>
                    <a:pt x="68920" y="48694"/>
                  </a:cubicBezTo>
                  <a:cubicBezTo>
                    <a:pt x="47572" y="32414"/>
                    <a:pt x="25635" y="20089"/>
                    <a:pt x="0" y="11503"/>
                  </a:cubicBezTo>
                  <a:cubicBezTo>
                    <a:pt x="134500" y="-23327"/>
                    <a:pt x="200229" y="32040"/>
                    <a:pt x="200229" y="32040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A1D59C26-8441-D2A6-C266-B042B5351E2D}"/>
                </a:ext>
              </a:extLst>
            </p:cNvPr>
            <p:cNvSpPr/>
            <p:nvPr/>
          </p:nvSpPr>
          <p:spPr>
            <a:xfrm>
              <a:off x="4610583" y="2447581"/>
              <a:ext cx="1986690" cy="670545"/>
            </a:xfrm>
            <a:custGeom>
              <a:avLst/>
              <a:gdLst>
                <a:gd name="csX0" fmla="*/ 0 w 200229"/>
                <a:gd name="csY0" fmla="*/ 47045 h 67581"/>
                <a:gd name="csX1" fmla="*/ 200229 w 200229"/>
                <a:gd name="csY1" fmla="*/ 67581 h 67581"/>
                <a:gd name="csX2" fmla="*/ 0 w 200229"/>
                <a:gd name="csY2" fmla="*/ 47045 h 675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0229" h="67581">
                  <a:moveTo>
                    <a:pt x="0" y="47045"/>
                  </a:moveTo>
                  <a:cubicBezTo>
                    <a:pt x="117384" y="-69689"/>
                    <a:pt x="200229" y="67581"/>
                    <a:pt x="200229" y="67581"/>
                  </a:cubicBezTo>
                  <a:cubicBezTo>
                    <a:pt x="200229" y="67581"/>
                    <a:pt x="124936" y="23517"/>
                    <a:pt x="0" y="4704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A5DDF97-BF98-814E-6781-87C5F8714BAF}"/>
              </a:ext>
            </a:extLst>
          </p:cNvPr>
          <p:cNvGrpSpPr/>
          <p:nvPr/>
        </p:nvGrpSpPr>
        <p:grpSpPr>
          <a:xfrm>
            <a:off x="5510933" y="1727704"/>
            <a:ext cx="1766182" cy="936100"/>
            <a:chOff x="5510933" y="1727704"/>
            <a:chExt cx="1766182" cy="936100"/>
          </a:xfrm>
        </p:grpSpPr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81CEFF07-05F0-044E-2B54-D921C3A57AC8}"/>
                </a:ext>
              </a:extLst>
            </p:cNvPr>
            <p:cNvSpPr/>
            <p:nvPr/>
          </p:nvSpPr>
          <p:spPr>
            <a:xfrm>
              <a:off x="5510933" y="2036688"/>
              <a:ext cx="1766182" cy="627116"/>
            </a:xfrm>
            <a:custGeom>
              <a:avLst/>
              <a:gdLst>
                <a:gd name="csX0" fmla="*/ 178005 w 178004"/>
                <a:gd name="csY0" fmla="*/ 34857 h 60773"/>
                <a:gd name="csX1" fmla="*/ 111904 w 178004"/>
                <a:gd name="csY1" fmla="*/ 60700 h 60773"/>
                <a:gd name="csX2" fmla="*/ 59109 w 178004"/>
                <a:gd name="csY2" fmla="*/ 40364 h 60773"/>
                <a:gd name="csX3" fmla="*/ 0 w 178004"/>
                <a:gd name="csY3" fmla="*/ 2081 h 60773"/>
                <a:gd name="csX4" fmla="*/ 178005 w 178004"/>
                <a:gd name="csY4" fmla="*/ 34857 h 60773"/>
                <a:gd name="csX0" fmla="*/ 178005 w 178005"/>
                <a:gd name="csY0" fmla="*/ 37288 h 63204"/>
                <a:gd name="csX1" fmla="*/ 111904 w 178005"/>
                <a:gd name="csY1" fmla="*/ 63131 h 63204"/>
                <a:gd name="csX2" fmla="*/ 59109 w 178005"/>
                <a:gd name="csY2" fmla="*/ 42795 h 63204"/>
                <a:gd name="csX3" fmla="*/ 0 w 178005"/>
                <a:gd name="csY3" fmla="*/ 4512 h 63204"/>
                <a:gd name="csX4" fmla="*/ 178005 w 178005"/>
                <a:gd name="csY4" fmla="*/ 37288 h 632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8005" h="63204">
                  <a:moveTo>
                    <a:pt x="178005" y="37288"/>
                  </a:moveTo>
                  <a:cubicBezTo>
                    <a:pt x="159864" y="53021"/>
                    <a:pt x="135827" y="62009"/>
                    <a:pt x="111904" y="63131"/>
                  </a:cubicBezTo>
                  <a:cubicBezTo>
                    <a:pt x="91764" y="64066"/>
                    <a:pt x="73912" y="56069"/>
                    <a:pt x="59109" y="42795"/>
                  </a:cubicBezTo>
                  <a:cubicBezTo>
                    <a:pt x="41142" y="26674"/>
                    <a:pt x="22369" y="14047"/>
                    <a:pt x="0" y="4512"/>
                  </a:cubicBezTo>
                  <a:cubicBezTo>
                    <a:pt x="127584" y="-15450"/>
                    <a:pt x="178005" y="37288"/>
                    <a:pt x="178005" y="37288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D80C2AF2-6C3D-8287-BD9F-DEF9E56A5435}"/>
                </a:ext>
              </a:extLst>
            </p:cNvPr>
            <p:cNvSpPr/>
            <p:nvPr/>
          </p:nvSpPr>
          <p:spPr>
            <a:xfrm>
              <a:off x="5510933" y="1727704"/>
              <a:ext cx="1766172" cy="678949"/>
            </a:xfrm>
            <a:custGeom>
              <a:avLst/>
              <a:gdLst>
                <a:gd name="csX0" fmla="*/ 0 w 178004"/>
                <a:gd name="csY0" fmla="*/ 35653 h 68428"/>
                <a:gd name="csX1" fmla="*/ 178005 w 178004"/>
                <a:gd name="csY1" fmla="*/ 68428 h 68428"/>
                <a:gd name="csX2" fmla="*/ 0 w 178004"/>
                <a:gd name="csY2" fmla="*/ 35653 h 684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78004" h="68428">
                  <a:moveTo>
                    <a:pt x="0" y="35653"/>
                  </a:moveTo>
                  <a:cubicBezTo>
                    <a:pt x="113587" y="-60559"/>
                    <a:pt x="178005" y="68428"/>
                    <a:pt x="178005" y="68428"/>
                  </a:cubicBezTo>
                  <a:cubicBezTo>
                    <a:pt x="178005" y="68428"/>
                    <a:pt x="113673" y="23530"/>
                    <a:pt x="0" y="3565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F321E5F-7703-B0F1-F07D-7AEA1475E3FD}"/>
              </a:ext>
            </a:extLst>
          </p:cNvPr>
          <p:cNvGrpSpPr/>
          <p:nvPr/>
        </p:nvGrpSpPr>
        <p:grpSpPr>
          <a:xfrm>
            <a:off x="6460686" y="1100290"/>
            <a:ext cx="1516532" cy="938094"/>
            <a:chOff x="6460686" y="1100290"/>
            <a:chExt cx="1516532" cy="938094"/>
          </a:xfrm>
        </p:grpSpPr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F125E4D3-3B2F-BBF7-F320-5F9A9617540E}"/>
                </a:ext>
              </a:extLst>
            </p:cNvPr>
            <p:cNvSpPr/>
            <p:nvPr/>
          </p:nvSpPr>
          <p:spPr>
            <a:xfrm>
              <a:off x="6460686" y="1271674"/>
              <a:ext cx="1516532" cy="766710"/>
            </a:xfrm>
            <a:custGeom>
              <a:avLst/>
              <a:gdLst>
                <a:gd name="csX0" fmla="*/ 152844 w 152844"/>
                <a:gd name="csY0" fmla="*/ 66097 h 77273"/>
                <a:gd name="csX1" fmla="*/ 88240 w 152844"/>
                <a:gd name="csY1" fmla="*/ 75632 h 77273"/>
                <a:gd name="csX2" fmla="*/ 45098 w 152844"/>
                <a:gd name="csY2" fmla="*/ 46510 h 77273"/>
                <a:gd name="csX3" fmla="*/ 0 w 152844"/>
                <a:gd name="csY3" fmla="*/ 0 h 77273"/>
                <a:gd name="csX4" fmla="*/ 152844 w 152844"/>
                <a:gd name="csY4" fmla="*/ 66111 h 77273"/>
                <a:gd name="csX0" fmla="*/ 152844 w 152844"/>
                <a:gd name="csY0" fmla="*/ 66097 h 77273"/>
                <a:gd name="csX1" fmla="*/ 88240 w 152844"/>
                <a:gd name="csY1" fmla="*/ 75632 h 77273"/>
                <a:gd name="csX2" fmla="*/ 45098 w 152844"/>
                <a:gd name="csY2" fmla="*/ 46510 h 77273"/>
                <a:gd name="csX3" fmla="*/ 0 w 152844"/>
                <a:gd name="csY3" fmla="*/ 0 h 77273"/>
                <a:gd name="csX4" fmla="*/ 152844 w 152844"/>
                <a:gd name="csY4" fmla="*/ 66111 h 77273"/>
                <a:gd name="csX5" fmla="*/ 152844 w 152844"/>
                <a:gd name="csY5" fmla="*/ 66097 h 772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52844" h="77273">
                  <a:moveTo>
                    <a:pt x="152844" y="66097"/>
                  </a:moveTo>
                  <a:cubicBezTo>
                    <a:pt x="133338" y="76466"/>
                    <a:pt x="109919" y="79558"/>
                    <a:pt x="88240" y="75632"/>
                  </a:cubicBezTo>
                  <a:cubicBezTo>
                    <a:pt x="69985" y="72324"/>
                    <a:pt x="55628" y="61466"/>
                    <a:pt x="45098" y="46510"/>
                  </a:cubicBezTo>
                  <a:cubicBezTo>
                    <a:pt x="32309" y="28346"/>
                    <a:pt x="18082" y="13159"/>
                    <a:pt x="0" y="0"/>
                  </a:cubicBezTo>
                  <a:cubicBezTo>
                    <a:pt x="111393" y="2136"/>
                    <a:pt x="152844" y="66111"/>
                    <a:pt x="152844" y="66111"/>
                  </a:cubicBezTo>
                  <a:lnTo>
                    <a:pt x="152844" y="66097"/>
                  </a:ln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85782842-FB6D-6FE8-3487-B5E4B9AF716D}"/>
                </a:ext>
              </a:extLst>
            </p:cNvPr>
            <p:cNvSpPr/>
            <p:nvPr/>
          </p:nvSpPr>
          <p:spPr>
            <a:xfrm>
              <a:off x="6460686" y="1100290"/>
              <a:ext cx="1516532" cy="827195"/>
            </a:xfrm>
            <a:custGeom>
              <a:avLst/>
              <a:gdLst>
                <a:gd name="csX0" fmla="*/ 0 w 152844"/>
                <a:gd name="csY0" fmla="*/ 17258 h 83369"/>
                <a:gd name="csX1" fmla="*/ 152844 w 152844"/>
                <a:gd name="csY1" fmla="*/ 83370 h 83369"/>
                <a:gd name="csX2" fmla="*/ 0 w 152844"/>
                <a:gd name="csY2" fmla="*/ 17258 h 833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52844" h="83369">
                  <a:moveTo>
                    <a:pt x="0" y="17258"/>
                  </a:moveTo>
                  <a:cubicBezTo>
                    <a:pt x="121715" y="-45574"/>
                    <a:pt x="152844" y="83370"/>
                    <a:pt x="152844" y="83370"/>
                  </a:cubicBezTo>
                  <a:cubicBezTo>
                    <a:pt x="152844" y="83370"/>
                    <a:pt x="104438" y="29842"/>
                    <a:pt x="0" y="1725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Forme libre 12">
            <a:extLst>
              <a:ext uri="{FF2B5EF4-FFF2-40B4-BE49-F238E27FC236}">
                <a16:creationId xmlns:a16="http://schemas.microsoft.com/office/drawing/2014/main" id="{A6F8B4F8-74C7-D079-8604-A79498623DE6}"/>
              </a:ext>
            </a:extLst>
          </p:cNvPr>
          <p:cNvSpPr/>
          <p:nvPr/>
        </p:nvSpPr>
        <p:spPr>
          <a:xfrm>
            <a:off x="7932539" y="1499982"/>
            <a:ext cx="230728" cy="346599"/>
          </a:xfrm>
          <a:custGeom>
            <a:avLst/>
            <a:gdLst>
              <a:gd name="csX0" fmla="*/ 21161 w 23254"/>
              <a:gd name="csY0" fmla="*/ 34458 h 34932"/>
              <a:gd name="csX1" fmla="*/ 21233 w 23254"/>
              <a:gd name="csY1" fmla="*/ 34458 h 34932"/>
              <a:gd name="csX2" fmla="*/ 21218 w 23254"/>
              <a:gd name="csY2" fmla="*/ 34314 h 34932"/>
              <a:gd name="csX3" fmla="*/ 20427 w 23254"/>
              <a:gd name="csY3" fmla="*/ 11275 h 34932"/>
              <a:gd name="csX4" fmla="*/ 244 w 23254"/>
              <a:gd name="csY4" fmla="*/ 29 h 34932"/>
              <a:gd name="csX5" fmla="*/ 0 w 23254"/>
              <a:gd name="csY5" fmla="*/ 0 h 34932"/>
              <a:gd name="csX6" fmla="*/ 86 w 23254"/>
              <a:gd name="csY6" fmla="*/ 244 h 34932"/>
              <a:gd name="csX7" fmla="*/ 2489 w 23254"/>
              <a:gd name="csY7" fmla="*/ 15561 h 34932"/>
              <a:gd name="csX8" fmla="*/ 6962 w 23254"/>
              <a:gd name="csY8" fmla="*/ 27353 h 34932"/>
              <a:gd name="csX9" fmla="*/ 10343 w 23254"/>
              <a:gd name="csY9" fmla="*/ 30215 h 34932"/>
              <a:gd name="csX10" fmla="*/ 20931 w 23254"/>
              <a:gd name="csY10" fmla="*/ 34443 h 34932"/>
              <a:gd name="csX11" fmla="*/ 20988 w 23254"/>
              <a:gd name="csY11" fmla="*/ 34932 h 34932"/>
              <a:gd name="csX12" fmla="*/ 21175 w 23254"/>
              <a:gd name="csY12" fmla="*/ 34472 h 349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3254" h="34932">
                <a:moveTo>
                  <a:pt x="21161" y="34458"/>
                </a:moveTo>
                <a:lnTo>
                  <a:pt x="21233" y="34458"/>
                </a:lnTo>
                <a:cubicBezTo>
                  <a:pt x="21233" y="34458"/>
                  <a:pt x="21218" y="34314"/>
                  <a:pt x="21218" y="34314"/>
                </a:cubicBezTo>
                <a:cubicBezTo>
                  <a:pt x="21520" y="33538"/>
                  <a:pt x="26109" y="21025"/>
                  <a:pt x="20427" y="11275"/>
                </a:cubicBezTo>
                <a:cubicBezTo>
                  <a:pt x="16874" y="5177"/>
                  <a:pt x="10070" y="1395"/>
                  <a:pt x="244" y="29"/>
                </a:cubicBezTo>
                <a:lnTo>
                  <a:pt x="0" y="0"/>
                </a:lnTo>
                <a:lnTo>
                  <a:pt x="86" y="244"/>
                </a:lnTo>
                <a:cubicBezTo>
                  <a:pt x="1726" y="5077"/>
                  <a:pt x="2489" y="9952"/>
                  <a:pt x="2489" y="15561"/>
                </a:cubicBezTo>
                <a:cubicBezTo>
                  <a:pt x="2489" y="20292"/>
                  <a:pt x="4028" y="24362"/>
                  <a:pt x="6962" y="27353"/>
                </a:cubicBezTo>
                <a:cubicBezTo>
                  <a:pt x="7998" y="28403"/>
                  <a:pt x="9134" y="29367"/>
                  <a:pt x="10343" y="30215"/>
                </a:cubicBezTo>
                <a:cubicBezTo>
                  <a:pt x="13536" y="32459"/>
                  <a:pt x="17219" y="33954"/>
                  <a:pt x="20931" y="34443"/>
                </a:cubicBezTo>
                <a:lnTo>
                  <a:pt x="20988" y="34932"/>
                </a:lnTo>
                <a:lnTo>
                  <a:pt x="21175" y="34472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C1E2A046-35F4-7D84-BACC-E184A5927EB1}"/>
              </a:ext>
            </a:extLst>
          </p:cNvPr>
          <p:cNvSpPr/>
          <p:nvPr/>
        </p:nvSpPr>
        <p:spPr>
          <a:xfrm>
            <a:off x="4846520" y="5101532"/>
            <a:ext cx="399215" cy="208106"/>
          </a:xfrm>
          <a:custGeom>
            <a:avLst/>
            <a:gdLst>
              <a:gd name="csX0" fmla="*/ 230 w 40235"/>
              <a:gd name="csY0" fmla="*/ 6331 h 20974"/>
              <a:gd name="csX1" fmla="*/ 172 w 40235"/>
              <a:gd name="csY1" fmla="*/ 6389 h 20974"/>
              <a:gd name="csX2" fmla="*/ 302 w 40235"/>
              <a:gd name="csY2" fmla="*/ 6475 h 20974"/>
              <a:gd name="csX3" fmla="*/ 18442 w 40235"/>
              <a:gd name="csY3" fmla="*/ 20698 h 20974"/>
              <a:gd name="csX4" fmla="*/ 40049 w 40235"/>
              <a:gd name="csY4" fmla="*/ 12487 h 20974"/>
              <a:gd name="csX5" fmla="*/ 40236 w 40235"/>
              <a:gd name="csY5" fmla="*/ 12314 h 20974"/>
              <a:gd name="csX6" fmla="*/ 40005 w 40235"/>
              <a:gd name="csY6" fmla="*/ 12228 h 20974"/>
              <a:gd name="csX7" fmla="*/ 26742 w 40235"/>
              <a:gd name="csY7" fmla="*/ 4203 h 20974"/>
              <a:gd name="csX8" fmla="*/ 14831 w 40235"/>
              <a:gd name="csY8" fmla="*/ 47 h 20974"/>
              <a:gd name="csX9" fmla="*/ 10473 w 40235"/>
              <a:gd name="csY9" fmla="*/ 794 h 20974"/>
              <a:gd name="csX10" fmla="*/ 417 w 40235"/>
              <a:gd name="csY10" fmla="*/ 6173 h 20974"/>
              <a:gd name="csX11" fmla="*/ 0 w 40235"/>
              <a:gd name="csY11" fmla="*/ 5900 h 20974"/>
              <a:gd name="csX12" fmla="*/ 230 w 40235"/>
              <a:gd name="csY12" fmla="*/ 6331 h 209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40235" h="20974">
                <a:moveTo>
                  <a:pt x="230" y="6331"/>
                </a:moveTo>
                <a:lnTo>
                  <a:pt x="172" y="6389"/>
                </a:lnTo>
                <a:lnTo>
                  <a:pt x="302" y="6475"/>
                </a:lnTo>
                <a:cubicBezTo>
                  <a:pt x="705" y="7208"/>
                  <a:pt x="7322" y="18771"/>
                  <a:pt x="18442" y="20698"/>
                </a:cubicBezTo>
                <a:cubicBezTo>
                  <a:pt x="25404" y="21906"/>
                  <a:pt x="32669" y="19145"/>
                  <a:pt x="40049" y="12487"/>
                </a:cubicBezTo>
                <a:lnTo>
                  <a:pt x="40236" y="12314"/>
                </a:lnTo>
                <a:lnTo>
                  <a:pt x="40005" y="12228"/>
                </a:lnTo>
                <a:cubicBezTo>
                  <a:pt x="35244" y="10372"/>
                  <a:pt x="31029" y="7827"/>
                  <a:pt x="26742" y="4203"/>
                </a:cubicBezTo>
                <a:cubicBezTo>
                  <a:pt x="23117" y="1154"/>
                  <a:pt x="19003" y="-284"/>
                  <a:pt x="14831" y="47"/>
                </a:cubicBezTo>
                <a:cubicBezTo>
                  <a:pt x="13364" y="162"/>
                  <a:pt x="11897" y="406"/>
                  <a:pt x="10473" y="794"/>
                </a:cubicBezTo>
                <a:cubicBezTo>
                  <a:pt x="6703" y="1787"/>
                  <a:pt x="3179" y="3656"/>
                  <a:pt x="417" y="6173"/>
                </a:cubicBezTo>
                <a:lnTo>
                  <a:pt x="0" y="5900"/>
                </a:lnTo>
                <a:lnTo>
                  <a:pt x="230" y="6331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051D4FF7-E9B2-E9A8-1E1E-C57515C49915}"/>
              </a:ext>
            </a:extLst>
          </p:cNvPr>
          <p:cNvSpPr/>
          <p:nvPr/>
        </p:nvSpPr>
        <p:spPr>
          <a:xfrm>
            <a:off x="5644157" y="3543645"/>
            <a:ext cx="258203" cy="521823"/>
          </a:xfrm>
          <a:custGeom>
            <a:avLst/>
            <a:gdLst>
              <a:gd name="csX0" fmla="*/ 16007 w 26023"/>
              <a:gd name="csY0" fmla="*/ 52104 h 52592"/>
              <a:gd name="csX1" fmla="*/ 16093 w 26023"/>
              <a:gd name="csY1" fmla="*/ 52147 h 52592"/>
              <a:gd name="csX2" fmla="*/ 16136 w 26023"/>
              <a:gd name="csY2" fmla="*/ 51946 h 52592"/>
              <a:gd name="csX3" fmla="*/ 25645 w 26023"/>
              <a:gd name="csY3" fmla="*/ 23197 h 52592"/>
              <a:gd name="csX4" fmla="*/ 5879 w 26023"/>
              <a:gd name="csY4" fmla="*/ 158 h 52592"/>
              <a:gd name="csX5" fmla="*/ 5592 w 26023"/>
              <a:gd name="csY5" fmla="*/ 0 h 52592"/>
              <a:gd name="csX6" fmla="*/ 5592 w 26023"/>
              <a:gd name="csY6" fmla="*/ 331 h 52592"/>
              <a:gd name="csX7" fmla="*/ 1578 w 26023"/>
              <a:gd name="csY7" fmla="*/ 20292 h 52592"/>
              <a:gd name="csX8" fmla="*/ 1736 w 26023"/>
              <a:gd name="csY8" fmla="*/ 36859 h 52592"/>
              <a:gd name="csX9" fmla="*/ 4599 w 26023"/>
              <a:gd name="csY9" fmla="*/ 41922 h 52592"/>
              <a:gd name="csX10" fmla="*/ 15719 w 26023"/>
              <a:gd name="csY10" fmla="*/ 51960 h 52592"/>
              <a:gd name="csX11" fmla="*/ 15575 w 26023"/>
              <a:gd name="csY11" fmla="*/ 52593 h 52592"/>
              <a:gd name="csX12" fmla="*/ 16007 w 26023"/>
              <a:gd name="csY12" fmla="*/ 52118 h 525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6023" h="52592">
                <a:moveTo>
                  <a:pt x="16007" y="52104"/>
                </a:moveTo>
                <a:lnTo>
                  <a:pt x="16093" y="52147"/>
                </a:lnTo>
                <a:lnTo>
                  <a:pt x="16136" y="51946"/>
                </a:lnTo>
                <a:cubicBezTo>
                  <a:pt x="16855" y="51112"/>
                  <a:pt x="28220" y="37794"/>
                  <a:pt x="25645" y="23197"/>
                </a:cubicBezTo>
                <a:cubicBezTo>
                  <a:pt x="24033" y="14051"/>
                  <a:pt x="17387" y="6299"/>
                  <a:pt x="5879" y="158"/>
                </a:cubicBezTo>
                <a:lnTo>
                  <a:pt x="5592" y="0"/>
                </a:lnTo>
                <a:lnTo>
                  <a:pt x="5592" y="331"/>
                </a:lnTo>
                <a:cubicBezTo>
                  <a:pt x="5404" y="7047"/>
                  <a:pt x="4139" y="13389"/>
                  <a:pt x="1578" y="20292"/>
                </a:cubicBezTo>
                <a:cubicBezTo>
                  <a:pt x="-580" y="26116"/>
                  <a:pt x="-522" y="31855"/>
                  <a:pt x="1736" y="36859"/>
                </a:cubicBezTo>
                <a:cubicBezTo>
                  <a:pt x="2527" y="38629"/>
                  <a:pt x="3491" y="40325"/>
                  <a:pt x="4599" y="41922"/>
                </a:cubicBezTo>
                <a:cubicBezTo>
                  <a:pt x="7505" y="46150"/>
                  <a:pt x="11374" y="49659"/>
                  <a:pt x="15719" y="51960"/>
                </a:cubicBezTo>
                <a:lnTo>
                  <a:pt x="15575" y="52593"/>
                </a:lnTo>
                <a:lnTo>
                  <a:pt x="16007" y="5211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E4517B3E-29AA-0C1C-E96B-A03378E639B4}"/>
              </a:ext>
            </a:extLst>
          </p:cNvPr>
          <p:cNvSpPr/>
          <p:nvPr/>
        </p:nvSpPr>
        <p:spPr>
          <a:xfrm>
            <a:off x="7975224" y="2006881"/>
            <a:ext cx="502842" cy="258977"/>
          </a:xfrm>
          <a:custGeom>
            <a:avLst/>
            <a:gdLst>
              <a:gd name="csX0" fmla="*/ 546 w 50679"/>
              <a:gd name="csY0" fmla="*/ 6740 h 26101"/>
              <a:gd name="csX1" fmla="*/ 518 w 50679"/>
              <a:gd name="csY1" fmla="*/ 6639 h 26101"/>
              <a:gd name="csX2" fmla="*/ 734 w 50679"/>
              <a:gd name="csY2" fmla="*/ 6639 h 26101"/>
              <a:gd name="csX3" fmla="*/ 30540 w 50679"/>
              <a:gd name="csY3" fmla="*/ 1275 h 26101"/>
              <a:gd name="csX4" fmla="*/ 50564 w 50679"/>
              <a:gd name="csY4" fmla="*/ 24098 h 26101"/>
              <a:gd name="csX5" fmla="*/ 50680 w 50679"/>
              <a:gd name="csY5" fmla="*/ 24414 h 26101"/>
              <a:gd name="csX6" fmla="*/ 50349 w 50679"/>
              <a:gd name="csY6" fmla="*/ 24371 h 26101"/>
              <a:gd name="csX7" fmla="*/ 30008 w 50679"/>
              <a:gd name="csY7" fmla="*/ 25507 h 26101"/>
              <a:gd name="csX8" fmla="*/ 13623 w 50679"/>
              <a:gd name="csY8" fmla="*/ 23019 h 26101"/>
              <a:gd name="csX9" fmla="*/ 9005 w 50679"/>
              <a:gd name="csY9" fmla="*/ 19467 h 26101"/>
              <a:gd name="csX10" fmla="*/ 647 w 50679"/>
              <a:gd name="csY10" fmla="*/ 7041 h 26101"/>
              <a:gd name="csX11" fmla="*/ 0 w 50679"/>
              <a:gd name="csY11" fmla="*/ 7099 h 26101"/>
              <a:gd name="csX12" fmla="*/ 532 w 50679"/>
              <a:gd name="csY12" fmla="*/ 6740 h 261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50679" h="26101">
                <a:moveTo>
                  <a:pt x="546" y="6740"/>
                </a:moveTo>
                <a:lnTo>
                  <a:pt x="518" y="6639"/>
                </a:lnTo>
                <a:lnTo>
                  <a:pt x="734" y="6639"/>
                </a:lnTo>
                <a:cubicBezTo>
                  <a:pt x="1654" y="6020"/>
                  <a:pt x="16457" y="-3342"/>
                  <a:pt x="30540" y="1275"/>
                </a:cubicBezTo>
                <a:cubicBezTo>
                  <a:pt x="39358" y="4165"/>
                  <a:pt x="46105" y="11845"/>
                  <a:pt x="50564" y="24098"/>
                </a:cubicBezTo>
                <a:lnTo>
                  <a:pt x="50680" y="24414"/>
                </a:lnTo>
                <a:lnTo>
                  <a:pt x="50349" y="24371"/>
                </a:lnTo>
                <a:cubicBezTo>
                  <a:pt x="43674" y="23594"/>
                  <a:pt x="37215" y="23954"/>
                  <a:pt x="30008" y="25507"/>
                </a:cubicBezTo>
                <a:cubicBezTo>
                  <a:pt x="23937" y="26816"/>
                  <a:pt x="18269" y="25953"/>
                  <a:pt x="13623" y="23019"/>
                </a:cubicBezTo>
                <a:cubicBezTo>
                  <a:pt x="11983" y="21984"/>
                  <a:pt x="10444" y="20790"/>
                  <a:pt x="9005" y="19467"/>
                </a:cubicBezTo>
                <a:cubicBezTo>
                  <a:pt x="5236" y="15987"/>
                  <a:pt x="2301" y="11658"/>
                  <a:pt x="647" y="7041"/>
                </a:cubicBezTo>
                <a:lnTo>
                  <a:pt x="0" y="7099"/>
                </a:lnTo>
                <a:lnTo>
                  <a:pt x="532" y="674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AFDDE32A-3BB3-32A2-02B5-372FE1A0724B}"/>
              </a:ext>
            </a:extLst>
          </p:cNvPr>
          <p:cNvSpPr/>
          <p:nvPr/>
        </p:nvSpPr>
        <p:spPr>
          <a:xfrm>
            <a:off x="6690769" y="3101298"/>
            <a:ext cx="441464" cy="229548"/>
          </a:xfrm>
          <a:custGeom>
            <a:avLst/>
            <a:gdLst>
              <a:gd name="csX0" fmla="*/ 273 w 44493"/>
              <a:gd name="csY0" fmla="*/ 16063 h 23135"/>
              <a:gd name="csX1" fmla="*/ 216 w 44493"/>
              <a:gd name="csY1" fmla="*/ 16005 h 23135"/>
              <a:gd name="csX2" fmla="*/ 360 w 44493"/>
              <a:gd name="csY2" fmla="*/ 15905 h 23135"/>
              <a:gd name="csX3" fmla="*/ 20470 w 44493"/>
              <a:gd name="csY3" fmla="*/ 287 h 23135"/>
              <a:gd name="csX4" fmla="*/ 44293 w 44493"/>
              <a:gd name="csY4" fmla="*/ 9462 h 23135"/>
              <a:gd name="csX5" fmla="*/ 44494 w 44493"/>
              <a:gd name="csY5" fmla="*/ 9649 h 23135"/>
              <a:gd name="csX6" fmla="*/ 44235 w 44493"/>
              <a:gd name="csY6" fmla="*/ 9750 h 23135"/>
              <a:gd name="csX7" fmla="*/ 29533 w 44493"/>
              <a:gd name="csY7" fmla="*/ 18537 h 23135"/>
              <a:gd name="csX8" fmla="*/ 16356 w 44493"/>
              <a:gd name="csY8" fmla="*/ 23081 h 23135"/>
              <a:gd name="csX9" fmla="*/ 11537 w 44493"/>
              <a:gd name="csY9" fmla="*/ 22233 h 23135"/>
              <a:gd name="csX10" fmla="*/ 460 w 44493"/>
              <a:gd name="csY10" fmla="*/ 16236 h 23135"/>
              <a:gd name="csX11" fmla="*/ 0 w 44493"/>
              <a:gd name="csY11" fmla="*/ 16523 h 23135"/>
              <a:gd name="csX12" fmla="*/ 259 w 44493"/>
              <a:gd name="csY12" fmla="*/ 16049 h 231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44493" h="23135">
                <a:moveTo>
                  <a:pt x="273" y="16063"/>
                </a:moveTo>
                <a:lnTo>
                  <a:pt x="216" y="16005"/>
                </a:lnTo>
                <a:lnTo>
                  <a:pt x="360" y="15905"/>
                </a:lnTo>
                <a:cubicBezTo>
                  <a:pt x="820" y="15100"/>
                  <a:pt x="8185" y="2358"/>
                  <a:pt x="20470" y="287"/>
                </a:cubicBezTo>
                <a:cubicBezTo>
                  <a:pt x="28167" y="-1007"/>
                  <a:pt x="36179" y="2084"/>
                  <a:pt x="44293" y="9462"/>
                </a:cubicBezTo>
                <a:lnTo>
                  <a:pt x="44494" y="9649"/>
                </a:lnTo>
                <a:lnTo>
                  <a:pt x="44235" y="9750"/>
                </a:lnTo>
                <a:cubicBezTo>
                  <a:pt x="38970" y="11777"/>
                  <a:pt x="34294" y="14567"/>
                  <a:pt x="29533" y="18537"/>
                </a:cubicBezTo>
                <a:cubicBezTo>
                  <a:pt x="25520" y="21888"/>
                  <a:pt x="20960" y="23455"/>
                  <a:pt x="16356" y="23081"/>
                </a:cubicBezTo>
                <a:cubicBezTo>
                  <a:pt x="14731" y="22952"/>
                  <a:pt x="13119" y="22664"/>
                  <a:pt x="11537" y="22233"/>
                </a:cubicBezTo>
                <a:cubicBezTo>
                  <a:pt x="7365" y="21111"/>
                  <a:pt x="3496" y="19040"/>
                  <a:pt x="460" y="16236"/>
                </a:cubicBezTo>
                <a:lnTo>
                  <a:pt x="0" y="16523"/>
                </a:lnTo>
                <a:lnTo>
                  <a:pt x="259" y="16049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34" name="Graphic 13" descr="Bullseye with solid fill">
            <a:extLst>
              <a:ext uri="{FF2B5EF4-FFF2-40B4-BE49-F238E27FC236}">
                <a16:creationId xmlns:a16="http://schemas.microsoft.com/office/drawing/2014/main" id="{FC3067B2-9816-05F5-0F90-D77813A868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60950" y="3570583"/>
            <a:ext cx="444225" cy="444225"/>
          </a:xfrm>
          <a:prstGeom prst="rect">
            <a:avLst/>
          </a:prstGeom>
        </p:spPr>
      </p:pic>
      <p:pic>
        <p:nvPicPr>
          <p:cNvPr id="35" name="Graphic 14" descr="Database with solid fill">
            <a:extLst>
              <a:ext uri="{FF2B5EF4-FFF2-40B4-BE49-F238E27FC236}">
                <a16:creationId xmlns:a16="http://schemas.microsoft.com/office/drawing/2014/main" id="{5538DC79-3956-FBD6-BA26-2FA4CAE931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71651" y="3690983"/>
            <a:ext cx="444225" cy="444225"/>
          </a:xfrm>
          <a:prstGeom prst="rect">
            <a:avLst/>
          </a:prstGeom>
        </p:spPr>
      </p:pic>
      <p:pic>
        <p:nvPicPr>
          <p:cNvPr id="36" name="Graphic 15" descr="Gears with solid fill">
            <a:extLst>
              <a:ext uri="{FF2B5EF4-FFF2-40B4-BE49-F238E27FC236}">
                <a16:creationId xmlns:a16="http://schemas.microsoft.com/office/drawing/2014/main" id="{E1BCBDCD-C994-31C4-BFC0-4CB7B7D6F2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86060" y="2587207"/>
            <a:ext cx="444225" cy="444225"/>
          </a:xfrm>
          <a:prstGeom prst="rect">
            <a:avLst/>
          </a:prstGeom>
        </p:spPr>
      </p:pic>
      <p:pic>
        <p:nvPicPr>
          <p:cNvPr id="37" name="Graphic 16" descr="Hourglass 30% with solid fill">
            <a:extLst>
              <a:ext uri="{FF2B5EF4-FFF2-40B4-BE49-F238E27FC236}">
                <a16:creationId xmlns:a16="http://schemas.microsoft.com/office/drawing/2014/main" id="{999FFC6A-602B-4D96-F573-15BE3E85F0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66708" y="2620076"/>
            <a:ext cx="444225" cy="444225"/>
          </a:xfrm>
          <a:prstGeom prst="rect">
            <a:avLst/>
          </a:prstGeom>
        </p:spPr>
      </p:pic>
      <p:pic>
        <p:nvPicPr>
          <p:cNvPr id="38" name="Graphic 12" descr="Brainstorm with solid fill">
            <a:extLst>
              <a:ext uri="{FF2B5EF4-FFF2-40B4-BE49-F238E27FC236}">
                <a16:creationId xmlns:a16="http://schemas.microsoft.com/office/drawing/2014/main" id="{8CE19402-0BB7-EAA2-57E7-ABC2F3D93F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28577" y="1831366"/>
            <a:ext cx="444225" cy="444225"/>
          </a:xfrm>
          <a:prstGeom prst="rect">
            <a:avLst/>
          </a:prstGeom>
        </p:spPr>
      </p:pic>
      <p:pic>
        <p:nvPicPr>
          <p:cNvPr id="39" name="Graphic 17" descr="Lightbulb with solid fill">
            <a:extLst>
              <a:ext uri="{FF2B5EF4-FFF2-40B4-BE49-F238E27FC236}">
                <a16:creationId xmlns:a16="http://schemas.microsoft.com/office/drawing/2014/main" id="{E4AEFC63-A19A-79EC-89B6-19C3C0CE6A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031400" y="1254104"/>
            <a:ext cx="444225" cy="444225"/>
          </a:xfrm>
          <a:prstGeom prst="rect">
            <a:avLst/>
          </a:prstGeom>
        </p:spPr>
      </p:pic>
      <p:pic>
        <p:nvPicPr>
          <p:cNvPr id="40" name="Graphic 18" descr="Research with solid fill">
            <a:extLst>
              <a:ext uri="{FF2B5EF4-FFF2-40B4-BE49-F238E27FC236}">
                <a16:creationId xmlns:a16="http://schemas.microsoft.com/office/drawing/2014/main" id="{6B1D8016-F315-B47B-E698-07C020C180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797803" y="1203460"/>
            <a:ext cx="444225" cy="444225"/>
          </a:xfrm>
          <a:prstGeom prst="rect">
            <a:avLst/>
          </a:prstGeom>
        </p:spPr>
      </p:pic>
      <p:pic>
        <p:nvPicPr>
          <p:cNvPr id="41" name="Graphic 19" descr="Eye with solid fill">
            <a:extLst>
              <a:ext uri="{FF2B5EF4-FFF2-40B4-BE49-F238E27FC236}">
                <a16:creationId xmlns:a16="http://schemas.microsoft.com/office/drawing/2014/main" id="{45C2737E-CF18-D1A7-B6CD-CB6BFF6CF18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523659" y="4799761"/>
            <a:ext cx="551073" cy="55107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AFB15D8-2BE5-DF7A-3784-EB7800F9220D}"/>
              </a:ext>
            </a:extLst>
          </p:cNvPr>
          <p:cNvGrpSpPr/>
          <p:nvPr/>
        </p:nvGrpSpPr>
        <p:grpSpPr>
          <a:xfrm>
            <a:off x="8402206" y="3937687"/>
            <a:ext cx="2163220" cy="997765"/>
            <a:chOff x="8921977" y="3008799"/>
            <a:chExt cx="2926080" cy="99776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199B00B-1DC0-8224-1CBF-4B5D3548FA8E}"/>
                </a:ext>
              </a:extLst>
            </p:cNvPr>
            <p:cNvSpPr txBox="1"/>
            <p:nvPr/>
          </p:nvSpPr>
          <p:spPr>
            <a:xfrm>
              <a:off x="8921977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EAEFD2-736E-DE03-84B2-020ECEA8209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0B06ED5-DD03-36A1-BD9C-CBABC42084D4}"/>
              </a:ext>
            </a:extLst>
          </p:cNvPr>
          <p:cNvGrpSpPr/>
          <p:nvPr/>
        </p:nvGrpSpPr>
        <p:grpSpPr>
          <a:xfrm>
            <a:off x="7788854" y="5067642"/>
            <a:ext cx="2163220" cy="997765"/>
            <a:chOff x="8921977" y="4713893"/>
            <a:chExt cx="2926080" cy="99776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EC9F073-502F-90C4-A6A0-1C7FB3544EAC}"/>
                </a:ext>
              </a:extLst>
            </p:cNvPr>
            <p:cNvSpPr txBox="1"/>
            <p:nvPr/>
          </p:nvSpPr>
          <p:spPr>
            <a:xfrm>
              <a:off x="8921977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4B18AFC-8D4E-DA98-A284-4E7FE8707CA1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71FB326-AC5C-355E-CD18-328EDF15BB46}"/>
              </a:ext>
            </a:extLst>
          </p:cNvPr>
          <p:cNvGrpSpPr/>
          <p:nvPr/>
        </p:nvGrpSpPr>
        <p:grpSpPr>
          <a:xfrm>
            <a:off x="2082704" y="2005305"/>
            <a:ext cx="2163220" cy="997765"/>
            <a:chOff x="332936" y="3008799"/>
            <a:chExt cx="2926080" cy="99776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C662E48-30D0-D444-8A22-99E77BB8164D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DB53715-E028-6F2C-D910-BB45F48AB34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DF11F8D-19E8-03D4-D1BF-8F33FA08E21A}"/>
              </a:ext>
            </a:extLst>
          </p:cNvPr>
          <p:cNvGrpSpPr/>
          <p:nvPr/>
        </p:nvGrpSpPr>
        <p:grpSpPr>
          <a:xfrm>
            <a:off x="925959" y="3111843"/>
            <a:ext cx="2163220" cy="997765"/>
            <a:chOff x="332936" y="4713893"/>
            <a:chExt cx="2926080" cy="997765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B41456B-8756-D957-CCE9-8DCE20E0E1BF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46B013F-371A-4419-154D-22812436B40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8082FFD-D888-7CE1-DED4-8AB304AADC94}"/>
              </a:ext>
            </a:extLst>
          </p:cNvPr>
          <p:cNvGrpSpPr/>
          <p:nvPr/>
        </p:nvGrpSpPr>
        <p:grpSpPr>
          <a:xfrm>
            <a:off x="9015558" y="2807733"/>
            <a:ext cx="2163220" cy="997765"/>
            <a:chOff x="8921977" y="1303705"/>
            <a:chExt cx="2926080" cy="99776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0A7982E-24E7-5B89-7551-AB266160EAD8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CF2B7A1-00DA-8530-5148-DAF1DF2D437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464991D-7941-5F4B-D891-15A32C5467FB}"/>
              </a:ext>
            </a:extLst>
          </p:cNvPr>
          <p:cNvGrpSpPr/>
          <p:nvPr/>
        </p:nvGrpSpPr>
        <p:grpSpPr>
          <a:xfrm>
            <a:off x="2830644" y="898767"/>
            <a:ext cx="2163220" cy="997765"/>
            <a:chOff x="332936" y="2689321"/>
            <a:chExt cx="2926080" cy="99776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50BEBCD-9156-CF15-157E-79A2D0A48161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D9F04B7-4B1D-8BA1-079A-4049DA4878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1175569-02F4-C896-4408-12917C40DF5B}"/>
              </a:ext>
            </a:extLst>
          </p:cNvPr>
          <p:cNvGrpSpPr/>
          <p:nvPr/>
        </p:nvGrpSpPr>
        <p:grpSpPr>
          <a:xfrm>
            <a:off x="1466189" y="4218381"/>
            <a:ext cx="2163220" cy="997765"/>
            <a:chOff x="332936" y="4713893"/>
            <a:chExt cx="2926080" cy="997765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2FC89E2-1ED7-4DFF-9265-FC6A101A5B9E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81414F4-8415-206E-DF5C-4AD3BDC5D94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8BBFD1C-EF91-1CF7-4634-01E7E3A662FB}"/>
              </a:ext>
            </a:extLst>
          </p:cNvPr>
          <p:cNvGrpSpPr/>
          <p:nvPr/>
        </p:nvGrpSpPr>
        <p:grpSpPr>
          <a:xfrm>
            <a:off x="9628909" y="1677779"/>
            <a:ext cx="2163220" cy="997765"/>
            <a:chOff x="8921977" y="1303705"/>
            <a:chExt cx="2926080" cy="99776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FB98082-71BA-FF4E-8952-D6F60BBCE615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74AA701-AA6F-A6EF-1EFA-C916A1DA391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0067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9532</TotalTime>
  <Words>472</Words>
  <Application>Microsoft Office PowerPoint</Application>
  <PresentationFormat>Widescreen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8-Leaf Growth Diagram – Slide Template</vt:lpstr>
      <vt:lpstr>8-Leaf Growth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6-Leaf Growth Diagram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2026-01-26T18:45:08Z</dcterms:modified>
  <cp:category>Charts &amp; Diagrams</cp:category>
</cp:coreProperties>
</file>