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1" r:id="rId4"/>
    <p:sldId id="40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020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9946D-9122-7F6B-C806-28EF8D0DD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730C34-EA6D-EEAD-E1A0-7DA9753D9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98FA80-DD52-8629-C103-4F2950A1E4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CAD6EB-10B7-125C-6114-4AB89D6EBA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7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6-Leaf Growth Diagram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53596890-5EE6-10DD-13C4-AB34AC3EEDEA}"/>
              </a:ext>
            </a:extLst>
          </p:cNvPr>
          <p:cNvSpPr/>
          <p:nvPr/>
        </p:nvSpPr>
        <p:spPr>
          <a:xfrm>
            <a:off x="2253932" y="1920837"/>
            <a:ext cx="5909293" cy="3860876"/>
          </a:xfrm>
          <a:custGeom>
            <a:avLst/>
            <a:gdLst>
              <a:gd name="csX0" fmla="*/ 393410 w 593812"/>
              <a:gd name="csY0" fmla="*/ 183866 h 387971"/>
              <a:gd name="csX1" fmla="*/ 0 w 593812"/>
              <a:gd name="csY1" fmla="*/ 368192 h 387971"/>
              <a:gd name="csX2" fmla="*/ 23017 w 593812"/>
              <a:gd name="csY2" fmla="*/ 387881 h 387971"/>
              <a:gd name="csX3" fmla="*/ 183212 w 593812"/>
              <a:gd name="csY3" fmla="*/ 356357 h 387971"/>
              <a:gd name="csX4" fmla="*/ 455613 w 593812"/>
              <a:gd name="csY4" fmla="*/ 116532 h 387971"/>
              <a:gd name="csX5" fmla="*/ 593813 w 593812"/>
              <a:gd name="csY5" fmla="*/ 0 h 387971"/>
              <a:gd name="csX6" fmla="*/ 393410 w 593812"/>
              <a:gd name="csY6" fmla="*/ 183866 h 3879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93812" h="387971">
                <a:moveTo>
                  <a:pt x="393410" y="183866"/>
                </a:moveTo>
                <a:cubicBezTo>
                  <a:pt x="286542" y="320662"/>
                  <a:pt x="169603" y="361778"/>
                  <a:pt x="0" y="368192"/>
                </a:cubicBezTo>
                <a:cubicBezTo>
                  <a:pt x="748" y="380072"/>
                  <a:pt x="11163" y="388974"/>
                  <a:pt x="23017" y="387881"/>
                </a:cubicBezTo>
                <a:cubicBezTo>
                  <a:pt x="77249" y="382890"/>
                  <a:pt x="131626" y="374650"/>
                  <a:pt x="183212" y="356357"/>
                </a:cubicBezTo>
                <a:cubicBezTo>
                  <a:pt x="320534" y="307561"/>
                  <a:pt x="371343" y="224537"/>
                  <a:pt x="455613" y="116532"/>
                </a:cubicBezTo>
                <a:cubicBezTo>
                  <a:pt x="493691" y="69462"/>
                  <a:pt x="537739" y="24995"/>
                  <a:pt x="593813" y="0"/>
                </a:cubicBezTo>
                <a:cubicBezTo>
                  <a:pt x="507501" y="35522"/>
                  <a:pt x="450607" y="113901"/>
                  <a:pt x="393410" y="183866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029A6DC-5E19-DE6B-7532-7834B809BA6B}"/>
              </a:ext>
            </a:extLst>
          </p:cNvPr>
          <p:cNvGrpSpPr/>
          <p:nvPr/>
        </p:nvGrpSpPr>
        <p:grpSpPr>
          <a:xfrm>
            <a:off x="8204315" y="1129468"/>
            <a:ext cx="1733752" cy="961868"/>
            <a:chOff x="8204315" y="1129468"/>
            <a:chExt cx="1733752" cy="961868"/>
          </a:xfrm>
        </p:grpSpPr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152EA908-DB5F-1844-3C77-80531FBFA41A}"/>
                </a:ext>
              </a:extLst>
            </p:cNvPr>
            <p:cNvSpPr/>
            <p:nvPr/>
          </p:nvSpPr>
          <p:spPr>
            <a:xfrm>
              <a:off x="8204315" y="1401451"/>
              <a:ext cx="1733752" cy="689885"/>
            </a:xfrm>
            <a:custGeom>
              <a:avLst/>
              <a:gdLst>
                <a:gd name="csX0" fmla="*/ 0 w 174220"/>
                <a:gd name="csY0" fmla="*/ 47580 h 67805"/>
                <a:gd name="csX1" fmla="*/ 67885 w 174220"/>
                <a:gd name="csY1" fmla="*/ 67729 h 67805"/>
                <a:gd name="csX2" fmla="*/ 118665 w 174220"/>
                <a:gd name="csY2" fmla="*/ 43093 h 67805"/>
                <a:gd name="csX3" fmla="*/ 174221 w 174220"/>
                <a:gd name="csY3" fmla="*/ 93 h 67805"/>
                <a:gd name="csX4" fmla="*/ 14 w 174220"/>
                <a:gd name="csY4" fmla="*/ 47595 h 67805"/>
                <a:gd name="csX0" fmla="*/ 0 w 174221"/>
                <a:gd name="csY0" fmla="*/ 49100 h 69325"/>
                <a:gd name="csX1" fmla="*/ 67885 w 174221"/>
                <a:gd name="csY1" fmla="*/ 69249 h 69325"/>
                <a:gd name="csX2" fmla="*/ 118665 w 174221"/>
                <a:gd name="csY2" fmla="*/ 44613 h 69325"/>
                <a:gd name="csX3" fmla="*/ 174221 w 174221"/>
                <a:gd name="csY3" fmla="*/ 1613 h 69325"/>
                <a:gd name="csX4" fmla="*/ 14 w 174221"/>
                <a:gd name="csY4" fmla="*/ 49115 h 69325"/>
                <a:gd name="csX5" fmla="*/ 0 w 174221"/>
                <a:gd name="csY5" fmla="*/ 49100 h 693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74221" h="69325">
                  <a:moveTo>
                    <a:pt x="0" y="49100"/>
                  </a:moveTo>
                  <a:cubicBezTo>
                    <a:pt x="19348" y="63223"/>
                    <a:pt x="44005" y="70140"/>
                    <a:pt x="67885" y="69249"/>
                  </a:cubicBezTo>
                  <a:cubicBezTo>
                    <a:pt x="87981" y="68501"/>
                    <a:pt x="105056" y="59038"/>
                    <a:pt x="118665" y="44613"/>
                  </a:cubicBezTo>
                  <a:cubicBezTo>
                    <a:pt x="135179" y="27082"/>
                    <a:pt x="152772" y="12960"/>
                    <a:pt x="174221" y="1613"/>
                  </a:cubicBezTo>
                  <a:cubicBezTo>
                    <a:pt x="57010" y="-10453"/>
                    <a:pt x="14" y="49115"/>
                    <a:pt x="14" y="49115"/>
                  </a:cubicBezTo>
                  <a:cubicBezTo>
                    <a:pt x="9" y="49110"/>
                    <a:pt x="5" y="49105"/>
                    <a:pt x="0" y="49100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DBD5A066-28C0-80F5-3E7B-7A6116FF9A98}"/>
                </a:ext>
              </a:extLst>
            </p:cNvPr>
            <p:cNvSpPr/>
            <p:nvPr/>
          </p:nvSpPr>
          <p:spPr>
            <a:xfrm>
              <a:off x="8204315" y="1129468"/>
              <a:ext cx="1733603" cy="760600"/>
            </a:xfrm>
            <a:custGeom>
              <a:avLst/>
              <a:gdLst>
                <a:gd name="csX0" fmla="*/ 174206 w 174206"/>
                <a:gd name="csY0" fmla="*/ 28930 h 76431"/>
                <a:gd name="csX1" fmla="*/ 0 w 174206"/>
                <a:gd name="csY1" fmla="*/ 76431 h 76431"/>
                <a:gd name="csX2" fmla="*/ 174206 w 174206"/>
                <a:gd name="csY2" fmla="*/ 28930 h 764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74206" h="76431">
                  <a:moveTo>
                    <a:pt x="174206" y="28930"/>
                  </a:moveTo>
                  <a:cubicBezTo>
                    <a:pt x="53211" y="-57200"/>
                    <a:pt x="0" y="76431"/>
                    <a:pt x="0" y="76431"/>
                  </a:cubicBezTo>
                  <a:cubicBezTo>
                    <a:pt x="0" y="76431"/>
                    <a:pt x="60174" y="26399"/>
                    <a:pt x="174206" y="2893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46AD68B-2F77-213C-8AF2-FB23930669CD}"/>
              </a:ext>
            </a:extLst>
          </p:cNvPr>
          <p:cNvGrpSpPr/>
          <p:nvPr/>
        </p:nvGrpSpPr>
        <p:grpSpPr>
          <a:xfrm>
            <a:off x="6966165" y="2396129"/>
            <a:ext cx="2104812" cy="1048445"/>
            <a:chOff x="6966165" y="2396129"/>
            <a:chExt cx="2104812" cy="1048445"/>
          </a:xfrm>
        </p:grpSpPr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F898664C-6085-28B2-ED33-B7672713BA4D}"/>
                </a:ext>
              </a:extLst>
            </p:cNvPr>
            <p:cNvSpPr/>
            <p:nvPr/>
          </p:nvSpPr>
          <p:spPr>
            <a:xfrm>
              <a:off x="6966165" y="2757417"/>
              <a:ext cx="2104663" cy="687157"/>
            </a:xfrm>
            <a:custGeom>
              <a:avLst/>
              <a:gdLst>
                <a:gd name="csX0" fmla="*/ 0 w 211493"/>
                <a:gd name="csY0" fmla="*/ 15714 h 62509"/>
                <a:gd name="csX1" fmla="*/ 69970 w 211493"/>
                <a:gd name="csY1" fmla="*/ 60239 h 62509"/>
                <a:gd name="csX2" fmla="*/ 135093 w 211493"/>
                <a:gd name="csY2" fmla="*/ 48806 h 62509"/>
                <a:gd name="csX3" fmla="*/ 211493 w 211493"/>
                <a:gd name="csY3" fmla="*/ 18231 h 62509"/>
                <a:gd name="csX4" fmla="*/ 0 w 211493"/>
                <a:gd name="csY4" fmla="*/ 15729 h 62509"/>
                <a:gd name="csX0" fmla="*/ 0 w 211493"/>
                <a:gd name="csY0" fmla="*/ 22256 h 69051"/>
                <a:gd name="csX1" fmla="*/ 69970 w 211493"/>
                <a:gd name="csY1" fmla="*/ 66781 h 69051"/>
                <a:gd name="csX2" fmla="*/ 135093 w 211493"/>
                <a:gd name="csY2" fmla="*/ 55348 h 69051"/>
                <a:gd name="csX3" fmla="*/ 211493 w 211493"/>
                <a:gd name="csY3" fmla="*/ 24773 h 69051"/>
                <a:gd name="csX4" fmla="*/ 0 w 211493"/>
                <a:gd name="csY4" fmla="*/ 22271 h 69051"/>
                <a:gd name="csX5" fmla="*/ 0 w 211493"/>
                <a:gd name="csY5" fmla="*/ 22256 h 69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1493" h="69051">
                  <a:moveTo>
                    <a:pt x="0" y="22256"/>
                  </a:moveTo>
                  <a:cubicBezTo>
                    <a:pt x="17248" y="44389"/>
                    <a:pt x="42796" y="60108"/>
                    <a:pt x="69970" y="66781"/>
                  </a:cubicBezTo>
                  <a:cubicBezTo>
                    <a:pt x="92857" y="72390"/>
                    <a:pt x="115126" y="67241"/>
                    <a:pt x="135093" y="55348"/>
                  </a:cubicBezTo>
                  <a:cubicBezTo>
                    <a:pt x="159332" y="40909"/>
                    <a:pt x="183701" y="30655"/>
                    <a:pt x="211493" y="24773"/>
                  </a:cubicBezTo>
                  <a:cubicBezTo>
                    <a:pt x="81267" y="-29468"/>
                    <a:pt x="0" y="22271"/>
                    <a:pt x="0" y="22271"/>
                  </a:cubicBezTo>
                  <a:lnTo>
                    <a:pt x="0" y="22256"/>
                  </a:ln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E7ACFB3E-CA59-5F38-3B7E-34A4D2C8A623}"/>
                </a:ext>
              </a:extLst>
            </p:cNvPr>
            <p:cNvSpPr/>
            <p:nvPr/>
          </p:nvSpPr>
          <p:spPr>
            <a:xfrm>
              <a:off x="6966314" y="2396129"/>
              <a:ext cx="2104663" cy="607665"/>
            </a:xfrm>
            <a:custGeom>
              <a:avLst/>
              <a:gdLst>
                <a:gd name="csX0" fmla="*/ 211493 w 211493"/>
                <a:gd name="csY0" fmla="*/ 61064 h 61063"/>
                <a:gd name="csX1" fmla="*/ 0 w 211493"/>
                <a:gd name="csY1" fmla="*/ 58562 h 61063"/>
                <a:gd name="csX2" fmla="*/ 211493 w 211493"/>
                <a:gd name="csY2" fmla="*/ 61064 h 61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1493" h="61063">
                  <a:moveTo>
                    <a:pt x="211493" y="61064"/>
                  </a:moveTo>
                  <a:cubicBezTo>
                    <a:pt x="102913" y="-74855"/>
                    <a:pt x="0" y="58562"/>
                    <a:pt x="0" y="58562"/>
                  </a:cubicBezTo>
                  <a:cubicBezTo>
                    <a:pt x="0" y="58562"/>
                    <a:pt x="83881" y="21558"/>
                    <a:pt x="211493" y="6106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A19A8DD-B4D8-E60C-3109-F295D217098B}"/>
              </a:ext>
            </a:extLst>
          </p:cNvPr>
          <p:cNvGrpSpPr/>
          <p:nvPr/>
        </p:nvGrpSpPr>
        <p:grpSpPr>
          <a:xfrm>
            <a:off x="5836386" y="3606395"/>
            <a:ext cx="2327277" cy="1193677"/>
            <a:chOff x="5836386" y="3606395"/>
            <a:chExt cx="2327277" cy="1193677"/>
          </a:xfrm>
        </p:grpSpPr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9714D18F-8BFF-E320-7CA3-E406AAD3265D}"/>
                </a:ext>
              </a:extLst>
            </p:cNvPr>
            <p:cNvSpPr/>
            <p:nvPr/>
          </p:nvSpPr>
          <p:spPr>
            <a:xfrm>
              <a:off x="5836386" y="4020405"/>
              <a:ext cx="2327277" cy="779667"/>
            </a:xfrm>
            <a:custGeom>
              <a:avLst/>
              <a:gdLst>
                <a:gd name="csX0" fmla="*/ 0 w 233862"/>
                <a:gd name="csY0" fmla="*/ 32050 h 73068"/>
                <a:gd name="csX1" fmla="*/ 82903 w 233862"/>
                <a:gd name="csY1" fmla="*/ 72362 h 73068"/>
                <a:gd name="csX2" fmla="*/ 153362 w 233862"/>
                <a:gd name="csY2" fmla="*/ 51509 h 73068"/>
                <a:gd name="csX3" fmla="*/ 233863 w 233862"/>
                <a:gd name="csY3" fmla="*/ 8076 h 73068"/>
                <a:gd name="csX4" fmla="*/ 14 w 233862"/>
                <a:gd name="csY4" fmla="*/ 32065 h 73068"/>
                <a:gd name="csX0" fmla="*/ 0 w 233863"/>
                <a:gd name="csY0" fmla="*/ 37328 h 78347"/>
                <a:gd name="csX1" fmla="*/ 82903 w 233863"/>
                <a:gd name="csY1" fmla="*/ 77640 h 78347"/>
                <a:gd name="csX2" fmla="*/ 153362 w 233863"/>
                <a:gd name="csY2" fmla="*/ 56787 h 78347"/>
                <a:gd name="csX3" fmla="*/ 233863 w 233863"/>
                <a:gd name="csY3" fmla="*/ 13354 h 78347"/>
                <a:gd name="csX4" fmla="*/ 14 w 233863"/>
                <a:gd name="csY4" fmla="*/ 37343 h 78347"/>
                <a:gd name="csX5" fmla="*/ 0 w 233863"/>
                <a:gd name="csY5" fmla="*/ 37328 h 783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33863" h="78347">
                  <a:moveTo>
                    <a:pt x="0" y="37328"/>
                  </a:moveTo>
                  <a:cubicBezTo>
                    <a:pt x="21851" y="59591"/>
                    <a:pt x="52046" y="73713"/>
                    <a:pt x="82903" y="77640"/>
                  </a:cubicBezTo>
                  <a:cubicBezTo>
                    <a:pt x="108883" y="80947"/>
                    <a:pt x="132820" y="72433"/>
                    <a:pt x="153362" y="56787"/>
                  </a:cubicBezTo>
                  <a:cubicBezTo>
                    <a:pt x="178292" y="37774"/>
                    <a:pt x="203912" y="23379"/>
                    <a:pt x="233863" y="13354"/>
                  </a:cubicBezTo>
                  <a:cubicBezTo>
                    <a:pt x="84485" y="-27131"/>
                    <a:pt x="14" y="37343"/>
                    <a:pt x="14" y="37343"/>
                  </a:cubicBezTo>
                  <a:cubicBezTo>
                    <a:pt x="9" y="37338"/>
                    <a:pt x="5" y="37333"/>
                    <a:pt x="0" y="37328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14B3170D-AB72-A7A6-7398-F09A5EC2DEB7}"/>
                </a:ext>
              </a:extLst>
            </p:cNvPr>
            <p:cNvSpPr/>
            <p:nvPr/>
          </p:nvSpPr>
          <p:spPr>
            <a:xfrm>
              <a:off x="5836386" y="3606395"/>
              <a:ext cx="2327128" cy="785488"/>
            </a:xfrm>
            <a:custGeom>
              <a:avLst/>
              <a:gdLst>
                <a:gd name="csX0" fmla="*/ 233848 w 233848"/>
                <a:gd name="csY0" fmla="*/ 54944 h 78932"/>
                <a:gd name="csX1" fmla="*/ 0 w 233848"/>
                <a:gd name="csY1" fmla="*/ 78932 h 78932"/>
                <a:gd name="csX2" fmla="*/ 233848 w 233848"/>
                <a:gd name="csY2" fmla="*/ 54944 h 789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33848" h="78932">
                  <a:moveTo>
                    <a:pt x="233848" y="54944"/>
                  </a:moveTo>
                  <a:cubicBezTo>
                    <a:pt x="96756" y="-81392"/>
                    <a:pt x="0" y="78932"/>
                    <a:pt x="0" y="78932"/>
                  </a:cubicBezTo>
                  <a:cubicBezTo>
                    <a:pt x="0" y="78932"/>
                    <a:pt x="87938" y="27461"/>
                    <a:pt x="233848" y="5494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725A2CC-EA45-3969-706F-59EAA77778D0}"/>
              </a:ext>
            </a:extLst>
          </p:cNvPr>
          <p:cNvGrpSpPr/>
          <p:nvPr/>
        </p:nvGrpSpPr>
        <p:grpSpPr>
          <a:xfrm>
            <a:off x="3652410" y="3142119"/>
            <a:ext cx="2327277" cy="1193538"/>
            <a:chOff x="3652410" y="3142119"/>
            <a:chExt cx="2327277" cy="1193538"/>
          </a:xfrm>
        </p:grpSpPr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FB57D86F-D78B-71A7-6758-DE0D6304505F}"/>
                </a:ext>
              </a:extLst>
            </p:cNvPr>
            <p:cNvSpPr/>
            <p:nvPr/>
          </p:nvSpPr>
          <p:spPr>
            <a:xfrm>
              <a:off x="3652410" y="3553612"/>
              <a:ext cx="2327267" cy="782045"/>
            </a:xfrm>
            <a:custGeom>
              <a:avLst/>
              <a:gdLst>
                <a:gd name="csX0" fmla="*/ 233862 w 233862"/>
                <a:gd name="csY0" fmla="*/ 32050 h 73068"/>
                <a:gd name="csX1" fmla="*/ 150960 w 233862"/>
                <a:gd name="csY1" fmla="*/ 72361 h 73068"/>
                <a:gd name="csX2" fmla="*/ 80500 w 233862"/>
                <a:gd name="csY2" fmla="*/ 51508 h 73068"/>
                <a:gd name="csX3" fmla="*/ 0 w 233862"/>
                <a:gd name="csY3" fmla="*/ 8076 h 73068"/>
                <a:gd name="csX4" fmla="*/ 233848 w 233862"/>
                <a:gd name="csY4" fmla="*/ 32065 h 73068"/>
                <a:gd name="csX0" fmla="*/ 233862 w 233862"/>
                <a:gd name="csY0" fmla="*/ 37568 h 78586"/>
                <a:gd name="csX1" fmla="*/ 150960 w 233862"/>
                <a:gd name="csY1" fmla="*/ 77879 h 78586"/>
                <a:gd name="csX2" fmla="*/ 80500 w 233862"/>
                <a:gd name="csY2" fmla="*/ 57026 h 78586"/>
                <a:gd name="csX3" fmla="*/ 0 w 233862"/>
                <a:gd name="csY3" fmla="*/ 13594 h 78586"/>
                <a:gd name="csX4" fmla="*/ 233848 w 233862"/>
                <a:gd name="csY4" fmla="*/ 37583 h 78586"/>
                <a:gd name="csX5" fmla="*/ 233862 w 233862"/>
                <a:gd name="csY5" fmla="*/ 37568 h 7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33862" h="78586">
                  <a:moveTo>
                    <a:pt x="233862" y="37568"/>
                  </a:moveTo>
                  <a:cubicBezTo>
                    <a:pt x="212011" y="59831"/>
                    <a:pt x="181816" y="73953"/>
                    <a:pt x="150960" y="77879"/>
                  </a:cubicBezTo>
                  <a:cubicBezTo>
                    <a:pt x="124980" y="81187"/>
                    <a:pt x="101043" y="72673"/>
                    <a:pt x="80500" y="57026"/>
                  </a:cubicBezTo>
                  <a:cubicBezTo>
                    <a:pt x="55571" y="38014"/>
                    <a:pt x="29950" y="23618"/>
                    <a:pt x="0" y="13594"/>
                  </a:cubicBezTo>
                  <a:cubicBezTo>
                    <a:pt x="150822" y="-27469"/>
                    <a:pt x="233848" y="37583"/>
                    <a:pt x="233848" y="37583"/>
                  </a:cubicBezTo>
                  <a:cubicBezTo>
                    <a:pt x="233853" y="37578"/>
                    <a:pt x="233857" y="37573"/>
                    <a:pt x="233862" y="37568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50077C5E-1E1F-7D18-29DC-31D94ED52648}"/>
                </a:ext>
              </a:extLst>
            </p:cNvPr>
            <p:cNvSpPr/>
            <p:nvPr/>
          </p:nvSpPr>
          <p:spPr>
            <a:xfrm>
              <a:off x="3652559" y="3142119"/>
              <a:ext cx="2327128" cy="785488"/>
            </a:xfrm>
            <a:custGeom>
              <a:avLst/>
              <a:gdLst>
                <a:gd name="csX0" fmla="*/ 0 w 233848"/>
                <a:gd name="csY0" fmla="*/ 54944 h 78932"/>
                <a:gd name="csX1" fmla="*/ 233848 w 233848"/>
                <a:gd name="csY1" fmla="*/ 78932 h 78932"/>
                <a:gd name="csX2" fmla="*/ 0 w 233848"/>
                <a:gd name="csY2" fmla="*/ 54944 h 789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33848" h="78932">
                  <a:moveTo>
                    <a:pt x="0" y="54944"/>
                  </a:moveTo>
                  <a:cubicBezTo>
                    <a:pt x="137092" y="-81392"/>
                    <a:pt x="233848" y="78932"/>
                    <a:pt x="233848" y="78932"/>
                  </a:cubicBezTo>
                  <a:cubicBezTo>
                    <a:pt x="233848" y="78932"/>
                    <a:pt x="145910" y="27461"/>
                    <a:pt x="0" y="5494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2674968-D107-9B3B-F05C-3CE59516279F}"/>
              </a:ext>
            </a:extLst>
          </p:cNvPr>
          <p:cNvGrpSpPr/>
          <p:nvPr/>
        </p:nvGrpSpPr>
        <p:grpSpPr>
          <a:xfrm>
            <a:off x="5015968" y="2026999"/>
            <a:ext cx="1992570" cy="1022043"/>
            <a:chOff x="5015968" y="2026999"/>
            <a:chExt cx="1992570" cy="1022043"/>
          </a:xfrm>
        </p:grpSpPr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C72064DC-2264-99AC-5E34-35C8E3D43FE1}"/>
                </a:ext>
              </a:extLst>
            </p:cNvPr>
            <p:cNvSpPr/>
            <p:nvPr/>
          </p:nvSpPr>
          <p:spPr>
            <a:xfrm>
              <a:off x="5015968" y="2374841"/>
              <a:ext cx="1992570" cy="674201"/>
            </a:xfrm>
            <a:custGeom>
              <a:avLst/>
              <a:gdLst>
                <a:gd name="csX0" fmla="*/ 200229 w 200229"/>
                <a:gd name="csY0" fmla="*/ 27451 h 62572"/>
                <a:gd name="csX1" fmla="*/ 129252 w 200229"/>
                <a:gd name="csY1" fmla="*/ 61966 h 62572"/>
                <a:gd name="csX2" fmla="*/ 68920 w 200229"/>
                <a:gd name="csY2" fmla="*/ 44104 h 62572"/>
                <a:gd name="csX3" fmla="*/ 0 w 200229"/>
                <a:gd name="csY3" fmla="*/ 6914 h 62572"/>
                <a:gd name="csX4" fmla="*/ 200229 w 200229"/>
                <a:gd name="csY4" fmla="*/ 27451 h 62572"/>
                <a:gd name="csX0" fmla="*/ 200229 w 200229"/>
                <a:gd name="csY0" fmla="*/ 32628 h 67749"/>
                <a:gd name="csX1" fmla="*/ 129252 w 200229"/>
                <a:gd name="csY1" fmla="*/ 67143 h 67749"/>
                <a:gd name="csX2" fmla="*/ 68920 w 200229"/>
                <a:gd name="csY2" fmla="*/ 49281 h 67749"/>
                <a:gd name="csX3" fmla="*/ 0 w 200229"/>
                <a:gd name="csY3" fmla="*/ 12091 h 67749"/>
                <a:gd name="csX4" fmla="*/ 200229 w 200229"/>
                <a:gd name="csY4" fmla="*/ 32628 h 67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0229" h="67749">
                  <a:moveTo>
                    <a:pt x="200229" y="32628"/>
                  </a:moveTo>
                  <a:cubicBezTo>
                    <a:pt x="181514" y="51683"/>
                    <a:pt x="155664" y="63778"/>
                    <a:pt x="129252" y="67143"/>
                  </a:cubicBezTo>
                  <a:cubicBezTo>
                    <a:pt x="107013" y="69976"/>
                    <a:pt x="86513" y="62685"/>
                    <a:pt x="68920" y="49281"/>
                  </a:cubicBezTo>
                  <a:cubicBezTo>
                    <a:pt x="47572" y="33002"/>
                    <a:pt x="25635" y="20677"/>
                    <a:pt x="0" y="12091"/>
                  </a:cubicBezTo>
                  <a:cubicBezTo>
                    <a:pt x="127538" y="-24151"/>
                    <a:pt x="200229" y="32628"/>
                    <a:pt x="200229" y="32628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D3D7EC47-DCA1-0828-F89D-87670D4C9D38}"/>
                </a:ext>
              </a:extLst>
            </p:cNvPr>
            <p:cNvSpPr/>
            <p:nvPr/>
          </p:nvSpPr>
          <p:spPr>
            <a:xfrm>
              <a:off x="5015968" y="2026999"/>
              <a:ext cx="1992570" cy="672529"/>
            </a:xfrm>
            <a:custGeom>
              <a:avLst/>
              <a:gdLst>
                <a:gd name="csX0" fmla="*/ 0 w 200229"/>
                <a:gd name="csY0" fmla="*/ 47045 h 67581"/>
                <a:gd name="csX1" fmla="*/ 200229 w 200229"/>
                <a:gd name="csY1" fmla="*/ 67581 h 67581"/>
                <a:gd name="csX2" fmla="*/ 0 w 200229"/>
                <a:gd name="csY2" fmla="*/ 47045 h 675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0229" h="67581">
                  <a:moveTo>
                    <a:pt x="0" y="47045"/>
                  </a:moveTo>
                  <a:cubicBezTo>
                    <a:pt x="117384" y="-69689"/>
                    <a:pt x="200229" y="67581"/>
                    <a:pt x="200229" y="67581"/>
                  </a:cubicBezTo>
                  <a:cubicBezTo>
                    <a:pt x="200229" y="67581"/>
                    <a:pt x="124937" y="23517"/>
                    <a:pt x="0" y="4704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8FA530C-D921-B6B9-8A0C-7C815E5D06EB}"/>
              </a:ext>
            </a:extLst>
          </p:cNvPr>
          <p:cNvGrpSpPr/>
          <p:nvPr/>
        </p:nvGrpSpPr>
        <p:grpSpPr>
          <a:xfrm>
            <a:off x="6209595" y="1076287"/>
            <a:ext cx="1686941" cy="1043450"/>
            <a:chOff x="6209595" y="1076287"/>
            <a:chExt cx="1686941" cy="1043450"/>
          </a:xfrm>
        </p:grpSpPr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93E1B883-A025-E8AD-8E9E-72B423A21331}"/>
                </a:ext>
              </a:extLst>
            </p:cNvPr>
            <p:cNvSpPr/>
            <p:nvPr/>
          </p:nvSpPr>
          <p:spPr>
            <a:xfrm>
              <a:off x="6209595" y="1266798"/>
              <a:ext cx="1686941" cy="852939"/>
            </a:xfrm>
            <a:custGeom>
              <a:avLst/>
              <a:gdLst>
                <a:gd name="csX0" fmla="*/ 169517 w 169516"/>
                <a:gd name="csY0" fmla="*/ 73316 h 85710"/>
                <a:gd name="csX1" fmla="*/ 97864 w 169516"/>
                <a:gd name="csY1" fmla="*/ 83887 h 85710"/>
                <a:gd name="csX2" fmla="*/ 50018 w 169516"/>
                <a:gd name="csY2" fmla="*/ 51586 h 85710"/>
                <a:gd name="csX3" fmla="*/ 0 w 169516"/>
                <a:gd name="csY3" fmla="*/ 0 h 85710"/>
                <a:gd name="csX4" fmla="*/ 169502 w 169516"/>
                <a:gd name="csY4" fmla="*/ 73316 h 85710"/>
                <a:gd name="csX0" fmla="*/ 169517 w 169517"/>
                <a:gd name="csY0" fmla="*/ 73316 h 85710"/>
                <a:gd name="csX1" fmla="*/ 97864 w 169517"/>
                <a:gd name="csY1" fmla="*/ 83887 h 85710"/>
                <a:gd name="csX2" fmla="*/ 50018 w 169517"/>
                <a:gd name="csY2" fmla="*/ 51586 h 85710"/>
                <a:gd name="csX3" fmla="*/ 0 w 169517"/>
                <a:gd name="csY3" fmla="*/ 0 h 85710"/>
                <a:gd name="csX4" fmla="*/ 169502 w 169517"/>
                <a:gd name="csY4" fmla="*/ 73316 h 85710"/>
                <a:gd name="csX5" fmla="*/ 169517 w 169517"/>
                <a:gd name="csY5" fmla="*/ 73316 h 857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69517" h="85710">
                  <a:moveTo>
                    <a:pt x="169517" y="73316"/>
                  </a:moveTo>
                  <a:cubicBezTo>
                    <a:pt x="147881" y="84821"/>
                    <a:pt x="121901" y="88244"/>
                    <a:pt x="97864" y="83887"/>
                  </a:cubicBezTo>
                  <a:cubicBezTo>
                    <a:pt x="77623" y="80219"/>
                    <a:pt x="61699" y="68168"/>
                    <a:pt x="50018" y="51586"/>
                  </a:cubicBezTo>
                  <a:cubicBezTo>
                    <a:pt x="35834" y="31452"/>
                    <a:pt x="20067" y="14597"/>
                    <a:pt x="0" y="0"/>
                  </a:cubicBezTo>
                  <a:cubicBezTo>
                    <a:pt x="124484" y="2392"/>
                    <a:pt x="169502" y="73316"/>
                    <a:pt x="169502" y="73316"/>
                  </a:cubicBezTo>
                  <a:lnTo>
                    <a:pt x="169517" y="73316"/>
                  </a:ln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9CE1F3C0-1548-2603-2170-1B4BE79464A2}"/>
                </a:ext>
              </a:extLst>
            </p:cNvPr>
            <p:cNvSpPr/>
            <p:nvPr/>
          </p:nvSpPr>
          <p:spPr>
            <a:xfrm>
              <a:off x="6209734" y="1076287"/>
              <a:ext cx="1686792" cy="920112"/>
            </a:xfrm>
            <a:custGeom>
              <a:avLst/>
              <a:gdLst>
                <a:gd name="csX0" fmla="*/ 0 w 169502"/>
                <a:gd name="csY0" fmla="*/ 19144 h 92460"/>
                <a:gd name="csX1" fmla="*/ 169502 w 169502"/>
                <a:gd name="csY1" fmla="*/ 92460 h 92460"/>
                <a:gd name="csX2" fmla="*/ 0 w 169502"/>
                <a:gd name="csY2" fmla="*/ 19144 h 924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69502" h="92460">
                  <a:moveTo>
                    <a:pt x="0" y="19144"/>
                  </a:moveTo>
                  <a:cubicBezTo>
                    <a:pt x="134978" y="-50548"/>
                    <a:pt x="169502" y="92460"/>
                    <a:pt x="169502" y="92460"/>
                  </a:cubicBezTo>
                  <a:cubicBezTo>
                    <a:pt x="169502" y="92460"/>
                    <a:pt x="115816" y="33094"/>
                    <a:pt x="0" y="1914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orme libre 10">
            <a:extLst>
              <a:ext uri="{FF2B5EF4-FFF2-40B4-BE49-F238E27FC236}">
                <a16:creationId xmlns:a16="http://schemas.microsoft.com/office/drawing/2014/main" id="{E845B3B4-997D-11E2-5CAC-B184265B6305}"/>
              </a:ext>
            </a:extLst>
          </p:cNvPr>
          <p:cNvSpPr/>
          <p:nvPr/>
        </p:nvSpPr>
        <p:spPr>
          <a:xfrm>
            <a:off x="7855735" y="1425802"/>
            <a:ext cx="304196" cy="456672"/>
          </a:xfrm>
          <a:custGeom>
            <a:avLst/>
            <a:gdLst>
              <a:gd name="csX0" fmla="*/ 27821 w 30568"/>
              <a:gd name="csY0" fmla="*/ 45273 h 45890"/>
              <a:gd name="csX1" fmla="*/ 27922 w 30568"/>
              <a:gd name="csY1" fmla="*/ 45273 h 45890"/>
              <a:gd name="csX2" fmla="*/ 27893 w 30568"/>
              <a:gd name="csY2" fmla="*/ 45071 h 45890"/>
              <a:gd name="csX3" fmla="*/ 26857 w 30568"/>
              <a:gd name="csY3" fmla="*/ 14813 h 45890"/>
              <a:gd name="csX4" fmla="*/ 331 w 30568"/>
              <a:gd name="csY4" fmla="*/ 43 h 45890"/>
              <a:gd name="csX5" fmla="*/ 0 w 30568"/>
              <a:gd name="csY5" fmla="*/ 0 h 45890"/>
              <a:gd name="csX6" fmla="*/ 101 w 30568"/>
              <a:gd name="csY6" fmla="*/ 316 h 45890"/>
              <a:gd name="csX7" fmla="*/ 3251 w 30568"/>
              <a:gd name="csY7" fmla="*/ 20436 h 45890"/>
              <a:gd name="csX8" fmla="*/ 9135 w 30568"/>
              <a:gd name="csY8" fmla="*/ 35925 h 45890"/>
              <a:gd name="csX9" fmla="*/ 13565 w 30568"/>
              <a:gd name="csY9" fmla="*/ 39692 h 45890"/>
              <a:gd name="csX10" fmla="*/ 27476 w 30568"/>
              <a:gd name="csY10" fmla="*/ 45258 h 45890"/>
              <a:gd name="csX11" fmla="*/ 27548 w 30568"/>
              <a:gd name="csY11" fmla="*/ 45891 h 45890"/>
              <a:gd name="csX12" fmla="*/ 27792 w 30568"/>
              <a:gd name="csY12" fmla="*/ 45287 h 458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0568" h="45890">
                <a:moveTo>
                  <a:pt x="27821" y="45273"/>
                </a:moveTo>
                <a:lnTo>
                  <a:pt x="27922" y="45273"/>
                </a:lnTo>
                <a:cubicBezTo>
                  <a:pt x="27922" y="45273"/>
                  <a:pt x="27893" y="45071"/>
                  <a:pt x="27893" y="45071"/>
                </a:cubicBezTo>
                <a:cubicBezTo>
                  <a:pt x="28282" y="44036"/>
                  <a:pt x="34323" y="27612"/>
                  <a:pt x="26857" y="14813"/>
                </a:cubicBezTo>
                <a:cubicBezTo>
                  <a:pt x="22182" y="6802"/>
                  <a:pt x="13263" y="1826"/>
                  <a:pt x="331" y="43"/>
                </a:cubicBezTo>
                <a:lnTo>
                  <a:pt x="0" y="0"/>
                </a:lnTo>
                <a:lnTo>
                  <a:pt x="101" y="316"/>
                </a:lnTo>
                <a:cubicBezTo>
                  <a:pt x="2258" y="6673"/>
                  <a:pt x="3266" y="13058"/>
                  <a:pt x="3251" y="20436"/>
                </a:cubicBezTo>
                <a:cubicBezTo>
                  <a:pt x="3251" y="26649"/>
                  <a:pt x="5279" y="32013"/>
                  <a:pt x="9135" y="35925"/>
                </a:cubicBezTo>
                <a:cubicBezTo>
                  <a:pt x="10501" y="37305"/>
                  <a:pt x="11983" y="38571"/>
                  <a:pt x="13565" y="39692"/>
                </a:cubicBezTo>
                <a:cubicBezTo>
                  <a:pt x="17751" y="42641"/>
                  <a:pt x="22614" y="44611"/>
                  <a:pt x="27476" y="45258"/>
                </a:cubicBezTo>
                <a:lnTo>
                  <a:pt x="27548" y="45891"/>
                </a:lnTo>
                <a:lnTo>
                  <a:pt x="27792" y="45287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17727DBD-CB78-3EB8-3575-F179C778F920}"/>
              </a:ext>
            </a:extLst>
          </p:cNvPr>
          <p:cNvSpPr/>
          <p:nvPr/>
        </p:nvSpPr>
        <p:spPr>
          <a:xfrm>
            <a:off x="6069728" y="3114335"/>
            <a:ext cx="504330" cy="259743"/>
          </a:xfrm>
          <a:custGeom>
            <a:avLst/>
            <a:gdLst>
              <a:gd name="csX0" fmla="*/ 50133 w 50679"/>
              <a:gd name="csY0" fmla="*/ 6740 h 26101"/>
              <a:gd name="csX1" fmla="*/ 50162 w 50679"/>
              <a:gd name="csY1" fmla="*/ 6639 h 26101"/>
              <a:gd name="csX2" fmla="*/ 49946 w 50679"/>
              <a:gd name="csY2" fmla="*/ 6639 h 26101"/>
              <a:gd name="csX3" fmla="*/ 20139 w 50679"/>
              <a:gd name="csY3" fmla="*/ 1275 h 26101"/>
              <a:gd name="csX4" fmla="*/ 115 w 50679"/>
              <a:gd name="csY4" fmla="*/ 24098 h 26101"/>
              <a:gd name="csX5" fmla="*/ 0 w 50679"/>
              <a:gd name="csY5" fmla="*/ 24414 h 26101"/>
              <a:gd name="csX6" fmla="*/ 331 w 50679"/>
              <a:gd name="csY6" fmla="*/ 24371 h 26101"/>
              <a:gd name="csX7" fmla="*/ 20672 w 50679"/>
              <a:gd name="csY7" fmla="*/ 25507 h 26101"/>
              <a:gd name="csX8" fmla="*/ 37057 w 50679"/>
              <a:gd name="csY8" fmla="*/ 23019 h 26101"/>
              <a:gd name="csX9" fmla="*/ 41674 w 50679"/>
              <a:gd name="csY9" fmla="*/ 19467 h 26101"/>
              <a:gd name="csX10" fmla="*/ 50032 w 50679"/>
              <a:gd name="csY10" fmla="*/ 7041 h 26101"/>
              <a:gd name="csX11" fmla="*/ 50680 w 50679"/>
              <a:gd name="csY11" fmla="*/ 7099 h 26101"/>
              <a:gd name="csX12" fmla="*/ 50147 w 50679"/>
              <a:gd name="csY12" fmla="*/ 6740 h 261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0679" h="26101">
                <a:moveTo>
                  <a:pt x="50133" y="6740"/>
                </a:moveTo>
                <a:lnTo>
                  <a:pt x="50162" y="6639"/>
                </a:lnTo>
                <a:lnTo>
                  <a:pt x="49946" y="6639"/>
                </a:lnTo>
                <a:cubicBezTo>
                  <a:pt x="49025" y="6020"/>
                  <a:pt x="34223" y="-3342"/>
                  <a:pt x="20139" y="1275"/>
                </a:cubicBezTo>
                <a:cubicBezTo>
                  <a:pt x="11321" y="4165"/>
                  <a:pt x="4575" y="11845"/>
                  <a:pt x="115" y="24098"/>
                </a:cubicBezTo>
                <a:lnTo>
                  <a:pt x="0" y="24414"/>
                </a:lnTo>
                <a:lnTo>
                  <a:pt x="331" y="24371"/>
                </a:lnTo>
                <a:cubicBezTo>
                  <a:pt x="7006" y="23594"/>
                  <a:pt x="13465" y="23954"/>
                  <a:pt x="20672" y="25507"/>
                </a:cubicBezTo>
                <a:cubicBezTo>
                  <a:pt x="26742" y="26816"/>
                  <a:pt x="32410" y="25953"/>
                  <a:pt x="37057" y="23019"/>
                </a:cubicBezTo>
                <a:cubicBezTo>
                  <a:pt x="38697" y="21984"/>
                  <a:pt x="40236" y="20790"/>
                  <a:pt x="41674" y="19467"/>
                </a:cubicBezTo>
                <a:cubicBezTo>
                  <a:pt x="45443" y="15987"/>
                  <a:pt x="48378" y="11658"/>
                  <a:pt x="50032" y="7041"/>
                </a:cubicBezTo>
                <a:lnTo>
                  <a:pt x="50680" y="7099"/>
                </a:lnTo>
                <a:lnTo>
                  <a:pt x="50147" y="674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EA343FAC-46C0-0728-167E-632DFC78EDCA}"/>
              </a:ext>
            </a:extLst>
          </p:cNvPr>
          <p:cNvSpPr/>
          <p:nvPr/>
        </p:nvSpPr>
        <p:spPr>
          <a:xfrm>
            <a:off x="5505699" y="4610755"/>
            <a:ext cx="504330" cy="259743"/>
          </a:xfrm>
          <a:custGeom>
            <a:avLst/>
            <a:gdLst>
              <a:gd name="csX0" fmla="*/ 547 w 50679"/>
              <a:gd name="csY0" fmla="*/ 6740 h 26101"/>
              <a:gd name="csX1" fmla="*/ 518 w 50679"/>
              <a:gd name="csY1" fmla="*/ 6639 h 26101"/>
              <a:gd name="csX2" fmla="*/ 734 w 50679"/>
              <a:gd name="csY2" fmla="*/ 6639 h 26101"/>
              <a:gd name="csX3" fmla="*/ 30540 w 50679"/>
              <a:gd name="csY3" fmla="*/ 1275 h 26101"/>
              <a:gd name="csX4" fmla="*/ 50565 w 50679"/>
              <a:gd name="csY4" fmla="*/ 24098 h 26101"/>
              <a:gd name="csX5" fmla="*/ 50680 w 50679"/>
              <a:gd name="csY5" fmla="*/ 24414 h 26101"/>
              <a:gd name="csX6" fmla="*/ 50349 w 50679"/>
              <a:gd name="csY6" fmla="*/ 24371 h 26101"/>
              <a:gd name="csX7" fmla="*/ 30008 w 50679"/>
              <a:gd name="csY7" fmla="*/ 25507 h 26101"/>
              <a:gd name="csX8" fmla="*/ 13623 w 50679"/>
              <a:gd name="csY8" fmla="*/ 23019 h 26101"/>
              <a:gd name="csX9" fmla="*/ 9005 w 50679"/>
              <a:gd name="csY9" fmla="*/ 19467 h 26101"/>
              <a:gd name="csX10" fmla="*/ 647 w 50679"/>
              <a:gd name="csY10" fmla="*/ 7041 h 26101"/>
              <a:gd name="csX11" fmla="*/ 0 w 50679"/>
              <a:gd name="csY11" fmla="*/ 7099 h 26101"/>
              <a:gd name="csX12" fmla="*/ 532 w 50679"/>
              <a:gd name="csY12" fmla="*/ 6740 h 261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0679" h="26101">
                <a:moveTo>
                  <a:pt x="547" y="6740"/>
                </a:moveTo>
                <a:lnTo>
                  <a:pt x="518" y="6639"/>
                </a:lnTo>
                <a:lnTo>
                  <a:pt x="734" y="6639"/>
                </a:lnTo>
                <a:cubicBezTo>
                  <a:pt x="1654" y="6020"/>
                  <a:pt x="16457" y="-3342"/>
                  <a:pt x="30540" y="1275"/>
                </a:cubicBezTo>
                <a:cubicBezTo>
                  <a:pt x="39358" y="4165"/>
                  <a:pt x="46105" y="11845"/>
                  <a:pt x="50565" y="24098"/>
                </a:cubicBezTo>
                <a:lnTo>
                  <a:pt x="50680" y="24414"/>
                </a:lnTo>
                <a:lnTo>
                  <a:pt x="50349" y="24371"/>
                </a:lnTo>
                <a:cubicBezTo>
                  <a:pt x="43674" y="23594"/>
                  <a:pt x="37215" y="23954"/>
                  <a:pt x="30008" y="25507"/>
                </a:cubicBezTo>
                <a:cubicBezTo>
                  <a:pt x="23937" y="26816"/>
                  <a:pt x="18269" y="25953"/>
                  <a:pt x="13623" y="23019"/>
                </a:cubicBezTo>
                <a:cubicBezTo>
                  <a:pt x="11983" y="21984"/>
                  <a:pt x="10444" y="20790"/>
                  <a:pt x="9005" y="19467"/>
                </a:cubicBezTo>
                <a:cubicBezTo>
                  <a:pt x="5236" y="15987"/>
                  <a:pt x="2302" y="11658"/>
                  <a:pt x="647" y="7041"/>
                </a:cubicBezTo>
                <a:lnTo>
                  <a:pt x="0" y="7099"/>
                </a:lnTo>
                <a:lnTo>
                  <a:pt x="532" y="674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6FC51F80-D2BD-AA67-F0AF-34AF3B88E57D}"/>
              </a:ext>
            </a:extLst>
          </p:cNvPr>
          <p:cNvSpPr/>
          <p:nvPr/>
        </p:nvSpPr>
        <p:spPr>
          <a:xfrm>
            <a:off x="7980855" y="2019784"/>
            <a:ext cx="504330" cy="259743"/>
          </a:xfrm>
          <a:custGeom>
            <a:avLst/>
            <a:gdLst>
              <a:gd name="csX0" fmla="*/ 547 w 50679"/>
              <a:gd name="csY0" fmla="*/ 6740 h 26101"/>
              <a:gd name="csX1" fmla="*/ 518 w 50679"/>
              <a:gd name="csY1" fmla="*/ 6639 h 26101"/>
              <a:gd name="csX2" fmla="*/ 734 w 50679"/>
              <a:gd name="csY2" fmla="*/ 6639 h 26101"/>
              <a:gd name="csX3" fmla="*/ 30540 w 50679"/>
              <a:gd name="csY3" fmla="*/ 1275 h 26101"/>
              <a:gd name="csX4" fmla="*/ 50565 w 50679"/>
              <a:gd name="csY4" fmla="*/ 24098 h 26101"/>
              <a:gd name="csX5" fmla="*/ 50680 w 50679"/>
              <a:gd name="csY5" fmla="*/ 24414 h 26101"/>
              <a:gd name="csX6" fmla="*/ 50349 w 50679"/>
              <a:gd name="csY6" fmla="*/ 24371 h 26101"/>
              <a:gd name="csX7" fmla="*/ 30008 w 50679"/>
              <a:gd name="csY7" fmla="*/ 25507 h 26101"/>
              <a:gd name="csX8" fmla="*/ 13623 w 50679"/>
              <a:gd name="csY8" fmla="*/ 23019 h 26101"/>
              <a:gd name="csX9" fmla="*/ 9005 w 50679"/>
              <a:gd name="csY9" fmla="*/ 19467 h 26101"/>
              <a:gd name="csX10" fmla="*/ 647 w 50679"/>
              <a:gd name="csY10" fmla="*/ 7041 h 26101"/>
              <a:gd name="csX11" fmla="*/ 0 w 50679"/>
              <a:gd name="csY11" fmla="*/ 7099 h 26101"/>
              <a:gd name="csX12" fmla="*/ 532 w 50679"/>
              <a:gd name="csY12" fmla="*/ 6740 h 261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0679" h="26101">
                <a:moveTo>
                  <a:pt x="547" y="6740"/>
                </a:moveTo>
                <a:lnTo>
                  <a:pt x="518" y="6639"/>
                </a:lnTo>
                <a:lnTo>
                  <a:pt x="734" y="6639"/>
                </a:lnTo>
                <a:cubicBezTo>
                  <a:pt x="1654" y="6020"/>
                  <a:pt x="16457" y="-3342"/>
                  <a:pt x="30540" y="1275"/>
                </a:cubicBezTo>
                <a:cubicBezTo>
                  <a:pt x="39358" y="4165"/>
                  <a:pt x="46105" y="11845"/>
                  <a:pt x="50565" y="24098"/>
                </a:cubicBezTo>
                <a:lnTo>
                  <a:pt x="50680" y="24414"/>
                </a:lnTo>
                <a:lnTo>
                  <a:pt x="50349" y="24371"/>
                </a:lnTo>
                <a:cubicBezTo>
                  <a:pt x="43674" y="23594"/>
                  <a:pt x="37215" y="23954"/>
                  <a:pt x="30008" y="25507"/>
                </a:cubicBezTo>
                <a:cubicBezTo>
                  <a:pt x="23937" y="26816"/>
                  <a:pt x="18269" y="25953"/>
                  <a:pt x="13623" y="23019"/>
                </a:cubicBezTo>
                <a:cubicBezTo>
                  <a:pt x="11983" y="21984"/>
                  <a:pt x="10444" y="20790"/>
                  <a:pt x="9005" y="19467"/>
                </a:cubicBezTo>
                <a:cubicBezTo>
                  <a:pt x="5236" y="15987"/>
                  <a:pt x="2302" y="11658"/>
                  <a:pt x="647" y="7041"/>
                </a:cubicBezTo>
                <a:lnTo>
                  <a:pt x="0" y="7099"/>
                </a:lnTo>
                <a:lnTo>
                  <a:pt x="532" y="674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0A379D52-ED30-7B13-A550-81E8FD9F7279}"/>
              </a:ext>
            </a:extLst>
          </p:cNvPr>
          <p:cNvSpPr/>
          <p:nvPr/>
        </p:nvSpPr>
        <p:spPr>
          <a:xfrm>
            <a:off x="6627606" y="3275051"/>
            <a:ext cx="504330" cy="259743"/>
          </a:xfrm>
          <a:custGeom>
            <a:avLst/>
            <a:gdLst>
              <a:gd name="csX0" fmla="*/ 547 w 50679"/>
              <a:gd name="csY0" fmla="*/ 6740 h 26101"/>
              <a:gd name="csX1" fmla="*/ 518 w 50679"/>
              <a:gd name="csY1" fmla="*/ 6639 h 26101"/>
              <a:gd name="csX2" fmla="*/ 734 w 50679"/>
              <a:gd name="csY2" fmla="*/ 6639 h 26101"/>
              <a:gd name="csX3" fmla="*/ 30540 w 50679"/>
              <a:gd name="csY3" fmla="*/ 1275 h 26101"/>
              <a:gd name="csX4" fmla="*/ 50565 w 50679"/>
              <a:gd name="csY4" fmla="*/ 24098 h 26101"/>
              <a:gd name="csX5" fmla="*/ 50680 w 50679"/>
              <a:gd name="csY5" fmla="*/ 24414 h 26101"/>
              <a:gd name="csX6" fmla="*/ 50349 w 50679"/>
              <a:gd name="csY6" fmla="*/ 24371 h 26101"/>
              <a:gd name="csX7" fmla="*/ 30008 w 50679"/>
              <a:gd name="csY7" fmla="*/ 25507 h 26101"/>
              <a:gd name="csX8" fmla="*/ 13623 w 50679"/>
              <a:gd name="csY8" fmla="*/ 23019 h 26101"/>
              <a:gd name="csX9" fmla="*/ 9005 w 50679"/>
              <a:gd name="csY9" fmla="*/ 19467 h 26101"/>
              <a:gd name="csX10" fmla="*/ 647 w 50679"/>
              <a:gd name="csY10" fmla="*/ 7041 h 26101"/>
              <a:gd name="csX11" fmla="*/ 0 w 50679"/>
              <a:gd name="csY11" fmla="*/ 7099 h 26101"/>
              <a:gd name="csX12" fmla="*/ 532 w 50679"/>
              <a:gd name="csY12" fmla="*/ 6740 h 261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0679" h="26101">
                <a:moveTo>
                  <a:pt x="547" y="6740"/>
                </a:moveTo>
                <a:lnTo>
                  <a:pt x="518" y="6639"/>
                </a:lnTo>
                <a:lnTo>
                  <a:pt x="734" y="6639"/>
                </a:lnTo>
                <a:cubicBezTo>
                  <a:pt x="1654" y="6020"/>
                  <a:pt x="16457" y="-3342"/>
                  <a:pt x="30540" y="1275"/>
                </a:cubicBezTo>
                <a:cubicBezTo>
                  <a:pt x="39358" y="4165"/>
                  <a:pt x="46105" y="11845"/>
                  <a:pt x="50565" y="24098"/>
                </a:cubicBezTo>
                <a:lnTo>
                  <a:pt x="50680" y="24414"/>
                </a:lnTo>
                <a:lnTo>
                  <a:pt x="50349" y="24371"/>
                </a:lnTo>
                <a:cubicBezTo>
                  <a:pt x="43674" y="23594"/>
                  <a:pt x="37215" y="23954"/>
                  <a:pt x="30008" y="25507"/>
                </a:cubicBezTo>
                <a:cubicBezTo>
                  <a:pt x="23937" y="26816"/>
                  <a:pt x="18269" y="25953"/>
                  <a:pt x="13623" y="23019"/>
                </a:cubicBezTo>
                <a:cubicBezTo>
                  <a:pt x="11983" y="21984"/>
                  <a:pt x="10444" y="20790"/>
                  <a:pt x="9005" y="19467"/>
                </a:cubicBezTo>
                <a:cubicBezTo>
                  <a:pt x="5236" y="15987"/>
                  <a:pt x="2302" y="11658"/>
                  <a:pt x="647" y="7041"/>
                </a:cubicBezTo>
                <a:lnTo>
                  <a:pt x="0" y="7099"/>
                </a:lnTo>
                <a:lnTo>
                  <a:pt x="532" y="674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28" name="Graphic 13" descr="Bullseye with solid fill">
            <a:extLst>
              <a:ext uri="{FF2B5EF4-FFF2-40B4-BE49-F238E27FC236}">
                <a16:creationId xmlns:a16="http://schemas.microsoft.com/office/drawing/2014/main" id="{97853974-FBE3-A100-0C9D-8D91BB7BC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73306" y="3407050"/>
            <a:ext cx="444225" cy="444225"/>
          </a:xfrm>
          <a:prstGeom prst="rect">
            <a:avLst/>
          </a:prstGeom>
        </p:spPr>
      </p:pic>
      <p:pic>
        <p:nvPicPr>
          <p:cNvPr id="29" name="Graphic 14" descr="Database with solid fill">
            <a:extLst>
              <a:ext uri="{FF2B5EF4-FFF2-40B4-BE49-F238E27FC236}">
                <a16:creationId xmlns:a16="http://schemas.microsoft.com/office/drawing/2014/main" id="{25D867C1-00F3-2029-6DE4-5158717847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98532" y="3861655"/>
            <a:ext cx="444225" cy="444225"/>
          </a:xfrm>
          <a:prstGeom prst="rect">
            <a:avLst/>
          </a:prstGeom>
        </p:spPr>
      </p:pic>
      <p:pic>
        <p:nvPicPr>
          <p:cNvPr id="30" name="Graphic 15" descr="Gears with solid fill">
            <a:extLst>
              <a:ext uri="{FF2B5EF4-FFF2-40B4-BE49-F238E27FC236}">
                <a16:creationId xmlns:a16="http://schemas.microsoft.com/office/drawing/2014/main" id="{E6C20A28-C3FC-88AD-6333-E4F52DE782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40461" y="2682560"/>
            <a:ext cx="444225" cy="444225"/>
          </a:xfrm>
          <a:prstGeom prst="rect">
            <a:avLst/>
          </a:prstGeom>
        </p:spPr>
      </p:pic>
      <p:pic>
        <p:nvPicPr>
          <p:cNvPr id="31" name="Graphic 16" descr="Hourglass 30% with solid fill">
            <a:extLst>
              <a:ext uri="{FF2B5EF4-FFF2-40B4-BE49-F238E27FC236}">
                <a16:creationId xmlns:a16="http://schemas.microsoft.com/office/drawing/2014/main" id="{D0ACB036-AA5B-9ED7-60C0-5C4B8CE9A0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56477" y="2197106"/>
            <a:ext cx="444225" cy="444225"/>
          </a:xfrm>
          <a:prstGeom prst="rect">
            <a:avLst/>
          </a:prstGeom>
        </p:spPr>
      </p:pic>
      <p:pic>
        <p:nvPicPr>
          <p:cNvPr id="33" name="Graphic 17" descr="Lightbulb with solid fill">
            <a:extLst>
              <a:ext uri="{FF2B5EF4-FFF2-40B4-BE49-F238E27FC236}">
                <a16:creationId xmlns:a16="http://schemas.microsoft.com/office/drawing/2014/main" id="{E2EEA531-4813-083A-DC11-527C007E78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98302" y="1285537"/>
            <a:ext cx="444225" cy="444225"/>
          </a:xfrm>
          <a:prstGeom prst="rect">
            <a:avLst/>
          </a:prstGeom>
        </p:spPr>
      </p:pic>
      <p:pic>
        <p:nvPicPr>
          <p:cNvPr id="34" name="Graphic 18" descr="Research with solid fill">
            <a:extLst>
              <a:ext uri="{FF2B5EF4-FFF2-40B4-BE49-F238E27FC236}">
                <a16:creationId xmlns:a16="http://schemas.microsoft.com/office/drawing/2014/main" id="{EFE15B0E-367A-2BE9-0C97-4AA0BDAC40A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64313" y="1162434"/>
            <a:ext cx="444225" cy="44422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5DFAA0C-5140-68B5-1842-799EBF3DE112}"/>
              </a:ext>
            </a:extLst>
          </p:cNvPr>
          <p:cNvGrpSpPr/>
          <p:nvPr/>
        </p:nvGrpSpPr>
        <p:grpSpPr>
          <a:xfrm>
            <a:off x="8407248" y="3495279"/>
            <a:ext cx="2721056" cy="1167042"/>
            <a:chOff x="8921977" y="3008799"/>
            <a:chExt cx="2926080" cy="116704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95799E5-204C-D755-EB27-9827492636B9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1A5BF07-D054-EB70-E9A5-D2BF8382AD8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3A573ED-4BAA-20A8-CEFF-BA0314FDD988}"/>
              </a:ext>
            </a:extLst>
          </p:cNvPr>
          <p:cNvGrpSpPr/>
          <p:nvPr/>
        </p:nvGrpSpPr>
        <p:grpSpPr>
          <a:xfrm>
            <a:off x="7585659" y="4970774"/>
            <a:ext cx="2721056" cy="1167042"/>
            <a:chOff x="8921977" y="4713893"/>
            <a:chExt cx="2926080" cy="11670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9CCF545-744A-555B-6DC9-4FA152440F01}"/>
                </a:ext>
              </a:extLst>
            </p:cNvPr>
            <p:cNvSpPr txBox="1"/>
            <p:nvPr/>
          </p:nvSpPr>
          <p:spPr>
            <a:xfrm>
              <a:off x="8921977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81DDA8-5E3F-C861-4C40-4242E95B86A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E496D4-8E89-DDDC-9DA3-D7B9FADDA5F9}"/>
              </a:ext>
            </a:extLst>
          </p:cNvPr>
          <p:cNvGrpSpPr/>
          <p:nvPr/>
        </p:nvGrpSpPr>
        <p:grpSpPr>
          <a:xfrm>
            <a:off x="1043271" y="2195275"/>
            <a:ext cx="2721056" cy="1167042"/>
            <a:chOff x="332936" y="3008799"/>
            <a:chExt cx="2926080" cy="116704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46B68A1-64AD-1846-9F30-65836557AB40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FEECD71-D2C0-BA0E-56FD-F9CF406C7EE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E8A6CA8-E926-5AFB-7148-B4005861A290}"/>
              </a:ext>
            </a:extLst>
          </p:cNvPr>
          <p:cNvGrpSpPr/>
          <p:nvPr/>
        </p:nvGrpSpPr>
        <p:grpSpPr>
          <a:xfrm>
            <a:off x="288074" y="3493853"/>
            <a:ext cx="2721056" cy="1167042"/>
            <a:chOff x="332936" y="4713893"/>
            <a:chExt cx="2926080" cy="1167042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C97B3A5-3694-C637-54E0-7095DBD9DA97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F29D7B7-33FB-D7D8-84D5-C06D1598D9B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560AB12-EED2-2DDC-48BB-3EF83607B9B2}"/>
              </a:ext>
            </a:extLst>
          </p:cNvPr>
          <p:cNvGrpSpPr/>
          <p:nvPr/>
        </p:nvGrpSpPr>
        <p:grpSpPr>
          <a:xfrm>
            <a:off x="9228837" y="2019784"/>
            <a:ext cx="2721056" cy="1167042"/>
            <a:chOff x="8921977" y="1303705"/>
            <a:chExt cx="2926080" cy="1167042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A5A1396-A1A5-775D-2294-CB72CA01FFAD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3FCF53C-6CB7-9212-EF8C-20452B6DFA3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028FF2D-4477-CDD9-D9FE-15B856C1D07D}"/>
              </a:ext>
            </a:extLst>
          </p:cNvPr>
          <p:cNvGrpSpPr/>
          <p:nvPr/>
        </p:nvGrpSpPr>
        <p:grpSpPr>
          <a:xfrm>
            <a:off x="2403799" y="896697"/>
            <a:ext cx="2721056" cy="1167042"/>
            <a:chOff x="332936" y="2689321"/>
            <a:chExt cx="2926080" cy="116704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1B6A706-D68B-EB98-CB67-F442EFED6C0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046E0CC-6B3B-6B2E-56AA-F2686CCE1AF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0590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01ED5-C339-DEB7-20A3-77488B845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A5F87-16B0-9482-33DC-814A0646D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6-Leaf Growth Diagram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2C8B97B9-51CB-6982-073C-FC884E54BAB2}"/>
              </a:ext>
            </a:extLst>
          </p:cNvPr>
          <p:cNvSpPr/>
          <p:nvPr/>
        </p:nvSpPr>
        <p:spPr>
          <a:xfrm>
            <a:off x="2253932" y="1920837"/>
            <a:ext cx="5909293" cy="3860876"/>
          </a:xfrm>
          <a:custGeom>
            <a:avLst/>
            <a:gdLst>
              <a:gd name="csX0" fmla="*/ 393410 w 593812"/>
              <a:gd name="csY0" fmla="*/ 183866 h 387971"/>
              <a:gd name="csX1" fmla="*/ 0 w 593812"/>
              <a:gd name="csY1" fmla="*/ 368192 h 387971"/>
              <a:gd name="csX2" fmla="*/ 23017 w 593812"/>
              <a:gd name="csY2" fmla="*/ 387881 h 387971"/>
              <a:gd name="csX3" fmla="*/ 183212 w 593812"/>
              <a:gd name="csY3" fmla="*/ 356357 h 387971"/>
              <a:gd name="csX4" fmla="*/ 455613 w 593812"/>
              <a:gd name="csY4" fmla="*/ 116532 h 387971"/>
              <a:gd name="csX5" fmla="*/ 593813 w 593812"/>
              <a:gd name="csY5" fmla="*/ 0 h 387971"/>
              <a:gd name="csX6" fmla="*/ 393410 w 593812"/>
              <a:gd name="csY6" fmla="*/ 183866 h 3879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93812" h="387971">
                <a:moveTo>
                  <a:pt x="393410" y="183866"/>
                </a:moveTo>
                <a:cubicBezTo>
                  <a:pt x="286542" y="320662"/>
                  <a:pt x="169603" y="361778"/>
                  <a:pt x="0" y="368192"/>
                </a:cubicBezTo>
                <a:cubicBezTo>
                  <a:pt x="748" y="380072"/>
                  <a:pt x="11163" y="388974"/>
                  <a:pt x="23017" y="387881"/>
                </a:cubicBezTo>
                <a:cubicBezTo>
                  <a:pt x="77249" y="382890"/>
                  <a:pt x="131626" y="374650"/>
                  <a:pt x="183212" y="356357"/>
                </a:cubicBezTo>
                <a:cubicBezTo>
                  <a:pt x="320534" y="307561"/>
                  <a:pt x="371343" y="224537"/>
                  <a:pt x="455613" y="116532"/>
                </a:cubicBezTo>
                <a:cubicBezTo>
                  <a:pt x="493691" y="69462"/>
                  <a:pt x="537739" y="24995"/>
                  <a:pt x="593813" y="0"/>
                </a:cubicBezTo>
                <a:cubicBezTo>
                  <a:pt x="507501" y="35522"/>
                  <a:pt x="450607" y="113901"/>
                  <a:pt x="393410" y="18386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BAE7B1F-1AE2-39E3-75D9-5F525F384AE0}"/>
              </a:ext>
            </a:extLst>
          </p:cNvPr>
          <p:cNvGrpSpPr/>
          <p:nvPr/>
        </p:nvGrpSpPr>
        <p:grpSpPr>
          <a:xfrm>
            <a:off x="8204315" y="1129468"/>
            <a:ext cx="1733752" cy="961868"/>
            <a:chOff x="8204315" y="1129468"/>
            <a:chExt cx="1733752" cy="961868"/>
          </a:xfrm>
        </p:grpSpPr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0CDC84E8-F1BE-3422-6BED-392474B79033}"/>
                </a:ext>
              </a:extLst>
            </p:cNvPr>
            <p:cNvSpPr/>
            <p:nvPr/>
          </p:nvSpPr>
          <p:spPr>
            <a:xfrm>
              <a:off x="8204315" y="1401451"/>
              <a:ext cx="1733752" cy="689885"/>
            </a:xfrm>
            <a:custGeom>
              <a:avLst/>
              <a:gdLst>
                <a:gd name="csX0" fmla="*/ 0 w 174220"/>
                <a:gd name="csY0" fmla="*/ 47580 h 67805"/>
                <a:gd name="csX1" fmla="*/ 67885 w 174220"/>
                <a:gd name="csY1" fmla="*/ 67729 h 67805"/>
                <a:gd name="csX2" fmla="*/ 118665 w 174220"/>
                <a:gd name="csY2" fmla="*/ 43093 h 67805"/>
                <a:gd name="csX3" fmla="*/ 174221 w 174220"/>
                <a:gd name="csY3" fmla="*/ 93 h 67805"/>
                <a:gd name="csX4" fmla="*/ 14 w 174220"/>
                <a:gd name="csY4" fmla="*/ 47595 h 67805"/>
                <a:gd name="csX0" fmla="*/ 0 w 174221"/>
                <a:gd name="csY0" fmla="*/ 49100 h 69325"/>
                <a:gd name="csX1" fmla="*/ 67885 w 174221"/>
                <a:gd name="csY1" fmla="*/ 69249 h 69325"/>
                <a:gd name="csX2" fmla="*/ 118665 w 174221"/>
                <a:gd name="csY2" fmla="*/ 44613 h 69325"/>
                <a:gd name="csX3" fmla="*/ 174221 w 174221"/>
                <a:gd name="csY3" fmla="*/ 1613 h 69325"/>
                <a:gd name="csX4" fmla="*/ 14 w 174221"/>
                <a:gd name="csY4" fmla="*/ 49115 h 69325"/>
                <a:gd name="csX5" fmla="*/ 0 w 174221"/>
                <a:gd name="csY5" fmla="*/ 49100 h 693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74221" h="69325">
                  <a:moveTo>
                    <a:pt x="0" y="49100"/>
                  </a:moveTo>
                  <a:cubicBezTo>
                    <a:pt x="19348" y="63223"/>
                    <a:pt x="44005" y="70140"/>
                    <a:pt x="67885" y="69249"/>
                  </a:cubicBezTo>
                  <a:cubicBezTo>
                    <a:pt x="87981" y="68501"/>
                    <a:pt x="105056" y="59038"/>
                    <a:pt x="118665" y="44613"/>
                  </a:cubicBezTo>
                  <a:cubicBezTo>
                    <a:pt x="135179" y="27082"/>
                    <a:pt x="152772" y="12960"/>
                    <a:pt x="174221" y="1613"/>
                  </a:cubicBezTo>
                  <a:cubicBezTo>
                    <a:pt x="57010" y="-10453"/>
                    <a:pt x="14" y="49115"/>
                    <a:pt x="14" y="49115"/>
                  </a:cubicBezTo>
                  <a:cubicBezTo>
                    <a:pt x="9" y="49110"/>
                    <a:pt x="5" y="49105"/>
                    <a:pt x="0" y="49100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46FC7E27-FD24-B67F-162B-CA22D90746D5}"/>
                </a:ext>
              </a:extLst>
            </p:cNvPr>
            <p:cNvSpPr/>
            <p:nvPr/>
          </p:nvSpPr>
          <p:spPr>
            <a:xfrm>
              <a:off x="8204315" y="1129468"/>
              <a:ext cx="1733603" cy="760600"/>
            </a:xfrm>
            <a:custGeom>
              <a:avLst/>
              <a:gdLst>
                <a:gd name="csX0" fmla="*/ 174206 w 174206"/>
                <a:gd name="csY0" fmla="*/ 28930 h 76431"/>
                <a:gd name="csX1" fmla="*/ 0 w 174206"/>
                <a:gd name="csY1" fmla="*/ 76431 h 76431"/>
                <a:gd name="csX2" fmla="*/ 174206 w 174206"/>
                <a:gd name="csY2" fmla="*/ 28930 h 764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74206" h="76431">
                  <a:moveTo>
                    <a:pt x="174206" y="28930"/>
                  </a:moveTo>
                  <a:cubicBezTo>
                    <a:pt x="53211" y="-57200"/>
                    <a:pt x="0" y="76431"/>
                    <a:pt x="0" y="76431"/>
                  </a:cubicBezTo>
                  <a:cubicBezTo>
                    <a:pt x="0" y="76431"/>
                    <a:pt x="60174" y="26399"/>
                    <a:pt x="174206" y="2893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C3EB78C-C1EF-D3F8-DCE5-912B25AF8C54}"/>
              </a:ext>
            </a:extLst>
          </p:cNvPr>
          <p:cNvGrpSpPr/>
          <p:nvPr/>
        </p:nvGrpSpPr>
        <p:grpSpPr>
          <a:xfrm>
            <a:off x="6966165" y="2396129"/>
            <a:ext cx="2104812" cy="1048445"/>
            <a:chOff x="6966165" y="2396129"/>
            <a:chExt cx="2104812" cy="1048445"/>
          </a:xfrm>
        </p:grpSpPr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A013AF28-094F-E0D6-7D2A-EA2C8707ED66}"/>
                </a:ext>
              </a:extLst>
            </p:cNvPr>
            <p:cNvSpPr/>
            <p:nvPr/>
          </p:nvSpPr>
          <p:spPr>
            <a:xfrm>
              <a:off x="6966165" y="2757417"/>
              <a:ext cx="2104663" cy="687157"/>
            </a:xfrm>
            <a:custGeom>
              <a:avLst/>
              <a:gdLst>
                <a:gd name="csX0" fmla="*/ 0 w 211493"/>
                <a:gd name="csY0" fmla="*/ 15714 h 62509"/>
                <a:gd name="csX1" fmla="*/ 69970 w 211493"/>
                <a:gd name="csY1" fmla="*/ 60239 h 62509"/>
                <a:gd name="csX2" fmla="*/ 135093 w 211493"/>
                <a:gd name="csY2" fmla="*/ 48806 h 62509"/>
                <a:gd name="csX3" fmla="*/ 211493 w 211493"/>
                <a:gd name="csY3" fmla="*/ 18231 h 62509"/>
                <a:gd name="csX4" fmla="*/ 0 w 211493"/>
                <a:gd name="csY4" fmla="*/ 15729 h 62509"/>
                <a:gd name="csX0" fmla="*/ 0 w 211493"/>
                <a:gd name="csY0" fmla="*/ 22256 h 69051"/>
                <a:gd name="csX1" fmla="*/ 69970 w 211493"/>
                <a:gd name="csY1" fmla="*/ 66781 h 69051"/>
                <a:gd name="csX2" fmla="*/ 135093 w 211493"/>
                <a:gd name="csY2" fmla="*/ 55348 h 69051"/>
                <a:gd name="csX3" fmla="*/ 211493 w 211493"/>
                <a:gd name="csY3" fmla="*/ 24773 h 69051"/>
                <a:gd name="csX4" fmla="*/ 0 w 211493"/>
                <a:gd name="csY4" fmla="*/ 22271 h 69051"/>
                <a:gd name="csX5" fmla="*/ 0 w 211493"/>
                <a:gd name="csY5" fmla="*/ 22256 h 69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1493" h="69051">
                  <a:moveTo>
                    <a:pt x="0" y="22256"/>
                  </a:moveTo>
                  <a:cubicBezTo>
                    <a:pt x="17248" y="44389"/>
                    <a:pt x="42796" y="60108"/>
                    <a:pt x="69970" y="66781"/>
                  </a:cubicBezTo>
                  <a:cubicBezTo>
                    <a:pt x="92857" y="72390"/>
                    <a:pt x="115126" y="67241"/>
                    <a:pt x="135093" y="55348"/>
                  </a:cubicBezTo>
                  <a:cubicBezTo>
                    <a:pt x="159332" y="40909"/>
                    <a:pt x="183701" y="30655"/>
                    <a:pt x="211493" y="24773"/>
                  </a:cubicBezTo>
                  <a:cubicBezTo>
                    <a:pt x="81267" y="-29468"/>
                    <a:pt x="0" y="22271"/>
                    <a:pt x="0" y="22271"/>
                  </a:cubicBezTo>
                  <a:lnTo>
                    <a:pt x="0" y="22256"/>
                  </a:ln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BCE361E0-CAC1-888D-E01F-2812BDA07CC1}"/>
                </a:ext>
              </a:extLst>
            </p:cNvPr>
            <p:cNvSpPr/>
            <p:nvPr/>
          </p:nvSpPr>
          <p:spPr>
            <a:xfrm>
              <a:off x="6966314" y="2396129"/>
              <a:ext cx="2104663" cy="607665"/>
            </a:xfrm>
            <a:custGeom>
              <a:avLst/>
              <a:gdLst>
                <a:gd name="csX0" fmla="*/ 211493 w 211493"/>
                <a:gd name="csY0" fmla="*/ 61064 h 61063"/>
                <a:gd name="csX1" fmla="*/ 0 w 211493"/>
                <a:gd name="csY1" fmla="*/ 58562 h 61063"/>
                <a:gd name="csX2" fmla="*/ 211493 w 211493"/>
                <a:gd name="csY2" fmla="*/ 61064 h 61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1493" h="61063">
                  <a:moveTo>
                    <a:pt x="211493" y="61064"/>
                  </a:moveTo>
                  <a:cubicBezTo>
                    <a:pt x="102913" y="-74855"/>
                    <a:pt x="0" y="58562"/>
                    <a:pt x="0" y="58562"/>
                  </a:cubicBezTo>
                  <a:cubicBezTo>
                    <a:pt x="0" y="58562"/>
                    <a:pt x="83881" y="21558"/>
                    <a:pt x="211493" y="6106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45CE897-3585-A472-CF8A-21503F474A0C}"/>
              </a:ext>
            </a:extLst>
          </p:cNvPr>
          <p:cNvGrpSpPr/>
          <p:nvPr/>
        </p:nvGrpSpPr>
        <p:grpSpPr>
          <a:xfrm>
            <a:off x="5836386" y="3606395"/>
            <a:ext cx="2327277" cy="1193677"/>
            <a:chOff x="5836386" y="3606395"/>
            <a:chExt cx="2327277" cy="1193677"/>
          </a:xfrm>
        </p:grpSpPr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F81437BA-A6B8-053B-F73D-54F0352EAE29}"/>
                </a:ext>
              </a:extLst>
            </p:cNvPr>
            <p:cNvSpPr/>
            <p:nvPr/>
          </p:nvSpPr>
          <p:spPr>
            <a:xfrm>
              <a:off x="5836386" y="4020405"/>
              <a:ext cx="2327277" cy="779667"/>
            </a:xfrm>
            <a:custGeom>
              <a:avLst/>
              <a:gdLst>
                <a:gd name="csX0" fmla="*/ 0 w 233862"/>
                <a:gd name="csY0" fmla="*/ 32050 h 73068"/>
                <a:gd name="csX1" fmla="*/ 82903 w 233862"/>
                <a:gd name="csY1" fmla="*/ 72362 h 73068"/>
                <a:gd name="csX2" fmla="*/ 153362 w 233862"/>
                <a:gd name="csY2" fmla="*/ 51509 h 73068"/>
                <a:gd name="csX3" fmla="*/ 233863 w 233862"/>
                <a:gd name="csY3" fmla="*/ 8076 h 73068"/>
                <a:gd name="csX4" fmla="*/ 14 w 233862"/>
                <a:gd name="csY4" fmla="*/ 32065 h 73068"/>
                <a:gd name="csX0" fmla="*/ 0 w 233863"/>
                <a:gd name="csY0" fmla="*/ 37328 h 78347"/>
                <a:gd name="csX1" fmla="*/ 82903 w 233863"/>
                <a:gd name="csY1" fmla="*/ 77640 h 78347"/>
                <a:gd name="csX2" fmla="*/ 153362 w 233863"/>
                <a:gd name="csY2" fmla="*/ 56787 h 78347"/>
                <a:gd name="csX3" fmla="*/ 233863 w 233863"/>
                <a:gd name="csY3" fmla="*/ 13354 h 78347"/>
                <a:gd name="csX4" fmla="*/ 14 w 233863"/>
                <a:gd name="csY4" fmla="*/ 37343 h 78347"/>
                <a:gd name="csX5" fmla="*/ 0 w 233863"/>
                <a:gd name="csY5" fmla="*/ 37328 h 783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33863" h="78347">
                  <a:moveTo>
                    <a:pt x="0" y="37328"/>
                  </a:moveTo>
                  <a:cubicBezTo>
                    <a:pt x="21851" y="59591"/>
                    <a:pt x="52046" y="73713"/>
                    <a:pt x="82903" y="77640"/>
                  </a:cubicBezTo>
                  <a:cubicBezTo>
                    <a:pt x="108883" y="80947"/>
                    <a:pt x="132820" y="72433"/>
                    <a:pt x="153362" y="56787"/>
                  </a:cubicBezTo>
                  <a:cubicBezTo>
                    <a:pt x="178292" y="37774"/>
                    <a:pt x="203912" y="23379"/>
                    <a:pt x="233863" y="13354"/>
                  </a:cubicBezTo>
                  <a:cubicBezTo>
                    <a:pt x="84485" y="-27131"/>
                    <a:pt x="14" y="37343"/>
                    <a:pt x="14" y="37343"/>
                  </a:cubicBezTo>
                  <a:cubicBezTo>
                    <a:pt x="9" y="37338"/>
                    <a:pt x="5" y="37333"/>
                    <a:pt x="0" y="37328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93B31594-1CA6-0D70-D524-27F1402B29B3}"/>
                </a:ext>
              </a:extLst>
            </p:cNvPr>
            <p:cNvSpPr/>
            <p:nvPr/>
          </p:nvSpPr>
          <p:spPr>
            <a:xfrm>
              <a:off x="5836386" y="3606395"/>
              <a:ext cx="2327128" cy="785488"/>
            </a:xfrm>
            <a:custGeom>
              <a:avLst/>
              <a:gdLst>
                <a:gd name="csX0" fmla="*/ 233848 w 233848"/>
                <a:gd name="csY0" fmla="*/ 54944 h 78932"/>
                <a:gd name="csX1" fmla="*/ 0 w 233848"/>
                <a:gd name="csY1" fmla="*/ 78932 h 78932"/>
                <a:gd name="csX2" fmla="*/ 233848 w 233848"/>
                <a:gd name="csY2" fmla="*/ 54944 h 789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33848" h="78932">
                  <a:moveTo>
                    <a:pt x="233848" y="54944"/>
                  </a:moveTo>
                  <a:cubicBezTo>
                    <a:pt x="96756" y="-81392"/>
                    <a:pt x="0" y="78932"/>
                    <a:pt x="0" y="78932"/>
                  </a:cubicBezTo>
                  <a:cubicBezTo>
                    <a:pt x="0" y="78932"/>
                    <a:pt x="87938" y="27461"/>
                    <a:pt x="233848" y="5494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1B6426C-AFB7-DF69-A4E6-38E35FA4BEB3}"/>
              </a:ext>
            </a:extLst>
          </p:cNvPr>
          <p:cNvGrpSpPr/>
          <p:nvPr/>
        </p:nvGrpSpPr>
        <p:grpSpPr>
          <a:xfrm>
            <a:off x="3652410" y="3142119"/>
            <a:ext cx="2327277" cy="1193538"/>
            <a:chOff x="3652410" y="3142119"/>
            <a:chExt cx="2327277" cy="1193538"/>
          </a:xfrm>
        </p:grpSpPr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2F2533C8-7A8C-829F-E0EE-70A2B10CAEC3}"/>
                </a:ext>
              </a:extLst>
            </p:cNvPr>
            <p:cNvSpPr/>
            <p:nvPr/>
          </p:nvSpPr>
          <p:spPr>
            <a:xfrm>
              <a:off x="3652410" y="3553612"/>
              <a:ext cx="2327267" cy="782045"/>
            </a:xfrm>
            <a:custGeom>
              <a:avLst/>
              <a:gdLst>
                <a:gd name="csX0" fmla="*/ 233862 w 233862"/>
                <a:gd name="csY0" fmla="*/ 32050 h 73068"/>
                <a:gd name="csX1" fmla="*/ 150960 w 233862"/>
                <a:gd name="csY1" fmla="*/ 72361 h 73068"/>
                <a:gd name="csX2" fmla="*/ 80500 w 233862"/>
                <a:gd name="csY2" fmla="*/ 51508 h 73068"/>
                <a:gd name="csX3" fmla="*/ 0 w 233862"/>
                <a:gd name="csY3" fmla="*/ 8076 h 73068"/>
                <a:gd name="csX4" fmla="*/ 233848 w 233862"/>
                <a:gd name="csY4" fmla="*/ 32065 h 73068"/>
                <a:gd name="csX0" fmla="*/ 233862 w 233862"/>
                <a:gd name="csY0" fmla="*/ 37568 h 78586"/>
                <a:gd name="csX1" fmla="*/ 150960 w 233862"/>
                <a:gd name="csY1" fmla="*/ 77879 h 78586"/>
                <a:gd name="csX2" fmla="*/ 80500 w 233862"/>
                <a:gd name="csY2" fmla="*/ 57026 h 78586"/>
                <a:gd name="csX3" fmla="*/ 0 w 233862"/>
                <a:gd name="csY3" fmla="*/ 13594 h 78586"/>
                <a:gd name="csX4" fmla="*/ 233848 w 233862"/>
                <a:gd name="csY4" fmla="*/ 37583 h 78586"/>
                <a:gd name="csX5" fmla="*/ 233862 w 233862"/>
                <a:gd name="csY5" fmla="*/ 37568 h 7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33862" h="78586">
                  <a:moveTo>
                    <a:pt x="233862" y="37568"/>
                  </a:moveTo>
                  <a:cubicBezTo>
                    <a:pt x="212011" y="59831"/>
                    <a:pt x="181816" y="73953"/>
                    <a:pt x="150960" y="77879"/>
                  </a:cubicBezTo>
                  <a:cubicBezTo>
                    <a:pt x="124980" y="81187"/>
                    <a:pt x="101043" y="72673"/>
                    <a:pt x="80500" y="57026"/>
                  </a:cubicBezTo>
                  <a:cubicBezTo>
                    <a:pt x="55571" y="38014"/>
                    <a:pt x="29950" y="23618"/>
                    <a:pt x="0" y="13594"/>
                  </a:cubicBezTo>
                  <a:cubicBezTo>
                    <a:pt x="150822" y="-27469"/>
                    <a:pt x="233848" y="37583"/>
                    <a:pt x="233848" y="37583"/>
                  </a:cubicBezTo>
                  <a:cubicBezTo>
                    <a:pt x="233853" y="37578"/>
                    <a:pt x="233857" y="37573"/>
                    <a:pt x="233862" y="37568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A8180524-9FD7-91FD-1D2E-83F132896271}"/>
                </a:ext>
              </a:extLst>
            </p:cNvPr>
            <p:cNvSpPr/>
            <p:nvPr/>
          </p:nvSpPr>
          <p:spPr>
            <a:xfrm>
              <a:off x="3652559" y="3142119"/>
              <a:ext cx="2327128" cy="785488"/>
            </a:xfrm>
            <a:custGeom>
              <a:avLst/>
              <a:gdLst>
                <a:gd name="csX0" fmla="*/ 0 w 233848"/>
                <a:gd name="csY0" fmla="*/ 54944 h 78932"/>
                <a:gd name="csX1" fmla="*/ 233848 w 233848"/>
                <a:gd name="csY1" fmla="*/ 78932 h 78932"/>
                <a:gd name="csX2" fmla="*/ 0 w 233848"/>
                <a:gd name="csY2" fmla="*/ 54944 h 789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33848" h="78932">
                  <a:moveTo>
                    <a:pt x="0" y="54944"/>
                  </a:moveTo>
                  <a:cubicBezTo>
                    <a:pt x="137092" y="-81392"/>
                    <a:pt x="233848" y="78932"/>
                    <a:pt x="233848" y="78932"/>
                  </a:cubicBezTo>
                  <a:cubicBezTo>
                    <a:pt x="233848" y="78932"/>
                    <a:pt x="145910" y="27461"/>
                    <a:pt x="0" y="5494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3CCEF52-B7BE-0976-8E6A-659097BE17CE}"/>
              </a:ext>
            </a:extLst>
          </p:cNvPr>
          <p:cNvGrpSpPr/>
          <p:nvPr/>
        </p:nvGrpSpPr>
        <p:grpSpPr>
          <a:xfrm>
            <a:off x="5015968" y="2026999"/>
            <a:ext cx="1992570" cy="1022043"/>
            <a:chOff x="5015968" y="2026999"/>
            <a:chExt cx="1992570" cy="1022043"/>
          </a:xfrm>
        </p:grpSpPr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D35481B5-5EC7-2F13-C0BA-E53BE89056A6}"/>
                </a:ext>
              </a:extLst>
            </p:cNvPr>
            <p:cNvSpPr/>
            <p:nvPr/>
          </p:nvSpPr>
          <p:spPr>
            <a:xfrm>
              <a:off x="5015968" y="2374841"/>
              <a:ext cx="1992570" cy="674201"/>
            </a:xfrm>
            <a:custGeom>
              <a:avLst/>
              <a:gdLst>
                <a:gd name="csX0" fmla="*/ 200229 w 200229"/>
                <a:gd name="csY0" fmla="*/ 27451 h 62572"/>
                <a:gd name="csX1" fmla="*/ 129252 w 200229"/>
                <a:gd name="csY1" fmla="*/ 61966 h 62572"/>
                <a:gd name="csX2" fmla="*/ 68920 w 200229"/>
                <a:gd name="csY2" fmla="*/ 44104 h 62572"/>
                <a:gd name="csX3" fmla="*/ 0 w 200229"/>
                <a:gd name="csY3" fmla="*/ 6914 h 62572"/>
                <a:gd name="csX4" fmla="*/ 200229 w 200229"/>
                <a:gd name="csY4" fmla="*/ 27451 h 62572"/>
                <a:gd name="csX0" fmla="*/ 200229 w 200229"/>
                <a:gd name="csY0" fmla="*/ 32628 h 67749"/>
                <a:gd name="csX1" fmla="*/ 129252 w 200229"/>
                <a:gd name="csY1" fmla="*/ 67143 h 67749"/>
                <a:gd name="csX2" fmla="*/ 68920 w 200229"/>
                <a:gd name="csY2" fmla="*/ 49281 h 67749"/>
                <a:gd name="csX3" fmla="*/ 0 w 200229"/>
                <a:gd name="csY3" fmla="*/ 12091 h 67749"/>
                <a:gd name="csX4" fmla="*/ 200229 w 200229"/>
                <a:gd name="csY4" fmla="*/ 32628 h 67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0229" h="67749">
                  <a:moveTo>
                    <a:pt x="200229" y="32628"/>
                  </a:moveTo>
                  <a:cubicBezTo>
                    <a:pt x="181514" y="51683"/>
                    <a:pt x="155664" y="63778"/>
                    <a:pt x="129252" y="67143"/>
                  </a:cubicBezTo>
                  <a:cubicBezTo>
                    <a:pt x="107013" y="69976"/>
                    <a:pt x="86513" y="62685"/>
                    <a:pt x="68920" y="49281"/>
                  </a:cubicBezTo>
                  <a:cubicBezTo>
                    <a:pt x="47572" y="33002"/>
                    <a:pt x="25635" y="20677"/>
                    <a:pt x="0" y="12091"/>
                  </a:cubicBezTo>
                  <a:cubicBezTo>
                    <a:pt x="127538" y="-24151"/>
                    <a:pt x="200229" y="32628"/>
                    <a:pt x="200229" y="32628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CB6B0B95-9E08-2B4F-CC6B-25E3ED9496FE}"/>
                </a:ext>
              </a:extLst>
            </p:cNvPr>
            <p:cNvSpPr/>
            <p:nvPr/>
          </p:nvSpPr>
          <p:spPr>
            <a:xfrm>
              <a:off x="5015968" y="2026999"/>
              <a:ext cx="1992570" cy="672529"/>
            </a:xfrm>
            <a:custGeom>
              <a:avLst/>
              <a:gdLst>
                <a:gd name="csX0" fmla="*/ 0 w 200229"/>
                <a:gd name="csY0" fmla="*/ 47045 h 67581"/>
                <a:gd name="csX1" fmla="*/ 200229 w 200229"/>
                <a:gd name="csY1" fmla="*/ 67581 h 67581"/>
                <a:gd name="csX2" fmla="*/ 0 w 200229"/>
                <a:gd name="csY2" fmla="*/ 47045 h 675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0229" h="67581">
                  <a:moveTo>
                    <a:pt x="0" y="47045"/>
                  </a:moveTo>
                  <a:cubicBezTo>
                    <a:pt x="117384" y="-69689"/>
                    <a:pt x="200229" y="67581"/>
                    <a:pt x="200229" y="67581"/>
                  </a:cubicBezTo>
                  <a:cubicBezTo>
                    <a:pt x="200229" y="67581"/>
                    <a:pt x="124937" y="23517"/>
                    <a:pt x="0" y="4704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DFCDEF9-892B-9CA2-3197-B1B180FCD111}"/>
              </a:ext>
            </a:extLst>
          </p:cNvPr>
          <p:cNvGrpSpPr/>
          <p:nvPr/>
        </p:nvGrpSpPr>
        <p:grpSpPr>
          <a:xfrm>
            <a:off x="6209595" y="1076287"/>
            <a:ext cx="1686941" cy="1043450"/>
            <a:chOff x="6209595" y="1076287"/>
            <a:chExt cx="1686941" cy="1043450"/>
          </a:xfrm>
        </p:grpSpPr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58332D97-CDB5-93D6-33DD-33CE118EE39C}"/>
                </a:ext>
              </a:extLst>
            </p:cNvPr>
            <p:cNvSpPr/>
            <p:nvPr/>
          </p:nvSpPr>
          <p:spPr>
            <a:xfrm>
              <a:off x="6209595" y="1266798"/>
              <a:ext cx="1686941" cy="852939"/>
            </a:xfrm>
            <a:custGeom>
              <a:avLst/>
              <a:gdLst>
                <a:gd name="csX0" fmla="*/ 169517 w 169516"/>
                <a:gd name="csY0" fmla="*/ 73316 h 85710"/>
                <a:gd name="csX1" fmla="*/ 97864 w 169516"/>
                <a:gd name="csY1" fmla="*/ 83887 h 85710"/>
                <a:gd name="csX2" fmla="*/ 50018 w 169516"/>
                <a:gd name="csY2" fmla="*/ 51586 h 85710"/>
                <a:gd name="csX3" fmla="*/ 0 w 169516"/>
                <a:gd name="csY3" fmla="*/ 0 h 85710"/>
                <a:gd name="csX4" fmla="*/ 169502 w 169516"/>
                <a:gd name="csY4" fmla="*/ 73316 h 85710"/>
                <a:gd name="csX0" fmla="*/ 169517 w 169517"/>
                <a:gd name="csY0" fmla="*/ 73316 h 85710"/>
                <a:gd name="csX1" fmla="*/ 97864 w 169517"/>
                <a:gd name="csY1" fmla="*/ 83887 h 85710"/>
                <a:gd name="csX2" fmla="*/ 50018 w 169517"/>
                <a:gd name="csY2" fmla="*/ 51586 h 85710"/>
                <a:gd name="csX3" fmla="*/ 0 w 169517"/>
                <a:gd name="csY3" fmla="*/ 0 h 85710"/>
                <a:gd name="csX4" fmla="*/ 169502 w 169517"/>
                <a:gd name="csY4" fmla="*/ 73316 h 85710"/>
                <a:gd name="csX5" fmla="*/ 169517 w 169517"/>
                <a:gd name="csY5" fmla="*/ 73316 h 857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69517" h="85710">
                  <a:moveTo>
                    <a:pt x="169517" y="73316"/>
                  </a:moveTo>
                  <a:cubicBezTo>
                    <a:pt x="147881" y="84821"/>
                    <a:pt x="121901" y="88244"/>
                    <a:pt x="97864" y="83887"/>
                  </a:cubicBezTo>
                  <a:cubicBezTo>
                    <a:pt x="77623" y="80219"/>
                    <a:pt x="61699" y="68168"/>
                    <a:pt x="50018" y="51586"/>
                  </a:cubicBezTo>
                  <a:cubicBezTo>
                    <a:pt x="35834" y="31452"/>
                    <a:pt x="20067" y="14597"/>
                    <a:pt x="0" y="0"/>
                  </a:cubicBezTo>
                  <a:cubicBezTo>
                    <a:pt x="124484" y="2392"/>
                    <a:pt x="169502" y="73316"/>
                    <a:pt x="169502" y="73316"/>
                  </a:cubicBezTo>
                  <a:lnTo>
                    <a:pt x="169517" y="73316"/>
                  </a:ln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E4E7927D-ED8C-A4EC-DEEE-3CCE66ED10E5}"/>
                </a:ext>
              </a:extLst>
            </p:cNvPr>
            <p:cNvSpPr/>
            <p:nvPr/>
          </p:nvSpPr>
          <p:spPr>
            <a:xfrm>
              <a:off x="6209734" y="1076287"/>
              <a:ext cx="1686792" cy="920112"/>
            </a:xfrm>
            <a:custGeom>
              <a:avLst/>
              <a:gdLst>
                <a:gd name="csX0" fmla="*/ 0 w 169502"/>
                <a:gd name="csY0" fmla="*/ 19144 h 92460"/>
                <a:gd name="csX1" fmla="*/ 169502 w 169502"/>
                <a:gd name="csY1" fmla="*/ 92460 h 92460"/>
                <a:gd name="csX2" fmla="*/ 0 w 169502"/>
                <a:gd name="csY2" fmla="*/ 19144 h 924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69502" h="92460">
                  <a:moveTo>
                    <a:pt x="0" y="19144"/>
                  </a:moveTo>
                  <a:cubicBezTo>
                    <a:pt x="134978" y="-50548"/>
                    <a:pt x="169502" y="92460"/>
                    <a:pt x="169502" y="92460"/>
                  </a:cubicBezTo>
                  <a:cubicBezTo>
                    <a:pt x="169502" y="92460"/>
                    <a:pt x="115816" y="33094"/>
                    <a:pt x="0" y="1914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orme libre 10">
            <a:extLst>
              <a:ext uri="{FF2B5EF4-FFF2-40B4-BE49-F238E27FC236}">
                <a16:creationId xmlns:a16="http://schemas.microsoft.com/office/drawing/2014/main" id="{D959374F-33AF-EDF3-2A5E-C4D1F28B6631}"/>
              </a:ext>
            </a:extLst>
          </p:cNvPr>
          <p:cNvSpPr/>
          <p:nvPr/>
        </p:nvSpPr>
        <p:spPr>
          <a:xfrm>
            <a:off x="7855735" y="1425802"/>
            <a:ext cx="304196" cy="456672"/>
          </a:xfrm>
          <a:custGeom>
            <a:avLst/>
            <a:gdLst>
              <a:gd name="csX0" fmla="*/ 27821 w 30568"/>
              <a:gd name="csY0" fmla="*/ 45273 h 45890"/>
              <a:gd name="csX1" fmla="*/ 27922 w 30568"/>
              <a:gd name="csY1" fmla="*/ 45273 h 45890"/>
              <a:gd name="csX2" fmla="*/ 27893 w 30568"/>
              <a:gd name="csY2" fmla="*/ 45071 h 45890"/>
              <a:gd name="csX3" fmla="*/ 26857 w 30568"/>
              <a:gd name="csY3" fmla="*/ 14813 h 45890"/>
              <a:gd name="csX4" fmla="*/ 331 w 30568"/>
              <a:gd name="csY4" fmla="*/ 43 h 45890"/>
              <a:gd name="csX5" fmla="*/ 0 w 30568"/>
              <a:gd name="csY5" fmla="*/ 0 h 45890"/>
              <a:gd name="csX6" fmla="*/ 101 w 30568"/>
              <a:gd name="csY6" fmla="*/ 316 h 45890"/>
              <a:gd name="csX7" fmla="*/ 3251 w 30568"/>
              <a:gd name="csY7" fmla="*/ 20436 h 45890"/>
              <a:gd name="csX8" fmla="*/ 9135 w 30568"/>
              <a:gd name="csY8" fmla="*/ 35925 h 45890"/>
              <a:gd name="csX9" fmla="*/ 13565 w 30568"/>
              <a:gd name="csY9" fmla="*/ 39692 h 45890"/>
              <a:gd name="csX10" fmla="*/ 27476 w 30568"/>
              <a:gd name="csY10" fmla="*/ 45258 h 45890"/>
              <a:gd name="csX11" fmla="*/ 27548 w 30568"/>
              <a:gd name="csY11" fmla="*/ 45891 h 45890"/>
              <a:gd name="csX12" fmla="*/ 27792 w 30568"/>
              <a:gd name="csY12" fmla="*/ 45287 h 458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0568" h="45890">
                <a:moveTo>
                  <a:pt x="27821" y="45273"/>
                </a:moveTo>
                <a:lnTo>
                  <a:pt x="27922" y="45273"/>
                </a:lnTo>
                <a:cubicBezTo>
                  <a:pt x="27922" y="45273"/>
                  <a:pt x="27893" y="45071"/>
                  <a:pt x="27893" y="45071"/>
                </a:cubicBezTo>
                <a:cubicBezTo>
                  <a:pt x="28282" y="44036"/>
                  <a:pt x="34323" y="27612"/>
                  <a:pt x="26857" y="14813"/>
                </a:cubicBezTo>
                <a:cubicBezTo>
                  <a:pt x="22182" y="6802"/>
                  <a:pt x="13263" y="1826"/>
                  <a:pt x="331" y="43"/>
                </a:cubicBezTo>
                <a:lnTo>
                  <a:pt x="0" y="0"/>
                </a:lnTo>
                <a:lnTo>
                  <a:pt x="101" y="316"/>
                </a:lnTo>
                <a:cubicBezTo>
                  <a:pt x="2258" y="6673"/>
                  <a:pt x="3266" y="13058"/>
                  <a:pt x="3251" y="20436"/>
                </a:cubicBezTo>
                <a:cubicBezTo>
                  <a:pt x="3251" y="26649"/>
                  <a:pt x="5279" y="32013"/>
                  <a:pt x="9135" y="35925"/>
                </a:cubicBezTo>
                <a:cubicBezTo>
                  <a:pt x="10501" y="37305"/>
                  <a:pt x="11983" y="38571"/>
                  <a:pt x="13565" y="39692"/>
                </a:cubicBezTo>
                <a:cubicBezTo>
                  <a:pt x="17751" y="42641"/>
                  <a:pt x="22614" y="44611"/>
                  <a:pt x="27476" y="45258"/>
                </a:cubicBezTo>
                <a:lnTo>
                  <a:pt x="27548" y="45891"/>
                </a:lnTo>
                <a:lnTo>
                  <a:pt x="27792" y="4528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95B23BE5-C42C-143F-F252-26E160B6D512}"/>
              </a:ext>
            </a:extLst>
          </p:cNvPr>
          <p:cNvSpPr/>
          <p:nvPr/>
        </p:nvSpPr>
        <p:spPr>
          <a:xfrm>
            <a:off x="6069728" y="3114335"/>
            <a:ext cx="504330" cy="259743"/>
          </a:xfrm>
          <a:custGeom>
            <a:avLst/>
            <a:gdLst>
              <a:gd name="csX0" fmla="*/ 50133 w 50679"/>
              <a:gd name="csY0" fmla="*/ 6740 h 26101"/>
              <a:gd name="csX1" fmla="*/ 50162 w 50679"/>
              <a:gd name="csY1" fmla="*/ 6639 h 26101"/>
              <a:gd name="csX2" fmla="*/ 49946 w 50679"/>
              <a:gd name="csY2" fmla="*/ 6639 h 26101"/>
              <a:gd name="csX3" fmla="*/ 20139 w 50679"/>
              <a:gd name="csY3" fmla="*/ 1275 h 26101"/>
              <a:gd name="csX4" fmla="*/ 115 w 50679"/>
              <a:gd name="csY4" fmla="*/ 24098 h 26101"/>
              <a:gd name="csX5" fmla="*/ 0 w 50679"/>
              <a:gd name="csY5" fmla="*/ 24414 h 26101"/>
              <a:gd name="csX6" fmla="*/ 331 w 50679"/>
              <a:gd name="csY6" fmla="*/ 24371 h 26101"/>
              <a:gd name="csX7" fmla="*/ 20672 w 50679"/>
              <a:gd name="csY7" fmla="*/ 25507 h 26101"/>
              <a:gd name="csX8" fmla="*/ 37057 w 50679"/>
              <a:gd name="csY8" fmla="*/ 23019 h 26101"/>
              <a:gd name="csX9" fmla="*/ 41674 w 50679"/>
              <a:gd name="csY9" fmla="*/ 19467 h 26101"/>
              <a:gd name="csX10" fmla="*/ 50032 w 50679"/>
              <a:gd name="csY10" fmla="*/ 7041 h 26101"/>
              <a:gd name="csX11" fmla="*/ 50680 w 50679"/>
              <a:gd name="csY11" fmla="*/ 7099 h 26101"/>
              <a:gd name="csX12" fmla="*/ 50147 w 50679"/>
              <a:gd name="csY12" fmla="*/ 6740 h 261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0679" h="26101">
                <a:moveTo>
                  <a:pt x="50133" y="6740"/>
                </a:moveTo>
                <a:lnTo>
                  <a:pt x="50162" y="6639"/>
                </a:lnTo>
                <a:lnTo>
                  <a:pt x="49946" y="6639"/>
                </a:lnTo>
                <a:cubicBezTo>
                  <a:pt x="49025" y="6020"/>
                  <a:pt x="34223" y="-3342"/>
                  <a:pt x="20139" y="1275"/>
                </a:cubicBezTo>
                <a:cubicBezTo>
                  <a:pt x="11321" y="4165"/>
                  <a:pt x="4575" y="11845"/>
                  <a:pt x="115" y="24098"/>
                </a:cubicBezTo>
                <a:lnTo>
                  <a:pt x="0" y="24414"/>
                </a:lnTo>
                <a:lnTo>
                  <a:pt x="331" y="24371"/>
                </a:lnTo>
                <a:cubicBezTo>
                  <a:pt x="7006" y="23594"/>
                  <a:pt x="13465" y="23954"/>
                  <a:pt x="20672" y="25507"/>
                </a:cubicBezTo>
                <a:cubicBezTo>
                  <a:pt x="26742" y="26816"/>
                  <a:pt x="32410" y="25953"/>
                  <a:pt x="37057" y="23019"/>
                </a:cubicBezTo>
                <a:cubicBezTo>
                  <a:pt x="38697" y="21984"/>
                  <a:pt x="40236" y="20790"/>
                  <a:pt x="41674" y="19467"/>
                </a:cubicBezTo>
                <a:cubicBezTo>
                  <a:pt x="45443" y="15987"/>
                  <a:pt x="48378" y="11658"/>
                  <a:pt x="50032" y="7041"/>
                </a:cubicBezTo>
                <a:lnTo>
                  <a:pt x="50680" y="7099"/>
                </a:lnTo>
                <a:lnTo>
                  <a:pt x="50147" y="674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9129B27D-2D42-1FAC-9556-526977B6C70F}"/>
              </a:ext>
            </a:extLst>
          </p:cNvPr>
          <p:cNvSpPr/>
          <p:nvPr/>
        </p:nvSpPr>
        <p:spPr>
          <a:xfrm>
            <a:off x="5505699" y="4610755"/>
            <a:ext cx="504330" cy="259743"/>
          </a:xfrm>
          <a:custGeom>
            <a:avLst/>
            <a:gdLst>
              <a:gd name="csX0" fmla="*/ 547 w 50679"/>
              <a:gd name="csY0" fmla="*/ 6740 h 26101"/>
              <a:gd name="csX1" fmla="*/ 518 w 50679"/>
              <a:gd name="csY1" fmla="*/ 6639 h 26101"/>
              <a:gd name="csX2" fmla="*/ 734 w 50679"/>
              <a:gd name="csY2" fmla="*/ 6639 h 26101"/>
              <a:gd name="csX3" fmla="*/ 30540 w 50679"/>
              <a:gd name="csY3" fmla="*/ 1275 h 26101"/>
              <a:gd name="csX4" fmla="*/ 50565 w 50679"/>
              <a:gd name="csY4" fmla="*/ 24098 h 26101"/>
              <a:gd name="csX5" fmla="*/ 50680 w 50679"/>
              <a:gd name="csY5" fmla="*/ 24414 h 26101"/>
              <a:gd name="csX6" fmla="*/ 50349 w 50679"/>
              <a:gd name="csY6" fmla="*/ 24371 h 26101"/>
              <a:gd name="csX7" fmla="*/ 30008 w 50679"/>
              <a:gd name="csY7" fmla="*/ 25507 h 26101"/>
              <a:gd name="csX8" fmla="*/ 13623 w 50679"/>
              <a:gd name="csY8" fmla="*/ 23019 h 26101"/>
              <a:gd name="csX9" fmla="*/ 9005 w 50679"/>
              <a:gd name="csY9" fmla="*/ 19467 h 26101"/>
              <a:gd name="csX10" fmla="*/ 647 w 50679"/>
              <a:gd name="csY10" fmla="*/ 7041 h 26101"/>
              <a:gd name="csX11" fmla="*/ 0 w 50679"/>
              <a:gd name="csY11" fmla="*/ 7099 h 26101"/>
              <a:gd name="csX12" fmla="*/ 532 w 50679"/>
              <a:gd name="csY12" fmla="*/ 6740 h 261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0679" h="26101">
                <a:moveTo>
                  <a:pt x="547" y="6740"/>
                </a:moveTo>
                <a:lnTo>
                  <a:pt x="518" y="6639"/>
                </a:lnTo>
                <a:lnTo>
                  <a:pt x="734" y="6639"/>
                </a:lnTo>
                <a:cubicBezTo>
                  <a:pt x="1654" y="6020"/>
                  <a:pt x="16457" y="-3342"/>
                  <a:pt x="30540" y="1275"/>
                </a:cubicBezTo>
                <a:cubicBezTo>
                  <a:pt x="39358" y="4165"/>
                  <a:pt x="46105" y="11845"/>
                  <a:pt x="50565" y="24098"/>
                </a:cubicBezTo>
                <a:lnTo>
                  <a:pt x="50680" y="24414"/>
                </a:lnTo>
                <a:lnTo>
                  <a:pt x="50349" y="24371"/>
                </a:lnTo>
                <a:cubicBezTo>
                  <a:pt x="43674" y="23594"/>
                  <a:pt x="37215" y="23954"/>
                  <a:pt x="30008" y="25507"/>
                </a:cubicBezTo>
                <a:cubicBezTo>
                  <a:pt x="23937" y="26816"/>
                  <a:pt x="18269" y="25953"/>
                  <a:pt x="13623" y="23019"/>
                </a:cubicBezTo>
                <a:cubicBezTo>
                  <a:pt x="11983" y="21984"/>
                  <a:pt x="10444" y="20790"/>
                  <a:pt x="9005" y="19467"/>
                </a:cubicBezTo>
                <a:cubicBezTo>
                  <a:pt x="5236" y="15987"/>
                  <a:pt x="2302" y="11658"/>
                  <a:pt x="647" y="7041"/>
                </a:cubicBezTo>
                <a:lnTo>
                  <a:pt x="0" y="7099"/>
                </a:lnTo>
                <a:lnTo>
                  <a:pt x="532" y="674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8C2CC4B0-B8F4-A19A-10CA-65B400D3FB9F}"/>
              </a:ext>
            </a:extLst>
          </p:cNvPr>
          <p:cNvSpPr/>
          <p:nvPr/>
        </p:nvSpPr>
        <p:spPr>
          <a:xfrm>
            <a:off x="7980855" y="2019784"/>
            <a:ext cx="504330" cy="259743"/>
          </a:xfrm>
          <a:custGeom>
            <a:avLst/>
            <a:gdLst>
              <a:gd name="csX0" fmla="*/ 547 w 50679"/>
              <a:gd name="csY0" fmla="*/ 6740 h 26101"/>
              <a:gd name="csX1" fmla="*/ 518 w 50679"/>
              <a:gd name="csY1" fmla="*/ 6639 h 26101"/>
              <a:gd name="csX2" fmla="*/ 734 w 50679"/>
              <a:gd name="csY2" fmla="*/ 6639 h 26101"/>
              <a:gd name="csX3" fmla="*/ 30540 w 50679"/>
              <a:gd name="csY3" fmla="*/ 1275 h 26101"/>
              <a:gd name="csX4" fmla="*/ 50565 w 50679"/>
              <a:gd name="csY4" fmla="*/ 24098 h 26101"/>
              <a:gd name="csX5" fmla="*/ 50680 w 50679"/>
              <a:gd name="csY5" fmla="*/ 24414 h 26101"/>
              <a:gd name="csX6" fmla="*/ 50349 w 50679"/>
              <a:gd name="csY6" fmla="*/ 24371 h 26101"/>
              <a:gd name="csX7" fmla="*/ 30008 w 50679"/>
              <a:gd name="csY7" fmla="*/ 25507 h 26101"/>
              <a:gd name="csX8" fmla="*/ 13623 w 50679"/>
              <a:gd name="csY8" fmla="*/ 23019 h 26101"/>
              <a:gd name="csX9" fmla="*/ 9005 w 50679"/>
              <a:gd name="csY9" fmla="*/ 19467 h 26101"/>
              <a:gd name="csX10" fmla="*/ 647 w 50679"/>
              <a:gd name="csY10" fmla="*/ 7041 h 26101"/>
              <a:gd name="csX11" fmla="*/ 0 w 50679"/>
              <a:gd name="csY11" fmla="*/ 7099 h 26101"/>
              <a:gd name="csX12" fmla="*/ 532 w 50679"/>
              <a:gd name="csY12" fmla="*/ 6740 h 261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0679" h="26101">
                <a:moveTo>
                  <a:pt x="547" y="6740"/>
                </a:moveTo>
                <a:lnTo>
                  <a:pt x="518" y="6639"/>
                </a:lnTo>
                <a:lnTo>
                  <a:pt x="734" y="6639"/>
                </a:lnTo>
                <a:cubicBezTo>
                  <a:pt x="1654" y="6020"/>
                  <a:pt x="16457" y="-3342"/>
                  <a:pt x="30540" y="1275"/>
                </a:cubicBezTo>
                <a:cubicBezTo>
                  <a:pt x="39358" y="4165"/>
                  <a:pt x="46105" y="11845"/>
                  <a:pt x="50565" y="24098"/>
                </a:cubicBezTo>
                <a:lnTo>
                  <a:pt x="50680" y="24414"/>
                </a:lnTo>
                <a:lnTo>
                  <a:pt x="50349" y="24371"/>
                </a:lnTo>
                <a:cubicBezTo>
                  <a:pt x="43674" y="23594"/>
                  <a:pt x="37215" y="23954"/>
                  <a:pt x="30008" y="25507"/>
                </a:cubicBezTo>
                <a:cubicBezTo>
                  <a:pt x="23937" y="26816"/>
                  <a:pt x="18269" y="25953"/>
                  <a:pt x="13623" y="23019"/>
                </a:cubicBezTo>
                <a:cubicBezTo>
                  <a:pt x="11983" y="21984"/>
                  <a:pt x="10444" y="20790"/>
                  <a:pt x="9005" y="19467"/>
                </a:cubicBezTo>
                <a:cubicBezTo>
                  <a:pt x="5236" y="15987"/>
                  <a:pt x="2302" y="11658"/>
                  <a:pt x="647" y="7041"/>
                </a:cubicBezTo>
                <a:lnTo>
                  <a:pt x="0" y="7099"/>
                </a:lnTo>
                <a:lnTo>
                  <a:pt x="532" y="674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6E05341E-B8E3-481D-0566-3B7D146C19C0}"/>
              </a:ext>
            </a:extLst>
          </p:cNvPr>
          <p:cNvSpPr/>
          <p:nvPr/>
        </p:nvSpPr>
        <p:spPr>
          <a:xfrm>
            <a:off x="6627606" y="3275051"/>
            <a:ext cx="504330" cy="259743"/>
          </a:xfrm>
          <a:custGeom>
            <a:avLst/>
            <a:gdLst>
              <a:gd name="csX0" fmla="*/ 547 w 50679"/>
              <a:gd name="csY0" fmla="*/ 6740 h 26101"/>
              <a:gd name="csX1" fmla="*/ 518 w 50679"/>
              <a:gd name="csY1" fmla="*/ 6639 h 26101"/>
              <a:gd name="csX2" fmla="*/ 734 w 50679"/>
              <a:gd name="csY2" fmla="*/ 6639 h 26101"/>
              <a:gd name="csX3" fmla="*/ 30540 w 50679"/>
              <a:gd name="csY3" fmla="*/ 1275 h 26101"/>
              <a:gd name="csX4" fmla="*/ 50565 w 50679"/>
              <a:gd name="csY4" fmla="*/ 24098 h 26101"/>
              <a:gd name="csX5" fmla="*/ 50680 w 50679"/>
              <a:gd name="csY5" fmla="*/ 24414 h 26101"/>
              <a:gd name="csX6" fmla="*/ 50349 w 50679"/>
              <a:gd name="csY6" fmla="*/ 24371 h 26101"/>
              <a:gd name="csX7" fmla="*/ 30008 w 50679"/>
              <a:gd name="csY7" fmla="*/ 25507 h 26101"/>
              <a:gd name="csX8" fmla="*/ 13623 w 50679"/>
              <a:gd name="csY8" fmla="*/ 23019 h 26101"/>
              <a:gd name="csX9" fmla="*/ 9005 w 50679"/>
              <a:gd name="csY9" fmla="*/ 19467 h 26101"/>
              <a:gd name="csX10" fmla="*/ 647 w 50679"/>
              <a:gd name="csY10" fmla="*/ 7041 h 26101"/>
              <a:gd name="csX11" fmla="*/ 0 w 50679"/>
              <a:gd name="csY11" fmla="*/ 7099 h 26101"/>
              <a:gd name="csX12" fmla="*/ 532 w 50679"/>
              <a:gd name="csY12" fmla="*/ 6740 h 261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0679" h="26101">
                <a:moveTo>
                  <a:pt x="547" y="6740"/>
                </a:moveTo>
                <a:lnTo>
                  <a:pt x="518" y="6639"/>
                </a:lnTo>
                <a:lnTo>
                  <a:pt x="734" y="6639"/>
                </a:lnTo>
                <a:cubicBezTo>
                  <a:pt x="1654" y="6020"/>
                  <a:pt x="16457" y="-3342"/>
                  <a:pt x="30540" y="1275"/>
                </a:cubicBezTo>
                <a:cubicBezTo>
                  <a:pt x="39358" y="4165"/>
                  <a:pt x="46105" y="11845"/>
                  <a:pt x="50565" y="24098"/>
                </a:cubicBezTo>
                <a:lnTo>
                  <a:pt x="50680" y="24414"/>
                </a:lnTo>
                <a:lnTo>
                  <a:pt x="50349" y="24371"/>
                </a:lnTo>
                <a:cubicBezTo>
                  <a:pt x="43674" y="23594"/>
                  <a:pt x="37215" y="23954"/>
                  <a:pt x="30008" y="25507"/>
                </a:cubicBezTo>
                <a:cubicBezTo>
                  <a:pt x="23937" y="26816"/>
                  <a:pt x="18269" y="25953"/>
                  <a:pt x="13623" y="23019"/>
                </a:cubicBezTo>
                <a:cubicBezTo>
                  <a:pt x="11983" y="21984"/>
                  <a:pt x="10444" y="20790"/>
                  <a:pt x="9005" y="19467"/>
                </a:cubicBezTo>
                <a:cubicBezTo>
                  <a:pt x="5236" y="15987"/>
                  <a:pt x="2302" y="11658"/>
                  <a:pt x="647" y="7041"/>
                </a:cubicBezTo>
                <a:lnTo>
                  <a:pt x="0" y="7099"/>
                </a:lnTo>
                <a:lnTo>
                  <a:pt x="532" y="674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28" name="Graphic 13" descr="Bullseye with solid fill">
            <a:extLst>
              <a:ext uri="{FF2B5EF4-FFF2-40B4-BE49-F238E27FC236}">
                <a16:creationId xmlns:a16="http://schemas.microsoft.com/office/drawing/2014/main" id="{E9ECFE6C-8538-73F9-2433-54E43E48C6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73306" y="3407050"/>
            <a:ext cx="444225" cy="444225"/>
          </a:xfrm>
          <a:prstGeom prst="rect">
            <a:avLst/>
          </a:prstGeom>
        </p:spPr>
      </p:pic>
      <p:pic>
        <p:nvPicPr>
          <p:cNvPr id="29" name="Graphic 14" descr="Database with solid fill">
            <a:extLst>
              <a:ext uri="{FF2B5EF4-FFF2-40B4-BE49-F238E27FC236}">
                <a16:creationId xmlns:a16="http://schemas.microsoft.com/office/drawing/2014/main" id="{7543F1D0-2DA4-FB81-DED3-78F81758A6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98532" y="3861655"/>
            <a:ext cx="444225" cy="444225"/>
          </a:xfrm>
          <a:prstGeom prst="rect">
            <a:avLst/>
          </a:prstGeom>
        </p:spPr>
      </p:pic>
      <p:pic>
        <p:nvPicPr>
          <p:cNvPr id="30" name="Graphic 15" descr="Gears with solid fill">
            <a:extLst>
              <a:ext uri="{FF2B5EF4-FFF2-40B4-BE49-F238E27FC236}">
                <a16:creationId xmlns:a16="http://schemas.microsoft.com/office/drawing/2014/main" id="{521E8D1B-DED1-DDF0-313B-C2DCCA6CF1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40461" y="2682560"/>
            <a:ext cx="444225" cy="444225"/>
          </a:xfrm>
          <a:prstGeom prst="rect">
            <a:avLst/>
          </a:prstGeom>
        </p:spPr>
      </p:pic>
      <p:pic>
        <p:nvPicPr>
          <p:cNvPr id="31" name="Graphic 16" descr="Hourglass 30% with solid fill">
            <a:extLst>
              <a:ext uri="{FF2B5EF4-FFF2-40B4-BE49-F238E27FC236}">
                <a16:creationId xmlns:a16="http://schemas.microsoft.com/office/drawing/2014/main" id="{C75ADD63-8268-655B-4476-69185889EC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56477" y="2197106"/>
            <a:ext cx="444225" cy="444225"/>
          </a:xfrm>
          <a:prstGeom prst="rect">
            <a:avLst/>
          </a:prstGeom>
        </p:spPr>
      </p:pic>
      <p:pic>
        <p:nvPicPr>
          <p:cNvPr id="33" name="Graphic 17" descr="Lightbulb with solid fill">
            <a:extLst>
              <a:ext uri="{FF2B5EF4-FFF2-40B4-BE49-F238E27FC236}">
                <a16:creationId xmlns:a16="http://schemas.microsoft.com/office/drawing/2014/main" id="{4B16A0E0-A7A6-ED12-5604-70053F322A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98302" y="1285537"/>
            <a:ext cx="444225" cy="444225"/>
          </a:xfrm>
          <a:prstGeom prst="rect">
            <a:avLst/>
          </a:prstGeom>
        </p:spPr>
      </p:pic>
      <p:pic>
        <p:nvPicPr>
          <p:cNvPr id="34" name="Graphic 18" descr="Research with solid fill">
            <a:extLst>
              <a:ext uri="{FF2B5EF4-FFF2-40B4-BE49-F238E27FC236}">
                <a16:creationId xmlns:a16="http://schemas.microsoft.com/office/drawing/2014/main" id="{43ABDC03-7974-8AAE-CBDD-7960E83DA7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64313" y="1162434"/>
            <a:ext cx="444225" cy="44422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356358F-4BC5-FA1E-1BCB-199473A055FE}"/>
              </a:ext>
            </a:extLst>
          </p:cNvPr>
          <p:cNvGrpSpPr/>
          <p:nvPr/>
        </p:nvGrpSpPr>
        <p:grpSpPr>
          <a:xfrm>
            <a:off x="8407248" y="3495279"/>
            <a:ext cx="2721056" cy="1167042"/>
            <a:chOff x="8921977" y="3008799"/>
            <a:chExt cx="2926080" cy="116704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702BF6C-EE0A-9597-2439-406036214C9F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D91A617-C8ED-611C-0995-A4351BC3119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AAC4DB5-07E9-0345-C44B-0A9B95741DB3}"/>
              </a:ext>
            </a:extLst>
          </p:cNvPr>
          <p:cNvGrpSpPr/>
          <p:nvPr/>
        </p:nvGrpSpPr>
        <p:grpSpPr>
          <a:xfrm>
            <a:off x="7585659" y="4970774"/>
            <a:ext cx="2721056" cy="1167042"/>
            <a:chOff x="8921977" y="4713893"/>
            <a:chExt cx="2926080" cy="11670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96280DA-20D8-6A09-1216-928A4AB13A9C}"/>
                </a:ext>
              </a:extLst>
            </p:cNvPr>
            <p:cNvSpPr txBox="1"/>
            <p:nvPr/>
          </p:nvSpPr>
          <p:spPr>
            <a:xfrm>
              <a:off x="8921977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ED3049C-141F-CF42-1585-33DC378307E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FDE0B2-ADA4-3BC3-338C-174E96B70D56}"/>
              </a:ext>
            </a:extLst>
          </p:cNvPr>
          <p:cNvGrpSpPr/>
          <p:nvPr/>
        </p:nvGrpSpPr>
        <p:grpSpPr>
          <a:xfrm>
            <a:off x="1043271" y="2195275"/>
            <a:ext cx="2721056" cy="1167042"/>
            <a:chOff x="332936" y="3008799"/>
            <a:chExt cx="2926080" cy="116704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917952-6073-5395-217E-6DFFC28EBBF2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B63FBB0-AD9A-672F-A81B-C4484FDB285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CCA5ABB-881A-C398-DD3D-5B9CE9A37945}"/>
              </a:ext>
            </a:extLst>
          </p:cNvPr>
          <p:cNvGrpSpPr/>
          <p:nvPr/>
        </p:nvGrpSpPr>
        <p:grpSpPr>
          <a:xfrm>
            <a:off x="288074" y="3493853"/>
            <a:ext cx="2721056" cy="1167042"/>
            <a:chOff x="332936" y="4713893"/>
            <a:chExt cx="2926080" cy="1167042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A748FD4-DA9C-F316-A46C-DDFD202541A2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7A38808-B3C9-3185-8B9C-A88A147C302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8FBC732-C8E2-E11E-3731-9D3F10A55A47}"/>
              </a:ext>
            </a:extLst>
          </p:cNvPr>
          <p:cNvGrpSpPr/>
          <p:nvPr/>
        </p:nvGrpSpPr>
        <p:grpSpPr>
          <a:xfrm>
            <a:off x="9228837" y="2019784"/>
            <a:ext cx="2721056" cy="1167042"/>
            <a:chOff x="8921977" y="1303705"/>
            <a:chExt cx="2926080" cy="1167042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C87D7D8-D196-3EB5-9598-69926CE3FC7E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8BD194F-8CC7-811A-09AC-D4A47570657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F0C8A7C-BA39-F98E-3268-BE5DED86A7BB}"/>
              </a:ext>
            </a:extLst>
          </p:cNvPr>
          <p:cNvGrpSpPr/>
          <p:nvPr/>
        </p:nvGrpSpPr>
        <p:grpSpPr>
          <a:xfrm>
            <a:off x="2403799" y="896697"/>
            <a:ext cx="2721056" cy="1167042"/>
            <a:chOff x="332936" y="2689321"/>
            <a:chExt cx="2926080" cy="116704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E984C77-E5B6-D15D-50DD-50986C9CABFA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BA47621-405C-586C-7549-7624548A45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5310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9533</TotalTime>
  <Words>540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6-Leaf Growth Diagram – Slide Template</vt:lpstr>
      <vt:lpstr>6-Leaf Growth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6-Leaf Growth Diagram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2026-01-26T18:38:00Z</dcterms:modified>
  <cp:category>Charts &amp; Diagrams</cp:category>
</cp:coreProperties>
</file>