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0BA94"/>
    <a:srgbClr val="F595A6"/>
    <a:srgbClr val="CEBA8B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9" d="100"/>
          <a:sy n="89" d="100"/>
        </p:scale>
        <p:origin x="310" y="1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AA0C2C-D897-7E15-88AA-46CB0CBE07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E411A0-FA12-271E-1D87-CA459F7615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19AFD89-9BD1-6240-ACDB-3DB739326C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1A8B7D-B575-CE65-F9EF-E640FE540EC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06199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sv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Concept Speech Bubbles 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DFBED56-2243-A21A-02EB-165B7E39BC74}"/>
              </a:ext>
            </a:extLst>
          </p:cNvPr>
          <p:cNvGrpSpPr/>
          <p:nvPr/>
        </p:nvGrpSpPr>
        <p:grpSpPr>
          <a:xfrm>
            <a:off x="896620" y="4549307"/>
            <a:ext cx="2926080" cy="1290153"/>
            <a:chOff x="677609" y="484715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85B8F2A6-7F25-C0EB-BDBE-042B51B0B926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85D9E37-18FB-E7FB-D7AD-ABAD2DB729AE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" name="Forme libre 3">
            <a:extLst>
              <a:ext uri="{FF2B5EF4-FFF2-40B4-BE49-F238E27FC236}">
                <a16:creationId xmlns:a16="http://schemas.microsoft.com/office/drawing/2014/main" id="{FC38B8C6-9A5D-5F69-1FF8-F7607B2B10CD}"/>
              </a:ext>
            </a:extLst>
          </p:cNvPr>
          <p:cNvSpPr/>
          <p:nvPr/>
        </p:nvSpPr>
        <p:spPr>
          <a:xfrm>
            <a:off x="896620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2" name="Graphic 21" descr="Bar chart with solid fill">
            <a:extLst>
              <a:ext uri="{FF2B5EF4-FFF2-40B4-BE49-F238E27FC236}">
                <a16:creationId xmlns:a16="http://schemas.microsoft.com/office/drawing/2014/main" id="{03D165E5-8AA8-7A22-75CF-E95F65D28C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48645" y="1783231"/>
            <a:ext cx="1463040" cy="1463040"/>
          </a:xfrm>
          <a:prstGeom prst="rect">
            <a:avLst/>
          </a:prstGeom>
        </p:spPr>
      </p:pic>
      <p:sp>
        <p:nvSpPr>
          <p:cNvPr id="31" name="Forme libre 3">
            <a:extLst>
              <a:ext uri="{FF2B5EF4-FFF2-40B4-BE49-F238E27FC236}">
                <a16:creationId xmlns:a16="http://schemas.microsoft.com/office/drawing/2014/main" id="{87DF2231-ACF3-2488-62CB-E33D367BD33E}"/>
              </a:ext>
            </a:extLst>
          </p:cNvPr>
          <p:cNvSpPr/>
          <p:nvPr/>
        </p:nvSpPr>
        <p:spPr>
          <a:xfrm>
            <a:off x="4484133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78415619-7D15-CD29-E060-F36AE9C04B8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36158" y="1783231"/>
            <a:ext cx="1463040" cy="1463040"/>
          </a:xfrm>
          <a:prstGeom prst="rect">
            <a:avLst/>
          </a:prstGeom>
        </p:spPr>
      </p:pic>
      <p:sp>
        <p:nvSpPr>
          <p:cNvPr id="36" name="Forme libre 3">
            <a:extLst>
              <a:ext uri="{FF2B5EF4-FFF2-40B4-BE49-F238E27FC236}">
                <a16:creationId xmlns:a16="http://schemas.microsoft.com/office/drawing/2014/main" id="{10EDDA65-E981-2BFA-D3FE-EA946EA8C066}"/>
              </a:ext>
            </a:extLst>
          </p:cNvPr>
          <p:cNvSpPr/>
          <p:nvPr/>
        </p:nvSpPr>
        <p:spPr>
          <a:xfrm>
            <a:off x="8071524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28BD1DC2-8889-E8BD-8462-5D191812EC8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23549" y="1783231"/>
            <a:ext cx="1463040" cy="146304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DA6C9B65-69C8-9176-A6B1-0A8B4A71B94B}"/>
              </a:ext>
            </a:extLst>
          </p:cNvPr>
          <p:cNvGrpSpPr/>
          <p:nvPr/>
        </p:nvGrpSpPr>
        <p:grpSpPr>
          <a:xfrm>
            <a:off x="4484133" y="4549307"/>
            <a:ext cx="2926080" cy="1290153"/>
            <a:chOff x="677609" y="484715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57A8E0C8-E69B-1CB0-4779-5A6206D53F86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CFC130C4-8138-F1E1-A093-DD00E39AE9BF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95DEB3B-D309-7042-59AB-D74308817A4E}"/>
              </a:ext>
            </a:extLst>
          </p:cNvPr>
          <p:cNvGrpSpPr/>
          <p:nvPr/>
        </p:nvGrpSpPr>
        <p:grpSpPr>
          <a:xfrm>
            <a:off x="8071866" y="4549307"/>
            <a:ext cx="2926080" cy="1290153"/>
            <a:chOff x="677609" y="484715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DEEE393A-DB82-573F-D7EE-C28E3E985BD7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E6853FF-CF73-D96E-31BB-A2CBDE95600B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23E42-E3FE-FC73-68E4-EBE6528186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63C8F-90E0-9742-8EF1-B4EEB2994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Three Concept Speech Bubbles </a:t>
            </a:r>
            <a:r>
              <a:rPr lang="en-US" dirty="0"/>
              <a:t>– Slide Template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F5154E0-D8F2-0EDA-1ACC-43C9A0817A23}"/>
              </a:ext>
            </a:extLst>
          </p:cNvPr>
          <p:cNvGrpSpPr/>
          <p:nvPr/>
        </p:nvGrpSpPr>
        <p:grpSpPr>
          <a:xfrm>
            <a:off x="896620" y="4549307"/>
            <a:ext cx="2926080" cy="1290153"/>
            <a:chOff x="677609" y="4847155"/>
            <a:chExt cx="2926080" cy="1290153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76580B3-B14A-D02F-FD73-FD4D1974F4F2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7C8DE69-9A28-7E50-A0B8-FA7EA4ADC77D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1" name="Forme libre 3">
            <a:extLst>
              <a:ext uri="{FF2B5EF4-FFF2-40B4-BE49-F238E27FC236}">
                <a16:creationId xmlns:a16="http://schemas.microsoft.com/office/drawing/2014/main" id="{1746B36D-B6ED-C745-0F43-E35E56886FDC}"/>
              </a:ext>
            </a:extLst>
          </p:cNvPr>
          <p:cNvSpPr/>
          <p:nvPr/>
        </p:nvSpPr>
        <p:spPr>
          <a:xfrm>
            <a:off x="896620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1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22" name="Graphic 21" descr="Bar chart with solid fill">
            <a:extLst>
              <a:ext uri="{FF2B5EF4-FFF2-40B4-BE49-F238E27FC236}">
                <a16:creationId xmlns:a16="http://schemas.microsoft.com/office/drawing/2014/main" id="{7093DB94-5D95-CF29-989A-F8436B671E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48645" y="1783231"/>
            <a:ext cx="1463040" cy="1463040"/>
          </a:xfrm>
          <a:prstGeom prst="rect">
            <a:avLst/>
          </a:prstGeom>
        </p:spPr>
      </p:pic>
      <p:sp>
        <p:nvSpPr>
          <p:cNvPr id="31" name="Forme libre 3">
            <a:extLst>
              <a:ext uri="{FF2B5EF4-FFF2-40B4-BE49-F238E27FC236}">
                <a16:creationId xmlns:a16="http://schemas.microsoft.com/office/drawing/2014/main" id="{9A72D52C-5C31-EAAC-C447-C292325470E1}"/>
              </a:ext>
            </a:extLst>
          </p:cNvPr>
          <p:cNvSpPr/>
          <p:nvPr/>
        </p:nvSpPr>
        <p:spPr>
          <a:xfrm>
            <a:off x="4484133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5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4" name="Graphic 33" descr="Gears with solid fill">
            <a:extLst>
              <a:ext uri="{FF2B5EF4-FFF2-40B4-BE49-F238E27FC236}">
                <a16:creationId xmlns:a16="http://schemas.microsoft.com/office/drawing/2014/main" id="{500B88EE-5497-6561-9AF7-3F521013ABD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436158" y="1783231"/>
            <a:ext cx="1463040" cy="1463040"/>
          </a:xfrm>
          <a:prstGeom prst="rect">
            <a:avLst/>
          </a:prstGeom>
        </p:spPr>
      </p:pic>
      <p:sp>
        <p:nvSpPr>
          <p:cNvPr id="36" name="Forme libre 3">
            <a:extLst>
              <a:ext uri="{FF2B5EF4-FFF2-40B4-BE49-F238E27FC236}">
                <a16:creationId xmlns:a16="http://schemas.microsoft.com/office/drawing/2014/main" id="{389F2CC9-FB43-12FB-1841-1148601DCC52}"/>
              </a:ext>
            </a:extLst>
          </p:cNvPr>
          <p:cNvSpPr/>
          <p:nvPr/>
        </p:nvSpPr>
        <p:spPr>
          <a:xfrm>
            <a:off x="8071524" y="1361693"/>
            <a:ext cx="3223856" cy="2836311"/>
          </a:xfrm>
          <a:custGeom>
            <a:avLst/>
            <a:gdLst>
              <a:gd name="csX0" fmla="*/ 1180868 w 2361735"/>
              <a:gd name="csY0" fmla="*/ 0 h 2077827"/>
              <a:gd name="csX1" fmla="*/ 0 w 2361735"/>
              <a:gd name="csY1" fmla="*/ 847979 h 2077827"/>
              <a:gd name="csX2" fmla="*/ 563282 w 2361735"/>
              <a:gd name="csY2" fmla="*/ 1570852 h 2077827"/>
              <a:gd name="csX3" fmla="*/ 834618 w 2361735"/>
              <a:gd name="csY3" fmla="*/ 2077828 h 2077827"/>
              <a:gd name="csX4" fmla="*/ 834618 w 2361735"/>
              <a:gd name="csY4" fmla="*/ 2077828 h 2077827"/>
              <a:gd name="csX5" fmla="*/ 2346681 w 2361735"/>
              <a:gd name="csY5" fmla="*/ 983485 h 2077827"/>
              <a:gd name="csX6" fmla="*/ 2361735 w 2361735"/>
              <a:gd name="csY6" fmla="*/ 847979 h 2077827"/>
              <a:gd name="csX7" fmla="*/ 1180868 w 2361735"/>
              <a:gd name="csY7" fmla="*/ 0 h 2077827"/>
              <a:gd name="csX8" fmla="*/ 1280154 w 2361735"/>
              <a:gd name="csY8" fmla="*/ 1604459 h 2077827"/>
              <a:gd name="csX9" fmla="*/ 165597 w 2361735"/>
              <a:gd name="csY9" fmla="*/ 910533 h 2077827"/>
              <a:gd name="csX10" fmla="*/ 1186513 w 2361735"/>
              <a:gd name="csY10" fmla="*/ 84959 h 2077827"/>
              <a:gd name="csX11" fmla="*/ 2301070 w 2361735"/>
              <a:gd name="csY11" fmla="*/ 778883 h 2077827"/>
              <a:gd name="csX12" fmla="*/ 1280154 w 2361735"/>
              <a:gd name="csY12" fmla="*/ 1604459 h 207782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2361735" h="2077827">
                <a:moveTo>
                  <a:pt x="1180868" y="0"/>
                </a:moveTo>
                <a:cubicBezTo>
                  <a:pt x="528693" y="0"/>
                  <a:pt x="0" y="379627"/>
                  <a:pt x="0" y="847979"/>
                </a:cubicBezTo>
                <a:cubicBezTo>
                  <a:pt x="0" y="1153762"/>
                  <a:pt x="225367" y="1421634"/>
                  <a:pt x="563282" y="1570852"/>
                </a:cubicBezTo>
                <a:cubicBezTo>
                  <a:pt x="758989" y="1657244"/>
                  <a:pt x="869746" y="1866863"/>
                  <a:pt x="834618" y="2077828"/>
                </a:cubicBezTo>
                <a:lnTo>
                  <a:pt x="834618" y="2077828"/>
                </a:lnTo>
                <a:cubicBezTo>
                  <a:pt x="1673269" y="2077828"/>
                  <a:pt x="2248290" y="1449596"/>
                  <a:pt x="2346681" y="983485"/>
                </a:cubicBezTo>
                <a:cubicBezTo>
                  <a:pt x="2356537" y="939390"/>
                  <a:pt x="2361735" y="894134"/>
                  <a:pt x="2361735" y="847979"/>
                </a:cubicBezTo>
                <a:cubicBezTo>
                  <a:pt x="2361735" y="379627"/>
                  <a:pt x="1833042" y="0"/>
                  <a:pt x="1180868" y="0"/>
                </a:cubicBezTo>
                <a:close/>
                <a:moveTo>
                  <a:pt x="1280154" y="1604459"/>
                </a:moveTo>
                <a:cubicBezTo>
                  <a:pt x="690438" y="1640843"/>
                  <a:pt x="191405" y="1330133"/>
                  <a:pt x="165597" y="910533"/>
                </a:cubicBezTo>
                <a:cubicBezTo>
                  <a:pt x="139701" y="490936"/>
                  <a:pt x="596797" y="121345"/>
                  <a:pt x="1186513" y="84959"/>
                </a:cubicBezTo>
                <a:cubicBezTo>
                  <a:pt x="1776230" y="48573"/>
                  <a:pt x="2275263" y="359283"/>
                  <a:pt x="2301070" y="778883"/>
                </a:cubicBezTo>
                <a:cubicBezTo>
                  <a:pt x="2326967" y="1198482"/>
                  <a:pt x="1869871" y="1568073"/>
                  <a:pt x="1280154" y="1604459"/>
                </a:cubicBezTo>
                <a:close/>
              </a:path>
            </a:pathLst>
          </a:custGeom>
          <a:solidFill>
            <a:schemeClr val="accent2"/>
          </a:solidFill>
          <a:ln w="8960" cap="flat">
            <a:noFill/>
            <a:prstDash val="solid"/>
            <a:miter/>
          </a:ln>
        </p:spPr>
        <p:txBody>
          <a:bodyPr/>
          <a:lstStyle/>
          <a:p>
            <a:endParaRPr lang="fr-FR"/>
          </a:p>
        </p:txBody>
      </p:sp>
      <p:pic>
        <p:nvPicPr>
          <p:cNvPr id="37" name="Graphic 36" descr="Lights On with solid fill">
            <a:extLst>
              <a:ext uri="{FF2B5EF4-FFF2-40B4-BE49-F238E27FC236}">
                <a16:creationId xmlns:a16="http://schemas.microsoft.com/office/drawing/2014/main" id="{4852C55C-06CE-20A5-4213-125D129D9EC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9023549" y="1783231"/>
            <a:ext cx="1463040" cy="1463040"/>
          </a:xfrm>
          <a:prstGeom prst="rect">
            <a:avLst/>
          </a:prstGeom>
        </p:spPr>
      </p:pic>
      <p:grpSp>
        <p:nvGrpSpPr>
          <p:cNvPr id="38" name="Group 37">
            <a:extLst>
              <a:ext uri="{FF2B5EF4-FFF2-40B4-BE49-F238E27FC236}">
                <a16:creationId xmlns:a16="http://schemas.microsoft.com/office/drawing/2014/main" id="{381076C8-1BE4-F762-5FED-1CECC583C78B}"/>
              </a:ext>
            </a:extLst>
          </p:cNvPr>
          <p:cNvGrpSpPr/>
          <p:nvPr/>
        </p:nvGrpSpPr>
        <p:grpSpPr>
          <a:xfrm>
            <a:off x="4484133" y="4549307"/>
            <a:ext cx="2926080" cy="1290153"/>
            <a:chOff x="677609" y="4847155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A4059140-950B-8677-BD13-181F937C6DFF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D5279167-0E01-04A2-E590-5573E02E98FB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22699239-4787-F4D0-D373-3DC3B9F575A0}"/>
              </a:ext>
            </a:extLst>
          </p:cNvPr>
          <p:cNvGrpSpPr/>
          <p:nvPr/>
        </p:nvGrpSpPr>
        <p:grpSpPr>
          <a:xfrm>
            <a:off x="8071866" y="4549307"/>
            <a:ext cx="2926080" cy="1290153"/>
            <a:chOff x="677609" y="4847155"/>
            <a:chExt cx="2926080" cy="1290153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293EC8A-B18C-4F5E-AB9C-72BD14F28268}"/>
                </a:ext>
              </a:extLst>
            </p:cNvPr>
            <p:cNvSpPr txBox="1"/>
            <p:nvPr/>
          </p:nvSpPr>
          <p:spPr>
            <a:xfrm>
              <a:off x="677609" y="484715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1B4C5B-7017-E92D-BA9E-0CF3612C0151}"/>
                </a:ext>
              </a:extLst>
            </p:cNvPr>
            <p:cNvSpPr txBox="1"/>
            <p:nvPr/>
          </p:nvSpPr>
          <p:spPr>
            <a:xfrm>
              <a:off x="677609" y="530631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036776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9510</TotalTime>
  <Words>308</Words>
  <Application>Microsoft Office PowerPoint</Application>
  <PresentationFormat>Widescreen</PresentationFormat>
  <Paragraphs>21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Three Concept Speech Bubbles – Slide Template</vt:lpstr>
      <vt:lpstr>Three Concept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Three Concept Speech Bubbles</dc:title>
  <dc:creator>PresentationGO.com</dc:creator>
  <dc:description>© Copyright PresentationGO.com - Do not distribute or sale without written permission.</dc:description>
  <cp:lastModifiedBy>Christophe Barroche</cp:lastModifiedBy>
  <cp:revision>58</cp:revision>
  <dcterms:created xsi:type="dcterms:W3CDTF">2014-11-26T05:14:11Z</dcterms:created>
  <dcterms:modified xsi:type="dcterms:W3CDTF">2026-01-23T18:36:26Z</dcterms:modified>
  <cp:category>Text &amp; Tables</cp:category>
</cp:coreProperties>
</file>