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5" d="100"/>
          <a:sy n="85" d="100"/>
        </p:scale>
        <p:origin x="65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CF603-1AB8-6002-E660-4899479E2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587D5F-3979-524B-1D17-D4B2F4653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312A3B2-ADBB-76A2-F67E-54422411B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E9F36-8E37-1CB8-D166-95FCA47BCA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067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Three-Tier Pricing Cards 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6C107CD-8F93-C733-49D7-7F13B9C3D2AE}"/>
              </a:ext>
            </a:extLst>
          </p:cNvPr>
          <p:cNvGrpSpPr/>
          <p:nvPr/>
        </p:nvGrpSpPr>
        <p:grpSpPr>
          <a:xfrm>
            <a:off x="1437555" y="1237982"/>
            <a:ext cx="2779051" cy="4382025"/>
            <a:chOff x="1437555" y="1237982"/>
            <a:chExt cx="2779051" cy="4382025"/>
          </a:xfrm>
          <a:effectLst>
            <a:outerShdw blurRad="1905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11" name="Forme libre 504">
              <a:extLst>
                <a:ext uri="{FF2B5EF4-FFF2-40B4-BE49-F238E27FC236}">
                  <a16:creationId xmlns:a16="http://schemas.microsoft.com/office/drawing/2014/main" id="{CCED04EF-D499-59DD-16AD-BB3798073B0D}"/>
                </a:ext>
              </a:extLst>
            </p:cNvPr>
            <p:cNvSpPr/>
            <p:nvPr/>
          </p:nvSpPr>
          <p:spPr>
            <a:xfrm>
              <a:off x="1437555" y="1237982"/>
              <a:ext cx="2778753" cy="3584373"/>
            </a:xfrm>
            <a:custGeom>
              <a:avLst/>
              <a:gdLst>
                <a:gd name="csX0" fmla="*/ 253023 w 270587"/>
                <a:gd name="csY0" fmla="*/ 0 h 349036"/>
                <a:gd name="csX1" fmla="*/ 17564 w 270587"/>
                <a:gd name="csY1" fmla="*/ 0 h 349036"/>
                <a:gd name="csX2" fmla="*/ 0 w 270587"/>
                <a:gd name="csY2" fmla="*/ 17560 h 349036"/>
                <a:gd name="csX3" fmla="*/ 0 w 270587"/>
                <a:gd name="csY3" fmla="*/ 331477 h 349036"/>
                <a:gd name="csX4" fmla="*/ 17564 w 270587"/>
                <a:gd name="csY4" fmla="*/ 349036 h 349036"/>
                <a:gd name="csX5" fmla="*/ 82888 w 270587"/>
                <a:gd name="csY5" fmla="*/ 349036 h 349036"/>
                <a:gd name="csX6" fmla="*/ 135294 w 270587"/>
                <a:gd name="csY6" fmla="*/ 313716 h 349036"/>
                <a:gd name="csX7" fmla="*/ 187700 w 270587"/>
                <a:gd name="csY7" fmla="*/ 349036 h 349036"/>
                <a:gd name="csX8" fmla="*/ 253023 w 270587"/>
                <a:gd name="csY8" fmla="*/ 349036 h 349036"/>
                <a:gd name="csX9" fmla="*/ 270588 w 270587"/>
                <a:gd name="csY9" fmla="*/ 331477 h 349036"/>
                <a:gd name="csX10" fmla="*/ 270588 w 270587"/>
                <a:gd name="csY10" fmla="*/ 17560 h 349036"/>
                <a:gd name="csX11" fmla="*/ 253023 w 270587"/>
                <a:gd name="csY11" fmla="*/ 0 h 349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70587" h="349036">
                  <a:moveTo>
                    <a:pt x="253023" y="0"/>
                  </a:moveTo>
                  <a:lnTo>
                    <a:pt x="17564" y="0"/>
                  </a:lnTo>
                  <a:cubicBezTo>
                    <a:pt x="7868" y="0"/>
                    <a:pt x="0" y="7852"/>
                    <a:pt x="0" y="17560"/>
                  </a:cubicBezTo>
                  <a:lnTo>
                    <a:pt x="0" y="331477"/>
                  </a:lnTo>
                  <a:cubicBezTo>
                    <a:pt x="0" y="341170"/>
                    <a:pt x="7854" y="349036"/>
                    <a:pt x="17564" y="349036"/>
                  </a:cubicBezTo>
                  <a:lnTo>
                    <a:pt x="82888" y="349036"/>
                  </a:lnTo>
                  <a:cubicBezTo>
                    <a:pt x="91275" y="328327"/>
                    <a:pt x="111572" y="313716"/>
                    <a:pt x="135294" y="313716"/>
                  </a:cubicBezTo>
                  <a:cubicBezTo>
                    <a:pt x="159015" y="313716"/>
                    <a:pt x="179313" y="328327"/>
                    <a:pt x="187700" y="349036"/>
                  </a:cubicBezTo>
                  <a:lnTo>
                    <a:pt x="253023" y="349036"/>
                  </a:lnTo>
                  <a:cubicBezTo>
                    <a:pt x="262719" y="349036"/>
                    <a:pt x="270588" y="341184"/>
                    <a:pt x="270588" y="331477"/>
                  </a:cubicBezTo>
                  <a:lnTo>
                    <a:pt x="270588" y="17560"/>
                  </a:lnTo>
                  <a:cubicBezTo>
                    <a:pt x="270588" y="7867"/>
                    <a:pt x="262733" y="0"/>
                    <a:pt x="253023" y="0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505">
              <a:extLst>
                <a:ext uri="{FF2B5EF4-FFF2-40B4-BE49-F238E27FC236}">
                  <a16:creationId xmlns:a16="http://schemas.microsoft.com/office/drawing/2014/main" id="{5F1BD33E-4DAE-EBB2-C204-061615BE126C}"/>
                </a:ext>
              </a:extLst>
            </p:cNvPr>
            <p:cNvSpPr/>
            <p:nvPr/>
          </p:nvSpPr>
          <p:spPr>
            <a:xfrm>
              <a:off x="1437843" y="4459488"/>
              <a:ext cx="2778763" cy="1160519"/>
            </a:xfrm>
            <a:custGeom>
              <a:avLst/>
              <a:gdLst>
                <a:gd name="csX0" fmla="*/ 252995 w 270588"/>
                <a:gd name="csY0" fmla="*/ 35321 h 113008"/>
                <a:gd name="csX1" fmla="*/ 246737 w 270588"/>
                <a:gd name="csY1" fmla="*/ 35321 h 113008"/>
                <a:gd name="csX2" fmla="*/ 167345 w 270588"/>
                <a:gd name="csY2" fmla="*/ 9966 h 113008"/>
                <a:gd name="csX3" fmla="*/ 135280 w 270588"/>
                <a:gd name="csY3" fmla="*/ 0 h 113008"/>
                <a:gd name="csX4" fmla="*/ 103215 w 270588"/>
                <a:gd name="csY4" fmla="*/ 9966 h 113008"/>
                <a:gd name="csX5" fmla="*/ 23822 w 270588"/>
                <a:gd name="csY5" fmla="*/ 35321 h 113008"/>
                <a:gd name="csX6" fmla="*/ 17565 w 270588"/>
                <a:gd name="csY6" fmla="*/ 35321 h 113008"/>
                <a:gd name="csX7" fmla="*/ 0 w 270588"/>
                <a:gd name="csY7" fmla="*/ 17761 h 113008"/>
                <a:gd name="csX8" fmla="*/ 0 w 270588"/>
                <a:gd name="csY8" fmla="*/ 58935 h 113008"/>
                <a:gd name="csX9" fmla="*/ 17565 w 270588"/>
                <a:gd name="csY9" fmla="*/ 76495 h 113008"/>
                <a:gd name="csX10" fmla="*/ 22168 w 270588"/>
                <a:gd name="csY10" fmla="*/ 76495 h 113008"/>
                <a:gd name="csX11" fmla="*/ 102827 w 270588"/>
                <a:gd name="csY11" fmla="*/ 102755 h 113008"/>
                <a:gd name="csX12" fmla="*/ 135295 w 270588"/>
                <a:gd name="csY12" fmla="*/ 113009 h 113008"/>
                <a:gd name="csX13" fmla="*/ 167762 w 270588"/>
                <a:gd name="csY13" fmla="*/ 102755 h 113008"/>
                <a:gd name="csX14" fmla="*/ 248421 w 270588"/>
                <a:gd name="csY14" fmla="*/ 76495 h 113008"/>
                <a:gd name="csX15" fmla="*/ 253024 w 270588"/>
                <a:gd name="csY15" fmla="*/ 76495 h 113008"/>
                <a:gd name="csX16" fmla="*/ 270588 w 270588"/>
                <a:gd name="csY16" fmla="*/ 58935 h 113008"/>
                <a:gd name="csX17" fmla="*/ 270588 w 270588"/>
                <a:gd name="csY17" fmla="*/ 17761 h 113008"/>
                <a:gd name="csX18" fmla="*/ 253024 w 270588"/>
                <a:gd name="csY18" fmla="*/ 35321 h 113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70588" h="113008">
                  <a:moveTo>
                    <a:pt x="252995" y="35321"/>
                  </a:moveTo>
                  <a:lnTo>
                    <a:pt x="246737" y="35321"/>
                  </a:lnTo>
                  <a:cubicBezTo>
                    <a:pt x="218284" y="35321"/>
                    <a:pt x="190750" y="26131"/>
                    <a:pt x="167345" y="9966"/>
                  </a:cubicBezTo>
                  <a:cubicBezTo>
                    <a:pt x="158239" y="3682"/>
                    <a:pt x="147191" y="0"/>
                    <a:pt x="135280" y="0"/>
                  </a:cubicBezTo>
                  <a:cubicBezTo>
                    <a:pt x="123369" y="0"/>
                    <a:pt x="112321" y="3682"/>
                    <a:pt x="103215" y="9966"/>
                  </a:cubicBezTo>
                  <a:cubicBezTo>
                    <a:pt x="79796" y="26131"/>
                    <a:pt x="52277" y="35321"/>
                    <a:pt x="23822" y="35321"/>
                  </a:cubicBezTo>
                  <a:lnTo>
                    <a:pt x="17565" y="35321"/>
                  </a:lnTo>
                  <a:cubicBezTo>
                    <a:pt x="7869" y="35321"/>
                    <a:pt x="0" y="27468"/>
                    <a:pt x="0" y="17761"/>
                  </a:cubicBezTo>
                  <a:lnTo>
                    <a:pt x="0" y="58935"/>
                  </a:lnTo>
                  <a:cubicBezTo>
                    <a:pt x="0" y="68628"/>
                    <a:pt x="7855" y="76495"/>
                    <a:pt x="17565" y="76495"/>
                  </a:cubicBezTo>
                  <a:lnTo>
                    <a:pt x="22168" y="76495"/>
                  </a:lnTo>
                  <a:cubicBezTo>
                    <a:pt x="51154" y="76495"/>
                    <a:pt x="79119" y="86073"/>
                    <a:pt x="102827" y="102755"/>
                  </a:cubicBezTo>
                  <a:cubicBezTo>
                    <a:pt x="112019" y="109212"/>
                    <a:pt x="123211" y="113009"/>
                    <a:pt x="135295" y="113009"/>
                  </a:cubicBezTo>
                  <a:cubicBezTo>
                    <a:pt x="147378" y="113009"/>
                    <a:pt x="158584" y="109212"/>
                    <a:pt x="167762" y="102755"/>
                  </a:cubicBezTo>
                  <a:cubicBezTo>
                    <a:pt x="191469" y="86087"/>
                    <a:pt x="219434" y="76495"/>
                    <a:pt x="248421" y="76495"/>
                  </a:cubicBezTo>
                  <a:lnTo>
                    <a:pt x="253024" y="76495"/>
                  </a:lnTo>
                  <a:cubicBezTo>
                    <a:pt x="262720" y="76495"/>
                    <a:pt x="270588" y="68642"/>
                    <a:pt x="270588" y="58935"/>
                  </a:cubicBezTo>
                  <a:lnTo>
                    <a:pt x="270588" y="17761"/>
                  </a:lnTo>
                  <a:cubicBezTo>
                    <a:pt x="270588" y="27454"/>
                    <a:pt x="262734" y="35321"/>
                    <a:pt x="253024" y="35321"/>
                  </a:cubicBezTo>
                  <a:close/>
                </a:path>
              </a:pathLst>
            </a:custGeom>
            <a:solidFill>
              <a:schemeClr val="accent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99976CD7-5876-A21C-4A19-839E23E016D5}"/>
              </a:ext>
            </a:extLst>
          </p:cNvPr>
          <p:cNvSpPr/>
          <p:nvPr/>
        </p:nvSpPr>
        <p:spPr>
          <a:xfrm>
            <a:off x="1616601" y="1452129"/>
            <a:ext cx="2420959" cy="715538"/>
          </a:xfrm>
          <a:prstGeom prst="rect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Ellipse 507">
            <a:extLst>
              <a:ext uri="{FF2B5EF4-FFF2-40B4-BE49-F238E27FC236}">
                <a16:creationId xmlns:a16="http://schemas.microsoft.com/office/drawing/2014/main" id="{286668A7-E38B-9849-4777-639FADB28E4D}"/>
              </a:ext>
            </a:extLst>
          </p:cNvPr>
          <p:cNvSpPr/>
          <p:nvPr/>
        </p:nvSpPr>
        <p:spPr>
          <a:xfrm>
            <a:off x="2408717" y="4621507"/>
            <a:ext cx="836726" cy="83650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508">
            <a:extLst>
              <a:ext uri="{FF2B5EF4-FFF2-40B4-BE49-F238E27FC236}">
                <a16:creationId xmlns:a16="http://schemas.microsoft.com/office/drawing/2014/main" id="{3549A541-7856-88CB-5084-74F0781BD626}"/>
              </a:ext>
            </a:extLst>
          </p:cNvPr>
          <p:cNvSpPr/>
          <p:nvPr/>
        </p:nvSpPr>
        <p:spPr>
          <a:xfrm>
            <a:off x="1616601" y="2773199"/>
            <a:ext cx="2420959" cy="1080921"/>
          </a:xfrm>
          <a:custGeom>
            <a:avLst/>
            <a:gdLst>
              <a:gd name="csX0" fmla="*/ 235747 w 235746"/>
              <a:gd name="csY0" fmla="*/ 1007 h 105257"/>
              <a:gd name="csX1" fmla="*/ 0 w 235746"/>
              <a:gd name="csY1" fmla="*/ 1007 h 105257"/>
              <a:gd name="csX2" fmla="*/ 0 w 235746"/>
              <a:gd name="csY2" fmla="*/ 0 h 105257"/>
              <a:gd name="csX3" fmla="*/ 235747 w 235746"/>
              <a:gd name="csY3" fmla="*/ 0 h 105257"/>
              <a:gd name="csX4" fmla="*/ 235747 w 235746"/>
              <a:gd name="csY4" fmla="*/ 1007 h 105257"/>
              <a:gd name="csX5" fmla="*/ 235747 w 235746"/>
              <a:gd name="csY5" fmla="*/ 52118 h 105257"/>
              <a:gd name="csX6" fmla="*/ 0 w 235746"/>
              <a:gd name="csY6" fmla="*/ 52118 h 105257"/>
              <a:gd name="csX7" fmla="*/ 0 w 235746"/>
              <a:gd name="csY7" fmla="*/ 53125 h 105257"/>
              <a:gd name="csX8" fmla="*/ 235747 w 235746"/>
              <a:gd name="csY8" fmla="*/ 53125 h 105257"/>
              <a:gd name="csX9" fmla="*/ 235747 w 235746"/>
              <a:gd name="csY9" fmla="*/ 52118 h 105257"/>
              <a:gd name="csX10" fmla="*/ 235747 w 235746"/>
              <a:gd name="csY10" fmla="*/ 104251 h 105257"/>
              <a:gd name="csX11" fmla="*/ 0 w 235746"/>
              <a:gd name="csY11" fmla="*/ 104251 h 105257"/>
              <a:gd name="csX12" fmla="*/ 0 w 235746"/>
              <a:gd name="csY12" fmla="*/ 105258 h 105257"/>
              <a:gd name="csX13" fmla="*/ 235747 w 235746"/>
              <a:gd name="csY13" fmla="*/ 105258 h 105257"/>
              <a:gd name="csX14" fmla="*/ 235747 w 235746"/>
              <a:gd name="csY14" fmla="*/ 104251 h 105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5746" h="105257">
                <a:moveTo>
                  <a:pt x="235747" y="1007"/>
                </a:moveTo>
                <a:lnTo>
                  <a:pt x="0" y="1007"/>
                </a:lnTo>
                <a:lnTo>
                  <a:pt x="0" y="0"/>
                </a:lnTo>
                <a:lnTo>
                  <a:pt x="235747" y="0"/>
                </a:lnTo>
                <a:lnTo>
                  <a:pt x="235747" y="1007"/>
                </a:lnTo>
                <a:close/>
                <a:moveTo>
                  <a:pt x="235747" y="52118"/>
                </a:moveTo>
                <a:lnTo>
                  <a:pt x="0" y="52118"/>
                </a:lnTo>
                <a:lnTo>
                  <a:pt x="0" y="53125"/>
                </a:lnTo>
                <a:lnTo>
                  <a:pt x="235747" y="53125"/>
                </a:lnTo>
                <a:lnTo>
                  <a:pt x="235747" y="52118"/>
                </a:lnTo>
                <a:close/>
                <a:moveTo>
                  <a:pt x="235747" y="104251"/>
                </a:moveTo>
                <a:lnTo>
                  <a:pt x="0" y="104251"/>
                </a:lnTo>
                <a:lnTo>
                  <a:pt x="0" y="105258"/>
                </a:lnTo>
                <a:lnTo>
                  <a:pt x="235747" y="105258"/>
                </a:lnTo>
                <a:lnTo>
                  <a:pt x="235747" y="1042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9CEFDA7-5784-B13A-50FD-0E97149550D5}"/>
              </a:ext>
            </a:extLst>
          </p:cNvPr>
          <p:cNvGrpSpPr/>
          <p:nvPr/>
        </p:nvGrpSpPr>
        <p:grpSpPr>
          <a:xfrm>
            <a:off x="4695585" y="1237982"/>
            <a:ext cx="2779051" cy="4382025"/>
            <a:chOff x="4695585" y="1237982"/>
            <a:chExt cx="2779051" cy="4382025"/>
          </a:xfrm>
          <a:effectLst>
            <a:outerShdw blurRad="1905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16" name="Forme libre 510">
              <a:extLst>
                <a:ext uri="{FF2B5EF4-FFF2-40B4-BE49-F238E27FC236}">
                  <a16:creationId xmlns:a16="http://schemas.microsoft.com/office/drawing/2014/main" id="{1AC6C62D-FCFE-BC50-2D17-D7E70548C985}"/>
                </a:ext>
              </a:extLst>
            </p:cNvPr>
            <p:cNvSpPr/>
            <p:nvPr/>
          </p:nvSpPr>
          <p:spPr>
            <a:xfrm>
              <a:off x="4695585" y="1237982"/>
              <a:ext cx="2778753" cy="3584373"/>
            </a:xfrm>
            <a:custGeom>
              <a:avLst/>
              <a:gdLst>
                <a:gd name="csX0" fmla="*/ 253023 w 270587"/>
                <a:gd name="csY0" fmla="*/ 0 h 349036"/>
                <a:gd name="csX1" fmla="*/ 17564 w 270587"/>
                <a:gd name="csY1" fmla="*/ 0 h 349036"/>
                <a:gd name="csX2" fmla="*/ 0 w 270587"/>
                <a:gd name="csY2" fmla="*/ 17560 h 349036"/>
                <a:gd name="csX3" fmla="*/ 0 w 270587"/>
                <a:gd name="csY3" fmla="*/ 331477 h 349036"/>
                <a:gd name="csX4" fmla="*/ 17564 w 270587"/>
                <a:gd name="csY4" fmla="*/ 349036 h 349036"/>
                <a:gd name="csX5" fmla="*/ 82888 w 270587"/>
                <a:gd name="csY5" fmla="*/ 349036 h 349036"/>
                <a:gd name="csX6" fmla="*/ 135294 w 270587"/>
                <a:gd name="csY6" fmla="*/ 313716 h 349036"/>
                <a:gd name="csX7" fmla="*/ 187700 w 270587"/>
                <a:gd name="csY7" fmla="*/ 349036 h 349036"/>
                <a:gd name="csX8" fmla="*/ 253023 w 270587"/>
                <a:gd name="csY8" fmla="*/ 349036 h 349036"/>
                <a:gd name="csX9" fmla="*/ 270588 w 270587"/>
                <a:gd name="csY9" fmla="*/ 331477 h 349036"/>
                <a:gd name="csX10" fmla="*/ 270588 w 270587"/>
                <a:gd name="csY10" fmla="*/ 17560 h 349036"/>
                <a:gd name="csX11" fmla="*/ 253023 w 270587"/>
                <a:gd name="csY11" fmla="*/ 0 h 349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70587" h="349036">
                  <a:moveTo>
                    <a:pt x="253023" y="0"/>
                  </a:moveTo>
                  <a:lnTo>
                    <a:pt x="17564" y="0"/>
                  </a:lnTo>
                  <a:cubicBezTo>
                    <a:pt x="7868" y="0"/>
                    <a:pt x="0" y="7852"/>
                    <a:pt x="0" y="17560"/>
                  </a:cubicBezTo>
                  <a:lnTo>
                    <a:pt x="0" y="331477"/>
                  </a:lnTo>
                  <a:cubicBezTo>
                    <a:pt x="0" y="341170"/>
                    <a:pt x="7854" y="349036"/>
                    <a:pt x="17564" y="349036"/>
                  </a:cubicBezTo>
                  <a:lnTo>
                    <a:pt x="82888" y="349036"/>
                  </a:lnTo>
                  <a:cubicBezTo>
                    <a:pt x="91275" y="328327"/>
                    <a:pt x="111572" y="313716"/>
                    <a:pt x="135294" y="313716"/>
                  </a:cubicBezTo>
                  <a:cubicBezTo>
                    <a:pt x="159015" y="313716"/>
                    <a:pt x="179313" y="328327"/>
                    <a:pt x="187700" y="349036"/>
                  </a:cubicBezTo>
                  <a:lnTo>
                    <a:pt x="253023" y="349036"/>
                  </a:lnTo>
                  <a:cubicBezTo>
                    <a:pt x="262719" y="349036"/>
                    <a:pt x="270588" y="341184"/>
                    <a:pt x="270588" y="331477"/>
                  </a:cubicBezTo>
                  <a:lnTo>
                    <a:pt x="270588" y="17560"/>
                  </a:lnTo>
                  <a:cubicBezTo>
                    <a:pt x="270588" y="7867"/>
                    <a:pt x="262733" y="0"/>
                    <a:pt x="253023" y="0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511">
              <a:extLst>
                <a:ext uri="{FF2B5EF4-FFF2-40B4-BE49-F238E27FC236}">
                  <a16:creationId xmlns:a16="http://schemas.microsoft.com/office/drawing/2014/main" id="{C0DD9EBB-E61B-9EDC-10C6-2C65625A58A4}"/>
                </a:ext>
              </a:extLst>
            </p:cNvPr>
            <p:cNvSpPr/>
            <p:nvPr/>
          </p:nvSpPr>
          <p:spPr>
            <a:xfrm>
              <a:off x="4695873" y="4459488"/>
              <a:ext cx="2778763" cy="1160519"/>
            </a:xfrm>
            <a:custGeom>
              <a:avLst/>
              <a:gdLst>
                <a:gd name="csX0" fmla="*/ 252995 w 270588"/>
                <a:gd name="csY0" fmla="*/ 35321 h 113008"/>
                <a:gd name="csX1" fmla="*/ 246737 w 270588"/>
                <a:gd name="csY1" fmla="*/ 35321 h 113008"/>
                <a:gd name="csX2" fmla="*/ 167345 w 270588"/>
                <a:gd name="csY2" fmla="*/ 9966 h 113008"/>
                <a:gd name="csX3" fmla="*/ 135280 w 270588"/>
                <a:gd name="csY3" fmla="*/ 0 h 113008"/>
                <a:gd name="csX4" fmla="*/ 103215 w 270588"/>
                <a:gd name="csY4" fmla="*/ 9966 h 113008"/>
                <a:gd name="csX5" fmla="*/ 23822 w 270588"/>
                <a:gd name="csY5" fmla="*/ 35321 h 113008"/>
                <a:gd name="csX6" fmla="*/ 17565 w 270588"/>
                <a:gd name="csY6" fmla="*/ 35321 h 113008"/>
                <a:gd name="csX7" fmla="*/ 0 w 270588"/>
                <a:gd name="csY7" fmla="*/ 17761 h 113008"/>
                <a:gd name="csX8" fmla="*/ 0 w 270588"/>
                <a:gd name="csY8" fmla="*/ 58935 h 113008"/>
                <a:gd name="csX9" fmla="*/ 17565 w 270588"/>
                <a:gd name="csY9" fmla="*/ 76495 h 113008"/>
                <a:gd name="csX10" fmla="*/ 22168 w 270588"/>
                <a:gd name="csY10" fmla="*/ 76495 h 113008"/>
                <a:gd name="csX11" fmla="*/ 102827 w 270588"/>
                <a:gd name="csY11" fmla="*/ 102755 h 113008"/>
                <a:gd name="csX12" fmla="*/ 135295 w 270588"/>
                <a:gd name="csY12" fmla="*/ 113009 h 113008"/>
                <a:gd name="csX13" fmla="*/ 167762 w 270588"/>
                <a:gd name="csY13" fmla="*/ 102755 h 113008"/>
                <a:gd name="csX14" fmla="*/ 248421 w 270588"/>
                <a:gd name="csY14" fmla="*/ 76495 h 113008"/>
                <a:gd name="csX15" fmla="*/ 253024 w 270588"/>
                <a:gd name="csY15" fmla="*/ 76495 h 113008"/>
                <a:gd name="csX16" fmla="*/ 270588 w 270588"/>
                <a:gd name="csY16" fmla="*/ 58935 h 113008"/>
                <a:gd name="csX17" fmla="*/ 270588 w 270588"/>
                <a:gd name="csY17" fmla="*/ 17761 h 113008"/>
                <a:gd name="csX18" fmla="*/ 253024 w 270588"/>
                <a:gd name="csY18" fmla="*/ 35321 h 113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70588" h="113008">
                  <a:moveTo>
                    <a:pt x="252995" y="35321"/>
                  </a:moveTo>
                  <a:lnTo>
                    <a:pt x="246737" y="35321"/>
                  </a:lnTo>
                  <a:cubicBezTo>
                    <a:pt x="218284" y="35321"/>
                    <a:pt x="190750" y="26131"/>
                    <a:pt x="167345" y="9966"/>
                  </a:cubicBezTo>
                  <a:cubicBezTo>
                    <a:pt x="158239" y="3682"/>
                    <a:pt x="147191" y="0"/>
                    <a:pt x="135280" y="0"/>
                  </a:cubicBezTo>
                  <a:cubicBezTo>
                    <a:pt x="123369" y="0"/>
                    <a:pt x="112321" y="3682"/>
                    <a:pt x="103215" y="9966"/>
                  </a:cubicBezTo>
                  <a:cubicBezTo>
                    <a:pt x="79796" y="26131"/>
                    <a:pt x="52277" y="35321"/>
                    <a:pt x="23822" y="35321"/>
                  </a:cubicBezTo>
                  <a:lnTo>
                    <a:pt x="17565" y="35321"/>
                  </a:lnTo>
                  <a:cubicBezTo>
                    <a:pt x="7869" y="35321"/>
                    <a:pt x="0" y="27468"/>
                    <a:pt x="0" y="17761"/>
                  </a:cubicBezTo>
                  <a:lnTo>
                    <a:pt x="0" y="58935"/>
                  </a:lnTo>
                  <a:cubicBezTo>
                    <a:pt x="0" y="68628"/>
                    <a:pt x="7855" y="76495"/>
                    <a:pt x="17565" y="76495"/>
                  </a:cubicBezTo>
                  <a:lnTo>
                    <a:pt x="22168" y="76495"/>
                  </a:lnTo>
                  <a:cubicBezTo>
                    <a:pt x="51154" y="76495"/>
                    <a:pt x="79119" y="86073"/>
                    <a:pt x="102827" y="102755"/>
                  </a:cubicBezTo>
                  <a:cubicBezTo>
                    <a:pt x="112019" y="109212"/>
                    <a:pt x="123211" y="113009"/>
                    <a:pt x="135295" y="113009"/>
                  </a:cubicBezTo>
                  <a:cubicBezTo>
                    <a:pt x="147378" y="113009"/>
                    <a:pt x="158584" y="109212"/>
                    <a:pt x="167762" y="102755"/>
                  </a:cubicBezTo>
                  <a:cubicBezTo>
                    <a:pt x="191469" y="86087"/>
                    <a:pt x="219434" y="76495"/>
                    <a:pt x="248421" y="76495"/>
                  </a:cubicBezTo>
                  <a:lnTo>
                    <a:pt x="253024" y="76495"/>
                  </a:lnTo>
                  <a:cubicBezTo>
                    <a:pt x="262720" y="76495"/>
                    <a:pt x="270588" y="68642"/>
                    <a:pt x="270588" y="58935"/>
                  </a:cubicBezTo>
                  <a:lnTo>
                    <a:pt x="270588" y="17761"/>
                  </a:lnTo>
                  <a:cubicBezTo>
                    <a:pt x="270588" y="27454"/>
                    <a:pt x="262734" y="35321"/>
                    <a:pt x="253024" y="35321"/>
                  </a:cubicBezTo>
                  <a:close/>
                </a:path>
              </a:pathLst>
            </a:custGeom>
            <a:solidFill>
              <a:schemeClr val="accent5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45A4184A-34E3-A1D1-F2C2-3D5634ADF260}"/>
              </a:ext>
            </a:extLst>
          </p:cNvPr>
          <p:cNvSpPr/>
          <p:nvPr/>
        </p:nvSpPr>
        <p:spPr>
          <a:xfrm>
            <a:off x="4874631" y="1452129"/>
            <a:ext cx="2420959" cy="715538"/>
          </a:xfrm>
          <a:prstGeom prst="rect">
            <a:avLst/>
          </a:pr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Ellipse 513">
            <a:extLst>
              <a:ext uri="{FF2B5EF4-FFF2-40B4-BE49-F238E27FC236}">
                <a16:creationId xmlns:a16="http://schemas.microsoft.com/office/drawing/2014/main" id="{1E130884-DBD9-E06A-3D64-E274B19BBFCD}"/>
              </a:ext>
            </a:extLst>
          </p:cNvPr>
          <p:cNvSpPr/>
          <p:nvPr/>
        </p:nvSpPr>
        <p:spPr>
          <a:xfrm>
            <a:off x="5666747" y="4621507"/>
            <a:ext cx="836726" cy="83650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514">
            <a:extLst>
              <a:ext uri="{FF2B5EF4-FFF2-40B4-BE49-F238E27FC236}">
                <a16:creationId xmlns:a16="http://schemas.microsoft.com/office/drawing/2014/main" id="{050FCE63-BBF3-4F83-A8E7-95AB08A3E029}"/>
              </a:ext>
            </a:extLst>
          </p:cNvPr>
          <p:cNvSpPr/>
          <p:nvPr/>
        </p:nvSpPr>
        <p:spPr>
          <a:xfrm>
            <a:off x="4874631" y="2773199"/>
            <a:ext cx="2420959" cy="1080921"/>
          </a:xfrm>
          <a:custGeom>
            <a:avLst/>
            <a:gdLst>
              <a:gd name="csX0" fmla="*/ 235747 w 235746"/>
              <a:gd name="csY0" fmla="*/ 1007 h 105257"/>
              <a:gd name="csX1" fmla="*/ 0 w 235746"/>
              <a:gd name="csY1" fmla="*/ 1007 h 105257"/>
              <a:gd name="csX2" fmla="*/ 0 w 235746"/>
              <a:gd name="csY2" fmla="*/ 0 h 105257"/>
              <a:gd name="csX3" fmla="*/ 235747 w 235746"/>
              <a:gd name="csY3" fmla="*/ 0 h 105257"/>
              <a:gd name="csX4" fmla="*/ 235747 w 235746"/>
              <a:gd name="csY4" fmla="*/ 1007 h 105257"/>
              <a:gd name="csX5" fmla="*/ 235747 w 235746"/>
              <a:gd name="csY5" fmla="*/ 52118 h 105257"/>
              <a:gd name="csX6" fmla="*/ 0 w 235746"/>
              <a:gd name="csY6" fmla="*/ 52118 h 105257"/>
              <a:gd name="csX7" fmla="*/ 0 w 235746"/>
              <a:gd name="csY7" fmla="*/ 53125 h 105257"/>
              <a:gd name="csX8" fmla="*/ 235747 w 235746"/>
              <a:gd name="csY8" fmla="*/ 53125 h 105257"/>
              <a:gd name="csX9" fmla="*/ 235747 w 235746"/>
              <a:gd name="csY9" fmla="*/ 52118 h 105257"/>
              <a:gd name="csX10" fmla="*/ 235747 w 235746"/>
              <a:gd name="csY10" fmla="*/ 104251 h 105257"/>
              <a:gd name="csX11" fmla="*/ 0 w 235746"/>
              <a:gd name="csY11" fmla="*/ 104251 h 105257"/>
              <a:gd name="csX12" fmla="*/ 0 w 235746"/>
              <a:gd name="csY12" fmla="*/ 105258 h 105257"/>
              <a:gd name="csX13" fmla="*/ 235747 w 235746"/>
              <a:gd name="csY13" fmla="*/ 105258 h 105257"/>
              <a:gd name="csX14" fmla="*/ 235747 w 235746"/>
              <a:gd name="csY14" fmla="*/ 104251 h 105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5746" h="105257">
                <a:moveTo>
                  <a:pt x="235747" y="1007"/>
                </a:moveTo>
                <a:lnTo>
                  <a:pt x="0" y="1007"/>
                </a:lnTo>
                <a:lnTo>
                  <a:pt x="0" y="0"/>
                </a:lnTo>
                <a:lnTo>
                  <a:pt x="235747" y="0"/>
                </a:lnTo>
                <a:lnTo>
                  <a:pt x="235747" y="1007"/>
                </a:lnTo>
                <a:close/>
                <a:moveTo>
                  <a:pt x="235747" y="52118"/>
                </a:moveTo>
                <a:lnTo>
                  <a:pt x="0" y="52118"/>
                </a:lnTo>
                <a:lnTo>
                  <a:pt x="0" y="53125"/>
                </a:lnTo>
                <a:lnTo>
                  <a:pt x="235747" y="53125"/>
                </a:lnTo>
                <a:lnTo>
                  <a:pt x="235747" y="52118"/>
                </a:lnTo>
                <a:close/>
                <a:moveTo>
                  <a:pt x="235747" y="104251"/>
                </a:moveTo>
                <a:lnTo>
                  <a:pt x="0" y="104251"/>
                </a:lnTo>
                <a:lnTo>
                  <a:pt x="0" y="105258"/>
                </a:lnTo>
                <a:lnTo>
                  <a:pt x="235747" y="105258"/>
                </a:lnTo>
                <a:lnTo>
                  <a:pt x="235747" y="1042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6DE86EB-9E44-E29A-8568-F87F5B1E5629}"/>
              </a:ext>
            </a:extLst>
          </p:cNvPr>
          <p:cNvGrpSpPr/>
          <p:nvPr/>
        </p:nvGrpSpPr>
        <p:grpSpPr>
          <a:xfrm>
            <a:off x="8007403" y="1237982"/>
            <a:ext cx="2779051" cy="4382025"/>
            <a:chOff x="8007403" y="1237982"/>
            <a:chExt cx="2779051" cy="4382025"/>
          </a:xfrm>
          <a:effectLst>
            <a:outerShdw blurRad="1905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1" name="Forme libre 516">
              <a:extLst>
                <a:ext uri="{FF2B5EF4-FFF2-40B4-BE49-F238E27FC236}">
                  <a16:creationId xmlns:a16="http://schemas.microsoft.com/office/drawing/2014/main" id="{3EE1983E-5419-1FCD-C3F0-9C18376BE26A}"/>
                </a:ext>
              </a:extLst>
            </p:cNvPr>
            <p:cNvSpPr/>
            <p:nvPr/>
          </p:nvSpPr>
          <p:spPr>
            <a:xfrm>
              <a:off x="8007403" y="1237982"/>
              <a:ext cx="2778753" cy="3584373"/>
            </a:xfrm>
            <a:custGeom>
              <a:avLst/>
              <a:gdLst>
                <a:gd name="csX0" fmla="*/ 253023 w 270587"/>
                <a:gd name="csY0" fmla="*/ 0 h 349036"/>
                <a:gd name="csX1" fmla="*/ 17564 w 270587"/>
                <a:gd name="csY1" fmla="*/ 0 h 349036"/>
                <a:gd name="csX2" fmla="*/ 0 w 270587"/>
                <a:gd name="csY2" fmla="*/ 17560 h 349036"/>
                <a:gd name="csX3" fmla="*/ 0 w 270587"/>
                <a:gd name="csY3" fmla="*/ 331477 h 349036"/>
                <a:gd name="csX4" fmla="*/ 17564 w 270587"/>
                <a:gd name="csY4" fmla="*/ 349036 h 349036"/>
                <a:gd name="csX5" fmla="*/ 82888 w 270587"/>
                <a:gd name="csY5" fmla="*/ 349036 h 349036"/>
                <a:gd name="csX6" fmla="*/ 135294 w 270587"/>
                <a:gd name="csY6" fmla="*/ 313716 h 349036"/>
                <a:gd name="csX7" fmla="*/ 187700 w 270587"/>
                <a:gd name="csY7" fmla="*/ 349036 h 349036"/>
                <a:gd name="csX8" fmla="*/ 253023 w 270587"/>
                <a:gd name="csY8" fmla="*/ 349036 h 349036"/>
                <a:gd name="csX9" fmla="*/ 270588 w 270587"/>
                <a:gd name="csY9" fmla="*/ 331477 h 349036"/>
                <a:gd name="csX10" fmla="*/ 270588 w 270587"/>
                <a:gd name="csY10" fmla="*/ 17560 h 349036"/>
                <a:gd name="csX11" fmla="*/ 253023 w 270587"/>
                <a:gd name="csY11" fmla="*/ 0 h 349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70587" h="349036">
                  <a:moveTo>
                    <a:pt x="253023" y="0"/>
                  </a:moveTo>
                  <a:lnTo>
                    <a:pt x="17564" y="0"/>
                  </a:lnTo>
                  <a:cubicBezTo>
                    <a:pt x="7868" y="0"/>
                    <a:pt x="0" y="7852"/>
                    <a:pt x="0" y="17560"/>
                  </a:cubicBezTo>
                  <a:lnTo>
                    <a:pt x="0" y="331477"/>
                  </a:lnTo>
                  <a:cubicBezTo>
                    <a:pt x="0" y="341170"/>
                    <a:pt x="7854" y="349036"/>
                    <a:pt x="17564" y="349036"/>
                  </a:cubicBezTo>
                  <a:lnTo>
                    <a:pt x="82888" y="349036"/>
                  </a:lnTo>
                  <a:cubicBezTo>
                    <a:pt x="91275" y="328327"/>
                    <a:pt x="111572" y="313716"/>
                    <a:pt x="135294" y="313716"/>
                  </a:cubicBezTo>
                  <a:cubicBezTo>
                    <a:pt x="159015" y="313716"/>
                    <a:pt x="179313" y="328327"/>
                    <a:pt x="187700" y="349036"/>
                  </a:cubicBezTo>
                  <a:lnTo>
                    <a:pt x="253023" y="349036"/>
                  </a:lnTo>
                  <a:cubicBezTo>
                    <a:pt x="262719" y="349036"/>
                    <a:pt x="270588" y="341184"/>
                    <a:pt x="270588" y="331477"/>
                  </a:cubicBezTo>
                  <a:lnTo>
                    <a:pt x="270588" y="17560"/>
                  </a:lnTo>
                  <a:cubicBezTo>
                    <a:pt x="270588" y="7867"/>
                    <a:pt x="262733" y="0"/>
                    <a:pt x="253023" y="0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517">
              <a:extLst>
                <a:ext uri="{FF2B5EF4-FFF2-40B4-BE49-F238E27FC236}">
                  <a16:creationId xmlns:a16="http://schemas.microsoft.com/office/drawing/2014/main" id="{C23820EA-1DAA-1F23-ECE6-EBCF4C1EEA7C}"/>
                </a:ext>
              </a:extLst>
            </p:cNvPr>
            <p:cNvSpPr/>
            <p:nvPr/>
          </p:nvSpPr>
          <p:spPr>
            <a:xfrm>
              <a:off x="8007691" y="4459488"/>
              <a:ext cx="2778763" cy="1160519"/>
            </a:xfrm>
            <a:custGeom>
              <a:avLst/>
              <a:gdLst>
                <a:gd name="csX0" fmla="*/ 252995 w 270588"/>
                <a:gd name="csY0" fmla="*/ 35321 h 113008"/>
                <a:gd name="csX1" fmla="*/ 246737 w 270588"/>
                <a:gd name="csY1" fmla="*/ 35321 h 113008"/>
                <a:gd name="csX2" fmla="*/ 167345 w 270588"/>
                <a:gd name="csY2" fmla="*/ 9966 h 113008"/>
                <a:gd name="csX3" fmla="*/ 135280 w 270588"/>
                <a:gd name="csY3" fmla="*/ 0 h 113008"/>
                <a:gd name="csX4" fmla="*/ 103215 w 270588"/>
                <a:gd name="csY4" fmla="*/ 9966 h 113008"/>
                <a:gd name="csX5" fmla="*/ 23822 w 270588"/>
                <a:gd name="csY5" fmla="*/ 35321 h 113008"/>
                <a:gd name="csX6" fmla="*/ 17565 w 270588"/>
                <a:gd name="csY6" fmla="*/ 35321 h 113008"/>
                <a:gd name="csX7" fmla="*/ 0 w 270588"/>
                <a:gd name="csY7" fmla="*/ 17761 h 113008"/>
                <a:gd name="csX8" fmla="*/ 0 w 270588"/>
                <a:gd name="csY8" fmla="*/ 58935 h 113008"/>
                <a:gd name="csX9" fmla="*/ 17565 w 270588"/>
                <a:gd name="csY9" fmla="*/ 76495 h 113008"/>
                <a:gd name="csX10" fmla="*/ 22168 w 270588"/>
                <a:gd name="csY10" fmla="*/ 76495 h 113008"/>
                <a:gd name="csX11" fmla="*/ 102827 w 270588"/>
                <a:gd name="csY11" fmla="*/ 102755 h 113008"/>
                <a:gd name="csX12" fmla="*/ 135295 w 270588"/>
                <a:gd name="csY12" fmla="*/ 113009 h 113008"/>
                <a:gd name="csX13" fmla="*/ 167762 w 270588"/>
                <a:gd name="csY13" fmla="*/ 102755 h 113008"/>
                <a:gd name="csX14" fmla="*/ 248421 w 270588"/>
                <a:gd name="csY14" fmla="*/ 76495 h 113008"/>
                <a:gd name="csX15" fmla="*/ 253024 w 270588"/>
                <a:gd name="csY15" fmla="*/ 76495 h 113008"/>
                <a:gd name="csX16" fmla="*/ 270588 w 270588"/>
                <a:gd name="csY16" fmla="*/ 58935 h 113008"/>
                <a:gd name="csX17" fmla="*/ 270588 w 270588"/>
                <a:gd name="csY17" fmla="*/ 17761 h 113008"/>
                <a:gd name="csX18" fmla="*/ 253024 w 270588"/>
                <a:gd name="csY18" fmla="*/ 35321 h 113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70588" h="113008">
                  <a:moveTo>
                    <a:pt x="252995" y="35321"/>
                  </a:moveTo>
                  <a:lnTo>
                    <a:pt x="246737" y="35321"/>
                  </a:lnTo>
                  <a:cubicBezTo>
                    <a:pt x="218284" y="35321"/>
                    <a:pt x="190750" y="26131"/>
                    <a:pt x="167345" y="9966"/>
                  </a:cubicBezTo>
                  <a:cubicBezTo>
                    <a:pt x="158239" y="3682"/>
                    <a:pt x="147191" y="0"/>
                    <a:pt x="135280" y="0"/>
                  </a:cubicBezTo>
                  <a:cubicBezTo>
                    <a:pt x="123369" y="0"/>
                    <a:pt x="112321" y="3682"/>
                    <a:pt x="103215" y="9966"/>
                  </a:cubicBezTo>
                  <a:cubicBezTo>
                    <a:pt x="79796" y="26131"/>
                    <a:pt x="52277" y="35321"/>
                    <a:pt x="23822" y="35321"/>
                  </a:cubicBezTo>
                  <a:lnTo>
                    <a:pt x="17565" y="35321"/>
                  </a:lnTo>
                  <a:cubicBezTo>
                    <a:pt x="7869" y="35321"/>
                    <a:pt x="0" y="27468"/>
                    <a:pt x="0" y="17761"/>
                  </a:cubicBezTo>
                  <a:lnTo>
                    <a:pt x="0" y="58935"/>
                  </a:lnTo>
                  <a:cubicBezTo>
                    <a:pt x="0" y="68628"/>
                    <a:pt x="7855" y="76495"/>
                    <a:pt x="17565" y="76495"/>
                  </a:cubicBezTo>
                  <a:lnTo>
                    <a:pt x="22168" y="76495"/>
                  </a:lnTo>
                  <a:cubicBezTo>
                    <a:pt x="51154" y="76495"/>
                    <a:pt x="79119" y="86073"/>
                    <a:pt x="102827" y="102755"/>
                  </a:cubicBezTo>
                  <a:cubicBezTo>
                    <a:pt x="112019" y="109212"/>
                    <a:pt x="123211" y="113009"/>
                    <a:pt x="135295" y="113009"/>
                  </a:cubicBezTo>
                  <a:cubicBezTo>
                    <a:pt x="147378" y="113009"/>
                    <a:pt x="158584" y="109212"/>
                    <a:pt x="167762" y="102755"/>
                  </a:cubicBezTo>
                  <a:cubicBezTo>
                    <a:pt x="191469" y="86087"/>
                    <a:pt x="219434" y="76495"/>
                    <a:pt x="248421" y="76495"/>
                  </a:cubicBezTo>
                  <a:lnTo>
                    <a:pt x="253024" y="76495"/>
                  </a:lnTo>
                  <a:cubicBezTo>
                    <a:pt x="262720" y="76495"/>
                    <a:pt x="270588" y="68642"/>
                    <a:pt x="270588" y="58935"/>
                  </a:cubicBezTo>
                  <a:lnTo>
                    <a:pt x="270588" y="17761"/>
                  </a:lnTo>
                  <a:cubicBezTo>
                    <a:pt x="270588" y="27454"/>
                    <a:pt x="262734" y="35321"/>
                    <a:pt x="253024" y="35321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9199BB19-C091-2073-BFE7-2AED515698C5}"/>
              </a:ext>
            </a:extLst>
          </p:cNvPr>
          <p:cNvSpPr/>
          <p:nvPr/>
        </p:nvSpPr>
        <p:spPr>
          <a:xfrm>
            <a:off x="8186449" y="1452129"/>
            <a:ext cx="2420959" cy="715538"/>
          </a:xfrm>
          <a:prstGeom prst="rect">
            <a:avLst/>
          </a:pr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0" name="Ellipse 519">
            <a:extLst>
              <a:ext uri="{FF2B5EF4-FFF2-40B4-BE49-F238E27FC236}">
                <a16:creationId xmlns:a16="http://schemas.microsoft.com/office/drawing/2014/main" id="{67C9177E-C1E4-B084-03BB-71A3E2F63BDD}"/>
              </a:ext>
            </a:extLst>
          </p:cNvPr>
          <p:cNvSpPr/>
          <p:nvPr/>
        </p:nvSpPr>
        <p:spPr>
          <a:xfrm>
            <a:off x="8978565" y="4621507"/>
            <a:ext cx="836726" cy="83650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1" name="Forme libre 520">
            <a:extLst>
              <a:ext uri="{FF2B5EF4-FFF2-40B4-BE49-F238E27FC236}">
                <a16:creationId xmlns:a16="http://schemas.microsoft.com/office/drawing/2014/main" id="{58FB407C-17FA-C852-441A-1170D864C0AC}"/>
              </a:ext>
            </a:extLst>
          </p:cNvPr>
          <p:cNvSpPr/>
          <p:nvPr/>
        </p:nvSpPr>
        <p:spPr>
          <a:xfrm>
            <a:off x="8186449" y="2773199"/>
            <a:ext cx="2420959" cy="1080921"/>
          </a:xfrm>
          <a:custGeom>
            <a:avLst/>
            <a:gdLst>
              <a:gd name="csX0" fmla="*/ 235747 w 235746"/>
              <a:gd name="csY0" fmla="*/ 1007 h 105257"/>
              <a:gd name="csX1" fmla="*/ 0 w 235746"/>
              <a:gd name="csY1" fmla="*/ 1007 h 105257"/>
              <a:gd name="csX2" fmla="*/ 0 w 235746"/>
              <a:gd name="csY2" fmla="*/ 0 h 105257"/>
              <a:gd name="csX3" fmla="*/ 235747 w 235746"/>
              <a:gd name="csY3" fmla="*/ 0 h 105257"/>
              <a:gd name="csX4" fmla="*/ 235747 w 235746"/>
              <a:gd name="csY4" fmla="*/ 1007 h 105257"/>
              <a:gd name="csX5" fmla="*/ 235747 w 235746"/>
              <a:gd name="csY5" fmla="*/ 52118 h 105257"/>
              <a:gd name="csX6" fmla="*/ 0 w 235746"/>
              <a:gd name="csY6" fmla="*/ 52118 h 105257"/>
              <a:gd name="csX7" fmla="*/ 0 w 235746"/>
              <a:gd name="csY7" fmla="*/ 53125 h 105257"/>
              <a:gd name="csX8" fmla="*/ 235747 w 235746"/>
              <a:gd name="csY8" fmla="*/ 53125 h 105257"/>
              <a:gd name="csX9" fmla="*/ 235747 w 235746"/>
              <a:gd name="csY9" fmla="*/ 52118 h 105257"/>
              <a:gd name="csX10" fmla="*/ 235747 w 235746"/>
              <a:gd name="csY10" fmla="*/ 104251 h 105257"/>
              <a:gd name="csX11" fmla="*/ 0 w 235746"/>
              <a:gd name="csY11" fmla="*/ 104251 h 105257"/>
              <a:gd name="csX12" fmla="*/ 0 w 235746"/>
              <a:gd name="csY12" fmla="*/ 105258 h 105257"/>
              <a:gd name="csX13" fmla="*/ 235747 w 235746"/>
              <a:gd name="csY13" fmla="*/ 105258 h 105257"/>
              <a:gd name="csX14" fmla="*/ 235747 w 235746"/>
              <a:gd name="csY14" fmla="*/ 104251 h 105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5746" h="105257">
                <a:moveTo>
                  <a:pt x="235747" y="1007"/>
                </a:moveTo>
                <a:lnTo>
                  <a:pt x="0" y="1007"/>
                </a:lnTo>
                <a:lnTo>
                  <a:pt x="0" y="0"/>
                </a:lnTo>
                <a:lnTo>
                  <a:pt x="235747" y="0"/>
                </a:lnTo>
                <a:lnTo>
                  <a:pt x="235747" y="1007"/>
                </a:lnTo>
                <a:close/>
                <a:moveTo>
                  <a:pt x="235747" y="52118"/>
                </a:moveTo>
                <a:lnTo>
                  <a:pt x="0" y="52118"/>
                </a:lnTo>
                <a:lnTo>
                  <a:pt x="0" y="53125"/>
                </a:lnTo>
                <a:lnTo>
                  <a:pt x="235747" y="53125"/>
                </a:lnTo>
                <a:lnTo>
                  <a:pt x="235747" y="52118"/>
                </a:lnTo>
                <a:close/>
                <a:moveTo>
                  <a:pt x="235747" y="104251"/>
                </a:moveTo>
                <a:lnTo>
                  <a:pt x="0" y="104251"/>
                </a:lnTo>
                <a:lnTo>
                  <a:pt x="0" y="105258"/>
                </a:lnTo>
                <a:lnTo>
                  <a:pt x="235747" y="105258"/>
                </a:lnTo>
                <a:lnTo>
                  <a:pt x="235747" y="1042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4" name="ZoneTexte 521">
            <a:extLst>
              <a:ext uri="{FF2B5EF4-FFF2-40B4-BE49-F238E27FC236}">
                <a16:creationId xmlns:a16="http://schemas.microsoft.com/office/drawing/2014/main" id="{7C30ECDB-4EE6-36CC-0623-925420CD24D5}"/>
              </a:ext>
            </a:extLst>
          </p:cNvPr>
          <p:cNvSpPr txBox="1"/>
          <p:nvPr/>
        </p:nvSpPr>
        <p:spPr>
          <a:xfrm>
            <a:off x="2493495" y="4778147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</a:t>
            </a:r>
            <a:r>
              <a:rPr lang="fr-FR" sz="2800" b="1" dirty="0"/>
              <a:t>29</a:t>
            </a:r>
            <a:endParaRPr lang="fr-FR" b="1" dirty="0"/>
          </a:p>
        </p:txBody>
      </p:sp>
      <p:sp>
        <p:nvSpPr>
          <p:cNvPr id="35" name="ZoneTexte 525">
            <a:extLst>
              <a:ext uri="{FF2B5EF4-FFF2-40B4-BE49-F238E27FC236}">
                <a16:creationId xmlns:a16="http://schemas.microsoft.com/office/drawing/2014/main" id="{0D2175F2-E310-6823-8164-FDC12B03EF8B}"/>
              </a:ext>
            </a:extLst>
          </p:cNvPr>
          <p:cNvSpPr txBox="1"/>
          <p:nvPr/>
        </p:nvSpPr>
        <p:spPr>
          <a:xfrm>
            <a:off x="5751525" y="4778147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</a:t>
            </a:r>
            <a:r>
              <a:rPr lang="fr-FR" sz="2800" b="1" dirty="0"/>
              <a:t>49</a:t>
            </a:r>
            <a:endParaRPr lang="fr-FR" b="1" dirty="0"/>
          </a:p>
        </p:txBody>
      </p:sp>
      <p:sp>
        <p:nvSpPr>
          <p:cNvPr id="36" name="ZoneTexte 526">
            <a:extLst>
              <a:ext uri="{FF2B5EF4-FFF2-40B4-BE49-F238E27FC236}">
                <a16:creationId xmlns:a16="http://schemas.microsoft.com/office/drawing/2014/main" id="{97744D15-4CB4-387D-3BDD-B64FCBC3F1AF}"/>
              </a:ext>
            </a:extLst>
          </p:cNvPr>
          <p:cNvSpPr txBox="1"/>
          <p:nvPr/>
        </p:nvSpPr>
        <p:spPr>
          <a:xfrm>
            <a:off x="9063343" y="4778147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</a:t>
            </a:r>
            <a:r>
              <a:rPr lang="fr-FR" sz="2800" b="1" dirty="0"/>
              <a:t>99</a:t>
            </a:r>
            <a:endParaRPr lang="fr-FR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EB44137-EE79-66AA-E9A1-8BF979BD2B1D}"/>
              </a:ext>
            </a:extLst>
          </p:cNvPr>
          <p:cNvSpPr txBox="1"/>
          <p:nvPr/>
        </p:nvSpPr>
        <p:spPr>
          <a:xfrm>
            <a:off x="1981260" y="1579065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2790EB7D-C479-76F9-F850-8C71C3E58FA2}"/>
              </a:ext>
            </a:extLst>
          </p:cNvPr>
          <p:cNvSpPr txBox="1"/>
          <p:nvPr/>
        </p:nvSpPr>
        <p:spPr>
          <a:xfrm>
            <a:off x="5239290" y="1579065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id="{2E821CD6-13A6-CD09-E16B-1DD838A14817}"/>
              </a:ext>
            </a:extLst>
          </p:cNvPr>
          <p:cNvSpPr txBox="1"/>
          <p:nvPr/>
        </p:nvSpPr>
        <p:spPr>
          <a:xfrm>
            <a:off x="8551108" y="1579065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40" name="TextBox 65">
            <a:extLst>
              <a:ext uri="{FF2B5EF4-FFF2-40B4-BE49-F238E27FC236}">
                <a16:creationId xmlns:a16="http://schemas.microsoft.com/office/drawing/2014/main" id="{D952976E-8AF0-A180-7488-2F56C40FBA71}"/>
              </a:ext>
            </a:extLst>
          </p:cNvPr>
          <p:cNvSpPr txBox="1"/>
          <p:nvPr/>
        </p:nvSpPr>
        <p:spPr>
          <a:xfrm>
            <a:off x="1757664" y="2243327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47" name="TextBox 65">
            <a:extLst>
              <a:ext uri="{FF2B5EF4-FFF2-40B4-BE49-F238E27FC236}">
                <a16:creationId xmlns:a16="http://schemas.microsoft.com/office/drawing/2014/main" id="{5EF540ED-3F40-2BDB-5827-D6F85E5DF87F}"/>
              </a:ext>
            </a:extLst>
          </p:cNvPr>
          <p:cNvSpPr txBox="1"/>
          <p:nvPr/>
        </p:nvSpPr>
        <p:spPr>
          <a:xfrm>
            <a:off x="1757664" y="2817485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48" name="TextBox 65">
            <a:extLst>
              <a:ext uri="{FF2B5EF4-FFF2-40B4-BE49-F238E27FC236}">
                <a16:creationId xmlns:a16="http://schemas.microsoft.com/office/drawing/2014/main" id="{2D10BFD0-9F3B-3B26-8CA0-B58492669837}"/>
              </a:ext>
            </a:extLst>
          </p:cNvPr>
          <p:cNvSpPr txBox="1"/>
          <p:nvPr/>
        </p:nvSpPr>
        <p:spPr>
          <a:xfrm>
            <a:off x="1757664" y="3334936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2" name="TextBox 65">
            <a:extLst>
              <a:ext uri="{FF2B5EF4-FFF2-40B4-BE49-F238E27FC236}">
                <a16:creationId xmlns:a16="http://schemas.microsoft.com/office/drawing/2014/main" id="{F70A701F-871D-E447-E163-75AC40446DC0}"/>
              </a:ext>
            </a:extLst>
          </p:cNvPr>
          <p:cNvSpPr txBox="1"/>
          <p:nvPr/>
        </p:nvSpPr>
        <p:spPr>
          <a:xfrm>
            <a:off x="1757664" y="3923271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4" name="TextBox 65">
            <a:extLst>
              <a:ext uri="{FF2B5EF4-FFF2-40B4-BE49-F238E27FC236}">
                <a16:creationId xmlns:a16="http://schemas.microsoft.com/office/drawing/2014/main" id="{0B7FD5AF-41FD-6EA8-24A8-66DFFDD118F6}"/>
              </a:ext>
            </a:extLst>
          </p:cNvPr>
          <p:cNvSpPr txBox="1"/>
          <p:nvPr/>
        </p:nvSpPr>
        <p:spPr>
          <a:xfrm>
            <a:off x="5015694" y="2243327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5" name="TextBox 65">
            <a:extLst>
              <a:ext uri="{FF2B5EF4-FFF2-40B4-BE49-F238E27FC236}">
                <a16:creationId xmlns:a16="http://schemas.microsoft.com/office/drawing/2014/main" id="{A3D14349-1E6C-55DD-E0CD-7FA69609AE82}"/>
              </a:ext>
            </a:extLst>
          </p:cNvPr>
          <p:cNvSpPr txBox="1"/>
          <p:nvPr/>
        </p:nvSpPr>
        <p:spPr>
          <a:xfrm>
            <a:off x="5015694" y="2817485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6" name="TextBox 65">
            <a:extLst>
              <a:ext uri="{FF2B5EF4-FFF2-40B4-BE49-F238E27FC236}">
                <a16:creationId xmlns:a16="http://schemas.microsoft.com/office/drawing/2014/main" id="{45413833-A6C7-21E0-84D2-19C75A832F25}"/>
              </a:ext>
            </a:extLst>
          </p:cNvPr>
          <p:cNvSpPr txBox="1"/>
          <p:nvPr/>
        </p:nvSpPr>
        <p:spPr>
          <a:xfrm>
            <a:off x="5015694" y="3334936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7" name="TextBox 65">
            <a:extLst>
              <a:ext uri="{FF2B5EF4-FFF2-40B4-BE49-F238E27FC236}">
                <a16:creationId xmlns:a16="http://schemas.microsoft.com/office/drawing/2014/main" id="{85C987C2-794C-78DF-3FD5-0001435E4E80}"/>
              </a:ext>
            </a:extLst>
          </p:cNvPr>
          <p:cNvSpPr txBox="1"/>
          <p:nvPr/>
        </p:nvSpPr>
        <p:spPr>
          <a:xfrm>
            <a:off x="5015694" y="3923271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8" name="TextBox 65">
            <a:extLst>
              <a:ext uri="{FF2B5EF4-FFF2-40B4-BE49-F238E27FC236}">
                <a16:creationId xmlns:a16="http://schemas.microsoft.com/office/drawing/2014/main" id="{1C17BF10-3695-962C-9FF9-B02B9BF5D2F4}"/>
              </a:ext>
            </a:extLst>
          </p:cNvPr>
          <p:cNvSpPr txBox="1"/>
          <p:nvPr/>
        </p:nvSpPr>
        <p:spPr>
          <a:xfrm>
            <a:off x="8327512" y="2243327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60" name="TextBox 65">
            <a:extLst>
              <a:ext uri="{FF2B5EF4-FFF2-40B4-BE49-F238E27FC236}">
                <a16:creationId xmlns:a16="http://schemas.microsoft.com/office/drawing/2014/main" id="{4A61ADFE-3F74-7E99-558B-7276F97C523A}"/>
              </a:ext>
            </a:extLst>
          </p:cNvPr>
          <p:cNvSpPr txBox="1"/>
          <p:nvPr/>
        </p:nvSpPr>
        <p:spPr>
          <a:xfrm>
            <a:off x="8327512" y="2817485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61" name="TextBox 65">
            <a:extLst>
              <a:ext uri="{FF2B5EF4-FFF2-40B4-BE49-F238E27FC236}">
                <a16:creationId xmlns:a16="http://schemas.microsoft.com/office/drawing/2014/main" id="{0E02BC65-55EB-1B29-D0E4-54124833B16D}"/>
              </a:ext>
            </a:extLst>
          </p:cNvPr>
          <p:cNvSpPr txBox="1"/>
          <p:nvPr/>
        </p:nvSpPr>
        <p:spPr>
          <a:xfrm>
            <a:off x="8327512" y="3334936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62" name="TextBox 65">
            <a:extLst>
              <a:ext uri="{FF2B5EF4-FFF2-40B4-BE49-F238E27FC236}">
                <a16:creationId xmlns:a16="http://schemas.microsoft.com/office/drawing/2014/main" id="{445147AF-41DC-4CEB-4045-058C80374A33}"/>
              </a:ext>
            </a:extLst>
          </p:cNvPr>
          <p:cNvSpPr txBox="1"/>
          <p:nvPr/>
        </p:nvSpPr>
        <p:spPr>
          <a:xfrm>
            <a:off x="8327512" y="3923271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84854-E9F9-D09D-99A9-9A48B354D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4974-F284-CA17-E49F-4E9A5C630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Three-Tier Pricing Cards </a:t>
            </a:r>
            <a:r>
              <a:rPr lang="en-US" dirty="0"/>
              <a:t>– Slide Template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82A68D76-2AD7-89C0-C423-4FAEE37EAED1}"/>
              </a:ext>
            </a:extLst>
          </p:cNvPr>
          <p:cNvGrpSpPr/>
          <p:nvPr/>
        </p:nvGrpSpPr>
        <p:grpSpPr>
          <a:xfrm>
            <a:off x="1437555" y="1237982"/>
            <a:ext cx="2779051" cy="4382025"/>
            <a:chOff x="1437555" y="1237982"/>
            <a:chExt cx="2779051" cy="4382025"/>
          </a:xfrm>
          <a:effectLst>
            <a:outerShdw blurRad="1905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11" name="Forme libre 504">
              <a:extLst>
                <a:ext uri="{FF2B5EF4-FFF2-40B4-BE49-F238E27FC236}">
                  <a16:creationId xmlns:a16="http://schemas.microsoft.com/office/drawing/2014/main" id="{5DA2888C-2531-14C1-D0D8-F064A9B6DDE7}"/>
                </a:ext>
              </a:extLst>
            </p:cNvPr>
            <p:cNvSpPr/>
            <p:nvPr/>
          </p:nvSpPr>
          <p:spPr>
            <a:xfrm>
              <a:off x="1437555" y="1237982"/>
              <a:ext cx="2778753" cy="3584373"/>
            </a:xfrm>
            <a:custGeom>
              <a:avLst/>
              <a:gdLst>
                <a:gd name="csX0" fmla="*/ 253023 w 270587"/>
                <a:gd name="csY0" fmla="*/ 0 h 349036"/>
                <a:gd name="csX1" fmla="*/ 17564 w 270587"/>
                <a:gd name="csY1" fmla="*/ 0 h 349036"/>
                <a:gd name="csX2" fmla="*/ 0 w 270587"/>
                <a:gd name="csY2" fmla="*/ 17560 h 349036"/>
                <a:gd name="csX3" fmla="*/ 0 w 270587"/>
                <a:gd name="csY3" fmla="*/ 331477 h 349036"/>
                <a:gd name="csX4" fmla="*/ 17564 w 270587"/>
                <a:gd name="csY4" fmla="*/ 349036 h 349036"/>
                <a:gd name="csX5" fmla="*/ 82888 w 270587"/>
                <a:gd name="csY5" fmla="*/ 349036 h 349036"/>
                <a:gd name="csX6" fmla="*/ 135294 w 270587"/>
                <a:gd name="csY6" fmla="*/ 313716 h 349036"/>
                <a:gd name="csX7" fmla="*/ 187700 w 270587"/>
                <a:gd name="csY7" fmla="*/ 349036 h 349036"/>
                <a:gd name="csX8" fmla="*/ 253023 w 270587"/>
                <a:gd name="csY8" fmla="*/ 349036 h 349036"/>
                <a:gd name="csX9" fmla="*/ 270588 w 270587"/>
                <a:gd name="csY9" fmla="*/ 331477 h 349036"/>
                <a:gd name="csX10" fmla="*/ 270588 w 270587"/>
                <a:gd name="csY10" fmla="*/ 17560 h 349036"/>
                <a:gd name="csX11" fmla="*/ 253023 w 270587"/>
                <a:gd name="csY11" fmla="*/ 0 h 349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70587" h="349036">
                  <a:moveTo>
                    <a:pt x="253023" y="0"/>
                  </a:moveTo>
                  <a:lnTo>
                    <a:pt x="17564" y="0"/>
                  </a:lnTo>
                  <a:cubicBezTo>
                    <a:pt x="7868" y="0"/>
                    <a:pt x="0" y="7852"/>
                    <a:pt x="0" y="17560"/>
                  </a:cubicBezTo>
                  <a:lnTo>
                    <a:pt x="0" y="331477"/>
                  </a:lnTo>
                  <a:cubicBezTo>
                    <a:pt x="0" y="341170"/>
                    <a:pt x="7854" y="349036"/>
                    <a:pt x="17564" y="349036"/>
                  </a:cubicBezTo>
                  <a:lnTo>
                    <a:pt x="82888" y="349036"/>
                  </a:lnTo>
                  <a:cubicBezTo>
                    <a:pt x="91275" y="328327"/>
                    <a:pt x="111572" y="313716"/>
                    <a:pt x="135294" y="313716"/>
                  </a:cubicBezTo>
                  <a:cubicBezTo>
                    <a:pt x="159015" y="313716"/>
                    <a:pt x="179313" y="328327"/>
                    <a:pt x="187700" y="349036"/>
                  </a:cubicBezTo>
                  <a:lnTo>
                    <a:pt x="253023" y="349036"/>
                  </a:lnTo>
                  <a:cubicBezTo>
                    <a:pt x="262719" y="349036"/>
                    <a:pt x="270588" y="341184"/>
                    <a:pt x="270588" y="331477"/>
                  </a:cubicBezTo>
                  <a:lnTo>
                    <a:pt x="270588" y="17560"/>
                  </a:lnTo>
                  <a:cubicBezTo>
                    <a:pt x="270588" y="7867"/>
                    <a:pt x="262733" y="0"/>
                    <a:pt x="253023" y="0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505">
              <a:extLst>
                <a:ext uri="{FF2B5EF4-FFF2-40B4-BE49-F238E27FC236}">
                  <a16:creationId xmlns:a16="http://schemas.microsoft.com/office/drawing/2014/main" id="{269AE868-1218-FF7C-D64B-B65B062FB610}"/>
                </a:ext>
              </a:extLst>
            </p:cNvPr>
            <p:cNvSpPr/>
            <p:nvPr/>
          </p:nvSpPr>
          <p:spPr>
            <a:xfrm>
              <a:off x="1437843" y="4459488"/>
              <a:ext cx="2778763" cy="1160519"/>
            </a:xfrm>
            <a:custGeom>
              <a:avLst/>
              <a:gdLst>
                <a:gd name="csX0" fmla="*/ 252995 w 270588"/>
                <a:gd name="csY0" fmla="*/ 35321 h 113008"/>
                <a:gd name="csX1" fmla="*/ 246737 w 270588"/>
                <a:gd name="csY1" fmla="*/ 35321 h 113008"/>
                <a:gd name="csX2" fmla="*/ 167345 w 270588"/>
                <a:gd name="csY2" fmla="*/ 9966 h 113008"/>
                <a:gd name="csX3" fmla="*/ 135280 w 270588"/>
                <a:gd name="csY3" fmla="*/ 0 h 113008"/>
                <a:gd name="csX4" fmla="*/ 103215 w 270588"/>
                <a:gd name="csY4" fmla="*/ 9966 h 113008"/>
                <a:gd name="csX5" fmla="*/ 23822 w 270588"/>
                <a:gd name="csY5" fmla="*/ 35321 h 113008"/>
                <a:gd name="csX6" fmla="*/ 17565 w 270588"/>
                <a:gd name="csY6" fmla="*/ 35321 h 113008"/>
                <a:gd name="csX7" fmla="*/ 0 w 270588"/>
                <a:gd name="csY7" fmla="*/ 17761 h 113008"/>
                <a:gd name="csX8" fmla="*/ 0 w 270588"/>
                <a:gd name="csY8" fmla="*/ 58935 h 113008"/>
                <a:gd name="csX9" fmla="*/ 17565 w 270588"/>
                <a:gd name="csY9" fmla="*/ 76495 h 113008"/>
                <a:gd name="csX10" fmla="*/ 22168 w 270588"/>
                <a:gd name="csY10" fmla="*/ 76495 h 113008"/>
                <a:gd name="csX11" fmla="*/ 102827 w 270588"/>
                <a:gd name="csY11" fmla="*/ 102755 h 113008"/>
                <a:gd name="csX12" fmla="*/ 135295 w 270588"/>
                <a:gd name="csY12" fmla="*/ 113009 h 113008"/>
                <a:gd name="csX13" fmla="*/ 167762 w 270588"/>
                <a:gd name="csY13" fmla="*/ 102755 h 113008"/>
                <a:gd name="csX14" fmla="*/ 248421 w 270588"/>
                <a:gd name="csY14" fmla="*/ 76495 h 113008"/>
                <a:gd name="csX15" fmla="*/ 253024 w 270588"/>
                <a:gd name="csY15" fmla="*/ 76495 h 113008"/>
                <a:gd name="csX16" fmla="*/ 270588 w 270588"/>
                <a:gd name="csY16" fmla="*/ 58935 h 113008"/>
                <a:gd name="csX17" fmla="*/ 270588 w 270588"/>
                <a:gd name="csY17" fmla="*/ 17761 h 113008"/>
                <a:gd name="csX18" fmla="*/ 253024 w 270588"/>
                <a:gd name="csY18" fmla="*/ 35321 h 113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70588" h="113008">
                  <a:moveTo>
                    <a:pt x="252995" y="35321"/>
                  </a:moveTo>
                  <a:lnTo>
                    <a:pt x="246737" y="35321"/>
                  </a:lnTo>
                  <a:cubicBezTo>
                    <a:pt x="218284" y="35321"/>
                    <a:pt x="190750" y="26131"/>
                    <a:pt x="167345" y="9966"/>
                  </a:cubicBezTo>
                  <a:cubicBezTo>
                    <a:pt x="158239" y="3682"/>
                    <a:pt x="147191" y="0"/>
                    <a:pt x="135280" y="0"/>
                  </a:cubicBezTo>
                  <a:cubicBezTo>
                    <a:pt x="123369" y="0"/>
                    <a:pt x="112321" y="3682"/>
                    <a:pt x="103215" y="9966"/>
                  </a:cubicBezTo>
                  <a:cubicBezTo>
                    <a:pt x="79796" y="26131"/>
                    <a:pt x="52277" y="35321"/>
                    <a:pt x="23822" y="35321"/>
                  </a:cubicBezTo>
                  <a:lnTo>
                    <a:pt x="17565" y="35321"/>
                  </a:lnTo>
                  <a:cubicBezTo>
                    <a:pt x="7869" y="35321"/>
                    <a:pt x="0" y="27468"/>
                    <a:pt x="0" y="17761"/>
                  </a:cubicBezTo>
                  <a:lnTo>
                    <a:pt x="0" y="58935"/>
                  </a:lnTo>
                  <a:cubicBezTo>
                    <a:pt x="0" y="68628"/>
                    <a:pt x="7855" y="76495"/>
                    <a:pt x="17565" y="76495"/>
                  </a:cubicBezTo>
                  <a:lnTo>
                    <a:pt x="22168" y="76495"/>
                  </a:lnTo>
                  <a:cubicBezTo>
                    <a:pt x="51154" y="76495"/>
                    <a:pt x="79119" y="86073"/>
                    <a:pt x="102827" y="102755"/>
                  </a:cubicBezTo>
                  <a:cubicBezTo>
                    <a:pt x="112019" y="109212"/>
                    <a:pt x="123211" y="113009"/>
                    <a:pt x="135295" y="113009"/>
                  </a:cubicBezTo>
                  <a:cubicBezTo>
                    <a:pt x="147378" y="113009"/>
                    <a:pt x="158584" y="109212"/>
                    <a:pt x="167762" y="102755"/>
                  </a:cubicBezTo>
                  <a:cubicBezTo>
                    <a:pt x="191469" y="86087"/>
                    <a:pt x="219434" y="76495"/>
                    <a:pt x="248421" y="76495"/>
                  </a:cubicBezTo>
                  <a:lnTo>
                    <a:pt x="253024" y="76495"/>
                  </a:lnTo>
                  <a:cubicBezTo>
                    <a:pt x="262720" y="76495"/>
                    <a:pt x="270588" y="68642"/>
                    <a:pt x="270588" y="58935"/>
                  </a:cubicBezTo>
                  <a:lnTo>
                    <a:pt x="270588" y="17761"/>
                  </a:lnTo>
                  <a:cubicBezTo>
                    <a:pt x="270588" y="27454"/>
                    <a:pt x="262734" y="35321"/>
                    <a:pt x="253024" y="35321"/>
                  </a:cubicBezTo>
                  <a:close/>
                </a:path>
              </a:pathLst>
            </a:custGeom>
            <a:solidFill>
              <a:schemeClr val="accent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E4DC492-CD59-E74F-9392-644FF0973E0A}"/>
              </a:ext>
            </a:extLst>
          </p:cNvPr>
          <p:cNvSpPr/>
          <p:nvPr/>
        </p:nvSpPr>
        <p:spPr>
          <a:xfrm>
            <a:off x="1616601" y="1452129"/>
            <a:ext cx="2420959" cy="715538"/>
          </a:xfrm>
          <a:prstGeom prst="rect">
            <a:avLst/>
          </a:prstGeom>
          <a:solidFill>
            <a:schemeClr val="accent1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4" name="Ellipse 507">
            <a:extLst>
              <a:ext uri="{FF2B5EF4-FFF2-40B4-BE49-F238E27FC236}">
                <a16:creationId xmlns:a16="http://schemas.microsoft.com/office/drawing/2014/main" id="{26DE000B-611B-E80D-F4F2-592C102C0145}"/>
              </a:ext>
            </a:extLst>
          </p:cNvPr>
          <p:cNvSpPr/>
          <p:nvPr/>
        </p:nvSpPr>
        <p:spPr>
          <a:xfrm>
            <a:off x="2408717" y="4621507"/>
            <a:ext cx="836726" cy="83650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5" name="Forme libre 508">
            <a:extLst>
              <a:ext uri="{FF2B5EF4-FFF2-40B4-BE49-F238E27FC236}">
                <a16:creationId xmlns:a16="http://schemas.microsoft.com/office/drawing/2014/main" id="{E4C2A223-92C5-263F-B3B6-39F4A18CA200}"/>
              </a:ext>
            </a:extLst>
          </p:cNvPr>
          <p:cNvSpPr/>
          <p:nvPr/>
        </p:nvSpPr>
        <p:spPr>
          <a:xfrm>
            <a:off x="1616601" y="2773199"/>
            <a:ext cx="2420959" cy="1080921"/>
          </a:xfrm>
          <a:custGeom>
            <a:avLst/>
            <a:gdLst>
              <a:gd name="csX0" fmla="*/ 235747 w 235746"/>
              <a:gd name="csY0" fmla="*/ 1007 h 105257"/>
              <a:gd name="csX1" fmla="*/ 0 w 235746"/>
              <a:gd name="csY1" fmla="*/ 1007 h 105257"/>
              <a:gd name="csX2" fmla="*/ 0 w 235746"/>
              <a:gd name="csY2" fmla="*/ 0 h 105257"/>
              <a:gd name="csX3" fmla="*/ 235747 w 235746"/>
              <a:gd name="csY3" fmla="*/ 0 h 105257"/>
              <a:gd name="csX4" fmla="*/ 235747 w 235746"/>
              <a:gd name="csY4" fmla="*/ 1007 h 105257"/>
              <a:gd name="csX5" fmla="*/ 235747 w 235746"/>
              <a:gd name="csY5" fmla="*/ 52118 h 105257"/>
              <a:gd name="csX6" fmla="*/ 0 w 235746"/>
              <a:gd name="csY6" fmla="*/ 52118 h 105257"/>
              <a:gd name="csX7" fmla="*/ 0 w 235746"/>
              <a:gd name="csY7" fmla="*/ 53125 h 105257"/>
              <a:gd name="csX8" fmla="*/ 235747 w 235746"/>
              <a:gd name="csY8" fmla="*/ 53125 h 105257"/>
              <a:gd name="csX9" fmla="*/ 235747 w 235746"/>
              <a:gd name="csY9" fmla="*/ 52118 h 105257"/>
              <a:gd name="csX10" fmla="*/ 235747 w 235746"/>
              <a:gd name="csY10" fmla="*/ 104251 h 105257"/>
              <a:gd name="csX11" fmla="*/ 0 w 235746"/>
              <a:gd name="csY11" fmla="*/ 104251 h 105257"/>
              <a:gd name="csX12" fmla="*/ 0 w 235746"/>
              <a:gd name="csY12" fmla="*/ 105258 h 105257"/>
              <a:gd name="csX13" fmla="*/ 235747 w 235746"/>
              <a:gd name="csY13" fmla="*/ 105258 h 105257"/>
              <a:gd name="csX14" fmla="*/ 235747 w 235746"/>
              <a:gd name="csY14" fmla="*/ 104251 h 105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5746" h="105257">
                <a:moveTo>
                  <a:pt x="235747" y="1007"/>
                </a:moveTo>
                <a:lnTo>
                  <a:pt x="0" y="1007"/>
                </a:lnTo>
                <a:lnTo>
                  <a:pt x="0" y="0"/>
                </a:lnTo>
                <a:lnTo>
                  <a:pt x="235747" y="0"/>
                </a:lnTo>
                <a:lnTo>
                  <a:pt x="235747" y="1007"/>
                </a:lnTo>
                <a:close/>
                <a:moveTo>
                  <a:pt x="235747" y="52118"/>
                </a:moveTo>
                <a:lnTo>
                  <a:pt x="0" y="52118"/>
                </a:lnTo>
                <a:lnTo>
                  <a:pt x="0" y="53125"/>
                </a:lnTo>
                <a:lnTo>
                  <a:pt x="235747" y="53125"/>
                </a:lnTo>
                <a:lnTo>
                  <a:pt x="235747" y="52118"/>
                </a:lnTo>
                <a:close/>
                <a:moveTo>
                  <a:pt x="235747" y="104251"/>
                </a:moveTo>
                <a:lnTo>
                  <a:pt x="0" y="104251"/>
                </a:lnTo>
                <a:lnTo>
                  <a:pt x="0" y="105258"/>
                </a:lnTo>
                <a:lnTo>
                  <a:pt x="235747" y="105258"/>
                </a:lnTo>
                <a:lnTo>
                  <a:pt x="235747" y="1042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AEE769E-77D3-27B9-4C79-AF345C82F06B}"/>
              </a:ext>
            </a:extLst>
          </p:cNvPr>
          <p:cNvGrpSpPr/>
          <p:nvPr/>
        </p:nvGrpSpPr>
        <p:grpSpPr>
          <a:xfrm>
            <a:off x="4695585" y="1237982"/>
            <a:ext cx="2779051" cy="4382025"/>
            <a:chOff x="4695585" y="1237982"/>
            <a:chExt cx="2779051" cy="4382025"/>
          </a:xfrm>
          <a:effectLst>
            <a:outerShdw blurRad="1905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16" name="Forme libre 510">
              <a:extLst>
                <a:ext uri="{FF2B5EF4-FFF2-40B4-BE49-F238E27FC236}">
                  <a16:creationId xmlns:a16="http://schemas.microsoft.com/office/drawing/2014/main" id="{7465A927-350A-86BC-ABC2-25388F315B43}"/>
                </a:ext>
              </a:extLst>
            </p:cNvPr>
            <p:cNvSpPr/>
            <p:nvPr/>
          </p:nvSpPr>
          <p:spPr>
            <a:xfrm>
              <a:off x="4695585" y="1237982"/>
              <a:ext cx="2778753" cy="3584373"/>
            </a:xfrm>
            <a:custGeom>
              <a:avLst/>
              <a:gdLst>
                <a:gd name="csX0" fmla="*/ 253023 w 270587"/>
                <a:gd name="csY0" fmla="*/ 0 h 349036"/>
                <a:gd name="csX1" fmla="*/ 17564 w 270587"/>
                <a:gd name="csY1" fmla="*/ 0 h 349036"/>
                <a:gd name="csX2" fmla="*/ 0 w 270587"/>
                <a:gd name="csY2" fmla="*/ 17560 h 349036"/>
                <a:gd name="csX3" fmla="*/ 0 w 270587"/>
                <a:gd name="csY3" fmla="*/ 331477 h 349036"/>
                <a:gd name="csX4" fmla="*/ 17564 w 270587"/>
                <a:gd name="csY4" fmla="*/ 349036 h 349036"/>
                <a:gd name="csX5" fmla="*/ 82888 w 270587"/>
                <a:gd name="csY5" fmla="*/ 349036 h 349036"/>
                <a:gd name="csX6" fmla="*/ 135294 w 270587"/>
                <a:gd name="csY6" fmla="*/ 313716 h 349036"/>
                <a:gd name="csX7" fmla="*/ 187700 w 270587"/>
                <a:gd name="csY7" fmla="*/ 349036 h 349036"/>
                <a:gd name="csX8" fmla="*/ 253023 w 270587"/>
                <a:gd name="csY8" fmla="*/ 349036 h 349036"/>
                <a:gd name="csX9" fmla="*/ 270588 w 270587"/>
                <a:gd name="csY9" fmla="*/ 331477 h 349036"/>
                <a:gd name="csX10" fmla="*/ 270588 w 270587"/>
                <a:gd name="csY10" fmla="*/ 17560 h 349036"/>
                <a:gd name="csX11" fmla="*/ 253023 w 270587"/>
                <a:gd name="csY11" fmla="*/ 0 h 349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70587" h="349036">
                  <a:moveTo>
                    <a:pt x="253023" y="0"/>
                  </a:moveTo>
                  <a:lnTo>
                    <a:pt x="17564" y="0"/>
                  </a:lnTo>
                  <a:cubicBezTo>
                    <a:pt x="7868" y="0"/>
                    <a:pt x="0" y="7852"/>
                    <a:pt x="0" y="17560"/>
                  </a:cubicBezTo>
                  <a:lnTo>
                    <a:pt x="0" y="331477"/>
                  </a:lnTo>
                  <a:cubicBezTo>
                    <a:pt x="0" y="341170"/>
                    <a:pt x="7854" y="349036"/>
                    <a:pt x="17564" y="349036"/>
                  </a:cubicBezTo>
                  <a:lnTo>
                    <a:pt x="82888" y="349036"/>
                  </a:lnTo>
                  <a:cubicBezTo>
                    <a:pt x="91275" y="328327"/>
                    <a:pt x="111572" y="313716"/>
                    <a:pt x="135294" y="313716"/>
                  </a:cubicBezTo>
                  <a:cubicBezTo>
                    <a:pt x="159015" y="313716"/>
                    <a:pt x="179313" y="328327"/>
                    <a:pt x="187700" y="349036"/>
                  </a:cubicBezTo>
                  <a:lnTo>
                    <a:pt x="253023" y="349036"/>
                  </a:lnTo>
                  <a:cubicBezTo>
                    <a:pt x="262719" y="349036"/>
                    <a:pt x="270588" y="341184"/>
                    <a:pt x="270588" y="331477"/>
                  </a:cubicBezTo>
                  <a:lnTo>
                    <a:pt x="270588" y="17560"/>
                  </a:lnTo>
                  <a:cubicBezTo>
                    <a:pt x="270588" y="7867"/>
                    <a:pt x="262733" y="0"/>
                    <a:pt x="253023" y="0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511">
              <a:extLst>
                <a:ext uri="{FF2B5EF4-FFF2-40B4-BE49-F238E27FC236}">
                  <a16:creationId xmlns:a16="http://schemas.microsoft.com/office/drawing/2014/main" id="{616B0506-3265-F0A5-D310-C63264A51F10}"/>
                </a:ext>
              </a:extLst>
            </p:cNvPr>
            <p:cNvSpPr/>
            <p:nvPr/>
          </p:nvSpPr>
          <p:spPr>
            <a:xfrm>
              <a:off x="4695873" y="4459488"/>
              <a:ext cx="2778763" cy="1160519"/>
            </a:xfrm>
            <a:custGeom>
              <a:avLst/>
              <a:gdLst>
                <a:gd name="csX0" fmla="*/ 252995 w 270588"/>
                <a:gd name="csY0" fmla="*/ 35321 h 113008"/>
                <a:gd name="csX1" fmla="*/ 246737 w 270588"/>
                <a:gd name="csY1" fmla="*/ 35321 h 113008"/>
                <a:gd name="csX2" fmla="*/ 167345 w 270588"/>
                <a:gd name="csY2" fmla="*/ 9966 h 113008"/>
                <a:gd name="csX3" fmla="*/ 135280 w 270588"/>
                <a:gd name="csY3" fmla="*/ 0 h 113008"/>
                <a:gd name="csX4" fmla="*/ 103215 w 270588"/>
                <a:gd name="csY4" fmla="*/ 9966 h 113008"/>
                <a:gd name="csX5" fmla="*/ 23822 w 270588"/>
                <a:gd name="csY5" fmla="*/ 35321 h 113008"/>
                <a:gd name="csX6" fmla="*/ 17565 w 270588"/>
                <a:gd name="csY6" fmla="*/ 35321 h 113008"/>
                <a:gd name="csX7" fmla="*/ 0 w 270588"/>
                <a:gd name="csY7" fmla="*/ 17761 h 113008"/>
                <a:gd name="csX8" fmla="*/ 0 w 270588"/>
                <a:gd name="csY8" fmla="*/ 58935 h 113008"/>
                <a:gd name="csX9" fmla="*/ 17565 w 270588"/>
                <a:gd name="csY9" fmla="*/ 76495 h 113008"/>
                <a:gd name="csX10" fmla="*/ 22168 w 270588"/>
                <a:gd name="csY10" fmla="*/ 76495 h 113008"/>
                <a:gd name="csX11" fmla="*/ 102827 w 270588"/>
                <a:gd name="csY11" fmla="*/ 102755 h 113008"/>
                <a:gd name="csX12" fmla="*/ 135295 w 270588"/>
                <a:gd name="csY12" fmla="*/ 113009 h 113008"/>
                <a:gd name="csX13" fmla="*/ 167762 w 270588"/>
                <a:gd name="csY13" fmla="*/ 102755 h 113008"/>
                <a:gd name="csX14" fmla="*/ 248421 w 270588"/>
                <a:gd name="csY14" fmla="*/ 76495 h 113008"/>
                <a:gd name="csX15" fmla="*/ 253024 w 270588"/>
                <a:gd name="csY15" fmla="*/ 76495 h 113008"/>
                <a:gd name="csX16" fmla="*/ 270588 w 270588"/>
                <a:gd name="csY16" fmla="*/ 58935 h 113008"/>
                <a:gd name="csX17" fmla="*/ 270588 w 270588"/>
                <a:gd name="csY17" fmla="*/ 17761 h 113008"/>
                <a:gd name="csX18" fmla="*/ 253024 w 270588"/>
                <a:gd name="csY18" fmla="*/ 35321 h 113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70588" h="113008">
                  <a:moveTo>
                    <a:pt x="252995" y="35321"/>
                  </a:moveTo>
                  <a:lnTo>
                    <a:pt x="246737" y="35321"/>
                  </a:lnTo>
                  <a:cubicBezTo>
                    <a:pt x="218284" y="35321"/>
                    <a:pt x="190750" y="26131"/>
                    <a:pt x="167345" y="9966"/>
                  </a:cubicBezTo>
                  <a:cubicBezTo>
                    <a:pt x="158239" y="3682"/>
                    <a:pt x="147191" y="0"/>
                    <a:pt x="135280" y="0"/>
                  </a:cubicBezTo>
                  <a:cubicBezTo>
                    <a:pt x="123369" y="0"/>
                    <a:pt x="112321" y="3682"/>
                    <a:pt x="103215" y="9966"/>
                  </a:cubicBezTo>
                  <a:cubicBezTo>
                    <a:pt x="79796" y="26131"/>
                    <a:pt x="52277" y="35321"/>
                    <a:pt x="23822" y="35321"/>
                  </a:cubicBezTo>
                  <a:lnTo>
                    <a:pt x="17565" y="35321"/>
                  </a:lnTo>
                  <a:cubicBezTo>
                    <a:pt x="7869" y="35321"/>
                    <a:pt x="0" y="27468"/>
                    <a:pt x="0" y="17761"/>
                  </a:cubicBezTo>
                  <a:lnTo>
                    <a:pt x="0" y="58935"/>
                  </a:lnTo>
                  <a:cubicBezTo>
                    <a:pt x="0" y="68628"/>
                    <a:pt x="7855" y="76495"/>
                    <a:pt x="17565" y="76495"/>
                  </a:cubicBezTo>
                  <a:lnTo>
                    <a:pt x="22168" y="76495"/>
                  </a:lnTo>
                  <a:cubicBezTo>
                    <a:pt x="51154" y="76495"/>
                    <a:pt x="79119" y="86073"/>
                    <a:pt x="102827" y="102755"/>
                  </a:cubicBezTo>
                  <a:cubicBezTo>
                    <a:pt x="112019" y="109212"/>
                    <a:pt x="123211" y="113009"/>
                    <a:pt x="135295" y="113009"/>
                  </a:cubicBezTo>
                  <a:cubicBezTo>
                    <a:pt x="147378" y="113009"/>
                    <a:pt x="158584" y="109212"/>
                    <a:pt x="167762" y="102755"/>
                  </a:cubicBezTo>
                  <a:cubicBezTo>
                    <a:pt x="191469" y="86087"/>
                    <a:pt x="219434" y="76495"/>
                    <a:pt x="248421" y="76495"/>
                  </a:cubicBezTo>
                  <a:lnTo>
                    <a:pt x="253024" y="76495"/>
                  </a:lnTo>
                  <a:cubicBezTo>
                    <a:pt x="262720" y="76495"/>
                    <a:pt x="270588" y="68642"/>
                    <a:pt x="270588" y="58935"/>
                  </a:cubicBezTo>
                  <a:lnTo>
                    <a:pt x="270588" y="17761"/>
                  </a:lnTo>
                  <a:cubicBezTo>
                    <a:pt x="270588" y="27454"/>
                    <a:pt x="262734" y="35321"/>
                    <a:pt x="253024" y="35321"/>
                  </a:cubicBezTo>
                  <a:close/>
                </a:path>
              </a:pathLst>
            </a:custGeom>
            <a:solidFill>
              <a:schemeClr val="accent5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B494BD44-C1C1-11F9-683E-DFDD772AC58E}"/>
              </a:ext>
            </a:extLst>
          </p:cNvPr>
          <p:cNvSpPr/>
          <p:nvPr/>
        </p:nvSpPr>
        <p:spPr>
          <a:xfrm>
            <a:off x="4874631" y="1452129"/>
            <a:ext cx="2420959" cy="715538"/>
          </a:xfrm>
          <a:prstGeom prst="rect">
            <a:avLst/>
          </a:prstGeom>
          <a:solidFill>
            <a:schemeClr val="accent5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19" name="Ellipse 513">
            <a:extLst>
              <a:ext uri="{FF2B5EF4-FFF2-40B4-BE49-F238E27FC236}">
                <a16:creationId xmlns:a16="http://schemas.microsoft.com/office/drawing/2014/main" id="{8CED142E-F11F-D060-79AA-478A2875394E}"/>
              </a:ext>
            </a:extLst>
          </p:cNvPr>
          <p:cNvSpPr/>
          <p:nvPr/>
        </p:nvSpPr>
        <p:spPr>
          <a:xfrm>
            <a:off x="5666747" y="4621507"/>
            <a:ext cx="836726" cy="83650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20" name="Forme libre 514">
            <a:extLst>
              <a:ext uri="{FF2B5EF4-FFF2-40B4-BE49-F238E27FC236}">
                <a16:creationId xmlns:a16="http://schemas.microsoft.com/office/drawing/2014/main" id="{9D79DA33-94F2-F44F-29A3-FEBCE341B59E}"/>
              </a:ext>
            </a:extLst>
          </p:cNvPr>
          <p:cNvSpPr/>
          <p:nvPr/>
        </p:nvSpPr>
        <p:spPr>
          <a:xfrm>
            <a:off x="4874631" y="2773199"/>
            <a:ext cx="2420959" cy="1080921"/>
          </a:xfrm>
          <a:custGeom>
            <a:avLst/>
            <a:gdLst>
              <a:gd name="csX0" fmla="*/ 235747 w 235746"/>
              <a:gd name="csY0" fmla="*/ 1007 h 105257"/>
              <a:gd name="csX1" fmla="*/ 0 w 235746"/>
              <a:gd name="csY1" fmla="*/ 1007 h 105257"/>
              <a:gd name="csX2" fmla="*/ 0 w 235746"/>
              <a:gd name="csY2" fmla="*/ 0 h 105257"/>
              <a:gd name="csX3" fmla="*/ 235747 w 235746"/>
              <a:gd name="csY3" fmla="*/ 0 h 105257"/>
              <a:gd name="csX4" fmla="*/ 235747 w 235746"/>
              <a:gd name="csY4" fmla="*/ 1007 h 105257"/>
              <a:gd name="csX5" fmla="*/ 235747 w 235746"/>
              <a:gd name="csY5" fmla="*/ 52118 h 105257"/>
              <a:gd name="csX6" fmla="*/ 0 w 235746"/>
              <a:gd name="csY6" fmla="*/ 52118 h 105257"/>
              <a:gd name="csX7" fmla="*/ 0 w 235746"/>
              <a:gd name="csY7" fmla="*/ 53125 h 105257"/>
              <a:gd name="csX8" fmla="*/ 235747 w 235746"/>
              <a:gd name="csY8" fmla="*/ 53125 h 105257"/>
              <a:gd name="csX9" fmla="*/ 235747 w 235746"/>
              <a:gd name="csY9" fmla="*/ 52118 h 105257"/>
              <a:gd name="csX10" fmla="*/ 235747 w 235746"/>
              <a:gd name="csY10" fmla="*/ 104251 h 105257"/>
              <a:gd name="csX11" fmla="*/ 0 w 235746"/>
              <a:gd name="csY11" fmla="*/ 104251 h 105257"/>
              <a:gd name="csX12" fmla="*/ 0 w 235746"/>
              <a:gd name="csY12" fmla="*/ 105258 h 105257"/>
              <a:gd name="csX13" fmla="*/ 235747 w 235746"/>
              <a:gd name="csY13" fmla="*/ 105258 h 105257"/>
              <a:gd name="csX14" fmla="*/ 235747 w 235746"/>
              <a:gd name="csY14" fmla="*/ 104251 h 105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5746" h="105257">
                <a:moveTo>
                  <a:pt x="235747" y="1007"/>
                </a:moveTo>
                <a:lnTo>
                  <a:pt x="0" y="1007"/>
                </a:lnTo>
                <a:lnTo>
                  <a:pt x="0" y="0"/>
                </a:lnTo>
                <a:lnTo>
                  <a:pt x="235747" y="0"/>
                </a:lnTo>
                <a:lnTo>
                  <a:pt x="235747" y="1007"/>
                </a:lnTo>
                <a:close/>
                <a:moveTo>
                  <a:pt x="235747" y="52118"/>
                </a:moveTo>
                <a:lnTo>
                  <a:pt x="0" y="52118"/>
                </a:lnTo>
                <a:lnTo>
                  <a:pt x="0" y="53125"/>
                </a:lnTo>
                <a:lnTo>
                  <a:pt x="235747" y="53125"/>
                </a:lnTo>
                <a:lnTo>
                  <a:pt x="235747" y="52118"/>
                </a:lnTo>
                <a:close/>
                <a:moveTo>
                  <a:pt x="235747" y="104251"/>
                </a:moveTo>
                <a:lnTo>
                  <a:pt x="0" y="104251"/>
                </a:lnTo>
                <a:lnTo>
                  <a:pt x="0" y="105258"/>
                </a:lnTo>
                <a:lnTo>
                  <a:pt x="235747" y="105258"/>
                </a:lnTo>
                <a:lnTo>
                  <a:pt x="235747" y="1042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DBFFDC3-EE14-5C9A-3458-57997793CFCB}"/>
              </a:ext>
            </a:extLst>
          </p:cNvPr>
          <p:cNvGrpSpPr/>
          <p:nvPr/>
        </p:nvGrpSpPr>
        <p:grpSpPr>
          <a:xfrm>
            <a:off x="8007403" y="1237982"/>
            <a:ext cx="2779051" cy="4382025"/>
            <a:chOff x="8007403" y="1237982"/>
            <a:chExt cx="2779051" cy="4382025"/>
          </a:xfrm>
          <a:effectLst>
            <a:outerShdw blurRad="190500" sx="102000" sy="102000" algn="ctr" rotWithShape="0">
              <a:prstClr val="black">
                <a:alpha val="25000"/>
              </a:prstClr>
            </a:outerShdw>
          </a:effectLst>
        </p:grpSpPr>
        <p:sp>
          <p:nvSpPr>
            <p:cNvPr id="21" name="Forme libre 516">
              <a:extLst>
                <a:ext uri="{FF2B5EF4-FFF2-40B4-BE49-F238E27FC236}">
                  <a16:creationId xmlns:a16="http://schemas.microsoft.com/office/drawing/2014/main" id="{9827E405-5621-B8D4-8183-88CE38107A5F}"/>
                </a:ext>
              </a:extLst>
            </p:cNvPr>
            <p:cNvSpPr/>
            <p:nvPr/>
          </p:nvSpPr>
          <p:spPr>
            <a:xfrm>
              <a:off x="8007403" y="1237982"/>
              <a:ext cx="2778753" cy="3584373"/>
            </a:xfrm>
            <a:custGeom>
              <a:avLst/>
              <a:gdLst>
                <a:gd name="csX0" fmla="*/ 253023 w 270587"/>
                <a:gd name="csY0" fmla="*/ 0 h 349036"/>
                <a:gd name="csX1" fmla="*/ 17564 w 270587"/>
                <a:gd name="csY1" fmla="*/ 0 h 349036"/>
                <a:gd name="csX2" fmla="*/ 0 w 270587"/>
                <a:gd name="csY2" fmla="*/ 17560 h 349036"/>
                <a:gd name="csX3" fmla="*/ 0 w 270587"/>
                <a:gd name="csY3" fmla="*/ 331477 h 349036"/>
                <a:gd name="csX4" fmla="*/ 17564 w 270587"/>
                <a:gd name="csY4" fmla="*/ 349036 h 349036"/>
                <a:gd name="csX5" fmla="*/ 82888 w 270587"/>
                <a:gd name="csY5" fmla="*/ 349036 h 349036"/>
                <a:gd name="csX6" fmla="*/ 135294 w 270587"/>
                <a:gd name="csY6" fmla="*/ 313716 h 349036"/>
                <a:gd name="csX7" fmla="*/ 187700 w 270587"/>
                <a:gd name="csY7" fmla="*/ 349036 h 349036"/>
                <a:gd name="csX8" fmla="*/ 253023 w 270587"/>
                <a:gd name="csY8" fmla="*/ 349036 h 349036"/>
                <a:gd name="csX9" fmla="*/ 270588 w 270587"/>
                <a:gd name="csY9" fmla="*/ 331477 h 349036"/>
                <a:gd name="csX10" fmla="*/ 270588 w 270587"/>
                <a:gd name="csY10" fmla="*/ 17560 h 349036"/>
                <a:gd name="csX11" fmla="*/ 253023 w 270587"/>
                <a:gd name="csY11" fmla="*/ 0 h 349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270587" h="349036">
                  <a:moveTo>
                    <a:pt x="253023" y="0"/>
                  </a:moveTo>
                  <a:lnTo>
                    <a:pt x="17564" y="0"/>
                  </a:lnTo>
                  <a:cubicBezTo>
                    <a:pt x="7868" y="0"/>
                    <a:pt x="0" y="7852"/>
                    <a:pt x="0" y="17560"/>
                  </a:cubicBezTo>
                  <a:lnTo>
                    <a:pt x="0" y="331477"/>
                  </a:lnTo>
                  <a:cubicBezTo>
                    <a:pt x="0" y="341170"/>
                    <a:pt x="7854" y="349036"/>
                    <a:pt x="17564" y="349036"/>
                  </a:cubicBezTo>
                  <a:lnTo>
                    <a:pt x="82888" y="349036"/>
                  </a:lnTo>
                  <a:cubicBezTo>
                    <a:pt x="91275" y="328327"/>
                    <a:pt x="111572" y="313716"/>
                    <a:pt x="135294" y="313716"/>
                  </a:cubicBezTo>
                  <a:cubicBezTo>
                    <a:pt x="159015" y="313716"/>
                    <a:pt x="179313" y="328327"/>
                    <a:pt x="187700" y="349036"/>
                  </a:cubicBezTo>
                  <a:lnTo>
                    <a:pt x="253023" y="349036"/>
                  </a:lnTo>
                  <a:cubicBezTo>
                    <a:pt x="262719" y="349036"/>
                    <a:pt x="270588" y="341184"/>
                    <a:pt x="270588" y="331477"/>
                  </a:cubicBezTo>
                  <a:lnTo>
                    <a:pt x="270588" y="17560"/>
                  </a:lnTo>
                  <a:cubicBezTo>
                    <a:pt x="270588" y="7867"/>
                    <a:pt x="262733" y="0"/>
                    <a:pt x="253023" y="0"/>
                  </a:cubicBezTo>
                  <a:close/>
                </a:path>
              </a:pathLst>
            </a:custGeom>
            <a:solidFill>
              <a:schemeClr val="bg1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517">
              <a:extLst>
                <a:ext uri="{FF2B5EF4-FFF2-40B4-BE49-F238E27FC236}">
                  <a16:creationId xmlns:a16="http://schemas.microsoft.com/office/drawing/2014/main" id="{3287AE1D-BB54-4B4B-62D2-A9446F2B1D39}"/>
                </a:ext>
              </a:extLst>
            </p:cNvPr>
            <p:cNvSpPr/>
            <p:nvPr/>
          </p:nvSpPr>
          <p:spPr>
            <a:xfrm>
              <a:off x="8007691" y="4459488"/>
              <a:ext cx="2778763" cy="1160519"/>
            </a:xfrm>
            <a:custGeom>
              <a:avLst/>
              <a:gdLst>
                <a:gd name="csX0" fmla="*/ 252995 w 270588"/>
                <a:gd name="csY0" fmla="*/ 35321 h 113008"/>
                <a:gd name="csX1" fmla="*/ 246737 w 270588"/>
                <a:gd name="csY1" fmla="*/ 35321 h 113008"/>
                <a:gd name="csX2" fmla="*/ 167345 w 270588"/>
                <a:gd name="csY2" fmla="*/ 9966 h 113008"/>
                <a:gd name="csX3" fmla="*/ 135280 w 270588"/>
                <a:gd name="csY3" fmla="*/ 0 h 113008"/>
                <a:gd name="csX4" fmla="*/ 103215 w 270588"/>
                <a:gd name="csY4" fmla="*/ 9966 h 113008"/>
                <a:gd name="csX5" fmla="*/ 23822 w 270588"/>
                <a:gd name="csY5" fmla="*/ 35321 h 113008"/>
                <a:gd name="csX6" fmla="*/ 17565 w 270588"/>
                <a:gd name="csY6" fmla="*/ 35321 h 113008"/>
                <a:gd name="csX7" fmla="*/ 0 w 270588"/>
                <a:gd name="csY7" fmla="*/ 17761 h 113008"/>
                <a:gd name="csX8" fmla="*/ 0 w 270588"/>
                <a:gd name="csY8" fmla="*/ 58935 h 113008"/>
                <a:gd name="csX9" fmla="*/ 17565 w 270588"/>
                <a:gd name="csY9" fmla="*/ 76495 h 113008"/>
                <a:gd name="csX10" fmla="*/ 22168 w 270588"/>
                <a:gd name="csY10" fmla="*/ 76495 h 113008"/>
                <a:gd name="csX11" fmla="*/ 102827 w 270588"/>
                <a:gd name="csY11" fmla="*/ 102755 h 113008"/>
                <a:gd name="csX12" fmla="*/ 135295 w 270588"/>
                <a:gd name="csY12" fmla="*/ 113009 h 113008"/>
                <a:gd name="csX13" fmla="*/ 167762 w 270588"/>
                <a:gd name="csY13" fmla="*/ 102755 h 113008"/>
                <a:gd name="csX14" fmla="*/ 248421 w 270588"/>
                <a:gd name="csY14" fmla="*/ 76495 h 113008"/>
                <a:gd name="csX15" fmla="*/ 253024 w 270588"/>
                <a:gd name="csY15" fmla="*/ 76495 h 113008"/>
                <a:gd name="csX16" fmla="*/ 270588 w 270588"/>
                <a:gd name="csY16" fmla="*/ 58935 h 113008"/>
                <a:gd name="csX17" fmla="*/ 270588 w 270588"/>
                <a:gd name="csY17" fmla="*/ 17761 h 113008"/>
                <a:gd name="csX18" fmla="*/ 253024 w 270588"/>
                <a:gd name="csY18" fmla="*/ 35321 h 1130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270588" h="113008">
                  <a:moveTo>
                    <a:pt x="252995" y="35321"/>
                  </a:moveTo>
                  <a:lnTo>
                    <a:pt x="246737" y="35321"/>
                  </a:lnTo>
                  <a:cubicBezTo>
                    <a:pt x="218284" y="35321"/>
                    <a:pt x="190750" y="26131"/>
                    <a:pt x="167345" y="9966"/>
                  </a:cubicBezTo>
                  <a:cubicBezTo>
                    <a:pt x="158239" y="3682"/>
                    <a:pt x="147191" y="0"/>
                    <a:pt x="135280" y="0"/>
                  </a:cubicBezTo>
                  <a:cubicBezTo>
                    <a:pt x="123369" y="0"/>
                    <a:pt x="112321" y="3682"/>
                    <a:pt x="103215" y="9966"/>
                  </a:cubicBezTo>
                  <a:cubicBezTo>
                    <a:pt x="79796" y="26131"/>
                    <a:pt x="52277" y="35321"/>
                    <a:pt x="23822" y="35321"/>
                  </a:cubicBezTo>
                  <a:lnTo>
                    <a:pt x="17565" y="35321"/>
                  </a:lnTo>
                  <a:cubicBezTo>
                    <a:pt x="7869" y="35321"/>
                    <a:pt x="0" y="27468"/>
                    <a:pt x="0" y="17761"/>
                  </a:cubicBezTo>
                  <a:lnTo>
                    <a:pt x="0" y="58935"/>
                  </a:lnTo>
                  <a:cubicBezTo>
                    <a:pt x="0" y="68628"/>
                    <a:pt x="7855" y="76495"/>
                    <a:pt x="17565" y="76495"/>
                  </a:cubicBezTo>
                  <a:lnTo>
                    <a:pt x="22168" y="76495"/>
                  </a:lnTo>
                  <a:cubicBezTo>
                    <a:pt x="51154" y="76495"/>
                    <a:pt x="79119" y="86073"/>
                    <a:pt x="102827" y="102755"/>
                  </a:cubicBezTo>
                  <a:cubicBezTo>
                    <a:pt x="112019" y="109212"/>
                    <a:pt x="123211" y="113009"/>
                    <a:pt x="135295" y="113009"/>
                  </a:cubicBezTo>
                  <a:cubicBezTo>
                    <a:pt x="147378" y="113009"/>
                    <a:pt x="158584" y="109212"/>
                    <a:pt x="167762" y="102755"/>
                  </a:cubicBezTo>
                  <a:cubicBezTo>
                    <a:pt x="191469" y="86087"/>
                    <a:pt x="219434" y="76495"/>
                    <a:pt x="248421" y="76495"/>
                  </a:cubicBezTo>
                  <a:lnTo>
                    <a:pt x="253024" y="76495"/>
                  </a:lnTo>
                  <a:cubicBezTo>
                    <a:pt x="262720" y="76495"/>
                    <a:pt x="270588" y="68642"/>
                    <a:pt x="270588" y="58935"/>
                  </a:cubicBezTo>
                  <a:lnTo>
                    <a:pt x="270588" y="17761"/>
                  </a:lnTo>
                  <a:cubicBezTo>
                    <a:pt x="270588" y="27454"/>
                    <a:pt x="262734" y="35321"/>
                    <a:pt x="253024" y="35321"/>
                  </a:cubicBezTo>
                  <a:close/>
                </a:path>
              </a:pathLst>
            </a:custGeom>
            <a:solidFill>
              <a:schemeClr val="accent4"/>
            </a:solidFill>
            <a:ln w="1439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11940-BECE-874B-9CD7-5221F01B2746}"/>
              </a:ext>
            </a:extLst>
          </p:cNvPr>
          <p:cNvSpPr/>
          <p:nvPr/>
        </p:nvSpPr>
        <p:spPr>
          <a:xfrm>
            <a:off x="8186449" y="1452129"/>
            <a:ext cx="2420959" cy="715538"/>
          </a:xfrm>
          <a:prstGeom prst="rect">
            <a:avLst/>
          </a:prstGeom>
          <a:solidFill>
            <a:schemeClr val="accent4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0" name="Ellipse 519">
            <a:extLst>
              <a:ext uri="{FF2B5EF4-FFF2-40B4-BE49-F238E27FC236}">
                <a16:creationId xmlns:a16="http://schemas.microsoft.com/office/drawing/2014/main" id="{330CB259-1860-ED68-F3A4-7437D80F8934}"/>
              </a:ext>
            </a:extLst>
          </p:cNvPr>
          <p:cNvSpPr/>
          <p:nvPr/>
        </p:nvSpPr>
        <p:spPr>
          <a:xfrm>
            <a:off x="8978565" y="4621507"/>
            <a:ext cx="836726" cy="836500"/>
          </a:xfrm>
          <a:prstGeom prst="ellipse">
            <a:avLst/>
          </a:prstGeom>
          <a:solidFill>
            <a:srgbClr val="FFFFFF"/>
          </a:solidFill>
          <a:ln w="1439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sp>
        <p:nvSpPr>
          <p:cNvPr id="31" name="Forme libre 520">
            <a:extLst>
              <a:ext uri="{FF2B5EF4-FFF2-40B4-BE49-F238E27FC236}">
                <a16:creationId xmlns:a16="http://schemas.microsoft.com/office/drawing/2014/main" id="{224E8F1A-7479-B740-983B-C8CB916C3B3C}"/>
              </a:ext>
            </a:extLst>
          </p:cNvPr>
          <p:cNvSpPr/>
          <p:nvPr/>
        </p:nvSpPr>
        <p:spPr>
          <a:xfrm>
            <a:off x="8186449" y="2773199"/>
            <a:ext cx="2420959" cy="1080921"/>
          </a:xfrm>
          <a:custGeom>
            <a:avLst/>
            <a:gdLst>
              <a:gd name="csX0" fmla="*/ 235747 w 235746"/>
              <a:gd name="csY0" fmla="*/ 1007 h 105257"/>
              <a:gd name="csX1" fmla="*/ 0 w 235746"/>
              <a:gd name="csY1" fmla="*/ 1007 h 105257"/>
              <a:gd name="csX2" fmla="*/ 0 w 235746"/>
              <a:gd name="csY2" fmla="*/ 0 h 105257"/>
              <a:gd name="csX3" fmla="*/ 235747 w 235746"/>
              <a:gd name="csY3" fmla="*/ 0 h 105257"/>
              <a:gd name="csX4" fmla="*/ 235747 w 235746"/>
              <a:gd name="csY4" fmla="*/ 1007 h 105257"/>
              <a:gd name="csX5" fmla="*/ 235747 w 235746"/>
              <a:gd name="csY5" fmla="*/ 52118 h 105257"/>
              <a:gd name="csX6" fmla="*/ 0 w 235746"/>
              <a:gd name="csY6" fmla="*/ 52118 h 105257"/>
              <a:gd name="csX7" fmla="*/ 0 w 235746"/>
              <a:gd name="csY7" fmla="*/ 53125 h 105257"/>
              <a:gd name="csX8" fmla="*/ 235747 w 235746"/>
              <a:gd name="csY8" fmla="*/ 53125 h 105257"/>
              <a:gd name="csX9" fmla="*/ 235747 w 235746"/>
              <a:gd name="csY9" fmla="*/ 52118 h 105257"/>
              <a:gd name="csX10" fmla="*/ 235747 w 235746"/>
              <a:gd name="csY10" fmla="*/ 104251 h 105257"/>
              <a:gd name="csX11" fmla="*/ 0 w 235746"/>
              <a:gd name="csY11" fmla="*/ 104251 h 105257"/>
              <a:gd name="csX12" fmla="*/ 0 w 235746"/>
              <a:gd name="csY12" fmla="*/ 105258 h 105257"/>
              <a:gd name="csX13" fmla="*/ 235747 w 235746"/>
              <a:gd name="csY13" fmla="*/ 105258 h 105257"/>
              <a:gd name="csX14" fmla="*/ 235747 w 235746"/>
              <a:gd name="csY14" fmla="*/ 104251 h 10525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5746" h="105257">
                <a:moveTo>
                  <a:pt x="235747" y="1007"/>
                </a:moveTo>
                <a:lnTo>
                  <a:pt x="0" y="1007"/>
                </a:lnTo>
                <a:lnTo>
                  <a:pt x="0" y="0"/>
                </a:lnTo>
                <a:lnTo>
                  <a:pt x="235747" y="0"/>
                </a:lnTo>
                <a:lnTo>
                  <a:pt x="235747" y="1007"/>
                </a:lnTo>
                <a:close/>
                <a:moveTo>
                  <a:pt x="235747" y="52118"/>
                </a:moveTo>
                <a:lnTo>
                  <a:pt x="0" y="52118"/>
                </a:lnTo>
                <a:lnTo>
                  <a:pt x="0" y="53125"/>
                </a:lnTo>
                <a:lnTo>
                  <a:pt x="235747" y="53125"/>
                </a:lnTo>
                <a:lnTo>
                  <a:pt x="235747" y="52118"/>
                </a:lnTo>
                <a:close/>
                <a:moveTo>
                  <a:pt x="235747" y="104251"/>
                </a:moveTo>
                <a:lnTo>
                  <a:pt x="0" y="104251"/>
                </a:lnTo>
                <a:lnTo>
                  <a:pt x="0" y="105258"/>
                </a:lnTo>
                <a:lnTo>
                  <a:pt x="235747" y="105258"/>
                </a:lnTo>
                <a:lnTo>
                  <a:pt x="235747" y="10425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439" cap="flat">
            <a:noFill/>
            <a:prstDash val="solid"/>
            <a:miter/>
          </a:ln>
        </p:spPr>
        <p:txBody>
          <a:bodyPr anchor="ctr"/>
          <a:lstStyle/>
          <a:p>
            <a:endParaRPr lang="fr-FR"/>
          </a:p>
        </p:txBody>
      </p:sp>
      <p:sp>
        <p:nvSpPr>
          <p:cNvPr id="34" name="ZoneTexte 521">
            <a:extLst>
              <a:ext uri="{FF2B5EF4-FFF2-40B4-BE49-F238E27FC236}">
                <a16:creationId xmlns:a16="http://schemas.microsoft.com/office/drawing/2014/main" id="{E0BE439F-6DDE-6C90-8A67-A1504EE3D68E}"/>
              </a:ext>
            </a:extLst>
          </p:cNvPr>
          <p:cNvSpPr txBox="1"/>
          <p:nvPr/>
        </p:nvSpPr>
        <p:spPr>
          <a:xfrm>
            <a:off x="2493495" y="4778147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</a:t>
            </a:r>
            <a:r>
              <a:rPr lang="fr-FR" sz="2800" b="1" dirty="0"/>
              <a:t>29</a:t>
            </a:r>
            <a:endParaRPr lang="fr-FR" b="1" dirty="0"/>
          </a:p>
        </p:txBody>
      </p:sp>
      <p:sp>
        <p:nvSpPr>
          <p:cNvPr id="35" name="ZoneTexte 525">
            <a:extLst>
              <a:ext uri="{FF2B5EF4-FFF2-40B4-BE49-F238E27FC236}">
                <a16:creationId xmlns:a16="http://schemas.microsoft.com/office/drawing/2014/main" id="{925A4A85-043D-46D3-C58D-8DF61C074554}"/>
              </a:ext>
            </a:extLst>
          </p:cNvPr>
          <p:cNvSpPr txBox="1"/>
          <p:nvPr/>
        </p:nvSpPr>
        <p:spPr>
          <a:xfrm>
            <a:off x="5751525" y="4778147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</a:t>
            </a:r>
            <a:r>
              <a:rPr lang="fr-FR" sz="2800" b="1" dirty="0"/>
              <a:t>49</a:t>
            </a:r>
            <a:endParaRPr lang="fr-FR" b="1" dirty="0"/>
          </a:p>
        </p:txBody>
      </p:sp>
      <p:sp>
        <p:nvSpPr>
          <p:cNvPr id="36" name="ZoneTexte 526">
            <a:extLst>
              <a:ext uri="{FF2B5EF4-FFF2-40B4-BE49-F238E27FC236}">
                <a16:creationId xmlns:a16="http://schemas.microsoft.com/office/drawing/2014/main" id="{8EE1D66D-537E-1D5E-90A2-88ACE3697A5F}"/>
              </a:ext>
            </a:extLst>
          </p:cNvPr>
          <p:cNvSpPr txBox="1"/>
          <p:nvPr/>
        </p:nvSpPr>
        <p:spPr>
          <a:xfrm>
            <a:off x="9063343" y="4778147"/>
            <a:ext cx="667170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$</a:t>
            </a:r>
            <a:r>
              <a:rPr lang="fr-FR" sz="2800" b="1" dirty="0"/>
              <a:t>99</a:t>
            </a:r>
            <a:endParaRPr lang="fr-FR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38AC1EF-7510-FE25-A09A-521DD3201F65}"/>
              </a:ext>
            </a:extLst>
          </p:cNvPr>
          <p:cNvSpPr txBox="1"/>
          <p:nvPr/>
        </p:nvSpPr>
        <p:spPr>
          <a:xfrm>
            <a:off x="1981260" y="1579065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8" name="TextBox 36">
            <a:extLst>
              <a:ext uri="{FF2B5EF4-FFF2-40B4-BE49-F238E27FC236}">
                <a16:creationId xmlns:a16="http://schemas.microsoft.com/office/drawing/2014/main" id="{50EAB818-6F62-40B9-445C-CCE0B3BA8D9D}"/>
              </a:ext>
            </a:extLst>
          </p:cNvPr>
          <p:cNvSpPr txBox="1"/>
          <p:nvPr/>
        </p:nvSpPr>
        <p:spPr>
          <a:xfrm>
            <a:off x="5239290" y="1579065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39" name="TextBox 36">
            <a:extLst>
              <a:ext uri="{FF2B5EF4-FFF2-40B4-BE49-F238E27FC236}">
                <a16:creationId xmlns:a16="http://schemas.microsoft.com/office/drawing/2014/main" id="{4B11C427-7757-A9ED-440F-F8772FEB7B71}"/>
              </a:ext>
            </a:extLst>
          </p:cNvPr>
          <p:cNvSpPr txBox="1"/>
          <p:nvPr/>
        </p:nvSpPr>
        <p:spPr>
          <a:xfrm>
            <a:off x="8551108" y="1579065"/>
            <a:ext cx="169164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Lorem Ipsum</a:t>
            </a:r>
          </a:p>
        </p:txBody>
      </p:sp>
      <p:sp>
        <p:nvSpPr>
          <p:cNvPr id="40" name="TextBox 65">
            <a:extLst>
              <a:ext uri="{FF2B5EF4-FFF2-40B4-BE49-F238E27FC236}">
                <a16:creationId xmlns:a16="http://schemas.microsoft.com/office/drawing/2014/main" id="{4C290D7E-47C9-AE51-09FF-5F4316D08915}"/>
              </a:ext>
            </a:extLst>
          </p:cNvPr>
          <p:cNvSpPr txBox="1"/>
          <p:nvPr/>
        </p:nvSpPr>
        <p:spPr>
          <a:xfrm>
            <a:off x="1757664" y="2243327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47" name="TextBox 65">
            <a:extLst>
              <a:ext uri="{FF2B5EF4-FFF2-40B4-BE49-F238E27FC236}">
                <a16:creationId xmlns:a16="http://schemas.microsoft.com/office/drawing/2014/main" id="{D4EEA8CD-84CC-16CA-C39E-178C0F0EB8D0}"/>
              </a:ext>
            </a:extLst>
          </p:cNvPr>
          <p:cNvSpPr txBox="1"/>
          <p:nvPr/>
        </p:nvSpPr>
        <p:spPr>
          <a:xfrm>
            <a:off x="1757664" y="2817485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48" name="TextBox 65">
            <a:extLst>
              <a:ext uri="{FF2B5EF4-FFF2-40B4-BE49-F238E27FC236}">
                <a16:creationId xmlns:a16="http://schemas.microsoft.com/office/drawing/2014/main" id="{A0F07051-D9BF-864A-E80B-548BE9C37A4E}"/>
              </a:ext>
            </a:extLst>
          </p:cNvPr>
          <p:cNvSpPr txBox="1"/>
          <p:nvPr/>
        </p:nvSpPr>
        <p:spPr>
          <a:xfrm>
            <a:off x="1757664" y="3334936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2" name="TextBox 65">
            <a:extLst>
              <a:ext uri="{FF2B5EF4-FFF2-40B4-BE49-F238E27FC236}">
                <a16:creationId xmlns:a16="http://schemas.microsoft.com/office/drawing/2014/main" id="{A8B6CE1A-FCEA-1B14-FCCE-026D07F48C0F}"/>
              </a:ext>
            </a:extLst>
          </p:cNvPr>
          <p:cNvSpPr txBox="1"/>
          <p:nvPr/>
        </p:nvSpPr>
        <p:spPr>
          <a:xfrm>
            <a:off x="1757664" y="3923271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4" name="TextBox 65">
            <a:extLst>
              <a:ext uri="{FF2B5EF4-FFF2-40B4-BE49-F238E27FC236}">
                <a16:creationId xmlns:a16="http://schemas.microsoft.com/office/drawing/2014/main" id="{C72B1968-7130-E067-4CFD-0AD15BF5EF52}"/>
              </a:ext>
            </a:extLst>
          </p:cNvPr>
          <p:cNvSpPr txBox="1"/>
          <p:nvPr/>
        </p:nvSpPr>
        <p:spPr>
          <a:xfrm>
            <a:off x="5015694" y="2243327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5" name="TextBox 65">
            <a:extLst>
              <a:ext uri="{FF2B5EF4-FFF2-40B4-BE49-F238E27FC236}">
                <a16:creationId xmlns:a16="http://schemas.microsoft.com/office/drawing/2014/main" id="{987D703F-BC49-B275-EC77-5E0E9D219D92}"/>
              </a:ext>
            </a:extLst>
          </p:cNvPr>
          <p:cNvSpPr txBox="1"/>
          <p:nvPr/>
        </p:nvSpPr>
        <p:spPr>
          <a:xfrm>
            <a:off x="5015694" y="2817485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6" name="TextBox 65">
            <a:extLst>
              <a:ext uri="{FF2B5EF4-FFF2-40B4-BE49-F238E27FC236}">
                <a16:creationId xmlns:a16="http://schemas.microsoft.com/office/drawing/2014/main" id="{67B30735-BC15-34B9-F3A9-12C709B55016}"/>
              </a:ext>
            </a:extLst>
          </p:cNvPr>
          <p:cNvSpPr txBox="1"/>
          <p:nvPr/>
        </p:nvSpPr>
        <p:spPr>
          <a:xfrm>
            <a:off x="5015694" y="3334936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7" name="TextBox 65">
            <a:extLst>
              <a:ext uri="{FF2B5EF4-FFF2-40B4-BE49-F238E27FC236}">
                <a16:creationId xmlns:a16="http://schemas.microsoft.com/office/drawing/2014/main" id="{5CB87A22-8D16-EB0B-FC4D-E835726C7177}"/>
              </a:ext>
            </a:extLst>
          </p:cNvPr>
          <p:cNvSpPr txBox="1"/>
          <p:nvPr/>
        </p:nvSpPr>
        <p:spPr>
          <a:xfrm>
            <a:off x="5015694" y="3923271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58" name="TextBox 65">
            <a:extLst>
              <a:ext uri="{FF2B5EF4-FFF2-40B4-BE49-F238E27FC236}">
                <a16:creationId xmlns:a16="http://schemas.microsoft.com/office/drawing/2014/main" id="{F4701C84-CED8-19B3-F3EB-17F141EA6129}"/>
              </a:ext>
            </a:extLst>
          </p:cNvPr>
          <p:cNvSpPr txBox="1"/>
          <p:nvPr/>
        </p:nvSpPr>
        <p:spPr>
          <a:xfrm>
            <a:off x="8327512" y="2243327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60" name="TextBox 65">
            <a:extLst>
              <a:ext uri="{FF2B5EF4-FFF2-40B4-BE49-F238E27FC236}">
                <a16:creationId xmlns:a16="http://schemas.microsoft.com/office/drawing/2014/main" id="{D4C81FC4-7626-34F1-6C65-0C161AC67396}"/>
              </a:ext>
            </a:extLst>
          </p:cNvPr>
          <p:cNvSpPr txBox="1"/>
          <p:nvPr/>
        </p:nvSpPr>
        <p:spPr>
          <a:xfrm>
            <a:off x="8327512" y="2817485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61" name="TextBox 65">
            <a:extLst>
              <a:ext uri="{FF2B5EF4-FFF2-40B4-BE49-F238E27FC236}">
                <a16:creationId xmlns:a16="http://schemas.microsoft.com/office/drawing/2014/main" id="{FCCB1ED5-DC9B-D651-3295-E3D4330B5692}"/>
              </a:ext>
            </a:extLst>
          </p:cNvPr>
          <p:cNvSpPr txBox="1"/>
          <p:nvPr/>
        </p:nvSpPr>
        <p:spPr>
          <a:xfrm>
            <a:off x="8327512" y="3334936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  <p:sp>
        <p:nvSpPr>
          <p:cNvPr id="62" name="TextBox 65">
            <a:extLst>
              <a:ext uri="{FF2B5EF4-FFF2-40B4-BE49-F238E27FC236}">
                <a16:creationId xmlns:a16="http://schemas.microsoft.com/office/drawing/2014/main" id="{EF9765D8-7BCE-CA13-EC7D-1BA9A645CD58}"/>
              </a:ext>
            </a:extLst>
          </p:cNvPr>
          <p:cNvSpPr txBox="1"/>
          <p:nvPr/>
        </p:nvSpPr>
        <p:spPr>
          <a:xfrm>
            <a:off x="8327512" y="3923271"/>
            <a:ext cx="2138833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Quam magna nec quis. </a:t>
            </a:r>
          </a:p>
        </p:txBody>
      </p:sp>
    </p:spTree>
    <p:extLst>
      <p:ext uri="{BB962C8B-B14F-4D97-AF65-F5344CB8AC3E}">
        <p14:creationId xmlns:p14="http://schemas.microsoft.com/office/powerpoint/2010/main" val="3867129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9511</TotalTime>
  <Words>432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Three-Tier Pricing Cards – Slide Template</vt:lpstr>
      <vt:lpstr>Three-Tier Pricing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Three-Tier Pricing Cards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2026-01-23T18:04:58Z</dcterms:modified>
  <cp:category>Text &amp; Tables</cp:category>
</cp:coreProperties>
</file>