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683E-8A53-B3B3-6FF2-18F12CEC7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A0374B-8A8A-62F4-B3DF-917DFF765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7F232-EA86-B6A8-28C2-609BDBC1F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8E56E-CFA2-56FB-74CB-1862CCE628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99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Chevron Process Diagram – Slide Template</a:t>
            </a:r>
          </a:p>
        </p:txBody>
      </p:sp>
      <p:sp>
        <p:nvSpPr>
          <p:cNvPr id="11" name="Forme libre 504">
            <a:extLst>
              <a:ext uri="{FF2B5EF4-FFF2-40B4-BE49-F238E27FC236}">
                <a16:creationId xmlns:a16="http://schemas.microsoft.com/office/drawing/2014/main" id="{BCFE679A-5F63-EA8F-CE69-FEB0EB4F31C3}"/>
              </a:ext>
            </a:extLst>
          </p:cNvPr>
          <p:cNvSpPr/>
          <p:nvPr/>
        </p:nvSpPr>
        <p:spPr>
          <a:xfrm>
            <a:off x="5916609" y="2318541"/>
            <a:ext cx="2965645" cy="1398665"/>
          </a:xfrm>
          <a:custGeom>
            <a:avLst/>
            <a:gdLst>
              <a:gd name="csX0" fmla="*/ 344198 w 347564"/>
              <a:gd name="csY0" fmla="*/ 73820 h 163919"/>
              <a:gd name="csX1" fmla="*/ 275394 w 347564"/>
              <a:gd name="csY1" fmla="*/ 5853 h 163919"/>
              <a:gd name="csX2" fmla="*/ 261123 w 347564"/>
              <a:gd name="csY2" fmla="*/ 0 h 163919"/>
              <a:gd name="csX3" fmla="*/ 104208 w 347564"/>
              <a:gd name="csY3" fmla="*/ 0 h 163919"/>
              <a:gd name="csX4" fmla="*/ 102050 w 347564"/>
              <a:gd name="csY4" fmla="*/ 2157 h 163919"/>
              <a:gd name="csX5" fmla="*/ 104208 w 347564"/>
              <a:gd name="csY5" fmla="*/ 4314 h 163919"/>
              <a:gd name="csX6" fmla="*/ 174552 w 347564"/>
              <a:gd name="csY6" fmla="*/ 4314 h 163919"/>
              <a:gd name="csX7" fmla="*/ 176077 w 347564"/>
              <a:gd name="csY7" fmla="*/ 4947 h 163919"/>
              <a:gd name="csX8" fmla="*/ 251585 w 347564"/>
              <a:gd name="csY8" fmla="*/ 80435 h 163919"/>
              <a:gd name="csX9" fmla="*/ 251585 w 347564"/>
              <a:gd name="csY9" fmla="*/ 83484 h 163919"/>
              <a:gd name="csX10" fmla="*/ 176077 w 347564"/>
              <a:gd name="csY10" fmla="*/ 158972 h 163919"/>
              <a:gd name="csX11" fmla="*/ 174552 w 347564"/>
              <a:gd name="csY11" fmla="*/ 159605 h 163919"/>
              <a:gd name="csX12" fmla="*/ 2158 w 347564"/>
              <a:gd name="csY12" fmla="*/ 159605 h 163919"/>
              <a:gd name="csX13" fmla="*/ 0 w 347564"/>
              <a:gd name="csY13" fmla="*/ 161762 h 163919"/>
              <a:gd name="csX14" fmla="*/ 2158 w 347564"/>
              <a:gd name="csY14" fmla="*/ 163919 h 163919"/>
              <a:gd name="csX15" fmla="*/ 261123 w 347564"/>
              <a:gd name="csY15" fmla="*/ 163919 h 163919"/>
              <a:gd name="csX16" fmla="*/ 275394 w 347564"/>
              <a:gd name="csY16" fmla="*/ 158066 h 163919"/>
              <a:gd name="csX17" fmla="*/ 344198 w 347564"/>
              <a:gd name="csY17" fmla="*/ 90099 h 163919"/>
              <a:gd name="csX18" fmla="*/ 344198 w 347564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4" h="163919">
                <a:moveTo>
                  <a:pt x="344198" y="73820"/>
                </a:moveTo>
                <a:lnTo>
                  <a:pt x="275394" y="5853"/>
                </a:lnTo>
                <a:cubicBezTo>
                  <a:pt x="271596" y="2100"/>
                  <a:pt x="266460" y="0"/>
                  <a:pt x="261123" y="0"/>
                </a:cubicBezTo>
                <a:lnTo>
                  <a:pt x="104208" y="0"/>
                </a:lnTo>
                <a:cubicBezTo>
                  <a:pt x="103014" y="0"/>
                  <a:pt x="102050" y="964"/>
                  <a:pt x="102050" y="2157"/>
                </a:cubicBezTo>
                <a:cubicBezTo>
                  <a:pt x="102050" y="3351"/>
                  <a:pt x="103014" y="4314"/>
                  <a:pt x="104208" y="4314"/>
                </a:cubicBezTo>
                <a:lnTo>
                  <a:pt x="174552" y="4314"/>
                </a:lnTo>
                <a:cubicBezTo>
                  <a:pt x="175127" y="4314"/>
                  <a:pt x="175674" y="4544"/>
                  <a:pt x="176077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7" y="158972"/>
                </a:lnTo>
                <a:cubicBezTo>
                  <a:pt x="175674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6" y="161819"/>
                  <a:pt x="275394" y="158066"/>
                </a:cubicBezTo>
                <a:lnTo>
                  <a:pt x="344198" y="90099"/>
                </a:lnTo>
                <a:cubicBezTo>
                  <a:pt x="348687" y="85612"/>
                  <a:pt x="348687" y="78321"/>
                  <a:pt x="344198" y="73834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505">
            <a:extLst>
              <a:ext uri="{FF2B5EF4-FFF2-40B4-BE49-F238E27FC236}">
                <a16:creationId xmlns:a16="http://schemas.microsoft.com/office/drawing/2014/main" id="{A625B609-34E0-D619-7D06-361C269BC4FE}"/>
              </a:ext>
            </a:extLst>
          </p:cNvPr>
          <p:cNvSpPr/>
          <p:nvPr/>
        </p:nvSpPr>
        <p:spPr>
          <a:xfrm>
            <a:off x="8523226" y="2318541"/>
            <a:ext cx="2965637" cy="1398665"/>
          </a:xfrm>
          <a:custGeom>
            <a:avLst/>
            <a:gdLst>
              <a:gd name="csX0" fmla="*/ 344198 w 347563"/>
              <a:gd name="csY0" fmla="*/ 73820 h 163919"/>
              <a:gd name="csX1" fmla="*/ 275393 w 347563"/>
              <a:gd name="csY1" fmla="*/ 5853 h 163919"/>
              <a:gd name="csX2" fmla="*/ 261123 w 347563"/>
              <a:gd name="csY2" fmla="*/ 0 h 163919"/>
              <a:gd name="csX3" fmla="*/ 104207 w 347563"/>
              <a:gd name="csY3" fmla="*/ 0 h 163919"/>
              <a:gd name="csX4" fmla="*/ 102050 w 347563"/>
              <a:gd name="csY4" fmla="*/ 2157 h 163919"/>
              <a:gd name="csX5" fmla="*/ 104207 w 347563"/>
              <a:gd name="csY5" fmla="*/ 4314 h 163919"/>
              <a:gd name="csX6" fmla="*/ 174552 w 347563"/>
              <a:gd name="csY6" fmla="*/ 4314 h 163919"/>
              <a:gd name="csX7" fmla="*/ 176076 w 347563"/>
              <a:gd name="csY7" fmla="*/ 4947 h 163919"/>
              <a:gd name="csX8" fmla="*/ 251585 w 347563"/>
              <a:gd name="csY8" fmla="*/ 80435 h 163919"/>
              <a:gd name="csX9" fmla="*/ 251585 w 347563"/>
              <a:gd name="csY9" fmla="*/ 83484 h 163919"/>
              <a:gd name="csX10" fmla="*/ 176076 w 347563"/>
              <a:gd name="csY10" fmla="*/ 158972 h 163919"/>
              <a:gd name="csX11" fmla="*/ 174552 w 347563"/>
              <a:gd name="csY11" fmla="*/ 159605 h 163919"/>
              <a:gd name="csX12" fmla="*/ 2158 w 347563"/>
              <a:gd name="csY12" fmla="*/ 159605 h 163919"/>
              <a:gd name="csX13" fmla="*/ 0 w 347563"/>
              <a:gd name="csY13" fmla="*/ 161762 h 163919"/>
              <a:gd name="csX14" fmla="*/ 2158 w 347563"/>
              <a:gd name="csY14" fmla="*/ 163919 h 163919"/>
              <a:gd name="csX15" fmla="*/ 261123 w 347563"/>
              <a:gd name="csY15" fmla="*/ 163919 h 163919"/>
              <a:gd name="csX16" fmla="*/ 275393 w 347563"/>
              <a:gd name="csY16" fmla="*/ 158066 h 163919"/>
              <a:gd name="csX17" fmla="*/ 344198 w 347563"/>
              <a:gd name="csY17" fmla="*/ 90099 h 163919"/>
              <a:gd name="csX18" fmla="*/ 344198 w 347563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3" h="163919">
                <a:moveTo>
                  <a:pt x="344198" y="73820"/>
                </a:moveTo>
                <a:lnTo>
                  <a:pt x="275393" y="5853"/>
                </a:lnTo>
                <a:cubicBezTo>
                  <a:pt x="271595" y="2100"/>
                  <a:pt x="266460" y="0"/>
                  <a:pt x="261123" y="0"/>
                </a:cubicBezTo>
                <a:lnTo>
                  <a:pt x="104207" y="0"/>
                </a:lnTo>
                <a:cubicBezTo>
                  <a:pt x="103013" y="0"/>
                  <a:pt x="102050" y="964"/>
                  <a:pt x="102050" y="2157"/>
                </a:cubicBezTo>
                <a:cubicBezTo>
                  <a:pt x="102050" y="3351"/>
                  <a:pt x="103013" y="4314"/>
                  <a:pt x="104207" y="4314"/>
                </a:cubicBezTo>
                <a:lnTo>
                  <a:pt x="174552" y="4314"/>
                </a:lnTo>
                <a:cubicBezTo>
                  <a:pt x="175127" y="4314"/>
                  <a:pt x="175673" y="4544"/>
                  <a:pt x="176076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6" y="158972"/>
                </a:lnTo>
                <a:cubicBezTo>
                  <a:pt x="175673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5" y="161819"/>
                  <a:pt x="275393" y="158066"/>
                </a:cubicBezTo>
                <a:lnTo>
                  <a:pt x="344198" y="90099"/>
                </a:lnTo>
                <a:cubicBezTo>
                  <a:pt x="348686" y="85612"/>
                  <a:pt x="348686" y="78321"/>
                  <a:pt x="344198" y="73834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06">
            <a:extLst>
              <a:ext uri="{FF2B5EF4-FFF2-40B4-BE49-F238E27FC236}">
                <a16:creationId xmlns:a16="http://schemas.microsoft.com/office/drawing/2014/main" id="{50EC7EC1-E11C-825C-2B8D-0DE4A75FC05B}"/>
              </a:ext>
            </a:extLst>
          </p:cNvPr>
          <p:cNvSpPr/>
          <p:nvPr/>
        </p:nvSpPr>
        <p:spPr>
          <a:xfrm>
            <a:off x="3309873" y="2318541"/>
            <a:ext cx="2965637" cy="1398665"/>
          </a:xfrm>
          <a:custGeom>
            <a:avLst/>
            <a:gdLst>
              <a:gd name="csX0" fmla="*/ 344198 w 347563"/>
              <a:gd name="csY0" fmla="*/ 73820 h 163919"/>
              <a:gd name="csX1" fmla="*/ 275393 w 347563"/>
              <a:gd name="csY1" fmla="*/ 5853 h 163919"/>
              <a:gd name="csX2" fmla="*/ 261123 w 347563"/>
              <a:gd name="csY2" fmla="*/ 0 h 163919"/>
              <a:gd name="csX3" fmla="*/ 104207 w 347563"/>
              <a:gd name="csY3" fmla="*/ 0 h 163919"/>
              <a:gd name="csX4" fmla="*/ 102050 w 347563"/>
              <a:gd name="csY4" fmla="*/ 2157 h 163919"/>
              <a:gd name="csX5" fmla="*/ 104207 w 347563"/>
              <a:gd name="csY5" fmla="*/ 4314 h 163919"/>
              <a:gd name="csX6" fmla="*/ 174552 w 347563"/>
              <a:gd name="csY6" fmla="*/ 4314 h 163919"/>
              <a:gd name="csX7" fmla="*/ 176076 w 347563"/>
              <a:gd name="csY7" fmla="*/ 4947 h 163919"/>
              <a:gd name="csX8" fmla="*/ 251585 w 347563"/>
              <a:gd name="csY8" fmla="*/ 80435 h 163919"/>
              <a:gd name="csX9" fmla="*/ 251585 w 347563"/>
              <a:gd name="csY9" fmla="*/ 83484 h 163919"/>
              <a:gd name="csX10" fmla="*/ 176076 w 347563"/>
              <a:gd name="csY10" fmla="*/ 158972 h 163919"/>
              <a:gd name="csX11" fmla="*/ 174552 w 347563"/>
              <a:gd name="csY11" fmla="*/ 159605 h 163919"/>
              <a:gd name="csX12" fmla="*/ 2158 w 347563"/>
              <a:gd name="csY12" fmla="*/ 159605 h 163919"/>
              <a:gd name="csX13" fmla="*/ 0 w 347563"/>
              <a:gd name="csY13" fmla="*/ 161762 h 163919"/>
              <a:gd name="csX14" fmla="*/ 2158 w 347563"/>
              <a:gd name="csY14" fmla="*/ 163919 h 163919"/>
              <a:gd name="csX15" fmla="*/ 261123 w 347563"/>
              <a:gd name="csY15" fmla="*/ 163919 h 163919"/>
              <a:gd name="csX16" fmla="*/ 275393 w 347563"/>
              <a:gd name="csY16" fmla="*/ 158066 h 163919"/>
              <a:gd name="csX17" fmla="*/ 344198 w 347563"/>
              <a:gd name="csY17" fmla="*/ 90099 h 163919"/>
              <a:gd name="csX18" fmla="*/ 344198 w 347563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3" h="163919">
                <a:moveTo>
                  <a:pt x="344198" y="73820"/>
                </a:moveTo>
                <a:lnTo>
                  <a:pt x="275393" y="5853"/>
                </a:lnTo>
                <a:cubicBezTo>
                  <a:pt x="271595" y="2100"/>
                  <a:pt x="266460" y="0"/>
                  <a:pt x="261123" y="0"/>
                </a:cubicBezTo>
                <a:lnTo>
                  <a:pt x="104207" y="0"/>
                </a:lnTo>
                <a:cubicBezTo>
                  <a:pt x="103013" y="0"/>
                  <a:pt x="102050" y="964"/>
                  <a:pt x="102050" y="2157"/>
                </a:cubicBezTo>
                <a:cubicBezTo>
                  <a:pt x="102050" y="3351"/>
                  <a:pt x="103013" y="4314"/>
                  <a:pt x="104207" y="4314"/>
                </a:cubicBezTo>
                <a:lnTo>
                  <a:pt x="174552" y="4314"/>
                </a:lnTo>
                <a:cubicBezTo>
                  <a:pt x="175127" y="4314"/>
                  <a:pt x="175673" y="4544"/>
                  <a:pt x="176076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6" y="158972"/>
                </a:lnTo>
                <a:cubicBezTo>
                  <a:pt x="175673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5" y="161819"/>
                  <a:pt x="275393" y="158066"/>
                </a:cubicBezTo>
                <a:lnTo>
                  <a:pt x="344198" y="90099"/>
                </a:lnTo>
                <a:cubicBezTo>
                  <a:pt x="348686" y="85612"/>
                  <a:pt x="348686" y="78321"/>
                  <a:pt x="344198" y="73834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507">
            <a:extLst>
              <a:ext uri="{FF2B5EF4-FFF2-40B4-BE49-F238E27FC236}">
                <a16:creationId xmlns:a16="http://schemas.microsoft.com/office/drawing/2014/main" id="{31A1C2EB-1090-D0BB-C1E6-A1520FB622DF}"/>
              </a:ext>
            </a:extLst>
          </p:cNvPr>
          <p:cNvSpPr/>
          <p:nvPr/>
        </p:nvSpPr>
        <p:spPr>
          <a:xfrm>
            <a:off x="703129" y="2318541"/>
            <a:ext cx="2965645" cy="1398665"/>
          </a:xfrm>
          <a:custGeom>
            <a:avLst/>
            <a:gdLst>
              <a:gd name="csX0" fmla="*/ 344198 w 347564"/>
              <a:gd name="csY0" fmla="*/ 73820 h 163919"/>
              <a:gd name="csX1" fmla="*/ 275393 w 347564"/>
              <a:gd name="csY1" fmla="*/ 5853 h 163919"/>
              <a:gd name="csX2" fmla="*/ 261123 w 347564"/>
              <a:gd name="csY2" fmla="*/ 0 h 163919"/>
              <a:gd name="csX3" fmla="*/ 104207 w 347564"/>
              <a:gd name="csY3" fmla="*/ 0 h 163919"/>
              <a:gd name="csX4" fmla="*/ 102050 w 347564"/>
              <a:gd name="csY4" fmla="*/ 2157 h 163919"/>
              <a:gd name="csX5" fmla="*/ 104207 w 347564"/>
              <a:gd name="csY5" fmla="*/ 4314 h 163919"/>
              <a:gd name="csX6" fmla="*/ 174552 w 347564"/>
              <a:gd name="csY6" fmla="*/ 4314 h 163919"/>
              <a:gd name="csX7" fmla="*/ 176076 w 347564"/>
              <a:gd name="csY7" fmla="*/ 4947 h 163919"/>
              <a:gd name="csX8" fmla="*/ 251585 w 347564"/>
              <a:gd name="csY8" fmla="*/ 80435 h 163919"/>
              <a:gd name="csX9" fmla="*/ 251585 w 347564"/>
              <a:gd name="csY9" fmla="*/ 83484 h 163919"/>
              <a:gd name="csX10" fmla="*/ 176076 w 347564"/>
              <a:gd name="csY10" fmla="*/ 158972 h 163919"/>
              <a:gd name="csX11" fmla="*/ 174552 w 347564"/>
              <a:gd name="csY11" fmla="*/ 159605 h 163919"/>
              <a:gd name="csX12" fmla="*/ 2158 w 347564"/>
              <a:gd name="csY12" fmla="*/ 159605 h 163919"/>
              <a:gd name="csX13" fmla="*/ 0 w 347564"/>
              <a:gd name="csY13" fmla="*/ 161762 h 163919"/>
              <a:gd name="csX14" fmla="*/ 2158 w 347564"/>
              <a:gd name="csY14" fmla="*/ 163919 h 163919"/>
              <a:gd name="csX15" fmla="*/ 261123 w 347564"/>
              <a:gd name="csY15" fmla="*/ 163919 h 163919"/>
              <a:gd name="csX16" fmla="*/ 275393 w 347564"/>
              <a:gd name="csY16" fmla="*/ 158066 h 163919"/>
              <a:gd name="csX17" fmla="*/ 344198 w 347564"/>
              <a:gd name="csY17" fmla="*/ 90099 h 163919"/>
              <a:gd name="csX18" fmla="*/ 344198 w 347564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4" h="163919">
                <a:moveTo>
                  <a:pt x="344198" y="73820"/>
                </a:moveTo>
                <a:lnTo>
                  <a:pt x="275393" y="5853"/>
                </a:lnTo>
                <a:cubicBezTo>
                  <a:pt x="271595" y="2100"/>
                  <a:pt x="266460" y="0"/>
                  <a:pt x="261123" y="0"/>
                </a:cubicBezTo>
                <a:lnTo>
                  <a:pt x="104207" y="0"/>
                </a:lnTo>
                <a:cubicBezTo>
                  <a:pt x="103013" y="0"/>
                  <a:pt x="102050" y="964"/>
                  <a:pt x="102050" y="2157"/>
                </a:cubicBezTo>
                <a:cubicBezTo>
                  <a:pt x="102050" y="3351"/>
                  <a:pt x="103013" y="4314"/>
                  <a:pt x="104207" y="4314"/>
                </a:cubicBezTo>
                <a:lnTo>
                  <a:pt x="174552" y="4314"/>
                </a:lnTo>
                <a:cubicBezTo>
                  <a:pt x="175127" y="4314"/>
                  <a:pt x="175674" y="4544"/>
                  <a:pt x="176076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6" y="158972"/>
                </a:lnTo>
                <a:cubicBezTo>
                  <a:pt x="175674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5" y="161819"/>
                  <a:pt x="275393" y="158066"/>
                </a:cubicBezTo>
                <a:lnTo>
                  <a:pt x="344198" y="90099"/>
                </a:lnTo>
                <a:cubicBezTo>
                  <a:pt x="348687" y="85612"/>
                  <a:pt x="348687" y="78321"/>
                  <a:pt x="344198" y="73834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1133DAB4-E1C1-416E-DA0E-D1223CF7C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4891" y="3218209"/>
            <a:ext cx="444225" cy="444225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B8817C9F-F01E-B4B0-5F6E-EFE5EE821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41635" y="3218209"/>
            <a:ext cx="444225" cy="44422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AD76FB8D-A261-F27A-F694-A87C326799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8155" y="3218209"/>
            <a:ext cx="444225" cy="44422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85F6985-18C8-713E-565C-0F477F0593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8244" y="3218209"/>
            <a:ext cx="444225" cy="444225"/>
          </a:xfrm>
          <a:prstGeom prst="rect">
            <a:avLst/>
          </a:prstGeom>
        </p:spPr>
      </p:pic>
      <p:sp>
        <p:nvSpPr>
          <p:cNvPr id="19" name="ZoneTexte 516">
            <a:extLst>
              <a:ext uri="{FF2B5EF4-FFF2-40B4-BE49-F238E27FC236}">
                <a16:creationId xmlns:a16="http://schemas.microsoft.com/office/drawing/2014/main" id="{89749FDC-35D3-CF6C-89FB-EAD4C8109B9A}"/>
              </a:ext>
            </a:extLst>
          </p:cNvPr>
          <p:cNvSpPr txBox="1"/>
          <p:nvPr/>
        </p:nvSpPr>
        <p:spPr>
          <a:xfrm>
            <a:off x="1062038" y="208770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0" name="ZoneTexte 517">
            <a:extLst>
              <a:ext uri="{FF2B5EF4-FFF2-40B4-BE49-F238E27FC236}">
                <a16:creationId xmlns:a16="http://schemas.microsoft.com/office/drawing/2014/main" id="{A94E5963-AC1C-5B9F-BE48-D90A80A8968F}"/>
              </a:ext>
            </a:extLst>
          </p:cNvPr>
          <p:cNvSpPr txBox="1"/>
          <p:nvPr/>
        </p:nvSpPr>
        <p:spPr>
          <a:xfrm>
            <a:off x="3668774" y="208770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" name="ZoneTexte 518">
            <a:extLst>
              <a:ext uri="{FF2B5EF4-FFF2-40B4-BE49-F238E27FC236}">
                <a16:creationId xmlns:a16="http://schemas.microsoft.com/office/drawing/2014/main" id="{03B86CAE-E9CB-9965-7CF4-3C8302F1F6F6}"/>
              </a:ext>
            </a:extLst>
          </p:cNvPr>
          <p:cNvSpPr txBox="1"/>
          <p:nvPr/>
        </p:nvSpPr>
        <p:spPr>
          <a:xfrm>
            <a:off x="6275510" y="21043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2" name="ZoneTexte 519">
            <a:extLst>
              <a:ext uri="{FF2B5EF4-FFF2-40B4-BE49-F238E27FC236}">
                <a16:creationId xmlns:a16="http://schemas.microsoft.com/office/drawing/2014/main" id="{08D90AC7-85D5-9F59-CD96-EF3B0ABFE0F3}"/>
              </a:ext>
            </a:extLst>
          </p:cNvPr>
          <p:cNvSpPr txBox="1"/>
          <p:nvPr/>
        </p:nvSpPr>
        <p:spPr>
          <a:xfrm>
            <a:off x="8862006" y="208770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3" name="Group 44">
            <a:extLst>
              <a:ext uri="{FF2B5EF4-FFF2-40B4-BE49-F238E27FC236}">
                <a16:creationId xmlns:a16="http://schemas.microsoft.com/office/drawing/2014/main" id="{F60EE0B2-0220-6F8D-DF64-F541297CA65D}"/>
              </a:ext>
            </a:extLst>
          </p:cNvPr>
          <p:cNvGrpSpPr/>
          <p:nvPr/>
        </p:nvGrpSpPr>
        <p:grpSpPr>
          <a:xfrm>
            <a:off x="3631594" y="3869926"/>
            <a:ext cx="2144109" cy="1013154"/>
            <a:chOff x="6128022" y="4480994"/>
            <a:chExt cx="1691640" cy="1013154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2B3C8FA2-743C-2851-4D86-D5DFB50D001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049B8995-2E22-578B-1BA5-A21B797E560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44">
            <a:extLst>
              <a:ext uri="{FF2B5EF4-FFF2-40B4-BE49-F238E27FC236}">
                <a16:creationId xmlns:a16="http://schemas.microsoft.com/office/drawing/2014/main" id="{16DB71AD-D7C5-5D77-3AE6-97F1356EB9DE}"/>
              </a:ext>
            </a:extLst>
          </p:cNvPr>
          <p:cNvGrpSpPr/>
          <p:nvPr/>
        </p:nvGrpSpPr>
        <p:grpSpPr>
          <a:xfrm>
            <a:off x="6238330" y="3869926"/>
            <a:ext cx="2144109" cy="1013154"/>
            <a:chOff x="6128022" y="4480994"/>
            <a:chExt cx="1691640" cy="1013154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FE22A72E-BD04-6FB2-F053-563D2B198F6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276A7C50-CCF9-53D0-1513-179FCBFBC666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44">
            <a:extLst>
              <a:ext uri="{FF2B5EF4-FFF2-40B4-BE49-F238E27FC236}">
                <a16:creationId xmlns:a16="http://schemas.microsoft.com/office/drawing/2014/main" id="{5E390571-CE8B-3EE3-59A4-EE00A25B50CA}"/>
              </a:ext>
            </a:extLst>
          </p:cNvPr>
          <p:cNvGrpSpPr/>
          <p:nvPr/>
        </p:nvGrpSpPr>
        <p:grpSpPr>
          <a:xfrm>
            <a:off x="8844947" y="3869926"/>
            <a:ext cx="2144109" cy="1013154"/>
            <a:chOff x="6128022" y="4480994"/>
            <a:chExt cx="1691640" cy="1013154"/>
          </a:xfrm>
        </p:grpSpPr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C51F2B80-8C44-9806-AFF9-82C7DF2DD7A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C45012A4-C11F-8AD3-877A-5830DDF3C9E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44">
            <a:extLst>
              <a:ext uri="{FF2B5EF4-FFF2-40B4-BE49-F238E27FC236}">
                <a16:creationId xmlns:a16="http://schemas.microsoft.com/office/drawing/2014/main" id="{0445A2C6-CF8F-D7FD-499C-BFD2674882F9}"/>
              </a:ext>
            </a:extLst>
          </p:cNvPr>
          <p:cNvGrpSpPr/>
          <p:nvPr/>
        </p:nvGrpSpPr>
        <p:grpSpPr>
          <a:xfrm>
            <a:off x="1024850" y="3869926"/>
            <a:ext cx="2144109" cy="1013154"/>
            <a:chOff x="6128022" y="4480994"/>
            <a:chExt cx="1691640" cy="1013154"/>
          </a:xfrm>
        </p:grpSpPr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D4181E2D-6A18-0952-D7D3-C51D329B37F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37">
              <a:extLst>
                <a:ext uri="{FF2B5EF4-FFF2-40B4-BE49-F238E27FC236}">
                  <a16:creationId xmlns:a16="http://schemas.microsoft.com/office/drawing/2014/main" id="{2344F6A5-CABC-4391-7DF5-CFA021DE98C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52" name="TextBox 36">
            <a:extLst>
              <a:ext uri="{FF2B5EF4-FFF2-40B4-BE49-F238E27FC236}">
                <a16:creationId xmlns:a16="http://schemas.microsoft.com/office/drawing/2014/main" id="{F193F495-6574-53FC-C51D-AD4D2F9AD1E9}"/>
              </a:ext>
            </a:extLst>
          </p:cNvPr>
          <p:cNvSpPr txBox="1"/>
          <p:nvPr/>
        </p:nvSpPr>
        <p:spPr>
          <a:xfrm>
            <a:off x="1024850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54" name="TextBox 36">
            <a:extLst>
              <a:ext uri="{FF2B5EF4-FFF2-40B4-BE49-F238E27FC236}">
                <a16:creationId xmlns:a16="http://schemas.microsoft.com/office/drawing/2014/main" id="{B7E14C94-C48C-458A-9C6A-543721927823}"/>
              </a:ext>
            </a:extLst>
          </p:cNvPr>
          <p:cNvSpPr txBox="1"/>
          <p:nvPr/>
        </p:nvSpPr>
        <p:spPr>
          <a:xfrm>
            <a:off x="3647548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55" name="TextBox 36">
            <a:extLst>
              <a:ext uri="{FF2B5EF4-FFF2-40B4-BE49-F238E27FC236}">
                <a16:creationId xmlns:a16="http://schemas.microsoft.com/office/drawing/2014/main" id="{71B7A94A-22D5-A2A2-D0E6-A8B01D93612C}"/>
              </a:ext>
            </a:extLst>
          </p:cNvPr>
          <p:cNvSpPr txBox="1"/>
          <p:nvPr/>
        </p:nvSpPr>
        <p:spPr>
          <a:xfrm>
            <a:off x="6192274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56" name="TextBox 36">
            <a:extLst>
              <a:ext uri="{FF2B5EF4-FFF2-40B4-BE49-F238E27FC236}">
                <a16:creationId xmlns:a16="http://schemas.microsoft.com/office/drawing/2014/main" id="{18244FF9-A2ED-E85F-C808-FCB2E6D1FBFD}"/>
              </a:ext>
            </a:extLst>
          </p:cNvPr>
          <p:cNvSpPr txBox="1"/>
          <p:nvPr/>
        </p:nvSpPr>
        <p:spPr>
          <a:xfrm>
            <a:off x="8814972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9EC8C-2865-ACEA-68FB-9FDE46018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F07A9-B3B6-6523-38DC-3D5B9157C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Chevron Process Diagram </a:t>
            </a:r>
            <a:r>
              <a:rPr lang="en-US" dirty="0"/>
              <a:t>– Slide Template</a:t>
            </a:r>
          </a:p>
        </p:txBody>
      </p:sp>
      <p:sp>
        <p:nvSpPr>
          <p:cNvPr id="11" name="Forme libre 504">
            <a:extLst>
              <a:ext uri="{FF2B5EF4-FFF2-40B4-BE49-F238E27FC236}">
                <a16:creationId xmlns:a16="http://schemas.microsoft.com/office/drawing/2014/main" id="{E539BA6A-074E-F4B9-F47D-2D8CA0B93A0D}"/>
              </a:ext>
            </a:extLst>
          </p:cNvPr>
          <p:cNvSpPr/>
          <p:nvPr/>
        </p:nvSpPr>
        <p:spPr>
          <a:xfrm>
            <a:off x="5916609" y="2318541"/>
            <a:ext cx="2965645" cy="1398665"/>
          </a:xfrm>
          <a:custGeom>
            <a:avLst/>
            <a:gdLst>
              <a:gd name="csX0" fmla="*/ 344198 w 347564"/>
              <a:gd name="csY0" fmla="*/ 73820 h 163919"/>
              <a:gd name="csX1" fmla="*/ 275394 w 347564"/>
              <a:gd name="csY1" fmla="*/ 5853 h 163919"/>
              <a:gd name="csX2" fmla="*/ 261123 w 347564"/>
              <a:gd name="csY2" fmla="*/ 0 h 163919"/>
              <a:gd name="csX3" fmla="*/ 104208 w 347564"/>
              <a:gd name="csY3" fmla="*/ 0 h 163919"/>
              <a:gd name="csX4" fmla="*/ 102050 w 347564"/>
              <a:gd name="csY4" fmla="*/ 2157 h 163919"/>
              <a:gd name="csX5" fmla="*/ 104208 w 347564"/>
              <a:gd name="csY5" fmla="*/ 4314 h 163919"/>
              <a:gd name="csX6" fmla="*/ 174552 w 347564"/>
              <a:gd name="csY6" fmla="*/ 4314 h 163919"/>
              <a:gd name="csX7" fmla="*/ 176077 w 347564"/>
              <a:gd name="csY7" fmla="*/ 4947 h 163919"/>
              <a:gd name="csX8" fmla="*/ 251585 w 347564"/>
              <a:gd name="csY8" fmla="*/ 80435 h 163919"/>
              <a:gd name="csX9" fmla="*/ 251585 w 347564"/>
              <a:gd name="csY9" fmla="*/ 83484 h 163919"/>
              <a:gd name="csX10" fmla="*/ 176077 w 347564"/>
              <a:gd name="csY10" fmla="*/ 158972 h 163919"/>
              <a:gd name="csX11" fmla="*/ 174552 w 347564"/>
              <a:gd name="csY11" fmla="*/ 159605 h 163919"/>
              <a:gd name="csX12" fmla="*/ 2158 w 347564"/>
              <a:gd name="csY12" fmla="*/ 159605 h 163919"/>
              <a:gd name="csX13" fmla="*/ 0 w 347564"/>
              <a:gd name="csY13" fmla="*/ 161762 h 163919"/>
              <a:gd name="csX14" fmla="*/ 2158 w 347564"/>
              <a:gd name="csY14" fmla="*/ 163919 h 163919"/>
              <a:gd name="csX15" fmla="*/ 261123 w 347564"/>
              <a:gd name="csY15" fmla="*/ 163919 h 163919"/>
              <a:gd name="csX16" fmla="*/ 275394 w 347564"/>
              <a:gd name="csY16" fmla="*/ 158066 h 163919"/>
              <a:gd name="csX17" fmla="*/ 344198 w 347564"/>
              <a:gd name="csY17" fmla="*/ 90099 h 163919"/>
              <a:gd name="csX18" fmla="*/ 344198 w 347564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4" h="163919">
                <a:moveTo>
                  <a:pt x="344198" y="73820"/>
                </a:moveTo>
                <a:lnTo>
                  <a:pt x="275394" y="5853"/>
                </a:lnTo>
                <a:cubicBezTo>
                  <a:pt x="271596" y="2100"/>
                  <a:pt x="266460" y="0"/>
                  <a:pt x="261123" y="0"/>
                </a:cubicBezTo>
                <a:lnTo>
                  <a:pt x="104208" y="0"/>
                </a:lnTo>
                <a:cubicBezTo>
                  <a:pt x="103014" y="0"/>
                  <a:pt x="102050" y="964"/>
                  <a:pt x="102050" y="2157"/>
                </a:cubicBezTo>
                <a:cubicBezTo>
                  <a:pt x="102050" y="3351"/>
                  <a:pt x="103014" y="4314"/>
                  <a:pt x="104208" y="4314"/>
                </a:cubicBezTo>
                <a:lnTo>
                  <a:pt x="174552" y="4314"/>
                </a:lnTo>
                <a:cubicBezTo>
                  <a:pt x="175127" y="4314"/>
                  <a:pt x="175674" y="4544"/>
                  <a:pt x="176077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7" y="158972"/>
                </a:lnTo>
                <a:cubicBezTo>
                  <a:pt x="175674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6" y="161819"/>
                  <a:pt x="275394" y="158066"/>
                </a:cubicBezTo>
                <a:lnTo>
                  <a:pt x="344198" y="90099"/>
                </a:lnTo>
                <a:cubicBezTo>
                  <a:pt x="348687" y="85612"/>
                  <a:pt x="348687" y="78321"/>
                  <a:pt x="344198" y="73834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505">
            <a:extLst>
              <a:ext uri="{FF2B5EF4-FFF2-40B4-BE49-F238E27FC236}">
                <a16:creationId xmlns:a16="http://schemas.microsoft.com/office/drawing/2014/main" id="{B1204C00-CCD4-998A-6B6C-522F363AAEFD}"/>
              </a:ext>
            </a:extLst>
          </p:cNvPr>
          <p:cNvSpPr/>
          <p:nvPr/>
        </p:nvSpPr>
        <p:spPr>
          <a:xfrm>
            <a:off x="8523226" y="2318541"/>
            <a:ext cx="2965637" cy="1398665"/>
          </a:xfrm>
          <a:custGeom>
            <a:avLst/>
            <a:gdLst>
              <a:gd name="csX0" fmla="*/ 344198 w 347563"/>
              <a:gd name="csY0" fmla="*/ 73820 h 163919"/>
              <a:gd name="csX1" fmla="*/ 275393 w 347563"/>
              <a:gd name="csY1" fmla="*/ 5853 h 163919"/>
              <a:gd name="csX2" fmla="*/ 261123 w 347563"/>
              <a:gd name="csY2" fmla="*/ 0 h 163919"/>
              <a:gd name="csX3" fmla="*/ 104207 w 347563"/>
              <a:gd name="csY3" fmla="*/ 0 h 163919"/>
              <a:gd name="csX4" fmla="*/ 102050 w 347563"/>
              <a:gd name="csY4" fmla="*/ 2157 h 163919"/>
              <a:gd name="csX5" fmla="*/ 104207 w 347563"/>
              <a:gd name="csY5" fmla="*/ 4314 h 163919"/>
              <a:gd name="csX6" fmla="*/ 174552 w 347563"/>
              <a:gd name="csY6" fmla="*/ 4314 h 163919"/>
              <a:gd name="csX7" fmla="*/ 176076 w 347563"/>
              <a:gd name="csY7" fmla="*/ 4947 h 163919"/>
              <a:gd name="csX8" fmla="*/ 251585 w 347563"/>
              <a:gd name="csY8" fmla="*/ 80435 h 163919"/>
              <a:gd name="csX9" fmla="*/ 251585 w 347563"/>
              <a:gd name="csY9" fmla="*/ 83484 h 163919"/>
              <a:gd name="csX10" fmla="*/ 176076 w 347563"/>
              <a:gd name="csY10" fmla="*/ 158972 h 163919"/>
              <a:gd name="csX11" fmla="*/ 174552 w 347563"/>
              <a:gd name="csY11" fmla="*/ 159605 h 163919"/>
              <a:gd name="csX12" fmla="*/ 2158 w 347563"/>
              <a:gd name="csY12" fmla="*/ 159605 h 163919"/>
              <a:gd name="csX13" fmla="*/ 0 w 347563"/>
              <a:gd name="csY13" fmla="*/ 161762 h 163919"/>
              <a:gd name="csX14" fmla="*/ 2158 w 347563"/>
              <a:gd name="csY14" fmla="*/ 163919 h 163919"/>
              <a:gd name="csX15" fmla="*/ 261123 w 347563"/>
              <a:gd name="csY15" fmla="*/ 163919 h 163919"/>
              <a:gd name="csX16" fmla="*/ 275393 w 347563"/>
              <a:gd name="csY16" fmla="*/ 158066 h 163919"/>
              <a:gd name="csX17" fmla="*/ 344198 w 347563"/>
              <a:gd name="csY17" fmla="*/ 90099 h 163919"/>
              <a:gd name="csX18" fmla="*/ 344198 w 347563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3" h="163919">
                <a:moveTo>
                  <a:pt x="344198" y="73820"/>
                </a:moveTo>
                <a:lnTo>
                  <a:pt x="275393" y="5853"/>
                </a:lnTo>
                <a:cubicBezTo>
                  <a:pt x="271595" y="2100"/>
                  <a:pt x="266460" y="0"/>
                  <a:pt x="261123" y="0"/>
                </a:cubicBezTo>
                <a:lnTo>
                  <a:pt x="104207" y="0"/>
                </a:lnTo>
                <a:cubicBezTo>
                  <a:pt x="103013" y="0"/>
                  <a:pt x="102050" y="964"/>
                  <a:pt x="102050" y="2157"/>
                </a:cubicBezTo>
                <a:cubicBezTo>
                  <a:pt x="102050" y="3351"/>
                  <a:pt x="103013" y="4314"/>
                  <a:pt x="104207" y="4314"/>
                </a:cubicBezTo>
                <a:lnTo>
                  <a:pt x="174552" y="4314"/>
                </a:lnTo>
                <a:cubicBezTo>
                  <a:pt x="175127" y="4314"/>
                  <a:pt x="175673" y="4544"/>
                  <a:pt x="176076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6" y="158972"/>
                </a:lnTo>
                <a:cubicBezTo>
                  <a:pt x="175673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5" y="161819"/>
                  <a:pt x="275393" y="158066"/>
                </a:cubicBezTo>
                <a:lnTo>
                  <a:pt x="344198" y="90099"/>
                </a:lnTo>
                <a:cubicBezTo>
                  <a:pt x="348686" y="85612"/>
                  <a:pt x="348686" y="78321"/>
                  <a:pt x="344198" y="73834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06">
            <a:extLst>
              <a:ext uri="{FF2B5EF4-FFF2-40B4-BE49-F238E27FC236}">
                <a16:creationId xmlns:a16="http://schemas.microsoft.com/office/drawing/2014/main" id="{5F2CB3F3-9765-1C4F-E2DF-A79F9E914473}"/>
              </a:ext>
            </a:extLst>
          </p:cNvPr>
          <p:cNvSpPr/>
          <p:nvPr/>
        </p:nvSpPr>
        <p:spPr>
          <a:xfrm>
            <a:off x="3309873" y="2318541"/>
            <a:ext cx="2965637" cy="1398665"/>
          </a:xfrm>
          <a:custGeom>
            <a:avLst/>
            <a:gdLst>
              <a:gd name="csX0" fmla="*/ 344198 w 347563"/>
              <a:gd name="csY0" fmla="*/ 73820 h 163919"/>
              <a:gd name="csX1" fmla="*/ 275393 w 347563"/>
              <a:gd name="csY1" fmla="*/ 5853 h 163919"/>
              <a:gd name="csX2" fmla="*/ 261123 w 347563"/>
              <a:gd name="csY2" fmla="*/ 0 h 163919"/>
              <a:gd name="csX3" fmla="*/ 104207 w 347563"/>
              <a:gd name="csY3" fmla="*/ 0 h 163919"/>
              <a:gd name="csX4" fmla="*/ 102050 w 347563"/>
              <a:gd name="csY4" fmla="*/ 2157 h 163919"/>
              <a:gd name="csX5" fmla="*/ 104207 w 347563"/>
              <a:gd name="csY5" fmla="*/ 4314 h 163919"/>
              <a:gd name="csX6" fmla="*/ 174552 w 347563"/>
              <a:gd name="csY6" fmla="*/ 4314 h 163919"/>
              <a:gd name="csX7" fmla="*/ 176076 w 347563"/>
              <a:gd name="csY7" fmla="*/ 4947 h 163919"/>
              <a:gd name="csX8" fmla="*/ 251585 w 347563"/>
              <a:gd name="csY8" fmla="*/ 80435 h 163919"/>
              <a:gd name="csX9" fmla="*/ 251585 w 347563"/>
              <a:gd name="csY9" fmla="*/ 83484 h 163919"/>
              <a:gd name="csX10" fmla="*/ 176076 w 347563"/>
              <a:gd name="csY10" fmla="*/ 158972 h 163919"/>
              <a:gd name="csX11" fmla="*/ 174552 w 347563"/>
              <a:gd name="csY11" fmla="*/ 159605 h 163919"/>
              <a:gd name="csX12" fmla="*/ 2158 w 347563"/>
              <a:gd name="csY12" fmla="*/ 159605 h 163919"/>
              <a:gd name="csX13" fmla="*/ 0 w 347563"/>
              <a:gd name="csY13" fmla="*/ 161762 h 163919"/>
              <a:gd name="csX14" fmla="*/ 2158 w 347563"/>
              <a:gd name="csY14" fmla="*/ 163919 h 163919"/>
              <a:gd name="csX15" fmla="*/ 261123 w 347563"/>
              <a:gd name="csY15" fmla="*/ 163919 h 163919"/>
              <a:gd name="csX16" fmla="*/ 275393 w 347563"/>
              <a:gd name="csY16" fmla="*/ 158066 h 163919"/>
              <a:gd name="csX17" fmla="*/ 344198 w 347563"/>
              <a:gd name="csY17" fmla="*/ 90099 h 163919"/>
              <a:gd name="csX18" fmla="*/ 344198 w 347563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3" h="163919">
                <a:moveTo>
                  <a:pt x="344198" y="73820"/>
                </a:moveTo>
                <a:lnTo>
                  <a:pt x="275393" y="5853"/>
                </a:lnTo>
                <a:cubicBezTo>
                  <a:pt x="271595" y="2100"/>
                  <a:pt x="266460" y="0"/>
                  <a:pt x="261123" y="0"/>
                </a:cubicBezTo>
                <a:lnTo>
                  <a:pt x="104207" y="0"/>
                </a:lnTo>
                <a:cubicBezTo>
                  <a:pt x="103013" y="0"/>
                  <a:pt x="102050" y="964"/>
                  <a:pt x="102050" y="2157"/>
                </a:cubicBezTo>
                <a:cubicBezTo>
                  <a:pt x="102050" y="3351"/>
                  <a:pt x="103013" y="4314"/>
                  <a:pt x="104207" y="4314"/>
                </a:cubicBezTo>
                <a:lnTo>
                  <a:pt x="174552" y="4314"/>
                </a:lnTo>
                <a:cubicBezTo>
                  <a:pt x="175127" y="4314"/>
                  <a:pt x="175673" y="4544"/>
                  <a:pt x="176076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6" y="158972"/>
                </a:lnTo>
                <a:cubicBezTo>
                  <a:pt x="175673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5" y="161819"/>
                  <a:pt x="275393" y="158066"/>
                </a:cubicBezTo>
                <a:lnTo>
                  <a:pt x="344198" y="90099"/>
                </a:lnTo>
                <a:cubicBezTo>
                  <a:pt x="348686" y="85612"/>
                  <a:pt x="348686" y="78321"/>
                  <a:pt x="344198" y="73834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507">
            <a:extLst>
              <a:ext uri="{FF2B5EF4-FFF2-40B4-BE49-F238E27FC236}">
                <a16:creationId xmlns:a16="http://schemas.microsoft.com/office/drawing/2014/main" id="{A13EF126-ED4E-0E22-88B6-22E6966F22CE}"/>
              </a:ext>
            </a:extLst>
          </p:cNvPr>
          <p:cNvSpPr/>
          <p:nvPr/>
        </p:nvSpPr>
        <p:spPr>
          <a:xfrm>
            <a:off x="703129" y="2318541"/>
            <a:ext cx="2965645" cy="1398665"/>
          </a:xfrm>
          <a:custGeom>
            <a:avLst/>
            <a:gdLst>
              <a:gd name="csX0" fmla="*/ 344198 w 347564"/>
              <a:gd name="csY0" fmla="*/ 73820 h 163919"/>
              <a:gd name="csX1" fmla="*/ 275393 w 347564"/>
              <a:gd name="csY1" fmla="*/ 5853 h 163919"/>
              <a:gd name="csX2" fmla="*/ 261123 w 347564"/>
              <a:gd name="csY2" fmla="*/ 0 h 163919"/>
              <a:gd name="csX3" fmla="*/ 104207 w 347564"/>
              <a:gd name="csY3" fmla="*/ 0 h 163919"/>
              <a:gd name="csX4" fmla="*/ 102050 w 347564"/>
              <a:gd name="csY4" fmla="*/ 2157 h 163919"/>
              <a:gd name="csX5" fmla="*/ 104207 w 347564"/>
              <a:gd name="csY5" fmla="*/ 4314 h 163919"/>
              <a:gd name="csX6" fmla="*/ 174552 w 347564"/>
              <a:gd name="csY6" fmla="*/ 4314 h 163919"/>
              <a:gd name="csX7" fmla="*/ 176076 w 347564"/>
              <a:gd name="csY7" fmla="*/ 4947 h 163919"/>
              <a:gd name="csX8" fmla="*/ 251585 w 347564"/>
              <a:gd name="csY8" fmla="*/ 80435 h 163919"/>
              <a:gd name="csX9" fmla="*/ 251585 w 347564"/>
              <a:gd name="csY9" fmla="*/ 83484 h 163919"/>
              <a:gd name="csX10" fmla="*/ 176076 w 347564"/>
              <a:gd name="csY10" fmla="*/ 158972 h 163919"/>
              <a:gd name="csX11" fmla="*/ 174552 w 347564"/>
              <a:gd name="csY11" fmla="*/ 159605 h 163919"/>
              <a:gd name="csX12" fmla="*/ 2158 w 347564"/>
              <a:gd name="csY12" fmla="*/ 159605 h 163919"/>
              <a:gd name="csX13" fmla="*/ 0 w 347564"/>
              <a:gd name="csY13" fmla="*/ 161762 h 163919"/>
              <a:gd name="csX14" fmla="*/ 2158 w 347564"/>
              <a:gd name="csY14" fmla="*/ 163919 h 163919"/>
              <a:gd name="csX15" fmla="*/ 261123 w 347564"/>
              <a:gd name="csY15" fmla="*/ 163919 h 163919"/>
              <a:gd name="csX16" fmla="*/ 275393 w 347564"/>
              <a:gd name="csY16" fmla="*/ 158066 h 163919"/>
              <a:gd name="csX17" fmla="*/ 344198 w 347564"/>
              <a:gd name="csY17" fmla="*/ 90099 h 163919"/>
              <a:gd name="csX18" fmla="*/ 344198 w 347564"/>
              <a:gd name="csY18" fmla="*/ 73834 h 1639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47564" h="163919">
                <a:moveTo>
                  <a:pt x="344198" y="73820"/>
                </a:moveTo>
                <a:lnTo>
                  <a:pt x="275393" y="5853"/>
                </a:lnTo>
                <a:cubicBezTo>
                  <a:pt x="271595" y="2100"/>
                  <a:pt x="266460" y="0"/>
                  <a:pt x="261123" y="0"/>
                </a:cubicBezTo>
                <a:lnTo>
                  <a:pt x="104207" y="0"/>
                </a:lnTo>
                <a:cubicBezTo>
                  <a:pt x="103013" y="0"/>
                  <a:pt x="102050" y="964"/>
                  <a:pt x="102050" y="2157"/>
                </a:cubicBezTo>
                <a:cubicBezTo>
                  <a:pt x="102050" y="3351"/>
                  <a:pt x="103013" y="4314"/>
                  <a:pt x="104207" y="4314"/>
                </a:cubicBezTo>
                <a:lnTo>
                  <a:pt x="174552" y="4314"/>
                </a:lnTo>
                <a:cubicBezTo>
                  <a:pt x="175127" y="4314"/>
                  <a:pt x="175674" y="4544"/>
                  <a:pt x="176076" y="4947"/>
                </a:cubicBezTo>
                <a:lnTo>
                  <a:pt x="251585" y="80435"/>
                </a:lnTo>
                <a:cubicBezTo>
                  <a:pt x="252434" y="81284"/>
                  <a:pt x="252434" y="82650"/>
                  <a:pt x="251585" y="83484"/>
                </a:cubicBezTo>
                <a:lnTo>
                  <a:pt x="176076" y="158972"/>
                </a:lnTo>
                <a:cubicBezTo>
                  <a:pt x="175674" y="159375"/>
                  <a:pt x="175127" y="159605"/>
                  <a:pt x="174552" y="159605"/>
                </a:cubicBezTo>
                <a:lnTo>
                  <a:pt x="2158" y="159605"/>
                </a:lnTo>
                <a:cubicBezTo>
                  <a:pt x="964" y="159605"/>
                  <a:pt x="0" y="160568"/>
                  <a:pt x="0" y="161762"/>
                </a:cubicBezTo>
                <a:cubicBezTo>
                  <a:pt x="0" y="162956"/>
                  <a:pt x="964" y="163919"/>
                  <a:pt x="2158" y="163919"/>
                </a:cubicBezTo>
                <a:lnTo>
                  <a:pt x="261123" y="163919"/>
                </a:lnTo>
                <a:cubicBezTo>
                  <a:pt x="266460" y="163919"/>
                  <a:pt x="271595" y="161819"/>
                  <a:pt x="275393" y="158066"/>
                </a:cubicBezTo>
                <a:lnTo>
                  <a:pt x="344198" y="90099"/>
                </a:lnTo>
                <a:cubicBezTo>
                  <a:pt x="348687" y="85612"/>
                  <a:pt x="348687" y="78321"/>
                  <a:pt x="344198" y="73834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BFD855EB-9A56-879E-C058-19F545561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4891" y="3218209"/>
            <a:ext cx="444225" cy="444225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6346D3E7-FB35-7453-8F18-B3889DBC4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41635" y="3218209"/>
            <a:ext cx="444225" cy="44422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7E8BC08A-D84E-0D5C-EF55-E4A4CF4A63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8155" y="3218209"/>
            <a:ext cx="444225" cy="44422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F296905-FD89-A092-17F0-20E6F11467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8244" y="3218209"/>
            <a:ext cx="444225" cy="444225"/>
          </a:xfrm>
          <a:prstGeom prst="rect">
            <a:avLst/>
          </a:prstGeom>
        </p:spPr>
      </p:pic>
      <p:sp>
        <p:nvSpPr>
          <p:cNvPr id="19" name="ZoneTexte 516">
            <a:extLst>
              <a:ext uri="{FF2B5EF4-FFF2-40B4-BE49-F238E27FC236}">
                <a16:creationId xmlns:a16="http://schemas.microsoft.com/office/drawing/2014/main" id="{11E57F8E-AAA5-13F8-2B75-72613C608CD6}"/>
              </a:ext>
            </a:extLst>
          </p:cNvPr>
          <p:cNvSpPr txBox="1"/>
          <p:nvPr/>
        </p:nvSpPr>
        <p:spPr>
          <a:xfrm>
            <a:off x="1062038" y="208770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20" name="ZoneTexte 517">
            <a:extLst>
              <a:ext uri="{FF2B5EF4-FFF2-40B4-BE49-F238E27FC236}">
                <a16:creationId xmlns:a16="http://schemas.microsoft.com/office/drawing/2014/main" id="{4103095A-AF7B-DFB8-1C83-7AD165B8B6C7}"/>
              </a:ext>
            </a:extLst>
          </p:cNvPr>
          <p:cNvSpPr txBox="1"/>
          <p:nvPr/>
        </p:nvSpPr>
        <p:spPr>
          <a:xfrm>
            <a:off x="3668774" y="208770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21" name="ZoneTexte 518">
            <a:extLst>
              <a:ext uri="{FF2B5EF4-FFF2-40B4-BE49-F238E27FC236}">
                <a16:creationId xmlns:a16="http://schemas.microsoft.com/office/drawing/2014/main" id="{7854D33C-199D-D481-2825-DCC56DB3FB3B}"/>
              </a:ext>
            </a:extLst>
          </p:cNvPr>
          <p:cNvSpPr txBox="1"/>
          <p:nvPr/>
        </p:nvSpPr>
        <p:spPr>
          <a:xfrm>
            <a:off x="6275510" y="21043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22" name="ZoneTexte 519">
            <a:extLst>
              <a:ext uri="{FF2B5EF4-FFF2-40B4-BE49-F238E27FC236}">
                <a16:creationId xmlns:a16="http://schemas.microsoft.com/office/drawing/2014/main" id="{8F4EE69E-D1E1-4D7C-B8C5-E54542B3C32D}"/>
              </a:ext>
            </a:extLst>
          </p:cNvPr>
          <p:cNvSpPr txBox="1"/>
          <p:nvPr/>
        </p:nvSpPr>
        <p:spPr>
          <a:xfrm>
            <a:off x="8862006" y="208770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</a:rPr>
              <a:t>04</a:t>
            </a:r>
          </a:p>
        </p:txBody>
      </p:sp>
      <p:grpSp>
        <p:nvGrpSpPr>
          <p:cNvPr id="23" name="Group 44">
            <a:extLst>
              <a:ext uri="{FF2B5EF4-FFF2-40B4-BE49-F238E27FC236}">
                <a16:creationId xmlns:a16="http://schemas.microsoft.com/office/drawing/2014/main" id="{490AEE38-32DC-6B95-44A7-4BFACBF73B62}"/>
              </a:ext>
            </a:extLst>
          </p:cNvPr>
          <p:cNvGrpSpPr/>
          <p:nvPr/>
        </p:nvGrpSpPr>
        <p:grpSpPr>
          <a:xfrm>
            <a:off x="3631594" y="3869926"/>
            <a:ext cx="2144109" cy="1013154"/>
            <a:chOff x="6128022" y="4480994"/>
            <a:chExt cx="1691640" cy="1013154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8FD81367-CFE2-5B67-64C8-8215F5A84DF1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0CE2A155-7E80-10FC-1517-D829DF44A3C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44">
            <a:extLst>
              <a:ext uri="{FF2B5EF4-FFF2-40B4-BE49-F238E27FC236}">
                <a16:creationId xmlns:a16="http://schemas.microsoft.com/office/drawing/2014/main" id="{3ECFBC0A-B524-0E70-825D-CD1E026B0563}"/>
              </a:ext>
            </a:extLst>
          </p:cNvPr>
          <p:cNvGrpSpPr/>
          <p:nvPr/>
        </p:nvGrpSpPr>
        <p:grpSpPr>
          <a:xfrm>
            <a:off x="6238330" y="3869926"/>
            <a:ext cx="2144109" cy="1013154"/>
            <a:chOff x="6128022" y="4480994"/>
            <a:chExt cx="1691640" cy="1013154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BB863D7C-BFB4-18AC-1BF9-DE03C0BEAA6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ABFEB98E-525E-5ECD-C79D-7427A9042AF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44">
            <a:extLst>
              <a:ext uri="{FF2B5EF4-FFF2-40B4-BE49-F238E27FC236}">
                <a16:creationId xmlns:a16="http://schemas.microsoft.com/office/drawing/2014/main" id="{E7698D5B-6782-EEAA-B505-C58951BC0331}"/>
              </a:ext>
            </a:extLst>
          </p:cNvPr>
          <p:cNvGrpSpPr/>
          <p:nvPr/>
        </p:nvGrpSpPr>
        <p:grpSpPr>
          <a:xfrm>
            <a:off x="8844947" y="3869926"/>
            <a:ext cx="2144109" cy="1013154"/>
            <a:chOff x="6128022" y="4480994"/>
            <a:chExt cx="1691640" cy="1013154"/>
          </a:xfrm>
        </p:grpSpPr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4FD511B2-4A03-DD30-15FA-B54F1FD612C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6BAA6C8C-C68B-A756-46E3-4A861507041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44">
            <a:extLst>
              <a:ext uri="{FF2B5EF4-FFF2-40B4-BE49-F238E27FC236}">
                <a16:creationId xmlns:a16="http://schemas.microsoft.com/office/drawing/2014/main" id="{C907A973-F672-D8E3-528F-E32E4FB48A9A}"/>
              </a:ext>
            </a:extLst>
          </p:cNvPr>
          <p:cNvGrpSpPr/>
          <p:nvPr/>
        </p:nvGrpSpPr>
        <p:grpSpPr>
          <a:xfrm>
            <a:off x="1024850" y="3869926"/>
            <a:ext cx="2144109" cy="1013154"/>
            <a:chOff x="6128022" y="4480994"/>
            <a:chExt cx="1691640" cy="1013154"/>
          </a:xfrm>
        </p:grpSpPr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2A957B6D-AFC8-EB83-8BBB-3D290A0B4B3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37">
              <a:extLst>
                <a:ext uri="{FF2B5EF4-FFF2-40B4-BE49-F238E27FC236}">
                  <a16:creationId xmlns:a16="http://schemas.microsoft.com/office/drawing/2014/main" id="{838CC7CB-9F7E-9AD7-D884-72778F3ABB1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52" name="TextBox 36">
            <a:extLst>
              <a:ext uri="{FF2B5EF4-FFF2-40B4-BE49-F238E27FC236}">
                <a16:creationId xmlns:a16="http://schemas.microsoft.com/office/drawing/2014/main" id="{E88F3C3E-6288-5B0D-C529-EF3D7B2347EA}"/>
              </a:ext>
            </a:extLst>
          </p:cNvPr>
          <p:cNvSpPr txBox="1"/>
          <p:nvPr/>
        </p:nvSpPr>
        <p:spPr>
          <a:xfrm>
            <a:off x="1024850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36">
            <a:extLst>
              <a:ext uri="{FF2B5EF4-FFF2-40B4-BE49-F238E27FC236}">
                <a16:creationId xmlns:a16="http://schemas.microsoft.com/office/drawing/2014/main" id="{A41D3018-D58A-0D95-DB11-502567EB460D}"/>
              </a:ext>
            </a:extLst>
          </p:cNvPr>
          <p:cNvSpPr txBox="1"/>
          <p:nvPr/>
        </p:nvSpPr>
        <p:spPr>
          <a:xfrm>
            <a:off x="3647548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36">
            <a:extLst>
              <a:ext uri="{FF2B5EF4-FFF2-40B4-BE49-F238E27FC236}">
                <a16:creationId xmlns:a16="http://schemas.microsoft.com/office/drawing/2014/main" id="{D4D90BD3-C736-CAB4-C50B-57AA0E415B7C}"/>
              </a:ext>
            </a:extLst>
          </p:cNvPr>
          <p:cNvSpPr txBox="1"/>
          <p:nvPr/>
        </p:nvSpPr>
        <p:spPr>
          <a:xfrm>
            <a:off x="6192274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TextBox 36">
            <a:extLst>
              <a:ext uri="{FF2B5EF4-FFF2-40B4-BE49-F238E27FC236}">
                <a16:creationId xmlns:a16="http://schemas.microsoft.com/office/drawing/2014/main" id="{F96006E8-EF71-950D-F258-A47D8E02B577}"/>
              </a:ext>
            </a:extLst>
          </p:cNvPr>
          <p:cNvSpPr txBox="1"/>
          <p:nvPr/>
        </p:nvSpPr>
        <p:spPr>
          <a:xfrm>
            <a:off x="8814972" y="254081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7002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282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Chevron Process Diagram – Slide Template</vt:lpstr>
      <vt:lpstr>4-Step Chevron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Chevron Process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2026-01-23T17:34:37Z</dcterms:modified>
  <cp:category>Charts &amp; Diagrams</cp:category>
</cp:coreProperties>
</file>