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37919-8738-D6F0-64AD-72BA3BB82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8FB01F-4665-EF68-C8EE-42691C682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830202-AF40-ABFE-981E-2320B05D2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936D1-DB67-2221-5FC2-CDBC88CBF7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27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46109-3B26-D155-6234-08EC4B30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DDF84D-E7DA-38BB-445A-40DFEF1D95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733C33-4AB3-FF64-2DDD-52A4042D53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EC60B-A8C2-F479-13DC-0315D20D4F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079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2D37A-0110-7A01-154E-2BFF0D5AA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8B91D-24EF-6C18-3FAD-9A1A18F70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Flow Comparison Diagram 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1DD694C1-C8C7-580A-5D5E-7310881D3518}"/>
              </a:ext>
            </a:extLst>
          </p:cNvPr>
          <p:cNvSpPr/>
          <p:nvPr/>
        </p:nvSpPr>
        <p:spPr>
          <a:xfrm>
            <a:off x="6111494" y="1068406"/>
            <a:ext cx="4815071" cy="1248832"/>
          </a:xfrm>
          <a:custGeom>
            <a:avLst/>
            <a:gdLst>
              <a:gd name="csX0" fmla="*/ 424355 w 424354"/>
              <a:gd name="csY0" fmla="*/ 110061 h 110060"/>
              <a:gd name="csX1" fmla="*/ 58895 w 424354"/>
              <a:gd name="csY1" fmla="*/ 110061 h 110060"/>
              <a:gd name="csX2" fmla="*/ 51098 w 424354"/>
              <a:gd name="csY2" fmla="*/ 105415 h 110060"/>
              <a:gd name="csX3" fmla="*/ 1081 w 424354"/>
              <a:gd name="csY3" fmla="*/ 13087 h 110060"/>
              <a:gd name="csX4" fmla="*/ 1253 w 424354"/>
              <a:gd name="csY4" fmla="*/ 4328 h 110060"/>
              <a:gd name="csX5" fmla="*/ 8878 w 424354"/>
              <a:gd name="csY5" fmla="*/ 0 h 110060"/>
              <a:gd name="csX6" fmla="*/ 424355 w 424354"/>
              <a:gd name="csY6" fmla="*/ 0 h 110060"/>
              <a:gd name="csX7" fmla="*/ 424355 w 424354"/>
              <a:gd name="csY7" fmla="*/ 1438 h 110060"/>
              <a:gd name="csX8" fmla="*/ 8878 w 424354"/>
              <a:gd name="csY8" fmla="*/ 1438 h 110060"/>
              <a:gd name="csX9" fmla="*/ 2490 w 424354"/>
              <a:gd name="csY9" fmla="*/ 5062 h 110060"/>
              <a:gd name="csX10" fmla="*/ 2347 w 424354"/>
              <a:gd name="csY10" fmla="*/ 12397 h 110060"/>
              <a:gd name="csX11" fmla="*/ 52364 w 424354"/>
              <a:gd name="csY11" fmla="*/ 104725 h 110060"/>
              <a:gd name="csX12" fmla="*/ 58895 w 424354"/>
              <a:gd name="csY12" fmla="*/ 108608 h 110060"/>
              <a:gd name="csX13" fmla="*/ 424355 w 424354"/>
              <a:gd name="csY13" fmla="*/ 108608 h 110060"/>
              <a:gd name="csX14" fmla="*/ 424355 w 424354"/>
              <a:gd name="csY14" fmla="*/ 110046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24355" y="110061"/>
                </a:moveTo>
                <a:lnTo>
                  <a:pt x="58895" y="110061"/>
                </a:lnTo>
                <a:cubicBezTo>
                  <a:pt x="55644" y="110061"/>
                  <a:pt x="52652" y="108277"/>
                  <a:pt x="51098" y="105415"/>
                </a:cubicBezTo>
                <a:lnTo>
                  <a:pt x="1081" y="13087"/>
                </a:lnTo>
                <a:cubicBezTo>
                  <a:pt x="-416" y="10311"/>
                  <a:pt x="-358" y="7032"/>
                  <a:pt x="1253" y="4328"/>
                </a:cubicBezTo>
                <a:cubicBezTo>
                  <a:pt x="2864" y="1625"/>
                  <a:pt x="5713" y="0"/>
                  <a:pt x="8878" y="0"/>
                </a:cubicBezTo>
                <a:lnTo>
                  <a:pt x="424355" y="0"/>
                </a:lnTo>
                <a:lnTo>
                  <a:pt x="424355" y="1438"/>
                </a:lnTo>
                <a:lnTo>
                  <a:pt x="8878" y="1438"/>
                </a:lnTo>
                <a:cubicBezTo>
                  <a:pt x="6231" y="1438"/>
                  <a:pt x="3843" y="2790"/>
                  <a:pt x="2490" y="5062"/>
                </a:cubicBezTo>
                <a:cubicBezTo>
                  <a:pt x="1138" y="7334"/>
                  <a:pt x="1081" y="10081"/>
                  <a:pt x="2347" y="12397"/>
                </a:cubicBezTo>
                <a:lnTo>
                  <a:pt x="52364" y="104725"/>
                </a:lnTo>
                <a:cubicBezTo>
                  <a:pt x="53659" y="107127"/>
                  <a:pt x="56162" y="108608"/>
                  <a:pt x="58895" y="108608"/>
                </a:cubicBezTo>
                <a:lnTo>
                  <a:pt x="424355" y="108608"/>
                </a:lnTo>
                <a:lnTo>
                  <a:pt x="424355" y="110046"/>
                </a:lnTo>
                <a:close/>
              </a:path>
            </a:pathLst>
          </a:custGeom>
          <a:solidFill>
            <a:srgbClr val="1D1D1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3358FB02-FEA4-C70F-0F44-3C515ED00092}"/>
              </a:ext>
            </a:extLst>
          </p:cNvPr>
          <p:cNvSpPr/>
          <p:nvPr/>
        </p:nvSpPr>
        <p:spPr>
          <a:xfrm>
            <a:off x="5963815" y="1320215"/>
            <a:ext cx="2711347" cy="1220419"/>
          </a:xfrm>
          <a:custGeom>
            <a:avLst/>
            <a:gdLst>
              <a:gd name="csX0" fmla="*/ 233457 w 238952"/>
              <a:gd name="csY0" fmla="*/ 107557 h 107556"/>
              <a:gd name="csX1" fmla="*/ 71392 w 238952"/>
              <a:gd name="csY1" fmla="*/ 107557 h 107556"/>
              <a:gd name="csX2" fmla="*/ 46534 w 238952"/>
              <a:gd name="csY2" fmla="*/ 92758 h 107556"/>
              <a:gd name="csX3" fmla="*/ 660 w 238952"/>
              <a:gd name="csY3" fmla="*/ 8095 h 107556"/>
              <a:gd name="csX4" fmla="*/ 2875 w 238952"/>
              <a:gd name="csY4" fmla="*/ 659 h 107556"/>
              <a:gd name="csX5" fmla="*/ 10312 w 238952"/>
              <a:gd name="csY5" fmla="*/ 2874 h 107556"/>
              <a:gd name="csX6" fmla="*/ 56187 w 238952"/>
              <a:gd name="csY6" fmla="*/ 87537 h 107556"/>
              <a:gd name="csX7" fmla="*/ 71407 w 238952"/>
              <a:gd name="csY7" fmla="*/ 96598 h 107556"/>
              <a:gd name="csX8" fmla="*/ 233472 w 238952"/>
              <a:gd name="csY8" fmla="*/ 96598 h 107556"/>
              <a:gd name="csX9" fmla="*/ 238953 w 238952"/>
              <a:gd name="csY9" fmla="*/ 102077 h 107556"/>
              <a:gd name="csX10" fmla="*/ 233472 w 238952"/>
              <a:gd name="csY10" fmla="*/ 107557 h 1075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38952" h="107556">
                <a:moveTo>
                  <a:pt x="233457" y="107557"/>
                </a:moveTo>
                <a:lnTo>
                  <a:pt x="71392" y="107557"/>
                </a:lnTo>
                <a:cubicBezTo>
                  <a:pt x="61006" y="107557"/>
                  <a:pt x="51483" y="101890"/>
                  <a:pt x="46534" y="92758"/>
                </a:cubicBezTo>
                <a:lnTo>
                  <a:pt x="660" y="8095"/>
                </a:lnTo>
                <a:cubicBezTo>
                  <a:pt x="-779" y="5434"/>
                  <a:pt x="214" y="2112"/>
                  <a:pt x="2875" y="659"/>
                </a:cubicBezTo>
                <a:cubicBezTo>
                  <a:pt x="5536" y="-779"/>
                  <a:pt x="8859" y="214"/>
                  <a:pt x="10312" y="2874"/>
                </a:cubicBezTo>
                <a:lnTo>
                  <a:pt x="56187" y="87537"/>
                </a:lnTo>
                <a:cubicBezTo>
                  <a:pt x="59222" y="93132"/>
                  <a:pt x="65048" y="96598"/>
                  <a:pt x="71407" y="96598"/>
                </a:cubicBezTo>
                <a:lnTo>
                  <a:pt x="233472" y="96598"/>
                </a:lnTo>
                <a:cubicBezTo>
                  <a:pt x="236507" y="96598"/>
                  <a:pt x="238953" y="99057"/>
                  <a:pt x="238953" y="102077"/>
                </a:cubicBezTo>
                <a:cubicBezTo>
                  <a:pt x="238953" y="105097"/>
                  <a:pt x="236493" y="107557"/>
                  <a:pt x="233472" y="107557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ADD75B79-FADF-E6B7-0720-C999D2C15349}"/>
              </a:ext>
            </a:extLst>
          </p:cNvPr>
          <p:cNvSpPr/>
          <p:nvPr/>
        </p:nvSpPr>
        <p:spPr>
          <a:xfrm>
            <a:off x="1265435" y="1237780"/>
            <a:ext cx="4815071" cy="1248832"/>
          </a:xfrm>
          <a:custGeom>
            <a:avLst/>
            <a:gdLst>
              <a:gd name="csX0" fmla="*/ 415478 w 424354"/>
              <a:gd name="csY0" fmla="*/ 110061 h 110060"/>
              <a:gd name="csX1" fmla="*/ 0 w 424354"/>
              <a:gd name="csY1" fmla="*/ 110061 h 110060"/>
              <a:gd name="csX2" fmla="*/ 0 w 424354"/>
              <a:gd name="csY2" fmla="*/ 108623 h 110060"/>
              <a:gd name="csX3" fmla="*/ 415478 w 424354"/>
              <a:gd name="csY3" fmla="*/ 108623 h 110060"/>
              <a:gd name="csX4" fmla="*/ 421865 w 424354"/>
              <a:gd name="csY4" fmla="*/ 104999 h 110060"/>
              <a:gd name="csX5" fmla="*/ 422008 w 424354"/>
              <a:gd name="csY5" fmla="*/ 97664 h 110060"/>
              <a:gd name="csX6" fmla="*/ 371990 w 424354"/>
              <a:gd name="csY6" fmla="*/ 5335 h 110060"/>
              <a:gd name="csX7" fmla="*/ 365460 w 424354"/>
              <a:gd name="csY7" fmla="*/ 1438 h 110060"/>
              <a:gd name="csX8" fmla="*/ 0 w 424354"/>
              <a:gd name="csY8" fmla="*/ 1438 h 110060"/>
              <a:gd name="csX9" fmla="*/ 0 w 424354"/>
              <a:gd name="csY9" fmla="*/ 0 h 110060"/>
              <a:gd name="csX10" fmla="*/ 365460 w 424354"/>
              <a:gd name="csY10" fmla="*/ 0 h 110060"/>
              <a:gd name="csX11" fmla="*/ 373256 w 424354"/>
              <a:gd name="csY11" fmla="*/ 4645 h 110060"/>
              <a:gd name="csX12" fmla="*/ 423274 w 424354"/>
              <a:gd name="csY12" fmla="*/ 96974 h 110060"/>
              <a:gd name="csX13" fmla="*/ 423101 w 424354"/>
              <a:gd name="csY13" fmla="*/ 105732 h 110060"/>
              <a:gd name="csX14" fmla="*/ 415478 w 424354"/>
              <a:gd name="csY14" fmla="*/ 110061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15478" y="110061"/>
                </a:moveTo>
                <a:lnTo>
                  <a:pt x="0" y="110061"/>
                </a:lnTo>
                <a:lnTo>
                  <a:pt x="0" y="108623"/>
                </a:lnTo>
                <a:lnTo>
                  <a:pt x="415478" y="108623"/>
                </a:lnTo>
                <a:cubicBezTo>
                  <a:pt x="418124" y="108623"/>
                  <a:pt x="420512" y="107271"/>
                  <a:pt x="421865" y="104999"/>
                </a:cubicBezTo>
                <a:cubicBezTo>
                  <a:pt x="423217" y="102726"/>
                  <a:pt x="423274" y="99979"/>
                  <a:pt x="422008" y="97664"/>
                </a:cubicBezTo>
                <a:lnTo>
                  <a:pt x="371990" y="5335"/>
                </a:lnTo>
                <a:cubicBezTo>
                  <a:pt x="370696" y="2934"/>
                  <a:pt x="368193" y="1438"/>
                  <a:pt x="365460" y="1438"/>
                </a:cubicBezTo>
                <a:lnTo>
                  <a:pt x="0" y="1438"/>
                </a:lnTo>
                <a:lnTo>
                  <a:pt x="0" y="0"/>
                </a:lnTo>
                <a:lnTo>
                  <a:pt x="365460" y="0"/>
                </a:lnTo>
                <a:cubicBezTo>
                  <a:pt x="368711" y="0"/>
                  <a:pt x="371703" y="1783"/>
                  <a:pt x="373256" y="4645"/>
                </a:cubicBezTo>
                <a:lnTo>
                  <a:pt x="423274" y="96974"/>
                </a:lnTo>
                <a:cubicBezTo>
                  <a:pt x="424770" y="99750"/>
                  <a:pt x="424713" y="103028"/>
                  <a:pt x="423101" y="105732"/>
                </a:cubicBezTo>
                <a:cubicBezTo>
                  <a:pt x="421491" y="108436"/>
                  <a:pt x="418642" y="110061"/>
                  <a:pt x="415478" y="110061"/>
                </a:cubicBezTo>
                <a:close/>
              </a:path>
            </a:pathLst>
          </a:custGeom>
          <a:solidFill>
            <a:srgbClr val="1D1D1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690D6F8F-D623-A5C0-3944-B75E560A3CB9}"/>
              </a:ext>
            </a:extLst>
          </p:cNvPr>
          <p:cNvSpPr/>
          <p:nvPr/>
        </p:nvSpPr>
        <p:spPr>
          <a:xfrm>
            <a:off x="3516997" y="1014384"/>
            <a:ext cx="2711188" cy="1220442"/>
          </a:xfrm>
          <a:custGeom>
            <a:avLst/>
            <a:gdLst>
              <a:gd name="csX0" fmla="*/ 233460 w 238938"/>
              <a:gd name="csY0" fmla="*/ 107559 h 107558"/>
              <a:gd name="csX1" fmla="*/ 228641 w 238938"/>
              <a:gd name="csY1" fmla="*/ 104682 h 107558"/>
              <a:gd name="csX2" fmla="*/ 182766 w 238938"/>
              <a:gd name="csY2" fmla="*/ 20019 h 107558"/>
              <a:gd name="csX3" fmla="*/ 167546 w 238938"/>
              <a:gd name="csY3" fmla="*/ 10958 h 107558"/>
              <a:gd name="csX4" fmla="*/ 5481 w 238938"/>
              <a:gd name="csY4" fmla="*/ 10958 h 107558"/>
              <a:gd name="csX5" fmla="*/ 0 w 238938"/>
              <a:gd name="csY5" fmla="*/ 5479 h 107558"/>
              <a:gd name="csX6" fmla="*/ 5481 w 238938"/>
              <a:gd name="csY6" fmla="*/ 0 h 107558"/>
              <a:gd name="csX7" fmla="*/ 167546 w 238938"/>
              <a:gd name="csY7" fmla="*/ 0 h 107558"/>
              <a:gd name="csX8" fmla="*/ 192404 w 238938"/>
              <a:gd name="csY8" fmla="*/ 14799 h 107558"/>
              <a:gd name="csX9" fmla="*/ 238279 w 238938"/>
              <a:gd name="csY9" fmla="*/ 99462 h 107558"/>
              <a:gd name="csX10" fmla="*/ 236064 w 238938"/>
              <a:gd name="csY10" fmla="*/ 106897 h 107558"/>
              <a:gd name="csX11" fmla="*/ 233460 w 238938"/>
              <a:gd name="csY11" fmla="*/ 107559 h 107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8938" h="107558">
                <a:moveTo>
                  <a:pt x="233460" y="107559"/>
                </a:moveTo>
                <a:cubicBezTo>
                  <a:pt x="231518" y="107559"/>
                  <a:pt x="229633" y="106523"/>
                  <a:pt x="228641" y="104682"/>
                </a:cubicBezTo>
                <a:lnTo>
                  <a:pt x="182766" y="20019"/>
                </a:lnTo>
                <a:cubicBezTo>
                  <a:pt x="179730" y="14425"/>
                  <a:pt x="173904" y="10958"/>
                  <a:pt x="167546" y="10958"/>
                </a:cubicBezTo>
                <a:lnTo>
                  <a:pt x="5481" y="10958"/>
                </a:lnTo>
                <a:cubicBezTo>
                  <a:pt x="2445" y="10958"/>
                  <a:pt x="0" y="8499"/>
                  <a:pt x="0" y="5479"/>
                </a:cubicBezTo>
                <a:cubicBezTo>
                  <a:pt x="0" y="2459"/>
                  <a:pt x="2460" y="0"/>
                  <a:pt x="5481" y="0"/>
                </a:cubicBezTo>
                <a:lnTo>
                  <a:pt x="167546" y="0"/>
                </a:lnTo>
                <a:cubicBezTo>
                  <a:pt x="177932" y="0"/>
                  <a:pt x="187455" y="5666"/>
                  <a:pt x="192404" y="14799"/>
                </a:cubicBezTo>
                <a:lnTo>
                  <a:pt x="238279" y="99462"/>
                </a:lnTo>
                <a:cubicBezTo>
                  <a:pt x="239717" y="102122"/>
                  <a:pt x="238725" y="105444"/>
                  <a:pt x="236064" y="106897"/>
                </a:cubicBezTo>
                <a:cubicBezTo>
                  <a:pt x="235229" y="107343"/>
                  <a:pt x="234337" y="107559"/>
                  <a:pt x="233460" y="107559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FB9E55A6-42CA-11E0-EDDB-94C641082328}"/>
              </a:ext>
            </a:extLst>
          </p:cNvPr>
          <p:cNvSpPr/>
          <p:nvPr/>
        </p:nvSpPr>
        <p:spPr>
          <a:xfrm>
            <a:off x="6111494" y="2688812"/>
            <a:ext cx="4815071" cy="1248832"/>
          </a:xfrm>
          <a:custGeom>
            <a:avLst/>
            <a:gdLst>
              <a:gd name="csX0" fmla="*/ 424355 w 424354"/>
              <a:gd name="csY0" fmla="*/ 110061 h 110060"/>
              <a:gd name="csX1" fmla="*/ 58895 w 424354"/>
              <a:gd name="csY1" fmla="*/ 110061 h 110060"/>
              <a:gd name="csX2" fmla="*/ 51098 w 424354"/>
              <a:gd name="csY2" fmla="*/ 105416 h 110060"/>
              <a:gd name="csX3" fmla="*/ 1081 w 424354"/>
              <a:gd name="csY3" fmla="*/ 13087 h 110060"/>
              <a:gd name="csX4" fmla="*/ 1253 w 424354"/>
              <a:gd name="csY4" fmla="*/ 4329 h 110060"/>
              <a:gd name="csX5" fmla="*/ 8878 w 424354"/>
              <a:gd name="csY5" fmla="*/ 0 h 110060"/>
              <a:gd name="csX6" fmla="*/ 424355 w 424354"/>
              <a:gd name="csY6" fmla="*/ 0 h 110060"/>
              <a:gd name="csX7" fmla="*/ 424355 w 424354"/>
              <a:gd name="csY7" fmla="*/ 1438 h 110060"/>
              <a:gd name="csX8" fmla="*/ 8878 w 424354"/>
              <a:gd name="csY8" fmla="*/ 1438 h 110060"/>
              <a:gd name="csX9" fmla="*/ 2490 w 424354"/>
              <a:gd name="csY9" fmla="*/ 5062 h 110060"/>
              <a:gd name="csX10" fmla="*/ 2347 w 424354"/>
              <a:gd name="csY10" fmla="*/ 12397 h 110060"/>
              <a:gd name="csX11" fmla="*/ 52364 w 424354"/>
              <a:gd name="csY11" fmla="*/ 104725 h 110060"/>
              <a:gd name="csX12" fmla="*/ 58895 w 424354"/>
              <a:gd name="csY12" fmla="*/ 108623 h 110060"/>
              <a:gd name="csX13" fmla="*/ 424355 w 424354"/>
              <a:gd name="csY13" fmla="*/ 108623 h 110060"/>
              <a:gd name="csX14" fmla="*/ 424355 w 424354"/>
              <a:gd name="csY14" fmla="*/ 110061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24355" y="110061"/>
                </a:moveTo>
                <a:lnTo>
                  <a:pt x="58895" y="110061"/>
                </a:lnTo>
                <a:cubicBezTo>
                  <a:pt x="55644" y="110061"/>
                  <a:pt x="52652" y="108278"/>
                  <a:pt x="51098" y="105416"/>
                </a:cubicBezTo>
                <a:lnTo>
                  <a:pt x="1081" y="13087"/>
                </a:lnTo>
                <a:cubicBezTo>
                  <a:pt x="-416" y="10312"/>
                  <a:pt x="-358" y="7033"/>
                  <a:pt x="1253" y="4329"/>
                </a:cubicBezTo>
                <a:cubicBezTo>
                  <a:pt x="2864" y="1625"/>
                  <a:pt x="5713" y="0"/>
                  <a:pt x="8878" y="0"/>
                </a:cubicBezTo>
                <a:lnTo>
                  <a:pt x="424355" y="0"/>
                </a:lnTo>
                <a:lnTo>
                  <a:pt x="424355" y="1438"/>
                </a:lnTo>
                <a:lnTo>
                  <a:pt x="8878" y="1438"/>
                </a:lnTo>
                <a:cubicBezTo>
                  <a:pt x="6231" y="1438"/>
                  <a:pt x="3843" y="2790"/>
                  <a:pt x="2490" y="5062"/>
                </a:cubicBezTo>
                <a:cubicBezTo>
                  <a:pt x="1138" y="7335"/>
                  <a:pt x="1081" y="10081"/>
                  <a:pt x="2347" y="12397"/>
                </a:cubicBezTo>
                <a:lnTo>
                  <a:pt x="52364" y="104725"/>
                </a:lnTo>
                <a:cubicBezTo>
                  <a:pt x="53659" y="107127"/>
                  <a:pt x="56162" y="108623"/>
                  <a:pt x="58895" y="108623"/>
                </a:cubicBezTo>
                <a:lnTo>
                  <a:pt x="424355" y="108623"/>
                </a:lnTo>
                <a:lnTo>
                  <a:pt x="424355" y="110061"/>
                </a:lnTo>
                <a:close/>
              </a:path>
            </a:pathLst>
          </a:custGeom>
          <a:solidFill>
            <a:srgbClr val="1D1D1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8234F50E-6A16-49CD-5338-2AF7C58D21E0}"/>
              </a:ext>
            </a:extLst>
          </p:cNvPr>
          <p:cNvSpPr/>
          <p:nvPr/>
        </p:nvSpPr>
        <p:spPr>
          <a:xfrm>
            <a:off x="5963815" y="2940621"/>
            <a:ext cx="2711347" cy="1220419"/>
          </a:xfrm>
          <a:custGeom>
            <a:avLst/>
            <a:gdLst>
              <a:gd name="csX0" fmla="*/ 233457 w 238952"/>
              <a:gd name="csY0" fmla="*/ 107556 h 107556"/>
              <a:gd name="csX1" fmla="*/ 71392 w 238952"/>
              <a:gd name="csY1" fmla="*/ 107556 h 107556"/>
              <a:gd name="csX2" fmla="*/ 46534 w 238952"/>
              <a:gd name="csY2" fmla="*/ 92758 h 107556"/>
              <a:gd name="csX3" fmla="*/ 660 w 238952"/>
              <a:gd name="csY3" fmla="*/ 8095 h 107556"/>
              <a:gd name="csX4" fmla="*/ 2875 w 238952"/>
              <a:gd name="csY4" fmla="*/ 659 h 107556"/>
              <a:gd name="csX5" fmla="*/ 10312 w 238952"/>
              <a:gd name="csY5" fmla="*/ 2874 h 107556"/>
              <a:gd name="csX6" fmla="*/ 56187 w 238952"/>
              <a:gd name="csY6" fmla="*/ 87537 h 107556"/>
              <a:gd name="csX7" fmla="*/ 71407 w 238952"/>
              <a:gd name="csY7" fmla="*/ 96598 h 107556"/>
              <a:gd name="csX8" fmla="*/ 233472 w 238952"/>
              <a:gd name="csY8" fmla="*/ 96598 h 107556"/>
              <a:gd name="csX9" fmla="*/ 238953 w 238952"/>
              <a:gd name="csY9" fmla="*/ 102077 h 107556"/>
              <a:gd name="csX10" fmla="*/ 233472 w 238952"/>
              <a:gd name="csY10" fmla="*/ 107556 h 1075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38952" h="107556">
                <a:moveTo>
                  <a:pt x="233457" y="107556"/>
                </a:moveTo>
                <a:lnTo>
                  <a:pt x="71392" y="107556"/>
                </a:lnTo>
                <a:cubicBezTo>
                  <a:pt x="61006" y="107556"/>
                  <a:pt x="51483" y="101890"/>
                  <a:pt x="46534" y="92758"/>
                </a:cubicBezTo>
                <a:lnTo>
                  <a:pt x="660" y="8095"/>
                </a:lnTo>
                <a:cubicBezTo>
                  <a:pt x="-779" y="5434"/>
                  <a:pt x="214" y="2112"/>
                  <a:pt x="2875" y="659"/>
                </a:cubicBezTo>
                <a:cubicBezTo>
                  <a:pt x="5536" y="-779"/>
                  <a:pt x="8859" y="214"/>
                  <a:pt x="10312" y="2874"/>
                </a:cubicBezTo>
                <a:lnTo>
                  <a:pt x="56187" y="87537"/>
                </a:lnTo>
                <a:cubicBezTo>
                  <a:pt x="59222" y="93132"/>
                  <a:pt x="65048" y="96598"/>
                  <a:pt x="71407" y="96598"/>
                </a:cubicBezTo>
                <a:lnTo>
                  <a:pt x="233472" y="96598"/>
                </a:lnTo>
                <a:cubicBezTo>
                  <a:pt x="236507" y="96598"/>
                  <a:pt x="238953" y="99057"/>
                  <a:pt x="238953" y="102077"/>
                </a:cubicBezTo>
                <a:cubicBezTo>
                  <a:pt x="238953" y="105097"/>
                  <a:pt x="236493" y="107556"/>
                  <a:pt x="233472" y="107556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BAD8E0B9-6BB2-5624-A6F2-776DB1BEFE69}"/>
              </a:ext>
            </a:extLst>
          </p:cNvPr>
          <p:cNvSpPr/>
          <p:nvPr/>
        </p:nvSpPr>
        <p:spPr>
          <a:xfrm>
            <a:off x="1265435" y="2858357"/>
            <a:ext cx="4815071" cy="1248832"/>
          </a:xfrm>
          <a:custGeom>
            <a:avLst/>
            <a:gdLst>
              <a:gd name="csX0" fmla="*/ 415478 w 424354"/>
              <a:gd name="csY0" fmla="*/ 110046 h 110060"/>
              <a:gd name="csX1" fmla="*/ 0 w 424354"/>
              <a:gd name="csY1" fmla="*/ 110046 h 110060"/>
              <a:gd name="csX2" fmla="*/ 0 w 424354"/>
              <a:gd name="csY2" fmla="*/ 108608 h 110060"/>
              <a:gd name="csX3" fmla="*/ 415478 w 424354"/>
              <a:gd name="csY3" fmla="*/ 108608 h 110060"/>
              <a:gd name="csX4" fmla="*/ 421865 w 424354"/>
              <a:gd name="csY4" fmla="*/ 104984 h 110060"/>
              <a:gd name="csX5" fmla="*/ 422008 w 424354"/>
              <a:gd name="csY5" fmla="*/ 97650 h 110060"/>
              <a:gd name="csX6" fmla="*/ 371990 w 424354"/>
              <a:gd name="csY6" fmla="*/ 5321 h 110060"/>
              <a:gd name="csX7" fmla="*/ 365460 w 424354"/>
              <a:gd name="csY7" fmla="*/ 1438 h 110060"/>
              <a:gd name="csX8" fmla="*/ 0 w 424354"/>
              <a:gd name="csY8" fmla="*/ 1438 h 110060"/>
              <a:gd name="csX9" fmla="*/ 0 w 424354"/>
              <a:gd name="csY9" fmla="*/ 0 h 110060"/>
              <a:gd name="csX10" fmla="*/ 365460 w 424354"/>
              <a:gd name="csY10" fmla="*/ 0 h 110060"/>
              <a:gd name="csX11" fmla="*/ 373256 w 424354"/>
              <a:gd name="csY11" fmla="*/ 4645 h 110060"/>
              <a:gd name="csX12" fmla="*/ 423274 w 424354"/>
              <a:gd name="csY12" fmla="*/ 96974 h 110060"/>
              <a:gd name="csX13" fmla="*/ 423101 w 424354"/>
              <a:gd name="csY13" fmla="*/ 105732 h 110060"/>
              <a:gd name="csX14" fmla="*/ 415478 w 424354"/>
              <a:gd name="csY14" fmla="*/ 110061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15478" y="110046"/>
                </a:moveTo>
                <a:lnTo>
                  <a:pt x="0" y="110046"/>
                </a:lnTo>
                <a:lnTo>
                  <a:pt x="0" y="108608"/>
                </a:lnTo>
                <a:lnTo>
                  <a:pt x="415478" y="108608"/>
                </a:lnTo>
                <a:cubicBezTo>
                  <a:pt x="418124" y="108608"/>
                  <a:pt x="420512" y="107256"/>
                  <a:pt x="421865" y="104984"/>
                </a:cubicBezTo>
                <a:cubicBezTo>
                  <a:pt x="423217" y="102712"/>
                  <a:pt x="423274" y="99965"/>
                  <a:pt x="422008" y="97650"/>
                </a:cubicBezTo>
                <a:lnTo>
                  <a:pt x="371990" y="5321"/>
                </a:lnTo>
                <a:cubicBezTo>
                  <a:pt x="370696" y="2919"/>
                  <a:pt x="368193" y="1438"/>
                  <a:pt x="365460" y="1438"/>
                </a:cubicBezTo>
                <a:lnTo>
                  <a:pt x="0" y="1438"/>
                </a:lnTo>
                <a:lnTo>
                  <a:pt x="0" y="0"/>
                </a:lnTo>
                <a:lnTo>
                  <a:pt x="365460" y="0"/>
                </a:lnTo>
                <a:cubicBezTo>
                  <a:pt x="368711" y="0"/>
                  <a:pt x="371703" y="1783"/>
                  <a:pt x="373256" y="4645"/>
                </a:cubicBezTo>
                <a:lnTo>
                  <a:pt x="423274" y="96974"/>
                </a:lnTo>
                <a:cubicBezTo>
                  <a:pt x="424770" y="99749"/>
                  <a:pt x="424713" y="103028"/>
                  <a:pt x="423101" y="105732"/>
                </a:cubicBezTo>
                <a:cubicBezTo>
                  <a:pt x="421491" y="108436"/>
                  <a:pt x="418642" y="110061"/>
                  <a:pt x="415478" y="110061"/>
                </a:cubicBezTo>
                <a:close/>
              </a:path>
            </a:pathLst>
          </a:custGeom>
          <a:solidFill>
            <a:srgbClr val="1D1D1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BC4C8AC2-4AE3-3A30-663F-AF6825C2B8EC}"/>
              </a:ext>
            </a:extLst>
          </p:cNvPr>
          <p:cNvSpPr/>
          <p:nvPr/>
        </p:nvSpPr>
        <p:spPr>
          <a:xfrm>
            <a:off x="3516997" y="2634802"/>
            <a:ext cx="2711188" cy="1220442"/>
          </a:xfrm>
          <a:custGeom>
            <a:avLst/>
            <a:gdLst>
              <a:gd name="csX0" fmla="*/ 233460 w 238938"/>
              <a:gd name="csY0" fmla="*/ 107558 h 107558"/>
              <a:gd name="csX1" fmla="*/ 228641 w 238938"/>
              <a:gd name="csY1" fmla="*/ 104682 h 107558"/>
              <a:gd name="csX2" fmla="*/ 182766 w 238938"/>
              <a:gd name="csY2" fmla="*/ 20019 h 107558"/>
              <a:gd name="csX3" fmla="*/ 167546 w 238938"/>
              <a:gd name="csY3" fmla="*/ 10958 h 107558"/>
              <a:gd name="csX4" fmla="*/ 5481 w 238938"/>
              <a:gd name="csY4" fmla="*/ 10958 h 107558"/>
              <a:gd name="csX5" fmla="*/ 0 w 238938"/>
              <a:gd name="csY5" fmla="*/ 5479 h 107558"/>
              <a:gd name="csX6" fmla="*/ 5481 w 238938"/>
              <a:gd name="csY6" fmla="*/ 0 h 107558"/>
              <a:gd name="csX7" fmla="*/ 167546 w 238938"/>
              <a:gd name="csY7" fmla="*/ 0 h 107558"/>
              <a:gd name="csX8" fmla="*/ 192404 w 238938"/>
              <a:gd name="csY8" fmla="*/ 14798 h 107558"/>
              <a:gd name="csX9" fmla="*/ 238279 w 238938"/>
              <a:gd name="csY9" fmla="*/ 99462 h 107558"/>
              <a:gd name="csX10" fmla="*/ 236064 w 238938"/>
              <a:gd name="csY10" fmla="*/ 106897 h 107558"/>
              <a:gd name="csX11" fmla="*/ 233460 w 238938"/>
              <a:gd name="csY11" fmla="*/ 107558 h 107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8938" h="107558">
                <a:moveTo>
                  <a:pt x="233460" y="107558"/>
                </a:moveTo>
                <a:cubicBezTo>
                  <a:pt x="231518" y="107558"/>
                  <a:pt x="229633" y="106523"/>
                  <a:pt x="228641" y="104682"/>
                </a:cubicBezTo>
                <a:lnTo>
                  <a:pt x="182766" y="20019"/>
                </a:lnTo>
                <a:cubicBezTo>
                  <a:pt x="179730" y="14424"/>
                  <a:pt x="173904" y="10958"/>
                  <a:pt x="167546" y="10958"/>
                </a:cubicBezTo>
                <a:lnTo>
                  <a:pt x="5481" y="10958"/>
                </a:lnTo>
                <a:cubicBezTo>
                  <a:pt x="2445" y="10958"/>
                  <a:pt x="0" y="8499"/>
                  <a:pt x="0" y="5479"/>
                </a:cubicBezTo>
                <a:cubicBezTo>
                  <a:pt x="0" y="2459"/>
                  <a:pt x="2460" y="0"/>
                  <a:pt x="5481" y="0"/>
                </a:cubicBezTo>
                <a:lnTo>
                  <a:pt x="167546" y="0"/>
                </a:lnTo>
                <a:cubicBezTo>
                  <a:pt x="177932" y="0"/>
                  <a:pt x="187455" y="5666"/>
                  <a:pt x="192404" y="14798"/>
                </a:cubicBezTo>
                <a:lnTo>
                  <a:pt x="238279" y="99462"/>
                </a:lnTo>
                <a:cubicBezTo>
                  <a:pt x="239717" y="102122"/>
                  <a:pt x="238725" y="105444"/>
                  <a:pt x="236064" y="106897"/>
                </a:cubicBezTo>
                <a:cubicBezTo>
                  <a:pt x="235229" y="107343"/>
                  <a:pt x="234337" y="107558"/>
                  <a:pt x="233460" y="10755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685E7444-5597-6767-C001-ABB49E11D25D}"/>
              </a:ext>
            </a:extLst>
          </p:cNvPr>
          <p:cNvSpPr/>
          <p:nvPr/>
        </p:nvSpPr>
        <p:spPr>
          <a:xfrm>
            <a:off x="6111494" y="4371388"/>
            <a:ext cx="4815071" cy="1248832"/>
          </a:xfrm>
          <a:custGeom>
            <a:avLst/>
            <a:gdLst>
              <a:gd name="csX0" fmla="*/ 424355 w 424354"/>
              <a:gd name="csY0" fmla="*/ 110061 h 110060"/>
              <a:gd name="csX1" fmla="*/ 58895 w 424354"/>
              <a:gd name="csY1" fmla="*/ 110061 h 110060"/>
              <a:gd name="csX2" fmla="*/ 51098 w 424354"/>
              <a:gd name="csY2" fmla="*/ 105416 h 110060"/>
              <a:gd name="csX3" fmla="*/ 1081 w 424354"/>
              <a:gd name="csY3" fmla="*/ 13087 h 110060"/>
              <a:gd name="csX4" fmla="*/ 1253 w 424354"/>
              <a:gd name="csY4" fmla="*/ 4329 h 110060"/>
              <a:gd name="csX5" fmla="*/ 8878 w 424354"/>
              <a:gd name="csY5" fmla="*/ 0 h 110060"/>
              <a:gd name="csX6" fmla="*/ 424355 w 424354"/>
              <a:gd name="csY6" fmla="*/ 0 h 110060"/>
              <a:gd name="csX7" fmla="*/ 424355 w 424354"/>
              <a:gd name="csY7" fmla="*/ 1438 h 110060"/>
              <a:gd name="csX8" fmla="*/ 8878 w 424354"/>
              <a:gd name="csY8" fmla="*/ 1438 h 110060"/>
              <a:gd name="csX9" fmla="*/ 2490 w 424354"/>
              <a:gd name="csY9" fmla="*/ 5062 h 110060"/>
              <a:gd name="csX10" fmla="*/ 2347 w 424354"/>
              <a:gd name="csY10" fmla="*/ 12397 h 110060"/>
              <a:gd name="csX11" fmla="*/ 52364 w 424354"/>
              <a:gd name="csY11" fmla="*/ 104725 h 110060"/>
              <a:gd name="csX12" fmla="*/ 58895 w 424354"/>
              <a:gd name="csY12" fmla="*/ 108608 h 110060"/>
              <a:gd name="csX13" fmla="*/ 424355 w 424354"/>
              <a:gd name="csY13" fmla="*/ 108608 h 110060"/>
              <a:gd name="csX14" fmla="*/ 424355 w 424354"/>
              <a:gd name="csY14" fmla="*/ 110046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24355" y="110061"/>
                </a:moveTo>
                <a:lnTo>
                  <a:pt x="58895" y="110061"/>
                </a:lnTo>
                <a:cubicBezTo>
                  <a:pt x="55644" y="110061"/>
                  <a:pt x="52652" y="108278"/>
                  <a:pt x="51098" y="105416"/>
                </a:cubicBezTo>
                <a:lnTo>
                  <a:pt x="1081" y="13087"/>
                </a:lnTo>
                <a:cubicBezTo>
                  <a:pt x="-416" y="10311"/>
                  <a:pt x="-358" y="7032"/>
                  <a:pt x="1253" y="4329"/>
                </a:cubicBezTo>
                <a:cubicBezTo>
                  <a:pt x="2864" y="1625"/>
                  <a:pt x="5713" y="0"/>
                  <a:pt x="8878" y="0"/>
                </a:cubicBezTo>
                <a:lnTo>
                  <a:pt x="424355" y="0"/>
                </a:lnTo>
                <a:lnTo>
                  <a:pt x="424355" y="1438"/>
                </a:lnTo>
                <a:lnTo>
                  <a:pt x="8878" y="1438"/>
                </a:lnTo>
                <a:cubicBezTo>
                  <a:pt x="6231" y="1438"/>
                  <a:pt x="3843" y="2790"/>
                  <a:pt x="2490" y="5062"/>
                </a:cubicBezTo>
                <a:cubicBezTo>
                  <a:pt x="1138" y="7334"/>
                  <a:pt x="1081" y="10081"/>
                  <a:pt x="2347" y="12397"/>
                </a:cubicBezTo>
                <a:lnTo>
                  <a:pt x="52364" y="104725"/>
                </a:lnTo>
                <a:cubicBezTo>
                  <a:pt x="53659" y="107127"/>
                  <a:pt x="56162" y="108608"/>
                  <a:pt x="58895" y="108608"/>
                </a:cubicBezTo>
                <a:lnTo>
                  <a:pt x="424355" y="108608"/>
                </a:lnTo>
                <a:lnTo>
                  <a:pt x="424355" y="110046"/>
                </a:lnTo>
                <a:close/>
              </a:path>
            </a:pathLst>
          </a:custGeom>
          <a:solidFill>
            <a:srgbClr val="1D1D1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C0FBE03D-3467-4C77-368B-F4BE326A5515}"/>
              </a:ext>
            </a:extLst>
          </p:cNvPr>
          <p:cNvSpPr/>
          <p:nvPr/>
        </p:nvSpPr>
        <p:spPr>
          <a:xfrm>
            <a:off x="5963815" y="4623208"/>
            <a:ext cx="2711347" cy="1220419"/>
          </a:xfrm>
          <a:custGeom>
            <a:avLst/>
            <a:gdLst>
              <a:gd name="csX0" fmla="*/ 233457 w 238952"/>
              <a:gd name="csY0" fmla="*/ 107556 h 107556"/>
              <a:gd name="csX1" fmla="*/ 71392 w 238952"/>
              <a:gd name="csY1" fmla="*/ 107556 h 107556"/>
              <a:gd name="csX2" fmla="*/ 46534 w 238952"/>
              <a:gd name="csY2" fmla="*/ 92758 h 107556"/>
              <a:gd name="csX3" fmla="*/ 660 w 238952"/>
              <a:gd name="csY3" fmla="*/ 8095 h 107556"/>
              <a:gd name="csX4" fmla="*/ 2875 w 238952"/>
              <a:gd name="csY4" fmla="*/ 659 h 107556"/>
              <a:gd name="csX5" fmla="*/ 10312 w 238952"/>
              <a:gd name="csY5" fmla="*/ 2874 h 107556"/>
              <a:gd name="csX6" fmla="*/ 56187 w 238952"/>
              <a:gd name="csY6" fmla="*/ 87538 h 107556"/>
              <a:gd name="csX7" fmla="*/ 71407 w 238952"/>
              <a:gd name="csY7" fmla="*/ 96598 h 107556"/>
              <a:gd name="csX8" fmla="*/ 233472 w 238952"/>
              <a:gd name="csY8" fmla="*/ 96598 h 107556"/>
              <a:gd name="csX9" fmla="*/ 238953 w 238952"/>
              <a:gd name="csY9" fmla="*/ 102077 h 107556"/>
              <a:gd name="csX10" fmla="*/ 233472 w 238952"/>
              <a:gd name="csY10" fmla="*/ 107556 h 1075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38952" h="107556">
                <a:moveTo>
                  <a:pt x="233457" y="107556"/>
                </a:moveTo>
                <a:lnTo>
                  <a:pt x="71392" y="107556"/>
                </a:lnTo>
                <a:cubicBezTo>
                  <a:pt x="61006" y="107556"/>
                  <a:pt x="51483" y="101890"/>
                  <a:pt x="46534" y="92758"/>
                </a:cubicBezTo>
                <a:lnTo>
                  <a:pt x="660" y="8095"/>
                </a:lnTo>
                <a:cubicBezTo>
                  <a:pt x="-779" y="5434"/>
                  <a:pt x="214" y="2112"/>
                  <a:pt x="2875" y="659"/>
                </a:cubicBezTo>
                <a:cubicBezTo>
                  <a:pt x="5536" y="-779"/>
                  <a:pt x="8859" y="214"/>
                  <a:pt x="10312" y="2874"/>
                </a:cubicBezTo>
                <a:lnTo>
                  <a:pt x="56187" y="87538"/>
                </a:lnTo>
                <a:cubicBezTo>
                  <a:pt x="59222" y="93132"/>
                  <a:pt x="65048" y="96598"/>
                  <a:pt x="71407" y="96598"/>
                </a:cubicBezTo>
                <a:lnTo>
                  <a:pt x="233472" y="96598"/>
                </a:lnTo>
                <a:cubicBezTo>
                  <a:pt x="236507" y="96598"/>
                  <a:pt x="238953" y="99057"/>
                  <a:pt x="238953" y="102077"/>
                </a:cubicBezTo>
                <a:cubicBezTo>
                  <a:pt x="238953" y="105097"/>
                  <a:pt x="236493" y="107556"/>
                  <a:pt x="233472" y="107556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13">
            <a:extLst>
              <a:ext uri="{FF2B5EF4-FFF2-40B4-BE49-F238E27FC236}">
                <a16:creationId xmlns:a16="http://schemas.microsoft.com/office/drawing/2014/main" id="{3FB5BA14-8613-FEF3-9AD7-64142CFE32AE}"/>
              </a:ext>
            </a:extLst>
          </p:cNvPr>
          <p:cNvSpPr/>
          <p:nvPr/>
        </p:nvSpPr>
        <p:spPr>
          <a:xfrm>
            <a:off x="1265435" y="4540932"/>
            <a:ext cx="4815071" cy="1248832"/>
          </a:xfrm>
          <a:custGeom>
            <a:avLst/>
            <a:gdLst>
              <a:gd name="csX0" fmla="*/ 415478 w 424354"/>
              <a:gd name="csY0" fmla="*/ 110046 h 110060"/>
              <a:gd name="csX1" fmla="*/ 0 w 424354"/>
              <a:gd name="csY1" fmla="*/ 110046 h 110060"/>
              <a:gd name="csX2" fmla="*/ 0 w 424354"/>
              <a:gd name="csY2" fmla="*/ 108608 h 110060"/>
              <a:gd name="csX3" fmla="*/ 415478 w 424354"/>
              <a:gd name="csY3" fmla="*/ 108608 h 110060"/>
              <a:gd name="csX4" fmla="*/ 421865 w 424354"/>
              <a:gd name="csY4" fmla="*/ 104984 h 110060"/>
              <a:gd name="csX5" fmla="*/ 422008 w 424354"/>
              <a:gd name="csY5" fmla="*/ 97650 h 110060"/>
              <a:gd name="csX6" fmla="*/ 371990 w 424354"/>
              <a:gd name="csY6" fmla="*/ 5321 h 110060"/>
              <a:gd name="csX7" fmla="*/ 365460 w 424354"/>
              <a:gd name="csY7" fmla="*/ 1438 h 110060"/>
              <a:gd name="csX8" fmla="*/ 0 w 424354"/>
              <a:gd name="csY8" fmla="*/ 1438 h 110060"/>
              <a:gd name="csX9" fmla="*/ 0 w 424354"/>
              <a:gd name="csY9" fmla="*/ 0 h 110060"/>
              <a:gd name="csX10" fmla="*/ 365460 w 424354"/>
              <a:gd name="csY10" fmla="*/ 0 h 110060"/>
              <a:gd name="csX11" fmla="*/ 373256 w 424354"/>
              <a:gd name="csY11" fmla="*/ 4645 h 110060"/>
              <a:gd name="csX12" fmla="*/ 423274 w 424354"/>
              <a:gd name="csY12" fmla="*/ 96974 h 110060"/>
              <a:gd name="csX13" fmla="*/ 423101 w 424354"/>
              <a:gd name="csY13" fmla="*/ 105732 h 110060"/>
              <a:gd name="csX14" fmla="*/ 415478 w 424354"/>
              <a:gd name="csY14" fmla="*/ 110061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15478" y="110046"/>
                </a:moveTo>
                <a:lnTo>
                  <a:pt x="0" y="110046"/>
                </a:lnTo>
                <a:lnTo>
                  <a:pt x="0" y="108608"/>
                </a:lnTo>
                <a:lnTo>
                  <a:pt x="415478" y="108608"/>
                </a:lnTo>
                <a:cubicBezTo>
                  <a:pt x="418124" y="108608"/>
                  <a:pt x="420512" y="107257"/>
                  <a:pt x="421865" y="104984"/>
                </a:cubicBezTo>
                <a:cubicBezTo>
                  <a:pt x="423217" y="102712"/>
                  <a:pt x="423274" y="99965"/>
                  <a:pt x="422008" y="97650"/>
                </a:cubicBezTo>
                <a:lnTo>
                  <a:pt x="371990" y="5321"/>
                </a:lnTo>
                <a:cubicBezTo>
                  <a:pt x="370696" y="2919"/>
                  <a:pt x="368193" y="1438"/>
                  <a:pt x="365460" y="1438"/>
                </a:cubicBezTo>
                <a:lnTo>
                  <a:pt x="0" y="1438"/>
                </a:lnTo>
                <a:lnTo>
                  <a:pt x="0" y="0"/>
                </a:lnTo>
                <a:lnTo>
                  <a:pt x="365460" y="0"/>
                </a:lnTo>
                <a:cubicBezTo>
                  <a:pt x="368711" y="0"/>
                  <a:pt x="371703" y="1783"/>
                  <a:pt x="373256" y="4645"/>
                </a:cubicBezTo>
                <a:lnTo>
                  <a:pt x="423274" y="96974"/>
                </a:lnTo>
                <a:cubicBezTo>
                  <a:pt x="424770" y="99750"/>
                  <a:pt x="424713" y="103029"/>
                  <a:pt x="423101" y="105732"/>
                </a:cubicBezTo>
                <a:cubicBezTo>
                  <a:pt x="421491" y="108436"/>
                  <a:pt x="418642" y="110061"/>
                  <a:pt x="415478" y="110061"/>
                </a:cubicBezTo>
                <a:close/>
              </a:path>
            </a:pathLst>
          </a:custGeom>
          <a:solidFill>
            <a:srgbClr val="1D1D1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14">
            <a:extLst>
              <a:ext uri="{FF2B5EF4-FFF2-40B4-BE49-F238E27FC236}">
                <a16:creationId xmlns:a16="http://schemas.microsoft.com/office/drawing/2014/main" id="{A31D9558-E74E-E6C7-52B5-319D4F30E904}"/>
              </a:ext>
            </a:extLst>
          </p:cNvPr>
          <p:cNvSpPr/>
          <p:nvPr/>
        </p:nvSpPr>
        <p:spPr>
          <a:xfrm>
            <a:off x="3516997" y="4317377"/>
            <a:ext cx="2711188" cy="1220442"/>
          </a:xfrm>
          <a:custGeom>
            <a:avLst/>
            <a:gdLst>
              <a:gd name="csX0" fmla="*/ 233460 w 238938"/>
              <a:gd name="csY0" fmla="*/ 107559 h 107558"/>
              <a:gd name="csX1" fmla="*/ 228641 w 238938"/>
              <a:gd name="csY1" fmla="*/ 104682 h 107558"/>
              <a:gd name="csX2" fmla="*/ 182766 w 238938"/>
              <a:gd name="csY2" fmla="*/ 20019 h 107558"/>
              <a:gd name="csX3" fmla="*/ 167546 w 238938"/>
              <a:gd name="csY3" fmla="*/ 10959 h 107558"/>
              <a:gd name="csX4" fmla="*/ 5481 w 238938"/>
              <a:gd name="csY4" fmla="*/ 10959 h 107558"/>
              <a:gd name="csX5" fmla="*/ 0 w 238938"/>
              <a:gd name="csY5" fmla="*/ 5479 h 107558"/>
              <a:gd name="csX6" fmla="*/ 5481 w 238938"/>
              <a:gd name="csY6" fmla="*/ 0 h 107558"/>
              <a:gd name="csX7" fmla="*/ 167546 w 238938"/>
              <a:gd name="csY7" fmla="*/ 0 h 107558"/>
              <a:gd name="csX8" fmla="*/ 192404 w 238938"/>
              <a:gd name="csY8" fmla="*/ 14799 h 107558"/>
              <a:gd name="csX9" fmla="*/ 238279 w 238938"/>
              <a:gd name="csY9" fmla="*/ 99462 h 107558"/>
              <a:gd name="csX10" fmla="*/ 236064 w 238938"/>
              <a:gd name="csY10" fmla="*/ 106897 h 107558"/>
              <a:gd name="csX11" fmla="*/ 233460 w 238938"/>
              <a:gd name="csY11" fmla="*/ 107559 h 107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8938" h="107558">
                <a:moveTo>
                  <a:pt x="233460" y="107559"/>
                </a:moveTo>
                <a:cubicBezTo>
                  <a:pt x="231518" y="107559"/>
                  <a:pt x="229633" y="106523"/>
                  <a:pt x="228641" y="104682"/>
                </a:cubicBezTo>
                <a:lnTo>
                  <a:pt x="182766" y="20019"/>
                </a:lnTo>
                <a:cubicBezTo>
                  <a:pt x="179730" y="14425"/>
                  <a:pt x="173904" y="10959"/>
                  <a:pt x="167546" y="10959"/>
                </a:cubicBezTo>
                <a:lnTo>
                  <a:pt x="5481" y="10959"/>
                </a:lnTo>
                <a:cubicBezTo>
                  <a:pt x="2445" y="10959"/>
                  <a:pt x="0" y="8499"/>
                  <a:pt x="0" y="5479"/>
                </a:cubicBezTo>
                <a:cubicBezTo>
                  <a:pt x="0" y="2459"/>
                  <a:pt x="2460" y="0"/>
                  <a:pt x="5481" y="0"/>
                </a:cubicBezTo>
                <a:lnTo>
                  <a:pt x="167546" y="0"/>
                </a:lnTo>
                <a:cubicBezTo>
                  <a:pt x="177932" y="0"/>
                  <a:pt x="187455" y="5666"/>
                  <a:pt x="192404" y="14799"/>
                </a:cubicBezTo>
                <a:lnTo>
                  <a:pt x="238279" y="99462"/>
                </a:lnTo>
                <a:cubicBezTo>
                  <a:pt x="239717" y="102122"/>
                  <a:pt x="238725" y="105444"/>
                  <a:pt x="236064" y="106897"/>
                </a:cubicBezTo>
                <a:cubicBezTo>
                  <a:pt x="235229" y="107343"/>
                  <a:pt x="234337" y="107559"/>
                  <a:pt x="233460" y="107559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3" name="Graphic 13" descr="Bullseye with solid fill">
            <a:extLst>
              <a:ext uri="{FF2B5EF4-FFF2-40B4-BE49-F238E27FC236}">
                <a16:creationId xmlns:a16="http://schemas.microsoft.com/office/drawing/2014/main" id="{0DB6EF00-C56E-9BFB-E0EE-2D0F62AF45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3345" y="5125988"/>
            <a:ext cx="548640" cy="548640"/>
          </a:xfrm>
          <a:prstGeom prst="rect">
            <a:avLst/>
          </a:prstGeom>
        </p:spPr>
      </p:pic>
      <p:pic>
        <p:nvPicPr>
          <p:cNvPr id="30" name="Graphic 15" descr="Gears with solid fill">
            <a:extLst>
              <a:ext uri="{FF2B5EF4-FFF2-40B4-BE49-F238E27FC236}">
                <a16:creationId xmlns:a16="http://schemas.microsoft.com/office/drawing/2014/main" id="{6369201B-3EA8-0770-B36B-6A9ACEFEE4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40015" y="2766636"/>
            <a:ext cx="548640" cy="548640"/>
          </a:xfrm>
          <a:prstGeom prst="rect">
            <a:avLst/>
          </a:prstGeom>
        </p:spPr>
      </p:pic>
      <p:pic>
        <p:nvPicPr>
          <p:cNvPr id="31" name="Graphic 16" descr="Hourglass 30% with solid fill">
            <a:extLst>
              <a:ext uri="{FF2B5EF4-FFF2-40B4-BE49-F238E27FC236}">
                <a16:creationId xmlns:a16="http://schemas.microsoft.com/office/drawing/2014/main" id="{83083E3C-6228-76BF-DF7A-BF38A4B440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3345" y="3443413"/>
            <a:ext cx="548640" cy="548640"/>
          </a:xfrm>
          <a:prstGeom prst="rect">
            <a:avLst/>
          </a:prstGeom>
        </p:spPr>
      </p:pic>
      <p:pic>
        <p:nvPicPr>
          <p:cNvPr id="34" name="Graphic 17" descr="Lightbulb with solid fill">
            <a:extLst>
              <a:ext uri="{FF2B5EF4-FFF2-40B4-BE49-F238E27FC236}">
                <a16:creationId xmlns:a16="http://schemas.microsoft.com/office/drawing/2014/main" id="{8CDCA225-5DB4-44B5-048F-1375036560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40015" y="1146230"/>
            <a:ext cx="548640" cy="548640"/>
          </a:xfrm>
          <a:prstGeom prst="rect">
            <a:avLst/>
          </a:prstGeom>
        </p:spPr>
      </p:pic>
      <p:pic>
        <p:nvPicPr>
          <p:cNvPr id="35" name="Graphic 18" descr="Research with solid fill">
            <a:extLst>
              <a:ext uri="{FF2B5EF4-FFF2-40B4-BE49-F238E27FC236}">
                <a16:creationId xmlns:a16="http://schemas.microsoft.com/office/drawing/2014/main" id="{41B903A7-37F0-7EAF-0B09-70B3268045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03345" y="1822836"/>
            <a:ext cx="548640" cy="548640"/>
          </a:xfrm>
          <a:prstGeom prst="rect">
            <a:avLst/>
          </a:prstGeom>
        </p:spPr>
      </p:pic>
      <p:pic>
        <p:nvPicPr>
          <p:cNvPr id="36" name="Graphic 19" descr="Eye with solid fill">
            <a:extLst>
              <a:ext uri="{FF2B5EF4-FFF2-40B4-BE49-F238E27FC236}">
                <a16:creationId xmlns:a16="http://schemas.microsoft.com/office/drawing/2014/main" id="{538E8405-BDFF-C32B-CD54-1E6C39DA3C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40015" y="4449212"/>
            <a:ext cx="548640" cy="548640"/>
          </a:xfrm>
          <a:prstGeom prst="rect">
            <a:avLst/>
          </a:prstGeom>
        </p:spPr>
      </p:pic>
      <p:grpSp>
        <p:nvGrpSpPr>
          <p:cNvPr id="37" name="Group 54">
            <a:extLst>
              <a:ext uri="{FF2B5EF4-FFF2-40B4-BE49-F238E27FC236}">
                <a16:creationId xmlns:a16="http://schemas.microsoft.com/office/drawing/2014/main" id="{E6C6ACCB-16A8-CA26-F196-AB23EE9D6455}"/>
              </a:ext>
            </a:extLst>
          </p:cNvPr>
          <p:cNvGrpSpPr/>
          <p:nvPr/>
        </p:nvGrpSpPr>
        <p:grpSpPr>
          <a:xfrm>
            <a:off x="7211962" y="4415515"/>
            <a:ext cx="3647423" cy="1105487"/>
            <a:chOff x="8921977" y="4652338"/>
            <a:chExt cx="2926080" cy="1105487"/>
          </a:xfrm>
        </p:grpSpPr>
        <p:sp>
          <p:nvSpPr>
            <p:cNvPr id="38" name="TextBox 55">
              <a:extLst>
                <a:ext uri="{FF2B5EF4-FFF2-40B4-BE49-F238E27FC236}">
                  <a16:creationId xmlns:a16="http://schemas.microsoft.com/office/drawing/2014/main" id="{2512A98F-E97D-3152-8A59-2AD82685399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56">
              <a:extLst>
                <a:ext uri="{FF2B5EF4-FFF2-40B4-BE49-F238E27FC236}">
                  <a16:creationId xmlns:a16="http://schemas.microsoft.com/office/drawing/2014/main" id="{7AAE1ECF-1254-47FA-621A-47E7AE9D517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0" name="Group 54">
            <a:extLst>
              <a:ext uri="{FF2B5EF4-FFF2-40B4-BE49-F238E27FC236}">
                <a16:creationId xmlns:a16="http://schemas.microsoft.com/office/drawing/2014/main" id="{2F59D6C1-6CEC-FE31-296C-12932C45457B}"/>
              </a:ext>
            </a:extLst>
          </p:cNvPr>
          <p:cNvGrpSpPr/>
          <p:nvPr/>
        </p:nvGrpSpPr>
        <p:grpSpPr>
          <a:xfrm>
            <a:off x="7211962" y="2732939"/>
            <a:ext cx="3647423" cy="1105487"/>
            <a:chOff x="8921977" y="4652338"/>
            <a:chExt cx="2926080" cy="1105487"/>
          </a:xfrm>
        </p:grpSpPr>
        <p:sp>
          <p:nvSpPr>
            <p:cNvPr id="47" name="TextBox 55">
              <a:extLst>
                <a:ext uri="{FF2B5EF4-FFF2-40B4-BE49-F238E27FC236}">
                  <a16:creationId xmlns:a16="http://schemas.microsoft.com/office/drawing/2014/main" id="{C0D57C83-BBD6-C89B-E3D8-48C40147FF9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56">
              <a:extLst>
                <a:ext uri="{FF2B5EF4-FFF2-40B4-BE49-F238E27FC236}">
                  <a16:creationId xmlns:a16="http://schemas.microsoft.com/office/drawing/2014/main" id="{DD557D3D-44BD-F7A5-D0E0-D50CD3997D1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2" name="Group 54">
            <a:extLst>
              <a:ext uri="{FF2B5EF4-FFF2-40B4-BE49-F238E27FC236}">
                <a16:creationId xmlns:a16="http://schemas.microsoft.com/office/drawing/2014/main" id="{A7396FF3-F2FC-1389-EE35-DDA977EE02D3}"/>
              </a:ext>
            </a:extLst>
          </p:cNvPr>
          <p:cNvGrpSpPr/>
          <p:nvPr/>
        </p:nvGrpSpPr>
        <p:grpSpPr>
          <a:xfrm>
            <a:off x="7211962" y="1112533"/>
            <a:ext cx="3647423" cy="1105487"/>
            <a:chOff x="8921977" y="4652338"/>
            <a:chExt cx="2926080" cy="1105487"/>
          </a:xfrm>
        </p:grpSpPr>
        <p:sp>
          <p:nvSpPr>
            <p:cNvPr id="54" name="TextBox 55">
              <a:extLst>
                <a:ext uri="{FF2B5EF4-FFF2-40B4-BE49-F238E27FC236}">
                  <a16:creationId xmlns:a16="http://schemas.microsoft.com/office/drawing/2014/main" id="{5C52EE8C-FC38-3B62-7BBC-D7EC4092229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6">
              <a:extLst>
                <a:ext uri="{FF2B5EF4-FFF2-40B4-BE49-F238E27FC236}">
                  <a16:creationId xmlns:a16="http://schemas.microsoft.com/office/drawing/2014/main" id="{D506FCC6-59FD-184D-B993-23FB41C2BD0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6" name="Group 66">
            <a:extLst>
              <a:ext uri="{FF2B5EF4-FFF2-40B4-BE49-F238E27FC236}">
                <a16:creationId xmlns:a16="http://schemas.microsoft.com/office/drawing/2014/main" id="{D281CCC7-C414-16EA-E3BD-F7F970A474C2}"/>
              </a:ext>
            </a:extLst>
          </p:cNvPr>
          <p:cNvGrpSpPr/>
          <p:nvPr/>
        </p:nvGrpSpPr>
        <p:grpSpPr>
          <a:xfrm>
            <a:off x="1265434" y="1281907"/>
            <a:ext cx="3774399" cy="1105487"/>
            <a:chOff x="332936" y="2627766"/>
            <a:chExt cx="2926080" cy="1105487"/>
          </a:xfrm>
        </p:grpSpPr>
        <p:sp>
          <p:nvSpPr>
            <p:cNvPr id="57" name="TextBox 67">
              <a:extLst>
                <a:ext uri="{FF2B5EF4-FFF2-40B4-BE49-F238E27FC236}">
                  <a16:creationId xmlns:a16="http://schemas.microsoft.com/office/drawing/2014/main" id="{02EC1A6D-B41E-C004-EDDC-2694731DF1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68">
              <a:extLst>
                <a:ext uri="{FF2B5EF4-FFF2-40B4-BE49-F238E27FC236}">
                  <a16:creationId xmlns:a16="http://schemas.microsoft.com/office/drawing/2014/main" id="{0DCFE4DA-627C-8A3A-9EA7-F0945C16830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0" name="Group 66">
            <a:extLst>
              <a:ext uri="{FF2B5EF4-FFF2-40B4-BE49-F238E27FC236}">
                <a16:creationId xmlns:a16="http://schemas.microsoft.com/office/drawing/2014/main" id="{BB15D0EC-79DC-B2B9-8CA4-4E5B5BC7BDFE}"/>
              </a:ext>
            </a:extLst>
          </p:cNvPr>
          <p:cNvGrpSpPr/>
          <p:nvPr/>
        </p:nvGrpSpPr>
        <p:grpSpPr>
          <a:xfrm>
            <a:off x="1265434" y="2902484"/>
            <a:ext cx="3774399" cy="1105487"/>
            <a:chOff x="332936" y="2627766"/>
            <a:chExt cx="2926080" cy="1105487"/>
          </a:xfrm>
        </p:grpSpPr>
        <p:sp>
          <p:nvSpPr>
            <p:cNvPr id="61" name="TextBox 67">
              <a:extLst>
                <a:ext uri="{FF2B5EF4-FFF2-40B4-BE49-F238E27FC236}">
                  <a16:creationId xmlns:a16="http://schemas.microsoft.com/office/drawing/2014/main" id="{9712D7F6-99AB-B8BF-CCCD-DECCE590490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8">
              <a:extLst>
                <a:ext uri="{FF2B5EF4-FFF2-40B4-BE49-F238E27FC236}">
                  <a16:creationId xmlns:a16="http://schemas.microsoft.com/office/drawing/2014/main" id="{0DC9C9FD-D97D-D34A-A376-93A51DD9EE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3" name="Group 66">
            <a:extLst>
              <a:ext uri="{FF2B5EF4-FFF2-40B4-BE49-F238E27FC236}">
                <a16:creationId xmlns:a16="http://schemas.microsoft.com/office/drawing/2014/main" id="{712E2D40-2D21-E588-8029-565B3F6113BF}"/>
              </a:ext>
            </a:extLst>
          </p:cNvPr>
          <p:cNvGrpSpPr/>
          <p:nvPr/>
        </p:nvGrpSpPr>
        <p:grpSpPr>
          <a:xfrm>
            <a:off x="1265434" y="4585059"/>
            <a:ext cx="3774399" cy="1105487"/>
            <a:chOff x="332936" y="2627766"/>
            <a:chExt cx="2926080" cy="1105487"/>
          </a:xfrm>
        </p:grpSpPr>
        <p:sp>
          <p:nvSpPr>
            <p:cNvPr id="64" name="TextBox 67">
              <a:extLst>
                <a:ext uri="{FF2B5EF4-FFF2-40B4-BE49-F238E27FC236}">
                  <a16:creationId xmlns:a16="http://schemas.microsoft.com/office/drawing/2014/main" id="{1A957B90-518A-CEE5-D98A-93E78E41BF5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8">
              <a:extLst>
                <a:ext uri="{FF2B5EF4-FFF2-40B4-BE49-F238E27FC236}">
                  <a16:creationId xmlns:a16="http://schemas.microsoft.com/office/drawing/2014/main" id="{2868117F-EDB2-437A-677F-5218917078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6353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0A2C3-5D50-83FB-AC29-72D6FC171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0B3B7-774E-8074-C27F-71EA34365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Flow Comparison Diagram 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E71E7B2F-D76F-B622-266D-0EFD09CF631B}"/>
              </a:ext>
            </a:extLst>
          </p:cNvPr>
          <p:cNvSpPr/>
          <p:nvPr/>
        </p:nvSpPr>
        <p:spPr>
          <a:xfrm>
            <a:off x="6111494" y="1068406"/>
            <a:ext cx="4815071" cy="1248832"/>
          </a:xfrm>
          <a:custGeom>
            <a:avLst/>
            <a:gdLst>
              <a:gd name="csX0" fmla="*/ 424355 w 424354"/>
              <a:gd name="csY0" fmla="*/ 110061 h 110060"/>
              <a:gd name="csX1" fmla="*/ 58895 w 424354"/>
              <a:gd name="csY1" fmla="*/ 110061 h 110060"/>
              <a:gd name="csX2" fmla="*/ 51098 w 424354"/>
              <a:gd name="csY2" fmla="*/ 105415 h 110060"/>
              <a:gd name="csX3" fmla="*/ 1081 w 424354"/>
              <a:gd name="csY3" fmla="*/ 13087 h 110060"/>
              <a:gd name="csX4" fmla="*/ 1253 w 424354"/>
              <a:gd name="csY4" fmla="*/ 4328 h 110060"/>
              <a:gd name="csX5" fmla="*/ 8878 w 424354"/>
              <a:gd name="csY5" fmla="*/ 0 h 110060"/>
              <a:gd name="csX6" fmla="*/ 424355 w 424354"/>
              <a:gd name="csY6" fmla="*/ 0 h 110060"/>
              <a:gd name="csX7" fmla="*/ 424355 w 424354"/>
              <a:gd name="csY7" fmla="*/ 1438 h 110060"/>
              <a:gd name="csX8" fmla="*/ 8878 w 424354"/>
              <a:gd name="csY8" fmla="*/ 1438 h 110060"/>
              <a:gd name="csX9" fmla="*/ 2490 w 424354"/>
              <a:gd name="csY9" fmla="*/ 5062 h 110060"/>
              <a:gd name="csX10" fmla="*/ 2347 w 424354"/>
              <a:gd name="csY10" fmla="*/ 12397 h 110060"/>
              <a:gd name="csX11" fmla="*/ 52364 w 424354"/>
              <a:gd name="csY11" fmla="*/ 104725 h 110060"/>
              <a:gd name="csX12" fmla="*/ 58895 w 424354"/>
              <a:gd name="csY12" fmla="*/ 108608 h 110060"/>
              <a:gd name="csX13" fmla="*/ 424355 w 424354"/>
              <a:gd name="csY13" fmla="*/ 108608 h 110060"/>
              <a:gd name="csX14" fmla="*/ 424355 w 424354"/>
              <a:gd name="csY14" fmla="*/ 110046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24355" y="110061"/>
                </a:moveTo>
                <a:lnTo>
                  <a:pt x="58895" y="110061"/>
                </a:lnTo>
                <a:cubicBezTo>
                  <a:pt x="55644" y="110061"/>
                  <a:pt x="52652" y="108277"/>
                  <a:pt x="51098" y="105415"/>
                </a:cubicBezTo>
                <a:lnTo>
                  <a:pt x="1081" y="13087"/>
                </a:lnTo>
                <a:cubicBezTo>
                  <a:pt x="-416" y="10311"/>
                  <a:pt x="-358" y="7032"/>
                  <a:pt x="1253" y="4328"/>
                </a:cubicBezTo>
                <a:cubicBezTo>
                  <a:pt x="2864" y="1625"/>
                  <a:pt x="5713" y="0"/>
                  <a:pt x="8878" y="0"/>
                </a:cubicBezTo>
                <a:lnTo>
                  <a:pt x="424355" y="0"/>
                </a:lnTo>
                <a:lnTo>
                  <a:pt x="424355" y="1438"/>
                </a:lnTo>
                <a:lnTo>
                  <a:pt x="8878" y="1438"/>
                </a:lnTo>
                <a:cubicBezTo>
                  <a:pt x="6231" y="1438"/>
                  <a:pt x="3843" y="2790"/>
                  <a:pt x="2490" y="5062"/>
                </a:cubicBezTo>
                <a:cubicBezTo>
                  <a:pt x="1138" y="7334"/>
                  <a:pt x="1081" y="10081"/>
                  <a:pt x="2347" y="12397"/>
                </a:cubicBezTo>
                <a:lnTo>
                  <a:pt x="52364" y="104725"/>
                </a:lnTo>
                <a:cubicBezTo>
                  <a:pt x="53659" y="107127"/>
                  <a:pt x="56162" y="108608"/>
                  <a:pt x="58895" y="108608"/>
                </a:cubicBezTo>
                <a:lnTo>
                  <a:pt x="424355" y="108608"/>
                </a:lnTo>
                <a:lnTo>
                  <a:pt x="424355" y="110046"/>
                </a:lnTo>
                <a:close/>
              </a:path>
            </a:pathLst>
          </a:custGeom>
          <a:solidFill>
            <a:schemeClr val="bg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66ECDCB3-BD4D-0C55-B3A7-14EE3E847478}"/>
              </a:ext>
            </a:extLst>
          </p:cNvPr>
          <p:cNvSpPr/>
          <p:nvPr/>
        </p:nvSpPr>
        <p:spPr>
          <a:xfrm>
            <a:off x="5963815" y="1320215"/>
            <a:ext cx="2711347" cy="1220419"/>
          </a:xfrm>
          <a:custGeom>
            <a:avLst/>
            <a:gdLst>
              <a:gd name="csX0" fmla="*/ 233457 w 238952"/>
              <a:gd name="csY0" fmla="*/ 107557 h 107556"/>
              <a:gd name="csX1" fmla="*/ 71392 w 238952"/>
              <a:gd name="csY1" fmla="*/ 107557 h 107556"/>
              <a:gd name="csX2" fmla="*/ 46534 w 238952"/>
              <a:gd name="csY2" fmla="*/ 92758 h 107556"/>
              <a:gd name="csX3" fmla="*/ 660 w 238952"/>
              <a:gd name="csY3" fmla="*/ 8095 h 107556"/>
              <a:gd name="csX4" fmla="*/ 2875 w 238952"/>
              <a:gd name="csY4" fmla="*/ 659 h 107556"/>
              <a:gd name="csX5" fmla="*/ 10312 w 238952"/>
              <a:gd name="csY5" fmla="*/ 2874 h 107556"/>
              <a:gd name="csX6" fmla="*/ 56187 w 238952"/>
              <a:gd name="csY6" fmla="*/ 87537 h 107556"/>
              <a:gd name="csX7" fmla="*/ 71407 w 238952"/>
              <a:gd name="csY7" fmla="*/ 96598 h 107556"/>
              <a:gd name="csX8" fmla="*/ 233472 w 238952"/>
              <a:gd name="csY8" fmla="*/ 96598 h 107556"/>
              <a:gd name="csX9" fmla="*/ 238953 w 238952"/>
              <a:gd name="csY9" fmla="*/ 102077 h 107556"/>
              <a:gd name="csX10" fmla="*/ 233472 w 238952"/>
              <a:gd name="csY10" fmla="*/ 107557 h 1075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38952" h="107556">
                <a:moveTo>
                  <a:pt x="233457" y="107557"/>
                </a:moveTo>
                <a:lnTo>
                  <a:pt x="71392" y="107557"/>
                </a:lnTo>
                <a:cubicBezTo>
                  <a:pt x="61006" y="107557"/>
                  <a:pt x="51483" y="101890"/>
                  <a:pt x="46534" y="92758"/>
                </a:cubicBezTo>
                <a:lnTo>
                  <a:pt x="660" y="8095"/>
                </a:lnTo>
                <a:cubicBezTo>
                  <a:pt x="-779" y="5434"/>
                  <a:pt x="214" y="2112"/>
                  <a:pt x="2875" y="659"/>
                </a:cubicBezTo>
                <a:cubicBezTo>
                  <a:pt x="5536" y="-779"/>
                  <a:pt x="8859" y="214"/>
                  <a:pt x="10312" y="2874"/>
                </a:cubicBezTo>
                <a:lnTo>
                  <a:pt x="56187" y="87537"/>
                </a:lnTo>
                <a:cubicBezTo>
                  <a:pt x="59222" y="93132"/>
                  <a:pt x="65048" y="96598"/>
                  <a:pt x="71407" y="96598"/>
                </a:cubicBezTo>
                <a:lnTo>
                  <a:pt x="233472" y="96598"/>
                </a:lnTo>
                <a:cubicBezTo>
                  <a:pt x="236507" y="96598"/>
                  <a:pt x="238953" y="99057"/>
                  <a:pt x="238953" y="102077"/>
                </a:cubicBezTo>
                <a:cubicBezTo>
                  <a:pt x="238953" y="105097"/>
                  <a:pt x="236493" y="107557"/>
                  <a:pt x="233472" y="107557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AFBCEA5B-55F7-6ADA-9C82-3FB6397385CA}"/>
              </a:ext>
            </a:extLst>
          </p:cNvPr>
          <p:cNvSpPr/>
          <p:nvPr/>
        </p:nvSpPr>
        <p:spPr>
          <a:xfrm>
            <a:off x="1265435" y="1237780"/>
            <a:ext cx="4815071" cy="1248832"/>
          </a:xfrm>
          <a:custGeom>
            <a:avLst/>
            <a:gdLst>
              <a:gd name="csX0" fmla="*/ 415478 w 424354"/>
              <a:gd name="csY0" fmla="*/ 110061 h 110060"/>
              <a:gd name="csX1" fmla="*/ 0 w 424354"/>
              <a:gd name="csY1" fmla="*/ 110061 h 110060"/>
              <a:gd name="csX2" fmla="*/ 0 w 424354"/>
              <a:gd name="csY2" fmla="*/ 108623 h 110060"/>
              <a:gd name="csX3" fmla="*/ 415478 w 424354"/>
              <a:gd name="csY3" fmla="*/ 108623 h 110060"/>
              <a:gd name="csX4" fmla="*/ 421865 w 424354"/>
              <a:gd name="csY4" fmla="*/ 104999 h 110060"/>
              <a:gd name="csX5" fmla="*/ 422008 w 424354"/>
              <a:gd name="csY5" fmla="*/ 97664 h 110060"/>
              <a:gd name="csX6" fmla="*/ 371990 w 424354"/>
              <a:gd name="csY6" fmla="*/ 5335 h 110060"/>
              <a:gd name="csX7" fmla="*/ 365460 w 424354"/>
              <a:gd name="csY7" fmla="*/ 1438 h 110060"/>
              <a:gd name="csX8" fmla="*/ 0 w 424354"/>
              <a:gd name="csY8" fmla="*/ 1438 h 110060"/>
              <a:gd name="csX9" fmla="*/ 0 w 424354"/>
              <a:gd name="csY9" fmla="*/ 0 h 110060"/>
              <a:gd name="csX10" fmla="*/ 365460 w 424354"/>
              <a:gd name="csY10" fmla="*/ 0 h 110060"/>
              <a:gd name="csX11" fmla="*/ 373256 w 424354"/>
              <a:gd name="csY11" fmla="*/ 4645 h 110060"/>
              <a:gd name="csX12" fmla="*/ 423274 w 424354"/>
              <a:gd name="csY12" fmla="*/ 96974 h 110060"/>
              <a:gd name="csX13" fmla="*/ 423101 w 424354"/>
              <a:gd name="csY13" fmla="*/ 105732 h 110060"/>
              <a:gd name="csX14" fmla="*/ 415478 w 424354"/>
              <a:gd name="csY14" fmla="*/ 110061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15478" y="110061"/>
                </a:moveTo>
                <a:lnTo>
                  <a:pt x="0" y="110061"/>
                </a:lnTo>
                <a:lnTo>
                  <a:pt x="0" y="108623"/>
                </a:lnTo>
                <a:lnTo>
                  <a:pt x="415478" y="108623"/>
                </a:lnTo>
                <a:cubicBezTo>
                  <a:pt x="418124" y="108623"/>
                  <a:pt x="420512" y="107271"/>
                  <a:pt x="421865" y="104999"/>
                </a:cubicBezTo>
                <a:cubicBezTo>
                  <a:pt x="423217" y="102726"/>
                  <a:pt x="423274" y="99979"/>
                  <a:pt x="422008" y="97664"/>
                </a:cubicBezTo>
                <a:lnTo>
                  <a:pt x="371990" y="5335"/>
                </a:lnTo>
                <a:cubicBezTo>
                  <a:pt x="370696" y="2934"/>
                  <a:pt x="368193" y="1438"/>
                  <a:pt x="365460" y="1438"/>
                </a:cubicBezTo>
                <a:lnTo>
                  <a:pt x="0" y="1438"/>
                </a:lnTo>
                <a:lnTo>
                  <a:pt x="0" y="0"/>
                </a:lnTo>
                <a:lnTo>
                  <a:pt x="365460" y="0"/>
                </a:lnTo>
                <a:cubicBezTo>
                  <a:pt x="368711" y="0"/>
                  <a:pt x="371703" y="1783"/>
                  <a:pt x="373256" y="4645"/>
                </a:cubicBezTo>
                <a:lnTo>
                  <a:pt x="423274" y="96974"/>
                </a:lnTo>
                <a:cubicBezTo>
                  <a:pt x="424770" y="99750"/>
                  <a:pt x="424713" y="103028"/>
                  <a:pt x="423101" y="105732"/>
                </a:cubicBezTo>
                <a:cubicBezTo>
                  <a:pt x="421491" y="108436"/>
                  <a:pt x="418642" y="110061"/>
                  <a:pt x="415478" y="110061"/>
                </a:cubicBezTo>
                <a:close/>
              </a:path>
            </a:pathLst>
          </a:custGeom>
          <a:solidFill>
            <a:schemeClr val="bg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544F91BD-AE66-FBE3-558C-662EB4F8676C}"/>
              </a:ext>
            </a:extLst>
          </p:cNvPr>
          <p:cNvSpPr/>
          <p:nvPr/>
        </p:nvSpPr>
        <p:spPr>
          <a:xfrm>
            <a:off x="3516997" y="1014384"/>
            <a:ext cx="2711188" cy="1220442"/>
          </a:xfrm>
          <a:custGeom>
            <a:avLst/>
            <a:gdLst>
              <a:gd name="csX0" fmla="*/ 233460 w 238938"/>
              <a:gd name="csY0" fmla="*/ 107559 h 107558"/>
              <a:gd name="csX1" fmla="*/ 228641 w 238938"/>
              <a:gd name="csY1" fmla="*/ 104682 h 107558"/>
              <a:gd name="csX2" fmla="*/ 182766 w 238938"/>
              <a:gd name="csY2" fmla="*/ 20019 h 107558"/>
              <a:gd name="csX3" fmla="*/ 167546 w 238938"/>
              <a:gd name="csY3" fmla="*/ 10958 h 107558"/>
              <a:gd name="csX4" fmla="*/ 5481 w 238938"/>
              <a:gd name="csY4" fmla="*/ 10958 h 107558"/>
              <a:gd name="csX5" fmla="*/ 0 w 238938"/>
              <a:gd name="csY5" fmla="*/ 5479 h 107558"/>
              <a:gd name="csX6" fmla="*/ 5481 w 238938"/>
              <a:gd name="csY6" fmla="*/ 0 h 107558"/>
              <a:gd name="csX7" fmla="*/ 167546 w 238938"/>
              <a:gd name="csY7" fmla="*/ 0 h 107558"/>
              <a:gd name="csX8" fmla="*/ 192404 w 238938"/>
              <a:gd name="csY8" fmla="*/ 14799 h 107558"/>
              <a:gd name="csX9" fmla="*/ 238279 w 238938"/>
              <a:gd name="csY9" fmla="*/ 99462 h 107558"/>
              <a:gd name="csX10" fmla="*/ 236064 w 238938"/>
              <a:gd name="csY10" fmla="*/ 106897 h 107558"/>
              <a:gd name="csX11" fmla="*/ 233460 w 238938"/>
              <a:gd name="csY11" fmla="*/ 107559 h 107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8938" h="107558">
                <a:moveTo>
                  <a:pt x="233460" y="107559"/>
                </a:moveTo>
                <a:cubicBezTo>
                  <a:pt x="231518" y="107559"/>
                  <a:pt x="229633" y="106523"/>
                  <a:pt x="228641" y="104682"/>
                </a:cubicBezTo>
                <a:lnTo>
                  <a:pt x="182766" y="20019"/>
                </a:lnTo>
                <a:cubicBezTo>
                  <a:pt x="179730" y="14425"/>
                  <a:pt x="173904" y="10958"/>
                  <a:pt x="167546" y="10958"/>
                </a:cubicBezTo>
                <a:lnTo>
                  <a:pt x="5481" y="10958"/>
                </a:lnTo>
                <a:cubicBezTo>
                  <a:pt x="2445" y="10958"/>
                  <a:pt x="0" y="8499"/>
                  <a:pt x="0" y="5479"/>
                </a:cubicBezTo>
                <a:cubicBezTo>
                  <a:pt x="0" y="2459"/>
                  <a:pt x="2460" y="0"/>
                  <a:pt x="5481" y="0"/>
                </a:cubicBezTo>
                <a:lnTo>
                  <a:pt x="167546" y="0"/>
                </a:lnTo>
                <a:cubicBezTo>
                  <a:pt x="177932" y="0"/>
                  <a:pt x="187455" y="5666"/>
                  <a:pt x="192404" y="14799"/>
                </a:cubicBezTo>
                <a:lnTo>
                  <a:pt x="238279" y="99462"/>
                </a:lnTo>
                <a:cubicBezTo>
                  <a:pt x="239717" y="102122"/>
                  <a:pt x="238725" y="105444"/>
                  <a:pt x="236064" y="106897"/>
                </a:cubicBezTo>
                <a:cubicBezTo>
                  <a:pt x="235229" y="107343"/>
                  <a:pt x="234337" y="107559"/>
                  <a:pt x="233460" y="107559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DA6294AD-F29B-ED22-D354-7D3B86F05BCF}"/>
              </a:ext>
            </a:extLst>
          </p:cNvPr>
          <p:cNvSpPr/>
          <p:nvPr/>
        </p:nvSpPr>
        <p:spPr>
          <a:xfrm>
            <a:off x="6111494" y="2688812"/>
            <a:ext cx="4815071" cy="1248832"/>
          </a:xfrm>
          <a:custGeom>
            <a:avLst/>
            <a:gdLst>
              <a:gd name="csX0" fmla="*/ 424355 w 424354"/>
              <a:gd name="csY0" fmla="*/ 110061 h 110060"/>
              <a:gd name="csX1" fmla="*/ 58895 w 424354"/>
              <a:gd name="csY1" fmla="*/ 110061 h 110060"/>
              <a:gd name="csX2" fmla="*/ 51098 w 424354"/>
              <a:gd name="csY2" fmla="*/ 105416 h 110060"/>
              <a:gd name="csX3" fmla="*/ 1081 w 424354"/>
              <a:gd name="csY3" fmla="*/ 13087 h 110060"/>
              <a:gd name="csX4" fmla="*/ 1253 w 424354"/>
              <a:gd name="csY4" fmla="*/ 4329 h 110060"/>
              <a:gd name="csX5" fmla="*/ 8878 w 424354"/>
              <a:gd name="csY5" fmla="*/ 0 h 110060"/>
              <a:gd name="csX6" fmla="*/ 424355 w 424354"/>
              <a:gd name="csY6" fmla="*/ 0 h 110060"/>
              <a:gd name="csX7" fmla="*/ 424355 w 424354"/>
              <a:gd name="csY7" fmla="*/ 1438 h 110060"/>
              <a:gd name="csX8" fmla="*/ 8878 w 424354"/>
              <a:gd name="csY8" fmla="*/ 1438 h 110060"/>
              <a:gd name="csX9" fmla="*/ 2490 w 424354"/>
              <a:gd name="csY9" fmla="*/ 5062 h 110060"/>
              <a:gd name="csX10" fmla="*/ 2347 w 424354"/>
              <a:gd name="csY10" fmla="*/ 12397 h 110060"/>
              <a:gd name="csX11" fmla="*/ 52364 w 424354"/>
              <a:gd name="csY11" fmla="*/ 104725 h 110060"/>
              <a:gd name="csX12" fmla="*/ 58895 w 424354"/>
              <a:gd name="csY12" fmla="*/ 108623 h 110060"/>
              <a:gd name="csX13" fmla="*/ 424355 w 424354"/>
              <a:gd name="csY13" fmla="*/ 108623 h 110060"/>
              <a:gd name="csX14" fmla="*/ 424355 w 424354"/>
              <a:gd name="csY14" fmla="*/ 110061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24355" y="110061"/>
                </a:moveTo>
                <a:lnTo>
                  <a:pt x="58895" y="110061"/>
                </a:lnTo>
                <a:cubicBezTo>
                  <a:pt x="55644" y="110061"/>
                  <a:pt x="52652" y="108278"/>
                  <a:pt x="51098" y="105416"/>
                </a:cubicBezTo>
                <a:lnTo>
                  <a:pt x="1081" y="13087"/>
                </a:lnTo>
                <a:cubicBezTo>
                  <a:pt x="-416" y="10312"/>
                  <a:pt x="-358" y="7033"/>
                  <a:pt x="1253" y="4329"/>
                </a:cubicBezTo>
                <a:cubicBezTo>
                  <a:pt x="2864" y="1625"/>
                  <a:pt x="5713" y="0"/>
                  <a:pt x="8878" y="0"/>
                </a:cubicBezTo>
                <a:lnTo>
                  <a:pt x="424355" y="0"/>
                </a:lnTo>
                <a:lnTo>
                  <a:pt x="424355" y="1438"/>
                </a:lnTo>
                <a:lnTo>
                  <a:pt x="8878" y="1438"/>
                </a:lnTo>
                <a:cubicBezTo>
                  <a:pt x="6231" y="1438"/>
                  <a:pt x="3843" y="2790"/>
                  <a:pt x="2490" y="5062"/>
                </a:cubicBezTo>
                <a:cubicBezTo>
                  <a:pt x="1138" y="7335"/>
                  <a:pt x="1081" y="10081"/>
                  <a:pt x="2347" y="12397"/>
                </a:cubicBezTo>
                <a:lnTo>
                  <a:pt x="52364" y="104725"/>
                </a:lnTo>
                <a:cubicBezTo>
                  <a:pt x="53659" y="107127"/>
                  <a:pt x="56162" y="108623"/>
                  <a:pt x="58895" y="108623"/>
                </a:cubicBezTo>
                <a:lnTo>
                  <a:pt x="424355" y="108623"/>
                </a:lnTo>
                <a:lnTo>
                  <a:pt x="424355" y="110061"/>
                </a:lnTo>
                <a:close/>
              </a:path>
            </a:pathLst>
          </a:custGeom>
          <a:solidFill>
            <a:schemeClr val="bg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E0CF70CE-502D-7E52-E5CF-6FAADE60ECF6}"/>
              </a:ext>
            </a:extLst>
          </p:cNvPr>
          <p:cNvSpPr/>
          <p:nvPr/>
        </p:nvSpPr>
        <p:spPr>
          <a:xfrm>
            <a:off x="5963815" y="2940621"/>
            <a:ext cx="2711347" cy="1220419"/>
          </a:xfrm>
          <a:custGeom>
            <a:avLst/>
            <a:gdLst>
              <a:gd name="csX0" fmla="*/ 233457 w 238952"/>
              <a:gd name="csY0" fmla="*/ 107556 h 107556"/>
              <a:gd name="csX1" fmla="*/ 71392 w 238952"/>
              <a:gd name="csY1" fmla="*/ 107556 h 107556"/>
              <a:gd name="csX2" fmla="*/ 46534 w 238952"/>
              <a:gd name="csY2" fmla="*/ 92758 h 107556"/>
              <a:gd name="csX3" fmla="*/ 660 w 238952"/>
              <a:gd name="csY3" fmla="*/ 8095 h 107556"/>
              <a:gd name="csX4" fmla="*/ 2875 w 238952"/>
              <a:gd name="csY4" fmla="*/ 659 h 107556"/>
              <a:gd name="csX5" fmla="*/ 10312 w 238952"/>
              <a:gd name="csY5" fmla="*/ 2874 h 107556"/>
              <a:gd name="csX6" fmla="*/ 56187 w 238952"/>
              <a:gd name="csY6" fmla="*/ 87537 h 107556"/>
              <a:gd name="csX7" fmla="*/ 71407 w 238952"/>
              <a:gd name="csY7" fmla="*/ 96598 h 107556"/>
              <a:gd name="csX8" fmla="*/ 233472 w 238952"/>
              <a:gd name="csY8" fmla="*/ 96598 h 107556"/>
              <a:gd name="csX9" fmla="*/ 238953 w 238952"/>
              <a:gd name="csY9" fmla="*/ 102077 h 107556"/>
              <a:gd name="csX10" fmla="*/ 233472 w 238952"/>
              <a:gd name="csY10" fmla="*/ 107556 h 1075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38952" h="107556">
                <a:moveTo>
                  <a:pt x="233457" y="107556"/>
                </a:moveTo>
                <a:lnTo>
                  <a:pt x="71392" y="107556"/>
                </a:lnTo>
                <a:cubicBezTo>
                  <a:pt x="61006" y="107556"/>
                  <a:pt x="51483" y="101890"/>
                  <a:pt x="46534" y="92758"/>
                </a:cubicBezTo>
                <a:lnTo>
                  <a:pt x="660" y="8095"/>
                </a:lnTo>
                <a:cubicBezTo>
                  <a:pt x="-779" y="5434"/>
                  <a:pt x="214" y="2112"/>
                  <a:pt x="2875" y="659"/>
                </a:cubicBezTo>
                <a:cubicBezTo>
                  <a:pt x="5536" y="-779"/>
                  <a:pt x="8859" y="214"/>
                  <a:pt x="10312" y="2874"/>
                </a:cubicBezTo>
                <a:lnTo>
                  <a:pt x="56187" y="87537"/>
                </a:lnTo>
                <a:cubicBezTo>
                  <a:pt x="59222" y="93132"/>
                  <a:pt x="65048" y="96598"/>
                  <a:pt x="71407" y="96598"/>
                </a:cubicBezTo>
                <a:lnTo>
                  <a:pt x="233472" y="96598"/>
                </a:lnTo>
                <a:cubicBezTo>
                  <a:pt x="236507" y="96598"/>
                  <a:pt x="238953" y="99057"/>
                  <a:pt x="238953" y="102077"/>
                </a:cubicBezTo>
                <a:cubicBezTo>
                  <a:pt x="238953" y="105097"/>
                  <a:pt x="236493" y="107556"/>
                  <a:pt x="233472" y="107556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403F8048-C703-3554-E8AC-EFC1AAC6FE7F}"/>
              </a:ext>
            </a:extLst>
          </p:cNvPr>
          <p:cNvSpPr/>
          <p:nvPr/>
        </p:nvSpPr>
        <p:spPr>
          <a:xfrm>
            <a:off x="1265435" y="2858357"/>
            <a:ext cx="4815071" cy="1248832"/>
          </a:xfrm>
          <a:custGeom>
            <a:avLst/>
            <a:gdLst>
              <a:gd name="csX0" fmla="*/ 415478 w 424354"/>
              <a:gd name="csY0" fmla="*/ 110046 h 110060"/>
              <a:gd name="csX1" fmla="*/ 0 w 424354"/>
              <a:gd name="csY1" fmla="*/ 110046 h 110060"/>
              <a:gd name="csX2" fmla="*/ 0 w 424354"/>
              <a:gd name="csY2" fmla="*/ 108608 h 110060"/>
              <a:gd name="csX3" fmla="*/ 415478 w 424354"/>
              <a:gd name="csY3" fmla="*/ 108608 h 110060"/>
              <a:gd name="csX4" fmla="*/ 421865 w 424354"/>
              <a:gd name="csY4" fmla="*/ 104984 h 110060"/>
              <a:gd name="csX5" fmla="*/ 422008 w 424354"/>
              <a:gd name="csY5" fmla="*/ 97650 h 110060"/>
              <a:gd name="csX6" fmla="*/ 371990 w 424354"/>
              <a:gd name="csY6" fmla="*/ 5321 h 110060"/>
              <a:gd name="csX7" fmla="*/ 365460 w 424354"/>
              <a:gd name="csY7" fmla="*/ 1438 h 110060"/>
              <a:gd name="csX8" fmla="*/ 0 w 424354"/>
              <a:gd name="csY8" fmla="*/ 1438 h 110060"/>
              <a:gd name="csX9" fmla="*/ 0 w 424354"/>
              <a:gd name="csY9" fmla="*/ 0 h 110060"/>
              <a:gd name="csX10" fmla="*/ 365460 w 424354"/>
              <a:gd name="csY10" fmla="*/ 0 h 110060"/>
              <a:gd name="csX11" fmla="*/ 373256 w 424354"/>
              <a:gd name="csY11" fmla="*/ 4645 h 110060"/>
              <a:gd name="csX12" fmla="*/ 423274 w 424354"/>
              <a:gd name="csY12" fmla="*/ 96974 h 110060"/>
              <a:gd name="csX13" fmla="*/ 423101 w 424354"/>
              <a:gd name="csY13" fmla="*/ 105732 h 110060"/>
              <a:gd name="csX14" fmla="*/ 415478 w 424354"/>
              <a:gd name="csY14" fmla="*/ 110061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15478" y="110046"/>
                </a:moveTo>
                <a:lnTo>
                  <a:pt x="0" y="110046"/>
                </a:lnTo>
                <a:lnTo>
                  <a:pt x="0" y="108608"/>
                </a:lnTo>
                <a:lnTo>
                  <a:pt x="415478" y="108608"/>
                </a:lnTo>
                <a:cubicBezTo>
                  <a:pt x="418124" y="108608"/>
                  <a:pt x="420512" y="107256"/>
                  <a:pt x="421865" y="104984"/>
                </a:cubicBezTo>
                <a:cubicBezTo>
                  <a:pt x="423217" y="102712"/>
                  <a:pt x="423274" y="99965"/>
                  <a:pt x="422008" y="97650"/>
                </a:cubicBezTo>
                <a:lnTo>
                  <a:pt x="371990" y="5321"/>
                </a:lnTo>
                <a:cubicBezTo>
                  <a:pt x="370696" y="2919"/>
                  <a:pt x="368193" y="1438"/>
                  <a:pt x="365460" y="1438"/>
                </a:cubicBezTo>
                <a:lnTo>
                  <a:pt x="0" y="1438"/>
                </a:lnTo>
                <a:lnTo>
                  <a:pt x="0" y="0"/>
                </a:lnTo>
                <a:lnTo>
                  <a:pt x="365460" y="0"/>
                </a:lnTo>
                <a:cubicBezTo>
                  <a:pt x="368711" y="0"/>
                  <a:pt x="371703" y="1783"/>
                  <a:pt x="373256" y="4645"/>
                </a:cubicBezTo>
                <a:lnTo>
                  <a:pt x="423274" y="96974"/>
                </a:lnTo>
                <a:cubicBezTo>
                  <a:pt x="424770" y="99749"/>
                  <a:pt x="424713" y="103028"/>
                  <a:pt x="423101" y="105732"/>
                </a:cubicBezTo>
                <a:cubicBezTo>
                  <a:pt x="421491" y="108436"/>
                  <a:pt x="418642" y="110061"/>
                  <a:pt x="415478" y="110061"/>
                </a:cubicBezTo>
                <a:close/>
              </a:path>
            </a:pathLst>
          </a:custGeom>
          <a:solidFill>
            <a:schemeClr val="bg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59956DC2-BD06-BC45-58A0-66C1DDB27B9C}"/>
              </a:ext>
            </a:extLst>
          </p:cNvPr>
          <p:cNvSpPr/>
          <p:nvPr/>
        </p:nvSpPr>
        <p:spPr>
          <a:xfrm>
            <a:off x="3516997" y="2634802"/>
            <a:ext cx="2711188" cy="1220442"/>
          </a:xfrm>
          <a:custGeom>
            <a:avLst/>
            <a:gdLst>
              <a:gd name="csX0" fmla="*/ 233460 w 238938"/>
              <a:gd name="csY0" fmla="*/ 107558 h 107558"/>
              <a:gd name="csX1" fmla="*/ 228641 w 238938"/>
              <a:gd name="csY1" fmla="*/ 104682 h 107558"/>
              <a:gd name="csX2" fmla="*/ 182766 w 238938"/>
              <a:gd name="csY2" fmla="*/ 20019 h 107558"/>
              <a:gd name="csX3" fmla="*/ 167546 w 238938"/>
              <a:gd name="csY3" fmla="*/ 10958 h 107558"/>
              <a:gd name="csX4" fmla="*/ 5481 w 238938"/>
              <a:gd name="csY4" fmla="*/ 10958 h 107558"/>
              <a:gd name="csX5" fmla="*/ 0 w 238938"/>
              <a:gd name="csY5" fmla="*/ 5479 h 107558"/>
              <a:gd name="csX6" fmla="*/ 5481 w 238938"/>
              <a:gd name="csY6" fmla="*/ 0 h 107558"/>
              <a:gd name="csX7" fmla="*/ 167546 w 238938"/>
              <a:gd name="csY7" fmla="*/ 0 h 107558"/>
              <a:gd name="csX8" fmla="*/ 192404 w 238938"/>
              <a:gd name="csY8" fmla="*/ 14798 h 107558"/>
              <a:gd name="csX9" fmla="*/ 238279 w 238938"/>
              <a:gd name="csY9" fmla="*/ 99462 h 107558"/>
              <a:gd name="csX10" fmla="*/ 236064 w 238938"/>
              <a:gd name="csY10" fmla="*/ 106897 h 107558"/>
              <a:gd name="csX11" fmla="*/ 233460 w 238938"/>
              <a:gd name="csY11" fmla="*/ 107558 h 107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8938" h="107558">
                <a:moveTo>
                  <a:pt x="233460" y="107558"/>
                </a:moveTo>
                <a:cubicBezTo>
                  <a:pt x="231518" y="107558"/>
                  <a:pt x="229633" y="106523"/>
                  <a:pt x="228641" y="104682"/>
                </a:cubicBezTo>
                <a:lnTo>
                  <a:pt x="182766" y="20019"/>
                </a:lnTo>
                <a:cubicBezTo>
                  <a:pt x="179730" y="14424"/>
                  <a:pt x="173904" y="10958"/>
                  <a:pt x="167546" y="10958"/>
                </a:cubicBezTo>
                <a:lnTo>
                  <a:pt x="5481" y="10958"/>
                </a:lnTo>
                <a:cubicBezTo>
                  <a:pt x="2445" y="10958"/>
                  <a:pt x="0" y="8499"/>
                  <a:pt x="0" y="5479"/>
                </a:cubicBezTo>
                <a:cubicBezTo>
                  <a:pt x="0" y="2459"/>
                  <a:pt x="2460" y="0"/>
                  <a:pt x="5481" y="0"/>
                </a:cubicBezTo>
                <a:lnTo>
                  <a:pt x="167546" y="0"/>
                </a:lnTo>
                <a:cubicBezTo>
                  <a:pt x="177932" y="0"/>
                  <a:pt x="187455" y="5666"/>
                  <a:pt x="192404" y="14798"/>
                </a:cubicBezTo>
                <a:lnTo>
                  <a:pt x="238279" y="99462"/>
                </a:lnTo>
                <a:cubicBezTo>
                  <a:pt x="239717" y="102122"/>
                  <a:pt x="238725" y="105444"/>
                  <a:pt x="236064" y="106897"/>
                </a:cubicBezTo>
                <a:cubicBezTo>
                  <a:pt x="235229" y="107343"/>
                  <a:pt x="234337" y="107558"/>
                  <a:pt x="233460" y="107558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995F3C28-E5E7-5543-E38F-B35EFEE6C855}"/>
              </a:ext>
            </a:extLst>
          </p:cNvPr>
          <p:cNvSpPr/>
          <p:nvPr/>
        </p:nvSpPr>
        <p:spPr>
          <a:xfrm>
            <a:off x="6111494" y="4371388"/>
            <a:ext cx="4815071" cy="1248832"/>
          </a:xfrm>
          <a:custGeom>
            <a:avLst/>
            <a:gdLst>
              <a:gd name="csX0" fmla="*/ 424355 w 424354"/>
              <a:gd name="csY0" fmla="*/ 110061 h 110060"/>
              <a:gd name="csX1" fmla="*/ 58895 w 424354"/>
              <a:gd name="csY1" fmla="*/ 110061 h 110060"/>
              <a:gd name="csX2" fmla="*/ 51098 w 424354"/>
              <a:gd name="csY2" fmla="*/ 105416 h 110060"/>
              <a:gd name="csX3" fmla="*/ 1081 w 424354"/>
              <a:gd name="csY3" fmla="*/ 13087 h 110060"/>
              <a:gd name="csX4" fmla="*/ 1253 w 424354"/>
              <a:gd name="csY4" fmla="*/ 4329 h 110060"/>
              <a:gd name="csX5" fmla="*/ 8878 w 424354"/>
              <a:gd name="csY5" fmla="*/ 0 h 110060"/>
              <a:gd name="csX6" fmla="*/ 424355 w 424354"/>
              <a:gd name="csY6" fmla="*/ 0 h 110060"/>
              <a:gd name="csX7" fmla="*/ 424355 w 424354"/>
              <a:gd name="csY7" fmla="*/ 1438 h 110060"/>
              <a:gd name="csX8" fmla="*/ 8878 w 424354"/>
              <a:gd name="csY8" fmla="*/ 1438 h 110060"/>
              <a:gd name="csX9" fmla="*/ 2490 w 424354"/>
              <a:gd name="csY9" fmla="*/ 5062 h 110060"/>
              <a:gd name="csX10" fmla="*/ 2347 w 424354"/>
              <a:gd name="csY10" fmla="*/ 12397 h 110060"/>
              <a:gd name="csX11" fmla="*/ 52364 w 424354"/>
              <a:gd name="csY11" fmla="*/ 104725 h 110060"/>
              <a:gd name="csX12" fmla="*/ 58895 w 424354"/>
              <a:gd name="csY12" fmla="*/ 108608 h 110060"/>
              <a:gd name="csX13" fmla="*/ 424355 w 424354"/>
              <a:gd name="csY13" fmla="*/ 108608 h 110060"/>
              <a:gd name="csX14" fmla="*/ 424355 w 424354"/>
              <a:gd name="csY14" fmla="*/ 110046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24355" y="110061"/>
                </a:moveTo>
                <a:lnTo>
                  <a:pt x="58895" y="110061"/>
                </a:lnTo>
                <a:cubicBezTo>
                  <a:pt x="55644" y="110061"/>
                  <a:pt x="52652" y="108278"/>
                  <a:pt x="51098" y="105416"/>
                </a:cubicBezTo>
                <a:lnTo>
                  <a:pt x="1081" y="13087"/>
                </a:lnTo>
                <a:cubicBezTo>
                  <a:pt x="-416" y="10311"/>
                  <a:pt x="-358" y="7032"/>
                  <a:pt x="1253" y="4329"/>
                </a:cubicBezTo>
                <a:cubicBezTo>
                  <a:pt x="2864" y="1625"/>
                  <a:pt x="5713" y="0"/>
                  <a:pt x="8878" y="0"/>
                </a:cubicBezTo>
                <a:lnTo>
                  <a:pt x="424355" y="0"/>
                </a:lnTo>
                <a:lnTo>
                  <a:pt x="424355" y="1438"/>
                </a:lnTo>
                <a:lnTo>
                  <a:pt x="8878" y="1438"/>
                </a:lnTo>
                <a:cubicBezTo>
                  <a:pt x="6231" y="1438"/>
                  <a:pt x="3843" y="2790"/>
                  <a:pt x="2490" y="5062"/>
                </a:cubicBezTo>
                <a:cubicBezTo>
                  <a:pt x="1138" y="7334"/>
                  <a:pt x="1081" y="10081"/>
                  <a:pt x="2347" y="12397"/>
                </a:cubicBezTo>
                <a:lnTo>
                  <a:pt x="52364" y="104725"/>
                </a:lnTo>
                <a:cubicBezTo>
                  <a:pt x="53659" y="107127"/>
                  <a:pt x="56162" y="108608"/>
                  <a:pt x="58895" y="108608"/>
                </a:cubicBezTo>
                <a:lnTo>
                  <a:pt x="424355" y="108608"/>
                </a:lnTo>
                <a:lnTo>
                  <a:pt x="424355" y="110046"/>
                </a:lnTo>
                <a:close/>
              </a:path>
            </a:pathLst>
          </a:custGeom>
          <a:solidFill>
            <a:schemeClr val="bg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F34CD415-5ACB-40B2-3E5A-A9D762FF96B2}"/>
              </a:ext>
            </a:extLst>
          </p:cNvPr>
          <p:cNvSpPr/>
          <p:nvPr/>
        </p:nvSpPr>
        <p:spPr>
          <a:xfrm>
            <a:off x="5963815" y="4623208"/>
            <a:ext cx="2711347" cy="1220419"/>
          </a:xfrm>
          <a:custGeom>
            <a:avLst/>
            <a:gdLst>
              <a:gd name="csX0" fmla="*/ 233457 w 238952"/>
              <a:gd name="csY0" fmla="*/ 107556 h 107556"/>
              <a:gd name="csX1" fmla="*/ 71392 w 238952"/>
              <a:gd name="csY1" fmla="*/ 107556 h 107556"/>
              <a:gd name="csX2" fmla="*/ 46534 w 238952"/>
              <a:gd name="csY2" fmla="*/ 92758 h 107556"/>
              <a:gd name="csX3" fmla="*/ 660 w 238952"/>
              <a:gd name="csY3" fmla="*/ 8095 h 107556"/>
              <a:gd name="csX4" fmla="*/ 2875 w 238952"/>
              <a:gd name="csY4" fmla="*/ 659 h 107556"/>
              <a:gd name="csX5" fmla="*/ 10312 w 238952"/>
              <a:gd name="csY5" fmla="*/ 2874 h 107556"/>
              <a:gd name="csX6" fmla="*/ 56187 w 238952"/>
              <a:gd name="csY6" fmla="*/ 87538 h 107556"/>
              <a:gd name="csX7" fmla="*/ 71407 w 238952"/>
              <a:gd name="csY7" fmla="*/ 96598 h 107556"/>
              <a:gd name="csX8" fmla="*/ 233472 w 238952"/>
              <a:gd name="csY8" fmla="*/ 96598 h 107556"/>
              <a:gd name="csX9" fmla="*/ 238953 w 238952"/>
              <a:gd name="csY9" fmla="*/ 102077 h 107556"/>
              <a:gd name="csX10" fmla="*/ 233472 w 238952"/>
              <a:gd name="csY10" fmla="*/ 107556 h 1075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38952" h="107556">
                <a:moveTo>
                  <a:pt x="233457" y="107556"/>
                </a:moveTo>
                <a:lnTo>
                  <a:pt x="71392" y="107556"/>
                </a:lnTo>
                <a:cubicBezTo>
                  <a:pt x="61006" y="107556"/>
                  <a:pt x="51483" y="101890"/>
                  <a:pt x="46534" y="92758"/>
                </a:cubicBezTo>
                <a:lnTo>
                  <a:pt x="660" y="8095"/>
                </a:lnTo>
                <a:cubicBezTo>
                  <a:pt x="-779" y="5434"/>
                  <a:pt x="214" y="2112"/>
                  <a:pt x="2875" y="659"/>
                </a:cubicBezTo>
                <a:cubicBezTo>
                  <a:pt x="5536" y="-779"/>
                  <a:pt x="8859" y="214"/>
                  <a:pt x="10312" y="2874"/>
                </a:cubicBezTo>
                <a:lnTo>
                  <a:pt x="56187" y="87538"/>
                </a:lnTo>
                <a:cubicBezTo>
                  <a:pt x="59222" y="93132"/>
                  <a:pt x="65048" y="96598"/>
                  <a:pt x="71407" y="96598"/>
                </a:cubicBezTo>
                <a:lnTo>
                  <a:pt x="233472" y="96598"/>
                </a:lnTo>
                <a:cubicBezTo>
                  <a:pt x="236507" y="96598"/>
                  <a:pt x="238953" y="99057"/>
                  <a:pt x="238953" y="102077"/>
                </a:cubicBezTo>
                <a:cubicBezTo>
                  <a:pt x="238953" y="105097"/>
                  <a:pt x="236493" y="107556"/>
                  <a:pt x="233472" y="107556"/>
                </a:cubicBez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13">
            <a:extLst>
              <a:ext uri="{FF2B5EF4-FFF2-40B4-BE49-F238E27FC236}">
                <a16:creationId xmlns:a16="http://schemas.microsoft.com/office/drawing/2014/main" id="{2ADFEB4C-9C23-E0BF-FA7F-B213DC611225}"/>
              </a:ext>
            </a:extLst>
          </p:cNvPr>
          <p:cNvSpPr/>
          <p:nvPr/>
        </p:nvSpPr>
        <p:spPr>
          <a:xfrm>
            <a:off x="1265435" y="4540932"/>
            <a:ext cx="4815071" cy="1248832"/>
          </a:xfrm>
          <a:custGeom>
            <a:avLst/>
            <a:gdLst>
              <a:gd name="csX0" fmla="*/ 415478 w 424354"/>
              <a:gd name="csY0" fmla="*/ 110046 h 110060"/>
              <a:gd name="csX1" fmla="*/ 0 w 424354"/>
              <a:gd name="csY1" fmla="*/ 110046 h 110060"/>
              <a:gd name="csX2" fmla="*/ 0 w 424354"/>
              <a:gd name="csY2" fmla="*/ 108608 h 110060"/>
              <a:gd name="csX3" fmla="*/ 415478 w 424354"/>
              <a:gd name="csY3" fmla="*/ 108608 h 110060"/>
              <a:gd name="csX4" fmla="*/ 421865 w 424354"/>
              <a:gd name="csY4" fmla="*/ 104984 h 110060"/>
              <a:gd name="csX5" fmla="*/ 422008 w 424354"/>
              <a:gd name="csY5" fmla="*/ 97650 h 110060"/>
              <a:gd name="csX6" fmla="*/ 371990 w 424354"/>
              <a:gd name="csY6" fmla="*/ 5321 h 110060"/>
              <a:gd name="csX7" fmla="*/ 365460 w 424354"/>
              <a:gd name="csY7" fmla="*/ 1438 h 110060"/>
              <a:gd name="csX8" fmla="*/ 0 w 424354"/>
              <a:gd name="csY8" fmla="*/ 1438 h 110060"/>
              <a:gd name="csX9" fmla="*/ 0 w 424354"/>
              <a:gd name="csY9" fmla="*/ 0 h 110060"/>
              <a:gd name="csX10" fmla="*/ 365460 w 424354"/>
              <a:gd name="csY10" fmla="*/ 0 h 110060"/>
              <a:gd name="csX11" fmla="*/ 373256 w 424354"/>
              <a:gd name="csY11" fmla="*/ 4645 h 110060"/>
              <a:gd name="csX12" fmla="*/ 423274 w 424354"/>
              <a:gd name="csY12" fmla="*/ 96974 h 110060"/>
              <a:gd name="csX13" fmla="*/ 423101 w 424354"/>
              <a:gd name="csY13" fmla="*/ 105732 h 110060"/>
              <a:gd name="csX14" fmla="*/ 415478 w 424354"/>
              <a:gd name="csY14" fmla="*/ 110061 h 1100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24354" h="110060">
                <a:moveTo>
                  <a:pt x="415478" y="110046"/>
                </a:moveTo>
                <a:lnTo>
                  <a:pt x="0" y="110046"/>
                </a:lnTo>
                <a:lnTo>
                  <a:pt x="0" y="108608"/>
                </a:lnTo>
                <a:lnTo>
                  <a:pt x="415478" y="108608"/>
                </a:lnTo>
                <a:cubicBezTo>
                  <a:pt x="418124" y="108608"/>
                  <a:pt x="420512" y="107257"/>
                  <a:pt x="421865" y="104984"/>
                </a:cubicBezTo>
                <a:cubicBezTo>
                  <a:pt x="423217" y="102712"/>
                  <a:pt x="423274" y="99965"/>
                  <a:pt x="422008" y="97650"/>
                </a:cubicBezTo>
                <a:lnTo>
                  <a:pt x="371990" y="5321"/>
                </a:lnTo>
                <a:cubicBezTo>
                  <a:pt x="370696" y="2919"/>
                  <a:pt x="368193" y="1438"/>
                  <a:pt x="365460" y="1438"/>
                </a:cubicBezTo>
                <a:lnTo>
                  <a:pt x="0" y="1438"/>
                </a:lnTo>
                <a:lnTo>
                  <a:pt x="0" y="0"/>
                </a:lnTo>
                <a:lnTo>
                  <a:pt x="365460" y="0"/>
                </a:lnTo>
                <a:cubicBezTo>
                  <a:pt x="368711" y="0"/>
                  <a:pt x="371703" y="1783"/>
                  <a:pt x="373256" y="4645"/>
                </a:cubicBezTo>
                <a:lnTo>
                  <a:pt x="423274" y="96974"/>
                </a:lnTo>
                <a:cubicBezTo>
                  <a:pt x="424770" y="99750"/>
                  <a:pt x="424713" y="103029"/>
                  <a:pt x="423101" y="105732"/>
                </a:cubicBezTo>
                <a:cubicBezTo>
                  <a:pt x="421491" y="108436"/>
                  <a:pt x="418642" y="110061"/>
                  <a:pt x="415478" y="110061"/>
                </a:cubicBezTo>
                <a:close/>
              </a:path>
            </a:pathLst>
          </a:custGeom>
          <a:solidFill>
            <a:schemeClr val="bg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14">
            <a:extLst>
              <a:ext uri="{FF2B5EF4-FFF2-40B4-BE49-F238E27FC236}">
                <a16:creationId xmlns:a16="http://schemas.microsoft.com/office/drawing/2014/main" id="{ECDD5B91-1D76-4878-A64A-6B585EC213AF}"/>
              </a:ext>
            </a:extLst>
          </p:cNvPr>
          <p:cNvSpPr/>
          <p:nvPr/>
        </p:nvSpPr>
        <p:spPr>
          <a:xfrm>
            <a:off x="3516997" y="4317377"/>
            <a:ext cx="2711188" cy="1220442"/>
          </a:xfrm>
          <a:custGeom>
            <a:avLst/>
            <a:gdLst>
              <a:gd name="csX0" fmla="*/ 233460 w 238938"/>
              <a:gd name="csY0" fmla="*/ 107559 h 107558"/>
              <a:gd name="csX1" fmla="*/ 228641 w 238938"/>
              <a:gd name="csY1" fmla="*/ 104682 h 107558"/>
              <a:gd name="csX2" fmla="*/ 182766 w 238938"/>
              <a:gd name="csY2" fmla="*/ 20019 h 107558"/>
              <a:gd name="csX3" fmla="*/ 167546 w 238938"/>
              <a:gd name="csY3" fmla="*/ 10959 h 107558"/>
              <a:gd name="csX4" fmla="*/ 5481 w 238938"/>
              <a:gd name="csY4" fmla="*/ 10959 h 107558"/>
              <a:gd name="csX5" fmla="*/ 0 w 238938"/>
              <a:gd name="csY5" fmla="*/ 5479 h 107558"/>
              <a:gd name="csX6" fmla="*/ 5481 w 238938"/>
              <a:gd name="csY6" fmla="*/ 0 h 107558"/>
              <a:gd name="csX7" fmla="*/ 167546 w 238938"/>
              <a:gd name="csY7" fmla="*/ 0 h 107558"/>
              <a:gd name="csX8" fmla="*/ 192404 w 238938"/>
              <a:gd name="csY8" fmla="*/ 14799 h 107558"/>
              <a:gd name="csX9" fmla="*/ 238279 w 238938"/>
              <a:gd name="csY9" fmla="*/ 99462 h 107558"/>
              <a:gd name="csX10" fmla="*/ 236064 w 238938"/>
              <a:gd name="csY10" fmla="*/ 106897 h 107558"/>
              <a:gd name="csX11" fmla="*/ 233460 w 238938"/>
              <a:gd name="csY11" fmla="*/ 107559 h 1075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38938" h="107558">
                <a:moveTo>
                  <a:pt x="233460" y="107559"/>
                </a:moveTo>
                <a:cubicBezTo>
                  <a:pt x="231518" y="107559"/>
                  <a:pt x="229633" y="106523"/>
                  <a:pt x="228641" y="104682"/>
                </a:cubicBezTo>
                <a:lnTo>
                  <a:pt x="182766" y="20019"/>
                </a:lnTo>
                <a:cubicBezTo>
                  <a:pt x="179730" y="14425"/>
                  <a:pt x="173904" y="10959"/>
                  <a:pt x="167546" y="10959"/>
                </a:cubicBezTo>
                <a:lnTo>
                  <a:pt x="5481" y="10959"/>
                </a:lnTo>
                <a:cubicBezTo>
                  <a:pt x="2445" y="10959"/>
                  <a:pt x="0" y="8499"/>
                  <a:pt x="0" y="5479"/>
                </a:cubicBezTo>
                <a:cubicBezTo>
                  <a:pt x="0" y="2459"/>
                  <a:pt x="2460" y="0"/>
                  <a:pt x="5481" y="0"/>
                </a:cubicBezTo>
                <a:lnTo>
                  <a:pt x="167546" y="0"/>
                </a:lnTo>
                <a:cubicBezTo>
                  <a:pt x="177932" y="0"/>
                  <a:pt x="187455" y="5666"/>
                  <a:pt x="192404" y="14799"/>
                </a:cubicBezTo>
                <a:lnTo>
                  <a:pt x="238279" y="99462"/>
                </a:lnTo>
                <a:cubicBezTo>
                  <a:pt x="239717" y="102122"/>
                  <a:pt x="238725" y="105444"/>
                  <a:pt x="236064" y="106897"/>
                </a:cubicBezTo>
                <a:cubicBezTo>
                  <a:pt x="235229" y="107343"/>
                  <a:pt x="234337" y="107559"/>
                  <a:pt x="233460" y="107559"/>
                </a:cubicBez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3" name="Graphic 13" descr="Bullseye with solid fill">
            <a:extLst>
              <a:ext uri="{FF2B5EF4-FFF2-40B4-BE49-F238E27FC236}">
                <a16:creationId xmlns:a16="http://schemas.microsoft.com/office/drawing/2014/main" id="{A58745A8-A657-2E19-9F5B-728AB3753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3345" y="5125988"/>
            <a:ext cx="548640" cy="548640"/>
          </a:xfrm>
          <a:prstGeom prst="rect">
            <a:avLst/>
          </a:prstGeom>
        </p:spPr>
      </p:pic>
      <p:pic>
        <p:nvPicPr>
          <p:cNvPr id="30" name="Graphic 15" descr="Gears with solid fill">
            <a:extLst>
              <a:ext uri="{FF2B5EF4-FFF2-40B4-BE49-F238E27FC236}">
                <a16:creationId xmlns:a16="http://schemas.microsoft.com/office/drawing/2014/main" id="{76C42826-E4A4-01A1-D3FB-6DB9398423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40015" y="2766636"/>
            <a:ext cx="548640" cy="548640"/>
          </a:xfrm>
          <a:prstGeom prst="rect">
            <a:avLst/>
          </a:prstGeom>
        </p:spPr>
      </p:pic>
      <p:pic>
        <p:nvPicPr>
          <p:cNvPr id="31" name="Graphic 16" descr="Hourglass 30% with solid fill">
            <a:extLst>
              <a:ext uri="{FF2B5EF4-FFF2-40B4-BE49-F238E27FC236}">
                <a16:creationId xmlns:a16="http://schemas.microsoft.com/office/drawing/2014/main" id="{C7BC4319-1424-0DB4-6632-339837DAEE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3345" y="3443413"/>
            <a:ext cx="548640" cy="548640"/>
          </a:xfrm>
          <a:prstGeom prst="rect">
            <a:avLst/>
          </a:prstGeom>
        </p:spPr>
      </p:pic>
      <p:pic>
        <p:nvPicPr>
          <p:cNvPr id="34" name="Graphic 17" descr="Lightbulb with solid fill">
            <a:extLst>
              <a:ext uri="{FF2B5EF4-FFF2-40B4-BE49-F238E27FC236}">
                <a16:creationId xmlns:a16="http://schemas.microsoft.com/office/drawing/2014/main" id="{C26C5AD8-527E-DC05-4FDA-20F29BDFF8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40015" y="1146230"/>
            <a:ext cx="548640" cy="548640"/>
          </a:xfrm>
          <a:prstGeom prst="rect">
            <a:avLst/>
          </a:prstGeom>
        </p:spPr>
      </p:pic>
      <p:pic>
        <p:nvPicPr>
          <p:cNvPr id="35" name="Graphic 18" descr="Research with solid fill">
            <a:extLst>
              <a:ext uri="{FF2B5EF4-FFF2-40B4-BE49-F238E27FC236}">
                <a16:creationId xmlns:a16="http://schemas.microsoft.com/office/drawing/2014/main" id="{4A990DA4-E8A5-9796-36A3-0D6889912C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03345" y="1822836"/>
            <a:ext cx="548640" cy="548640"/>
          </a:xfrm>
          <a:prstGeom prst="rect">
            <a:avLst/>
          </a:prstGeom>
        </p:spPr>
      </p:pic>
      <p:pic>
        <p:nvPicPr>
          <p:cNvPr id="36" name="Graphic 19" descr="Eye with solid fill">
            <a:extLst>
              <a:ext uri="{FF2B5EF4-FFF2-40B4-BE49-F238E27FC236}">
                <a16:creationId xmlns:a16="http://schemas.microsoft.com/office/drawing/2014/main" id="{6DC633F8-8852-53FD-86EF-B1A7811000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40015" y="4449212"/>
            <a:ext cx="548640" cy="548640"/>
          </a:xfrm>
          <a:prstGeom prst="rect">
            <a:avLst/>
          </a:prstGeom>
        </p:spPr>
      </p:pic>
      <p:grpSp>
        <p:nvGrpSpPr>
          <p:cNvPr id="37" name="Group 54">
            <a:extLst>
              <a:ext uri="{FF2B5EF4-FFF2-40B4-BE49-F238E27FC236}">
                <a16:creationId xmlns:a16="http://schemas.microsoft.com/office/drawing/2014/main" id="{8C8529DB-3EFF-D244-C7BC-83330E7B5D2C}"/>
              </a:ext>
            </a:extLst>
          </p:cNvPr>
          <p:cNvGrpSpPr/>
          <p:nvPr/>
        </p:nvGrpSpPr>
        <p:grpSpPr>
          <a:xfrm>
            <a:off x="7211962" y="4415515"/>
            <a:ext cx="3647423" cy="1105487"/>
            <a:chOff x="8921977" y="4652338"/>
            <a:chExt cx="2926080" cy="1105487"/>
          </a:xfrm>
        </p:grpSpPr>
        <p:sp>
          <p:nvSpPr>
            <p:cNvPr id="38" name="TextBox 55">
              <a:extLst>
                <a:ext uri="{FF2B5EF4-FFF2-40B4-BE49-F238E27FC236}">
                  <a16:creationId xmlns:a16="http://schemas.microsoft.com/office/drawing/2014/main" id="{76C6917A-F7FB-864D-61DE-648C13A2D25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56">
              <a:extLst>
                <a:ext uri="{FF2B5EF4-FFF2-40B4-BE49-F238E27FC236}">
                  <a16:creationId xmlns:a16="http://schemas.microsoft.com/office/drawing/2014/main" id="{208683AC-70E5-2994-6381-A852EF31F0C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0" name="Group 54">
            <a:extLst>
              <a:ext uri="{FF2B5EF4-FFF2-40B4-BE49-F238E27FC236}">
                <a16:creationId xmlns:a16="http://schemas.microsoft.com/office/drawing/2014/main" id="{7DFE1AEB-5AA6-9E93-EDA2-CBF5252B50BD}"/>
              </a:ext>
            </a:extLst>
          </p:cNvPr>
          <p:cNvGrpSpPr/>
          <p:nvPr/>
        </p:nvGrpSpPr>
        <p:grpSpPr>
          <a:xfrm>
            <a:off x="7211962" y="2732939"/>
            <a:ext cx="3647423" cy="1105487"/>
            <a:chOff x="8921977" y="4652338"/>
            <a:chExt cx="2926080" cy="1105487"/>
          </a:xfrm>
        </p:grpSpPr>
        <p:sp>
          <p:nvSpPr>
            <p:cNvPr id="47" name="TextBox 55">
              <a:extLst>
                <a:ext uri="{FF2B5EF4-FFF2-40B4-BE49-F238E27FC236}">
                  <a16:creationId xmlns:a16="http://schemas.microsoft.com/office/drawing/2014/main" id="{E9045834-5008-F46A-864B-0F709CB1C41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56">
              <a:extLst>
                <a:ext uri="{FF2B5EF4-FFF2-40B4-BE49-F238E27FC236}">
                  <a16:creationId xmlns:a16="http://schemas.microsoft.com/office/drawing/2014/main" id="{9C68F2FB-3EFF-E599-3D01-5B78DB1FFAD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2" name="Group 54">
            <a:extLst>
              <a:ext uri="{FF2B5EF4-FFF2-40B4-BE49-F238E27FC236}">
                <a16:creationId xmlns:a16="http://schemas.microsoft.com/office/drawing/2014/main" id="{53C37D1E-A672-A0D8-5F1D-2F2D3D3BF2F3}"/>
              </a:ext>
            </a:extLst>
          </p:cNvPr>
          <p:cNvGrpSpPr/>
          <p:nvPr/>
        </p:nvGrpSpPr>
        <p:grpSpPr>
          <a:xfrm>
            <a:off x="7211962" y="1112533"/>
            <a:ext cx="3647423" cy="1105487"/>
            <a:chOff x="8921977" y="4652338"/>
            <a:chExt cx="2926080" cy="1105487"/>
          </a:xfrm>
        </p:grpSpPr>
        <p:sp>
          <p:nvSpPr>
            <p:cNvPr id="54" name="TextBox 55">
              <a:extLst>
                <a:ext uri="{FF2B5EF4-FFF2-40B4-BE49-F238E27FC236}">
                  <a16:creationId xmlns:a16="http://schemas.microsoft.com/office/drawing/2014/main" id="{D45FA02B-428B-2E8E-889D-76F55D9EE63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6">
              <a:extLst>
                <a:ext uri="{FF2B5EF4-FFF2-40B4-BE49-F238E27FC236}">
                  <a16:creationId xmlns:a16="http://schemas.microsoft.com/office/drawing/2014/main" id="{C3222339-974B-662E-DACD-E17C3190FB7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6" name="Group 66">
            <a:extLst>
              <a:ext uri="{FF2B5EF4-FFF2-40B4-BE49-F238E27FC236}">
                <a16:creationId xmlns:a16="http://schemas.microsoft.com/office/drawing/2014/main" id="{BCB4FCD5-E5B3-B8B2-69FD-E9E1C2E7E2D0}"/>
              </a:ext>
            </a:extLst>
          </p:cNvPr>
          <p:cNvGrpSpPr/>
          <p:nvPr/>
        </p:nvGrpSpPr>
        <p:grpSpPr>
          <a:xfrm>
            <a:off x="1265434" y="1281907"/>
            <a:ext cx="3774399" cy="1105487"/>
            <a:chOff x="332936" y="2627766"/>
            <a:chExt cx="2926080" cy="1105487"/>
          </a:xfrm>
        </p:grpSpPr>
        <p:sp>
          <p:nvSpPr>
            <p:cNvPr id="57" name="TextBox 67">
              <a:extLst>
                <a:ext uri="{FF2B5EF4-FFF2-40B4-BE49-F238E27FC236}">
                  <a16:creationId xmlns:a16="http://schemas.microsoft.com/office/drawing/2014/main" id="{104C99A7-4107-50E6-CC0D-82EFCE3451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68">
              <a:extLst>
                <a:ext uri="{FF2B5EF4-FFF2-40B4-BE49-F238E27FC236}">
                  <a16:creationId xmlns:a16="http://schemas.microsoft.com/office/drawing/2014/main" id="{8BEF4693-A72F-9A20-EC79-D65F9086C1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0" name="Group 66">
            <a:extLst>
              <a:ext uri="{FF2B5EF4-FFF2-40B4-BE49-F238E27FC236}">
                <a16:creationId xmlns:a16="http://schemas.microsoft.com/office/drawing/2014/main" id="{37FFC7F6-EC09-3426-AC6F-FA45F2CA0842}"/>
              </a:ext>
            </a:extLst>
          </p:cNvPr>
          <p:cNvGrpSpPr/>
          <p:nvPr/>
        </p:nvGrpSpPr>
        <p:grpSpPr>
          <a:xfrm>
            <a:off x="1265434" y="2902484"/>
            <a:ext cx="3774399" cy="1105487"/>
            <a:chOff x="332936" y="2627766"/>
            <a:chExt cx="2926080" cy="1105487"/>
          </a:xfrm>
        </p:grpSpPr>
        <p:sp>
          <p:nvSpPr>
            <p:cNvPr id="61" name="TextBox 67">
              <a:extLst>
                <a:ext uri="{FF2B5EF4-FFF2-40B4-BE49-F238E27FC236}">
                  <a16:creationId xmlns:a16="http://schemas.microsoft.com/office/drawing/2014/main" id="{0CC9BF97-D508-7CB8-7F57-B4ADA1670A0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2" name="TextBox 68">
              <a:extLst>
                <a:ext uri="{FF2B5EF4-FFF2-40B4-BE49-F238E27FC236}">
                  <a16:creationId xmlns:a16="http://schemas.microsoft.com/office/drawing/2014/main" id="{14D3135D-C4AE-1405-62E1-C21FC69085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3" name="Group 66">
            <a:extLst>
              <a:ext uri="{FF2B5EF4-FFF2-40B4-BE49-F238E27FC236}">
                <a16:creationId xmlns:a16="http://schemas.microsoft.com/office/drawing/2014/main" id="{EFA465E1-DB84-C534-8101-482DBF8E35F6}"/>
              </a:ext>
            </a:extLst>
          </p:cNvPr>
          <p:cNvGrpSpPr/>
          <p:nvPr/>
        </p:nvGrpSpPr>
        <p:grpSpPr>
          <a:xfrm>
            <a:off x="1265434" y="4585059"/>
            <a:ext cx="3774399" cy="1105487"/>
            <a:chOff x="332936" y="2627766"/>
            <a:chExt cx="2926080" cy="1105487"/>
          </a:xfrm>
        </p:grpSpPr>
        <p:sp>
          <p:nvSpPr>
            <p:cNvPr id="64" name="TextBox 67">
              <a:extLst>
                <a:ext uri="{FF2B5EF4-FFF2-40B4-BE49-F238E27FC236}">
                  <a16:creationId xmlns:a16="http://schemas.microsoft.com/office/drawing/2014/main" id="{55AA81A7-4486-C00E-0AB9-4B12A7F70BD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5" name="TextBox 68">
              <a:extLst>
                <a:ext uri="{FF2B5EF4-FFF2-40B4-BE49-F238E27FC236}">
                  <a16:creationId xmlns:a16="http://schemas.microsoft.com/office/drawing/2014/main" id="{C1B7FD95-4FDC-2B72-F228-69AF715C64B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4202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9499</TotalTime>
  <Words>434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Dual Flow Comparison Diagram – Slide Template</vt:lpstr>
      <vt:lpstr>Dual Flow Comparison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Flow Comparison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2026-01-21T18:47:51Z</dcterms:modified>
  <cp:category>Text &amp; Tables</cp:category>
</cp:coreProperties>
</file>