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310" y="1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35754-929B-A998-F5C8-367B7F544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06D09C-334A-FFDA-5A74-5E9633D59A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232110-9CDD-D28F-C659-83FE55DBC9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F90977-54C3-ABBE-9093-105D1A3F39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1610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Pinned Notes – Slide Template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61B1642F-67DE-1ADC-0A3A-CDB683E39BA8}"/>
              </a:ext>
            </a:extLst>
          </p:cNvPr>
          <p:cNvGrpSpPr/>
          <p:nvPr/>
        </p:nvGrpSpPr>
        <p:grpSpPr>
          <a:xfrm>
            <a:off x="1017215" y="1691612"/>
            <a:ext cx="3064976" cy="3474775"/>
            <a:chOff x="1017215" y="1691612"/>
            <a:chExt cx="3064976" cy="3474775"/>
          </a:xfrm>
        </p:grpSpPr>
        <p:sp>
          <p:nvSpPr>
            <p:cNvPr id="11" name="Forme libre 504">
              <a:extLst>
                <a:ext uri="{FF2B5EF4-FFF2-40B4-BE49-F238E27FC236}">
                  <a16:creationId xmlns:a16="http://schemas.microsoft.com/office/drawing/2014/main" id="{95F7084C-8063-048B-4017-55D050F5D9AB}"/>
                </a:ext>
              </a:extLst>
            </p:cNvPr>
            <p:cNvSpPr/>
            <p:nvPr/>
          </p:nvSpPr>
          <p:spPr>
            <a:xfrm>
              <a:off x="1017215" y="1691612"/>
              <a:ext cx="3064976" cy="3474775"/>
            </a:xfrm>
            <a:custGeom>
              <a:avLst/>
              <a:gdLst>
                <a:gd name="csX0" fmla="*/ 312248 w 345510"/>
                <a:gd name="csY0" fmla="*/ 20637 h 391706"/>
                <a:gd name="csX1" fmla="*/ 313082 w 345510"/>
                <a:gd name="csY1" fmla="*/ 29755 h 391706"/>
                <a:gd name="csX2" fmla="*/ 316765 w 345510"/>
                <a:gd name="csY2" fmla="*/ 35723 h 391706"/>
                <a:gd name="csX3" fmla="*/ 321742 w 345510"/>
                <a:gd name="csY3" fmla="*/ 44022 h 391706"/>
                <a:gd name="csX4" fmla="*/ 310767 w 345510"/>
                <a:gd name="csY4" fmla="*/ 53312 h 391706"/>
                <a:gd name="csX5" fmla="*/ 300798 w 345510"/>
                <a:gd name="csY5" fmla="*/ 43993 h 391706"/>
                <a:gd name="csX6" fmla="*/ 304394 w 345510"/>
                <a:gd name="csY6" fmla="*/ 34889 h 391706"/>
                <a:gd name="csX7" fmla="*/ 306911 w 345510"/>
                <a:gd name="csY7" fmla="*/ 29223 h 391706"/>
                <a:gd name="csX8" fmla="*/ 306077 w 345510"/>
                <a:gd name="csY8" fmla="*/ 20235 h 391706"/>
                <a:gd name="csX9" fmla="*/ 286268 w 345510"/>
                <a:gd name="csY9" fmla="*/ 18926 h 391706"/>
                <a:gd name="csX10" fmla="*/ 287117 w 345510"/>
                <a:gd name="csY10" fmla="*/ 28130 h 391706"/>
                <a:gd name="csX11" fmla="*/ 290800 w 345510"/>
                <a:gd name="csY11" fmla="*/ 34156 h 391706"/>
                <a:gd name="csX12" fmla="*/ 295792 w 345510"/>
                <a:gd name="csY12" fmla="*/ 42526 h 391706"/>
                <a:gd name="csX13" fmla="*/ 284830 w 345510"/>
                <a:gd name="csY13" fmla="*/ 51917 h 391706"/>
                <a:gd name="csX14" fmla="*/ 274846 w 345510"/>
                <a:gd name="csY14" fmla="*/ 42511 h 391706"/>
                <a:gd name="csX15" fmla="*/ 278428 w 345510"/>
                <a:gd name="csY15" fmla="*/ 33322 h 391706"/>
                <a:gd name="csX16" fmla="*/ 280931 w 345510"/>
                <a:gd name="csY16" fmla="*/ 27598 h 391706"/>
                <a:gd name="csX17" fmla="*/ 280097 w 345510"/>
                <a:gd name="csY17" fmla="*/ 18523 h 391706"/>
                <a:gd name="csX18" fmla="*/ 260288 w 345510"/>
                <a:gd name="csY18" fmla="*/ 17215 h 391706"/>
                <a:gd name="csX19" fmla="*/ 261152 w 345510"/>
                <a:gd name="csY19" fmla="*/ 26505 h 391706"/>
                <a:gd name="csX20" fmla="*/ 264834 w 345510"/>
                <a:gd name="csY20" fmla="*/ 32588 h 391706"/>
                <a:gd name="csX21" fmla="*/ 269826 w 345510"/>
                <a:gd name="csY21" fmla="*/ 41045 h 391706"/>
                <a:gd name="csX22" fmla="*/ 258879 w 345510"/>
                <a:gd name="csY22" fmla="*/ 50522 h 391706"/>
                <a:gd name="csX23" fmla="*/ 248895 w 345510"/>
                <a:gd name="csY23" fmla="*/ 41030 h 391706"/>
                <a:gd name="csX24" fmla="*/ 252477 w 345510"/>
                <a:gd name="csY24" fmla="*/ 31740 h 391706"/>
                <a:gd name="csX25" fmla="*/ 254980 w 345510"/>
                <a:gd name="csY25" fmla="*/ 25958 h 391706"/>
                <a:gd name="csX26" fmla="*/ 254131 w 345510"/>
                <a:gd name="csY26" fmla="*/ 16798 h 391706"/>
                <a:gd name="csX27" fmla="*/ 234323 w 345510"/>
                <a:gd name="csY27" fmla="*/ 15489 h 391706"/>
                <a:gd name="csX28" fmla="*/ 235186 w 345510"/>
                <a:gd name="csY28" fmla="*/ 24880 h 391706"/>
                <a:gd name="csX29" fmla="*/ 238883 w 345510"/>
                <a:gd name="csY29" fmla="*/ 31021 h 391706"/>
                <a:gd name="csX30" fmla="*/ 243889 w 345510"/>
                <a:gd name="csY30" fmla="*/ 39549 h 391706"/>
                <a:gd name="csX31" fmla="*/ 232942 w 345510"/>
                <a:gd name="csY31" fmla="*/ 49127 h 391706"/>
                <a:gd name="csX32" fmla="*/ 222944 w 345510"/>
                <a:gd name="csY32" fmla="*/ 39549 h 391706"/>
                <a:gd name="csX33" fmla="*/ 226512 w 345510"/>
                <a:gd name="csY33" fmla="*/ 30172 h 391706"/>
                <a:gd name="csX34" fmla="*/ 229015 w 345510"/>
                <a:gd name="csY34" fmla="*/ 24333 h 391706"/>
                <a:gd name="csX35" fmla="*/ 228166 w 345510"/>
                <a:gd name="csY35" fmla="*/ 15086 h 391706"/>
                <a:gd name="csX36" fmla="*/ 208357 w 345510"/>
                <a:gd name="csY36" fmla="*/ 13777 h 391706"/>
                <a:gd name="csX37" fmla="*/ 209235 w 345510"/>
                <a:gd name="csY37" fmla="*/ 23255 h 391706"/>
                <a:gd name="csX38" fmla="*/ 212932 w 345510"/>
                <a:gd name="csY38" fmla="*/ 29453 h 391706"/>
                <a:gd name="csX39" fmla="*/ 217938 w 345510"/>
                <a:gd name="csY39" fmla="*/ 38068 h 391706"/>
                <a:gd name="csX40" fmla="*/ 207005 w 345510"/>
                <a:gd name="csY40" fmla="*/ 47746 h 391706"/>
                <a:gd name="csX41" fmla="*/ 197007 w 345510"/>
                <a:gd name="csY41" fmla="*/ 38082 h 391706"/>
                <a:gd name="csX42" fmla="*/ 200575 w 345510"/>
                <a:gd name="csY42" fmla="*/ 28619 h 391706"/>
                <a:gd name="csX43" fmla="*/ 203063 w 345510"/>
                <a:gd name="csY43" fmla="*/ 22723 h 391706"/>
                <a:gd name="csX44" fmla="*/ 202200 w 345510"/>
                <a:gd name="csY44" fmla="*/ 13389 h 391706"/>
                <a:gd name="csX45" fmla="*/ 182392 w 345510"/>
                <a:gd name="csY45" fmla="*/ 12080 h 391706"/>
                <a:gd name="csX46" fmla="*/ 183269 w 345510"/>
                <a:gd name="csY46" fmla="*/ 21644 h 391706"/>
                <a:gd name="csX47" fmla="*/ 186981 w 345510"/>
                <a:gd name="csY47" fmla="*/ 27900 h 391706"/>
                <a:gd name="csX48" fmla="*/ 192001 w 345510"/>
                <a:gd name="csY48" fmla="*/ 36586 h 391706"/>
                <a:gd name="csX49" fmla="*/ 181068 w 345510"/>
                <a:gd name="csY49" fmla="*/ 46351 h 391706"/>
                <a:gd name="csX50" fmla="*/ 171056 w 345510"/>
                <a:gd name="csY50" fmla="*/ 36601 h 391706"/>
                <a:gd name="csX51" fmla="*/ 174609 w 345510"/>
                <a:gd name="csY51" fmla="*/ 27037 h 391706"/>
                <a:gd name="csX52" fmla="*/ 177098 w 345510"/>
                <a:gd name="csY52" fmla="*/ 21083 h 391706"/>
                <a:gd name="csX53" fmla="*/ 176235 w 345510"/>
                <a:gd name="csY53" fmla="*/ 11663 h 391706"/>
                <a:gd name="csX54" fmla="*/ 156426 w 345510"/>
                <a:gd name="csY54" fmla="*/ 10355 h 391706"/>
                <a:gd name="csX55" fmla="*/ 157318 w 345510"/>
                <a:gd name="csY55" fmla="*/ 20005 h 391706"/>
                <a:gd name="csX56" fmla="*/ 161029 w 345510"/>
                <a:gd name="csY56" fmla="*/ 26318 h 391706"/>
                <a:gd name="csX57" fmla="*/ 166050 w 345510"/>
                <a:gd name="csY57" fmla="*/ 35091 h 391706"/>
                <a:gd name="csX58" fmla="*/ 155132 w 345510"/>
                <a:gd name="csY58" fmla="*/ 44956 h 391706"/>
                <a:gd name="csX59" fmla="*/ 145119 w 345510"/>
                <a:gd name="csY59" fmla="*/ 35119 h 391706"/>
                <a:gd name="csX60" fmla="*/ 148673 w 345510"/>
                <a:gd name="csY60" fmla="*/ 25469 h 391706"/>
                <a:gd name="csX61" fmla="*/ 151161 w 345510"/>
                <a:gd name="csY61" fmla="*/ 19458 h 391706"/>
                <a:gd name="csX62" fmla="*/ 150284 w 345510"/>
                <a:gd name="csY62" fmla="*/ 9952 h 391706"/>
                <a:gd name="csX63" fmla="*/ 130475 w 345510"/>
                <a:gd name="csY63" fmla="*/ 8643 h 391706"/>
                <a:gd name="csX64" fmla="*/ 131367 w 345510"/>
                <a:gd name="csY64" fmla="*/ 18379 h 391706"/>
                <a:gd name="csX65" fmla="*/ 135078 w 345510"/>
                <a:gd name="csY65" fmla="*/ 24750 h 391706"/>
                <a:gd name="csX66" fmla="*/ 140113 w 345510"/>
                <a:gd name="csY66" fmla="*/ 33595 h 391706"/>
                <a:gd name="csX67" fmla="*/ 129195 w 345510"/>
                <a:gd name="csY67" fmla="*/ 43561 h 391706"/>
                <a:gd name="csX68" fmla="*/ 119168 w 345510"/>
                <a:gd name="csY68" fmla="*/ 33638 h 391706"/>
                <a:gd name="csX69" fmla="*/ 122707 w 345510"/>
                <a:gd name="csY69" fmla="*/ 23902 h 391706"/>
                <a:gd name="csX70" fmla="*/ 125181 w 345510"/>
                <a:gd name="csY70" fmla="*/ 17833 h 391706"/>
                <a:gd name="csX71" fmla="*/ 124304 w 345510"/>
                <a:gd name="csY71" fmla="*/ 8241 h 391706"/>
                <a:gd name="csX72" fmla="*/ 104495 w 345510"/>
                <a:gd name="csY72" fmla="*/ 6932 h 391706"/>
                <a:gd name="csX73" fmla="*/ 105401 w 345510"/>
                <a:gd name="csY73" fmla="*/ 16754 h 391706"/>
                <a:gd name="csX74" fmla="*/ 109127 w 345510"/>
                <a:gd name="csY74" fmla="*/ 23183 h 391706"/>
                <a:gd name="csX75" fmla="*/ 114162 w 345510"/>
                <a:gd name="csY75" fmla="*/ 32114 h 391706"/>
                <a:gd name="csX76" fmla="*/ 103258 w 345510"/>
                <a:gd name="csY76" fmla="*/ 42181 h 391706"/>
                <a:gd name="csX77" fmla="*/ 93231 w 345510"/>
                <a:gd name="csY77" fmla="*/ 32171 h 391706"/>
                <a:gd name="csX78" fmla="*/ 96770 w 345510"/>
                <a:gd name="csY78" fmla="*/ 22334 h 391706"/>
                <a:gd name="csX79" fmla="*/ 99244 w 345510"/>
                <a:gd name="csY79" fmla="*/ 16208 h 391706"/>
                <a:gd name="csX80" fmla="*/ 98353 w 345510"/>
                <a:gd name="csY80" fmla="*/ 6529 h 391706"/>
                <a:gd name="csX81" fmla="*/ 78544 w 345510"/>
                <a:gd name="csY81" fmla="*/ 5220 h 391706"/>
                <a:gd name="csX82" fmla="*/ 79450 w 345510"/>
                <a:gd name="csY82" fmla="*/ 15144 h 391706"/>
                <a:gd name="csX83" fmla="*/ 83176 w 345510"/>
                <a:gd name="csY83" fmla="*/ 21630 h 391706"/>
                <a:gd name="csX84" fmla="*/ 88225 w 345510"/>
                <a:gd name="csY84" fmla="*/ 30632 h 391706"/>
                <a:gd name="csX85" fmla="*/ 77321 w 345510"/>
                <a:gd name="csY85" fmla="*/ 40786 h 391706"/>
                <a:gd name="csX86" fmla="*/ 67295 w 345510"/>
                <a:gd name="csY86" fmla="*/ 30690 h 391706"/>
                <a:gd name="csX87" fmla="*/ 70819 w 345510"/>
                <a:gd name="csY87" fmla="*/ 20767 h 391706"/>
                <a:gd name="csX88" fmla="*/ 73293 w 345510"/>
                <a:gd name="csY88" fmla="*/ 14583 h 391706"/>
                <a:gd name="csX89" fmla="*/ 72387 w 345510"/>
                <a:gd name="csY89" fmla="*/ 4803 h 391706"/>
                <a:gd name="csX90" fmla="*/ 52578 w 345510"/>
                <a:gd name="csY90" fmla="*/ 3495 h 391706"/>
                <a:gd name="csX91" fmla="*/ 53499 w 345510"/>
                <a:gd name="csY91" fmla="*/ 13504 h 391706"/>
                <a:gd name="csX92" fmla="*/ 57225 w 345510"/>
                <a:gd name="csY92" fmla="*/ 20033 h 391706"/>
                <a:gd name="csX93" fmla="*/ 62274 w 345510"/>
                <a:gd name="csY93" fmla="*/ 29108 h 391706"/>
                <a:gd name="csX94" fmla="*/ 51384 w 345510"/>
                <a:gd name="csY94" fmla="*/ 39362 h 391706"/>
                <a:gd name="csX95" fmla="*/ 41343 w 345510"/>
                <a:gd name="csY95" fmla="*/ 29194 h 391706"/>
                <a:gd name="csX96" fmla="*/ 44853 w 345510"/>
                <a:gd name="csY96" fmla="*/ 19185 h 391706"/>
                <a:gd name="csX97" fmla="*/ 47313 w 345510"/>
                <a:gd name="csY97" fmla="*/ 12943 h 391706"/>
                <a:gd name="csX98" fmla="*/ 46407 w 345510"/>
                <a:gd name="csY98" fmla="*/ 3078 h 391706"/>
                <a:gd name="csX99" fmla="*/ 26598 w 345510"/>
                <a:gd name="csY99" fmla="*/ 1769 h 391706"/>
                <a:gd name="csX100" fmla="*/ 27533 w 345510"/>
                <a:gd name="csY100" fmla="*/ 11865 h 391706"/>
                <a:gd name="csX101" fmla="*/ 31274 w 345510"/>
                <a:gd name="csY101" fmla="*/ 18451 h 391706"/>
                <a:gd name="csX102" fmla="*/ 36337 w 345510"/>
                <a:gd name="csY102" fmla="*/ 27612 h 391706"/>
                <a:gd name="csX103" fmla="*/ 25448 w 345510"/>
                <a:gd name="csY103" fmla="*/ 37967 h 391706"/>
                <a:gd name="csX104" fmla="*/ 15407 w 345510"/>
                <a:gd name="csY104" fmla="*/ 27713 h 391706"/>
                <a:gd name="csX105" fmla="*/ 18917 w 345510"/>
                <a:gd name="csY105" fmla="*/ 17603 h 391706"/>
                <a:gd name="csX106" fmla="*/ 21377 w 345510"/>
                <a:gd name="csY106" fmla="*/ 11304 h 391706"/>
                <a:gd name="csX107" fmla="*/ 20456 w 345510"/>
                <a:gd name="csY107" fmla="*/ 1352 h 391706"/>
                <a:gd name="csX108" fmla="*/ 0 w 345510"/>
                <a:gd name="csY108" fmla="*/ 0 h 391706"/>
                <a:gd name="csX109" fmla="*/ 0 w 345510"/>
                <a:gd name="csY109" fmla="*/ 391706 h 391706"/>
                <a:gd name="csX110" fmla="*/ 337322 w 345510"/>
                <a:gd name="csY110" fmla="*/ 369530 h 391706"/>
                <a:gd name="csX111" fmla="*/ 337322 w 345510"/>
                <a:gd name="csY111" fmla="*/ 22162 h 391706"/>
                <a:gd name="csX112" fmla="*/ 312220 w 345510"/>
                <a:gd name="csY112" fmla="*/ 20508 h 3917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</a:cxnLst>
              <a:rect l="l" t="t" r="r" b="b"/>
              <a:pathLst>
                <a:path w="345510" h="391706">
                  <a:moveTo>
                    <a:pt x="312248" y="20637"/>
                  </a:moveTo>
                  <a:cubicBezTo>
                    <a:pt x="312536" y="23672"/>
                    <a:pt x="312809" y="26721"/>
                    <a:pt x="313082" y="29755"/>
                  </a:cubicBezTo>
                  <a:cubicBezTo>
                    <a:pt x="313284" y="32056"/>
                    <a:pt x="314694" y="34242"/>
                    <a:pt x="316765" y="35723"/>
                  </a:cubicBezTo>
                  <a:cubicBezTo>
                    <a:pt x="319527" y="37694"/>
                    <a:pt x="321484" y="40728"/>
                    <a:pt x="321742" y="44022"/>
                  </a:cubicBezTo>
                  <a:cubicBezTo>
                    <a:pt x="322232" y="49903"/>
                    <a:pt x="317197" y="54319"/>
                    <a:pt x="310767" y="53312"/>
                  </a:cubicBezTo>
                  <a:cubicBezTo>
                    <a:pt x="305919" y="52550"/>
                    <a:pt x="301718" y="48609"/>
                    <a:pt x="300798" y="43993"/>
                  </a:cubicBezTo>
                  <a:cubicBezTo>
                    <a:pt x="300021" y="40110"/>
                    <a:pt x="301560" y="36730"/>
                    <a:pt x="304394" y="34889"/>
                  </a:cubicBezTo>
                  <a:cubicBezTo>
                    <a:pt x="306249" y="33681"/>
                    <a:pt x="307113" y="31510"/>
                    <a:pt x="306911" y="29223"/>
                  </a:cubicBezTo>
                  <a:cubicBezTo>
                    <a:pt x="306638" y="26232"/>
                    <a:pt x="306365" y="23226"/>
                    <a:pt x="306077" y="20235"/>
                  </a:cubicBezTo>
                  <a:cubicBezTo>
                    <a:pt x="299474" y="19803"/>
                    <a:pt x="292871" y="19372"/>
                    <a:pt x="286268" y="18926"/>
                  </a:cubicBezTo>
                  <a:cubicBezTo>
                    <a:pt x="286556" y="21989"/>
                    <a:pt x="286844" y="25067"/>
                    <a:pt x="287117" y="28130"/>
                  </a:cubicBezTo>
                  <a:cubicBezTo>
                    <a:pt x="287318" y="30460"/>
                    <a:pt x="288728" y="32660"/>
                    <a:pt x="290800" y="34156"/>
                  </a:cubicBezTo>
                  <a:cubicBezTo>
                    <a:pt x="293576" y="36155"/>
                    <a:pt x="295518" y="39204"/>
                    <a:pt x="295792" y="42526"/>
                  </a:cubicBezTo>
                  <a:cubicBezTo>
                    <a:pt x="296280" y="48465"/>
                    <a:pt x="291246" y="52924"/>
                    <a:pt x="284830" y="51917"/>
                  </a:cubicBezTo>
                  <a:cubicBezTo>
                    <a:pt x="279982" y="51155"/>
                    <a:pt x="275767" y="47171"/>
                    <a:pt x="274846" y="42511"/>
                  </a:cubicBezTo>
                  <a:cubicBezTo>
                    <a:pt x="274070" y="38585"/>
                    <a:pt x="275609" y="35177"/>
                    <a:pt x="278428" y="33322"/>
                  </a:cubicBezTo>
                  <a:cubicBezTo>
                    <a:pt x="280284" y="32099"/>
                    <a:pt x="281147" y="29913"/>
                    <a:pt x="280931" y="27598"/>
                  </a:cubicBezTo>
                  <a:cubicBezTo>
                    <a:pt x="280658" y="24578"/>
                    <a:pt x="280385" y="21543"/>
                    <a:pt x="280097" y="18523"/>
                  </a:cubicBezTo>
                  <a:cubicBezTo>
                    <a:pt x="273494" y="18092"/>
                    <a:pt x="266891" y="17660"/>
                    <a:pt x="260288" y="17215"/>
                  </a:cubicBezTo>
                  <a:cubicBezTo>
                    <a:pt x="260576" y="20307"/>
                    <a:pt x="260864" y="23413"/>
                    <a:pt x="261152" y="26505"/>
                  </a:cubicBezTo>
                  <a:cubicBezTo>
                    <a:pt x="261367" y="28849"/>
                    <a:pt x="262763" y="31078"/>
                    <a:pt x="264834" y="32588"/>
                  </a:cubicBezTo>
                  <a:cubicBezTo>
                    <a:pt x="267611" y="34602"/>
                    <a:pt x="269552" y="37679"/>
                    <a:pt x="269826" y="41045"/>
                  </a:cubicBezTo>
                  <a:cubicBezTo>
                    <a:pt x="270315" y="47042"/>
                    <a:pt x="265294" y="51543"/>
                    <a:pt x="258879" y="50522"/>
                  </a:cubicBezTo>
                  <a:cubicBezTo>
                    <a:pt x="254031" y="49745"/>
                    <a:pt x="249816" y="45747"/>
                    <a:pt x="248895" y="41030"/>
                  </a:cubicBezTo>
                  <a:cubicBezTo>
                    <a:pt x="248118" y="37075"/>
                    <a:pt x="249658" y="33624"/>
                    <a:pt x="252477" y="31740"/>
                  </a:cubicBezTo>
                  <a:cubicBezTo>
                    <a:pt x="254333" y="30503"/>
                    <a:pt x="255196" y="28288"/>
                    <a:pt x="254980" y="25958"/>
                  </a:cubicBezTo>
                  <a:cubicBezTo>
                    <a:pt x="254707" y="22910"/>
                    <a:pt x="254419" y="19846"/>
                    <a:pt x="254131" y="16798"/>
                  </a:cubicBezTo>
                  <a:cubicBezTo>
                    <a:pt x="247529" y="16366"/>
                    <a:pt x="240926" y="15935"/>
                    <a:pt x="234323" y="15489"/>
                  </a:cubicBezTo>
                  <a:cubicBezTo>
                    <a:pt x="234625" y="18610"/>
                    <a:pt x="234913" y="21745"/>
                    <a:pt x="235186" y="24880"/>
                  </a:cubicBezTo>
                  <a:cubicBezTo>
                    <a:pt x="235402" y="27253"/>
                    <a:pt x="236797" y="29496"/>
                    <a:pt x="238883" y="31021"/>
                  </a:cubicBezTo>
                  <a:cubicBezTo>
                    <a:pt x="241659" y="33049"/>
                    <a:pt x="243602" y="36155"/>
                    <a:pt x="243889" y="39549"/>
                  </a:cubicBezTo>
                  <a:cubicBezTo>
                    <a:pt x="244392" y="45603"/>
                    <a:pt x="239358" y="50148"/>
                    <a:pt x="232942" y="49127"/>
                  </a:cubicBezTo>
                  <a:cubicBezTo>
                    <a:pt x="228094" y="48350"/>
                    <a:pt x="223879" y="44309"/>
                    <a:pt x="222944" y="39549"/>
                  </a:cubicBezTo>
                  <a:cubicBezTo>
                    <a:pt x="222167" y="35551"/>
                    <a:pt x="223692" y="32071"/>
                    <a:pt x="226512" y="30172"/>
                  </a:cubicBezTo>
                  <a:cubicBezTo>
                    <a:pt x="228353" y="28921"/>
                    <a:pt x="229216" y="26692"/>
                    <a:pt x="229015" y="24333"/>
                  </a:cubicBezTo>
                  <a:cubicBezTo>
                    <a:pt x="228741" y="21256"/>
                    <a:pt x="228454" y="18164"/>
                    <a:pt x="228166" y="15086"/>
                  </a:cubicBezTo>
                  <a:cubicBezTo>
                    <a:pt x="221563" y="14655"/>
                    <a:pt x="214960" y="14223"/>
                    <a:pt x="208357" y="13777"/>
                  </a:cubicBezTo>
                  <a:cubicBezTo>
                    <a:pt x="208659" y="16941"/>
                    <a:pt x="208947" y="20091"/>
                    <a:pt x="209235" y="23255"/>
                  </a:cubicBezTo>
                  <a:cubicBezTo>
                    <a:pt x="209451" y="25642"/>
                    <a:pt x="210860" y="27914"/>
                    <a:pt x="212932" y="29453"/>
                  </a:cubicBezTo>
                  <a:cubicBezTo>
                    <a:pt x="215708" y="31495"/>
                    <a:pt x="217665" y="34630"/>
                    <a:pt x="217938" y="38068"/>
                  </a:cubicBezTo>
                  <a:cubicBezTo>
                    <a:pt x="218442" y="44180"/>
                    <a:pt x="213421" y="48767"/>
                    <a:pt x="207005" y="47746"/>
                  </a:cubicBezTo>
                  <a:cubicBezTo>
                    <a:pt x="202143" y="46970"/>
                    <a:pt x="197942" y="42885"/>
                    <a:pt x="197007" y="38082"/>
                  </a:cubicBezTo>
                  <a:cubicBezTo>
                    <a:pt x="196230" y="34041"/>
                    <a:pt x="197755" y="30532"/>
                    <a:pt x="200575" y="28619"/>
                  </a:cubicBezTo>
                  <a:cubicBezTo>
                    <a:pt x="202416" y="27353"/>
                    <a:pt x="203279" y="25096"/>
                    <a:pt x="203063" y="22723"/>
                  </a:cubicBezTo>
                  <a:cubicBezTo>
                    <a:pt x="202790" y="19616"/>
                    <a:pt x="202502" y="16496"/>
                    <a:pt x="202200" y="13389"/>
                  </a:cubicBezTo>
                  <a:cubicBezTo>
                    <a:pt x="195597" y="12958"/>
                    <a:pt x="188994" y="12526"/>
                    <a:pt x="182392" y="12080"/>
                  </a:cubicBezTo>
                  <a:cubicBezTo>
                    <a:pt x="182694" y="15273"/>
                    <a:pt x="182981" y="18451"/>
                    <a:pt x="183269" y="21644"/>
                  </a:cubicBezTo>
                  <a:cubicBezTo>
                    <a:pt x="183485" y="24060"/>
                    <a:pt x="184895" y="26347"/>
                    <a:pt x="186981" y="27900"/>
                  </a:cubicBezTo>
                  <a:cubicBezTo>
                    <a:pt x="189757" y="29971"/>
                    <a:pt x="191713" y="33135"/>
                    <a:pt x="192001" y="36586"/>
                  </a:cubicBezTo>
                  <a:cubicBezTo>
                    <a:pt x="192505" y="42756"/>
                    <a:pt x="187484" y="47401"/>
                    <a:pt x="181068" y="46351"/>
                  </a:cubicBezTo>
                  <a:cubicBezTo>
                    <a:pt x="176206" y="45560"/>
                    <a:pt x="171991" y="41447"/>
                    <a:pt x="171056" y="36601"/>
                  </a:cubicBezTo>
                  <a:cubicBezTo>
                    <a:pt x="170265" y="32531"/>
                    <a:pt x="171790" y="28979"/>
                    <a:pt x="174609" y="27037"/>
                  </a:cubicBezTo>
                  <a:cubicBezTo>
                    <a:pt x="176450" y="25757"/>
                    <a:pt x="177314" y="23485"/>
                    <a:pt x="177098" y="21083"/>
                  </a:cubicBezTo>
                  <a:cubicBezTo>
                    <a:pt x="176810" y="17948"/>
                    <a:pt x="176522" y="14799"/>
                    <a:pt x="176235" y="11663"/>
                  </a:cubicBezTo>
                  <a:cubicBezTo>
                    <a:pt x="169632" y="11232"/>
                    <a:pt x="163029" y="10800"/>
                    <a:pt x="156426" y="10355"/>
                  </a:cubicBezTo>
                  <a:cubicBezTo>
                    <a:pt x="156728" y="13576"/>
                    <a:pt x="157030" y="16783"/>
                    <a:pt x="157318" y="20005"/>
                  </a:cubicBezTo>
                  <a:cubicBezTo>
                    <a:pt x="157534" y="22435"/>
                    <a:pt x="158944" y="24750"/>
                    <a:pt x="161029" y="26318"/>
                  </a:cubicBezTo>
                  <a:cubicBezTo>
                    <a:pt x="163806" y="28403"/>
                    <a:pt x="165762" y="31596"/>
                    <a:pt x="166050" y="35091"/>
                  </a:cubicBezTo>
                  <a:cubicBezTo>
                    <a:pt x="166568" y="41318"/>
                    <a:pt x="161547" y="46006"/>
                    <a:pt x="155132" y="44956"/>
                  </a:cubicBezTo>
                  <a:cubicBezTo>
                    <a:pt x="150269" y="44165"/>
                    <a:pt x="146054" y="40009"/>
                    <a:pt x="145119" y="35119"/>
                  </a:cubicBezTo>
                  <a:cubicBezTo>
                    <a:pt x="144328" y="31006"/>
                    <a:pt x="145853" y="27425"/>
                    <a:pt x="148673" y="25469"/>
                  </a:cubicBezTo>
                  <a:cubicBezTo>
                    <a:pt x="150514" y="24175"/>
                    <a:pt x="151377" y="21889"/>
                    <a:pt x="151161" y="19458"/>
                  </a:cubicBezTo>
                  <a:cubicBezTo>
                    <a:pt x="150873" y="16294"/>
                    <a:pt x="150586" y="13116"/>
                    <a:pt x="150284" y="9952"/>
                  </a:cubicBezTo>
                  <a:cubicBezTo>
                    <a:pt x="143681" y="9521"/>
                    <a:pt x="137078" y="9089"/>
                    <a:pt x="130475" y="8643"/>
                  </a:cubicBezTo>
                  <a:cubicBezTo>
                    <a:pt x="130777" y="11893"/>
                    <a:pt x="131079" y="15129"/>
                    <a:pt x="131367" y="18379"/>
                  </a:cubicBezTo>
                  <a:cubicBezTo>
                    <a:pt x="131583" y="20839"/>
                    <a:pt x="132992" y="23168"/>
                    <a:pt x="135078" y="24750"/>
                  </a:cubicBezTo>
                  <a:cubicBezTo>
                    <a:pt x="137855" y="26850"/>
                    <a:pt x="139825" y="30072"/>
                    <a:pt x="140113" y="33595"/>
                  </a:cubicBezTo>
                  <a:cubicBezTo>
                    <a:pt x="140631" y="39880"/>
                    <a:pt x="135625" y="44611"/>
                    <a:pt x="129195" y="43561"/>
                  </a:cubicBezTo>
                  <a:cubicBezTo>
                    <a:pt x="124332" y="42770"/>
                    <a:pt x="120118" y="38571"/>
                    <a:pt x="119168" y="33638"/>
                  </a:cubicBezTo>
                  <a:cubicBezTo>
                    <a:pt x="118377" y="29496"/>
                    <a:pt x="119902" y="25872"/>
                    <a:pt x="122707" y="23902"/>
                  </a:cubicBezTo>
                  <a:cubicBezTo>
                    <a:pt x="124548" y="22608"/>
                    <a:pt x="125411" y="20278"/>
                    <a:pt x="125181" y="17833"/>
                  </a:cubicBezTo>
                  <a:cubicBezTo>
                    <a:pt x="124894" y="14640"/>
                    <a:pt x="124606" y="11433"/>
                    <a:pt x="124304" y="8241"/>
                  </a:cubicBezTo>
                  <a:cubicBezTo>
                    <a:pt x="117701" y="7809"/>
                    <a:pt x="111098" y="7378"/>
                    <a:pt x="104495" y="6932"/>
                  </a:cubicBezTo>
                  <a:cubicBezTo>
                    <a:pt x="104812" y="10211"/>
                    <a:pt x="105114" y="13490"/>
                    <a:pt x="105401" y="16754"/>
                  </a:cubicBezTo>
                  <a:cubicBezTo>
                    <a:pt x="105617" y="19242"/>
                    <a:pt x="107041" y="21586"/>
                    <a:pt x="109127" y="23183"/>
                  </a:cubicBezTo>
                  <a:cubicBezTo>
                    <a:pt x="111904" y="25297"/>
                    <a:pt x="113874" y="28547"/>
                    <a:pt x="114162" y="32114"/>
                  </a:cubicBezTo>
                  <a:cubicBezTo>
                    <a:pt x="114680" y="38456"/>
                    <a:pt x="109674" y="43230"/>
                    <a:pt x="103258" y="42181"/>
                  </a:cubicBezTo>
                  <a:cubicBezTo>
                    <a:pt x="98396" y="41375"/>
                    <a:pt x="94181" y="37147"/>
                    <a:pt x="93231" y="32171"/>
                  </a:cubicBezTo>
                  <a:cubicBezTo>
                    <a:pt x="92440" y="27986"/>
                    <a:pt x="93951" y="24333"/>
                    <a:pt x="96770" y="22334"/>
                  </a:cubicBezTo>
                  <a:cubicBezTo>
                    <a:pt x="98612" y="21026"/>
                    <a:pt x="99460" y="18682"/>
                    <a:pt x="99244" y="16208"/>
                  </a:cubicBezTo>
                  <a:cubicBezTo>
                    <a:pt x="98957" y="12972"/>
                    <a:pt x="98655" y="9751"/>
                    <a:pt x="98353" y="6529"/>
                  </a:cubicBezTo>
                  <a:cubicBezTo>
                    <a:pt x="91750" y="6098"/>
                    <a:pt x="85147" y="5666"/>
                    <a:pt x="78544" y="5220"/>
                  </a:cubicBezTo>
                  <a:cubicBezTo>
                    <a:pt x="78861" y="8528"/>
                    <a:pt x="79163" y="11836"/>
                    <a:pt x="79450" y="15144"/>
                  </a:cubicBezTo>
                  <a:cubicBezTo>
                    <a:pt x="79680" y="17646"/>
                    <a:pt x="81090" y="20019"/>
                    <a:pt x="83176" y="21630"/>
                  </a:cubicBezTo>
                  <a:cubicBezTo>
                    <a:pt x="85952" y="23772"/>
                    <a:pt x="87923" y="27037"/>
                    <a:pt x="88225" y="30632"/>
                  </a:cubicBezTo>
                  <a:cubicBezTo>
                    <a:pt x="88757" y="37032"/>
                    <a:pt x="83751" y="41850"/>
                    <a:pt x="77321" y="40786"/>
                  </a:cubicBezTo>
                  <a:cubicBezTo>
                    <a:pt x="72459" y="39980"/>
                    <a:pt x="68244" y="35723"/>
                    <a:pt x="67295" y="30690"/>
                  </a:cubicBezTo>
                  <a:cubicBezTo>
                    <a:pt x="66489" y="26462"/>
                    <a:pt x="68014" y="22795"/>
                    <a:pt x="70819" y="20767"/>
                  </a:cubicBezTo>
                  <a:cubicBezTo>
                    <a:pt x="72660" y="19444"/>
                    <a:pt x="73509" y="17071"/>
                    <a:pt x="73293" y="14583"/>
                  </a:cubicBezTo>
                  <a:cubicBezTo>
                    <a:pt x="73006" y="11318"/>
                    <a:pt x="72704" y="8068"/>
                    <a:pt x="72387" y="4803"/>
                  </a:cubicBezTo>
                  <a:cubicBezTo>
                    <a:pt x="65784" y="4372"/>
                    <a:pt x="59181" y="3941"/>
                    <a:pt x="52578" y="3495"/>
                  </a:cubicBezTo>
                  <a:cubicBezTo>
                    <a:pt x="52895" y="6831"/>
                    <a:pt x="53197" y="10168"/>
                    <a:pt x="53499" y="13504"/>
                  </a:cubicBezTo>
                  <a:cubicBezTo>
                    <a:pt x="53729" y="16035"/>
                    <a:pt x="55139" y="18423"/>
                    <a:pt x="57225" y="20033"/>
                  </a:cubicBezTo>
                  <a:cubicBezTo>
                    <a:pt x="60016" y="22191"/>
                    <a:pt x="61972" y="25498"/>
                    <a:pt x="62274" y="29108"/>
                  </a:cubicBezTo>
                  <a:cubicBezTo>
                    <a:pt x="62806" y="35565"/>
                    <a:pt x="57800" y="40441"/>
                    <a:pt x="51384" y="39362"/>
                  </a:cubicBezTo>
                  <a:cubicBezTo>
                    <a:pt x="46522" y="38557"/>
                    <a:pt x="42293" y="34256"/>
                    <a:pt x="41343" y="29194"/>
                  </a:cubicBezTo>
                  <a:cubicBezTo>
                    <a:pt x="40538" y="24937"/>
                    <a:pt x="42048" y="21227"/>
                    <a:pt x="44853" y="19185"/>
                  </a:cubicBezTo>
                  <a:cubicBezTo>
                    <a:pt x="46695" y="17847"/>
                    <a:pt x="47544" y="15460"/>
                    <a:pt x="47313" y="12943"/>
                  </a:cubicBezTo>
                  <a:cubicBezTo>
                    <a:pt x="47026" y="9650"/>
                    <a:pt x="46709" y="6371"/>
                    <a:pt x="46407" y="3078"/>
                  </a:cubicBezTo>
                  <a:cubicBezTo>
                    <a:pt x="39804" y="2646"/>
                    <a:pt x="33201" y="2215"/>
                    <a:pt x="26598" y="1769"/>
                  </a:cubicBezTo>
                  <a:cubicBezTo>
                    <a:pt x="26915" y="5134"/>
                    <a:pt x="27231" y="8499"/>
                    <a:pt x="27533" y="11865"/>
                  </a:cubicBezTo>
                  <a:cubicBezTo>
                    <a:pt x="27764" y="14410"/>
                    <a:pt x="29174" y="16826"/>
                    <a:pt x="31274" y="18451"/>
                  </a:cubicBezTo>
                  <a:cubicBezTo>
                    <a:pt x="34064" y="20623"/>
                    <a:pt x="36035" y="23959"/>
                    <a:pt x="36337" y="27612"/>
                  </a:cubicBezTo>
                  <a:cubicBezTo>
                    <a:pt x="36869" y="34127"/>
                    <a:pt x="31878" y="39046"/>
                    <a:pt x="25448" y="37967"/>
                  </a:cubicBezTo>
                  <a:cubicBezTo>
                    <a:pt x="20586" y="37147"/>
                    <a:pt x="16356" y="32818"/>
                    <a:pt x="15407" y="27713"/>
                  </a:cubicBezTo>
                  <a:cubicBezTo>
                    <a:pt x="14601" y="23413"/>
                    <a:pt x="16112" y="19674"/>
                    <a:pt x="18917" y="17603"/>
                  </a:cubicBezTo>
                  <a:cubicBezTo>
                    <a:pt x="20758" y="16251"/>
                    <a:pt x="21607" y="13849"/>
                    <a:pt x="21377" y="11304"/>
                  </a:cubicBezTo>
                  <a:cubicBezTo>
                    <a:pt x="21074" y="7982"/>
                    <a:pt x="20772" y="4674"/>
                    <a:pt x="20456" y="1352"/>
                  </a:cubicBezTo>
                  <a:cubicBezTo>
                    <a:pt x="13637" y="906"/>
                    <a:pt x="6819" y="460"/>
                    <a:pt x="0" y="0"/>
                  </a:cubicBezTo>
                  <a:cubicBezTo>
                    <a:pt x="12314" y="130281"/>
                    <a:pt x="12314" y="261425"/>
                    <a:pt x="0" y="391706"/>
                  </a:cubicBezTo>
                  <a:cubicBezTo>
                    <a:pt x="112436" y="384314"/>
                    <a:pt x="224886" y="376922"/>
                    <a:pt x="337322" y="369530"/>
                  </a:cubicBezTo>
                  <a:cubicBezTo>
                    <a:pt x="348240" y="254004"/>
                    <a:pt x="348240" y="137702"/>
                    <a:pt x="337322" y="22162"/>
                  </a:cubicBezTo>
                  <a:cubicBezTo>
                    <a:pt x="328950" y="21615"/>
                    <a:pt x="320592" y="21069"/>
                    <a:pt x="312220" y="20508"/>
                  </a:cubicBezTo>
                  <a:close/>
                </a:path>
              </a:pathLst>
            </a:custGeom>
            <a:solidFill>
              <a:schemeClr val="bg1"/>
            </a:solidFill>
            <a:ln w="1439" cap="flat">
              <a:noFill/>
              <a:prstDash val="solid"/>
              <a:miter/>
            </a:ln>
            <a:effectLst>
              <a:outerShdw blurRad="292100" sx="102000" sy="102000" algn="ctr" rotWithShape="0">
                <a:prstClr val="black">
                  <a:alpha val="20000"/>
                </a:prstClr>
              </a:outerShdw>
            </a:effectLst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4" name="Forme libre 507">
              <a:extLst>
                <a:ext uri="{FF2B5EF4-FFF2-40B4-BE49-F238E27FC236}">
                  <a16:creationId xmlns:a16="http://schemas.microsoft.com/office/drawing/2014/main" id="{39868A63-A935-2D44-8E51-1944712CBE03}"/>
                </a:ext>
              </a:extLst>
            </p:cNvPr>
            <p:cNvSpPr/>
            <p:nvPr/>
          </p:nvSpPr>
          <p:spPr>
            <a:xfrm>
              <a:off x="1362656" y="3348310"/>
              <a:ext cx="2428553" cy="1399372"/>
            </a:xfrm>
            <a:custGeom>
              <a:avLst/>
              <a:gdLst>
                <a:gd name="csX0" fmla="*/ 267006 w 273767"/>
                <a:gd name="csY0" fmla="*/ 144907 h 157749"/>
                <a:gd name="csX1" fmla="*/ 267064 w 273767"/>
                <a:gd name="csY1" fmla="*/ 146345 h 157749"/>
                <a:gd name="csX2" fmla="*/ 58 w 273767"/>
                <a:gd name="csY2" fmla="*/ 157750 h 157749"/>
                <a:gd name="csX3" fmla="*/ 0 w 273767"/>
                <a:gd name="csY3" fmla="*/ 156311 h 157749"/>
                <a:gd name="csX4" fmla="*/ 267006 w 273767"/>
                <a:gd name="csY4" fmla="*/ 144907 h 157749"/>
                <a:gd name="csX5" fmla="*/ 267035 w 273767"/>
                <a:gd name="csY5" fmla="*/ 100411 h 157749"/>
                <a:gd name="csX6" fmla="*/ 2589 w 273767"/>
                <a:gd name="csY6" fmla="*/ 104208 h 157749"/>
                <a:gd name="csX7" fmla="*/ 2589 w 273767"/>
                <a:gd name="csY7" fmla="*/ 105646 h 157749"/>
                <a:gd name="csX8" fmla="*/ 267049 w 273767"/>
                <a:gd name="csY8" fmla="*/ 101849 h 157749"/>
                <a:gd name="csX9" fmla="*/ 267049 w 273767"/>
                <a:gd name="csY9" fmla="*/ 100411 h 157749"/>
                <a:gd name="csX10" fmla="*/ 5121 w 273767"/>
                <a:gd name="csY10" fmla="*/ 53858 h 157749"/>
                <a:gd name="csX11" fmla="*/ 271178 w 273767"/>
                <a:gd name="csY11" fmla="*/ 57022 h 157749"/>
                <a:gd name="csX12" fmla="*/ 271178 w 273767"/>
                <a:gd name="csY12" fmla="*/ 55584 h 157749"/>
                <a:gd name="csX13" fmla="*/ 5135 w 273767"/>
                <a:gd name="csY13" fmla="*/ 52420 h 157749"/>
                <a:gd name="csX14" fmla="*/ 5135 w 273767"/>
                <a:gd name="csY14" fmla="*/ 53858 h 157749"/>
                <a:gd name="csX15" fmla="*/ 5164 w 273767"/>
                <a:gd name="csY15" fmla="*/ 0 h 157749"/>
                <a:gd name="csX16" fmla="*/ 5107 w 273767"/>
                <a:gd name="csY16" fmla="*/ 1438 h 157749"/>
                <a:gd name="csX17" fmla="*/ 273710 w 273767"/>
                <a:gd name="csY17" fmla="*/ 12843 h 157749"/>
                <a:gd name="csX18" fmla="*/ 273767 w 273767"/>
                <a:gd name="csY18" fmla="*/ 11404 h 157749"/>
                <a:gd name="csX19" fmla="*/ 5164 w 273767"/>
                <a:gd name="csY19" fmla="*/ 0 h 1577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273767" h="157749">
                  <a:moveTo>
                    <a:pt x="267006" y="144907"/>
                  </a:moveTo>
                  <a:lnTo>
                    <a:pt x="267064" y="146345"/>
                  </a:lnTo>
                  <a:lnTo>
                    <a:pt x="58" y="157750"/>
                  </a:lnTo>
                  <a:lnTo>
                    <a:pt x="0" y="156311"/>
                  </a:lnTo>
                  <a:lnTo>
                    <a:pt x="267006" y="144907"/>
                  </a:lnTo>
                  <a:close/>
                  <a:moveTo>
                    <a:pt x="267035" y="100411"/>
                  </a:moveTo>
                  <a:lnTo>
                    <a:pt x="2589" y="104208"/>
                  </a:lnTo>
                  <a:lnTo>
                    <a:pt x="2589" y="105646"/>
                  </a:lnTo>
                  <a:cubicBezTo>
                    <a:pt x="2589" y="105646"/>
                    <a:pt x="267049" y="101849"/>
                    <a:pt x="267049" y="101849"/>
                  </a:cubicBezTo>
                  <a:lnTo>
                    <a:pt x="267049" y="100411"/>
                  </a:lnTo>
                  <a:close/>
                  <a:moveTo>
                    <a:pt x="5121" y="53858"/>
                  </a:moveTo>
                  <a:lnTo>
                    <a:pt x="271178" y="57022"/>
                  </a:lnTo>
                  <a:lnTo>
                    <a:pt x="271178" y="55584"/>
                  </a:lnTo>
                  <a:cubicBezTo>
                    <a:pt x="271178" y="55584"/>
                    <a:pt x="5135" y="52420"/>
                    <a:pt x="5135" y="52420"/>
                  </a:cubicBezTo>
                  <a:lnTo>
                    <a:pt x="5135" y="53858"/>
                  </a:lnTo>
                  <a:close/>
                  <a:moveTo>
                    <a:pt x="5164" y="0"/>
                  </a:moveTo>
                  <a:lnTo>
                    <a:pt x="5107" y="1438"/>
                  </a:lnTo>
                  <a:lnTo>
                    <a:pt x="273710" y="12843"/>
                  </a:lnTo>
                  <a:lnTo>
                    <a:pt x="273767" y="11404"/>
                  </a:lnTo>
                  <a:lnTo>
                    <a:pt x="5164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ECFADCB-906D-5EE2-496C-4373E64F9B9E}"/>
              </a:ext>
            </a:extLst>
          </p:cNvPr>
          <p:cNvGrpSpPr/>
          <p:nvPr/>
        </p:nvGrpSpPr>
        <p:grpSpPr>
          <a:xfrm>
            <a:off x="4620804" y="1691612"/>
            <a:ext cx="3064976" cy="3474775"/>
            <a:chOff x="4620804" y="1691612"/>
            <a:chExt cx="3064976" cy="3474775"/>
          </a:xfrm>
        </p:grpSpPr>
        <p:sp>
          <p:nvSpPr>
            <p:cNvPr id="15" name="Forme libre 508">
              <a:extLst>
                <a:ext uri="{FF2B5EF4-FFF2-40B4-BE49-F238E27FC236}">
                  <a16:creationId xmlns:a16="http://schemas.microsoft.com/office/drawing/2014/main" id="{8C0D12A2-6016-A933-7C8D-0B78D1760D7E}"/>
                </a:ext>
              </a:extLst>
            </p:cNvPr>
            <p:cNvSpPr/>
            <p:nvPr/>
          </p:nvSpPr>
          <p:spPr>
            <a:xfrm>
              <a:off x="4620804" y="1691612"/>
              <a:ext cx="3064976" cy="3474775"/>
            </a:xfrm>
            <a:custGeom>
              <a:avLst/>
              <a:gdLst>
                <a:gd name="csX0" fmla="*/ 312248 w 345510"/>
                <a:gd name="csY0" fmla="*/ 20637 h 391706"/>
                <a:gd name="csX1" fmla="*/ 313083 w 345510"/>
                <a:gd name="csY1" fmla="*/ 29755 h 391706"/>
                <a:gd name="csX2" fmla="*/ 316766 w 345510"/>
                <a:gd name="csY2" fmla="*/ 35723 h 391706"/>
                <a:gd name="csX3" fmla="*/ 321743 w 345510"/>
                <a:gd name="csY3" fmla="*/ 44022 h 391706"/>
                <a:gd name="csX4" fmla="*/ 310767 w 345510"/>
                <a:gd name="csY4" fmla="*/ 53312 h 391706"/>
                <a:gd name="csX5" fmla="*/ 300798 w 345510"/>
                <a:gd name="csY5" fmla="*/ 43993 h 391706"/>
                <a:gd name="csX6" fmla="*/ 304394 w 345510"/>
                <a:gd name="csY6" fmla="*/ 34889 h 391706"/>
                <a:gd name="csX7" fmla="*/ 306911 w 345510"/>
                <a:gd name="csY7" fmla="*/ 29223 h 391706"/>
                <a:gd name="csX8" fmla="*/ 306077 w 345510"/>
                <a:gd name="csY8" fmla="*/ 20235 h 391706"/>
                <a:gd name="csX9" fmla="*/ 286268 w 345510"/>
                <a:gd name="csY9" fmla="*/ 18926 h 391706"/>
                <a:gd name="csX10" fmla="*/ 287117 w 345510"/>
                <a:gd name="csY10" fmla="*/ 28130 h 391706"/>
                <a:gd name="csX11" fmla="*/ 290800 w 345510"/>
                <a:gd name="csY11" fmla="*/ 34156 h 391706"/>
                <a:gd name="csX12" fmla="*/ 295792 w 345510"/>
                <a:gd name="csY12" fmla="*/ 42526 h 391706"/>
                <a:gd name="csX13" fmla="*/ 284830 w 345510"/>
                <a:gd name="csY13" fmla="*/ 51917 h 391706"/>
                <a:gd name="csX14" fmla="*/ 274846 w 345510"/>
                <a:gd name="csY14" fmla="*/ 42511 h 391706"/>
                <a:gd name="csX15" fmla="*/ 278428 w 345510"/>
                <a:gd name="csY15" fmla="*/ 33322 h 391706"/>
                <a:gd name="csX16" fmla="*/ 280931 w 345510"/>
                <a:gd name="csY16" fmla="*/ 27598 h 391706"/>
                <a:gd name="csX17" fmla="*/ 280097 w 345510"/>
                <a:gd name="csY17" fmla="*/ 18523 h 391706"/>
                <a:gd name="csX18" fmla="*/ 260289 w 345510"/>
                <a:gd name="csY18" fmla="*/ 17215 h 391706"/>
                <a:gd name="csX19" fmla="*/ 261152 w 345510"/>
                <a:gd name="csY19" fmla="*/ 26505 h 391706"/>
                <a:gd name="csX20" fmla="*/ 264834 w 345510"/>
                <a:gd name="csY20" fmla="*/ 32588 h 391706"/>
                <a:gd name="csX21" fmla="*/ 269826 w 345510"/>
                <a:gd name="csY21" fmla="*/ 41045 h 391706"/>
                <a:gd name="csX22" fmla="*/ 258879 w 345510"/>
                <a:gd name="csY22" fmla="*/ 50522 h 391706"/>
                <a:gd name="csX23" fmla="*/ 248895 w 345510"/>
                <a:gd name="csY23" fmla="*/ 41030 h 391706"/>
                <a:gd name="csX24" fmla="*/ 252477 w 345510"/>
                <a:gd name="csY24" fmla="*/ 31740 h 391706"/>
                <a:gd name="csX25" fmla="*/ 254980 w 345510"/>
                <a:gd name="csY25" fmla="*/ 25958 h 391706"/>
                <a:gd name="csX26" fmla="*/ 254132 w 345510"/>
                <a:gd name="csY26" fmla="*/ 16798 h 391706"/>
                <a:gd name="csX27" fmla="*/ 234323 w 345510"/>
                <a:gd name="csY27" fmla="*/ 15489 h 391706"/>
                <a:gd name="csX28" fmla="*/ 235186 w 345510"/>
                <a:gd name="csY28" fmla="*/ 24880 h 391706"/>
                <a:gd name="csX29" fmla="*/ 238883 w 345510"/>
                <a:gd name="csY29" fmla="*/ 31021 h 391706"/>
                <a:gd name="csX30" fmla="*/ 243889 w 345510"/>
                <a:gd name="csY30" fmla="*/ 39549 h 391706"/>
                <a:gd name="csX31" fmla="*/ 232942 w 345510"/>
                <a:gd name="csY31" fmla="*/ 49127 h 391706"/>
                <a:gd name="csX32" fmla="*/ 222944 w 345510"/>
                <a:gd name="csY32" fmla="*/ 39549 h 391706"/>
                <a:gd name="csX33" fmla="*/ 226512 w 345510"/>
                <a:gd name="csY33" fmla="*/ 30172 h 391706"/>
                <a:gd name="csX34" fmla="*/ 229015 w 345510"/>
                <a:gd name="csY34" fmla="*/ 24333 h 391706"/>
                <a:gd name="csX35" fmla="*/ 228166 w 345510"/>
                <a:gd name="csY35" fmla="*/ 15086 h 391706"/>
                <a:gd name="csX36" fmla="*/ 208357 w 345510"/>
                <a:gd name="csY36" fmla="*/ 13777 h 391706"/>
                <a:gd name="csX37" fmla="*/ 209235 w 345510"/>
                <a:gd name="csY37" fmla="*/ 23255 h 391706"/>
                <a:gd name="csX38" fmla="*/ 212932 w 345510"/>
                <a:gd name="csY38" fmla="*/ 29453 h 391706"/>
                <a:gd name="csX39" fmla="*/ 217938 w 345510"/>
                <a:gd name="csY39" fmla="*/ 38068 h 391706"/>
                <a:gd name="csX40" fmla="*/ 207005 w 345510"/>
                <a:gd name="csY40" fmla="*/ 47746 h 391706"/>
                <a:gd name="csX41" fmla="*/ 197008 w 345510"/>
                <a:gd name="csY41" fmla="*/ 38082 h 391706"/>
                <a:gd name="csX42" fmla="*/ 200575 w 345510"/>
                <a:gd name="csY42" fmla="*/ 28619 h 391706"/>
                <a:gd name="csX43" fmla="*/ 203064 w 345510"/>
                <a:gd name="csY43" fmla="*/ 22723 h 391706"/>
                <a:gd name="csX44" fmla="*/ 202200 w 345510"/>
                <a:gd name="csY44" fmla="*/ 13389 h 391706"/>
                <a:gd name="csX45" fmla="*/ 182392 w 345510"/>
                <a:gd name="csY45" fmla="*/ 12080 h 391706"/>
                <a:gd name="csX46" fmla="*/ 183269 w 345510"/>
                <a:gd name="csY46" fmla="*/ 21644 h 391706"/>
                <a:gd name="csX47" fmla="*/ 186981 w 345510"/>
                <a:gd name="csY47" fmla="*/ 27900 h 391706"/>
                <a:gd name="csX48" fmla="*/ 192001 w 345510"/>
                <a:gd name="csY48" fmla="*/ 36586 h 391706"/>
                <a:gd name="csX49" fmla="*/ 181068 w 345510"/>
                <a:gd name="csY49" fmla="*/ 46351 h 391706"/>
                <a:gd name="csX50" fmla="*/ 171056 w 345510"/>
                <a:gd name="csY50" fmla="*/ 36601 h 391706"/>
                <a:gd name="csX51" fmla="*/ 174609 w 345510"/>
                <a:gd name="csY51" fmla="*/ 27037 h 391706"/>
                <a:gd name="csX52" fmla="*/ 177098 w 345510"/>
                <a:gd name="csY52" fmla="*/ 21083 h 391706"/>
                <a:gd name="csX53" fmla="*/ 176235 w 345510"/>
                <a:gd name="csY53" fmla="*/ 11663 h 391706"/>
                <a:gd name="csX54" fmla="*/ 156426 w 345510"/>
                <a:gd name="csY54" fmla="*/ 10355 h 391706"/>
                <a:gd name="csX55" fmla="*/ 157318 w 345510"/>
                <a:gd name="csY55" fmla="*/ 20005 h 391706"/>
                <a:gd name="csX56" fmla="*/ 161030 w 345510"/>
                <a:gd name="csY56" fmla="*/ 26318 h 391706"/>
                <a:gd name="csX57" fmla="*/ 166050 w 345510"/>
                <a:gd name="csY57" fmla="*/ 35091 h 391706"/>
                <a:gd name="csX58" fmla="*/ 155132 w 345510"/>
                <a:gd name="csY58" fmla="*/ 44956 h 391706"/>
                <a:gd name="csX59" fmla="*/ 145120 w 345510"/>
                <a:gd name="csY59" fmla="*/ 35119 h 391706"/>
                <a:gd name="csX60" fmla="*/ 148673 w 345510"/>
                <a:gd name="csY60" fmla="*/ 25469 h 391706"/>
                <a:gd name="csX61" fmla="*/ 151161 w 345510"/>
                <a:gd name="csY61" fmla="*/ 19458 h 391706"/>
                <a:gd name="csX62" fmla="*/ 150284 w 345510"/>
                <a:gd name="csY62" fmla="*/ 9952 h 391706"/>
                <a:gd name="csX63" fmla="*/ 130475 w 345510"/>
                <a:gd name="csY63" fmla="*/ 8643 h 391706"/>
                <a:gd name="csX64" fmla="*/ 131367 w 345510"/>
                <a:gd name="csY64" fmla="*/ 18379 h 391706"/>
                <a:gd name="csX65" fmla="*/ 135079 w 345510"/>
                <a:gd name="csY65" fmla="*/ 24750 h 391706"/>
                <a:gd name="csX66" fmla="*/ 140113 w 345510"/>
                <a:gd name="csY66" fmla="*/ 33595 h 391706"/>
                <a:gd name="csX67" fmla="*/ 129195 w 345510"/>
                <a:gd name="csY67" fmla="*/ 43561 h 391706"/>
                <a:gd name="csX68" fmla="*/ 119168 w 345510"/>
                <a:gd name="csY68" fmla="*/ 33638 h 391706"/>
                <a:gd name="csX69" fmla="*/ 122707 w 345510"/>
                <a:gd name="csY69" fmla="*/ 23902 h 391706"/>
                <a:gd name="csX70" fmla="*/ 125181 w 345510"/>
                <a:gd name="csY70" fmla="*/ 17833 h 391706"/>
                <a:gd name="csX71" fmla="*/ 124304 w 345510"/>
                <a:gd name="csY71" fmla="*/ 8241 h 391706"/>
                <a:gd name="csX72" fmla="*/ 104495 w 345510"/>
                <a:gd name="csY72" fmla="*/ 6932 h 391706"/>
                <a:gd name="csX73" fmla="*/ 105401 w 345510"/>
                <a:gd name="csY73" fmla="*/ 16754 h 391706"/>
                <a:gd name="csX74" fmla="*/ 109127 w 345510"/>
                <a:gd name="csY74" fmla="*/ 23183 h 391706"/>
                <a:gd name="csX75" fmla="*/ 114162 w 345510"/>
                <a:gd name="csY75" fmla="*/ 32114 h 391706"/>
                <a:gd name="csX76" fmla="*/ 103258 w 345510"/>
                <a:gd name="csY76" fmla="*/ 42181 h 391706"/>
                <a:gd name="csX77" fmla="*/ 93231 w 345510"/>
                <a:gd name="csY77" fmla="*/ 32171 h 391706"/>
                <a:gd name="csX78" fmla="*/ 96770 w 345510"/>
                <a:gd name="csY78" fmla="*/ 22334 h 391706"/>
                <a:gd name="csX79" fmla="*/ 99244 w 345510"/>
                <a:gd name="csY79" fmla="*/ 16208 h 391706"/>
                <a:gd name="csX80" fmla="*/ 98353 w 345510"/>
                <a:gd name="csY80" fmla="*/ 6529 h 391706"/>
                <a:gd name="csX81" fmla="*/ 78544 w 345510"/>
                <a:gd name="csY81" fmla="*/ 5220 h 391706"/>
                <a:gd name="csX82" fmla="*/ 79451 w 345510"/>
                <a:gd name="csY82" fmla="*/ 15144 h 391706"/>
                <a:gd name="csX83" fmla="*/ 83176 w 345510"/>
                <a:gd name="csY83" fmla="*/ 21630 h 391706"/>
                <a:gd name="csX84" fmla="*/ 88225 w 345510"/>
                <a:gd name="csY84" fmla="*/ 30632 h 391706"/>
                <a:gd name="csX85" fmla="*/ 77321 w 345510"/>
                <a:gd name="csY85" fmla="*/ 40786 h 391706"/>
                <a:gd name="csX86" fmla="*/ 67295 w 345510"/>
                <a:gd name="csY86" fmla="*/ 30690 h 391706"/>
                <a:gd name="csX87" fmla="*/ 70819 w 345510"/>
                <a:gd name="csY87" fmla="*/ 20767 h 391706"/>
                <a:gd name="csX88" fmla="*/ 73294 w 345510"/>
                <a:gd name="csY88" fmla="*/ 14583 h 391706"/>
                <a:gd name="csX89" fmla="*/ 72387 w 345510"/>
                <a:gd name="csY89" fmla="*/ 4803 h 391706"/>
                <a:gd name="csX90" fmla="*/ 52578 w 345510"/>
                <a:gd name="csY90" fmla="*/ 3495 h 391706"/>
                <a:gd name="csX91" fmla="*/ 53499 w 345510"/>
                <a:gd name="csY91" fmla="*/ 13504 h 391706"/>
                <a:gd name="csX92" fmla="*/ 57225 w 345510"/>
                <a:gd name="csY92" fmla="*/ 20033 h 391706"/>
                <a:gd name="csX93" fmla="*/ 62274 w 345510"/>
                <a:gd name="csY93" fmla="*/ 29108 h 391706"/>
                <a:gd name="csX94" fmla="*/ 51385 w 345510"/>
                <a:gd name="csY94" fmla="*/ 39362 h 391706"/>
                <a:gd name="csX95" fmla="*/ 41343 w 345510"/>
                <a:gd name="csY95" fmla="*/ 29194 h 391706"/>
                <a:gd name="csX96" fmla="*/ 44854 w 345510"/>
                <a:gd name="csY96" fmla="*/ 19185 h 391706"/>
                <a:gd name="csX97" fmla="*/ 47314 w 345510"/>
                <a:gd name="csY97" fmla="*/ 12943 h 391706"/>
                <a:gd name="csX98" fmla="*/ 46407 w 345510"/>
                <a:gd name="csY98" fmla="*/ 3078 h 391706"/>
                <a:gd name="csX99" fmla="*/ 26598 w 345510"/>
                <a:gd name="csY99" fmla="*/ 1769 h 391706"/>
                <a:gd name="csX100" fmla="*/ 27534 w 345510"/>
                <a:gd name="csY100" fmla="*/ 11865 h 391706"/>
                <a:gd name="csX101" fmla="*/ 31274 w 345510"/>
                <a:gd name="csY101" fmla="*/ 18451 h 391706"/>
                <a:gd name="csX102" fmla="*/ 36337 w 345510"/>
                <a:gd name="csY102" fmla="*/ 27612 h 391706"/>
                <a:gd name="csX103" fmla="*/ 25448 w 345510"/>
                <a:gd name="csY103" fmla="*/ 37967 h 391706"/>
                <a:gd name="csX104" fmla="*/ 15407 w 345510"/>
                <a:gd name="csY104" fmla="*/ 27713 h 391706"/>
                <a:gd name="csX105" fmla="*/ 18917 w 345510"/>
                <a:gd name="csY105" fmla="*/ 17603 h 391706"/>
                <a:gd name="csX106" fmla="*/ 21377 w 345510"/>
                <a:gd name="csY106" fmla="*/ 11304 h 391706"/>
                <a:gd name="csX107" fmla="*/ 20456 w 345510"/>
                <a:gd name="csY107" fmla="*/ 1352 h 391706"/>
                <a:gd name="csX108" fmla="*/ 0 w 345510"/>
                <a:gd name="csY108" fmla="*/ 0 h 391706"/>
                <a:gd name="csX109" fmla="*/ 0 w 345510"/>
                <a:gd name="csY109" fmla="*/ 391706 h 391706"/>
                <a:gd name="csX110" fmla="*/ 337322 w 345510"/>
                <a:gd name="csY110" fmla="*/ 369530 h 391706"/>
                <a:gd name="csX111" fmla="*/ 337322 w 345510"/>
                <a:gd name="csY111" fmla="*/ 22162 h 391706"/>
                <a:gd name="csX112" fmla="*/ 312220 w 345510"/>
                <a:gd name="csY112" fmla="*/ 20508 h 3917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</a:cxnLst>
              <a:rect l="l" t="t" r="r" b="b"/>
              <a:pathLst>
                <a:path w="345510" h="391706">
                  <a:moveTo>
                    <a:pt x="312248" y="20637"/>
                  </a:moveTo>
                  <a:cubicBezTo>
                    <a:pt x="312536" y="23672"/>
                    <a:pt x="312810" y="26721"/>
                    <a:pt x="313083" y="29755"/>
                  </a:cubicBezTo>
                  <a:cubicBezTo>
                    <a:pt x="313284" y="32056"/>
                    <a:pt x="314694" y="34242"/>
                    <a:pt x="316766" y="35723"/>
                  </a:cubicBezTo>
                  <a:cubicBezTo>
                    <a:pt x="319527" y="37694"/>
                    <a:pt x="321484" y="40728"/>
                    <a:pt x="321743" y="44022"/>
                  </a:cubicBezTo>
                  <a:cubicBezTo>
                    <a:pt x="322232" y="49903"/>
                    <a:pt x="317197" y="54319"/>
                    <a:pt x="310767" y="53312"/>
                  </a:cubicBezTo>
                  <a:cubicBezTo>
                    <a:pt x="305919" y="52550"/>
                    <a:pt x="301718" y="48609"/>
                    <a:pt x="300798" y="43993"/>
                  </a:cubicBezTo>
                  <a:cubicBezTo>
                    <a:pt x="300021" y="40110"/>
                    <a:pt x="301560" y="36730"/>
                    <a:pt x="304394" y="34889"/>
                  </a:cubicBezTo>
                  <a:cubicBezTo>
                    <a:pt x="306250" y="33681"/>
                    <a:pt x="307113" y="31510"/>
                    <a:pt x="306911" y="29223"/>
                  </a:cubicBezTo>
                  <a:cubicBezTo>
                    <a:pt x="306638" y="26232"/>
                    <a:pt x="306365" y="23226"/>
                    <a:pt x="306077" y="20235"/>
                  </a:cubicBezTo>
                  <a:cubicBezTo>
                    <a:pt x="299474" y="19803"/>
                    <a:pt x="292871" y="19372"/>
                    <a:pt x="286268" y="18926"/>
                  </a:cubicBezTo>
                  <a:cubicBezTo>
                    <a:pt x="286556" y="21989"/>
                    <a:pt x="286844" y="25067"/>
                    <a:pt x="287117" y="28130"/>
                  </a:cubicBezTo>
                  <a:cubicBezTo>
                    <a:pt x="287319" y="30460"/>
                    <a:pt x="288728" y="32660"/>
                    <a:pt x="290800" y="34156"/>
                  </a:cubicBezTo>
                  <a:cubicBezTo>
                    <a:pt x="293576" y="36155"/>
                    <a:pt x="295518" y="39204"/>
                    <a:pt x="295792" y="42526"/>
                  </a:cubicBezTo>
                  <a:cubicBezTo>
                    <a:pt x="296281" y="48465"/>
                    <a:pt x="291246" y="52924"/>
                    <a:pt x="284830" y="51917"/>
                  </a:cubicBezTo>
                  <a:cubicBezTo>
                    <a:pt x="279982" y="51155"/>
                    <a:pt x="275767" y="47171"/>
                    <a:pt x="274846" y="42511"/>
                  </a:cubicBezTo>
                  <a:cubicBezTo>
                    <a:pt x="274070" y="38585"/>
                    <a:pt x="275609" y="35177"/>
                    <a:pt x="278428" y="33322"/>
                  </a:cubicBezTo>
                  <a:cubicBezTo>
                    <a:pt x="280284" y="32099"/>
                    <a:pt x="281147" y="29913"/>
                    <a:pt x="280931" y="27598"/>
                  </a:cubicBezTo>
                  <a:cubicBezTo>
                    <a:pt x="280658" y="24578"/>
                    <a:pt x="280385" y="21543"/>
                    <a:pt x="280097" y="18523"/>
                  </a:cubicBezTo>
                  <a:cubicBezTo>
                    <a:pt x="273494" y="18092"/>
                    <a:pt x="266891" y="17660"/>
                    <a:pt x="260289" y="17215"/>
                  </a:cubicBezTo>
                  <a:cubicBezTo>
                    <a:pt x="260576" y="20307"/>
                    <a:pt x="260864" y="23413"/>
                    <a:pt x="261152" y="26505"/>
                  </a:cubicBezTo>
                  <a:cubicBezTo>
                    <a:pt x="261368" y="28849"/>
                    <a:pt x="262763" y="31078"/>
                    <a:pt x="264834" y="32588"/>
                  </a:cubicBezTo>
                  <a:cubicBezTo>
                    <a:pt x="267611" y="34602"/>
                    <a:pt x="269553" y="37679"/>
                    <a:pt x="269826" y="41045"/>
                  </a:cubicBezTo>
                  <a:cubicBezTo>
                    <a:pt x="270315" y="47042"/>
                    <a:pt x="265295" y="51543"/>
                    <a:pt x="258879" y="50522"/>
                  </a:cubicBezTo>
                  <a:cubicBezTo>
                    <a:pt x="254031" y="49745"/>
                    <a:pt x="249816" y="45747"/>
                    <a:pt x="248895" y="41030"/>
                  </a:cubicBezTo>
                  <a:cubicBezTo>
                    <a:pt x="248119" y="37075"/>
                    <a:pt x="249658" y="33624"/>
                    <a:pt x="252477" y="31740"/>
                  </a:cubicBezTo>
                  <a:cubicBezTo>
                    <a:pt x="254333" y="30503"/>
                    <a:pt x="255196" y="28288"/>
                    <a:pt x="254980" y="25958"/>
                  </a:cubicBezTo>
                  <a:cubicBezTo>
                    <a:pt x="254707" y="22910"/>
                    <a:pt x="254419" y="19846"/>
                    <a:pt x="254132" y="16798"/>
                  </a:cubicBezTo>
                  <a:cubicBezTo>
                    <a:pt x="247529" y="16366"/>
                    <a:pt x="240926" y="15935"/>
                    <a:pt x="234323" y="15489"/>
                  </a:cubicBezTo>
                  <a:cubicBezTo>
                    <a:pt x="234625" y="18610"/>
                    <a:pt x="234913" y="21745"/>
                    <a:pt x="235186" y="24880"/>
                  </a:cubicBezTo>
                  <a:cubicBezTo>
                    <a:pt x="235402" y="27253"/>
                    <a:pt x="236797" y="29496"/>
                    <a:pt x="238883" y="31021"/>
                  </a:cubicBezTo>
                  <a:cubicBezTo>
                    <a:pt x="241659" y="33049"/>
                    <a:pt x="243602" y="36155"/>
                    <a:pt x="243889" y="39549"/>
                  </a:cubicBezTo>
                  <a:cubicBezTo>
                    <a:pt x="244393" y="45603"/>
                    <a:pt x="239358" y="50148"/>
                    <a:pt x="232942" y="49127"/>
                  </a:cubicBezTo>
                  <a:cubicBezTo>
                    <a:pt x="228094" y="48350"/>
                    <a:pt x="223879" y="44309"/>
                    <a:pt x="222944" y="39549"/>
                  </a:cubicBezTo>
                  <a:cubicBezTo>
                    <a:pt x="222167" y="35551"/>
                    <a:pt x="223692" y="32071"/>
                    <a:pt x="226512" y="30172"/>
                  </a:cubicBezTo>
                  <a:cubicBezTo>
                    <a:pt x="228353" y="28921"/>
                    <a:pt x="229216" y="26692"/>
                    <a:pt x="229015" y="24333"/>
                  </a:cubicBezTo>
                  <a:cubicBezTo>
                    <a:pt x="228741" y="21256"/>
                    <a:pt x="228454" y="18164"/>
                    <a:pt x="228166" y="15086"/>
                  </a:cubicBezTo>
                  <a:cubicBezTo>
                    <a:pt x="221563" y="14655"/>
                    <a:pt x="214960" y="14223"/>
                    <a:pt x="208357" y="13777"/>
                  </a:cubicBezTo>
                  <a:cubicBezTo>
                    <a:pt x="208659" y="16941"/>
                    <a:pt x="208947" y="20091"/>
                    <a:pt x="209235" y="23255"/>
                  </a:cubicBezTo>
                  <a:cubicBezTo>
                    <a:pt x="209451" y="25642"/>
                    <a:pt x="210860" y="27914"/>
                    <a:pt x="212932" y="29453"/>
                  </a:cubicBezTo>
                  <a:cubicBezTo>
                    <a:pt x="215708" y="31495"/>
                    <a:pt x="217665" y="34630"/>
                    <a:pt x="217938" y="38068"/>
                  </a:cubicBezTo>
                  <a:cubicBezTo>
                    <a:pt x="218442" y="44180"/>
                    <a:pt x="213421" y="48767"/>
                    <a:pt x="207005" y="47746"/>
                  </a:cubicBezTo>
                  <a:cubicBezTo>
                    <a:pt x="202143" y="46970"/>
                    <a:pt x="197942" y="42885"/>
                    <a:pt x="197008" y="38082"/>
                  </a:cubicBezTo>
                  <a:cubicBezTo>
                    <a:pt x="196231" y="34041"/>
                    <a:pt x="197756" y="30532"/>
                    <a:pt x="200575" y="28619"/>
                  </a:cubicBezTo>
                  <a:cubicBezTo>
                    <a:pt x="202416" y="27353"/>
                    <a:pt x="203279" y="25096"/>
                    <a:pt x="203064" y="22723"/>
                  </a:cubicBezTo>
                  <a:cubicBezTo>
                    <a:pt x="202790" y="19616"/>
                    <a:pt x="202502" y="16496"/>
                    <a:pt x="202200" y="13389"/>
                  </a:cubicBezTo>
                  <a:cubicBezTo>
                    <a:pt x="195598" y="12958"/>
                    <a:pt x="188995" y="12526"/>
                    <a:pt x="182392" y="12080"/>
                  </a:cubicBezTo>
                  <a:cubicBezTo>
                    <a:pt x="182694" y="15273"/>
                    <a:pt x="182982" y="18451"/>
                    <a:pt x="183269" y="21644"/>
                  </a:cubicBezTo>
                  <a:cubicBezTo>
                    <a:pt x="183485" y="24060"/>
                    <a:pt x="184895" y="26347"/>
                    <a:pt x="186981" y="27900"/>
                  </a:cubicBezTo>
                  <a:cubicBezTo>
                    <a:pt x="189757" y="29971"/>
                    <a:pt x="191713" y="33135"/>
                    <a:pt x="192001" y="36586"/>
                  </a:cubicBezTo>
                  <a:cubicBezTo>
                    <a:pt x="192505" y="42756"/>
                    <a:pt x="187484" y="47401"/>
                    <a:pt x="181068" y="46351"/>
                  </a:cubicBezTo>
                  <a:cubicBezTo>
                    <a:pt x="176206" y="45560"/>
                    <a:pt x="171991" y="41447"/>
                    <a:pt x="171056" y="36601"/>
                  </a:cubicBezTo>
                  <a:cubicBezTo>
                    <a:pt x="170265" y="32531"/>
                    <a:pt x="171790" y="28979"/>
                    <a:pt x="174609" y="27037"/>
                  </a:cubicBezTo>
                  <a:cubicBezTo>
                    <a:pt x="176451" y="25757"/>
                    <a:pt x="177314" y="23485"/>
                    <a:pt x="177098" y="21083"/>
                  </a:cubicBezTo>
                  <a:cubicBezTo>
                    <a:pt x="176810" y="17948"/>
                    <a:pt x="176523" y="14799"/>
                    <a:pt x="176235" y="11663"/>
                  </a:cubicBezTo>
                  <a:cubicBezTo>
                    <a:pt x="169632" y="11232"/>
                    <a:pt x="163029" y="10800"/>
                    <a:pt x="156426" y="10355"/>
                  </a:cubicBezTo>
                  <a:cubicBezTo>
                    <a:pt x="156729" y="13576"/>
                    <a:pt x="157031" y="16783"/>
                    <a:pt x="157318" y="20005"/>
                  </a:cubicBezTo>
                  <a:cubicBezTo>
                    <a:pt x="157534" y="22435"/>
                    <a:pt x="158944" y="24750"/>
                    <a:pt x="161030" y="26318"/>
                  </a:cubicBezTo>
                  <a:cubicBezTo>
                    <a:pt x="163806" y="28403"/>
                    <a:pt x="165763" y="31596"/>
                    <a:pt x="166050" y="35091"/>
                  </a:cubicBezTo>
                  <a:cubicBezTo>
                    <a:pt x="166568" y="41318"/>
                    <a:pt x="161547" y="46006"/>
                    <a:pt x="155132" y="44956"/>
                  </a:cubicBezTo>
                  <a:cubicBezTo>
                    <a:pt x="150270" y="44165"/>
                    <a:pt x="146054" y="40009"/>
                    <a:pt x="145120" y="35119"/>
                  </a:cubicBezTo>
                  <a:cubicBezTo>
                    <a:pt x="144328" y="31006"/>
                    <a:pt x="145853" y="27425"/>
                    <a:pt x="148673" y="25469"/>
                  </a:cubicBezTo>
                  <a:cubicBezTo>
                    <a:pt x="150514" y="24175"/>
                    <a:pt x="151377" y="21889"/>
                    <a:pt x="151161" y="19458"/>
                  </a:cubicBezTo>
                  <a:cubicBezTo>
                    <a:pt x="150874" y="16294"/>
                    <a:pt x="150586" y="13116"/>
                    <a:pt x="150284" y="9952"/>
                  </a:cubicBezTo>
                  <a:cubicBezTo>
                    <a:pt x="143681" y="9521"/>
                    <a:pt x="137078" y="9089"/>
                    <a:pt x="130475" y="8643"/>
                  </a:cubicBezTo>
                  <a:cubicBezTo>
                    <a:pt x="130777" y="11893"/>
                    <a:pt x="131079" y="15129"/>
                    <a:pt x="131367" y="18379"/>
                  </a:cubicBezTo>
                  <a:cubicBezTo>
                    <a:pt x="131583" y="20839"/>
                    <a:pt x="132993" y="23168"/>
                    <a:pt x="135079" y="24750"/>
                  </a:cubicBezTo>
                  <a:cubicBezTo>
                    <a:pt x="137855" y="26850"/>
                    <a:pt x="139826" y="30072"/>
                    <a:pt x="140113" y="33595"/>
                  </a:cubicBezTo>
                  <a:cubicBezTo>
                    <a:pt x="140631" y="39880"/>
                    <a:pt x="135625" y="44611"/>
                    <a:pt x="129195" y="43561"/>
                  </a:cubicBezTo>
                  <a:cubicBezTo>
                    <a:pt x="124333" y="42770"/>
                    <a:pt x="120118" y="38571"/>
                    <a:pt x="119168" y="33638"/>
                  </a:cubicBezTo>
                  <a:cubicBezTo>
                    <a:pt x="118377" y="29496"/>
                    <a:pt x="119902" y="25872"/>
                    <a:pt x="122707" y="23902"/>
                  </a:cubicBezTo>
                  <a:cubicBezTo>
                    <a:pt x="124548" y="22608"/>
                    <a:pt x="125412" y="20278"/>
                    <a:pt x="125181" y="17833"/>
                  </a:cubicBezTo>
                  <a:cubicBezTo>
                    <a:pt x="124894" y="14640"/>
                    <a:pt x="124606" y="11433"/>
                    <a:pt x="124304" y="8241"/>
                  </a:cubicBezTo>
                  <a:cubicBezTo>
                    <a:pt x="117701" y="7809"/>
                    <a:pt x="111098" y="7378"/>
                    <a:pt x="104495" y="6932"/>
                  </a:cubicBezTo>
                  <a:cubicBezTo>
                    <a:pt x="104812" y="10211"/>
                    <a:pt x="105114" y="13490"/>
                    <a:pt x="105401" y="16754"/>
                  </a:cubicBezTo>
                  <a:cubicBezTo>
                    <a:pt x="105617" y="19242"/>
                    <a:pt x="107042" y="21586"/>
                    <a:pt x="109127" y="23183"/>
                  </a:cubicBezTo>
                  <a:cubicBezTo>
                    <a:pt x="111904" y="25297"/>
                    <a:pt x="113875" y="28547"/>
                    <a:pt x="114162" y="32114"/>
                  </a:cubicBezTo>
                  <a:cubicBezTo>
                    <a:pt x="114680" y="38456"/>
                    <a:pt x="109674" y="43230"/>
                    <a:pt x="103258" y="42181"/>
                  </a:cubicBezTo>
                  <a:cubicBezTo>
                    <a:pt x="98396" y="41375"/>
                    <a:pt x="94181" y="37147"/>
                    <a:pt x="93231" y="32171"/>
                  </a:cubicBezTo>
                  <a:cubicBezTo>
                    <a:pt x="92440" y="27986"/>
                    <a:pt x="93951" y="24333"/>
                    <a:pt x="96770" y="22334"/>
                  </a:cubicBezTo>
                  <a:cubicBezTo>
                    <a:pt x="98612" y="21026"/>
                    <a:pt x="99460" y="18682"/>
                    <a:pt x="99244" y="16208"/>
                  </a:cubicBezTo>
                  <a:cubicBezTo>
                    <a:pt x="98957" y="12972"/>
                    <a:pt x="98655" y="9751"/>
                    <a:pt x="98353" y="6529"/>
                  </a:cubicBezTo>
                  <a:cubicBezTo>
                    <a:pt x="91750" y="6098"/>
                    <a:pt x="85147" y="5666"/>
                    <a:pt x="78544" y="5220"/>
                  </a:cubicBezTo>
                  <a:cubicBezTo>
                    <a:pt x="78861" y="8528"/>
                    <a:pt x="79163" y="11836"/>
                    <a:pt x="79451" y="15144"/>
                  </a:cubicBezTo>
                  <a:cubicBezTo>
                    <a:pt x="79681" y="17646"/>
                    <a:pt x="81090" y="20019"/>
                    <a:pt x="83176" y="21630"/>
                  </a:cubicBezTo>
                  <a:cubicBezTo>
                    <a:pt x="85952" y="23772"/>
                    <a:pt x="87923" y="27037"/>
                    <a:pt x="88225" y="30632"/>
                  </a:cubicBezTo>
                  <a:cubicBezTo>
                    <a:pt x="88758" y="37032"/>
                    <a:pt x="83752" y="41850"/>
                    <a:pt x="77321" y="40786"/>
                  </a:cubicBezTo>
                  <a:cubicBezTo>
                    <a:pt x="72459" y="39980"/>
                    <a:pt x="68244" y="35723"/>
                    <a:pt x="67295" y="30690"/>
                  </a:cubicBezTo>
                  <a:cubicBezTo>
                    <a:pt x="66489" y="26462"/>
                    <a:pt x="68014" y="22795"/>
                    <a:pt x="70819" y="20767"/>
                  </a:cubicBezTo>
                  <a:cubicBezTo>
                    <a:pt x="72660" y="19444"/>
                    <a:pt x="73509" y="17071"/>
                    <a:pt x="73294" y="14583"/>
                  </a:cubicBezTo>
                  <a:cubicBezTo>
                    <a:pt x="73006" y="11318"/>
                    <a:pt x="72704" y="8068"/>
                    <a:pt x="72387" y="4803"/>
                  </a:cubicBezTo>
                  <a:cubicBezTo>
                    <a:pt x="65784" y="4372"/>
                    <a:pt x="59181" y="3941"/>
                    <a:pt x="52578" y="3495"/>
                  </a:cubicBezTo>
                  <a:cubicBezTo>
                    <a:pt x="52895" y="6831"/>
                    <a:pt x="53197" y="10168"/>
                    <a:pt x="53499" y="13504"/>
                  </a:cubicBezTo>
                  <a:cubicBezTo>
                    <a:pt x="53729" y="16035"/>
                    <a:pt x="55139" y="18423"/>
                    <a:pt x="57225" y="20033"/>
                  </a:cubicBezTo>
                  <a:cubicBezTo>
                    <a:pt x="60016" y="22191"/>
                    <a:pt x="61972" y="25498"/>
                    <a:pt x="62274" y="29108"/>
                  </a:cubicBezTo>
                  <a:cubicBezTo>
                    <a:pt x="62807" y="35565"/>
                    <a:pt x="57801" y="40441"/>
                    <a:pt x="51385" y="39362"/>
                  </a:cubicBezTo>
                  <a:cubicBezTo>
                    <a:pt x="46522" y="38557"/>
                    <a:pt x="42293" y="34256"/>
                    <a:pt x="41343" y="29194"/>
                  </a:cubicBezTo>
                  <a:cubicBezTo>
                    <a:pt x="40538" y="24937"/>
                    <a:pt x="42049" y="21227"/>
                    <a:pt x="44854" y="19185"/>
                  </a:cubicBezTo>
                  <a:cubicBezTo>
                    <a:pt x="46695" y="17847"/>
                    <a:pt x="47544" y="15460"/>
                    <a:pt x="47314" y="12943"/>
                  </a:cubicBezTo>
                  <a:cubicBezTo>
                    <a:pt x="47026" y="9650"/>
                    <a:pt x="46710" y="6371"/>
                    <a:pt x="46407" y="3078"/>
                  </a:cubicBezTo>
                  <a:cubicBezTo>
                    <a:pt x="39804" y="2646"/>
                    <a:pt x="33201" y="2215"/>
                    <a:pt x="26598" y="1769"/>
                  </a:cubicBezTo>
                  <a:cubicBezTo>
                    <a:pt x="26915" y="5134"/>
                    <a:pt x="27232" y="8499"/>
                    <a:pt x="27534" y="11865"/>
                  </a:cubicBezTo>
                  <a:cubicBezTo>
                    <a:pt x="27764" y="14410"/>
                    <a:pt x="29174" y="16826"/>
                    <a:pt x="31274" y="18451"/>
                  </a:cubicBezTo>
                  <a:cubicBezTo>
                    <a:pt x="34065" y="20623"/>
                    <a:pt x="36035" y="23959"/>
                    <a:pt x="36337" y="27612"/>
                  </a:cubicBezTo>
                  <a:cubicBezTo>
                    <a:pt x="36870" y="34127"/>
                    <a:pt x="31878" y="39046"/>
                    <a:pt x="25448" y="37967"/>
                  </a:cubicBezTo>
                  <a:cubicBezTo>
                    <a:pt x="20586" y="37147"/>
                    <a:pt x="16356" y="32818"/>
                    <a:pt x="15407" y="27713"/>
                  </a:cubicBezTo>
                  <a:cubicBezTo>
                    <a:pt x="14601" y="23413"/>
                    <a:pt x="16112" y="19674"/>
                    <a:pt x="18917" y="17603"/>
                  </a:cubicBezTo>
                  <a:cubicBezTo>
                    <a:pt x="20758" y="16251"/>
                    <a:pt x="21607" y="13849"/>
                    <a:pt x="21377" y="11304"/>
                  </a:cubicBezTo>
                  <a:cubicBezTo>
                    <a:pt x="21075" y="7982"/>
                    <a:pt x="20773" y="4674"/>
                    <a:pt x="20456" y="1352"/>
                  </a:cubicBezTo>
                  <a:cubicBezTo>
                    <a:pt x="13638" y="906"/>
                    <a:pt x="6819" y="460"/>
                    <a:pt x="0" y="0"/>
                  </a:cubicBezTo>
                  <a:cubicBezTo>
                    <a:pt x="12314" y="130281"/>
                    <a:pt x="12314" y="261425"/>
                    <a:pt x="0" y="391706"/>
                  </a:cubicBezTo>
                  <a:cubicBezTo>
                    <a:pt x="112436" y="384314"/>
                    <a:pt x="224886" y="376922"/>
                    <a:pt x="337322" y="369530"/>
                  </a:cubicBezTo>
                  <a:cubicBezTo>
                    <a:pt x="348240" y="254004"/>
                    <a:pt x="348240" y="137702"/>
                    <a:pt x="337322" y="22162"/>
                  </a:cubicBezTo>
                  <a:cubicBezTo>
                    <a:pt x="328950" y="21615"/>
                    <a:pt x="320592" y="21069"/>
                    <a:pt x="312220" y="20508"/>
                  </a:cubicBezTo>
                  <a:close/>
                </a:path>
              </a:pathLst>
            </a:custGeom>
            <a:solidFill>
              <a:schemeClr val="bg1"/>
            </a:solidFill>
            <a:ln w="1439" cap="flat">
              <a:noFill/>
              <a:prstDash val="solid"/>
              <a:miter/>
            </a:ln>
            <a:effectLst>
              <a:outerShdw blurRad="292100" sx="102000" sy="102000" algn="ctr" rotWithShape="0">
                <a:prstClr val="black">
                  <a:alpha val="20000"/>
                </a:prstClr>
              </a:outerShdw>
            </a:effectLst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Forme libre 511">
              <a:extLst>
                <a:ext uri="{FF2B5EF4-FFF2-40B4-BE49-F238E27FC236}">
                  <a16:creationId xmlns:a16="http://schemas.microsoft.com/office/drawing/2014/main" id="{153ACC66-6E4A-37F5-C4B3-FBD83572D0B1}"/>
                </a:ext>
              </a:extLst>
            </p:cNvPr>
            <p:cNvSpPr/>
            <p:nvPr/>
          </p:nvSpPr>
          <p:spPr>
            <a:xfrm>
              <a:off x="4966245" y="3348310"/>
              <a:ext cx="2428429" cy="1399372"/>
            </a:xfrm>
            <a:custGeom>
              <a:avLst/>
              <a:gdLst>
                <a:gd name="csX0" fmla="*/ 267006 w 273753"/>
                <a:gd name="csY0" fmla="*/ 144907 h 157749"/>
                <a:gd name="csX1" fmla="*/ 267064 w 273753"/>
                <a:gd name="csY1" fmla="*/ 146345 h 157749"/>
                <a:gd name="csX2" fmla="*/ 58 w 273753"/>
                <a:gd name="csY2" fmla="*/ 157750 h 157749"/>
                <a:gd name="csX3" fmla="*/ 0 w 273753"/>
                <a:gd name="csY3" fmla="*/ 156311 h 157749"/>
                <a:gd name="csX4" fmla="*/ 267006 w 273753"/>
                <a:gd name="csY4" fmla="*/ 144907 h 157749"/>
                <a:gd name="csX5" fmla="*/ 267021 w 273753"/>
                <a:gd name="csY5" fmla="*/ 100411 h 157749"/>
                <a:gd name="csX6" fmla="*/ 2575 w 273753"/>
                <a:gd name="csY6" fmla="*/ 104208 h 157749"/>
                <a:gd name="csX7" fmla="*/ 2575 w 273753"/>
                <a:gd name="csY7" fmla="*/ 105646 h 157749"/>
                <a:gd name="csX8" fmla="*/ 267035 w 273753"/>
                <a:gd name="csY8" fmla="*/ 101849 h 157749"/>
                <a:gd name="csX9" fmla="*/ 267035 w 273753"/>
                <a:gd name="csY9" fmla="*/ 100411 h 157749"/>
                <a:gd name="csX10" fmla="*/ 5121 w 273753"/>
                <a:gd name="csY10" fmla="*/ 53858 h 157749"/>
                <a:gd name="csX11" fmla="*/ 271178 w 273753"/>
                <a:gd name="csY11" fmla="*/ 57022 h 157749"/>
                <a:gd name="csX12" fmla="*/ 271178 w 273753"/>
                <a:gd name="csY12" fmla="*/ 55584 h 157749"/>
                <a:gd name="csX13" fmla="*/ 5136 w 273753"/>
                <a:gd name="csY13" fmla="*/ 52420 h 157749"/>
                <a:gd name="csX14" fmla="*/ 5136 w 273753"/>
                <a:gd name="csY14" fmla="*/ 53858 h 157749"/>
                <a:gd name="csX15" fmla="*/ 5150 w 273753"/>
                <a:gd name="csY15" fmla="*/ 0 h 157749"/>
                <a:gd name="csX16" fmla="*/ 5092 w 273753"/>
                <a:gd name="csY16" fmla="*/ 1438 h 157749"/>
                <a:gd name="csX17" fmla="*/ 273696 w 273753"/>
                <a:gd name="csY17" fmla="*/ 12843 h 157749"/>
                <a:gd name="csX18" fmla="*/ 273753 w 273753"/>
                <a:gd name="csY18" fmla="*/ 11404 h 157749"/>
                <a:gd name="csX19" fmla="*/ 5150 w 273753"/>
                <a:gd name="csY19" fmla="*/ 0 h 1577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273753" h="157749">
                  <a:moveTo>
                    <a:pt x="267006" y="144907"/>
                  </a:moveTo>
                  <a:lnTo>
                    <a:pt x="267064" y="146345"/>
                  </a:lnTo>
                  <a:lnTo>
                    <a:pt x="58" y="157750"/>
                  </a:lnTo>
                  <a:lnTo>
                    <a:pt x="0" y="156311"/>
                  </a:lnTo>
                  <a:lnTo>
                    <a:pt x="267006" y="144907"/>
                  </a:lnTo>
                  <a:close/>
                  <a:moveTo>
                    <a:pt x="267021" y="100411"/>
                  </a:moveTo>
                  <a:lnTo>
                    <a:pt x="2575" y="104208"/>
                  </a:lnTo>
                  <a:lnTo>
                    <a:pt x="2575" y="105646"/>
                  </a:lnTo>
                  <a:cubicBezTo>
                    <a:pt x="2575" y="105646"/>
                    <a:pt x="267035" y="101849"/>
                    <a:pt x="267035" y="101849"/>
                  </a:cubicBezTo>
                  <a:lnTo>
                    <a:pt x="267035" y="100411"/>
                  </a:lnTo>
                  <a:close/>
                  <a:moveTo>
                    <a:pt x="5121" y="53858"/>
                  </a:moveTo>
                  <a:lnTo>
                    <a:pt x="271178" y="57022"/>
                  </a:lnTo>
                  <a:lnTo>
                    <a:pt x="271178" y="55584"/>
                  </a:lnTo>
                  <a:cubicBezTo>
                    <a:pt x="271178" y="55584"/>
                    <a:pt x="5136" y="52420"/>
                    <a:pt x="5136" y="52420"/>
                  </a:cubicBezTo>
                  <a:lnTo>
                    <a:pt x="5136" y="53858"/>
                  </a:lnTo>
                  <a:close/>
                  <a:moveTo>
                    <a:pt x="5150" y="0"/>
                  </a:moveTo>
                  <a:lnTo>
                    <a:pt x="5092" y="1438"/>
                  </a:lnTo>
                  <a:lnTo>
                    <a:pt x="273696" y="12843"/>
                  </a:lnTo>
                  <a:lnTo>
                    <a:pt x="273753" y="11404"/>
                  </a:lnTo>
                  <a:lnTo>
                    <a:pt x="515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A372DD2D-10AA-F8CC-0B46-96A3C191CE84}"/>
              </a:ext>
            </a:extLst>
          </p:cNvPr>
          <p:cNvGrpSpPr/>
          <p:nvPr/>
        </p:nvGrpSpPr>
        <p:grpSpPr>
          <a:xfrm>
            <a:off x="8173359" y="1691612"/>
            <a:ext cx="3064976" cy="3474775"/>
            <a:chOff x="8173359" y="1691612"/>
            <a:chExt cx="3064976" cy="3474775"/>
          </a:xfrm>
        </p:grpSpPr>
        <p:sp>
          <p:nvSpPr>
            <p:cNvPr id="19" name="Forme libre 512">
              <a:extLst>
                <a:ext uri="{FF2B5EF4-FFF2-40B4-BE49-F238E27FC236}">
                  <a16:creationId xmlns:a16="http://schemas.microsoft.com/office/drawing/2014/main" id="{0864E8E4-BE4B-9E98-9EDA-0F2269669668}"/>
                </a:ext>
              </a:extLst>
            </p:cNvPr>
            <p:cNvSpPr/>
            <p:nvPr/>
          </p:nvSpPr>
          <p:spPr>
            <a:xfrm>
              <a:off x="8173359" y="1691612"/>
              <a:ext cx="3064976" cy="3474775"/>
            </a:xfrm>
            <a:custGeom>
              <a:avLst/>
              <a:gdLst>
                <a:gd name="csX0" fmla="*/ 312248 w 345510"/>
                <a:gd name="csY0" fmla="*/ 20637 h 391706"/>
                <a:gd name="csX1" fmla="*/ 313082 w 345510"/>
                <a:gd name="csY1" fmla="*/ 29755 h 391706"/>
                <a:gd name="csX2" fmla="*/ 316765 w 345510"/>
                <a:gd name="csY2" fmla="*/ 35723 h 391706"/>
                <a:gd name="csX3" fmla="*/ 321742 w 345510"/>
                <a:gd name="csY3" fmla="*/ 44022 h 391706"/>
                <a:gd name="csX4" fmla="*/ 310767 w 345510"/>
                <a:gd name="csY4" fmla="*/ 53312 h 391706"/>
                <a:gd name="csX5" fmla="*/ 300797 w 345510"/>
                <a:gd name="csY5" fmla="*/ 43993 h 391706"/>
                <a:gd name="csX6" fmla="*/ 304394 w 345510"/>
                <a:gd name="csY6" fmla="*/ 34889 h 391706"/>
                <a:gd name="csX7" fmla="*/ 306911 w 345510"/>
                <a:gd name="csY7" fmla="*/ 29223 h 391706"/>
                <a:gd name="csX8" fmla="*/ 306077 w 345510"/>
                <a:gd name="csY8" fmla="*/ 20235 h 391706"/>
                <a:gd name="csX9" fmla="*/ 286268 w 345510"/>
                <a:gd name="csY9" fmla="*/ 18926 h 391706"/>
                <a:gd name="csX10" fmla="*/ 287117 w 345510"/>
                <a:gd name="csY10" fmla="*/ 28130 h 391706"/>
                <a:gd name="csX11" fmla="*/ 290800 w 345510"/>
                <a:gd name="csY11" fmla="*/ 34156 h 391706"/>
                <a:gd name="csX12" fmla="*/ 295791 w 345510"/>
                <a:gd name="csY12" fmla="*/ 42526 h 391706"/>
                <a:gd name="csX13" fmla="*/ 284830 w 345510"/>
                <a:gd name="csY13" fmla="*/ 51917 h 391706"/>
                <a:gd name="csX14" fmla="*/ 274846 w 345510"/>
                <a:gd name="csY14" fmla="*/ 42511 h 391706"/>
                <a:gd name="csX15" fmla="*/ 278428 w 345510"/>
                <a:gd name="csY15" fmla="*/ 33322 h 391706"/>
                <a:gd name="csX16" fmla="*/ 280931 w 345510"/>
                <a:gd name="csY16" fmla="*/ 27598 h 391706"/>
                <a:gd name="csX17" fmla="*/ 280097 w 345510"/>
                <a:gd name="csY17" fmla="*/ 18523 h 391706"/>
                <a:gd name="csX18" fmla="*/ 260288 w 345510"/>
                <a:gd name="csY18" fmla="*/ 17215 h 391706"/>
                <a:gd name="csX19" fmla="*/ 261152 w 345510"/>
                <a:gd name="csY19" fmla="*/ 26505 h 391706"/>
                <a:gd name="csX20" fmla="*/ 264834 w 345510"/>
                <a:gd name="csY20" fmla="*/ 32588 h 391706"/>
                <a:gd name="csX21" fmla="*/ 269826 w 345510"/>
                <a:gd name="csY21" fmla="*/ 41045 h 391706"/>
                <a:gd name="csX22" fmla="*/ 258879 w 345510"/>
                <a:gd name="csY22" fmla="*/ 50522 h 391706"/>
                <a:gd name="csX23" fmla="*/ 248895 w 345510"/>
                <a:gd name="csY23" fmla="*/ 41030 h 391706"/>
                <a:gd name="csX24" fmla="*/ 252477 w 345510"/>
                <a:gd name="csY24" fmla="*/ 31740 h 391706"/>
                <a:gd name="csX25" fmla="*/ 254980 w 345510"/>
                <a:gd name="csY25" fmla="*/ 25958 h 391706"/>
                <a:gd name="csX26" fmla="*/ 254131 w 345510"/>
                <a:gd name="csY26" fmla="*/ 16798 h 391706"/>
                <a:gd name="csX27" fmla="*/ 234323 w 345510"/>
                <a:gd name="csY27" fmla="*/ 15489 h 391706"/>
                <a:gd name="csX28" fmla="*/ 235186 w 345510"/>
                <a:gd name="csY28" fmla="*/ 24880 h 391706"/>
                <a:gd name="csX29" fmla="*/ 238883 w 345510"/>
                <a:gd name="csY29" fmla="*/ 31021 h 391706"/>
                <a:gd name="csX30" fmla="*/ 243889 w 345510"/>
                <a:gd name="csY30" fmla="*/ 39549 h 391706"/>
                <a:gd name="csX31" fmla="*/ 232942 w 345510"/>
                <a:gd name="csY31" fmla="*/ 49127 h 391706"/>
                <a:gd name="csX32" fmla="*/ 222944 w 345510"/>
                <a:gd name="csY32" fmla="*/ 39549 h 391706"/>
                <a:gd name="csX33" fmla="*/ 226512 w 345510"/>
                <a:gd name="csY33" fmla="*/ 30172 h 391706"/>
                <a:gd name="csX34" fmla="*/ 229015 w 345510"/>
                <a:gd name="csY34" fmla="*/ 24333 h 391706"/>
                <a:gd name="csX35" fmla="*/ 228166 w 345510"/>
                <a:gd name="csY35" fmla="*/ 15086 h 391706"/>
                <a:gd name="csX36" fmla="*/ 208357 w 345510"/>
                <a:gd name="csY36" fmla="*/ 13777 h 391706"/>
                <a:gd name="csX37" fmla="*/ 209235 w 345510"/>
                <a:gd name="csY37" fmla="*/ 23255 h 391706"/>
                <a:gd name="csX38" fmla="*/ 212932 w 345510"/>
                <a:gd name="csY38" fmla="*/ 29453 h 391706"/>
                <a:gd name="csX39" fmla="*/ 217938 w 345510"/>
                <a:gd name="csY39" fmla="*/ 38068 h 391706"/>
                <a:gd name="csX40" fmla="*/ 207005 w 345510"/>
                <a:gd name="csY40" fmla="*/ 47746 h 391706"/>
                <a:gd name="csX41" fmla="*/ 197007 w 345510"/>
                <a:gd name="csY41" fmla="*/ 38082 h 391706"/>
                <a:gd name="csX42" fmla="*/ 200575 w 345510"/>
                <a:gd name="csY42" fmla="*/ 28619 h 391706"/>
                <a:gd name="csX43" fmla="*/ 203063 w 345510"/>
                <a:gd name="csY43" fmla="*/ 22723 h 391706"/>
                <a:gd name="csX44" fmla="*/ 202200 w 345510"/>
                <a:gd name="csY44" fmla="*/ 13389 h 391706"/>
                <a:gd name="csX45" fmla="*/ 182392 w 345510"/>
                <a:gd name="csY45" fmla="*/ 12080 h 391706"/>
                <a:gd name="csX46" fmla="*/ 183269 w 345510"/>
                <a:gd name="csY46" fmla="*/ 21644 h 391706"/>
                <a:gd name="csX47" fmla="*/ 186981 w 345510"/>
                <a:gd name="csY47" fmla="*/ 27900 h 391706"/>
                <a:gd name="csX48" fmla="*/ 192001 w 345510"/>
                <a:gd name="csY48" fmla="*/ 36586 h 391706"/>
                <a:gd name="csX49" fmla="*/ 181068 w 345510"/>
                <a:gd name="csY49" fmla="*/ 46351 h 391706"/>
                <a:gd name="csX50" fmla="*/ 171056 w 345510"/>
                <a:gd name="csY50" fmla="*/ 36601 h 391706"/>
                <a:gd name="csX51" fmla="*/ 174609 w 345510"/>
                <a:gd name="csY51" fmla="*/ 27037 h 391706"/>
                <a:gd name="csX52" fmla="*/ 177098 w 345510"/>
                <a:gd name="csY52" fmla="*/ 21083 h 391706"/>
                <a:gd name="csX53" fmla="*/ 176235 w 345510"/>
                <a:gd name="csY53" fmla="*/ 11663 h 391706"/>
                <a:gd name="csX54" fmla="*/ 156426 w 345510"/>
                <a:gd name="csY54" fmla="*/ 10355 h 391706"/>
                <a:gd name="csX55" fmla="*/ 157318 w 345510"/>
                <a:gd name="csY55" fmla="*/ 20005 h 391706"/>
                <a:gd name="csX56" fmla="*/ 161029 w 345510"/>
                <a:gd name="csY56" fmla="*/ 26318 h 391706"/>
                <a:gd name="csX57" fmla="*/ 166050 w 345510"/>
                <a:gd name="csY57" fmla="*/ 35091 h 391706"/>
                <a:gd name="csX58" fmla="*/ 155132 w 345510"/>
                <a:gd name="csY58" fmla="*/ 44956 h 391706"/>
                <a:gd name="csX59" fmla="*/ 145119 w 345510"/>
                <a:gd name="csY59" fmla="*/ 35119 h 391706"/>
                <a:gd name="csX60" fmla="*/ 148672 w 345510"/>
                <a:gd name="csY60" fmla="*/ 25469 h 391706"/>
                <a:gd name="csX61" fmla="*/ 151161 w 345510"/>
                <a:gd name="csY61" fmla="*/ 19458 h 391706"/>
                <a:gd name="csX62" fmla="*/ 150284 w 345510"/>
                <a:gd name="csY62" fmla="*/ 9952 h 391706"/>
                <a:gd name="csX63" fmla="*/ 130475 w 345510"/>
                <a:gd name="csY63" fmla="*/ 8643 h 391706"/>
                <a:gd name="csX64" fmla="*/ 131367 w 345510"/>
                <a:gd name="csY64" fmla="*/ 18379 h 391706"/>
                <a:gd name="csX65" fmla="*/ 135078 w 345510"/>
                <a:gd name="csY65" fmla="*/ 24750 h 391706"/>
                <a:gd name="csX66" fmla="*/ 140113 w 345510"/>
                <a:gd name="csY66" fmla="*/ 33595 h 391706"/>
                <a:gd name="csX67" fmla="*/ 129195 w 345510"/>
                <a:gd name="csY67" fmla="*/ 43561 h 391706"/>
                <a:gd name="csX68" fmla="*/ 119168 w 345510"/>
                <a:gd name="csY68" fmla="*/ 33638 h 391706"/>
                <a:gd name="csX69" fmla="*/ 122707 w 345510"/>
                <a:gd name="csY69" fmla="*/ 23902 h 391706"/>
                <a:gd name="csX70" fmla="*/ 125181 w 345510"/>
                <a:gd name="csY70" fmla="*/ 17833 h 391706"/>
                <a:gd name="csX71" fmla="*/ 124304 w 345510"/>
                <a:gd name="csY71" fmla="*/ 8241 h 391706"/>
                <a:gd name="csX72" fmla="*/ 104495 w 345510"/>
                <a:gd name="csY72" fmla="*/ 6932 h 391706"/>
                <a:gd name="csX73" fmla="*/ 105401 w 345510"/>
                <a:gd name="csY73" fmla="*/ 16754 h 391706"/>
                <a:gd name="csX74" fmla="*/ 109127 w 345510"/>
                <a:gd name="csY74" fmla="*/ 23183 h 391706"/>
                <a:gd name="csX75" fmla="*/ 114162 w 345510"/>
                <a:gd name="csY75" fmla="*/ 32114 h 391706"/>
                <a:gd name="csX76" fmla="*/ 103258 w 345510"/>
                <a:gd name="csY76" fmla="*/ 42181 h 391706"/>
                <a:gd name="csX77" fmla="*/ 93231 w 345510"/>
                <a:gd name="csY77" fmla="*/ 32171 h 391706"/>
                <a:gd name="csX78" fmla="*/ 96770 w 345510"/>
                <a:gd name="csY78" fmla="*/ 22334 h 391706"/>
                <a:gd name="csX79" fmla="*/ 99244 w 345510"/>
                <a:gd name="csY79" fmla="*/ 16208 h 391706"/>
                <a:gd name="csX80" fmla="*/ 98352 w 345510"/>
                <a:gd name="csY80" fmla="*/ 6529 h 391706"/>
                <a:gd name="csX81" fmla="*/ 78544 w 345510"/>
                <a:gd name="csY81" fmla="*/ 5220 h 391706"/>
                <a:gd name="csX82" fmla="*/ 79450 w 345510"/>
                <a:gd name="csY82" fmla="*/ 15144 h 391706"/>
                <a:gd name="csX83" fmla="*/ 83176 w 345510"/>
                <a:gd name="csY83" fmla="*/ 21630 h 391706"/>
                <a:gd name="csX84" fmla="*/ 88225 w 345510"/>
                <a:gd name="csY84" fmla="*/ 30632 h 391706"/>
                <a:gd name="csX85" fmla="*/ 77321 w 345510"/>
                <a:gd name="csY85" fmla="*/ 40786 h 391706"/>
                <a:gd name="csX86" fmla="*/ 67295 w 345510"/>
                <a:gd name="csY86" fmla="*/ 30690 h 391706"/>
                <a:gd name="csX87" fmla="*/ 70819 w 345510"/>
                <a:gd name="csY87" fmla="*/ 20767 h 391706"/>
                <a:gd name="csX88" fmla="*/ 73293 w 345510"/>
                <a:gd name="csY88" fmla="*/ 14583 h 391706"/>
                <a:gd name="csX89" fmla="*/ 72387 w 345510"/>
                <a:gd name="csY89" fmla="*/ 4803 h 391706"/>
                <a:gd name="csX90" fmla="*/ 52578 w 345510"/>
                <a:gd name="csY90" fmla="*/ 3495 h 391706"/>
                <a:gd name="csX91" fmla="*/ 53499 w 345510"/>
                <a:gd name="csY91" fmla="*/ 13504 h 391706"/>
                <a:gd name="csX92" fmla="*/ 57225 w 345510"/>
                <a:gd name="csY92" fmla="*/ 20033 h 391706"/>
                <a:gd name="csX93" fmla="*/ 62274 w 345510"/>
                <a:gd name="csY93" fmla="*/ 29108 h 391706"/>
                <a:gd name="csX94" fmla="*/ 51384 w 345510"/>
                <a:gd name="csY94" fmla="*/ 39362 h 391706"/>
                <a:gd name="csX95" fmla="*/ 41343 w 345510"/>
                <a:gd name="csY95" fmla="*/ 29194 h 391706"/>
                <a:gd name="csX96" fmla="*/ 44853 w 345510"/>
                <a:gd name="csY96" fmla="*/ 19185 h 391706"/>
                <a:gd name="csX97" fmla="*/ 47313 w 345510"/>
                <a:gd name="csY97" fmla="*/ 12943 h 391706"/>
                <a:gd name="csX98" fmla="*/ 46407 w 345510"/>
                <a:gd name="csY98" fmla="*/ 3078 h 391706"/>
                <a:gd name="csX99" fmla="*/ 26598 w 345510"/>
                <a:gd name="csY99" fmla="*/ 1769 h 391706"/>
                <a:gd name="csX100" fmla="*/ 27533 w 345510"/>
                <a:gd name="csY100" fmla="*/ 11865 h 391706"/>
                <a:gd name="csX101" fmla="*/ 31274 w 345510"/>
                <a:gd name="csY101" fmla="*/ 18451 h 391706"/>
                <a:gd name="csX102" fmla="*/ 36337 w 345510"/>
                <a:gd name="csY102" fmla="*/ 27612 h 391706"/>
                <a:gd name="csX103" fmla="*/ 25448 w 345510"/>
                <a:gd name="csY103" fmla="*/ 37967 h 391706"/>
                <a:gd name="csX104" fmla="*/ 15407 w 345510"/>
                <a:gd name="csY104" fmla="*/ 27713 h 391706"/>
                <a:gd name="csX105" fmla="*/ 18917 w 345510"/>
                <a:gd name="csY105" fmla="*/ 17603 h 391706"/>
                <a:gd name="csX106" fmla="*/ 21376 w 345510"/>
                <a:gd name="csY106" fmla="*/ 11304 h 391706"/>
                <a:gd name="csX107" fmla="*/ 20456 w 345510"/>
                <a:gd name="csY107" fmla="*/ 1352 h 391706"/>
                <a:gd name="csX108" fmla="*/ 0 w 345510"/>
                <a:gd name="csY108" fmla="*/ 0 h 391706"/>
                <a:gd name="csX109" fmla="*/ 0 w 345510"/>
                <a:gd name="csY109" fmla="*/ 391706 h 391706"/>
                <a:gd name="csX110" fmla="*/ 337322 w 345510"/>
                <a:gd name="csY110" fmla="*/ 369530 h 391706"/>
                <a:gd name="csX111" fmla="*/ 337322 w 345510"/>
                <a:gd name="csY111" fmla="*/ 22162 h 391706"/>
                <a:gd name="csX112" fmla="*/ 312220 w 345510"/>
                <a:gd name="csY112" fmla="*/ 20508 h 3917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</a:cxnLst>
              <a:rect l="l" t="t" r="r" b="b"/>
              <a:pathLst>
                <a:path w="345510" h="391706">
                  <a:moveTo>
                    <a:pt x="312248" y="20637"/>
                  </a:moveTo>
                  <a:cubicBezTo>
                    <a:pt x="312536" y="23672"/>
                    <a:pt x="312809" y="26721"/>
                    <a:pt x="313082" y="29755"/>
                  </a:cubicBezTo>
                  <a:cubicBezTo>
                    <a:pt x="313284" y="32056"/>
                    <a:pt x="314694" y="34242"/>
                    <a:pt x="316765" y="35723"/>
                  </a:cubicBezTo>
                  <a:cubicBezTo>
                    <a:pt x="319527" y="37694"/>
                    <a:pt x="321484" y="40728"/>
                    <a:pt x="321742" y="44022"/>
                  </a:cubicBezTo>
                  <a:cubicBezTo>
                    <a:pt x="322232" y="49903"/>
                    <a:pt x="317197" y="54319"/>
                    <a:pt x="310767" y="53312"/>
                  </a:cubicBezTo>
                  <a:cubicBezTo>
                    <a:pt x="305919" y="52550"/>
                    <a:pt x="301718" y="48609"/>
                    <a:pt x="300797" y="43993"/>
                  </a:cubicBezTo>
                  <a:cubicBezTo>
                    <a:pt x="300021" y="40110"/>
                    <a:pt x="301560" y="36730"/>
                    <a:pt x="304394" y="34889"/>
                  </a:cubicBezTo>
                  <a:cubicBezTo>
                    <a:pt x="306249" y="33681"/>
                    <a:pt x="307113" y="31510"/>
                    <a:pt x="306911" y="29223"/>
                  </a:cubicBezTo>
                  <a:cubicBezTo>
                    <a:pt x="306638" y="26232"/>
                    <a:pt x="306365" y="23226"/>
                    <a:pt x="306077" y="20235"/>
                  </a:cubicBezTo>
                  <a:cubicBezTo>
                    <a:pt x="299474" y="19803"/>
                    <a:pt x="292871" y="19372"/>
                    <a:pt x="286268" y="18926"/>
                  </a:cubicBezTo>
                  <a:cubicBezTo>
                    <a:pt x="286556" y="21989"/>
                    <a:pt x="286844" y="25067"/>
                    <a:pt x="287117" y="28130"/>
                  </a:cubicBezTo>
                  <a:cubicBezTo>
                    <a:pt x="287318" y="30460"/>
                    <a:pt x="288728" y="32660"/>
                    <a:pt x="290800" y="34156"/>
                  </a:cubicBezTo>
                  <a:cubicBezTo>
                    <a:pt x="293576" y="36155"/>
                    <a:pt x="295518" y="39204"/>
                    <a:pt x="295791" y="42526"/>
                  </a:cubicBezTo>
                  <a:cubicBezTo>
                    <a:pt x="296280" y="48465"/>
                    <a:pt x="291246" y="52924"/>
                    <a:pt x="284830" y="51917"/>
                  </a:cubicBezTo>
                  <a:cubicBezTo>
                    <a:pt x="279982" y="51155"/>
                    <a:pt x="275767" y="47171"/>
                    <a:pt x="274846" y="42511"/>
                  </a:cubicBezTo>
                  <a:cubicBezTo>
                    <a:pt x="274070" y="38585"/>
                    <a:pt x="275609" y="35177"/>
                    <a:pt x="278428" y="33322"/>
                  </a:cubicBezTo>
                  <a:cubicBezTo>
                    <a:pt x="280284" y="32099"/>
                    <a:pt x="281147" y="29913"/>
                    <a:pt x="280931" y="27598"/>
                  </a:cubicBezTo>
                  <a:cubicBezTo>
                    <a:pt x="280658" y="24578"/>
                    <a:pt x="280385" y="21543"/>
                    <a:pt x="280097" y="18523"/>
                  </a:cubicBezTo>
                  <a:cubicBezTo>
                    <a:pt x="273494" y="18092"/>
                    <a:pt x="266891" y="17660"/>
                    <a:pt x="260288" y="17215"/>
                  </a:cubicBezTo>
                  <a:cubicBezTo>
                    <a:pt x="260576" y="20307"/>
                    <a:pt x="260864" y="23413"/>
                    <a:pt x="261152" y="26505"/>
                  </a:cubicBezTo>
                  <a:cubicBezTo>
                    <a:pt x="261367" y="28849"/>
                    <a:pt x="262763" y="31078"/>
                    <a:pt x="264834" y="32588"/>
                  </a:cubicBezTo>
                  <a:cubicBezTo>
                    <a:pt x="267611" y="34602"/>
                    <a:pt x="269552" y="37679"/>
                    <a:pt x="269826" y="41045"/>
                  </a:cubicBezTo>
                  <a:cubicBezTo>
                    <a:pt x="270315" y="47042"/>
                    <a:pt x="265294" y="51543"/>
                    <a:pt x="258879" y="50522"/>
                  </a:cubicBezTo>
                  <a:cubicBezTo>
                    <a:pt x="254031" y="49745"/>
                    <a:pt x="249816" y="45747"/>
                    <a:pt x="248895" y="41030"/>
                  </a:cubicBezTo>
                  <a:cubicBezTo>
                    <a:pt x="248118" y="37075"/>
                    <a:pt x="249658" y="33624"/>
                    <a:pt x="252477" y="31740"/>
                  </a:cubicBezTo>
                  <a:cubicBezTo>
                    <a:pt x="254333" y="30503"/>
                    <a:pt x="255196" y="28288"/>
                    <a:pt x="254980" y="25958"/>
                  </a:cubicBezTo>
                  <a:cubicBezTo>
                    <a:pt x="254707" y="22910"/>
                    <a:pt x="254419" y="19846"/>
                    <a:pt x="254131" y="16798"/>
                  </a:cubicBezTo>
                  <a:cubicBezTo>
                    <a:pt x="247529" y="16366"/>
                    <a:pt x="240926" y="15935"/>
                    <a:pt x="234323" y="15489"/>
                  </a:cubicBezTo>
                  <a:cubicBezTo>
                    <a:pt x="234625" y="18610"/>
                    <a:pt x="234913" y="21745"/>
                    <a:pt x="235186" y="24880"/>
                  </a:cubicBezTo>
                  <a:cubicBezTo>
                    <a:pt x="235402" y="27253"/>
                    <a:pt x="236797" y="29496"/>
                    <a:pt x="238883" y="31021"/>
                  </a:cubicBezTo>
                  <a:cubicBezTo>
                    <a:pt x="241659" y="33049"/>
                    <a:pt x="243602" y="36155"/>
                    <a:pt x="243889" y="39549"/>
                  </a:cubicBezTo>
                  <a:cubicBezTo>
                    <a:pt x="244392" y="45603"/>
                    <a:pt x="239358" y="50148"/>
                    <a:pt x="232942" y="49127"/>
                  </a:cubicBezTo>
                  <a:cubicBezTo>
                    <a:pt x="228094" y="48350"/>
                    <a:pt x="223879" y="44309"/>
                    <a:pt x="222944" y="39549"/>
                  </a:cubicBezTo>
                  <a:cubicBezTo>
                    <a:pt x="222167" y="35551"/>
                    <a:pt x="223692" y="32071"/>
                    <a:pt x="226512" y="30172"/>
                  </a:cubicBezTo>
                  <a:cubicBezTo>
                    <a:pt x="228353" y="28921"/>
                    <a:pt x="229216" y="26692"/>
                    <a:pt x="229015" y="24333"/>
                  </a:cubicBezTo>
                  <a:cubicBezTo>
                    <a:pt x="228741" y="21256"/>
                    <a:pt x="228454" y="18164"/>
                    <a:pt x="228166" y="15086"/>
                  </a:cubicBezTo>
                  <a:cubicBezTo>
                    <a:pt x="221563" y="14655"/>
                    <a:pt x="214960" y="14223"/>
                    <a:pt x="208357" y="13777"/>
                  </a:cubicBezTo>
                  <a:cubicBezTo>
                    <a:pt x="208659" y="16941"/>
                    <a:pt x="208947" y="20091"/>
                    <a:pt x="209235" y="23255"/>
                  </a:cubicBezTo>
                  <a:cubicBezTo>
                    <a:pt x="209450" y="25642"/>
                    <a:pt x="210860" y="27914"/>
                    <a:pt x="212932" y="29453"/>
                  </a:cubicBezTo>
                  <a:cubicBezTo>
                    <a:pt x="215708" y="31495"/>
                    <a:pt x="217665" y="34630"/>
                    <a:pt x="217938" y="38068"/>
                  </a:cubicBezTo>
                  <a:cubicBezTo>
                    <a:pt x="218441" y="44180"/>
                    <a:pt x="213421" y="48767"/>
                    <a:pt x="207005" y="47746"/>
                  </a:cubicBezTo>
                  <a:cubicBezTo>
                    <a:pt x="202143" y="46970"/>
                    <a:pt x="197942" y="42885"/>
                    <a:pt x="197007" y="38082"/>
                  </a:cubicBezTo>
                  <a:cubicBezTo>
                    <a:pt x="196230" y="34041"/>
                    <a:pt x="197755" y="30532"/>
                    <a:pt x="200575" y="28619"/>
                  </a:cubicBezTo>
                  <a:cubicBezTo>
                    <a:pt x="202416" y="27353"/>
                    <a:pt x="203279" y="25096"/>
                    <a:pt x="203063" y="22723"/>
                  </a:cubicBezTo>
                  <a:cubicBezTo>
                    <a:pt x="202790" y="19616"/>
                    <a:pt x="202502" y="16496"/>
                    <a:pt x="202200" y="13389"/>
                  </a:cubicBezTo>
                  <a:cubicBezTo>
                    <a:pt x="195597" y="12958"/>
                    <a:pt x="188994" y="12526"/>
                    <a:pt x="182392" y="12080"/>
                  </a:cubicBezTo>
                  <a:cubicBezTo>
                    <a:pt x="182694" y="15273"/>
                    <a:pt x="182981" y="18451"/>
                    <a:pt x="183269" y="21644"/>
                  </a:cubicBezTo>
                  <a:cubicBezTo>
                    <a:pt x="183485" y="24060"/>
                    <a:pt x="184895" y="26347"/>
                    <a:pt x="186981" y="27900"/>
                  </a:cubicBezTo>
                  <a:cubicBezTo>
                    <a:pt x="189757" y="29971"/>
                    <a:pt x="191713" y="33135"/>
                    <a:pt x="192001" y="36586"/>
                  </a:cubicBezTo>
                  <a:cubicBezTo>
                    <a:pt x="192505" y="42756"/>
                    <a:pt x="187484" y="47401"/>
                    <a:pt x="181068" y="46351"/>
                  </a:cubicBezTo>
                  <a:cubicBezTo>
                    <a:pt x="176206" y="45560"/>
                    <a:pt x="171991" y="41447"/>
                    <a:pt x="171056" y="36601"/>
                  </a:cubicBezTo>
                  <a:cubicBezTo>
                    <a:pt x="170265" y="32531"/>
                    <a:pt x="171790" y="28979"/>
                    <a:pt x="174609" y="27037"/>
                  </a:cubicBezTo>
                  <a:cubicBezTo>
                    <a:pt x="176450" y="25757"/>
                    <a:pt x="177314" y="23485"/>
                    <a:pt x="177098" y="21083"/>
                  </a:cubicBezTo>
                  <a:cubicBezTo>
                    <a:pt x="176810" y="17948"/>
                    <a:pt x="176522" y="14799"/>
                    <a:pt x="176235" y="11663"/>
                  </a:cubicBezTo>
                  <a:cubicBezTo>
                    <a:pt x="169632" y="11232"/>
                    <a:pt x="163029" y="10800"/>
                    <a:pt x="156426" y="10355"/>
                  </a:cubicBezTo>
                  <a:cubicBezTo>
                    <a:pt x="156728" y="13576"/>
                    <a:pt x="157030" y="16783"/>
                    <a:pt x="157318" y="20005"/>
                  </a:cubicBezTo>
                  <a:cubicBezTo>
                    <a:pt x="157534" y="22435"/>
                    <a:pt x="158944" y="24750"/>
                    <a:pt x="161029" y="26318"/>
                  </a:cubicBezTo>
                  <a:cubicBezTo>
                    <a:pt x="163806" y="28403"/>
                    <a:pt x="165762" y="31596"/>
                    <a:pt x="166050" y="35091"/>
                  </a:cubicBezTo>
                  <a:cubicBezTo>
                    <a:pt x="166568" y="41318"/>
                    <a:pt x="161547" y="46006"/>
                    <a:pt x="155132" y="44956"/>
                  </a:cubicBezTo>
                  <a:cubicBezTo>
                    <a:pt x="150269" y="44165"/>
                    <a:pt x="146054" y="40009"/>
                    <a:pt x="145119" y="35119"/>
                  </a:cubicBezTo>
                  <a:cubicBezTo>
                    <a:pt x="144328" y="31006"/>
                    <a:pt x="145853" y="27425"/>
                    <a:pt x="148672" y="25469"/>
                  </a:cubicBezTo>
                  <a:cubicBezTo>
                    <a:pt x="150514" y="24175"/>
                    <a:pt x="151377" y="21889"/>
                    <a:pt x="151161" y="19458"/>
                  </a:cubicBezTo>
                  <a:cubicBezTo>
                    <a:pt x="150873" y="16294"/>
                    <a:pt x="150586" y="13116"/>
                    <a:pt x="150284" y="9952"/>
                  </a:cubicBezTo>
                  <a:cubicBezTo>
                    <a:pt x="143681" y="9521"/>
                    <a:pt x="137078" y="9089"/>
                    <a:pt x="130475" y="8643"/>
                  </a:cubicBezTo>
                  <a:cubicBezTo>
                    <a:pt x="130777" y="11893"/>
                    <a:pt x="131079" y="15129"/>
                    <a:pt x="131367" y="18379"/>
                  </a:cubicBezTo>
                  <a:cubicBezTo>
                    <a:pt x="131583" y="20839"/>
                    <a:pt x="132992" y="23168"/>
                    <a:pt x="135078" y="24750"/>
                  </a:cubicBezTo>
                  <a:cubicBezTo>
                    <a:pt x="137855" y="26850"/>
                    <a:pt x="139825" y="30072"/>
                    <a:pt x="140113" y="33595"/>
                  </a:cubicBezTo>
                  <a:cubicBezTo>
                    <a:pt x="140631" y="39880"/>
                    <a:pt x="135625" y="44611"/>
                    <a:pt x="129195" y="43561"/>
                  </a:cubicBezTo>
                  <a:cubicBezTo>
                    <a:pt x="124332" y="42770"/>
                    <a:pt x="120118" y="38571"/>
                    <a:pt x="119168" y="33638"/>
                  </a:cubicBezTo>
                  <a:cubicBezTo>
                    <a:pt x="118377" y="29496"/>
                    <a:pt x="119902" y="25872"/>
                    <a:pt x="122707" y="23902"/>
                  </a:cubicBezTo>
                  <a:cubicBezTo>
                    <a:pt x="124548" y="22608"/>
                    <a:pt x="125411" y="20278"/>
                    <a:pt x="125181" y="17833"/>
                  </a:cubicBezTo>
                  <a:cubicBezTo>
                    <a:pt x="124894" y="14640"/>
                    <a:pt x="124606" y="11433"/>
                    <a:pt x="124304" y="8241"/>
                  </a:cubicBezTo>
                  <a:cubicBezTo>
                    <a:pt x="117701" y="7809"/>
                    <a:pt x="111098" y="7378"/>
                    <a:pt x="104495" y="6932"/>
                  </a:cubicBezTo>
                  <a:cubicBezTo>
                    <a:pt x="104811" y="10211"/>
                    <a:pt x="105114" y="13490"/>
                    <a:pt x="105401" y="16754"/>
                  </a:cubicBezTo>
                  <a:cubicBezTo>
                    <a:pt x="105617" y="19242"/>
                    <a:pt x="107041" y="21586"/>
                    <a:pt x="109127" y="23183"/>
                  </a:cubicBezTo>
                  <a:cubicBezTo>
                    <a:pt x="111904" y="25297"/>
                    <a:pt x="113874" y="28547"/>
                    <a:pt x="114162" y="32114"/>
                  </a:cubicBezTo>
                  <a:cubicBezTo>
                    <a:pt x="114680" y="38456"/>
                    <a:pt x="109674" y="43230"/>
                    <a:pt x="103258" y="42181"/>
                  </a:cubicBezTo>
                  <a:cubicBezTo>
                    <a:pt x="98396" y="41375"/>
                    <a:pt x="94181" y="37147"/>
                    <a:pt x="93231" y="32171"/>
                  </a:cubicBezTo>
                  <a:cubicBezTo>
                    <a:pt x="92440" y="27986"/>
                    <a:pt x="93951" y="24333"/>
                    <a:pt x="96770" y="22334"/>
                  </a:cubicBezTo>
                  <a:cubicBezTo>
                    <a:pt x="98612" y="21026"/>
                    <a:pt x="99460" y="18682"/>
                    <a:pt x="99244" y="16208"/>
                  </a:cubicBezTo>
                  <a:cubicBezTo>
                    <a:pt x="98957" y="12972"/>
                    <a:pt x="98655" y="9751"/>
                    <a:pt x="98352" y="6529"/>
                  </a:cubicBezTo>
                  <a:cubicBezTo>
                    <a:pt x="91750" y="6098"/>
                    <a:pt x="85147" y="5666"/>
                    <a:pt x="78544" y="5220"/>
                  </a:cubicBezTo>
                  <a:cubicBezTo>
                    <a:pt x="78861" y="8528"/>
                    <a:pt x="79163" y="11836"/>
                    <a:pt x="79450" y="15144"/>
                  </a:cubicBezTo>
                  <a:cubicBezTo>
                    <a:pt x="79680" y="17646"/>
                    <a:pt x="81090" y="20019"/>
                    <a:pt x="83176" y="21630"/>
                  </a:cubicBezTo>
                  <a:cubicBezTo>
                    <a:pt x="85952" y="23772"/>
                    <a:pt x="87923" y="27037"/>
                    <a:pt x="88225" y="30632"/>
                  </a:cubicBezTo>
                  <a:cubicBezTo>
                    <a:pt x="88757" y="37032"/>
                    <a:pt x="83751" y="41850"/>
                    <a:pt x="77321" y="40786"/>
                  </a:cubicBezTo>
                  <a:cubicBezTo>
                    <a:pt x="72459" y="39980"/>
                    <a:pt x="68244" y="35723"/>
                    <a:pt x="67295" y="30690"/>
                  </a:cubicBezTo>
                  <a:cubicBezTo>
                    <a:pt x="66489" y="26462"/>
                    <a:pt x="68014" y="22795"/>
                    <a:pt x="70819" y="20767"/>
                  </a:cubicBezTo>
                  <a:cubicBezTo>
                    <a:pt x="72660" y="19444"/>
                    <a:pt x="73509" y="17071"/>
                    <a:pt x="73293" y="14583"/>
                  </a:cubicBezTo>
                  <a:cubicBezTo>
                    <a:pt x="73006" y="11318"/>
                    <a:pt x="72704" y="8068"/>
                    <a:pt x="72387" y="4803"/>
                  </a:cubicBezTo>
                  <a:cubicBezTo>
                    <a:pt x="65784" y="4372"/>
                    <a:pt x="59181" y="3941"/>
                    <a:pt x="52578" y="3495"/>
                  </a:cubicBezTo>
                  <a:cubicBezTo>
                    <a:pt x="52895" y="6831"/>
                    <a:pt x="53197" y="10168"/>
                    <a:pt x="53499" y="13504"/>
                  </a:cubicBezTo>
                  <a:cubicBezTo>
                    <a:pt x="53729" y="16035"/>
                    <a:pt x="55139" y="18423"/>
                    <a:pt x="57225" y="20033"/>
                  </a:cubicBezTo>
                  <a:cubicBezTo>
                    <a:pt x="60016" y="22191"/>
                    <a:pt x="61972" y="25498"/>
                    <a:pt x="62274" y="29108"/>
                  </a:cubicBezTo>
                  <a:cubicBezTo>
                    <a:pt x="62806" y="35565"/>
                    <a:pt x="57800" y="40441"/>
                    <a:pt x="51384" y="39362"/>
                  </a:cubicBezTo>
                  <a:cubicBezTo>
                    <a:pt x="46522" y="38557"/>
                    <a:pt x="42293" y="34256"/>
                    <a:pt x="41343" y="29194"/>
                  </a:cubicBezTo>
                  <a:cubicBezTo>
                    <a:pt x="40538" y="24937"/>
                    <a:pt x="42048" y="21227"/>
                    <a:pt x="44853" y="19185"/>
                  </a:cubicBezTo>
                  <a:cubicBezTo>
                    <a:pt x="46695" y="17847"/>
                    <a:pt x="47544" y="15460"/>
                    <a:pt x="47313" y="12943"/>
                  </a:cubicBezTo>
                  <a:cubicBezTo>
                    <a:pt x="47026" y="9650"/>
                    <a:pt x="46709" y="6371"/>
                    <a:pt x="46407" y="3078"/>
                  </a:cubicBezTo>
                  <a:cubicBezTo>
                    <a:pt x="39804" y="2646"/>
                    <a:pt x="33201" y="2215"/>
                    <a:pt x="26598" y="1769"/>
                  </a:cubicBezTo>
                  <a:cubicBezTo>
                    <a:pt x="26915" y="5134"/>
                    <a:pt x="27231" y="8499"/>
                    <a:pt x="27533" y="11865"/>
                  </a:cubicBezTo>
                  <a:cubicBezTo>
                    <a:pt x="27764" y="14410"/>
                    <a:pt x="29174" y="16826"/>
                    <a:pt x="31274" y="18451"/>
                  </a:cubicBezTo>
                  <a:cubicBezTo>
                    <a:pt x="34064" y="20623"/>
                    <a:pt x="36035" y="23959"/>
                    <a:pt x="36337" y="27612"/>
                  </a:cubicBezTo>
                  <a:cubicBezTo>
                    <a:pt x="36869" y="34127"/>
                    <a:pt x="31878" y="39046"/>
                    <a:pt x="25448" y="37967"/>
                  </a:cubicBezTo>
                  <a:cubicBezTo>
                    <a:pt x="20586" y="37147"/>
                    <a:pt x="16356" y="32818"/>
                    <a:pt x="15407" y="27713"/>
                  </a:cubicBezTo>
                  <a:cubicBezTo>
                    <a:pt x="14601" y="23413"/>
                    <a:pt x="16112" y="19674"/>
                    <a:pt x="18917" y="17603"/>
                  </a:cubicBezTo>
                  <a:cubicBezTo>
                    <a:pt x="20758" y="16251"/>
                    <a:pt x="21607" y="13849"/>
                    <a:pt x="21376" y="11304"/>
                  </a:cubicBezTo>
                  <a:cubicBezTo>
                    <a:pt x="21074" y="7982"/>
                    <a:pt x="20772" y="4674"/>
                    <a:pt x="20456" y="1352"/>
                  </a:cubicBezTo>
                  <a:cubicBezTo>
                    <a:pt x="13637" y="906"/>
                    <a:pt x="6819" y="460"/>
                    <a:pt x="0" y="0"/>
                  </a:cubicBezTo>
                  <a:cubicBezTo>
                    <a:pt x="12314" y="130281"/>
                    <a:pt x="12314" y="261425"/>
                    <a:pt x="0" y="391706"/>
                  </a:cubicBezTo>
                  <a:cubicBezTo>
                    <a:pt x="112436" y="384314"/>
                    <a:pt x="224886" y="376922"/>
                    <a:pt x="337322" y="369530"/>
                  </a:cubicBezTo>
                  <a:cubicBezTo>
                    <a:pt x="348240" y="254004"/>
                    <a:pt x="348240" y="137702"/>
                    <a:pt x="337322" y="22162"/>
                  </a:cubicBezTo>
                  <a:cubicBezTo>
                    <a:pt x="328950" y="21615"/>
                    <a:pt x="320592" y="21069"/>
                    <a:pt x="312220" y="20508"/>
                  </a:cubicBezTo>
                  <a:close/>
                </a:path>
              </a:pathLst>
            </a:custGeom>
            <a:solidFill>
              <a:schemeClr val="bg1"/>
            </a:solidFill>
            <a:ln w="1439" cap="flat">
              <a:noFill/>
              <a:prstDash val="solid"/>
              <a:miter/>
            </a:ln>
            <a:effectLst>
              <a:outerShdw blurRad="292100" sx="102000" sy="102000" algn="ctr" rotWithShape="0">
                <a:prstClr val="black">
                  <a:alpha val="20000"/>
                </a:prstClr>
              </a:outerShdw>
            </a:effectLst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orme libre 515">
              <a:extLst>
                <a:ext uri="{FF2B5EF4-FFF2-40B4-BE49-F238E27FC236}">
                  <a16:creationId xmlns:a16="http://schemas.microsoft.com/office/drawing/2014/main" id="{9C900A88-23B4-0BA7-1855-EDED147A8B66}"/>
                </a:ext>
              </a:extLst>
            </p:cNvPr>
            <p:cNvSpPr/>
            <p:nvPr/>
          </p:nvSpPr>
          <p:spPr>
            <a:xfrm>
              <a:off x="8518800" y="3348310"/>
              <a:ext cx="2428553" cy="1399372"/>
            </a:xfrm>
            <a:custGeom>
              <a:avLst/>
              <a:gdLst>
                <a:gd name="csX0" fmla="*/ 267006 w 273767"/>
                <a:gd name="csY0" fmla="*/ 144907 h 157749"/>
                <a:gd name="csX1" fmla="*/ 267064 w 273767"/>
                <a:gd name="csY1" fmla="*/ 146345 h 157749"/>
                <a:gd name="csX2" fmla="*/ 57 w 273767"/>
                <a:gd name="csY2" fmla="*/ 157750 h 157749"/>
                <a:gd name="csX3" fmla="*/ 0 w 273767"/>
                <a:gd name="csY3" fmla="*/ 156311 h 157749"/>
                <a:gd name="csX4" fmla="*/ 267006 w 273767"/>
                <a:gd name="csY4" fmla="*/ 144907 h 157749"/>
                <a:gd name="csX5" fmla="*/ 267035 w 273767"/>
                <a:gd name="csY5" fmla="*/ 100411 h 157749"/>
                <a:gd name="csX6" fmla="*/ 2589 w 273767"/>
                <a:gd name="csY6" fmla="*/ 104208 h 157749"/>
                <a:gd name="csX7" fmla="*/ 2589 w 273767"/>
                <a:gd name="csY7" fmla="*/ 105646 h 157749"/>
                <a:gd name="csX8" fmla="*/ 267049 w 273767"/>
                <a:gd name="csY8" fmla="*/ 101849 h 157749"/>
                <a:gd name="csX9" fmla="*/ 267049 w 273767"/>
                <a:gd name="csY9" fmla="*/ 100411 h 157749"/>
                <a:gd name="csX10" fmla="*/ 5121 w 273767"/>
                <a:gd name="csY10" fmla="*/ 53858 h 157749"/>
                <a:gd name="csX11" fmla="*/ 271178 w 273767"/>
                <a:gd name="csY11" fmla="*/ 57022 h 157749"/>
                <a:gd name="csX12" fmla="*/ 271178 w 273767"/>
                <a:gd name="csY12" fmla="*/ 55584 h 157749"/>
                <a:gd name="csX13" fmla="*/ 5135 w 273767"/>
                <a:gd name="csY13" fmla="*/ 52420 h 157749"/>
                <a:gd name="csX14" fmla="*/ 5135 w 273767"/>
                <a:gd name="csY14" fmla="*/ 53858 h 157749"/>
                <a:gd name="csX15" fmla="*/ 5164 w 273767"/>
                <a:gd name="csY15" fmla="*/ 0 h 157749"/>
                <a:gd name="csX16" fmla="*/ 5107 w 273767"/>
                <a:gd name="csY16" fmla="*/ 1438 h 157749"/>
                <a:gd name="csX17" fmla="*/ 273710 w 273767"/>
                <a:gd name="csY17" fmla="*/ 12843 h 157749"/>
                <a:gd name="csX18" fmla="*/ 273767 w 273767"/>
                <a:gd name="csY18" fmla="*/ 11404 h 157749"/>
                <a:gd name="csX19" fmla="*/ 5164 w 273767"/>
                <a:gd name="csY19" fmla="*/ 0 h 1577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273767" h="157749">
                  <a:moveTo>
                    <a:pt x="267006" y="144907"/>
                  </a:moveTo>
                  <a:lnTo>
                    <a:pt x="267064" y="146345"/>
                  </a:lnTo>
                  <a:lnTo>
                    <a:pt x="57" y="157750"/>
                  </a:lnTo>
                  <a:lnTo>
                    <a:pt x="0" y="156311"/>
                  </a:lnTo>
                  <a:lnTo>
                    <a:pt x="267006" y="144907"/>
                  </a:lnTo>
                  <a:close/>
                  <a:moveTo>
                    <a:pt x="267035" y="100411"/>
                  </a:moveTo>
                  <a:lnTo>
                    <a:pt x="2589" y="104208"/>
                  </a:lnTo>
                  <a:lnTo>
                    <a:pt x="2589" y="105646"/>
                  </a:lnTo>
                  <a:cubicBezTo>
                    <a:pt x="2589" y="105646"/>
                    <a:pt x="267049" y="101849"/>
                    <a:pt x="267049" y="101849"/>
                  </a:cubicBezTo>
                  <a:lnTo>
                    <a:pt x="267049" y="100411"/>
                  </a:lnTo>
                  <a:close/>
                  <a:moveTo>
                    <a:pt x="5121" y="53858"/>
                  </a:moveTo>
                  <a:lnTo>
                    <a:pt x="271178" y="57022"/>
                  </a:lnTo>
                  <a:lnTo>
                    <a:pt x="271178" y="55584"/>
                  </a:lnTo>
                  <a:cubicBezTo>
                    <a:pt x="271178" y="55584"/>
                    <a:pt x="5135" y="52420"/>
                    <a:pt x="5135" y="52420"/>
                  </a:cubicBezTo>
                  <a:lnTo>
                    <a:pt x="5135" y="53858"/>
                  </a:lnTo>
                  <a:close/>
                  <a:moveTo>
                    <a:pt x="5164" y="0"/>
                  </a:moveTo>
                  <a:lnTo>
                    <a:pt x="5107" y="1438"/>
                  </a:lnTo>
                  <a:lnTo>
                    <a:pt x="273710" y="12843"/>
                  </a:lnTo>
                  <a:lnTo>
                    <a:pt x="273767" y="11404"/>
                  </a:lnTo>
                  <a:lnTo>
                    <a:pt x="5164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4" name="TextBox 36">
            <a:extLst>
              <a:ext uri="{FF2B5EF4-FFF2-40B4-BE49-F238E27FC236}">
                <a16:creationId xmlns:a16="http://schemas.microsoft.com/office/drawing/2014/main" id="{A4BFC1BD-ABDB-9065-F65B-B7619CB62A31}"/>
              </a:ext>
            </a:extLst>
          </p:cNvPr>
          <p:cNvSpPr txBox="1"/>
          <p:nvPr/>
        </p:nvSpPr>
        <p:spPr>
          <a:xfrm>
            <a:off x="2204053" y="2250689"/>
            <a:ext cx="1691640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noProof="1"/>
              <a:t>Lorem Ipsum</a:t>
            </a:r>
          </a:p>
        </p:txBody>
      </p:sp>
      <p:sp>
        <p:nvSpPr>
          <p:cNvPr id="35" name="TextBox 36">
            <a:extLst>
              <a:ext uri="{FF2B5EF4-FFF2-40B4-BE49-F238E27FC236}">
                <a16:creationId xmlns:a16="http://schemas.microsoft.com/office/drawing/2014/main" id="{3942BB05-F5EE-498F-12A2-C2544644D80F}"/>
              </a:ext>
            </a:extLst>
          </p:cNvPr>
          <p:cNvSpPr txBox="1"/>
          <p:nvPr/>
        </p:nvSpPr>
        <p:spPr>
          <a:xfrm>
            <a:off x="5826211" y="2250689"/>
            <a:ext cx="1691640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noProof="1"/>
              <a:t>Lorem Ipsum</a:t>
            </a:r>
          </a:p>
        </p:txBody>
      </p:sp>
      <p:sp>
        <p:nvSpPr>
          <p:cNvPr id="36" name="TextBox 36">
            <a:extLst>
              <a:ext uri="{FF2B5EF4-FFF2-40B4-BE49-F238E27FC236}">
                <a16:creationId xmlns:a16="http://schemas.microsoft.com/office/drawing/2014/main" id="{8D63E3B8-0A74-2BC9-8ED1-2AB5A8ED3B44}"/>
              </a:ext>
            </a:extLst>
          </p:cNvPr>
          <p:cNvSpPr txBox="1"/>
          <p:nvPr/>
        </p:nvSpPr>
        <p:spPr>
          <a:xfrm>
            <a:off x="9412927" y="2250689"/>
            <a:ext cx="1691640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noProof="1"/>
              <a:t>Lorem Ipsum</a:t>
            </a:r>
          </a:p>
        </p:txBody>
      </p:sp>
      <p:sp>
        <p:nvSpPr>
          <p:cNvPr id="37" name="TextBox 65">
            <a:extLst>
              <a:ext uri="{FF2B5EF4-FFF2-40B4-BE49-F238E27FC236}">
                <a16:creationId xmlns:a16="http://schemas.microsoft.com/office/drawing/2014/main" id="{C4E62344-B8EB-4414-86C9-B01EF8F47F04}"/>
              </a:ext>
            </a:extLst>
          </p:cNvPr>
          <p:cNvSpPr txBox="1"/>
          <p:nvPr/>
        </p:nvSpPr>
        <p:spPr>
          <a:xfrm>
            <a:off x="1526970" y="3540164"/>
            <a:ext cx="2041331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38" name="TextBox 65">
            <a:extLst>
              <a:ext uri="{FF2B5EF4-FFF2-40B4-BE49-F238E27FC236}">
                <a16:creationId xmlns:a16="http://schemas.microsoft.com/office/drawing/2014/main" id="{B9C1C3A3-363B-042A-3B40-F9CBCA4FE7CD}"/>
              </a:ext>
            </a:extLst>
          </p:cNvPr>
          <p:cNvSpPr txBox="1"/>
          <p:nvPr/>
        </p:nvSpPr>
        <p:spPr>
          <a:xfrm>
            <a:off x="5106598" y="3540164"/>
            <a:ext cx="2041331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39" name="TextBox 65">
            <a:extLst>
              <a:ext uri="{FF2B5EF4-FFF2-40B4-BE49-F238E27FC236}">
                <a16:creationId xmlns:a16="http://schemas.microsoft.com/office/drawing/2014/main" id="{986C31B0-CD48-DF94-D954-002F5B7DEC0F}"/>
              </a:ext>
            </a:extLst>
          </p:cNvPr>
          <p:cNvSpPr txBox="1"/>
          <p:nvPr/>
        </p:nvSpPr>
        <p:spPr>
          <a:xfrm>
            <a:off x="8672049" y="3540164"/>
            <a:ext cx="2041331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501EE2A4-CE46-5E1D-1CE6-EDF5E381980A}"/>
              </a:ext>
            </a:extLst>
          </p:cNvPr>
          <p:cNvGrpSpPr/>
          <p:nvPr/>
        </p:nvGrpSpPr>
        <p:grpSpPr>
          <a:xfrm>
            <a:off x="953664" y="2028483"/>
            <a:ext cx="1321353" cy="839442"/>
            <a:chOff x="953664" y="2028483"/>
            <a:chExt cx="1321353" cy="839442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73AA83E-47D7-554F-04A1-BC9108B2DB58}"/>
                </a:ext>
              </a:extLst>
            </p:cNvPr>
            <p:cNvSpPr/>
            <p:nvPr/>
          </p:nvSpPr>
          <p:spPr>
            <a:xfrm>
              <a:off x="1561901" y="2117906"/>
              <a:ext cx="713116" cy="678611"/>
            </a:xfrm>
            <a:custGeom>
              <a:avLst/>
              <a:gdLst>
                <a:gd name="csX0" fmla="*/ 0 w 635479"/>
                <a:gd name="csY0" fmla="*/ 454325 h 460076"/>
                <a:gd name="csX1" fmla="*/ 635479 w 635479"/>
                <a:gd name="csY1" fmla="*/ 460076 h 460076"/>
                <a:gd name="csX2" fmla="*/ 483079 w 635479"/>
                <a:gd name="csY2" fmla="*/ 0 h 460076"/>
                <a:gd name="csX3" fmla="*/ 0 w 635479"/>
                <a:gd name="csY3" fmla="*/ 454325 h 460076"/>
                <a:gd name="csX0" fmla="*/ 0 w 695864"/>
                <a:gd name="csY0" fmla="*/ 497457 h 497457"/>
                <a:gd name="csX1" fmla="*/ 695864 w 695864"/>
                <a:gd name="csY1" fmla="*/ 460076 h 497457"/>
                <a:gd name="csX2" fmla="*/ 543464 w 695864"/>
                <a:gd name="csY2" fmla="*/ 0 h 497457"/>
                <a:gd name="csX3" fmla="*/ 0 w 695864"/>
                <a:gd name="csY3" fmla="*/ 497457 h 497457"/>
                <a:gd name="csX0" fmla="*/ 0 w 707366"/>
                <a:gd name="csY0" fmla="*/ 460076 h 460076"/>
                <a:gd name="csX1" fmla="*/ 707366 w 707366"/>
                <a:gd name="csY1" fmla="*/ 460076 h 460076"/>
                <a:gd name="csX2" fmla="*/ 554966 w 707366"/>
                <a:gd name="csY2" fmla="*/ 0 h 460076"/>
                <a:gd name="csX3" fmla="*/ 0 w 707366"/>
                <a:gd name="csY3" fmla="*/ 460076 h 460076"/>
                <a:gd name="csX0" fmla="*/ 0 w 707366"/>
                <a:gd name="csY0" fmla="*/ 554967 h 554967"/>
                <a:gd name="csX1" fmla="*/ 707366 w 707366"/>
                <a:gd name="csY1" fmla="*/ 554967 h 554967"/>
                <a:gd name="csX2" fmla="*/ 560717 w 707366"/>
                <a:gd name="csY2" fmla="*/ 0 h 554967"/>
                <a:gd name="csX3" fmla="*/ 0 w 707366"/>
                <a:gd name="csY3" fmla="*/ 554967 h 554967"/>
                <a:gd name="csX0" fmla="*/ 0 w 707366"/>
                <a:gd name="csY0" fmla="*/ 580846 h 580846"/>
                <a:gd name="csX1" fmla="*/ 707366 w 707366"/>
                <a:gd name="csY1" fmla="*/ 580846 h 580846"/>
                <a:gd name="csX2" fmla="*/ 526211 w 707366"/>
                <a:gd name="csY2" fmla="*/ 0 h 580846"/>
                <a:gd name="csX3" fmla="*/ 0 w 707366"/>
                <a:gd name="csY3" fmla="*/ 580846 h 580846"/>
                <a:gd name="csX0" fmla="*/ 0 w 707366"/>
                <a:gd name="csY0" fmla="*/ 589472 h 589472"/>
                <a:gd name="csX1" fmla="*/ 707366 w 707366"/>
                <a:gd name="csY1" fmla="*/ 580846 h 589472"/>
                <a:gd name="csX2" fmla="*/ 526211 w 707366"/>
                <a:gd name="csY2" fmla="*/ 0 h 589472"/>
                <a:gd name="csX3" fmla="*/ 0 w 707366"/>
                <a:gd name="csY3" fmla="*/ 589472 h 589472"/>
                <a:gd name="csX0" fmla="*/ 0 w 710241"/>
                <a:gd name="csY0" fmla="*/ 566468 h 580846"/>
                <a:gd name="csX1" fmla="*/ 710241 w 710241"/>
                <a:gd name="csY1" fmla="*/ 580846 h 580846"/>
                <a:gd name="csX2" fmla="*/ 529086 w 710241"/>
                <a:gd name="csY2" fmla="*/ 0 h 580846"/>
                <a:gd name="csX3" fmla="*/ 0 w 710241"/>
                <a:gd name="csY3" fmla="*/ 566468 h 580846"/>
                <a:gd name="csX0" fmla="*/ 0 w 713116"/>
                <a:gd name="csY0" fmla="*/ 661359 h 661359"/>
                <a:gd name="csX1" fmla="*/ 713116 w 713116"/>
                <a:gd name="csY1" fmla="*/ 580846 h 661359"/>
                <a:gd name="csX2" fmla="*/ 531961 w 713116"/>
                <a:gd name="csY2" fmla="*/ 0 h 661359"/>
                <a:gd name="csX3" fmla="*/ 0 w 713116"/>
                <a:gd name="csY3" fmla="*/ 661359 h 661359"/>
                <a:gd name="csX0" fmla="*/ 0 w 718867"/>
                <a:gd name="csY0" fmla="*/ 641230 h 641230"/>
                <a:gd name="csX1" fmla="*/ 718867 w 718867"/>
                <a:gd name="csY1" fmla="*/ 580846 h 641230"/>
                <a:gd name="csX2" fmla="*/ 537712 w 718867"/>
                <a:gd name="csY2" fmla="*/ 0 h 641230"/>
                <a:gd name="csX3" fmla="*/ 0 w 718867"/>
                <a:gd name="csY3" fmla="*/ 641230 h 641230"/>
                <a:gd name="csX0" fmla="*/ 0 w 713116"/>
                <a:gd name="csY0" fmla="*/ 641230 h 641230"/>
                <a:gd name="csX1" fmla="*/ 713116 w 713116"/>
                <a:gd name="csY1" fmla="*/ 598099 h 641230"/>
                <a:gd name="csX2" fmla="*/ 537712 w 713116"/>
                <a:gd name="csY2" fmla="*/ 0 h 641230"/>
                <a:gd name="csX3" fmla="*/ 0 w 713116"/>
                <a:gd name="csY3" fmla="*/ 641230 h 641230"/>
                <a:gd name="csX0" fmla="*/ 0 w 713116"/>
                <a:gd name="csY0" fmla="*/ 678611 h 678611"/>
                <a:gd name="csX1" fmla="*/ 713116 w 713116"/>
                <a:gd name="csY1" fmla="*/ 635480 h 678611"/>
                <a:gd name="csX2" fmla="*/ 569342 w 713116"/>
                <a:gd name="csY2" fmla="*/ 0 h 678611"/>
                <a:gd name="csX3" fmla="*/ 0 w 713116"/>
                <a:gd name="csY3" fmla="*/ 678611 h 6786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713116" h="678611">
                  <a:moveTo>
                    <a:pt x="0" y="678611"/>
                  </a:moveTo>
                  <a:lnTo>
                    <a:pt x="713116" y="635480"/>
                  </a:lnTo>
                  <a:lnTo>
                    <a:pt x="569342" y="0"/>
                  </a:lnTo>
                  <a:lnTo>
                    <a:pt x="0" y="678611"/>
                  </a:lnTo>
                  <a:close/>
                </a:path>
              </a:pathLst>
            </a:custGeom>
            <a:effectLst>
              <a:outerShdw blurRad="50800" dist="127000" dir="2700000" algn="tl" rotWithShape="0">
                <a:prstClr val="black">
                  <a:alpha val="36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FD1C30B2-61CA-E172-AF88-8D3AC86AE979}"/>
                </a:ext>
              </a:extLst>
            </p:cNvPr>
            <p:cNvGrpSpPr/>
            <p:nvPr/>
          </p:nvGrpSpPr>
          <p:grpSpPr>
            <a:xfrm>
              <a:off x="953664" y="2028483"/>
              <a:ext cx="1310033" cy="839442"/>
              <a:chOff x="953664" y="2028483"/>
              <a:chExt cx="1310033" cy="839442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A6FEAD5-2A57-95CF-0BD6-827DDA6131CE}"/>
                  </a:ext>
                </a:extLst>
              </p:cNvPr>
              <p:cNvSpPr/>
              <p:nvPr/>
            </p:nvSpPr>
            <p:spPr>
              <a:xfrm rot="21050400">
                <a:off x="1424024" y="2028483"/>
                <a:ext cx="839673" cy="839442"/>
              </a:xfrm>
              <a:prstGeom prst="rect">
                <a:avLst/>
              </a:prstGeom>
              <a:solidFill>
                <a:schemeClr val="accent4"/>
              </a:solidFill>
              <a:ln w="1439" cap="flat">
                <a:noFill/>
                <a:prstDash val="solid"/>
                <a:miter/>
              </a:ln>
            </p:spPr>
            <p:txBody>
              <a:bodyPr lIns="228600" anchor="ctr"/>
              <a:lstStyle/>
              <a:p>
                <a:r>
                  <a:rPr lang="fr-FR" sz="3600" b="1" dirty="0">
                    <a:solidFill>
                      <a:schemeClr val="bg1"/>
                    </a:solidFill>
                  </a:rPr>
                  <a:t>01</a:t>
                </a:r>
                <a:endParaRPr lang="fr-FR" sz="3600" dirty="0"/>
              </a:p>
            </p:txBody>
          </p:sp>
          <p:sp>
            <p:nvSpPr>
              <p:cNvPr id="13" name="Forme libre 506">
                <a:extLst>
                  <a:ext uri="{FF2B5EF4-FFF2-40B4-BE49-F238E27FC236}">
                    <a16:creationId xmlns:a16="http://schemas.microsoft.com/office/drawing/2014/main" id="{B780A75D-8AF7-57C8-9EA3-639B7A1223E0}"/>
                  </a:ext>
                </a:extLst>
              </p:cNvPr>
              <p:cNvSpPr/>
              <p:nvPr/>
            </p:nvSpPr>
            <p:spPr>
              <a:xfrm>
                <a:off x="953664" y="2290325"/>
                <a:ext cx="655788" cy="310773"/>
              </a:xfrm>
              <a:custGeom>
                <a:avLst/>
                <a:gdLst>
                  <a:gd name="csX0" fmla="*/ 73926 w 73926"/>
                  <a:gd name="csY0" fmla="*/ 14007 h 35033"/>
                  <a:gd name="csX1" fmla="*/ 71625 w 73926"/>
                  <a:gd name="csY1" fmla="*/ 19544 h 35033"/>
                  <a:gd name="csX2" fmla="*/ 65381 w 73926"/>
                  <a:gd name="csY2" fmla="*/ 25786 h 35033"/>
                  <a:gd name="csX3" fmla="*/ 59843 w 73926"/>
                  <a:gd name="csY3" fmla="*/ 28087 h 35033"/>
                  <a:gd name="csX4" fmla="*/ 22700 w 73926"/>
                  <a:gd name="csY4" fmla="*/ 28087 h 35033"/>
                  <a:gd name="csX5" fmla="*/ 22700 w 73926"/>
                  <a:gd name="csY5" fmla="*/ 24074 h 35033"/>
                  <a:gd name="csX6" fmla="*/ 59843 w 73926"/>
                  <a:gd name="csY6" fmla="*/ 24074 h 35033"/>
                  <a:gd name="csX7" fmla="*/ 62547 w 73926"/>
                  <a:gd name="csY7" fmla="*/ 22953 h 35033"/>
                  <a:gd name="csX8" fmla="*/ 68791 w 73926"/>
                  <a:gd name="csY8" fmla="*/ 16711 h 35033"/>
                  <a:gd name="csX9" fmla="*/ 68791 w 73926"/>
                  <a:gd name="csY9" fmla="*/ 11304 h 35033"/>
                  <a:gd name="csX10" fmla="*/ 62619 w 73926"/>
                  <a:gd name="csY10" fmla="*/ 5134 h 35033"/>
                  <a:gd name="csX11" fmla="*/ 59915 w 73926"/>
                  <a:gd name="csY11" fmla="*/ 4012 h 35033"/>
                  <a:gd name="csX12" fmla="*/ 7840 w 73926"/>
                  <a:gd name="csY12" fmla="*/ 4012 h 35033"/>
                  <a:gd name="csX13" fmla="*/ 4014 w 73926"/>
                  <a:gd name="csY13" fmla="*/ 7838 h 35033"/>
                  <a:gd name="csX14" fmla="*/ 4014 w 73926"/>
                  <a:gd name="csY14" fmla="*/ 27195 h 35033"/>
                  <a:gd name="csX15" fmla="*/ 7840 w 73926"/>
                  <a:gd name="csY15" fmla="*/ 31021 h 35033"/>
                  <a:gd name="csX16" fmla="*/ 14256 w 73926"/>
                  <a:gd name="csY16" fmla="*/ 31021 h 35033"/>
                  <a:gd name="csX17" fmla="*/ 14256 w 73926"/>
                  <a:gd name="csY17" fmla="*/ 35033 h 35033"/>
                  <a:gd name="csX18" fmla="*/ 7840 w 73926"/>
                  <a:gd name="csY18" fmla="*/ 35033 h 35033"/>
                  <a:gd name="csX19" fmla="*/ 0 w 73926"/>
                  <a:gd name="csY19" fmla="*/ 27195 h 35033"/>
                  <a:gd name="csX20" fmla="*/ 0 w 73926"/>
                  <a:gd name="csY20" fmla="*/ 7838 h 35033"/>
                  <a:gd name="csX21" fmla="*/ 7840 w 73926"/>
                  <a:gd name="csY21" fmla="*/ 0 h 35033"/>
                  <a:gd name="csX22" fmla="*/ 59915 w 73926"/>
                  <a:gd name="csY22" fmla="*/ 0 h 35033"/>
                  <a:gd name="csX23" fmla="*/ 65453 w 73926"/>
                  <a:gd name="csY23" fmla="*/ 2301 h 35033"/>
                  <a:gd name="csX24" fmla="*/ 71625 w 73926"/>
                  <a:gd name="csY24" fmla="*/ 8471 h 35033"/>
                  <a:gd name="csX25" fmla="*/ 73926 w 73926"/>
                  <a:gd name="csY25" fmla="*/ 14007 h 3503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73926" h="35033">
                    <a:moveTo>
                      <a:pt x="73926" y="14007"/>
                    </a:moveTo>
                    <a:cubicBezTo>
                      <a:pt x="73926" y="16107"/>
                      <a:pt x="73106" y="18063"/>
                      <a:pt x="71625" y="19544"/>
                    </a:cubicBezTo>
                    <a:lnTo>
                      <a:pt x="65381" y="25786"/>
                    </a:lnTo>
                    <a:cubicBezTo>
                      <a:pt x="63900" y="27267"/>
                      <a:pt x="61929" y="28087"/>
                      <a:pt x="59843" y="28087"/>
                    </a:cubicBezTo>
                    <a:lnTo>
                      <a:pt x="22700" y="28087"/>
                    </a:lnTo>
                    <a:lnTo>
                      <a:pt x="22700" y="24074"/>
                    </a:lnTo>
                    <a:lnTo>
                      <a:pt x="59843" y="24074"/>
                    </a:lnTo>
                    <a:cubicBezTo>
                      <a:pt x="60864" y="24074"/>
                      <a:pt x="61828" y="23672"/>
                      <a:pt x="62547" y="22953"/>
                    </a:cubicBezTo>
                    <a:lnTo>
                      <a:pt x="68791" y="16711"/>
                    </a:lnTo>
                    <a:cubicBezTo>
                      <a:pt x="70244" y="15259"/>
                      <a:pt x="70244" y="12742"/>
                      <a:pt x="68791" y="11304"/>
                    </a:cubicBezTo>
                    <a:lnTo>
                      <a:pt x="62619" y="5134"/>
                    </a:lnTo>
                    <a:cubicBezTo>
                      <a:pt x="61900" y="4415"/>
                      <a:pt x="60936" y="4012"/>
                      <a:pt x="59915" y="4012"/>
                    </a:cubicBezTo>
                    <a:lnTo>
                      <a:pt x="7840" y="4012"/>
                    </a:lnTo>
                    <a:cubicBezTo>
                      <a:pt x="5725" y="4012"/>
                      <a:pt x="4014" y="5724"/>
                      <a:pt x="4014" y="7838"/>
                    </a:cubicBezTo>
                    <a:lnTo>
                      <a:pt x="4014" y="27195"/>
                    </a:lnTo>
                    <a:cubicBezTo>
                      <a:pt x="4014" y="29309"/>
                      <a:pt x="5725" y="31021"/>
                      <a:pt x="7840" y="31021"/>
                    </a:cubicBezTo>
                    <a:lnTo>
                      <a:pt x="14256" y="31021"/>
                    </a:lnTo>
                    <a:lnTo>
                      <a:pt x="14256" y="35033"/>
                    </a:lnTo>
                    <a:lnTo>
                      <a:pt x="7840" y="35033"/>
                    </a:lnTo>
                    <a:cubicBezTo>
                      <a:pt x="3524" y="35033"/>
                      <a:pt x="0" y="31524"/>
                      <a:pt x="0" y="27195"/>
                    </a:cubicBezTo>
                    <a:lnTo>
                      <a:pt x="0" y="7838"/>
                    </a:lnTo>
                    <a:cubicBezTo>
                      <a:pt x="0" y="3523"/>
                      <a:pt x="3510" y="0"/>
                      <a:pt x="7840" y="0"/>
                    </a:cubicBezTo>
                    <a:lnTo>
                      <a:pt x="59915" y="0"/>
                    </a:lnTo>
                    <a:cubicBezTo>
                      <a:pt x="62015" y="0"/>
                      <a:pt x="63972" y="820"/>
                      <a:pt x="65453" y="2301"/>
                    </a:cubicBezTo>
                    <a:lnTo>
                      <a:pt x="71625" y="8471"/>
                    </a:lnTo>
                    <a:cubicBezTo>
                      <a:pt x="73106" y="9952"/>
                      <a:pt x="73926" y="11922"/>
                      <a:pt x="73926" y="14007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9970246D-C0ED-8DB6-DE4D-E98009DA99C2}"/>
              </a:ext>
            </a:extLst>
          </p:cNvPr>
          <p:cNvGrpSpPr/>
          <p:nvPr/>
        </p:nvGrpSpPr>
        <p:grpSpPr>
          <a:xfrm>
            <a:off x="4557129" y="2028829"/>
            <a:ext cx="1321353" cy="839442"/>
            <a:chOff x="953664" y="2028483"/>
            <a:chExt cx="1321353" cy="839442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2BD49D53-65BA-3216-2FF1-3E953264B97F}"/>
                </a:ext>
              </a:extLst>
            </p:cNvPr>
            <p:cNvSpPr/>
            <p:nvPr/>
          </p:nvSpPr>
          <p:spPr>
            <a:xfrm>
              <a:off x="1561901" y="2117906"/>
              <a:ext cx="713116" cy="678611"/>
            </a:xfrm>
            <a:custGeom>
              <a:avLst/>
              <a:gdLst>
                <a:gd name="csX0" fmla="*/ 0 w 635479"/>
                <a:gd name="csY0" fmla="*/ 454325 h 460076"/>
                <a:gd name="csX1" fmla="*/ 635479 w 635479"/>
                <a:gd name="csY1" fmla="*/ 460076 h 460076"/>
                <a:gd name="csX2" fmla="*/ 483079 w 635479"/>
                <a:gd name="csY2" fmla="*/ 0 h 460076"/>
                <a:gd name="csX3" fmla="*/ 0 w 635479"/>
                <a:gd name="csY3" fmla="*/ 454325 h 460076"/>
                <a:gd name="csX0" fmla="*/ 0 w 695864"/>
                <a:gd name="csY0" fmla="*/ 497457 h 497457"/>
                <a:gd name="csX1" fmla="*/ 695864 w 695864"/>
                <a:gd name="csY1" fmla="*/ 460076 h 497457"/>
                <a:gd name="csX2" fmla="*/ 543464 w 695864"/>
                <a:gd name="csY2" fmla="*/ 0 h 497457"/>
                <a:gd name="csX3" fmla="*/ 0 w 695864"/>
                <a:gd name="csY3" fmla="*/ 497457 h 497457"/>
                <a:gd name="csX0" fmla="*/ 0 w 707366"/>
                <a:gd name="csY0" fmla="*/ 460076 h 460076"/>
                <a:gd name="csX1" fmla="*/ 707366 w 707366"/>
                <a:gd name="csY1" fmla="*/ 460076 h 460076"/>
                <a:gd name="csX2" fmla="*/ 554966 w 707366"/>
                <a:gd name="csY2" fmla="*/ 0 h 460076"/>
                <a:gd name="csX3" fmla="*/ 0 w 707366"/>
                <a:gd name="csY3" fmla="*/ 460076 h 460076"/>
                <a:gd name="csX0" fmla="*/ 0 w 707366"/>
                <a:gd name="csY0" fmla="*/ 554967 h 554967"/>
                <a:gd name="csX1" fmla="*/ 707366 w 707366"/>
                <a:gd name="csY1" fmla="*/ 554967 h 554967"/>
                <a:gd name="csX2" fmla="*/ 560717 w 707366"/>
                <a:gd name="csY2" fmla="*/ 0 h 554967"/>
                <a:gd name="csX3" fmla="*/ 0 w 707366"/>
                <a:gd name="csY3" fmla="*/ 554967 h 554967"/>
                <a:gd name="csX0" fmla="*/ 0 w 707366"/>
                <a:gd name="csY0" fmla="*/ 580846 h 580846"/>
                <a:gd name="csX1" fmla="*/ 707366 w 707366"/>
                <a:gd name="csY1" fmla="*/ 580846 h 580846"/>
                <a:gd name="csX2" fmla="*/ 526211 w 707366"/>
                <a:gd name="csY2" fmla="*/ 0 h 580846"/>
                <a:gd name="csX3" fmla="*/ 0 w 707366"/>
                <a:gd name="csY3" fmla="*/ 580846 h 580846"/>
                <a:gd name="csX0" fmla="*/ 0 w 707366"/>
                <a:gd name="csY0" fmla="*/ 589472 h 589472"/>
                <a:gd name="csX1" fmla="*/ 707366 w 707366"/>
                <a:gd name="csY1" fmla="*/ 580846 h 589472"/>
                <a:gd name="csX2" fmla="*/ 526211 w 707366"/>
                <a:gd name="csY2" fmla="*/ 0 h 589472"/>
                <a:gd name="csX3" fmla="*/ 0 w 707366"/>
                <a:gd name="csY3" fmla="*/ 589472 h 589472"/>
                <a:gd name="csX0" fmla="*/ 0 w 710241"/>
                <a:gd name="csY0" fmla="*/ 566468 h 580846"/>
                <a:gd name="csX1" fmla="*/ 710241 w 710241"/>
                <a:gd name="csY1" fmla="*/ 580846 h 580846"/>
                <a:gd name="csX2" fmla="*/ 529086 w 710241"/>
                <a:gd name="csY2" fmla="*/ 0 h 580846"/>
                <a:gd name="csX3" fmla="*/ 0 w 710241"/>
                <a:gd name="csY3" fmla="*/ 566468 h 580846"/>
                <a:gd name="csX0" fmla="*/ 0 w 713116"/>
                <a:gd name="csY0" fmla="*/ 661359 h 661359"/>
                <a:gd name="csX1" fmla="*/ 713116 w 713116"/>
                <a:gd name="csY1" fmla="*/ 580846 h 661359"/>
                <a:gd name="csX2" fmla="*/ 531961 w 713116"/>
                <a:gd name="csY2" fmla="*/ 0 h 661359"/>
                <a:gd name="csX3" fmla="*/ 0 w 713116"/>
                <a:gd name="csY3" fmla="*/ 661359 h 661359"/>
                <a:gd name="csX0" fmla="*/ 0 w 718867"/>
                <a:gd name="csY0" fmla="*/ 641230 h 641230"/>
                <a:gd name="csX1" fmla="*/ 718867 w 718867"/>
                <a:gd name="csY1" fmla="*/ 580846 h 641230"/>
                <a:gd name="csX2" fmla="*/ 537712 w 718867"/>
                <a:gd name="csY2" fmla="*/ 0 h 641230"/>
                <a:gd name="csX3" fmla="*/ 0 w 718867"/>
                <a:gd name="csY3" fmla="*/ 641230 h 641230"/>
                <a:gd name="csX0" fmla="*/ 0 w 713116"/>
                <a:gd name="csY0" fmla="*/ 641230 h 641230"/>
                <a:gd name="csX1" fmla="*/ 713116 w 713116"/>
                <a:gd name="csY1" fmla="*/ 598099 h 641230"/>
                <a:gd name="csX2" fmla="*/ 537712 w 713116"/>
                <a:gd name="csY2" fmla="*/ 0 h 641230"/>
                <a:gd name="csX3" fmla="*/ 0 w 713116"/>
                <a:gd name="csY3" fmla="*/ 641230 h 641230"/>
                <a:gd name="csX0" fmla="*/ 0 w 713116"/>
                <a:gd name="csY0" fmla="*/ 678611 h 678611"/>
                <a:gd name="csX1" fmla="*/ 713116 w 713116"/>
                <a:gd name="csY1" fmla="*/ 635480 h 678611"/>
                <a:gd name="csX2" fmla="*/ 569342 w 713116"/>
                <a:gd name="csY2" fmla="*/ 0 h 678611"/>
                <a:gd name="csX3" fmla="*/ 0 w 713116"/>
                <a:gd name="csY3" fmla="*/ 678611 h 6786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713116" h="678611">
                  <a:moveTo>
                    <a:pt x="0" y="678611"/>
                  </a:moveTo>
                  <a:lnTo>
                    <a:pt x="713116" y="635480"/>
                  </a:lnTo>
                  <a:lnTo>
                    <a:pt x="569342" y="0"/>
                  </a:lnTo>
                  <a:lnTo>
                    <a:pt x="0" y="678611"/>
                  </a:lnTo>
                  <a:close/>
                </a:path>
              </a:pathLst>
            </a:custGeom>
            <a:effectLst>
              <a:outerShdw blurRad="50800" dist="127000" dir="2700000" algn="tl" rotWithShape="0">
                <a:prstClr val="black">
                  <a:alpha val="36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70B9A534-126B-ADB1-9305-25CB3F4B2E2E}"/>
                </a:ext>
              </a:extLst>
            </p:cNvPr>
            <p:cNvGrpSpPr/>
            <p:nvPr/>
          </p:nvGrpSpPr>
          <p:grpSpPr>
            <a:xfrm>
              <a:off x="953664" y="2028483"/>
              <a:ext cx="1310033" cy="839442"/>
              <a:chOff x="953664" y="2028483"/>
              <a:chExt cx="1310033" cy="839442"/>
            </a:xfrm>
          </p:grpSpPr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0693F453-7375-356F-7B21-CC509AE2F833}"/>
                  </a:ext>
                </a:extLst>
              </p:cNvPr>
              <p:cNvSpPr/>
              <p:nvPr/>
            </p:nvSpPr>
            <p:spPr>
              <a:xfrm rot="21050400">
                <a:off x="1424024" y="2028483"/>
                <a:ext cx="839673" cy="839442"/>
              </a:xfrm>
              <a:prstGeom prst="rect">
                <a:avLst/>
              </a:prstGeom>
              <a:solidFill>
                <a:schemeClr val="accent5"/>
              </a:solidFill>
              <a:ln w="1439" cap="flat">
                <a:noFill/>
                <a:prstDash val="solid"/>
                <a:miter/>
              </a:ln>
            </p:spPr>
            <p:txBody>
              <a:bodyPr lIns="228600" anchor="ctr"/>
              <a:lstStyle/>
              <a:p>
                <a:r>
                  <a:rPr lang="fr-FR" sz="3600" b="1" dirty="0">
                    <a:solidFill>
                      <a:schemeClr val="bg1"/>
                    </a:solidFill>
                  </a:rPr>
                  <a:t>02</a:t>
                </a:r>
                <a:endParaRPr lang="fr-FR" sz="3600" dirty="0"/>
              </a:p>
            </p:txBody>
          </p:sp>
          <p:sp>
            <p:nvSpPr>
              <p:cNvPr id="72" name="Forme libre 506">
                <a:extLst>
                  <a:ext uri="{FF2B5EF4-FFF2-40B4-BE49-F238E27FC236}">
                    <a16:creationId xmlns:a16="http://schemas.microsoft.com/office/drawing/2014/main" id="{80C5F4A9-1EEE-1799-3517-5B96DE0C346C}"/>
                  </a:ext>
                </a:extLst>
              </p:cNvPr>
              <p:cNvSpPr/>
              <p:nvPr/>
            </p:nvSpPr>
            <p:spPr>
              <a:xfrm>
                <a:off x="953664" y="2290325"/>
                <a:ext cx="655788" cy="310773"/>
              </a:xfrm>
              <a:custGeom>
                <a:avLst/>
                <a:gdLst>
                  <a:gd name="csX0" fmla="*/ 73926 w 73926"/>
                  <a:gd name="csY0" fmla="*/ 14007 h 35033"/>
                  <a:gd name="csX1" fmla="*/ 71625 w 73926"/>
                  <a:gd name="csY1" fmla="*/ 19544 h 35033"/>
                  <a:gd name="csX2" fmla="*/ 65381 w 73926"/>
                  <a:gd name="csY2" fmla="*/ 25786 h 35033"/>
                  <a:gd name="csX3" fmla="*/ 59843 w 73926"/>
                  <a:gd name="csY3" fmla="*/ 28087 h 35033"/>
                  <a:gd name="csX4" fmla="*/ 22700 w 73926"/>
                  <a:gd name="csY4" fmla="*/ 28087 h 35033"/>
                  <a:gd name="csX5" fmla="*/ 22700 w 73926"/>
                  <a:gd name="csY5" fmla="*/ 24074 h 35033"/>
                  <a:gd name="csX6" fmla="*/ 59843 w 73926"/>
                  <a:gd name="csY6" fmla="*/ 24074 h 35033"/>
                  <a:gd name="csX7" fmla="*/ 62547 w 73926"/>
                  <a:gd name="csY7" fmla="*/ 22953 h 35033"/>
                  <a:gd name="csX8" fmla="*/ 68791 w 73926"/>
                  <a:gd name="csY8" fmla="*/ 16711 h 35033"/>
                  <a:gd name="csX9" fmla="*/ 68791 w 73926"/>
                  <a:gd name="csY9" fmla="*/ 11304 h 35033"/>
                  <a:gd name="csX10" fmla="*/ 62619 w 73926"/>
                  <a:gd name="csY10" fmla="*/ 5134 h 35033"/>
                  <a:gd name="csX11" fmla="*/ 59915 w 73926"/>
                  <a:gd name="csY11" fmla="*/ 4012 h 35033"/>
                  <a:gd name="csX12" fmla="*/ 7840 w 73926"/>
                  <a:gd name="csY12" fmla="*/ 4012 h 35033"/>
                  <a:gd name="csX13" fmla="*/ 4014 w 73926"/>
                  <a:gd name="csY13" fmla="*/ 7838 h 35033"/>
                  <a:gd name="csX14" fmla="*/ 4014 w 73926"/>
                  <a:gd name="csY14" fmla="*/ 27195 h 35033"/>
                  <a:gd name="csX15" fmla="*/ 7840 w 73926"/>
                  <a:gd name="csY15" fmla="*/ 31021 h 35033"/>
                  <a:gd name="csX16" fmla="*/ 14256 w 73926"/>
                  <a:gd name="csY16" fmla="*/ 31021 h 35033"/>
                  <a:gd name="csX17" fmla="*/ 14256 w 73926"/>
                  <a:gd name="csY17" fmla="*/ 35033 h 35033"/>
                  <a:gd name="csX18" fmla="*/ 7840 w 73926"/>
                  <a:gd name="csY18" fmla="*/ 35033 h 35033"/>
                  <a:gd name="csX19" fmla="*/ 0 w 73926"/>
                  <a:gd name="csY19" fmla="*/ 27195 h 35033"/>
                  <a:gd name="csX20" fmla="*/ 0 w 73926"/>
                  <a:gd name="csY20" fmla="*/ 7838 h 35033"/>
                  <a:gd name="csX21" fmla="*/ 7840 w 73926"/>
                  <a:gd name="csY21" fmla="*/ 0 h 35033"/>
                  <a:gd name="csX22" fmla="*/ 59915 w 73926"/>
                  <a:gd name="csY22" fmla="*/ 0 h 35033"/>
                  <a:gd name="csX23" fmla="*/ 65453 w 73926"/>
                  <a:gd name="csY23" fmla="*/ 2301 h 35033"/>
                  <a:gd name="csX24" fmla="*/ 71625 w 73926"/>
                  <a:gd name="csY24" fmla="*/ 8471 h 35033"/>
                  <a:gd name="csX25" fmla="*/ 73926 w 73926"/>
                  <a:gd name="csY25" fmla="*/ 14007 h 3503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73926" h="35033">
                    <a:moveTo>
                      <a:pt x="73926" y="14007"/>
                    </a:moveTo>
                    <a:cubicBezTo>
                      <a:pt x="73926" y="16107"/>
                      <a:pt x="73106" y="18063"/>
                      <a:pt x="71625" y="19544"/>
                    </a:cubicBezTo>
                    <a:lnTo>
                      <a:pt x="65381" y="25786"/>
                    </a:lnTo>
                    <a:cubicBezTo>
                      <a:pt x="63900" y="27267"/>
                      <a:pt x="61929" y="28087"/>
                      <a:pt x="59843" y="28087"/>
                    </a:cubicBezTo>
                    <a:lnTo>
                      <a:pt x="22700" y="28087"/>
                    </a:lnTo>
                    <a:lnTo>
                      <a:pt x="22700" y="24074"/>
                    </a:lnTo>
                    <a:lnTo>
                      <a:pt x="59843" y="24074"/>
                    </a:lnTo>
                    <a:cubicBezTo>
                      <a:pt x="60864" y="24074"/>
                      <a:pt x="61828" y="23672"/>
                      <a:pt x="62547" y="22953"/>
                    </a:cubicBezTo>
                    <a:lnTo>
                      <a:pt x="68791" y="16711"/>
                    </a:lnTo>
                    <a:cubicBezTo>
                      <a:pt x="70244" y="15259"/>
                      <a:pt x="70244" y="12742"/>
                      <a:pt x="68791" y="11304"/>
                    </a:cubicBezTo>
                    <a:lnTo>
                      <a:pt x="62619" y="5134"/>
                    </a:lnTo>
                    <a:cubicBezTo>
                      <a:pt x="61900" y="4415"/>
                      <a:pt x="60936" y="4012"/>
                      <a:pt x="59915" y="4012"/>
                    </a:cubicBezTo>
                    <a:lnTo>
                      <a:pt x="7840" y="4012"/>
                    </a:lnTo>
                    <a:cubicBezTo>
                      <a:pt x="5725" y="4012"/>
                      <a:pt x="4014" y="5724"/>
                      <a:pt x="4014" y="7838"/>
                    </a:cubicBezTo>
                    <a:lnTo>
                      <a:pt x="4014" y="27195"/>
                    </a:lnTo>
                    <a:cubicBezTo>
                      <a:pt x="4014" y="29309"/>
                      <a:pt x="5725" y="31021"/>
                      <a:pt x="7840" y="31021"/>
                    </a:cubicBezTo>
                    <a:lnTo>
                      <a:pt x="14256" y="31021"/>
                    </a:lnTo>
                    <a:lnTo>
                      <a:pt x="14256" y="35033"/>
                    </a:lnTo>
                    <a:lnTo>
                      <a:pt x="7840" y="35033"/>
                    </a:lnTo>
                    <a:cubicBezTo>
                      <a:pt x="3524" y="35033"/>
                      <a:pt x="0" y="31524"/>
                      <a:pt x="0" y="27195"/>
                    </a:cubicBezTo>
                    <a:lnTo>
                      <a:pt x="0" y="7838"/>
                    </a:lnTo>
                    <a:cubicBezTo>
                      <a:pt x="0" y="3523"/>
                      <a:pt x="3510" y="0"/>
                      <a:pt x="7840" y="0"/>
                    </a:cubicBezTo>
                    <a:lnTo>
                      <a:pt x="59915" y="0"/>
                    </a:lnTo>
                    <a:cubicBezTo>
                      <a:pt x="62015" y="0"/>
                      <a:pt x="63972" y="820"/>
                      <a:pt x="65453" y="2301"/>
                    </a:cubicBezTo>
                    <a:lnTo>
                      <a:pt x="71625" y="8471"/>
                    </a:lnTo>
                    <a:cubicBezTo>
                      <a:pt x="73106" y="9952"/>
                      <a:pt x="73926" y="11922"/>
                      <a:pt x="73926" y="14007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429935B2-951A-EF05-413F-DDE54E5EFA9C}"/>
              </a:ext>
            </a:extLst>
          </p:cNvPr>
          <p:cNvGrpSpPr/>
          <p:nvPr/>
        </p:nvGrpSpPr>
        <p:grpSpPr>
          <a:xfrm>
            <a:off x="8109808" y="2028971"/>
            <a:ext cx="1321353" cy="839442"/>
            <a:chOff x="953664" y="2028483"/>
            <a:chExt cx="1321353" cy="839442"/>
          </a:xfrm>
        </p:grpSpPr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080E08B-BF4D-57F7-8E55-C4E8C6142C23}"/>
                </a:ext>
              </a:extLst>
            </p:cNvPr>
            <p:cNvSpPr/>
            <p:nvPr/>
          </p:nvSpPr>
          <p:spPr>
            <a:xfrm>
              <a:off x="1561901" y="2117906"/>
              <a:ext cx="713116" cy="678611"/>
            </a:xfrm>
            <a:custGeom>
              <a:avLst/>
              <a:gdLst>
                <a:gd name="csX0" fmla="*/ 0 w 635479"/>
                <a:gd name="csY0" fmla="*/ 454325 h 460076"/>
                <a:gd name="csX1" fmla="*/ 635479 w 635479"/>
                <a:gd name="csY1" fmla="*/ 460076 h 460076"/>
                <a:gd name="csX2" fmla="*/ 483079 w 635479"/>
                <a:gd name="csY2" fmla="*/ 0 h 460076"/>
                <a:gd name="csX3" fmla="*/ 0 w 635479"/>
                <a:gd name="csY3" fmla="*/ 454325 h 460076"/>
                <a:gd name="csX0" fmla="*/ 0 w 695864"/>
                <a:gd name="csY0" fmla="*/ 497457 h 497457"/>
                <a:gd name="csX1" fmla="*/ 695864 w 695864"/>
                <a:gd name="csY1" fmla="*/ 460076 h 497457"/>
                <a:gd name="csX2" fmla="*/ 543464 w 695864"/>
                <a:gd name="csY2" fmla="*/ 0 h 497457"/>
                <a:gd name="csX3" fmla="*/ 0 w 695864"/>
                <a:gd name="csY3" fmla="*/ 497457 h 497457"/>
                <a:gd name="csX0" fmla="*/ 0 w 707366"/>
                <a:gd name="csY0" fmla="*/ 460076 h 460076"/>
                <a:gd name="csX1" fmla="*/ 707366 w 707366"/>
                <a:gd name="csY1" fmla="*/ 460076 h 460076"/>
                <a:gd name="csX2" fmla="*/ 554966 w 707366"/>
                <a:gd name="csY2" fmla="*/ 0 h 460076"/>
                <a:gd name="csX3" fmla="*/ 0 w 707366"/>
                <a:gd name="csY3" fmla="*/ 460076 h 460076"/>
                <a:gd name="csX0" fmla="*/ 0 w 707366"/>
                <a:gd name="csY0" fmla="*/ 554967 h 554967"/>
                <a:gd name="csX1" fmla="*/ 707366 w 707366"/>
                <a:gd name="csY1" fmla="*/ 554967 h 554967"/>
                <a:gd name="csX2" fmla="*/ 560717 w 707366"/>
                <a:gd name="csY2" fmla="*/ 0 h 554967"/>
                <a:gd name="csX3" fmla="*/ 0 w 707366"/>
                <a:gd name="csY3" fmla="*/ 554967 h 554967"/>
                <a:gd name="csX0" fmla="*/ 0 w 707366"/>
                <a:gd name="csY0" fmla="*/ 580846 h 580846"/>
                <a:gd name="csX1" fmla="*/ 707366 w 707366"/>
                <a:gd name="csY1" fmla="*/ 580846 h 580846"/>
                <a:gd name="csX2" fmla="*/ 526211 w 707366"/>
                <a:gd name="csY2" fmla="*/ 0 h 580846"/>
                <a:gd name="csX3" fmla="*/ 0 w 707366"/>
                <a:gd name="csY3" fmla="*/ 580846 h 580846"/>
                <a:gd name="csX0" fmla="*/ 0 w 707366"/>
                <a:gd name="csY0" fmla="*/ 589472 h 589472"/>
                <a:gd name="csX1" fmla="*/ 707366 w 707366"/>
                <a:gd name="csY1" fmla="*/ 580846 h 589472"/>
                <a:gd name="csX2" fmla="*/ 526211 w 707366"/>
                <a:gd name="csY2" fmla="*/ 0 h 589472"/>
                <a:gd name="csX3" fmla="*/ 0 w 707366"/>
                <a:gd name="csY3" fmla="*/ 589472 h 589472"/>
                <a:gd name="csX0" fmla="*/ 0 w 710241"/>
                <a:gd name="csY0" fmla="*/ 566468 h 580846"/>
                <a:gd name="csX1" fmla="*/ 710241 w 710241"/>
                <a:gd name="csY1" fmla="*/ 580846 h 580846"/>
                <a:gd name="csX2" fmla="*/ 529086 w 710241"/>
                <a:gd name="csY2" fmla="*/ 0 h 580846"/>
                <a:gd name="csX3" fmla="*/ 0 w 710241"/>
                <a:gd name="csY3" fmla="*/ 566468 h 580846"/>
                <a:gd name="csX0" fmla="*/ 0 w 713116"/>
                <a:gd name="csY0" fmla="*/ 661359 h 661359"/>
                <a:gd name="csX1" fmla="*/ 713116 w 713116"/>
                <a:gd name="csY1" fmla="*/ 580846 h 661359"/>
                <a:gd name="csX2" fmla="*/ 531961 w 713116"/>
                <a:gd name="csY2" fmla="*/ 0 h 661359"/>
                <a:gd name="csX3" fmla="*/ 0 w 713116"/>
                <a:gd name="csY3" fmla="*/ 661359 h 661359"/>
                <a:gd name="csX0" fmla="*/ 0 w 718867"/>
                <a:gd name="csY0" fmla="*/ 641230 h 641230"/>
                <a:gd name="csX1" fmla="*/ 718867 w 718867"/>
                <a:gd name="csY1" fmla="*/ 580846 h 641230"/>
                <a:gd name="csX2" fmla="*/ 537712 w 718867"/>
                <a:gd name="csY2" fmla="*/ 0 h 641230"/>
                <a:gd name="csX3" fmla="*/ 0 w 718867"/>
                <a:gd name="csY3" fmla="*/ 641230 h 641230"/>
                <a:gd name="csX0" fmla="*/ 0 w 713116"/>
                <a:gd name="csY0" fmla="*/ 641230 h 641230"/>
                <a:gd name="csX1" fmla="*/ 713116 w 713116"/>
                <a:gd name="csY1" fmla="*/ 598099 h 641230"/>
                <a:gd name="csX2" fmla="*/ 537712 w 713116"/>
                <a:gd name="csY2" fmla="*/ 0 h 641230"/>
                <a:gd name="csX3" fmla="*/ 0 w 713116"/>
                <a:gd name="csY3" fmla="*/ 641230 h 641230"/>
                <a:gd name="csX0" fmla="*/ 0 w 713116"/>
                <a:gd name="csY0" fmla="*/ 678611 h 678611"/>
                <a:gd name="csX1" fmla="*/ 713116 w 713116"/>
                <a:gd name="csY1" fmla="*/ 635480 h 678611"/>
                <a:gd name="csX2" fmla="*/ 569342 w 713116"/>
                <a:gd name="csY2" fmla="*/ 0 h 678611"/>
                <a:gd name="csX3" fmla="*/ 0 w 713116"/>
                <a:gd name="csY3" fmla="*/ 678611 h 6786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713116" h="678611">
                  <a:moveTo>
                    <a:pt x="0" y="678611"/>
                  </a:moveTo>
                  <a:lnTo>
                    <a:pt x="713116" y="635480"/>
                  </a:lnTo>
                  <a:lnTo>
                    <a:pt x="569342" y="0"/>
                  </a:lnTo>
                  <a:lnTo>
                    <a:pt x="0" y="678611"/>
                  </a:lnTo>
                  <a:close/>
                </a:path>
              </a:pathLst>
            </a:custGeom>
            <a:effectLst>
              <a:outerShdw blurRad="50800" dist="127000" dir="2700000" algn="tl" rotWithShape="0">
                <a:prstClr val="black">
                  <a:alpha val="36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8E543187-BAC6-66C3-6645-1CEB370DFD04}"/>
                </a:ext>
              </a:extLst>
            </p:cNvPr>
            <p:cNvGrpSpPr/>
            <p:nvPr/>
          </p:nvGrpSpPr>
          <p:grpSpPr>
            <a:xfrm>
              <a:off x="953664" y="2028483"/>
              <a:ext cx="1310033" cy="839442"/>
              <a:chOff x="953664" y="2028483"/>
              <a:chExt cx="1310033" cy="839442"/>
            </a:xfrm>
          </p:grpSpPr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274F7924-70FB-9F79-C4CF-82C92B7D0C9A}"/>
                  </a:ext>
                </a:extLst>
              </p:cNvPr>
              <p:cNvSpPr/>
              <p:nvPr/>
            </p:nvSpPr>
            <p:spPr>
              <a:xfrm rot="21050400">
                <a:off x="1424024" y="2028483"/>
                <a:ext cx="839673" cy="839442"/>
              </a:xfrm>
              <a:prstGeom prst="rect">
                <a:avLst/>
              </a:prstGeom>
              <a:solidFill>
                <a:schemeClr val="accent1"/>
              </a:solidFill>
              <a:ln w="1439" cap="flat">
                <a:noFill/>
                <a:prstDash val="solid"/>
                <a:miter/>
              </a:ln>
            </p:spPr>
            <p:txBody>
              <a:bodyPr lIns="228600" anchor="ctr"/>
              <a:lstStyle/>
              <a:p>
                <a:r>
                  <a:rPr lang="fr-FR" sz="3600" b="1" dirty="0">
                    <a:solidFill>
                      <a:schemeClr val="bg1"/>
                    </a:solidFill>
                  </a:rPr>
                  <a:t>03</a:t>
                </a:r>
                <a:endParaRPr lang="fr-FR" sz="3600" dirty="0"/>
              </a:p>
            </p:txBody>
          </p:sp>
          <p:sp>
            <p:nvSpPr>
              <p:cNvPr id="82" name="Forme libre 506">
                <a:extLst>
                  <a:ext uri="{FF2B5EF4-FFF2-40B4-BE49-F238E27FC236}">
                    <a16:creationId xmlns:a16="http://schemas.microsoft.com/office/drawing/2014/main" id="{C0C7671C-0B41-6792-9FCE-C037B26FFE7C}"/>
                  </a:ext>
                </a:extLst>
              </p:cNvPr>
              <p:cNvSpPr/>
              <p:nvPr/>
            </p:nvSpPr>
            <p:spPr>
              <a:xfrm>
                <a:off x="953664" y="2290325"/>
                <a:ext cx="655788" cy="310773"/>
              </a:xfrm>
              <a:custGeom>
                <a:avLst/>
                <a:gdLst>
                  <a:gd name="csX0" fmla="*/ 73926 w 73926"/>
                  <a:gd name="csY0" fmla="*/ 14007 h 35033"/>
                  <a:gd name="csX1" fmla="*/ 71625 w 73926"/>
                  <a:gd name="csY1" fmla="*/ 19544 h 35033"/>
                  <a:gd name="csX2" fmla="*/ 65381 w 73926"/>
                  <a:gd name="csY2" fmla="*/ 25786 h 35033"/>
                  <a:gd name="csX3" fmla="*/ 59843 w 73926"/>
                  <a:gd name="csY3" fmla="*/ 28087 h 35033"/>
                  <a:gd name="csX4" fmla="*/ 22700 w 73926"/>
                  <a:gd name="csY4" fmla="*/ 28087 h 35033"/>
                  <a:gd name="csX5" fmla="*/ 22700 w 73926"/>
                  <a:gd name="csY5" fmla="*/ 24074 h 35033"/>
                  <a:gd name="csX6" fmla="*/ 59843 w 73926"/>
                  <a:gd name="csY6" fmla="*/ 24074 h 35033"/>
                  <a:gd name="csX7" fmla="*/ 62547 w 73926"/>
                  <a:gd name="csY7" fmla="*/ 22953 h 35033"/>
                  <a:gd name="csX8" fmla="*/ 68791 w 73926"/>
                  <a:gd name="csY8" fmla="*/ 16711 h 35033"/>
                  <a:gd name="csX9" fmla="*/ 68791 w 73926"/>
                  <a:gd name="csY9" fmla="*/ 11304 h 35033"/>
                  <a:gd name="csX10" fmla="*/ 62619 w 73926"/>
                  <a:gd name="csY10" fmla="*/ 5134 h 35033"/>
                  <a:gd name="csX11" fmla="*/ 59915 w 73926"/>
                  <a:gd name="csY11" fmla="*/ 4012 h 35033"/>
                  <a:gd name="csX12" fmla="*/ 7840 w 73926"/>
                  <a:gd name="csY12" fmla="*/ 4012 h 35033"/>
                  <a:gd name="csX13" fmla="*/ 4014 w 73926"/>
                  <a:gd name="csY13" fmla="*/ 7838 h 35033"/>
                  <a:gd name="csX14" fmla="*/ 4014 w 73926"/>
                  <a:gd name="csY14" fmla="*/ 27195 h 35033"/>
                  <a:gd name="csX15" fmla="*/ 7840 w 73926"/>
                  <a:gd name="csY15" fmla="*/ 31021 h 35033"/>
                  <a:gd name="csX16" fmla="*/ 14256 w 73926"/>
                  <a:gd name="csY16" fmla="*/ 31021 h 35033"/>
                  <a:gd name="csX17" fmla="*/ 14256 w 73926"/>
                  <a:gd name="csY17" fmla="*/ 35033 h 35033"/>
                  <a:gd name="csX18" fmla="*/ 7840 w 73926"/>
                  <a:gd name="csY18" fmla="*/ 35033 h 35033"/>
                  <a:gd name="csX19" fmla="*/ 0 w 73926"/>
                  <a:gd name="csY19" fmla="*/ 27195 h 35033"/>
                  <a:gd name="csX20" fmla="*/ 0 w 73926"/>
                  <a:gd name="csY20" fmla="*/ 7838 h 35033"/>
                  <a:gd name="csX21" fmla="*/ 7840 w 73926"/>
                  <a:gd name="csY21" fmla="*/ 0 h 35033"/>
                  <a:gd name="csX22" fmla="*/ 59915 w 73926"/>
                  <a:gd name="csY22" fmla="*/ 0 h 35033"/>
                  <a:gd name="csX23" fmla="*/ 65453 w 73926"/>
                  <a:gd name="csY23" fmla="*/ 2301 h 35033"/>
                  <a:gd name="csX24" fmla="*/ 71625 w 73926"/>
                  <a:gd name="csY24" fmla="*/ 8471 h 35033"/>
                  <a:gd name="csX25" fmla="*/ 73926 w 73926"/>
                  <a:gd name="csY25" fmla="*/ 14007 h 3503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73926" h="35033">
                    <a:moveTo>
                      <a:pt x="73926" y="14007"/>
                    </a:moveTo>
                    <a:cubicBezTo>
                      <a:pt x="73926" y="16107"/>
                      <a:pt x="73106" y="18063"/>
                      <a:pt x="71625" y="19544"/>
                    </a:cubicBezTo>
                    <a:lnTo>
                      <a:pt x="65381" y="25786"/>
                    </a:lnTo>
                    <a:cubicBezTo>
                      <a:pt x="63900" y="27267"/>
                      <a:pt x="61929" y="28087"/>
                      <a:pt x="59843" y="28087"/>
                    </a:cubicBezTo>
                    <a:lnTo>
                      <a:pt x="22700" y="28087"/>
                    </a:lnTo>
                    <a:lnTo>
                      <a:pt x="22700" y="24074"/>
                    </a:lnTo>
                    <a:lnTo>
                      <a:pt x="59843" y="24074"/>
                    </a:lnTo>
                    <a:cubicBezTo>
                      <a:pt x="60864" y="24074"/>
                      <a:pt x="61828" y="23672"/>
                      <a:pt x="62547" y="22953"/>
                    </a:cubicBezTo>
                    <a:lnTo>
                      <a:pt x="68791" y="16711"/>
                    </a:lnTo>
                    <a:cubicBezTo>
                      <a:pt x="70244" y="15259"/>
                      <a:pt x="70244" y="12742"/>
                      <a:pt x="68791" y="11304"/>
                    </a:cubicBezTo>
                    <a:lnTo>
                      <a:pt x="62619" y="5134"/>
                    </a:lnTo>
                    <a:cubicBezTo>
                      <a:pt x="61900" y="4415"/>
                      <a:pt x="60936" y="4012"/>
                      <a:pt x="59915" y="4012"/>
                    </a:cubicBezTo>
                    <a:lnTo>
                      <a:pt x="7840" y="4012"/>
                    </a:lnTo>
                    <a:cubicBezTo>
                      <a:pt x="5725" y="4012"/>
                      <a:pt x="4014" y="5724"/>
                      <a:pt x="4014" y="7838"/>
                    </a:cubicBezTo>
                    <a:lnTo>
                      <a:pt x="4014" y="27195"/>
                    </a:lnTo>
                    <a:cubicBezTo>
                      <a:pt x="4014" y="29309"/>
                      <a:pt x="5725" y="31021"/>
                      <a:pt x="7840" y="31021"/>
                    </a:cubicBezTo>
                    <a:lnTo>
                      <a:pt x="14256" y="31021"/>
                    </a:lnTo>
                    <a:lnTo>
                      <a:pt x="14256" y="35033"/>
                    </a:lnTo>
                    <a:lnTo>
                      <a:pt x="7840" y="35033"/>
                    </a:lnTo>
                    <a:cubicBezTo>
                      <a:pt x="3524" y="35033"/>
                      <a:pt x="0" y="31524"/>
                      <a:pt x="0" y="27195"/>
                    </a:cubicBezTo>
                    <a:lnTo>
                      <a:pt x="0" y="7838"/>
                    </a:lnTo>
                    <a:cubicBezTo>
                      <a:pt x="0" y="3523"/>
                      <a:pt x="3510" y="0"/>
                      <a:pt x="7840" y="0"/>
                    </a:cubicBezTo>
                    <a:lnTo>
                      <a:pt x="59915" y="0"/>
                    </a:lnTo>
                    <a:cubicBezTo>
                      <a:pt x="62015" y="0"/>
                      <a:pt x="63972" y="820"/>
                      <a:pt x="65453" y="2301"/>
                    </a:cubicBezTo>
                    <a:lnTo>
                      <a:pt x="71625" y="8471"/>
                    </a:lnTo>
                    <a:cubicBezTo>
                      <a:pt x="73106" y="9952"/>
                      <a:pt x="73926" y="11922"/>
                      <a:pt x="73926" y="14007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300F5D-7716-D031-B108-E9405AE1A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01393-4C1D-893C-22D8-D17A470B0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Pinned Notes </a:t>
            </a:r>
            <a:r>
              <a:rPr lang="en-US" dirty="0"/>
              <a:t>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DBE8931-7F60-1246-DE6B-D70F3A2E26B1}"/>
              </a:ext>
            </a:extLst>
          </p:cNvPr>
          <p:cNvGrpSpPr/>
          <p:nvPr/>
        </p:nvGrpSpPr>
        <p:grpSpPr>
          <a:xfrm>
            <a:off x="1017215" y="1691612"/>
            <a:ext cx="3064976" cy="3474775"/>
            <a:chOff x="1017215" y="1691612"/>
            <a:chExt cx="3064976" cy="3474775"/>
          </a:xfrm>
        </p:grpSpPr>
        <p:sp>
          <p:nvSpPr>
            <p:cNvPr id="4" name="Forme libre 504">
              <a:extLst>
                <a:ext uri="{FF2B5EF4-FFF2-40B4-BE49-F238E27FC236}">
                  <a16:creationId xmlns:a16="http://schemas.microsoft.com/office/drawing/2014/main" id="{245F3F3B-0D0C-EFC2-4D13-B66431C1618E}"/>
                </a:ext>
              </a:extLst>
            </p:cNvPr>
            <p:cNvSpPr/>
            <p:nvPr/>
          </p:nvSpPr>
          <p:spPr>
            <a:xfrm>
              <a:off x="1017215" y="1691612"/>
              <a:ext cx="3064976" cy="3474775"/>
            </a:xfrm>
            <a:custGeom>
              <a:avLst/>
              <a:gdLst>
                <a:gd name="csX0" fmla="*/ 312248 w 345510"/>
                <a:gd name="csY0" fmla="*/ 20637 h 391706"/>
                <a:gd name="csX1" fmla="*/ 313082 w 345510"/>
                <a:gd name="csY1" fmla="*/ 29755 h 391706"/>
                <a:gd name="csX2" fmla="*/ 316765 w 345510"/>
                <a:gd name="csY2" fmla="*/ 35723 h 391706"/>
                <a:gd name="csX3" fmla="*/ 321742 w 345510"/>
                <a:gd name="csY3" fmla="*/ 44022 h 391706"/>
                <a:gd name="csX4" fmla="*/ 310767 w 345510"/>
                <a:gd name="csY4" fmla="*/ 53312 h 391706"/>
                <a:gd name="csX5" fmla="*/ 300798 w 345510"/>
                <a:gd name="csY5" fmla="*/ 43993 h 391706"/>
                <a:gd name="csX6" fmla="*/ 304394 w 345510"/>
                <a:gd name="csY6" fmla="*/ 34889 h 391706"/>
                <a:gd name="csX7" fmla="*/ 306911 w 345510"/>
                <a:gd name="csY7" fmla="*/ 29223 h 391706"/>
                <a:gd name="csX8" fmla="*/ 306077 w 345510"/>
                <a:gd name="csY8" fmla="*/ 20235 h 391706"/>
                <a:gd name="csX9" fmla="*/ 286268 w 345510"/>
                <a:gd name="csY9" fmla="*/ 18926 h 391706"/>
                <a:gd name="csX10" fmla="*/ 287117 w 345510"/>
                <a:gd name="csY10" fmla="*/ 28130 h 391706"/>
                <a:gd name="csX11" fmla="*/ 290800 w 345510"/>
                <a:gd name="csY11" fmla="*/ 34156 h 391706"/>
                <a:gd name="csX12" fmla="*/ 295792 w 345510"/>
                <a:gd name="csY12" fmla="*/ 42526 h 391706"/>
                <a:gd name="csX13" fmla="*/ 284830 w 345510"/>
                <a:gd name="csY13" fmla="*/ 51917 h 391706"/>
                <a:gd name="csX14" fmla="*/ 274846 w 345510"/>
                <a:gd name="csY14" fmla="*/ 42511 h 391706"/>
                <a:gd name="csX15" fmla="*/ 278428 w 345510"/>
                <a:gd name="csY15" fmla="*/ 33322 h 391706"/>
                <a:gd name="csX16" fmla="*/ 280931 w 345510"/>
                <a:gd name="csY16" fmla="*/ 27598 h 391706"/>
                <a:gd name="csX17" fmla="*/ 280097 w 345510"/>
                <a:gd name="csY17" fmla="*/ 18523 h 391706"/>
                <a:gd name="csX18" fmla="*/ 260288 w 345510"/>
                <a:gd name="csY18" fmla="*/ 17215 h 391706"/>
                <a:gd name="csX19" fmla="*/ 261152 w 345510"/>
                <a:gd name="csY19" fmla="*/ 26505 h 391706"/>
                <a:gd name="csX20" fmla="*/ 264834 w 345510"/>
                <a:gd name="csY20" fmla="*/ 32588 h 391706"/>
                <a:gd name="csX21" fmla="*/ 269826 w 345510"/>
                <a:gd name="csY21" fmla="*/ 41045 h 391706"/>
                <a:gd name="csX22" fmla="*/ 258879 w 345510"/>
                <a:gd name="csY22" fmla="*/ 50522 h 391706"/>
                <a:gd name="csX23" fmla="*/ 248895 w 345510"/>
                <a:gd name="csY23" fmla="*/ 41030 h 391706"/>
                <a:gd name="csX24" fmla="*/ 252477 w 345510"/>
                <a:gd name="csY24" fmla="*/ 31740 h 391706"/>
                <a:gd name="csX25" fmla="*/ 254980 w 345510"/>
                <a:gd name="csY25" fmla="*/ 25958 h 391706"/>
                <a:gd name="csX26" fmla="*/ 254131 w 345510"/>
                <a:gd name="csY26" fmla="*/ 16798 h 391706"/>
                <a:gd name="csX27" fmla="*/ 234323 w 345510"/>
                <a:gd name="csY27" fmla="*/ 15489 h 391706"/>
                <a:gd name="csX28" fmla="*/ 235186 w 345510"/>
                <a:gd name="csY28" fmla="*/ 24880 h 391706"/>
                <a:gd name="csX29" fmla="*/ 238883 w 345510"/>
                <a:gd name="csY29" fmla="*/ 31021 h 391706"/>
                <a:gd name="csX30" fmla="*/ 243889 w 345510"/>
                <a:gd name="csY30" fmla="*/ 39549 h 391706"/>
                <a:gd name="csX31" fmla="*/ 232942 w 345510"/>
                <a:gd name="csY31" fmla="*/ 49127 h 391706"/>
                <a:gd name="csX32" fmla="*/ 222944 w 345510"/>
                <a:gd name="csY32" fmla="*/ 39549 h 391706"/>
                <a:gd name="csX33" fmla="*/ 226512 w 345510"/>
                <a:gd name="csY33" fmla="*/ 30172 h 391706"/>
                <a:gd name="csX34" fmla="*/ 229015 w 345510"/>
                <a:gd name="csY34" fmla="*/ 24333 h 391706"/>
                <a:gd name="csX35" fmla="*/ 228166 w 345510"/>
                <a:gd name="csY35" fmla="*/ 15086 h 391706"/>
                <a:gd name="csX36" fmla="*/ 208357 w 345510"/>
                <a:gd name="csY36" fmla="*/ 13777 h 391706"/>
                <a:gd name="csX37" fmla="*/ 209235 w 345510"/>
                <a:gd name="csY37" fmla="*/ 23255 h 391706"/>
                <a:gd name="csX38" fmla="*/ 212932 w 345510"/>
                <a:gd name="csY38" fmla="*/ 29453 h 391706"/>
                <a:gd name="csX39" fmla="*/ 217938 w 345510"/>
                <a:gd name="csY39" fmla="*/ 38068 h 391706"/>
                <a:gd name="csX40" fmla="*/ 207005 w 345510"/>
                <a:gd name="csY40" fmla="*/ 47746 h 391706"/>
                <a:gd name="csX41" fmla="*/ 197007 w 345510"/>
                <a:gd name="csY41" fmla="*/ 38082 h 391706"/>
                <a:gd name="csX42" fmla="*/ 200575 w 345510"/>
                <a:gd name="csY42" fmla="*/ 28619 h 391706"/>
                <a:gd name="csX43" fmla="*/ 203063 w 345510"/>
                <a:gd name="csY43" fmla="*/ 22723 h 391706"/>
                <a:gd name="csX44" fmla="*/ 202200 w 345510"/>
                <a:gd name="csY44" fmla="*/ 13389 h 391706"/>
                <a:gd name="csX45" fmla="*/ 182392 w 345510"/>
                <a:gd name="csY45" fmla="*/ 12080 h 391706"/>
                <a:gd name="csX46" fmla="*/ 183269 w 345510"/>
                <a:gd name="csY46" fmla="*/ 21644 h 391706"/>
                <a:gd name="csX47" fmla="*/ 186981 w 345510"/>
                <a:gd name="csY47" fmla="*/ 27900 h 391706"/>
                <a:gd name="csX48" fmla="*/ 192001 w 345510"/>
                <a:gd name="csY48" fmla="*/ 36586 h 391706"/>
                <a:gd name="csX49" fmla="*/ 181068 w 345510"/>
                <a:gd name="csY49" fmla="*/ 46351 h 391706"/>
                <a:gd name="csX50" fmla="*/ 171056 w 345510"/>
                <a:gd name="csY50" fmla="*/ 36601 h 391706"/>
                <a:gd name="csX51" fmla="*/ 174609 w 345510"/>
                <a:gd name="csY51" fmla="*/ 27037 h 391706"/>
                <a:gd name="csX52" fmla="*/ 177098 w 345510"/>
                <a:gd name="csY52" fmla="*/ 21083 h 391706"/>
                <a:gd name="csX53" fmla="*/ 176235 w 345510"/>
                <a:gd name="csY53" fmla="*/ 11663 h 391706"/>
                <a:gd name="csX54" fmla="*/ 156426 w 345510"/>
                <a:gd name="csY54" fmla="*/ 10355 h 391706"/>
                <a:gd name="csX55" fmla="*/ 157318 w 345510"/>
                <a:gd name="csY55" fmla="*/ 20005 h 391706"/>
                <a:gd name="csX56" fmla="*/ 161029 w 345510"/>
                <a:gd name="csY56" fmla="*/ 26318 h 391706"/>
                <a:gd name="csX57" fmla="*/ 166050 w 345510"/>
                <a:gd name="csY57" fmla="*/ 35091 h 391706"/>
                <a:gd name="csX58" fmla="*/ 155132 w 345510"/>
                <a:gd name="csY58" fmla="*/ 44956 h 391706"/>
                <a:gd name="csX59" fmla="*/ 145119 w 345510"/>
                <a:gd name="csY59" fmla="*/ 35119 h 391706"/>
                <a:gd name="csX60" fmla="*/ 148673 w 345510"/>
                <a:gd name="csY60" fmla="*/ 25469 h 391706"/>
                <a:gd name="csX61" fmla="*/ 151161 w 345510"/>
                <a:gd name="csY61" fmla="*/ 19458 h 391706"/>
                <a:gd name="csX62" fmla="*/ 150284 w 345510"/>
                <a:gd name="csY62" fmla="*/ 9952 h 391706"/>
                <a:gd name="csX63" fmla="*/ 130475 w 345510"/>
                <a:gd name="csY63" fmla="*/ 8643 h 391706"/>
                <a:gd name="csX64" fmla="*/ 131367 w 345510"/>
                <a:gd name="csY64" fmla="*/ 18379 h 391706"/>
                <a:gd name="csX65" fmla="*/ 135078 w 345510"/>
                <a:gd name="csY65" fmla="*/ 24750 h 391706"/>
                <a:gd name="csX66" fmla="*/ 140113 w 345510"/>
                <a:gd name="csY66" fmla="*/ 33595 h 391706"/>
                <a:gd name="csX67" fmla="*/ 129195 w 345510"/>
                <a:gd name="csY67" fmla="*/ 43561 h 391706"/>
                <a:gd name="csX68" fmla="*/ 119168 w 345510"/>
                <a:gd name="csY68" fmla="*/ 33638 h 391706"/>
                <a:gd name="csX69" fmla="*/ 122707 w 345510"/>
                <a:gd name="csY69" fmla="*/ 23902 h 391706"/>
                <a:gd name="csX70" fmla="*/ 125181 w 345510"/>
                <a:gd name="csY70" fmla="*/ 17833 h 391706"/>
                <a:gd name="csX71" fmla="*/ 124304 w 345510"/>
                <a:gd name="csY71" fmla="*/ 8241 h 391706"/>
                <a:gd name="csX72" fmla="*/ 104495 w 345510"/>
                <a:gd name="csY72" fmla="*/ 6932 h 391706"/>
                <a:gd name="csX73" fmla="*/ 105401 w 345510"/>
                <a:gd name="csY73" fmla="*/ 16754 h 391706"/>
                <a:gd name="csX74" fmla="*/ 109127 w 345510"/>
                <a:gd name="csY74" fmla="*/ 23183 h 391706"/>
                <a:gd name="csX75" fmla="*/ 114162 w 345510"/>
                <a:gd name="csY75" fmla="*/ 32114 h 391706"/>
                <a:gd name="csX76" fmla="*/ 103258 w 345510"/>
                <a:gd name="csY76" fmla="*/ 42181 h 391706"/>
                <a:gd name="csX77" fmla="*/ 93231 w 345510"/>
                <a:gd name="csY77" fmla="*/ 32171 h 391706"/>
                <a:gd name="csX78" fmla="*/ 96770 w 345510"/>
                <a:gd name="csY78" fmla="*/ 22334 h 391706"/>
                <a:gd name="csX79" fmla="*/ 99244 w 345510"/>
                <a:gd name="csY79" fmla="*/ 16208 h 391706"/>
                <a:gd name="csX80" fmla="*/ 98353 w 345510"/>
                <a:gd name="csY80" fmla="*/ 6529 h 391706"/>
                <a:gd name="csX81" fmla="*/ 78544 w 345510"/>
                <a:gd name="csY81" fmla="*/ 5220 h 391706"/>
                <a:gd name="csX82" fmla="*/ 79450 w 345510"/>
                <a:gd name="csY82" fmla="*/ 15144 h 391706"/>
                <a:gd name="csX83" fmla="*/ 83176 w 345510"/>
                <a:gd name="csY83" fmla="*/ 21630 h 391706"/>
                <a:gd name="csX84" fmla="*/ 88225 w 345510"/>
                <a:gd name="csY84" fmla="*/ 30632 h 391706"/>
                <a:gd name="csX85" fmla="*/ 77321 w 345510"/>
                <a:gd name="csY85" fmla="*/ 40786 h 391706"/>
                <a:gd name="csX86" fmla="*/ 67295 w 345510"/>
                <a:gd name="csY86" fmla="*/ 30690 h 391706"/>
                <a:gd name="csX87" fmla="*/ 70819 w 345510"/>
                <a:gd name="csY87" fmla="*/ 20767 h 391706"/>
                <a:gd name="csX88" fmla="*/ 73293 w 345510"/>
                <a:gd name="csY88" fmla="*/ 14583 h 391706"/>
                <a:gd name="csX89" fmla="*/ 72387 w 345510"/>
                <a:gd name="csY89" fmla="*/ 4803 h 391706"/>
                <a:gd name="csX90" fmla="*/ 52578 w 345510"/>
                <a:gd name="csY90" fmla="*/ 3495 h 391706"/>
                <a:gd name="csX91" fmla="*/ 53499 w 345510"/>
                <a:gd name="csY91" fmla="*/ 13504 h 391706"/>
                <a:gd name="csX92" fmla="*/ 57225 w 345510"/>
                <a:gd name="csY92" fmla="*/ 20033 h 391706"/>
                <a:gd name="csX93" fmla="*/ 62274 w 345510"/>
                <a:gd name="csY93" fmla="*/ 29108 h 391706"/>
                <a:gd name="csX94" fmla="*/ 51384 w 345510"/>
                <a:gd name="csY94" fmla="*/ 39362 h 391706"/>
                <a:gd name="csX95" fmla="*/ 41343 w 345510"/>
                <a:gd name="csY95" fmla="*/ 29194 h 391706"/>
                <a:gd name="csX96" fmla="*/ 44853 w 345510"/>
                <a:gd name="csY96" fmla="*/ 19185 h 391706"/>
                <a:gd name="csX97" fmla="*/ 47313 w 345510"/>
                <a:gd name="csY97" fmla="*/ 12943 h 391706"/>
                <a:gd name="csX98" fmla="*/ 46407 w 345510"/>
                <a:gd name="csY98" fmla="*/ 3078 h 391706"/>
                <a:gd name="csX99" fmla="*/ 26598 w 345510"/>
                <a:gd name="csY99" fmla="*/ 1769 h 391706"/>
                <a:gd name="csX100" fmla="*/ 27533 w 345510"/>
                <a:gd name="csY100" fmla="*/ 11865 h 391706"/>
                <a:gd name="csX101" fmla="*/ 31274 w 345510"/>
                <a:gd name="csY101" fmla="*/ 18451 h 391706"/>
                <a:gd name="csX102" fmla="*/ 36337 w 345510"/>
                <a:gd name="csY102" fmla="*/ 27612 h 391706"/>
                <a:gd name="csX103" fmla="*/ 25448 w 345510"/>
                <a:gd name="csY103" fmla="*/ 37967 h 391706"/>
                <a:gd name="csX104" fmla="*/ 15407 w 345510"/>
                <a:gd name="csY104" fmla="*/ 27713 h 391706"/>
                <a:gd name="csX105" fmla="*/ 18917 w 345510"/>
                <a:gd name="csY105" fmla="*/ 17603 h 391706"/>
                <a:gd name="csX106" fmla="*/ 21377 w 345510"/>
                <a:gd name="csY106" fmla="*/ 11304 h 391706"/>
                <a:gd name="csX107" fmla="*/ 20456 w 345510"/>
                <a:gd name="csY107" fmla="*/ 1352 h 391706"/>
                <a:gd name="csX108" fmla="*/ 0 w 345510"/>
                <a:gd name="csY108" fmla="*/ 0 h 391706"/>
                <a:gd name="csX109" fmla="*/ 0 w 345510"/>
                <a:gd name="csY109" fmla="*/ 391706 h 391706"/>
                <a:gd name="csX110" fmla="*/ 337322 w 345510"/>
                <a:gd name="csY110" fmla="*/ 369530 h 391706"/>
                <a:gd name="csX111" fmla="*/ 337322 w 345510"/>
                <a:gd name="csY111" fmla="*/ 22162 h 391706"/>
                <a:gd name="csX112" fmla="*/ 312220 w 345510"/>
                <a:gd name="csY112" fmla="*/ 20508 h 3917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</a:cxnLst>
              <a:rect l="l" t="t" r="r" b="b"/>
              <a:pathLst>
                <a:path w="345510" h="391706">
                  <a:moveTo>
                    <a:pt x="312248" y="20637"/>
                  </a:moveTo>
                  <a:cubicBezTo>
                    <a:pt x="312536" y="23672"/>
                    <a:pt x="312809" y="26721"/>
                    <a:pt x="313082" y="29755"/>
                  </a:cubicBezTo>
                  <a:cubicBezTo>
                    <a:pt x="313284" y="32056"/>
                    <a:pt x="314694" y="34242"/>
                    <a:pt x="316765" y="35723"/>
                  </a:cubicBezTo>
                  <a:cubicBezTo>
                    <a:pt x="319527" y="37694"/>
                    <a:pt x="321484" y="40728"/>
                    <a:pt x="321742" y="44022"/>
                  </a:cubicBezTo>
                  <a:cubicBezTo>
                    <a:pt x="322232" y="49903"/>
                    <a:pt x="317197" y="54319"/>
                    <a:pt x="310767" y="53312"/>
                  </a:cubicBezTo>
                  <a:cubicBezTo>
                    <a:pt x="305919" y="52550"/>
                    <a:pt x="301718" y="48609"/>
                    <a:pt x="300798" y="43993"/>
                  </a:cubicBezTo>
                  <a:cubicBezTo>
                    <a:pt x="300021" y="40110"/>
                    <a:pt x="301560" y="36730"/>
                    <a:pt x="304394" y="34889"/>
                  </a:cubicBezTo>
                  <a:cubicBezTo>
                    <a:pt x="306249" y="33681"/>
                    <a:pt x="307113" y="31510"/>
                    <a:pt x="306911" y="29223"/>
                  </a:cubicBezTo>
                  <a:cubicBezTo>
                    <a:pt x="306638" y="26232"/>
                    <a:pt x="306365" y="23226"/>
                    <a:pt x="306077" y="20235"/>
                  </a:cubicBezTo>
                  <a:cubicBezTo>
                    <a:pt x="299474" y="19803"/>
                    <a:pt x="292871" y="19372"/>
                    <a:pt x="286268" y="18926"/>
                  </a:cubicBezTo>
                  <a:cubicBezTo>
                    <a:pt x="286556" y="21989"/>
                    <a:pt x="286844" y="25067"/>
                    <a:pt x="287117" y="28130"/>
                  </a:cubicBezTo>
                  <a:cubicBezTo>
                    <a:pt x="287318" y="30460"/>
                    <a:pt x="288728" y="32660"/>
                    <a:pt x="290800" y="34156"/>
                  </a:cubicBezTo>
                  <a:cubicBezTo>
                    <a:pt x="293576" y="36155"/>
                    <a:pt x="295518" y="39204"/>
                    <a:pt x="295792" y="42526"/>
                  </a:cubicBezTo>
                  <a:cubicBezTo>
                    <a:pt x="296280" y="48465"/>
                    <a:pt x="291246" y="52924"/>
                    <a:pt x="284830" y="51917"/>
                  </a:cubicBezTo>
                  <a:cubicBezTo>
                    <a:pt x="279982" y="51155"/>
                    <a:pt x="275767" y="47171"/>
                    <a:pt x="274846" y="42511"/>
                  </a:cubicBezTo>
                  <a:cubicBezTo>
                    <a:pt x="274070" y="38585"/>
                    <a:pt x="275609" y="35177"/>
                    <a:pt x="278428" y="33322"/>
                  </a:cubicBezTo>
                  <a:cubicBezTo>
                    <a:pt x="280284" y="32099"/>
                    <a:pt x="281147" y="29913"/>
                    <a:pt x="280931" y="27598"/>
                  </a:cubicBezTo>
                  <a:cubicBezTo>
                    <a:pt x="280658" y="24578"/>
                    <a:pt x="280385" y="21543"/>
                    <a:pt x="280097" y="18523"/>
                  </a:cubicBezTo>
                  <a:cubicBezTo>
                    <a:pt x="273494" y="18092"/>
                    <a:pt x="266891" y="17660"/>
                    <a:pt x="260288" y="17215"/>
                  </a:cubicBezTo>
                  <a:cubicBezTo>
                    <a:pt x="260576" y="20307"/>
                    <a:pt x="260864" y="23413"/>
                    <a:pt x="261152" y="26505"/>
                  </a:cubicBezTo>
                  <a:cubicBezTo>
                    <a:pt x="261367" y="28849"/>
                    <a:pt x="262763" y="31078"/>
                    <a:pt x="264834" y="32588"/>
                  </a:cubicBezTo>
                  <a:cubicBezTo>
                    <a:pt x="267611" y="34602"/>
                    <a:pt x="269552" y="37679"/>
                    <a:pt x="269826" y="41045"/>
                  </a:cubicBezTo>
                  <a:cubicBezTo>
                    <a:pt x="270315" y="47042"/>
                    <a:pt x="265294" y="51543"/>
                    <a:pt x="258879" y="50522"/>
                  </a:cubicBezTo>
                  <a:cubicBezTo>
                    <a:pt x="254031" y="49745"/>
                    <a:pt x="249816" y="45747"/>
                    <a:pt x="248895" y="41030"/>
                  </a:cubicBezTo>
                  <a:cubicBezTo>
                    <a:pt x="248118" y="37075"/>
                    <a:pt x="249658" y="33624"/>
                    <a:pt x="252477" y="31740"/>
                  </a:cubicBezTo>
                  <a:cubicBezTo>
                    <a:pt x="254333" y="30503"/>
                    <a:pt x="255196" y="28288"/>
                    <a:pt x="254980" y="25958"/>
                  </a:cubicBezTo>
                  <a:cubicBezTo>
                    <a:pt x="254707" y="22910"/>
                    <a:pt x="254419" y="19846"/>
                    <a:pt x="254131" y="16798"/>
                  </a:cubicBezTo>
                  <a:cubicBezTo>
                    <a:pt x="247529" y="16366"/>
                    <a:pt x="240926" y="15935"/>
                    <a:pt x="234323" y="15489"/>
                  </a:cubicBezTo>
                  <a:cubicBezTo>
                    <a:pt x="234625" y="18610"/>
                    <a:pt x="234913" y="21745"/>
                    <a:pt x="235186" y="24880"/>
                  </a:cubicBezTo>
                  <a:cubicBezTo>
                    <a:pt x="235402" y="27253"/>
                    <a:pt x="236797" y="29496"/>
                    <a:pt x="238883" y="31021"/>
                  </a:cubicBezTo>
                  <a:cubicBezTo>
                    <a:pt x="241659" y="33049"/>
                    <a:pt x="243602" y="36155"/>
                    <a:pt x="243889" y="39549"/>
                  </a:cubicBezTo>
                  <a:cubicBezTo>
                    <a:pt x="244392" y="45603"/>
                    <a:pt x="239358" y="50148"/>
                    <a:pt x="232942" y="49127"/>
                  </a:cubicBezTo>
                  <a:cubicBezTo>
                    <a:pt x="228094" y="48350"/>
                    <a:pt x="223879" y="44309"/>
                    <a:pt x="222944" y="39549"/>
                  </a:cubicBezTo>
                  <a:cubicBezTo>
                    <a:pt x="222167" y="35551"/>
                    <a:pt x="223692" y="32071"/>
                    <a:pt x="226512" y="30172"/>
                  </a:cubicBezTo>
                  <a:cubicBezTo>
                    <a:pt x="228353" y="28921"/>
                    <a:pt x="229216" y="26692"/>
                    <a:pt x="229015" y="24333"/>
                  </a:cubicBezTo>
                  <a:cubicBezTo>
                    <a:pt x="228741" y="21256"/>
                    <a:pt x="228454" y="18164"/>
                    <a:pt x="228166" y="15086"/>
                  </a:cubicBezTo>
                  <a:cubicBezTo>
                    <a:pt x="221563" y="14655"/>
                    <a:pt x="214960" y="14223"/>
                    <a:pt x="208357" y="13777"/>
                  </a:cubicBezTo>
                  <a:cubicBezTo>
                    <a:pt x="208659" y="16941"/>
                    <a:pt x="208947" y="20091"/>
                    <a:pt x="209235" y="23255"/>
                  </a:cubicBezTo>
                  <a:cubicBezTo>
                    <a:pt x="209451" y="25642"/>
                    <a:pt x="210860" y="27914"/>
                    <a:pt x="212932" y="29453"/>
                  </a:cubicBezTo>
                  <a:cubicBezTo>
                    <a:pt x="215708" y="31495"/>
                    <a:pt x="217665" y="34630"/>
                    <a:pt x="217938" y="38068"/>
                  </a:cubicBezTo>
                  <a:cubicBezTo>
                    <a:pt x="218442" y="44180"/>
                    <a:pt x="213421" y="48767"/>
                    <a:pt x="207005" y="47746"/>
                  </a:cubicBezTo>
                  <a:cubicBezTo>
                    <a:pt x="202143" y="46970"/>
                    <a:pt x="197942" y="42885"/>
                    <a:pt x="197007" y="38082"/>
                  </a:cubicBezTo>
                  <a:cubicBezTo>
                    <a:pt x="196230" y="34041"/>
                    <a:pt x="197755" y="30532"/>
                    <a:pt x="200575" y="28619"/>
                  </a:cubicBezTo>
                  <a:cubicBezTo>
                    <a:pt x="202416" y="27353"/>
                    <a:pt x="203279" y="25096"/>
                    <a:pt x="203063" y="22723"/>
                  </a:cubicBezTo>
                  <a:cubicBezTo>
                    <a:pt x="202790" y="19616"/>
                    <a:pt x="202502" y="16496"/>
                    <a:pt x="202200" y="13389"/>
                  </a:cubicBezTo>
                  <a:cubicBezTo>
                    <a:pt x="195597" y="12958"/>
                    <a:pt x="188994" y="12526"/>
                    <a:pt x="182392" y="12080"/>
                  </a:cubicBezTo>
                  <a:cubicBezTo>
                    <a:pt x="182694" y="15273"/>
                    <a:pt x="182981" y="18451"/>
                    <a:pt x="183269" y="21644"/>
                  </a:cubicBezTo>
                  <a:cubicBezTo>
                    <a:pt x="183485" y="24060"/>
                    <a:pt x="184895" y="26347"/>
                    <a:pt x="186981" y="27900"/>
                  </a:cubicBezTo>
                  <a:cubicBezTo>
                    <a:pt x="189757" y="29971"/>
                    <a:pt x="191713" y="33135"/>
                    <a:pt x="192001" y="36586"/>
                  </a:cubicBezTo>
                  <a:cubicBezTo>
                    <a:pt x="192505" y="42756"/>
                    <a:pt x="187484" y="47401"/>
                    <a:pt x="181068" y="46351"/>
                  </a:cubicBezTo>
                  <a:cubicBezTo>
                    <a:pt x="176206" y="45560"/>
                    <a:pt x="171991" y="41447"/>
                    <a:pt x="171056" y="36601"/>
                  </a:cubicBezTo>
                  <a:cubicBezTo>
                    <a:pt x="170265" y="32531"/>
                    <a:pt x="171790" y="28979"/>
                    <a:pt x="174609" y="27037"/>
                  </a:cubicBezTo>
                  <a:cubicBezTo>
                    <a:pt x="176450" y="25757"/>
                    <a:pt x="177314" y="23485"/>
                    <a:pt x="177098" y="21083"/>
                  </a:cubicBezTo>
                  <a:cubicBezTo>
                    <a:pt x="176810" y="17948"/>
                    <a:pt x="176522" y="14799"/>
                    <a:pt x="176235" y="11663"/>
                  </a:cubicBezTo>
                  <a:cubicBezTo>
                    <a:pt x="169632" y="11232"/>
                    <a:pt x="163029" y="10800"/>
                    <a:pt x="156426" y="10355"/>
                  </a:cubicBezTo>
                  <a:cubicBezTo>
                    <a:pt x="156728" y="13576"/>
                    <a:pt x="157030" y="16783"/>
                    <a:pt x="157318" y="20005"/>
                  </a:cubicBezTo>
                  <a:cubicBezTo>
                    <a:pt x="157534" y="22435"/>
                    <a:pt x="158944" y="24750"/>
                    <a:pt x="161029" y="26318"/>
                  </a:cubicBezTo>
                  <a:cubicBezTo>
                    <a:pt x="163806" y="28403"/>
                    <a:pt x="165762" y="31596"/>
                    <a:pt x="166050" y="35091"/>
                  </a:cubicBezTo>
                  <a:cubicBezTo>
                    <a:pt x="166568" y="41318"/>
                    <a:pt x="161547" y="46006"/>
                    <a:pt x="155132" y="44956"/>
                  </a:cubicBezTo>
                  <a:cubicBezTo>
                    <a:pt x="150269" y="44165"/>
                    <a:pt x="146054" y="40009"/>
                    <a:pt x="145119" y="35119"/>
                  </a:cubicBezTo>
                  <a:cubicBezTo>
                    <a:pt x="144328" y="31006"/>
                    <a:pt x="145853" y="27425"/>
                    <a:pt x="148673" y="25469"/>
                  </a:cubicBezTo>
                  <a:cubicBezTo>
                    <a:pt x="150514" y="24175"/>
                    <a:pt x="151377" y="21889"/>
                    <a:pt x="151161" y="19458"/>
                  </a:cubicBezTo>
                  <a:cubicBezTo>
                    <a:pt x="150873" y="16294"/>
                    <a:pt x="150586" y="13116"/>
                    <a:pt x="150284" y="9952"/>
                  </a:cubicBezTo>
                  <a:cubicBezTo>
                    <a:pt x="143681" y="9521"/>
                    <a:pt x="137078" y="9089"/>
                    <a:pt x="130475" y="8643"/>
                  </a:cubicBezTo>
                  <a:cubicBezTo>
                    <a:pt x="130777" y="11893"/>
                    <a:pt x="131079" y="15129"/>
                    <a:pt x="131367" y="18379"/>
                  </a:cubicBezTo>
                  <a:cubicBezTo>
                    <a:pt x="131583" y="20839"/>
                    <a:pt x="132992" y="23168"/>
                    <a:pt x="135078" y="24750"/>
                  </a:cubicBezTo>
                  <a:cubicBezTo>
                    <a:pt x="137855" y="26850"/>
                    <a:pt x="139825" y="30072"/>
                    <a:pt x="140113" y="33595"/>
                  </a:cubicBezTo>
                  <a:cubicBezTo>
                    <a:pt x="140631" y="39880"/>
                    <a:pt x="135625" y="44611"/>
                    <a:pt x="129195" y="43561"/>
                  </a:cubicBezTo>
                  <a:cubicBezTo>
                    <a:pt x="124332" y="42770"/>
                    <a:pt x="120118" y="38571"/>
                    <a:pt x="119168" y="33638"/>
                  </a:cubicBezTo>
                  <a:cubicBezTo>
                    <a:pt x="118377" y="29496"/>
                    <a:pt x="119902" y="25872"/>
                    <a:pt x="122707" y="23902"/>
                  </a:cubicBezTo>
                  <a:cubicBezTo>
                    <a:pt x="124548" y="22608"/>
                    <a:pt x="125411" y="20278"/>
                    <a:pt x="125181" y="17833"/>
                  </a:cubicBezTo>
                  <a:cubicBezTo>
                    <a:pt x="124894" y="14640"/>
                    <a:pt x="124606" y="11433"/>
                    <a:pt x="124304" y="8241"/>
                  </a:cubicBezTo>
                  <a:cubicBezTo>
                    <a:pt x="117701" y="7809"/>
                    <a:pt x="111098" y="7378"/>
                    <a:pt x="104495" y="6932"/>
                  </a:cubicBezTo>
                  <a:cubicBezTo>
                    <a:pt x="104812" y="10211"/>
                    <a:pt x="105114" y="13490"/>
                    <a:pt x="105401" y="16754"/>
                  </a:cubicBezTo>
                  <a:cubicBezTo>
                    <a:pt x="105617" y="19242"/>
                    <a:pt x="107041" y="21586"/>
                    <a:pt x="109127" y="23183"/>
                  </a:cubicBezTo>
                  <a:cubicBezTo>
                    <a:pt x="111904" y="25297"/>
                    <a:pt x="113874" y="28547"/>
                    <a:pt x="114162" y="32114"/>
                  </a:cubicBezTo>
                  <a:cubicBezTo>
                    <a:pt x="114680" y="38456"/>
                    <a:pt x="109674" y="43230"/>
                    <a:pt x="103258" y="42181"/>
                  </a:cubicBezTo>
                  <a:cubicBezTo>
                    <a:pt x="98396" y="41375"/>
                    <a:pt x="94181" y="37147"/>
                    <a:pt x="93231" y="32171"/>
                  </a:cubicBezTo>
                  <a:cubicBezTo>
                    <a:pt x="92440" y="27986"/>
                    <a:pt x="93951" y="24333"/>
                    <a:pt x="96770" y="22334"/>
                  </a:cubicBezTo>
                  <a:cubicBezTo>
                    <a:pt x="98612" y="21026"/>
                    <a:pt x="99460" y="18682"/>
                    <a:pt x="99244" y="16208"/>
                  </a:cubicBezTo>
                  <a:cubicBezTo>
                    <a:pt x="98957" y="12972"/>
                    <a:pt x="98655" y="9751"/>
                    <a:pt x="98353" y="6529"/>
                  </a:cubicBezTo>
                  <a:cubicBezTo>
                    <a:pt x="91750" y="6098"/>
                    <a:pt x="85147" y="5666"/>
                    <a:pt x="78544" y="5220"/>
                  </a:cubicBezTo>
                  <a:cubicBezTo>
                    <a:pt x="78861" y="8528"/>
                    <a:pt x="79163" y="11836"/>
                    <a:pt x="79450" y="15144"/>
                  </a:cubicBezTo>
                  <a:cubicBezTo>
                    <a:pt x="79680" y="17646"/>
                    <a:pt x="81090" y="20019"/>
                    <a:pt x="83176" y="21630"/>
                  </a:cubicBezTo>
                  <a:cubicBezTo>
                    <a:pt x="85952" y="23772"/>
                    <a:pt x="87923" y="27037"/>
                    <a:pt x="88225" y="30632"/>
                  </a:cubicBezTo>
                  <a:cubicBezTo>
                    <a:pt x="88757" y="37032"/>
                    <a:pt x="83751" y="41850"/>
                    <a:pt x="77321" y="40786"/>
                  </a:cubicBezTo>
                  <a:cubicBezTo>
                    <a:pt x="72459" y="39980"/>
                    <a:pt x="68244" y="35723"/>
                    <a:pt x="67295" y="30690"/>
                  </a:cubicBezTo>
                  <a:cubicBezTo>
                    <a:pt x="66489" y="26462"/>
                    <a:pt x="68014" y="22795"/>
                    <a:pt x="70819" y="20767"/>
                  </a:cubicBezTo>
                  <a:cubicBezTo>
                    <a:pt x="72660" y="19444"/>
                    <a:pt x="73509" y="17071"/>
                    <a:pt x="73293" y="14583"/>
                  </a:cubicBezTo>
                  <a:cubicBezTo>
                    <a:pt x="73006" y="11318"/>
                    <a:pt x="72704" y="8068"/>
                    <a:pt x="72387" y="4803"/>
                  </a:cubicBezTo>
                  <a:cubicBezTo>
                    <a:pt x="65784" y="4372"/>
                    <a:pt x="59181" y="3941"/>
                    <a:pt x="52578" y="3495"/>
                  </a:cubicBezTo>
                  <a:cubicBezTo>
                    <a:pt x="52895" y="6831"/>
                    <a:pt x="53197" y="10168"/>
                    <a:pt x="53499" y="13504"/>
                  </a:cubicBezTo>
                  <a:cubicBezTo>
                    <a:pt x="53729" y="16035"/>
                    <a:pt x="55139" y="18423"/>
                    <a:pt x="57225" y="20033"/>
                  </a:cubicBezTo>
                  <a:cubicBezTo>
                    <a:pt x="60016" y="22191"/>
                    <a:pt x="61972" y="25498"/>
                    <a:pt x="62274" y="29108"/>
                  </a:cubicBezTo>
                  <a:cubicBezTo>
                    <a:pt x="62806" y="35565"/>
                    <a:pt x="57800" y="40441"/>
                    <a:pt x="51384" y="39362"/>
                  </a:cubicBezTo>
                  <a:cubicBezTo>
                    <a:pt x="46522" y="38557"/>
                    <a:pt x="42293" y="34256"/>
                    <a:pt x="41343" y="29194"/>
                  </a:cubicBezTo>
                  <a:cubicBezTo>
                    <a:pt x="40538" y="24937"/>
                    <a:pt x="42048" y="21227"/>
                    <a:pt x="44853" y="19185"/>
                  </a:cubicBezTo>
                  <a:cubicBezTo>
                    <a:pt x="46695" y="17847"/>
                    <a:pt x="47544" y="15460"/>
                    <a:pt x="47313" y="12943"/>
                  </a:cubicBezTo>
                  <a:cubicBezTo>
                    <a:pt x="47026" y="9650"/>
                    <a:pt x="46709" y="6371"/>
                    <a:pt x="46407" y="3078"/>
                  </a:cubicBezTo>
                  <a:cubicBezTo>
                    <a:pt x="39804" y="2646"/>
                    <a:pt x="33201" y="2215"/>
                    <a:pt x="26598" y="1769"/>
                  </a:cubicBezTo>
                  <a:cubicBezTo>
                    <a:pt x="26915" y="5134"/>
                    <a:pt x="27231" y="8499"/>
                    <a:pt x="27533" y="11865"/>
                  </a:cubicBezTo>
                  <a:cubicBezTo>
                    <a:pt x="27764" y="14410"/>
                    <a:pt x="29174" y="16826"/>
                    <a:pt x="31274" y="18451"/>
                  </a:cubicBezTo>
                  <a:cubicBezTo>
                    <a:pt x="34064" y="20623"/>
                    <a:pt x="36035" y="23959"/>
                    <a:pt x="36337" y="27612"/>
                  </a:cubicBezTo>
                  <a:cubicBezTo>
                    <a:pt x="36869" y="34127"/>
                    <a:pt x="31878" y="39046"/>
                    <a:pt x="25448" y="37967"/>
                  </a:cubicBezTo>
                  <a:cubicBezTo>
                    <a:pt x="20586" y="37147"/>
                    <a:pt x="16356" y="32818"/>
                    <a:pt x="15407" y="27713"/>
                  </a:cubicBezTo>
                  <a:cubicBezTo>
                    <a:pt x="14601" y="23413"/>
                    <a:pt x="16112" y="19674"/>
                    <a:pt x="18917" y="17603"/>
                  </a:cubicBezTo>
                  <a:cubicBezTo>
                    <a:pt x="20758" y="16251"/>
                    <a:pt x="21607" y="13849"/>
                    <a:pt x="21377" y="11304"/>
                  </a:cubicBezTo>
                  <a:cubicBezTo>
                    <a:pt x="21074" y="7982"/>
                    <a:pt x="20772" y="4674"/>
                    <a:pt x="20456" y="1352"/>
                  </a:cubicBezTo>
                  <a:cubicBezTo>
                    <a:pt x="13637" y="906"/>
                    <a:pt x="6819" y="460"/>
                    <a:pt x="0" y="0"/>
                  </a:cubicBezTo>
                  <a:cubicBezTo>
                    <a:pt x="12314" y="130281"/>
                    <a:pt x="12314" y="261425"/>
                    <a:pt x="0" y="391706"/>
                  </a:cubicBezTo>
                  <a:cubicBezTo>
                    <a:pt x="112436" y="384314"/>
                    <a:pt x="224886" y="376922"/>
                    <a:pt x="337322" y="369530"/>
                  </a:cubicBezTo>
                  <a:cubicBezTo>
                    <a:pt x="348240" y="254004"/>
                    <a:pt x="348240" y="137702"/>
                    <a:pt x="337322" y="22162"/>
                  </a:cubicBezTo>
                  <a:cubicBezTo>
                    <a:pt x="328950" y="21615"/>
                    <a:pt x="320592" y="21069"/>
                    <a:pt x="312220" y="20508"/>
                  </a:cubicBezTo>
                  <a:close/>
                </a:path>
              </a:pathLst>
            </a:custGeom>
            <a:solidFill>
              <a:schemeClr val="bg1"/>
            </a:solidFill>
            <a:ln w="1439" cap="flat">
              <a:noFill/>
              <a:prstDash val="solid"/>
              <a:miter/>
            </a:ln>
            <a:effectLst>
              <a:outerShdw blurRad="292100" sx="102000" sy="102000" algn="ctr" rotWithShape="0">
                <a:prstClr val="black">
                  <a:alpha val="20000"/>
                </a:prstClr>
              </a:outerShdw>
            </a:effectLst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5" name="Forme libre 507">
              <a:extLst>
                <a:ext uri="{FF2B5EF4-FFF2-40B4-BE49-F238E27FC236}">
                  <a16:creationId xmlns:a16="http://schemas.microsoft.com/office/drawing/2014/main" id="{669D18CB-35C0-00E4-440A-DFD0AACFE571}"/>
                </a:ext>
              </a:extLst>
            </p:cNvPr>
            <p:cNvSpPr/>
            <p:nvPr/>
          </p:nvSpPr>
          <p:spPr>
            <a:xfrm>
              <a:off x="1362656" y="3348310"/>
              <a:ext cx="2428553" cy="1399372"/>
            </a:xfrm>
            <a:custGeom>
              <a:avLst/>
              <a:gdLst>
                <a:gd name="csX0" fmla="*/ 267006 w 273767"/>
                <a:gd name="csY0" fmla="*/ 144907 h 157749"/>
                <a:gd name="csX1" fmla="*/ 267064 w 273767"/>
                <a:gd name="csY1" fmla="*/ 146345 h 157749"/>
                <a:gd name="csX2" fmla="*/ 58 w 273767"/>
                <a:gd name="csY2" fmla="*/ 157750 h 157749"/>
                <a:gd name="csX3" fmla="*/ 0 w 273767"/>
                <a:gd name="csY3" fmla="*/ 156311 h 157749"/>
                <a:gd name="csX4" fmla="*/ 267006 w 273767"/>
                <a:gd name="csY4" fmla="*/ 144907 h 157749"/>
                <a:gd name="csX5" fmla="*/ 267035 w 273767"/>
                <a:gd name="csY5" fmla="*/ 100411 h 157749"/>
                <a:gd name="csX6" fmla="*/ 2589 w 273767"/>
                <a:gd name="csY6" fmla="*/ 104208 h 157749"/>
                <a:gd name="csX7" fmla="*/ 2589 w 273767"/>
                <a:gd name="csY7" fmla="*/ 105646 h 157749"/>
                <a:gd name="csX8" fmla="*/ 267049 w 273767"/>
                <a:gd name="csY8" fmla="*/ 101849 h 157749"/>
                <a:gd name="csX9" fmla="*/ 267049 w 273767"/>
                <a:gd name="csY9" fmla="*/ 100411 h 157749"/>
                <a:gd name="csX10" fmla="*/ 5121 w 273767"/>
                <a:gd name="csY10" fmla="*/ 53858 h 157749"/>
                <a:gd name="csX11" fmla="*/ 271178 w 273767"/>
                <a:gd name="csY11" fmla="*/ 57022 h 157749"/>
                <a:gd name="csX12" fmla="*/ 271178 w 273767"/>
                <a:gd name="csY12" fmla="*/ 55584 h 157749"/>
                <a:gd name="csX13" fmla="*/ 5135 w 273767"/>
                <a:gd name="csY13" fmla="*/ 52420 h 157749"/>
                <a:gd name="csX14" fmla="*/ 5135 w 273767"/>
                <a:gd name="csY14" fmla="*/ 53858 h 157749"/>
                <a:gd name="csX15" fmla="*/ 5164 w 273767"/>
                <a:gd name="csY15" fmla="*/ 0 h 157749"/>
                <a:gd name="csX16" fmla="*/ 5107 w 273767"/>
                <a:gd name="csY16" fmla="*/ 1438 h 157749"/>
                <a:gd name="csX17" fmla="*/ 273710 w 273767"/>
                <a:gd name="csY17" fmla="*/ 12843 h 157749"/>
                <a:gd name="csX18" fmla="*/ 273767 w 273767"/>
                <a:gd name="csY18" fmla="*/ 11404 h 157749"/>
                <a:gd name="csX19" fmla="*/ 5164 w 273767"/>
                <a:gd name="csY19" fmla="*/ 0 h 1577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273767" h="157749">
                  <a:moveTo>
                    <a:pt x="267006" y="144907"/>
                  </a:moveTo>
                  <a:lnTo>
                    <a:pt x="267064" y="146345"/>
                  </a:lnTo>
                  <a:lnTo>
                    <a:pt x="58" y="157750"/>
                  </a:lnTo>
                  <a:lnTo>
                    <a:pt x="0" y="156311"/>
                  </a:lnTo>
                  <a:lnTo>
                    <a:pt x="267006" y="144907"/>
                  </a:lnTo>
                  <a:close/>
                  <a:moveTo>
                    <a:pt x="267035" y="100411"/>
                  </a:moveTo>
                  <a:lnTo>
                    <a:pt x="2589" y="104208"/>
                  </a:lnTo>
                  <a:lnTo>
                    <a:pt x="2589" y="105646"/>
                  </a:lnTo>
                  <a:cubicBezTo>
                    <a:pt x="2589" y="105646"/>
                    <a:pt x="267049" y="101849"/>
                    <a:pt x="267049" y="101849"/>
                  </a:cubicBezTo>
                  <a:lnTo>
                    <a:pt x="267049" y="100411"/>
                  </a:lnTo>
                  <a:close/>
                  <a:moveTo>
                    <a:pt x="5121" y="53858"/>
                  </a:moveTo>
                  <a:lnTo>
                    <a:pt x="271178" y="57022"/>
                  </a:lnTo>
                  <a:lnTo>
                    <a:pt x="271178" y="55584"/>
                  </a:lnTo>
                  <a:cubicBezTo>
                    <a:pt x="271178" y="55584"/>
                    <a:pt x="5135" y="52420"/>
                    <a:pt x="5135" y="52420"/>
                  </a:cubicBezTo>
                  <a:lnTo>
                    <a:pt x="5135" y="53858"/>
                  </a:lnTo>
                  <a:close/>
                  <a:moveTo>
                    <a:pt x="5164" y="0"/>
                  </a:moveTo>
                  <a:lnTo>
                    <a:pt x="5107" y="1438"/>
                  </a:lnTo>
                  <a:lnTo>
                    <a:pt x="273710" y="12843"/>
                  </a:lnTo>
                  <a:lnTo>
                    <a:pt x="273767" y="11404"/>
                  </a:lnTo>
                  <a:lnTo>
                    <a:pt x="5164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98963B0-D84C-3778-1645-9C1B260FD973}"/>
              </a:ext>
            </a:extLst>
          </p:cNvPr>
          <p:cNvGrpSpPr/>
          <p:nvPr/>
        </p:nvGrpSpPr>
        <p:grpSpPr>
          <a:xfrm>
            <a:off x="4620804" y="1691612"/>
            <a:ext cx="3064976" cy="3474775"/>
            <a:chOff x="4620804" y="1691612"/>
            <a:chExt cx="3064976" cy="3474775"/>
          </a:xfrm>
        </p:grpSpPr>
        <p:sp>
          <p:nvSpPr>
            <p:cNvPr id="7" name="Forme libre 508">
              <a:extLst>
                <a:ext uri="{FF2B5EF4-FFF2-40B4-BE49-F238E27FC236}">
                  <a16:creationId xmlns:a16="http://schemas.microsoft.com/office/drawing/2014/main" id="{2ED4A25C-1503-8C0A-7CE7-A28B5A79D18B}"/>
                </a:ext>
              </a:extLst>
            </p:cNvPr>
            <p:cNvSpPr/>
            <p:nvPr/>
          </p:nvSpPr>
          <p:spPr>
            <a:xfrm>
              <a:off x="4620804" y="1691612"/>
              <a:ext cx="3064976" cy="3474775"/>
            </a:xfrm>
            <a:custGeom>
              <a:avLst/>
              <a:gdLst>
                <a:gd name="csX0" fmla="*/ 312248 w 345510"/>
                <a:gd name="csY0" fmla="*/ 20637 h 391706"/>
                <a:gd name="csX1" fmla="*/ 313083 w 345510"/>
                <a:gd name="csY1" fmla="*/ 29755 h 391706"/>
                <a:gd name="csX2" fmla="*/ 316766 w 345510"/>
                <a:gd name="csY2" fmla="*/ 35723 h 391706"/>
                <a:gd name="csX3" fmla="*/ 321743 w 345510"/>
                <a:gd name="csY3" fmla="*/ 44022 h 391706"/>
                <a:gd name="csX4" fmla="*/ 310767 w 345510"/>
                <a:gd name="csY4" fmla="*/ 53312 h 391706"/>
                <a:gd name="csX5" fmla="*/ 300798 w 345510"/>
                <a:gd name="csY5" fmla="*/ 43993 h 391706"/>
                <a:gd name="csX6" fmla="*/ 304394 w 345510"/>
                <a:gd name="csY6" fmla="*/ 34889 h 391706"/>
                <a:gd name="csX7" fmla="*/ 306911 w 345510"/>
                <a:gd name="csY7" fmla="*/ 29223 h 391706"/>
                <a:gd name="csX8" fmla="*/ 306077 w 345510"/>
                <a:gd name="csY8" fmla="*/ 20235 h 391706"/>
                <a:gd name="csX9" fmla="*/ 286268 w 345510"/>
                <a:gd name="csY9" fmla="*/ 18926 h 391706"/>
                <a:gd name="csX10" fmla="*/ 287117 w 345510"/>
                <a:gd name="csY10" fmla="*/ 28130 h 391706"/>
                <a:gd name="csX11" fmla="*/ 290800 w 345510"/>
                <a:gd name="csY11" fmla="*/ 34156 h 391706"/>
                <a:gd name="csX12" fmla="*/ 295792 w 345510"/>
                <a:gd name="csY12" fmla="*/ 42526 h 391706"/>
                <a:gd name="csX13" fmla="*/ 284830 w 345510"/>
                <a:gd name="csY13" fmla="*/ 51917 h 391706"/>
                <a:gd name="csX14" fmla="*/ 274846 w 345510"/>
                <a:gd name="csY14" fmla="*/ 42511 h 391706"/>
                <a:gd name="csX15" fmla="*/ 278428 w 345510"/>
                <a:gd name="csY15" fmla="*/ 33322 h 391706"/>
                <a:gd name="csX16" fmla="*/ 280931 w 345510"/>
                <a:gd name="csY16" fmla="*/ 27598 h 391706"/>
                <a:gd name="csX17" fmla="*/ 280097 w 345510"/>
                <a:gd name="csY17" fmla="*/ 18523 h 391706"/>
                <a:gd name="csX18" fmla="*/ 260289 w 345510"/>
                <a:gd name="csY18" fmla="*/ 17215 h 391706"/>
                <a:gd name="csX19" fmla="*/ 261152 w 345510"/>
                <a:gd name="csY19" fmla="*/ 26505 h 391706"/>
                <a:gd name="csX20" fmla="*/ 264834 w 345510"/>
                <a:gd name="csY20" fmla="*/ 32588 h 391706"/>
                <a:gd name="csX21" fmla="*/ 269826 w 345510"/>
                <a:gd name="csY21" fmla="*/ 41045 h 391706"/>
                <a:gd name="csX22" fmla="*/ 258879 w 345510"/>
                <a:gd name="csY22" fmla="*/ 50522 h 391706"/>
                <a:gd name="csX23" fmla="*/ 248895 w 345510"/>
                <a:gd name="csY23" fmla="*/ 41030 h 391706"/>
                <a:gd name="csX24" fmla="*/ 252477 w 345510"/>
                <a:gd name="csY24" fmla="*/ 31740 h 391706"/>
                <a:gd name="csX25" fmla="*/ 254980 w 345510"/>
                <a:gd name="csY25" fmla="*/ 25958 h 391706"/>
                <a:gd name="csX26" fmla="*/ 254132 w 345510"/>
                <a:gd name="csY26" fmla="*/ 16798 h 391706"/>
                <a:gd name="csX27" fmla="*/ 234323 w 345510"/>
                <a:gd name="csY27" fmla="*/ 15489 h 391706"/>
                <a:gd name="csX28" fmla="*/ 235186 w 345510"/>
                <a:gd name="csY28" fmla="*/ 24880 h 391706"/>
                <a:gd name="csX29" fmla="*/ 238883 w 345510"/>
                <a:gd name="csY29" fmla="*/ 31021 h 391706"/>
                <a:gd name="csX30" fmla="*/ 243889 w 345510"/>
                <a:gd name="csY30" fmla="*/ 39549 h 391706"/>
                <a:gd name="csX31" fmla="*/ 232942 w 345510"/>
                <a:gd name="csY31" fmla="*/ 49127 h 391706"/>
                <a:gd name="csX32" fmla="*/ 222944 w 345510"/>
                <a:gd name="csY32" fmla="*/ 39549 h 391706"/>
                <a:gd name="csX33" fmla="*/ 226512 w 345510"/>
                <a:gd name="csY33" fmla="*/ 30172 h 391706"/>
                <a:gd name="csX34" fmla="*/ 229015 w 345510"/>
                <a:gd name="csY34" fmla="*/ 24333 h 391706"/>
                <a:gd name="csX35" fmla="*/ 228166 w 345510"/>
                <a:gd name="csY35" fmla="*/ 15086 h 391706"/>
                <a:gd name="csX36" fmla="*/ 208357 w 345510"/>
                <a:gd name="csY36" fmla="*/ 13777 h 391706"/>
                <a:gd name="csX37" fmla="*/ 209235 w 345510"/>
                <a:gd name="csY37" fmla="*/ 23255 h 391706"/>
                <a:gd name="csX38" fmla="*/ 212932 w 345510"/>
                <a:gd name="csY38" fmla="*/ 29453 h 391706"/>
                <a:gd name="csX39" fmla="*/ 217938 w 345510"/>
                <a:gd name="csY39" fmla="*/ 38068 h 391706"/>
                <a:gd name="csX40" fmla="*/ 207005 w 345510"/>
                <a:gd name="csY40" fmla="*/ 47746 h 391706"/>
                <a:gd name="csX41" fmla="*/ 197008 w 345510"/>
                <a:gd name="csY41" fmla="*/ 38082 h 391706"/>
                <a:gd name="csX42" fmla="*/ 200575 w 345510"/>
                <a:gd name="csY42" fmla="*/ 28619 h 391706"/>
                <a:gd name="csX43" fmla="*/ 203064 w 345510"/>
                <a:gd name="csY43" fmla="*/ 22723 h 391706"/>
                <a:gd name="csX44" fmla="*/ 202200 w 345510"/>
                <a:gd name="csY44" fmla="*/ 13389 h 391706"/>
                <a:gd name="csX45" fmla="*/ 182392 w 345510"/>
                <a:gd name="csY45" fmla="*/ 12080 h 391706"/>
                <a:gd name="csX46" fmla="*/ 183269 w 345510"/>
                <a:gd name="csY46" fmla="*/ 21644 h 391706"/>
                <a:gd name="csX47" fmla="*/ 186981 w 345510"/>
                <a:gd name="csY47" fmla="*/ 27900 h 391706"/>
                <a:gd name="csX48" fmla="*/ 192001 w 345510"/>
                <a:gd name="csY48" fmla="*/ 36586 h 391706"/>
                <a:gd name="csX49" fmla="*/ 181068 w 345510"/>
                <a:gd name="csY49" fmla="*/ 46351 h 391706"/>
                <a:gd name="csX50" fmla="*/ 171056 w 345510"/>
                <a:gd name="csY50" fmla="*/ 36601 h 391706"/>
                <a:gd name="csX51" fmla="*/ 174609 w 345510"/>
                <a:gd name="csY51" fmla="*/ 27037 h 391706"/>
                <a:gd name="csX52" fmla="*/ 177098 w 345510"/>
                <a:gd name="csY52" fmla="*/ 21083 h 391706"/>
                <a:gd name="csX53" fmla="*/ 176235 w 345510"/>
                <a:gd name="csY53" fmla="*/ 11663 h 391706"/>
                <a:gd name="csX54" fmla="*/ 156426 w 345510"/>
                <a:gd name="csY54" fmla="*/ 10355 h 391706"/>
                <a:gd name="csX55" fmla="*/ 157318 w 345510"/>
                <a:gd name="csY55" fmla="*/ 20005 h 391706"/>
                <a:gd name="csX56" fmla="*/ 161030 w 345510"/>
                <a:gd name="csY56" fmla="*/ 26318 h 391706"/>
                <a:gd name="csX57" fmla="*/ 166050 w 345510"/>
                <a:gd name="csY57" fmla="*/ 35091 h 391706"/>
                <a:gd name="csX58" fmla="*/ 155132 w 345510"/>
                <a:gd name="csY58" fmla="*/ 44956 h 391706"/>
                <a:gd name="csX59" fmla="*/ 145120 w 345510"/>
                <a:gd name="csY59" fmla="*/ 35119 h 391706"/>
                <a:gd name="csX60" fmla="*/ 148673 w 345510"/>
                <a:gd name="csY60" fmla="*/ 25469 h 391706"/>
                <a:gd name="csX61" fmla="*/ 151161 w 345510"/>
                <a:gd name="csY61" fmla="*/ 19458 h 391706"/>
                <a:gd name="csX62" fmla="*/ 150284 w 345510"/>
                <a:gd name="csY62" fmla="*/ 9952 h 391706"/>
                <a:gd name="csX63" fmla="*/ 130475 w 345510"/>
                <a:gd name="csY63" fmla="*/ 8643 h 391706"/>
                <a:gd name="csX64" fmla="*/ 131367 w 345510"/>
                <a:gd name="csY64" fmla="*/ 18379 h 391706"/>
                <a:gd name="csX65" fmla="*/ 135079 w 345510"/>
                <a:gd name="csY65" fmla="*/ 24750 h 391706"/>
                <a:gd name="csX66" fmla="*/ 140113 w 345510"/>
                <a:gd name="csY66" fmla="*/ 33595 h 391706"/>
                <a:gd name="csX67" fmla="*/ 129195 w 345510"/>
                <a:gd name="csY67" fmla="*/ 43561 h 391706"/>
                <a:gd name="csX68" fmla="*/ 119168 w 345510"/>
                <a:gd name="csY68" fmla="*/ 33638 h 391706"/>
                <a:gd name="csX69" fmla="*/ 122707 w 345510"/>
                <a:gd name="csY69" fmla="*/ 23902 h 391706"/>
                <a:gd name="csX70" fmla="*/ 125181 w 345510"/>
                <a:gd name="csY70" fmla="*/ 17833 h 391706"/>
                <a:gd name="csX71" fmla="*/ 124304 w 345510"/>
                <a:gd name="csY71" fmla="*/ 8241 h 391706"/>
                <a:gd name="csX72" fmla="*/ 104495 w 345510"/>
                <a:gd name="csY72" fmla="*/ 6932 h 391706"/>
                <a:gd name="csX73" fmla="*/ 105401 w 345510"/>
                <a:gd name="csY73" fmla="*/ 16754 h 391706"/>
                <a:gd name="csX74" fmla="*/ 109127 w 345510"/>
                <a:gd name="csY74" fmla="*/ 23183 h 391706"/>
                <a:gd name="csX75" fmla="*/ 114162 w 345510"/>
                <a:gd name="csY75" fmla="*/ 32114 h 391706"/>
                <a:gd name="csX76" fmla="*/ 103258 w 345510"/>
                <a:gd name="csY76" fmla="*/ 42181 h 391706"/>
                <a:gd name="csX77" fmla="*/ 93231 w 345510"/>
                <a:gd name="csY77" fmla="*/ 32171 h 391706"/>
                <a:gd name="csX78" fmla="*/ 96770 w 345510"/>
                <a:gd name="csY78" fmla="*/ 22334 h 391706"/>
                <a:gd name="csX79" fmla="*/ 99244 w 345510"/>
                <a:gd name="csY79" fmla="*/ 16208 h 391706"/>
                <a:gd name="csX80" fmla="*/ 98353 w 345510"/>
                <a:gd name="csY80" fmla="*/ 6529 h 391706"/>
                <a:gd name="csX81" fmla="*/ 78544 w 345510"/>
                <a:gd name="csY81" fmla="*/ 5220 h 391706"/>
                <a:gd name="csX82" fmla="*/ 79451 w 345510"/>
                <a:gd name="csY82" fmla="*/ 15144 h 391706"/>
                <a:gd name="csX83" fmla="*/ 83176 w 345510"/>
                <a:gd name="csY83" fmla="*/ 21630 h 391706"/>
                <a:gd name="csX84" fmla="*/ 88225 w 345510"/>
                <a:gd name="csY84" fmla="*/ 30632 h 391706"/>
                <a:gd name="csX85" fmla="*/ 77321 w 345510"/>
                <a:gd name="csY85" fmla="*/ 40786 h 391706"/>
                <a:gd name="csX86" fmla="*/ 67295 w 345510"/>
                <a:gd name="csY86" fmla="*/ 30690 h 391706"/>
                <a:gd name="csX87" fmla="*/ 70819 w 345510"/>
                <a:gd name="csY87" fmla="*/ 20767 h 391706"/>
                <a:gd name="csX88" fmla="*/ 73294 w 345510"/>
                <a:gd name="csY88" fmla="*/ 14583 h 391706"/>
                <a:gd name="csX89" fmla="*/ 72387 w 345510"/>
                <a:gd name="csY89" fmla="*/ 4803 h 391706"/>
                <a:gd name="csX90" fmla="*/ 52578 w 345510"/>
                <a:gd name="csY90" fmla="*/ 3495 h 391706"/>
                <a:gd name="csX91" fmla="*/ 53499 w 345510"/>
                <a:gd name="csY91" fmla="*/ 13504 h 391706"/>
                <a:gd name="csX92" fmla="*/ 57225 w 345510"/>
                <a:gd name="csY92" fmla="*/ 20033 h 391706"/>
                <a:gd name="csX93" fmla="*/ 62274 w 345510"/>
                <a:gd name="csY93" fmla="*/ 29108 h 391706"/>
                <a:gd name="csX94" fmla="*/ 51385 w 345510"/>
                <a:gd name="csY94" fmla="*/ 39362 h 391706"/>
                <a:gd name="csX95" fmla="*/ 41343 w 345510"/>
                <a:gd name="csY95" fmla="*/ 29194 h 391706"/>
                <a:gd name="csX96" fmla="*/ 44854 w 345510"/>
                <a:gd name="csY96" fmla="*/ 19185 h 391706"/>
                <a:gd name="csX97" fmla="*/ 47314 w 345510"/>
                <a:gd name="csY97" fmla="*/ 12943 h 391706"/>
                <a:gd name="csX98" fmla="*/ 46407 w 345510"/>
                <a:gd name="csY98" fmla="*/ 3078 h 391706"/>
                <a:gd name="csX99" fmla="*/ 26598 w 345510"/>
                <a:gd name="csY99" fmla="*/ 1769 h 391706"/>
                <a:gd name="csX100" fmla="*/ 27534 w 345510"/>
                <a:gd name="csY100" fmla="*/ 11865 h 391706"/>
                <a:gd name="csX101" fmla="*/ 31274 w 345510"/>
                <a:gd name="csY101" fmla="*/ 18451 h 391706"/>
                <a:gd name="csX102" fmla="*/ 36337 w 345510"/>
                <a:gd name="csY102" fmla="*/ 27612 h 391706"/>
                <a:gd name="csX103" fmla="*/ 25448 w 345510"/>
                <a:gd name="csY103" fmla="*/ 37967 h 391706"/>
                <a:gd name="csX104" fmla="*/ 15407 w 345510"/>
                <a:gd name="csY104" fmla="*/ 27713 h 391706"/>
                <a:gd name="csX105" fmla="*/ 18917 w 345510"/>
                <a:gd name="csY105" fmla="*/ 17603 h 391706"/>
                <a:gd name="csX106" fmla="*/ 21377 w 345510"/>
                <a:gd name="csY106" fmla="*/ 11304 h 391706"/>
                <a:gd name="csX107" fmla="*/ 20456 w 345510"/>
                <a:gd name="csY107" fmla="*/ 1352 h 391706"/>
                <a:gd name="csX108" fmla="*/ 0 w 345510"/>
                <a:gd name="csY108" fmla="*/ 0 h 391706"/>
                <a:gd name="csX109" fmla="*/ 0 w 345510"/>
                <a:gd name="csY109" fmla="*/ 391706 h 391706"/>
                <a:gd name="csX110" fmla="*/ 337322 w 345510"/>
                <a:gd name="csY110" fmla="*/ 369530 h 391706"/>
                <a:gd name="csX111" fmla="*/ 337322 w 345510"/>
                <a:gd name="csY111" fmla="*/ 22162 h 391706"/>
                <a:gd name="csX112" fmla="*/ 312220 w 345510"/>
                <a:gd name="csY112" fmla="*/ 20508 h 3917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</a:cxnLst>
              <a:rect l="l" t="t" r="r" b="b"/>
              <a:pathLst>
                <a:path w="345510" h="391706">
                  <a:moveTo>
                    <a:pt x="312248" y="20637"/>
                  </a:moveTo>
                  <a:cubicBezTo>
                    <a:pt x="312536" y="23672"/>
                    <a:pt x="312810" y="26721"/>
                    <a:pt x="313083" y="29755"/>
                  </a:cubicBezTo>
                  <a:cubicBezTo>
                    <a:pt x="313284" y="32056"/>
                    <a:pt x="314694" y="34242"/>
                    <a:pt x="316766" y="35723"/>
                  </a:cubicBezTo>
                  <a:cubicBezTo>
                    <a:pt x="319527" y="37694"/>
                    <a:pt x="321484" y="40728"/>
                    <a:pt x="321743" y="44022"/>
                  </a:cubicBezTo>
                  <a:cubicBezTo>
                    <a:pt x="322232" y="49903"/>
                    <a:pt x="317197" y="54319"/>
                    <a:pt x="310767" y="53312"/>
                  </a:cubicBezTo>
                  <a:cubicBezTo>
                    <a:pt x="305919" y="52550"/>
                    <a:pt x="301718" y="48609"/>
                    <a:pt x="300798" y="43993"/>
                  </a:cubicBezTo>
                  <a:cubicBezTo>
                    <a:pt x="300021" y="40110"/>
                    <a:pt x="301560" y="36730"/>
                    <a:pt x="304394" y="34889"/>
                  </a:cubicBezTo>
                  <a:cubicBezTo>
                    <a:pt x="306250" y="33681"/>
                    <a:pt x="307113" y="31510"/>
                    <a:pt x="306911" y="29223"/>
                  </a:cubicBezTo>
                  <a:cubicBezTo>
                    <a:pt x="306638" y="26232"/>
                    <a:pt x="306365" y="23226"/>
                    <a:pt x="306077" y="20235"/>
                  </a:cubicBezTo>
                  <a:cubicBezTo>
                    <a:pt x="299474" y="19803"/>
                    <a:pt x="292871" y="19372"/>
                    <a:pt x="286268" y="18926"/>
                  </a:cubicBezTo>
                  <a:cubicBezTo>
                    <a:pt x="286556" y="21989"/>
                    <a:pt x="286844" y="25067"/>
                    <a:pt x="287117" y="28130"/>
                  </a:cubicBezTo>
                  <a:cubicBezTo>
                    <a:pt x="287319" y="30460"/>
                    <a:pt x="288728" y="32660"/>
                    <a:pt x="290800" y="34156"/>
                  </a:cubicBezTo>
                  <a:cubicBezTo>
                    <a:pt x="293576" y="36155"/>
                    <a:pt x="295518" y="39204"/>
                    <a:pt x="295792" y="42526"/>
                  </a:cubicBezTo>
                  <a:cubicBezTo>
                    <a:pt x="296281" y="48465"/>
                    <a:pt x="291246" y="52924"/>
                    <a:pt x="284830" y="51917"/>
                  </a:cubicBezTo>
                  <a:cubicBezTo>
                    <a:pt x="279982" y="51155"/>
                    <a:pt x="275767" y="47171"/>
                    <a:pt x="274846" y="42511"/>
                  </a:cubicBezTo>
                  <a:cubicBezTo>
                    <a:pt x="274070" y="38585"/>
                    <a:pt x="275609" y="35177"/>
                    <a:pt x="278428" y="33322"/>
                  </a:cubicBezTo>
                  <a:cubicBezTo>
                    <a:pt x="280284" y="32099"/>
                    <a:pt x="281147" y="29913"/>
                    <a:pt x="280931" y="27598"/>
                  </a:cubicBezTo>
                  <a:cubicBezTo>
                    <a:pt x="280658" y="24578"/>
                    <a:pt x="280385" y="21543"/>
                    <a:pt x="280097" y="18523"/>
                  </a:cubicBezTo>
                  <a:cubicBezTo>
                    <a:pt x="273494" y="18092"/>
                    <a:pt x="266891" y="17660"/>
                    <a:pt x="260289" y="17215"/>
                  </a:cubicBezTo>
                  <a:cubicBezTo>
                    <a:pt x="260576" y="20307"/>
                    <a:pt x="260864" y="23413"/>
                    <a:pt x="261152" y="26505"/>
                  </a:cubicBezTo>
                  <a:cubicBezTo>
                    <a:pt x="261368" y="28849"/>
                    <a:pt x="262763" y="31078"/>
                    <a:pt x="264834" y="32588"/>
                  </a:cubicBezTo>
                  <a:cubicBezTo>
                    <a:pt x="267611" y="34602"/>
                    <a:pt x="269553" y="37679"/>
                    <a:pt x="269826" y="41045"/>
                  </a:cubicBezTo>
                  <a:cubicBezTo>
                    <a:pt x="270315" y="47042"/>
                    <a:pt x="265295" y="51543"/>
                    <a:pt x="258879" y="50522"/>
                  </a:cubicBezTo>
                  <a:cubicBezTo>
                    <a:pt x="254031" y="49745"/>
                    <a:pt x="249816" y="45747"/>
                    <a:pt x="248895" y="41030"/>
                  </a:cubicBezTo>
                  <a:cubicBezTo>
                    <a:pt x="248119" y="37075"/>
                    <a:pt x="249658" y="33624"/>
                    <a:pt x="252477" y="31740"/>
                  </a:cubicBezTo>
                  <a:cubicBezTo>
                    <a:pt x="254333" y="30503"/>
                    <a:pt x="255196" y="28288"/>
                    <a:pt x="254980" y="25958"/>
                  </a:cubicBezTo>
                  <a:cubicBezTo>
                    <a:pt x="254707" y="22910"/>
                    <a:pt x="254419" y="19846"/>
                    <a:pt x="254132" y="16798"/>
                  </a:cubicBezTo>
                  <a:cubicBezTo>
                    <a:pt x="247529" y="16366"/>
                    <a:pt x="240926" y="15935"/>
                    <a:pt x="234323" y="15489"/>
                  </a:cubicBezTo>
                  <a:cubicBezTo>
                    <a:pt x="234625" y="18610"/>
                    <a:pt x="234913" y="21745"/>
                    <a:pt x="235186" y="24880"/>
                  </a:cubicBezTo>
                  <a:cubicBezTo>
                    <a:pt x="235402" y="27253"/>
                    <a:pt x="236797" y="29496"/>
                    <a:pt x="238883" y="31021"/>
                  </a:cubicBezTo>
                  <a:cubicBezTo>
                    <a:pt x="241659" y="33049"/>
                    <a:pt x="243602" y="36155"/>
                    <a:pt x="243889" y="39549"/>
                  </a:cubicBezTo>
                  <a:cubicBezTo>
                    <a:pt x="244393" y="45603"/>
                    <a:pt x="239358" y="50148"/>
                    <a:pt x="232942" y="49127"/>
                  </a:cubicBezTo>
                  <a:cubicBezTo>
                    <a:pt x="228094" y="48350"/>
                    <a:pt x="223879" y="44309"/>
                    <a:pt x="222944" y="39549"/>
                  </a:cubicBezTo>
                  <a:cubicBezTo>
                    <a:pt x="222167" y="35551"/>
                    <a:pt x="223692" y="32071"/>
                    <a:pt x="226512" y="30172"/>
                  </a:cubicBezTo>
                  <a:cubicBezTo>
                    <a:pt x="228353" y="28921"/>
                    <a:pt x="229216" y="26692"/>
                    <a:pt x="229015" y="24333"/>
                  </a:cubicBezTo>
                  <a:cubicBezTo>
                    <a:pt x="228741" y="21256"/>
                    <a:pt x="228454" y="18164"/>
                    <a:pt x="228166" y="15086"/>
                  </a:cubicBezTo>
                  <a:cubicBezTo>
                    <a:pt x="221563" y="14655"/>
                    <a:pt x="214960" y="14223"/>
                    <a:pt x="208357" y="13777"/>
                  </a:cubicBezTo>
                  <a:cubicBezTo>
                    <a:pt x="208659" y="16941"/>
                    <a:pt x="208947" y="20091"/>
                    <a:pt x="209235" y="23255"/>
                  </a:cubicBezTo>
                  <a:cubicBezTo>
                    <a:pt x="209451" y="25642"/>
                    <a:pt x="210860" y="27914"/>
                    <a:pt x="212932" y="29453"/>
                  </a:cubicBezTo>
                  <a:cubicBezTo>
                    <a:pt x="215708" y="31495"/>
                    <a:pt x="217665" y="34630"/>
                    <a:pt x="217938" y="38068"/>
                  </a:cubicBezTo>
                  <a:cubicBezTo>
                    <a:pt x="218442" y="44180"/>
                    <a:pt x="213421" y="48767"/>
                    <a:pt x="207005" y="47746"/>
                  </a:cubicBezTo>
                  <a:cubicBezTo>
                    <a:pt x="202143" y="46970"/>
                    <a:pt x="197942" y="42885"/>
                    <a:pt x="197008" y="38082"/>
                  </a:cubicBezTo>
                  <a:cubicBezTo>
                    <a:pt x="196231" y="34041"/>
                    <a:pt x="197756" y="30532"/>
                    <a:pt x="200575" y="28619"/>
                  </a:cubicBezTo>
                  <a:cubicBezTo>
                    <a:pt x="202416" y="27353"/>
                    <a:pt x="203279" y="25096"/>
                    <a:pt x="203064" y="22723"/>
                  </a:cubicBezTo>
                  <a:cubicBezTo>
                    <a:pt x="202790" y="19616"/>
                    <a:pt x="202502" y="16496"/>
                    <a:pt x="202200" y="13389"/>
                  </a:cubicBezTo>
                  <a:cubicBezTo>
                    <a:pt x="195598" y="12958"/>
                    <a:pt x="188995" y="12526"/>
                    <a:pt x="182392" y="12080"/>
                  </a:cubicBezTo>
                  <a:cubicBezTo>
                    <a:pt x="182694" y="15273"/>
                    <a:pt x="182982" y="18451"/>
                    <a:pt x="183269" y="21644"/>
                  </a:cubicBezTo>
                  <a:cubicBezTo>
                    <a:pt x="183485" y="24060"/>
                    <a:pt x="184895" y="26347"/>
                    <a:pt x="186981" y="27900"/>
                  </a:cubicBezTo>
                  <a:cubicBezTo>
                    <a:pt x="189757" y="29971"/>
                    <a:pt x="191713" y="33135"/>
                    <a:pt x="192001" y="36586"/>
                  </a:cubicBezTo>
                  <a:cubicBezTo>
                    <a:pt x="192505" y="42756"/>
                    <a:pt x="187484" y="47401"/>
                    <a:pt x="181068" y="46351"/>
                  </a:cubicBezTo>
                  <a:cubicBezTo>
                    <a:pt x="176206" y="45560"/>
                    <a:pt x="171991" y="41447"/>
                    <a:pt x="171056" y="36601"/>
                  </a:cubicBezTo>
                  <a:cubicBezTo>
                    <a:pt x="170265" y="32531"/>
                    <a:pt x="171790" y="28979"/>
                    <a:pt x="174609" y="27037"/>
                  </a:cubicBezTo>
                  <a:cubicBezTo>
                    <a:pt x="176451" y="25757"/>
                    <a:pt x="177314" y="23485"/>
                    <a:pt x="177098" y="21083"/>
                  </a:cubicBezTo>
                  <a:cubicBezTo>
                    <a:pt x="176810" y="17948"/>
                    <a:pt x="176523" y="14799"/>
                    <a:pt x="176235" y="11663"/>
                  </a:cubicBezTo>
                  <a:cubicBezTo>
                    <a:pt x="169632" y="11232"/>
                    <a:pt x="163029" y="10800"/>
                    <a:pt x="156426" y="10355"/>
                  </a:cubicBezTo>
                  <a:cubicBezTo>
                    <a:pt x="156729" y="13576"/>
                    <a:pt x="157031" y="16783"/>
                    <a:pt x="157318" y="20005"/>
                  </a:cubicBezTo>
                  <a:cubicBezTo>
                    <a:pt x="157534" y="22435"/>
                    <a:pt x="158944" y="24750"/>
                    <a:pt x="161030" y="26318"/>
                  </a:cubicBezTo>
                  <a:cubicBezTo>
                    <a:pt x="163806" y="28403"/>
                    <a:pt x="165763" y="31596"/>
                    <a:pt x="166050" y="35091"/>
                  </a:cubicBezTo>
                  <a:cubicBezTo>
                    <a:pt x="166568" y="41318"/>
                    <a:pt x="161547" y="46006"/>
                    <a:pt x="155132" y="44956"/>
                  </a:cubicBezTo>
                  <a:cubicBezTo>
                    <a:pt x="150270" y="44165"/>
                    <a:pt x="146054" y="40009"/>
                    <a:pt x="145120" y="35119"/>
                  </a:cubicBezTo>
                  <a:cubicBezTo>
                    <a:pt x="144328" y="31006"/>
                    <a:pt x="145853" y="27425"/>
                    <a:pt x="148673" y="25469"/>
                  </a:cubicBezTo>
                  <a:cubicBezTo>
                    <a:pt x="150514" y="24175"/>
                    <a:pt x="151377" y="21889"/>
                    <a:pt x="151161" y="19458"/>
                  </a:cubicBezTo>
                  <a:cubicBezTo>
                    <a:pt x="150874" y="16294"/>
                    <a:pt x="150586" y="13116"/>
                    <a:pt x="150284" y="9952"/>
                  </a:cubicBezTo>
                  <a:cubicBezTo>
                    <a:pt x="143681" y="9521"/>
                    <a:pt x="137078" y="9089"/>
                    <a:pt x="130475" y="8643"/>
                  </a:cubicBezTo>
                  <a:cubicBezTo>
                    <a:pt x="130777" y="11893"/>
                    <a:pt x="131079" y="15129"/>
                    <a:pt x="131367" y="18379"/>
                  </a:cubicBezTo>
                  <a:cubicBezTo>
                    <a:pt x="131583" y="20839"/>
                    <a:pt x="132993" y="23168"/>
                    <a:pt x="135079" y="24750"/>
                  </a:cubicBezTo>
                  <a:cubicBezTo>
                    <a:pt x="137855" y="26850"/>
                    <a:pt x="139826" y="30072"/>
                    <a:pt x="140113" y="33595"/>
                  </a:cubicBezTo>
                  <a:cubicBezTo>
                    <a:pt x="140631" y="39880"/>
                    <a:pt x="135625" y="44611"/>
                    <a:pt x="129195" y="43561"/>
                  </a:cubicBezTo>
                  <a:cubicBezTo>
                    <a:pt x="124333" y="42770"/>
                    <a:pt x="120118" y="38571"/>
                    <a:pt x="119168" y="33638"/>
                  </a:cubicBezTo>
                  <a:cubicBezTo>
                    <a:pt x="118377" y="29496"/>
                    <a:pt x="119902" y="25872"/>
                    <a:pt x="122707" y="23902"/>
                  </a:cubicBezTo>
                  <a:cubicBezTo>
                    <a:pt x="124548" y="22608"/>
                    <a:pt x="125412" y="20278"/>
                    <a:pt x="125181" y="17833"/>
                  </a:cubicBezTo>
                  <a:cubicBezTo>
                    <a:pt x="124894" y="14640"/>
                    <a:pt x="124606" y="11433"/>
                    <a:pt x="124304" y="8241"/>
                  </a:cubicBezTo>
                  <a:cubicBezTo>
                    <a:pt x="117701" y="7809"/>
                    <a:pt x="111098" y="7378"/>
                    <a:pt x="104495" y="6932"/>
                  </a:cubicBezTo>
                  <a:cubicBezTo>
                    <a:pt x="104812" y="10211"/>
                    <a:pt x="105114" y="13490"/>
                    <a:pt x="105401" y="16754"/>
                  </a:cubicBezTo>
                  <a:cubicBezTo>
                    <a:pt x="105617" y="19242"/>
                    <a:pt x="107042" y="21586"/>
                    <a:pt x="109127" y="23183"/>
                  </a:cubicBezTo>
                  <a:cubicBezTo>
                    <a:pt x="111904" y="25297"/>
                    <a:pt x="113875" y="28547"/>
                    <a:pt x="114162" y="32114"/>
                  </a:cubicBezTo>
                  <a:cubicBezTo>
                    <a:pt x="114680" y="38456"/>
                    <a:pt x="109674" y="43230"/>
                    <a:pt x="103258" y="42181"/>
                  </a:cubicBezTo>
                  <a:cubicBezTo>
                    <a:pt x="98396" y="41375"/>
                    <a:pt x="94181" y="37147"/>
                    <a:pt x="93231" y="32171"/>
                  </a:cubicBezTo>
                  <a:cubicBezTo>
                    <a:pt x="92440" y="27986"/>
                    <a:pt x="93951" y="24333"/>
                    <a:pt x="96770" y="22334"/>
                  </a:cubicBezTo>
                  <a:cubicBezTo>
                    <a:pt x="98612" y="21026"/>
                    <a:pt x="99460" y="18682"/>
                    <a:pt x="99244" y="16208"/>
                  </a:cubicBezTo>
                  <a:cubicBezTo>
                    <a:pt x="98957" y="12972"/>
                    <a:pt x="98655" y="9751"/>
                    <a:pt x="98353" y="6529"/>
                  </a:cubicBezTo>
                  <a:cubicBezTo>
                    <a:pt x="91750" y="6098"/>
                    <a:pt x="85147" y="5666"/>
                    <a:pt x="78544" y="5220"/>
                  </a:cubicBezTo>
                  <a:cubicBezTo>
                    <a:pt x="78861" y="8528"/>
                    <a:pt x="79163" y="11836"/>
                    <a:pt x="79451" y="15144"/>
                  </a:cubicBezTo>
                  <a:cubicBezTo>
                    <a:pt x="79681" y="17646"/>
                    <a:pt x="81090" y="20019"/>
                    <a:pt x="83176" y="21630"/>
                  </a:cubicBezTo>
                  <a:cubicBezTo>
                    <a:pt x="85952" y="23772"/>
                    <a:pt x="87923" y="27037"/>
                    <a:pt x="88225" y="30632"/>
                  </a:cubicBezTo>
                  <a:cubicBezTo>
                    <a:pt x="88758" y="37032"/>
                    <a:pt x="83752" y="41850"/>
                    <a:pt x="77321" y="40786"/>
                  </a:cubicBezTo>
                  <a:cubicBezTo>
                    <a:pt x="72459" y="39980"/>
                    <a:pt x="68244" y="35723"/>
                    <a:pt x="67295" y="30690"/>
                  </a:cubicBezTo>
                  <a:cubicBezTo>
                    <a:pt x="66489" y="26462"/>
                    <a:pt x="68014" y="22795"/>
                    <a:pt x="70819" y="20767"/>
                  </a:cubicBezTo>
                  <a:cubicBezTo>
                    <a:pt x="72660" y="19444"/>
                    <a:pt x="73509" y="17071"/>
                    <a:pt x="73294" y="14583"/>
                  </a:cubicBezTo>
                  <a:cubicBezTo>
                    <a:pt x="73006" y="11318"/>
                    <a:pt x="72704" y="8068"/>
                    <a:pt x="72387" y="4803"/>
                  </a:cubicBezTo>
                  <a:cubicBezTo>
                    <a:pt x="65784" y="4372"/>
                    <a:pt x="59181" y="3941"/>
                    <a:pt x="52578" y="3495"/>
                  </a:cubicBezTo>
                  <a:cubicBezTo>
                    <a:pt x="52895" y="6831"/>
                    <a:pt x="53197" y="10168"/>
                    <a:pt x="53499" y="13504"/>
                  </a:cubicBezTo>
                  <a:cubicBezTo>
                    <a:pt x="53729" y="16035"/>
                    <a:pt x="55139" y="18423"/>
                    <a:pt x="57225" y="20033"/>
                  </a:cubicBezTo>
                  <a:cubicBezTo>
                    <a:pt x="60016" y="22191"/>
                    <a:pt x="61972" y="25498"/>
                    <a:pt x="62274" y="29108"/>
                  </a:cubicBezTo>
                  <a:cubicBezTo>
                    <a:pt x="62807" y="35565"/>
                    <a:pt x="57801" y="40441"/>
                    <a:pt x="51385" y="39362"/>
                  </a:cubicBezTo>
                  <a:cubicBezTo>
                    <a:pt x="46522" y="38557"/>
                    <a:pt x="42293" y="34256"/>
                    <a:pt x="41343" y="29194"/>
                  </a:cubicBezTo>
                  <a:cubicBezTo>
                    <a:pt x="40538" y="24937"/>
                    <a:pt x="42049" y="21227"/>
                    <a:pt x="44854" y="19185"/>
                  </a:cubicBezTo>
                  <a:cubicBezTo>
                    <a:pt x="46695" y="17847"/>
                    <a:pt x="47544" y="15460"/>
                    <a:pt x="47314" y="12943"/>
                  </a:cubicBezTo>
                  <a:cubicBezTo>
                    <a:pt x="47026" y="9650"/>
                    <a:pt x="46710" y="6371"/>
                    <a:pt x="46407" y="3078"/>
                  </a:cubicBezTo>
                  <a:cubicBezTo>
                    <a:pt x="39804" y="2646"/>
                    <a:pt x="33201" y="2215"/>
                    <a:pt x="26598" y="1769"/>
                  </a:cubicBezTo>
                  <a:cubicBezTo>
                    <a:pt x="26915" y="5134"/>
                    <a:pt x="27232" y="8499"/>
                    <a:pt x="27534" y="11865"/>
                  </a:cubicBezTo>
                  <a:cubicBezTo>
                    <a:pt x="27764" y="14410"/>
                    <a:pt x="29174" y="16826"/>
                    <a:pt x="31274" y="18451"/>
                  </a:cubicBezTo>
                  <a:cubicBezTo>
                    <a:pt x="34065" y="20623"/>
                    <a:pt x="36035" y="23959"/>
                    <a:pt x="36337" y="27612"/>
                  </a:cubicBezTo>
                  <a:cubicBezTo>
                    <a:pt x="36870" y="34127"/>
                    <a:pt x="31878" y="39046"/>
                    <a:pt x="25448" y="37967"/>
                  </a:cubicBezTo>
                  <a:cubicBezTo>
                    <a:pt x="20586" y="37147"/>
                    <a:pt x="16356" y="32818"/>
                    <a:pt x="15407" y="27713"/>
                  </a:cubicBezTo>
                  <a:cubicBezTo>
                    <a:pt x="14601" y="23413"/>
                    <a:pt x="16112" y="19674"/>
                    <a:pt x="18917" y="17603"/>
                  </a:cubicBezTo>
                  <a:cubicBezTo>
                    <a:pt x="20758" y="16251"/>
                    <a:pt x="21607" y="13849"/>
                    <a:pt x="21377" y="11304"/>
                  </a:cubicBezTo>
                  <a:cubicBezTo>
                    <a:pt x="21075" y="7982"/>
                    <a:pt x="20773" y="4674"/>
                    <a:pt x="20456" y="1352"/>
                  </a:cubicBezTo>
                  <a:cubicBezTo>
                    <a:pt x="13638" y="906"/>
                    <a:pt x="6819" y="460"/>
                    <a:pt x="0" y="0"/>
                  </a:cubicBezTo>
                  <a:cubicBezTo>
                    <a:pt x="12314" y="130281"/>
                    <a:pt x="12314" y="261425"/>
                    <a:pt x="0" y="391706"/>
                  </a:cubicBezTo>
                  <a:cubicBezTo>
                    <a:pt x="112436" y="384314"/>
                    <a:pt x="224886" y="376922"/>
                    <a:pt x="337322" y="369530"/>
                  </a:cubicBezTo>
                  <a:cubicBezTo>
                    <a:pt x="348240" y="254004"/>
                    <a:pt x="348240" y="137702"/>
                    <a:pt x="337322" y="22162"/>
                  </a:cubicBezTo>
                  <a:cubicBezTo>
                    <a:pt x="328950" y="21615"/>
                    <a:pt x="320592" y="21069"/>
                    <a:pt x="312220" y="20508"/>
                  </a:cubicBezTo>
                  <a:close/>
                </a:path>
              </a:pathLst>
            </a:custGeom>
            <a:solidFill>
              <a:schemeClr val="bg1"/>
            </a:solidFill>
            <a:ln w="1439" cap="flat">
              <a:noFill/>
              <a:prstDash val="solid"/>
              <a:miter/>
            </a:ln>
            <a:effectLst>
              <a:outerShdw blurRad="292100" sx="102000" sy="102000" algn="ctr" rotWithShape="0">
                <a:prstClr val="black">
                  <a:alpha val="20000"/>
                </a:prstClr>
              </a:outerShdw>
            </a:effectLst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orme libre 511">
              <a:extLst>
                <a:ext uri="{FF2B5EF4-FFF2-40B4-BE49-F238E27FC236}">
                  <a16:creationId xmlns:a16="http://schemas.microsoft.com/office/drawing/2014/main" id="{897952EE-B7DB-8DEB-BE6F-FE2944BEE381}"/>
                </a:ext>
              </a:extLst>
            </p:cNvPr>
            <p:cNvSpPr/>
            <p:nvPr/>
          </p:nvSpPr>
          <p:spPr>
            <a:xfrm>
              <a:off x="4966245" y="3348310"/>
              <a:ext cx="2428429" cy="1399372"/>
            </a:xfrm>
            <a:custGeom>
              <a:avLst/>
              <a:gdLst>
                <a:gd name="csX0" fmla="*/ 267006 w 273753"/>
                <a:gd name="csY0" fmla="*/ 144907 h 157749"/>
                <a:gd name="csX1" fmla="*/ 267064 w 273753"/>
                <a:gd name="csY1" fmla="*/ 146345 h 157749"/>
                <a:gd name="csX2" fmla="*/ 58 w 273753"/>
                <a:gd name="csY2" fmla="*/ 157750 h 157749"/>
                <a:gd name="csX3" fmla="*/ 0 w 273753"/>
                <a:gd name="csY3" fmla="*/ 156311 h 157749"/>
                <a:gd name="csX4" fmla="*/ 267006 w 273753"/>
                <a:gd name="csY4" fmla="*/ 144907 h 157749"/>
                <a:gd name="csX5" fmla="*/ 267021 w 273753"/>
                <a:gd name="csY5" fmla="*/ 100411 h 157749"/>
                <a:gd name="csX6" fmla="*/ 2575 w 273753"/>
                <a:gd name="csY6" fmla="*/ 104208 h 157749"/>
                <a:gd name="csX7" fmla="*/ 2575 w 273753"/>
                <a:gd name="csY7" fmla="*/ 105646 h 157749"/>
                <a:gd name="csX8" fmla="*/ 267035 w 273753"/>
                <a:gd name="csY8" fmla="*/ 101849 h 157749"/>
                <a:gd name="csX9" fmla="*/ 267035 w 273753"/>
                <a:gd name="csY9" fmla="*/ 100411 h 157749"/>
                <a:gd name="csX10" fmla="*/ 5121 w 273753"/>
                <a:gd name="csY10" fmla="*/ 53858 h 157749"/>
                <a:gd name="csX11" fmla="*/ 271178 w 273753"/>
                <a:gd name="csY11" fmla="*/ 57022 h 157749"/>
                <a:gd name="csX12" fmla="*/ 271178 w 273753"/>
                <a:gd name="csY12" fmla="*/ 55584 h 157749"/>
                <a:gd name="csX13" fmla="*/ 5136 w 273753"/>
                <a:gd name="csY13" fmla="*/ 52420 h 157749"/>
                <a:gd name="csX14" fmla="*/ 5136 w 273753"/>
                <a:gd name="csY14" fmla="*/ 53858 h 157749"/>
                <a:gd name="csX15" fmla="*/ 5150 w 273753"/>
                <a:gd name="csY15" fmla="*/ 0 h 157749"/>
                <a:gd name="csX16" fmla="*/ 5092 w 273753"/>
                <a:gd name="csY16" fmla="*/ 1438 h 157749"/>
                <a:gd name="csX17" fmla="*/ 273696 w 273753"/>
                <a:gd name="csY17" fmla="*/ 12843 h 157749"/>
                <a:gd name="csX18" fmla="*/ 273753 w 273753"/>
                <a:gd name="csY18" fmla="*/ 11404 h 157749"/>
                <a:gd name="csX19" fmla="*/ 5150 w 273753"/>
                <a:gd name="csY19" fmla="*/ 0 h 1577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273753" h="157749">
                  <a:moveTo>
                    <a:pt x="267006" y="144907"/>
                  </a:moveTo>
                  <a:lnTo>
                    <a:pt x="267064" y="146345"/>
                  </a:lnTo>
                  <a:lnTo>
                    <a:pt x="58" y="157750"/>
                  </a:lnTo>
                  <a:lnTo>
                    <a:pt x="0" y="156311"/>
                  </a:lnTo>
                  <a:lnTo>
                    <a:pt x="267006" y="144907"/>
                  </a:lnTo>
                  <a:close/>
                  <a:moveTo>
                    <a:pt x="267021" y="100411"/>
                  </a:moveTo>
                  <a:lnTo>
                    <a:pt x="2575" y="104208"/>
                  </a:lnTo>
                  <a:lnTo>
                    <a:pt x="2575" y="105646"/>
                  </a:lnTo>
                  <a:cubicBezTo>
                    <a:pt x="2575" y="105646"/>
                    <a:pt x="267035" y="101849"/>
                    <a:pt x="267035" y="101849"/>
                  </a:cubicBezTo>
                  <a:lnTo>
                    <a:pt x="267035" y="100411"/>
                  </a:lnTo>
                  <a:close/>
                  <a:moveTo>
                    <a:pt x="5121" y="53858"/>
                  </a:moveTo>
                  <a:lnTo>
                    <a:pt x="271178" y="57022"/>
                  </a:lnTo>
                  <a:lnTo>
                    <a:pt x="271178" y="55584"/>
                  </a:lnTo>
                  <a:cubicBezTo>
                    <a:pt x="271178" y="55584"/>
                    <a:pt x="5136" y="52420"/>
                    <a:pt x="5136" y="52420"/>
                  </a:cubicBezTo>
                  <a:lnTo>
                    <a:pt x="5136" y="53858"/>
                  </a:lnTo>
                  <a:close/>
                  <a:moveTo>
                    <a:pt x="5150" y="0"/>
                  </a:moveTo>
                  <a:lnTo>
                    <a:pt x="5092" y="1438"/>
                  </a:lnTo>
                  <a:lnTo>
                    <a:pt x="273696" y="12843"/>
                  </a:lnTo>
                  <a:lnTo>
                    <a:pt x="273753" y="11404"/>
                  </a:lnTo>
                  <a:lnTo>
                    <a:pt x="515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676CDB4-AD0D-FB30-23B3-397573B03A83}"/>
              </a:ext>
            </a:extLst>
          </p:cNvPr>
          <p:cNvGrpSpPr/>
          <p:nvPr/>
        </p:nvGrpSpPr>
        <p:grpSpPr>
          <a:xfrm>
            <a:off x="8173359" y="1691612"/>
            <a:ext cx="3064976" cy="3474775"/>
            <a:chOff x="8173359" y="1691612"/>
            <a:chExt cx="3064976" cy="3474775"/>
          </a:xfrm>
        </p:grpSpPr>
        <p:sp>
          <p:nvSpPr>
            <p:cNvPr id="10" name="Forme libre 512">
              <a:extLst>
                <a:ext uri="{FF2B5EF4-FFF2-40B4-BE49-F238E27FC236}">
                  <a16:creationId xmlns:a16="http://schemas.microsoft.com/office/drawing/2014/main" id="{D255A560-8D37-695E-CC71-602BD6D8DC8D}"/>
                </a:ext>
              </a:extLst>
            </p:cNvPr>
            <p:cNvSpPr/>
            <p:nvPr/>
          </p:nvSpPr>
          <p:spPr>
            <a:xfrm>
              <a:off x="8173359" y="1691612"/>
              <a:ext cx="3064976" cy="3474775"/>
            </a:xfrm>
            <a:custGeom>
              <a:avLst/>
              <a:gdLst>
                <a:gd name="csX0" fmla="*/ 312248 w 345510"/>
                <a:gd name="csY0" fmla="*/ 20637 h 391706"/>
                <a:gd name="csX1" fmla="*/ 313082 w 345510"/>
                <a:gd name="csY1" fmla="*/ 29755 h 391706"/>
                <a:gd name="csX2" fmla="*/ 316765 w 345510"/>
                <a:gd name="csY2" fmla="*/ 35723 h 391706"/>
                <a:gd name="csX3" fmla="*/ 321742 w 345510"/>
                <a:gd name="csY3" fmla="*/ 44022 h 391706"/>
                <a:gd name="csX4" fmla="*/ 310767 w 345510"/>
                <a:gd name="csY4" fmla="*/ 53312 h 391706"/>
                <a:gd name="csX5" fmla="*/ 300797 w 345510"/>
                <a:gd name="csY5" fmla="*/ 43993 h 391706"/>
                <a:gd name="csX6" fmla="*/ 304394 w 345510"/>
                <a:gd name="csY6" fmla="*/ 34889 h 391706"/>
                <a:gd name="csX7" fmla="*/ 306911 w 345510"/>
                <a:gd name="csY7" fmla="*/ 29223 h 391706"/>
                <a:gd name="csX8" fmla="*/ 306077 w 345510"/>
                <a:gd name="csY8" fmla="*/ 20235 h 391706"/>
                <a:gd name="csX9" fmla="*/ 286268 w 345510"/>
                <a:gd name="csY9" fmla="*/ 18926 h 391706"/>
                <a:gd name="csX10" fmla="*/ 287117 w 345510"/>
                <a:gd name="csY10" fmla="*/ 28130 h 391706"/>
                <a:gd name="csX11" fmla="*/ 290800 w 345510"/>
                <a:gd name="csY11" fmla="*/ 34156 h 391706"/>
                <a:gd name="csX12" fmla="*/ 295791 w 345510"/>
                <a:gd name="csY12" fmla="*/ 42526 h 391706"/>
                <a:gd name="csX13" fmla="*/ 284830 w 345510"/>
                <a:gd name="csY13" fmla="*/ 51917 h 391706"/>
                <a:gd name="csX14" fmla="*/ 274846 w 345510"/>
                <a:gd name="csY14" fmla="*/ 42511 h 391706"/>
                <a:gd name="csX15" fmla="*/ 278428 w 345510"/>
                <a:gd name="csY15" fmla="*/ 33322 h 391706"/>
                <a:gd name="csX16" fmla="*/ 280931 w 345510"/>
                <a:gd name="csY16" fmla="*/ 27598 h 391706"/>
                <a:gd name="csX17" fmla="*/ 280097 w 345510"/>
                <a:gd name="csY17" fmla="*/ 18523 h 391706"/>
                <a:gd name="csX18" fmla="*/ 260288 w 345510"/>
                <a:gd name="csY18" fmla="*/ 17215 h 391706"/>
                <a:gd name="csX19" fmla="*/ 261152 w 345510"/>
                <a:gd name="csY19" fmla="*/ 26505 h 391706"/>
                <a:gd name="csX20" fmla="*/ 264834 w 345510"/>
                <a:gd name="csY20" fmla="*/ 32588 h 391706"/>
                <a:gd name="csX21" fmla="*/ 269826 w 345510"/>
                <a:gd name="csY21" fmla="*/ 41045 h 391706"/>
                <a:gd name="csX22" fmla="*/ 258879 w 345510"/>
                <a:gd name="csY22" fmla="*/ 50522 h 391706"/>
                <a:gd name="csX23" fmla="*/ 248895 w 345510"/>
                <a:gd name="csY23" fmla="*/ 41030 h 391706"/>
                <a:gd name="csX24" fmla="*/ 252477 w 345510"/>
                <a:gd name="csY24" fmla="*/ 31740 h 391706"/>
                <a:gd name="csX25" fmla="*/ 254980 w 345510"/>
                <a:gd name="csY25" fmla="*/ 25958 h 391706"/>
                <a:gd name="csX26" fmla="*/ 254131 w 345510"/>
                <a:gd name="csY26" fmla="*/ 16798 h 391706"/>
                <a:gd name="csX27" fmla="*/ 234323 w 345510"/>
                <a:gd name="csY27" fmla="*/ 15489 h 391706"/>
                <a:gd name="csX28" fmla="*/ 235186 w 345510"/>
                <a:gd name="csY28" fmla="*/ 24880 h 391706"/>
                <a:gd name="csX29" fmla="*/ 238883 w 345510"/>
                <a:gd name="csY29" fmla="*/ 31021 h 391706"/>
                <a:gd name="csX30" fmla="*/ 243889 w 345510"/>
                <a:gd name="csY30" fmla="*/ 39549 h 391706"/>
                <a:gd name="csX31" fmla="*/ 232942 w 345510"/>
                <a:gd name="csY31" fmla="*/ 49127 h 391706"/>
                <a:gd name="csX32" fmla="*/ 222944 w 345510"/>
                <a:gd name="csY32" fmla="*/ 39549 h 391706"/>
                <a:gd name="csX33" fmla="*/ 226512 w 345510"/>
                <a:gd name="csY33" fmla="*/ 30172 h 391706"/>
                <a:gd name="csX34" fmla="*/ 229015 w 345510"/>
                <a:gd name="csY34" fmla="*/ 24333 h 391706"/>
                <a:gd name="csX35" fmla="*/ 228166 w 345510"/>
                <a:gd name="csY35" fmla="*/ 15086 h 391706"/>
                <a:gd name="csX36" fmla="*/ 208357 w 345510"/>
                <a:gd name="csY36" fmla="*/ 13777 h 391706"/>
                <a:gd name="csX37" fmla="*/ 209235 w 345510"/>
                <a:gd name="csY37" fmla="*/ 23255 h 391706"/>
                <a:gd name="csX38" fmla="*/ 212932 w 345510"/>
                <a:gd name="csY38" fmla="*/ 29453 h 391706"/>
                <a:gd name="csX39" fmla="*/ 217938 w 345510"/>
                <a:gd name="csY39" fmla="*/ 38068 h 391706"/>
                <a:gd name="csX40" fmla="*/ 207005 w 345510"/>
                <a:gd name="csY40" fmla="*/ 47746 h 391706"/>
                <a:gd name="csX41" fmla="*/ 197007 w 345510"/>
                <a:gd name="csY41" fmla="*/ 38082 h 391706"/>
                <a:gd name="csX42" fmla="*/ 200575 w 345510"/>
                <a:gd name="csY42" fmla="*/ 28619 h 391706"/>
                <a:gd name="csX43" fmla="*/ 203063 w 345510"/>
                <a:gd name="csY43" fmla="*/ 22723 h 391706"/>
                <a:gd name="csX44" fmla="*/ 202200 w 345510"/>
                <a:gd name="csY44" fmla="*/ 13389 h 391706"/>
                <a:gd name="csX45" fmla="*/ 182392 w 345510"/>
                <a:gd name="csY45" fmla="*/ 12080 h 391706"/>
                <a:gd name="csX46" fmla="*/ 183269 w 345510"/>
                <a:gd name="csY46" fmla="*/ 21644 h 391706"/>
                <a:gd name="csX47" fmla="*/ 186981 w 345510"/>
                <a:gd name="csY47" fmla="*/ 27900 h 391706"/>
                <a:gd name="csX48" fmla="*/ 192001 w 345510"/>
                <a:gd name="csY48" fmla="*/ 36586 h 391706"/>
                <a:gd name="csX49" fmla="*/ 181068 w 345510"/>
                <a:gd name="csY49" fmla="*/ 46351 h 391706"/>
                <a:gd name="csX50" fmla="*/ 171056 w 345510"/>
                <a:gd name="csY50" fmla="*/ 36601 h 391706"/>
                <a:gd name="csX51" fmla="*/ 174609 w 345510"/>
                <a:gd name="csY51" fmla="*/ 27037 h 391706"/>
                <a:gd name="csX52" fmla="*/ 177098 w 345510"/>
                <a:gd name="csY52" fmla="*/ 21083 h 391706"/>
                <a:gd name="csX53" fmla="*/ 176235 w 345510"/>
                <a:gd name="csY53" fmla="*/ 11663 h 391706"/>
                <a:gd name="csX54" fmla="*/ 156426 w 345510"/>
                <a:gd name="csY54" fmla="*/ 10355 h 391706"/>
                <a:gd name="csX55" fmla="*/ 157318 w 345510"/>
                <a:gd name="csY55" fmla="*/ 20005 h 391706"/>
                <a:gd name="csX56" fmla="*/ 161029 w 345510"/>
                <a:gd name="csY56" fmla="*/ 26318 h 391706"/>
                <a:gd name="csX57" fmla="*/ 166050 w 345510"/>
                <a:gd name="csY57" fmla="*/ 35091 h 391706"/>
                <a:gd name="csX58" fmla="*/ 155132 w 345510"/>
                <a:gd name="csY58" fmla="*/ 44956 h 391706"/>
                <a:gd name="csX59" fmla="*/ 145119 w 345510"/>
                <a:gd name="csY59" fmla="*/ 35119 h 391706"/>
                <a:gd name="csX60" fmla="*/ 148672 w 345510"/>
                <a:gd name="csY60" fmla="*/ 25469 h 391706"/>
                <a:gd name="csX61" fmla="*/ 151161 w 345510"/>
                <a:gd name="csY61" fmla="*/ 19458 h 391706"/>
                <a:gd name="csX62" fmla="*/ 150284 w 345510"/>
                <a:gd name="csY62" fmla="*/ 9952 h 391706"/>
                <a:gd name="csX63" fmla="*/ 130475 w 345510"/>
                <a:gd name="csY63" fmla="*/ 8643 h 391706"/>
                <a:gd name="csX64" fmla="*/ 131367 w 345510"/>
                <a:gd name="csY64" fmla="*/ 18379 h 391706"/>
                <a:gd name="csX65" fmla="*/ 135078 w 345510"/>
                <a:gd name="csY65" fmla="*/ 24750 h 391706"/>
                <a:gd name="csX66" fmla="*/ 140113 w 345510"/>
                <a:gd name="csY66" fmla="*/ 33595 h 391706"/>
                <a:gd name="csX67" fmla="*/ 129195 w 345510"/>
                <a:gd name="csY67" fmla="*/ 43561 h 391706"/>
                <a:gd name="csX68" fmla="*/ 119168 w 345510"/>
                <a:gd name="csY68" fmla="*/ 33638 h 391706"/>
                <a:gd name="csX69" fmla="*/ 122707 w 345510"/>
                <a:gd name="csY69" fmla="*/ 23902 h 391706"/>
                <a:gd name="csX70" fmla="*/ 125181 w 345510"/>
                <a:gd name="csY70" fmla="*/ 17833 h 391706"/>
                <a:gd name="csX71" fmla="*/ 124304 w 345510"/>
                <a:gd name="csY71" fmla="*/ 8241 h 391706"/>
                <a:gd name="csX72" fmla="*/ 104495 w 345510"/>
                <a:gd name="csY72" fmla="*/ 6932 h 391706"/>
                <a:gd name="csX73" fmla="*/ 105401 w 345510"/>
                <a:gd name="csY73" fmla="*/ 16754 h 391706"/>
                <a:gd name="csX74" fmla="*/ 109127 w 345510"/>
                <a:gd name="csY74" fmla="*/ 23183 h 391706"/>
                <a:gd name="csX75" fmla="*/ 114162 w 345510"/>
                <a:gd name="csY75" fmla="*/ 32114 h 391706"/>
                <a:gd name="csX76" fmla="*/ 103258 w 345510"/>
                <a:gd name="csY76" fmla="*/ 42181 h 391706"/>
                <a:gd name="csX77" fmla="*/ 93231 w 345510"/>
                <a:gd name="csY77" fmla="*/ 32171 h 391706"/>
                <a:gd name="csX78" fmla="*/ 96770 w 345510"/>
                <a:gd name="csY78" fmla="*/ 22334 h 391706"/>
                <a:gd name="csX79" fmla="*/ 99244 w 345510"/>
                <a:gd name="csY79" fmla="*/ 16208 h 391706"/>
                <a:gd name="csX80" fmla="*/ 98352 w 345510"/>
                <a:gd name="csY80" fmla="*/ 6529 h 391706"/>
                <a:gd name="csX81" fmla="*/ 78544 w 345510"/>
                <a:gd name="csY81" fmla="*/ 5220 h 391706"/>
                <a:gd name="csX82" fmla="*/ 79450 w 345510"/>
                <a:gd name="csY82" fmla="*/ 15144 h 391706"/>
                <a:gd name="csX83" fmla="*/ 83176 w 345510"/>
                <a:gd name="csY83" fmla="*/ 21630 h 391706"/>
                <a:gd name="csX84" fmla="*/ 88225 w 345510"/>
                <a:gd name="csY84" fmla="*/ 30632 h 391706"/>
                <a:gd name="csX85" fmla="*/ 77321 w 345510"/>
                <a:gd name="csY85" fmla="*/ 40786 h 391706"/>
                <a:gd name="csX86" fmla="*/ 67295 w 345510"/>
                <a:gd name="csY86" fmla="*/ 30690 h 391706"/>
                <a:gd name="csX87" fmla="*/ 70819 w 345510"/>
                <a:gd name="csY87" fmla="*/ 20767 h 391706"/>
                <a:gd name="csX88" fmla="*/ 73293 w 345510"/>
                <a:gd name="csY88" fmla="*/ 14583 h 391706"/>
                <a:gd name="csX89" fmla="*/ 72387 w 345510"/>
                <a:gd name="csY89" fmla="*/ 4803 h 391706"/>
                <a:gd name="csX90" fmla="*/ 52578 w 345510"/>
                <a:gd name="csY90" fmla="*/ 3495 h 391706"/>
                <a:gd name="csX91" fmla="*/ 53499 w 345510"/>
                <a:gd name="csY91" fmla="*/ 13504 h 391706"/>
                <a:gd name="csX92" fmla="*/ 57225 w 345510"/>
                <a:gd name="csY92" fmla="*/ 20033 h 391706"/>
                <a:gd name="csX93" fmla="*/ 62274 w 345510"/>
                <a:gd name="csY93" fmla="*/ 29108 h 391706"/>
                <a:gd name="csX94" fmla="*/ 51384 w 345510"/>
                <a:gd name="csY94" fmla="*/ 39362 h 391706"/>
                <a:gd name="csX95" fmla="*/ 41343 w 345510"/>
                <a:gd name="csY95" fmla="*/ 29194 h 391706"/>
                <a:gd name="csX96" fmla="*/ 44853 w 345510"/>
                <a:gd name="csY96" fmla="*/ 19185 h 391706"/>
                <a:gd name="csX97" fmla="*/ 47313 w 345510"/>
                <a:gd name="csY97" fmla="*/ 12943 h 391706"/>
                <a:gd name="csX98" fmla="*/ 46407 w 345510"/>
                <a:gd name="csY98" fmla="*/ 3078 h 391706"/>
                <a:gd name="csX99" fmla="*/ 26598 w 345510"/>
                <a:gd name="csY99" fmla="*/ 1769 h 391706"/>
                <a:gd name="csX100" fmla="*/ 27533 w 345510"/>
                <a:gd name="csY100" fmla="*/ 11865 h 391706"/>
                <a:gd name="csX101" fmla="*/ 31274 w 345510"/>
                <a:gd name="csY101" fmla="*/ 18451 h 391706"/>
                <a:gd name="csX102" fmla="*/ 36337 w 345510"/>
                <a:gd name="csY102" fmla="*/ 27612 h 391706"/>
                <a:gd name="csX103" fmla="*/ 25448 w 345510"/>
                <a:gd name="csY103" fmla="*/ 37967 h 391706"/>
                <a:gd name="csX104" fmla="*/ 15407 w 345510"/>
                <a:gd name="csY104" fmla="*/ 27713 h 391706"/>
                <a:gd name="csX105" fmla="*/ 18917 w 345510"/>
                <a:gd name="csY105" fmla="*/ 17603 h 391706"/>
                <a:gd name="csX106" fmla="*/ 21376 w 345510"/>
                <a:gd name="csY106" fmla="*/ 11304 h 391706"/>
                <a:gd name="csX107" fmla="*/ 20456 w 345510"/>
                <a:gd name="csY107" fmla="*/ 1352 h 391706"/>
                <a:gd name="csX108" fmla="*/ 0 w 345510"/>
                <a:gd name="csY108" fmla="*/ 0 h 391706"/>
                <a:gd name="csX109" fmla="*/ 0 w 345510"/>
                <a:gd name="csY109" fmla="*/ 391706 h 391706"/>
                <a:gd name="csX110" fmla="*/ 337322 w 345510"/>
                <a:gd name="csY110" fmla="*/ 369530 h 391706"/>
                <a:gd name="csX111" fmla="*/ 337322 w 345510"/>
                <a:gd name="csY111" fmla="*/ 22162 h 391706"/>
                <a:gd name="csX112" fmla="*/ 312220 w 345510"/>
                <a:gd name="csY112" fmla="*/ 20508 h 3917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</a:cxnLst>
              <a:rect l="l" t="t" r="r" b="b"/>
              <a:pathLst>
                <a:path w="345510" h="391706">
                  <a:moveTo>
                    <a:pt x="312248" y="20637"/>
                  </a:moveTo>
                  <a:cubicBezTo>
                    <a:pt x="312536" y="23672"/>
                    <a:pt x="312809" y="26721"/>
                    <a:pt x="313082" y="29755"/>
                  </a:cubicBezTo>
                  <a:cubicBezTo>
                    <a:pt x="313284" y="32056"/>
                    <a:pt x="314694" y="34242"/>
                    <a:pt x="316765" y="35723"/>
                  </a:cubicBezTo>
                  <a:cubicBezTo>
                    <a:pt x="319527" y="37694"/>
                    <a:pt x="321484" y="40728"/>
                    <a:pt x="321742" y="44022"/>
                  </a:cubicBezTo>
                  <a:cubicBezTo>
                    <a:pt x="322232" y="49903"/>
                    <a:pt x="317197" y="54319"/>
                    <a:pt x="310767" y="53312"/>
                  </a:cubicBezTo>
                  <a:cubicBezTo>
                    <a:pt x="305919" y="52550"/>
                    <a:pt x="301718" y="48609"/>
                    <a:pt x="300797" y="43993"/>
                  </a:cubicBezTo>
                  <a:cubicBezTo>
                    <a:pt x="300021" y="40110"/>
                    <a:pt x="301560" y="36730"/>
                    <a:pt x="304394" y="34889"/>
                  </a:cubicBezTo>
                  <a:cubicBezTo>
                    <a:pt x="306249" y="33681"/>
                    <a:pt x="307113" y="31510"/>
                    <a:pt x="306911" y="29223"/>
                  </a:cubicBezTo>
                  <a:cubicBezTo>
                    <a:pt x="306638" y="26232"/>
                    <a:pt x="306365" y="23226"/>
                    <a:pt x="306077" y="20235"/>
                  </a:cubicBezTo>
                  <a:cubicBezTo>
                    <a:pt x="299474" y="19803"/>
                    <a:pt x="292871" y="19372"/>
                    <a:pt x="286268" y="18926"/>
                  </a:cubicBezTo>
                  <a:cubicBezTo>
                    <a:pt x="286556" y="21989"/>
                    <a:pt x="286844" y="25067"/>
                    <a:pt x="287117" y="28130"/>
                  </a:cubicBezTo>
                  <a:cubicBezTo>
                    <a:pt x="287318" y="30460"/>
                    <a:pt x="288728" y="32660"/>
                    <a:pt x="290800" y="34156"/>
                  </a:cubicBezTo>
                  <a:cubicBezTo>
                    <a:pt x="293576" y="36155"/>
                    <a:pt x="295518" y="39204"/>
                    <a:pt x="295791" y="42526"/>
                  </a:cubicBezTo>
                  <a:cubicBezTo>
                    <a:pt x="296280" y="48465"/>
                    <a:pt x="291246" y="52924"/>
                    <a:pt x="284830" y="51917"/>
                  </a:cubicBezTo>
                  <a:cubicBezTo>
                    <a:pt x="279982" y="51155"/>
                    <a:pt x="275767" y="47171"/>
                    <a:pt x="274846" y="42511"/>
                  </a:cubicBezTo>
                  <a:cubicBezTo>
                    <a:pt x="274070" y="38585"/>
                    <a:pt x="275609" y="35177"/>
                    <a:pt x="278428" y="33322"/>
                  </a:cubicBezTo>
                  <a:cubicBezTo>
                    <a:pt x="280284" y="32099"/>
                    <a:pt x="281147" y="29913"/>
                    <a:pt x="280931" y="27598"/>
                  </a:cubicBezTo>
                  <a:cubicBezTo>
                    <a:pt x="280658" y="24578"/>
                    <a:pt x="280385" y="21543"/>
                    <a:pt x="280097" y="18523"/>
                  </a:cubicBezTo>
                  <a:cubicBezTo>
                    <a:pt x="273494" y="18092"/>
                    <a:pt x="266891" y="17660"/>
                    <a:pt x="260288" y="17215"/>
                  </a:cubicBezTo>
                  <a:cubicBezTo>
                    <a:pt x="260576" y="20307"/>
                    <a:pt x="260864" y="23413"/>
                    <a:pt x="261152" y="26505"/>
                  </a:cubicBezTo>
                  <a:cubicBezTo>
                    <a:pt x="261367" y="28849"/>
                    <a:pt x="262763" y="31078"/>
                    <a:pt x="264834" y="32588"/>
                  </a:cubicBezTo>
                  <a:cubicBezTo>
                    <a:pt x="267611" y="34602"/>
                    <a:pt x="269552" y="37679"/>
                    <a:pt x="269826" y="41045"/>
                  </a:cubicBezTo>
                  <a:cubicBezTo>
                    <a:pt x="270315" y="47042"/>
                    <a:pt x="265294" y="51543"/>
                    <a:pt x="258879" y="50522"/>
                  </a:cubicBezTo>
                  <a:cubicBezTo>
                    <a:pt x="254031" y="49745"/>
                    <a:pt x="249816" y="45747"/>
                    <a:pt x="248895" y="41030"/>
                  </a:cubicBezTo>
                  <a:cubicBezTo>
                    <a:pt x="248118" y="37075"/>
                    <a:pt x="249658" y="33624"/>
                    <a:pt x="252477" y="31740"/>
                  </a:cubicBezTo>
                  <a:cubicBezTo>
                    <a:pt x="254333" y="30503"/>
                    <a:pt x="255196" y="28288"/>
                    <a:pt x="254980" y="25958"/>
                  </a:cubicBezTo>
                  <a:cubicBezTo>
                    <a:pt x="254707" y="22910"/>
                    <a:pt x="254419" y="19846"/>
                    <a:pt x="254131" y="16798"/>
                  </a:cubicBezTo>
                  <a:cubicBezTo>
                    <a:pt x="247529" y="16366"/>
                    <a:pt x="240926" y="15935"/>
                    <a:pt x="234323" y="15489"/>
                  </a:cubicBezTo>
                  <a:cubicBezTo>
                    <a:pt x="234625" y="18610"/>
                    <a:pt x="234913" y="21745"/>
                    <a:pt x="235186" y="24880"/>
                  </a:cubicBezTo>
                  <a:cubicBezTo>
                    <a:pt x="235402" y="27253"/>
                    <a:pt x="236797" y="29496"/>
                    <a:pt x="238883" y="31021"/>
                  </a:cubicBezTo>
                  <a:cubicBezTo>
                    <a:pt x="241659" y="33049"/>
                    <a:pt x="243602" y="36155"/>
                    <a:pt x="243889" y="39549"/>
                  </a:cubicBezTo>
                  <a:cubicBezTo>
                    <a:pt x="244392" y="45603"/>
                    <a:pt x="239358" y="50148"/>
                    <a:pt x="232942" y="49127"/>
                  </a:cubicBezTo>
                  <a:cubicBezTo>
                    <a:pt x="228094" y="48350"/>
                    <a:pt x="223879" y="44309"/>
                    <a:pt x="222944" y="39549"/>
                  </a:cubicBezTo>
                  <a:cubicBezTo>
                    <a:pt x="222167" y="35551"/>
                    <a:pt x="223692" y="32071"/>
                    <a:pt x="226512" y="30172"/>
                  </a:cubicBezTo>
                  <a:cubicBezTo>
                    <a:pt x="228353" y="28921"/>
                    <a:pt x="229216" y="26692"/>
                    <a:pt x="229015" y="24333"/>
                  </a:cubicBezTo>
                  <a:cubicBezTo>
                    <a:pt x="228741" y="21256"/>
                    <a:pt x="228454" y="18164"/>
                    <a:pt x="228166" y="15086"/>
                  </a:cubicBezTo>
                  <a:cubicBezTo>
                    <a:pt x="221563" y="14655"/>
                    <a:pt x="214960" y="14223"/>
                    <a:pt x="208357" y="13777"/>
                  </a:cubicBezTo>
                  <a:cubicBezTo>
                    <a:pt x="208659" y="16941"/>
                    <a:pt x="208947" y="20091"/>
                    <a:pt x="209235" y="23255"/>
                  </a:cubicBezTo>
                  <a:cubicBezTo>
                    <a:pt x="209450" y="25642"/>
                    <a:pt x="210860" y="27914"/>
                    <a:pt x="212932" y="29453"/>
                  </a:cubicBezTo>
                  <a:cubicBezTo>
                    <a:pt x="215708" y="31495"/>
                    <a:pt x="217665" y="34630"/>
                    <a:pt x="217938" y="38068"/>
                  </a:cubicBezTo>
                  <a:cubicBezTo>
                    <a:pt x="218441" y="44180"/>
                    <a:pt x="213421" y="48767"/>
                    <a:pt x="207005" y="47746"/>
                  </a:cubicBezTo>
                  <a:cubicBezTo>
                    <a:pt x="202143" y="46970"/>
                    <a:pt x="197942" y="42885"/>
                    <a:pt x="197007" y="38082"/>
                  </a:cubicBezTo>
                  <a:cubicBezTo>
                    <a:pt x="196230" y="34041"/>
                    <a:pt x="197755" y="30532"/>
                    <a:pt x="200575" y="28619"/>
                  </a:cubicBezTo>
                  <a:cubicBezTo>
                    <a:pt x="202416" y="27353"/>
                    <a:pt x="203279" y="25096"/>
                    <a:pt x="203063" y="22723"/>
                  </a:cubicBezTo>
                  <a:cubicBezTo>
                    <a:pt x="202790" y="19616"/>
                    <a:pt x="202502" y="16496"/>
                    <a:pt x="202200" y="13389"/>
                  </a:cubicBezTo>
                  <a:cubicBezTo>
                    <a:pt x="195597" y="12958"/>
                    <a:pt x="188994" y="12526"/>
                    <a:pt x="182392" y="12080"/>
                  </a:cubicBezTo>
                  <a:cubicBezTo>
                    <a:pt x="182694" y="15273"/>
                    <a:pt x="182981" y="18451"/>
                    <a:pt x="183269" y="21644"/>
                  </a:cubicBezTo>
                  <a:cubicBezTo>
                    <a:pt x="183485" y="24060"/>
                    <a:pt x="184895" y="26347"/>
                    <a:pt x="186981" y="27900"/>
                  </a:cubicBezTo>
                  <a:cubicBezTo>
                    <a:pt x="189757" y="29971"/>
                    <a:pt x="191713" y="33135"/>
                    <a:pt x="192001" y="36586"/>
                  </a:cubicBezTo>
                  <a:cubicBezTo>
                    <a:pt x="192505" y="42756"/>
                    <a:pt x="187484" y="47401"/>
                    <a:pt x="181068" y="46351"/>
                  </a:cubicBezTo>
                  <a:cubicBezTo>
                    <a:pt x="176206" y="45560"/>
                    <a:pt x="171991" y="41447"/>
                    <a:pt x="171056" y="36601"/>
                  </a:cubicBezTo>
                  <a:cubicBezTo>
                    <a:pt x="170265" y="32531"/>
                    <a:pt x="171790" y="28979"/>
                    <a:pt x="174609" y="27037"/>
                  </a:cubicBezTo>
                  <a:cubicBezTo>
                    <a:pt x="176450" y="25757"/>
                    <a:pt x="177314" y="23485"/>
                    <a:pt x="177098" y="21083"/>
                  </a:cubicBezTo>
                  <a:cubicBezTo>
                    <a:pt x="176810" y="17948"/>
                    <a:pt x="176522" y="14799"/>
                    <a:pt x="176235" y="11663"/>
                  </a:cubicBezTo>
                  <a:cubicBezTo>
                    <a:pt x="169632" y="11232"/>
                    <a:pt x="163029" y="10800"/>
                    <a:pt x="156426" y="10355"/>
                  </a:cubicBezTo>
                  <a:cubicBezTo>
                    <a:pt x="156728" y="13576"/>
                    <a:pt x="157030" y="16783"/>
                    <a:pt x="157318" y="20005"/>
                  </a:cubicBezTo>
                  <a:cubicBezTo>
                    <a:pt x="157534" y="22435"/>
                    <a:pt x="158944" y="24750"/>
                    <a:pt x="161029" y="26318"/>
                  </a:cubicBezTo>
                  <a:cubicBezTo>
                    <a:pt x="163806" y="28403"/>
                    <a:pt x="165762" y="31596"/>
                    <a:pt x="166050" y="35091"/>
                  </a:cubicBezTo>
                  <a:cubicBezTo>
                    <a:pt x="166568" y="41318"/>
                    <a:pt x="161547" y="46006"/>
                    <a:pt x="155132" y="44956"/>
                  </a:cubicBezTo>
                  <a:cubicBezTo>
                    <a:pt x="150269" y="44165"/>
                    <a:pt x="146054" y="40009"/>
                    <a:pt x="145119" y="35119"/>
                  </a:cubicBezTo>
                  <a:cubicBezTo>
                    <a:pt x="144328" y="31006"/>
                    <a:pt x="145853" y="27425"/>
                    <a:pt x="148672" y="25469"/>
                  </a:cubicBezTo>
                  <a:cubicBezTo>
                    <a:pt x="150514" y="24175"/>
                    <a:pt x="151377" y="21889"/>
                    <a:pt x="151161" y="19458"/>
                  </a:cubicBezTo>
                  <a:cubicBezTo>
                    <a:pt x="150873" y="16294"/>
                    <a:pt x="150586" y="13116"/>
                    <a:pt x="150284" y="9952"/>
                  </a:cubicBezTo>
                  <a:cubicBezTo>
                    <a:pt x="143681" y="9521"/>
                    <a:pt x="137078" y="9089"/>
                    <a:pt x="130475" y="8643"/>
                  </a:cubicBezTo>
                  <a:cubicBezTo>
                    <a:pt x="130777" y="11893"/>
                    <a:pt x="131079" y="15129"/>
                    <a:pt x="131367" y="18379"/>
                  </a:cubicBezTo>
                  <a:cubicBezTo>
                    <a:pt x="131583" y="20839"/>
                    <a:pt x="132992" y="23168"/>
                    <a:pt x="135078" y="24750"/>
                  </a:cubicBezTo>
                  <a:cubicBezTo>
                    <a:pt x="137855" y="26850"/>
                    <a:pt x="139825" y="30072"/>
                    <a:pt x="140113" y="33595"/>
                  </a:cubicBezTo>
                  <a:cubicBezTo>
                    <a:pt x="140631" y="39880"/>
                    <a:pt x="135625" y="44611"/>
                    <a:pt x="129195" y="43561"/>
                  </a:cubicBezTo>
                  <a:cubicBezTo>
                    <a:pt x="124332" y="42770"/>
                    <a:pt x="120118" y="38571"/>
                    <a:pt x="119168" y="33638"/>
                  </a:cubicBezTo>
                  <a:cubicBezTo>
                    <a:pt x="118377" y="29496"/>
                    <a:pt x="119902" y="25872"/>
                    <a:pt x="122707" y="23902"/>
                  </a:cubicBezTo>
                  <a:cubicBezTo>
                    <a:pt x="124548" y="22608"/>
                    <a:pt x="125411" y="20278"/>
                    <a:pt x="125181" y="17833"/>
                  </a:cubicBezTo>
                  <a:cubicBezTo>
                    <a:pt x="124894" y="14640"/>
                    <a:pt x="124606" y="11433"/>
                    <a:pt x="124304" y="8241"/>
                  </a:cubicBezTo>
                  <a:cubicBezTo>
                    <a:pt x="117701" y="7809"/>
                    <a:pt x="111098" y="7378"/>
                    <a:pt x="104495" y="6932"/>
                  </a:cubicBezTo>
                  <a:cubicBezTo>
                    <a:pt x="104811" y="10211"/>
                    <a:pt x="105114" y="13490"/>
                    <a:pt x="105401" y="16754"/>
                  </a:cubicBezTo>
                  <a:cubicBezTo>
                    <a:pt x="105617" y="19242"/>
                    <a:pt x="107041" y="21586"/>
                    <a:pt x="109127" y="23183"/>
                  </a:cubicBezTo>
                  <a:cubicBezTo>
                    <a:pt x="111904" y="25297"/>
                    <a:pt x="113874" y="28547"/>
                    <a:pt x="114162" y="32114"/>
                  </a:cubicBezTo>
                  <a:cubicBezTo>
                    <a:pt x="114680" y="38456"/>
                    <a:pt x="109674" y="43230"/>
                    <a:pt x="103258" y="42181"/>
                  </a:cubicBezTo>
                  <a:cubicBezTo>
                    <a:pt x="98396" y="41375"/>
                    <a:pt x="94181" y="37147"/>
                    <a:pt x="93231" y="32171"/>
                  </a:cubicBezTo>
                  <a:cubicBezTo>
                    <a:pt x="92440" y="27986"/>
                    <a:pt x="93951" y="24333"/>
                    <a:pt x="96770" y="22334"/>
                  </a:cubicBezTo>
                  <a:cubicBezTo>
                    <a:pt x="98612" y="21026"/>
                    <a:pt x="99460" y="18682"/>
                    <a:pt x="99244" y="16208"/>
                  </a:cubicBezTo>
                  <a:cubicBezTo>
                    <a:pt x="98957" y="12972"/>
                    <a:pt x="98655" y="9751"/>
                    <a:pt x="98352" y="6529"/>
                  </a:cubicBezTo>
                  <a:cubicBezTo>
                    <a:pt x="91750" y="6098"/>
                    <a:pt x="85147" y="5666"/>
                    <a:pt x="78544" y="5220"/>
                  </a:cubicBezTo>
                  <a:cubicBezTo>
                    <a:pt x="78861" y="8528"/>
                    <a:pt x="79163" y="11836"/>
                    <a:pt x="79450" y="15144"/>
                  </a:cubicBezTo>
                  <a:cubicBezTo>
                    <a:pt x="79680" y="17646"/>
                    <a:pt x="81090" y="20019"/>
                    <a:pt x="83176" y="21630"/>
                  </a:cubicBezTo>
                  <a:cubicBezTo>
                    <a:pt x="85952" y="23772"/>
                    <a:pt x="87923" y="27037"/>
                    <a:pt x="88225" y="30632"/>
                  </a:cubicBezTo>
                  <a:cubicBezTo>
                    <a:pt x="88757" y="37032"/>
                    <a:pt x="83751" y="41850"/>
                    <a:pt x="77321" y="40786"/>
                  </a:cubicBezTo>
                  <a:cubicBezTo>
                    <a:pt x="72459" y="39980"/>
                    <a:pt x="68244" y="35723"/>
                    <a:pt x="67295" y="30690"/>
                  </a:cubicBezTo>
                  <a:cubicBezTo>
                    <a:pt x="66489" y="26462"/>
                    <a:pt x="68014" y="22795"/>
                    <a:pt x="70819" y="20767"/>
                  </a:cubicBezTo>
                  <a:cubicBezTo>
                    <a:pt x="72660" y="19444"/>
                    <a:pt x="73509" y="17071"/>
                    <a:pt x="73293" y="14583"/>
                  </a:cubicBezTo>
                  <a:cubicBezTo>
                    <a:pt x="73006" y="11318"/>
                    <a:pt x="72704" y="8068"/>
                    <a:pt x="72387" y="4803"/>
                  </a:cubicBezTo>
                  <a:cubicBezTo>
                    <a:pt x="65784" y="4372"/>
                    <a:pt x="59181" y="3941"/>
                    <a:pt x="52578" y="3495"/>
                  </a:cubicBezTo>
                  <a:cubicBezTo>
                    <a:pt x="52895" y="6831"/>
                    <a:pt x="53197" y="10168"/>
                    <a:pt x="53499" y="13504"/>
                  </a:cubicBezTo>
                  <a:cubicBezTo>
                    <a:pt x="53729" y="16035"/>
                    <a:pt x="55139" y="18423"/>
                    <a:pt x="57225" y="20033"/>
                  </a:cubicBezTo>
                  <a:cubicBezTo>
                    <a:pt x="60016" y="22191"/>
                    <a:pt x="61972" y="25498"/>
                    <a:pt x="62274" y="29108"/>
                  </a:cubicBezTo>
                  <a:cubicBezTo>
                    <a:pt x="62806" y="35565"/>
                    <a:pt x="57800" y="40441"/>
                    <a:pt x="51384" y="39362"/>
                  </a:cubicBezTo>
                  <a:cubicBezTo>
                    <a:pt x="46522" y="38557"/>
                    <a:pt x="42293" y="34256"/>
                    <a:pt x="41343" y="29194"/>
                  </a:cubicBezTo>
                  <a:cubicBezTo>
                    <a:pt x="40538" y="24937"/>
                    <a:pt x="42048" y="21227"/>
                    <a:pt x="44853" y="19185"/>
                  </a:cubicBezTo>
                  <a:cubicBezTo>
                    <a:pt x="46695" y="17847"/>
                    <a:pt x="47544" y="15460"/>
                    <a:pt x="47313" y="12943"/>
                  </a:cubicBezTo>
                  <a:cubicBezTo>
                    <a:pt x="47026" y="9650"/>
                    <a:pt x="46709" y="6371"/>
                    <a:pt x="46407" y="3078"/>
                  </a:cubicBezTo>
                  <a:cubicBezTo>
                    <a:pt x="39804" y="2646"/>
                    <a:pt x="33201" y="2215"/>
                    <a:pt x="26598" y="1769"/>
                  </a:cubicBezTo>
                  <a:cubicBezTo>
                    <a:pt x="26915" y="5134"/>
                    <a:pt x="27231" y="8499"/>
                    <a:pt x="27533" y="11865"/>
                  </a:cubicBezTo>
                  <a:cubicBezTo>
                    <a:pt x="27764" y="14410"/>
                    <a:pt x="29174" y="16826"/>
                    <a:pt x="31274" y="18451"/>
                  </a:cubicBezTo>
                  <a:cubicBezTo>
                    <a:pt x="34064" y="20623"/>
                    <a:pt x="36035" y="23959"/>
                    <a:pt x="36337" y="27612"/>
                  </a:cubicBezTo>
                  <a:cubicBezTo>
                    <a:pt x="36869" y="34127"/>
                    <a:pt x="31878" y="39046"/>
                    <a:pt x="25448" y="37967"/>
                  </a:cubicBezTo>
                  <a:cubicBezTo>
                    <a:pt x="20586" y="37147"/>
                    <a:pt x="16356" y="32818"/>
                    <a:pt x="15407" y="27713"/>
                  </a:cubicBezTo>
                  <a:cubicBezTo>
                    <a:pt x="14601" y="23413"/>
                    <a:pt x="16112" y="19674"/>
                    <a:pt x="18917" y="17603"/>
                  </a:cubicBezTo>
                  <a:cubicBezTo>
                    <a:pt x="20758" y="16251"/>
                    <a:pt x="21607" y="13849"/>
                    <a:pt x="21376" y="11304"/>
                  </a:cubicBezTo>
                  <a:cubicBezTo>
                    <a:pt x="21074" y="7982"/>
                    <a:pt x="20772" y="4674"/>
                    <a:pt x="20456" y="1352"/>
                  </a:cubicBezTo>
                  <a:cubicBezTo>
                    <a:pt x="13637" y="906"/>
                    <a:pt x="6819" y="460"/>
                    <a:pt x="0" y="0"/>
                  </a:cubicBezTo>
                  <a:cubicBezTo>
                    <a:pt x="12314" y="130281"/>
                    <a:pt x="12314" y="261425"/>
                    <a:pt x="0" y="391706"/>
                  </a:cubicBezTo>
                  <a:cubicBezTo>
                    <a:pt x="112436" y="384314"/>
                    <a:pt x="224886" y="376922"/>
                    <a:pt x="337322" y="369530"/>
                  </a:cubicBezTo>
                  <a:cubicBezTo>
                    <a:pt x="348240" y="254004"/>
                    <a:pt x="348240" y="137702"/>
                    <a:pt x="337322" y="22162"/>
                  </a:cubicBezTo>
                  <a:cubicBezTo>
                    <a:pt x="328950" y="21615"/>
                    <a:pt x="320592" y="21069"/>
                    <a:pt x="312220" y="20508"/>
                  </a:cubicBezTo>
                  <a:close/>
                </a:path>
              </a:pathLst>
            </a:custGeom>
            <a:solidFill>
              <a:schemeClr val="bg1"/>
            </a:solidFill>
            <a:ln w="1439" cap="flat">
              <a:noFill/>
              <a:prstDash val="solid"/>
              <a:miter/>
            </a:ln>
            <a:effectLst>
              <a:outerShdw blurRad="292100" sx="102000" sy="102000" algn="ctr" rotWithShape="0">
                <a:prstClr val="black">
                  <a:alpha val="20000"/>
                </a:prstClr>
              </a:outerShdw>
            </a:effectLst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orme libre 515">
              <a:extLst>
                <a:ext uri="{FF2B5EF4-FFF2-40B4-BE49-F238E27FC236}">
                  <a16:creationId xmlns:a16="http://schemas.microsoft.com/office/drawing/2014/main" id="{AAAE24B4-AAA0-5CEF-2A8E-06434B059F43}"/>
                </a:ext>
              </a:extLst>
            </p:cNvPr>
            <p:cNvSpPr/>
            <p:nvPr/>
          </p:nvSpPr>
          <p:spPr>
            <a:xfrm>
              <a:off x="8518800" y="3348310"/>
              <a:ext cx="2428553" cy="1399372"/>
            </a:xfrm>
            <a:custGeom>
              <a:avLst/>
              <a:gdLst>
                <a:gd name="csX0" fmla="*/ 267006 w 273767"/>
                <a:gd name="csY0" fmla="*/ 144907 h 157749"/>
                <a:gd name="csX1" fmla="*/ 267064 w 273767"/>
                <a:gd name="csY1" fmla="*/ 146345 h 157749"/>
                <a:gd name="csX2" fmla="*/ 57 w 273767"/>
                <a:gd name="csY2" fmla="*/ 157750 h 157749"/>
                <a:gd name="csX3" fmla="*/ 0 w 273767"/>
                <a:gd name="csY3" fmla="*/ 156311 h 157749"/>
                <a:gd name="csX4" fmla="*/ 267006 w 273767"/>
                <a:gd name="csY4" fmla="*/ 144907 h 157749"/>
                <a:gd name="csX5" fmla="*/ 267035 w 273767"/>
                <a:gd name="csY5" fmla="*/ 100411 h 157749"/>
                <a:gd name="csX6" fmla="*/ 2589 w 273767"/>
                <a:gd name="csY6" fmla="*/ 104208 h 157749"/>
                <a:gd name="csX7" fmla="*/ 2589 w 273767"/>
                <a:gd name="csY7" fmla="*/ 105646 h 157749"/>
                <a:gd name="csX8" fmla="*/ 267049 w 273767"/>
                <a:gd name="csY8" fmla="*/ 101849 h 157749"/>
                <a:gd name="csX9" fmla="*/ 267049 w 273767"/>
                <a:gd name="csY9" fmla="*/ 100411 h 157749"/>
                <a:gd name="csX10" fmla="*/ 5121 w 273767"/>
                <a:gd name="csY10" fmla="*/ 53858 h 157749"/>
                <a:gd name="csX11" fmla="*/ 271178 w 273767"/>
                <a:gd name="csY11" fmla="*/ 57022 h 157749"/>
                <a:gd name="csX12" fmla="*/ 271178 w 273767"/>
                <a:gd name="csY12" fmla="*/ 55584 h 157749"/>
                <a:gd name="csX13" fmla="*/ 5135 w 273767"/>
                <a:gd name="csY13" fmla="*/ 52420 h 157749"/>
                <a:gd name="csX14" fmla="*/ 5135 w 273767"/>
                <a:gd name="csY14" fmla="*/ 53858 h 157749"/>
                <a:gd name="csX15" fmla="*/ 5164 w 273767"/>
                <a:gd name="csY15" fmla="*/ 0 h 157749"/>
                <a:gd name="csX16" fmla="*/ 5107 w 273767"/>
                <a:gd name="csY16" fmla="*/ 1438 h 157749"/>
                <a:gd name="csX17" fmla="*/ 273710 w 273767"/>
                <a:gd name="csY17" fmla="*/ 12843 h 157749"/>
                <a:gd name="csX18" fmla="*/ 273767 w 273767"/>
                <a:gd name="csY18" fmla="*/ 11404 h 157749"/>
                <a:gd name="csX19" fmla="*/ 5164 w 273767"/>
                <a:gd name="csY19" fmla="*/ 0 h 1577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273767" h="157749">
                  <a:moveTo>
                    <a:pt x="267006" y="144907"/>
                  </a:moveTo>
                  <a:lnTo>
                    <a:pt x="267064" y="146345"/>
                  </a:lnTo>
                  <a:lnTo>
                    <a:pt x="57" y="157750"/>
                  </a:lnTo>
                  <a:lnTo>
                    <a:pt x="0" y="156311"/>
                  </a:lnTo>
                  <a:lnTo>
                    <a:pt x="267006" y="144907"/>
                  </a:lnTo>
                  <a:close/>
                  <a:moveTo>
                    <a:pt x="267035" y="100411"/>
                  </a:moveTo>
                  <a:lnTo>
                    <a:pt x="2589" y="104208"/>
                  </a:lnTo>
                  <a:lnTo>
                    <a:pt x="2589" y="105646"/>
                  </a:lnTo>
                  <a:cubicBezTo>
                    <a:pt x="2589" y="105646"/>
                    <a:pt x="267049" y="101849"/>
                    <a:pt x="267049" y="101849"/>
                  </a:cubicBezTo>
                  <a:lnTo>
                    <a:pt x="267049" y="100411"/>
                  </a:lnTo>
                  <a:close/>
                  <a:moveTo>
                    <a:pt x="5121" y="53858"/>
                  </a:moveTo>
                  <a:lnTo>
                    <a:pt x="271178" y="57022"/>
                  </a:lnTo>
                  <a:lnTo>
                    <a:pt x="271178" y="55584"/>
                  </a:lnTo>
                  <a:cubicBezTo>
                    <a:pt x="271178" y="55584"/>
                    <a:pt x="5135" y="52420"/>
                    <a:pt x="5135" y="52420"/>
                  </a:cubicBezTo>
                  <a:lnTo>
                    <a:pt x="5135" y="53858"/>
                  </a:lnTo>
                  <a:close/>
                  <a:moveTo>
                    <a:pt x="5164" y="0"/>
                  </a:moveTo>
                  <a:lnTo>
                    <a:pt x="5107" y="1438"/>
                  </a:lnTo>
                  <a:lnTo>
                    <a:pt x="273710" y="12843"/>
                  </a:lnTo>
                  <a:lnTo>
                    <a:pt x="273767" y="11404"/>
                  </a:lnTo>
                  <a:lnTo>
                    <a:pt x="5164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Box 36">
            <a:extLst>
              <a:ext uri="{FF2B5EF4-FFF2-40B4-BE49-F238E27FC236}">
                <a16:creationId xmlns:a16="http://schemas.microsoft.com/office/drawing/2014/main" id="{73119B62-F490-ED16-A773-AF15CF3FC709}"/>
              </a:ext>
            </a:extLst>
          </p:cNvPr>
          <p:cNvSpPr txBox="1"/>
          <p:nvPr/>
        </p:nvSpPr>
        <p:spPr>
          <a:xfrm>
            <a:off x="2204053" y="2250689"/>
            <a:ext cx="1691640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noProof="1"/>
              <a:t>Lorem Ipsum</a:t>
            </a:r>
          </a:p>
        </p:txBody>
      </p:sp>
      <p:sp>
        <p:nvSpPr>
          <p:cNvPr id="20" name="TextBox 36">
            <a:extLst>
              <a:ext uri="{FF2B5EF4-FFF2-40B4-BE49-F238E27FC236}">
                <a16:creationId xmlns:a16="http://schemas.microsoft.com/office/drawing/2014/main" id="{BF56F345-5199-2305-EA44-2A91C8929D1A}"/>
              </a:ext>
            </a:extLst>
          </p:cNvPr>
          <p:cNvSpPr txBox="1"/>
          <p:nvPr/>
        </p:nvSpPr>
        <p:spPr>
          <a:xfrm>
            <a:off x="5826211" y="2250689"/>
            <a:ext cx="1691640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noProof="1"/>
              <a:t>Lorem Ipsum</a:t>
            </a:r>
          </a:p>
        </p:txBody>
      </p:sp>
      <p:sp>
        <p:nvSpPr>
          <p:cNvPr id="21" name="TextBox 36">
            <a:extLst>
              <a:ext uri="{FF2B5EF4-FFF2-40B4-BE49-F238E27FC236}">
                <a16:creationId xmlns:a16="http://schemas.microsoft.com/office/drawing/2014/main" id="{2525A0DA-1498-53CC-2693-6C57C33B6F43}"/>
              </a:ext>
            </a:extLst>
          </p:cNvPr>
          <p:cNvSpPr txBox="1"/>
          <p:nvPr/>
        </p:nvSpPr>
        <p:spPr>
          <a:xfrm>
            <a:off x="9412927" y="2250689"/>
            <a:ext cx="1691640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noProof="1"/>
              <a:t>Lorem Ipsum</a:t>
            </a:r>
          </a:p>
        </p:txBody>
      </p:sp>
      <p:sp>
        <p:nvSpPr>
          <p:cNvPr id="23" name="TextBox 65">
            <a:extLst>
              <a:ext uri="{FF2B5EF4-FFF2-40B4-BE49-F238E27FC236}">
                <a16:creationId xmlns:a16="http://schemas.microsoft.com/office/drawing/2014/main" id="{21F35B07-4611-AEC3-3EBC-6C076345C702}"/>
              </a:ext>
            </a:extLst>
          </p:cNvPr>
          <p:cNvSpPr txBox="1"/>
          <p:nvPr/>
        </p:nvSpPr>
        <p:spPr>
          <a:xfrm>
            <a:off x="1526970" y="3540164"/>
            <a:ext cx="2041331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24" name="TextBox 65">
            <a:extLst>
              <a:ext uri="{FF2B5EF4-FFF2-40B4-BE49-F238E27FC236}">
                <a16:creationId xmlns:a16="http://schemas.microsoft.com/office/drawing/2014/main" id="{FA4F9A5F-EC58-7009-E3D1-BB120E5FA0F5}"/>
              </a:ext>
            </a:extLst>
          </p:cNvPr>
          <p:cNvSpPr txBox="1"/>
          <p:nvPr/>
        </p:nvSpPr>
        <p:spPr>
          <a:xfrm>
            <a:off x="5106598" y="3540164"/>
            <a:ext cx="2041331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25" name="TextBox 65">
            <a:extLst>
              <a:ext uri="{FF2B5EF4-FFF2-40B4-BE49-F238E27FC236}">
                <a16:creationId xmlns:a16="http://schemas.microsoft.com/office/drawing/2014/main" id="{66821152-DA83-E906-55C8-E18F4C0B24C0}"/>
              </a:ext>
            </a:extLst>
          </p:cNvPr>
          <p:cNvSpPr txBox="1"/>
          <p:nvPr/>
        </p:nvSpPr>
        <p:spPr>
          <a:xfrm>
            <a:off x="8672049" y="3540164"/>
            <a:ext cx="2041331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18050D7-A051-E820-33FD-67EE34D087A4}"/>
              </a:ext>
            </a:extLst>
          </p:cNvPr>
          <p:cNvGrpSpPr/>
          <p:nvPr/>
        </p:nvGrpSpPr>
        <p:grpSpPr>
          <a:xfrm>
            <a:off x="953664" y="2028483"/>
            <a:ext cx="1321353" cy="839442"/>
            <a:chOff x="953664" y="2028483"/>
            <a:chExt cx="1321353" cy="839442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22DE43E-8F4A-2D04-E95D-1ACC36571713}"/>
                </a:ext>
              </a:extLst>
            </p:cNvPr>
            <p:cNvSpPr/>
            <p:nvPr/>
          </p:nvSpPr>
          <p:spPr>
            <a:xfrm>
              <a:off x="1561901" y="2117906"/>
              <a:ext cx="713116" cy="678611"/>
            </a:xfrm>
            <a:custGeom>
              <a:avLst/>
              <a:gdLst>
                <a:gd name="csX0" fmla="*/ 0 w 635479"/>
                <a:gd name="csY0" fmla="*/ 454325 h 460076"/>
                <a:gd name="csX1" fmla="*/ 635479 w 635479"/>
                <a:gd name="csY1" fmla="*/ 460076 h 460076"/>
                <a:gd name="csX2" fmla="*/ 483079 w 635479"/>
                <a:gd name="csY2" fmla="*/ 0 h 460076"/>
                <a:gd name="csX3" fmla="*/ 0 w 635479"/>
                <a:gd name="csY3" fmla="*/ 454325 h 460076"/>
                <a:gd name="csX0" fmla="*/ 0 w 695864"/>
                <a:gd name="csY0" fmla="*/ 497457 h 497457"/>
                <a:gd name="csX1" fmla="*/ 695864 w 695864"/>
                <a:gd name="csY1" fmla="*/ 460076 h 497457"/>
                <a:gd name="csX2" fmla="*/ 543464 w 695864"/>
                <a:gd name="csY2" fmla="*/ 0 h 497457"/>
                <a:gd name="csX3" fmla="*/ 0 w 695864"/>
                <a:gd name="csY3" fmla="*/ 497457 h 497457"/>
                <a:gd name="csX0" fmla="*/ 0 w 707366"/>
                <a:gd name="csY0" fmla="*/ 460076 h 460076"/>
                <a:gd name="csX1" fmla="*/ 707366 w 707366"/>
                <a:gd name="csY1" fmla="*/ 460076 h 460076"/>
                <a:gd name="csX2" fmla="*/ 554966 w 707366"/>
                <a:gd name="csY2" fmla="*/ 0 h 460076"/>
                <a:gd name="csX3" fmla="*/ 0 w 707366"/>
                <a:gd name="csY3" fmla="*/ 460076 h 460076"/>
                <a:gd name="csX0" fmla="*/ 0 w 707366"/>
                <a:gd name="csY0" fmla="*/ 554967 h 554967"/>
                <a:gd name="csX1" fmla="*/ 707366 w 707366"/>
                <a:gd name="csY1" fmla="*/ 554967 h 554967"/>
                <a:gd name="csX2" fmla="*/ 560717 w 707366"/>
                <a:gd name="csY2" fmla="*/ 0 h 554967"/>
                <a:gd name="csX3" fmla="*/ 0 w 707366"/>
                <a:gd name="csY3" fmla="*/ 554967 h 554967"/>
                <a:gd name="csX0" fmla="*/ 0 w 707366"/>
                <a:gd name="csY0" fmla="*/ 580846 h 580846"/>
                <a:gd name="csX1" fmla="*/ 707366 w 707366"/>
                <a:gd name="csY1" fmla="*/ 580846 h 580846"/>
                <a:gd name="csX2" fmla="*/ 526211 w 707366"/>
                <a:gd name="csY2" fmla="*/ 0 h 580846"/>
                <a:gd name="csX3" fmla="*/ 0 w 707366"/>
                <a:gd name="csY3" fmla="*/ 580846 h 580846"/>
                <a:gd name="csX0" fmla="*/ 0 w 707366"/>
                <a:gd name="csY0" fmla="*/ 589472 h 589472"/>
                <a:gd name="csX1" fmla="*/ 707366 w 707366"/>
                <a:gd name="csY1" fmla="*/ 580846 h 589472"/>
                <a:gd name="csX2" fmla="*/ 526211 w 707366"/>
                <a:gd name="csY2" fmla="*/ 0 h 589472"/>
                <a:gd name="csX3" fmla="*/ 0 w 707366"/>
                <a:gd name="csY3" fmla="*/ 589472 h 589472"/>
                <a:gd name="csX0" fmla="*/ 0 w 710241"/>
                <a:gd name="csY0" fmla="*/ 566468 h 580846"/>
                <a:gd name="csX1" fmla="*/ 710241 w 710241"/>
                <a:gd name="csY1" fmla="*/ 580846 h 580846"/>
                <a:gd name="csX2" fmla="*/ 529086 w 710241"/>
                <a:gd name="csY2" fmla="*/ 0 h 580846"/>
                <a:gd name="csX3" fmla="*/ 0 w 710241"/>
                <a:gd name="csY3" fmla="*/ 566468 h 580846"/>
                <a:gd name="csX0" fmla="*/ 0 w 713116"/>
                <a:gd name="csY0" fmla="*/ 661359 h 661359"/>
                <a:gd name="csX1" fmla="*/ 713116 w 713116"/>
                <a:gd name="csY1" fmla="*/ 580846 h 661359"/>
                <a:gd name="csX2" fmla="*/ 531961 w 713116"/>
                <a:gd name="csY2" fmla="*/ 0 h 661359"/>
                <a:gd name="csX3" fmla="*/ 0 w 713116"/>
                <a:gd name="csY3" fmla="*/ 661359 h 661359"/>
                <a:gd name="csX0" fmla="*/ 0 w 718867"/>
                <a:gd name="csY0" fmla="*/ 641230 h 641230"/>
                <a:gd name="csX1" fmla="*/ 718867 w 718867"/>
                <a:gd name="csY1" fmla="*/ 580846 h 641230"/>
                <a:gd name="csX2" fmla="*/ 537712 w 718867"/>
                <a:gd name="csY2" fmla="*/ 0 h 641230"/>
                <a:gd name="csX3" fmla="*/ 0 w 718867"/>
                <a:gd name="csY3" fmla="*/ 641230 h 641230"/>
                <a:gd name="csX0" fmla="*/ 0 w 713116"/>
                <a:gd name="csY0" fmla="*/ 641230 h 641230"/>
                <a:gd name="csX1" fmla="*/ 713116 w 713116"/>
                <a:gd name="csY1" fmla="*/ 598099 h 641230"/>
                <a:gd name="csX2" fmla="*/ 537712 w 713116"/>
                <a:gd name="csY2" fmla="*/ 0 h 641230"/>
                <a:gd name="csX3" fmla="*/ 0 w 713116"/>
                <a:gd name="csY3" fmla="*/ 641230 h 641230"/>
                <a:gd name="csX0" fmla="*/ 0 w 713116"/>
                <a:gd name="csY0" fmla="*/ 678611 h 678611"/>
                <a:gd name="csX1" fmla="*/ 713116 w 713116"/>
                <a:gd name="csY1" fmla="*/ 635480 h 678611"/>
                <a:gd name="csX2" fmla="*/ 569342 w 713116"/>
                <a:gd name="csY2" fmla="*/ 0 h 678611"/>
                <a:gd name="csX3" fmla="*/ 0 w 713116"/>
                <a:gd name="csY3" fmla="*/ 678611 h 6786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713116" h="678611">
                  <a:moveTo>
                    <a:pt x="0" y="678611"/>
                  </a:moveTo>
                  <a:lnTo>
                    <a:pt x="713116" y="635480"/>
                  </a:lnTo>
                  <a:lnTo>
                    <a:pt x="569342" y="0"/>
                  </a:lnTo>
                  <a:lnTo>
                    <a:pt x="0" y="678611"/>
                  </a:lnTo>
                  <a:close/>
                </a:path>
              </a:pathLst>
            </a:custGeom>
            <a:effectLst>
              <a:outerShdw blurRad="50800" dist="127000" dir="2700000" algn="tl" rotWithShape="0">
                <a:prstClr val="black">
                  <a:alpha val="36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E465073A-E6F1-E272-6E48-AB748290AA30}"/>
                </a:ext>
              </a:extLst>
            </p:cNvPr>
            <p:cNvGrpSpPr/>
            <p:nvPr/>
          </p:nvGrpSpPr>
          <p:grpSpPr>
            <a:xfrm>
              <a:off x="953664" y="2028483"/>
              <a:ext cx="1310033" cy="839442"/>
              <a:chOff x="953664" y="2028483"/>
              <a:chExt cx="1310033" cy="839442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8E2208EE-E953-FFBF-F059-88486F62BEDC}"/>
                  </a:ext>
                </a:extLst>
              </p:cNvPr>
              <p:cNvSpPr/>
              <p:nvPr/>
            </p:nvSpPr>
            <p:spPr>
              <a:xfrm rot="21050400">
                <a:off x="1424024" y="2028483"/>
                <a:ext cx="839673" cy="839442"/>
              </a:xfrm>
              <a:prstGeom prst="rect">
                <a:avLst/>
              </a:prstGeom>
              <a:solidFill>
                <a:schemeClr val="accent4"/>
              </a:solidFill>
              <a:ln w="1439" cap="flat">
                <a:noFill/>
                <a:prstDash val="solid"/>
                <a:miter/>
              </a:ln>
            </p:spPr>
            <p:txBody>
              <a:bodyPr lIns="228600" anchor="ctr"/>
              <a:lstStyle/>
              <a:p>
                <a:r>
                  <a:rPr lang="fr-FR" sz="3600" b="1" dirty="0">
                    <a:solidFill>
                      <a:schemeClr val="bg1"/>
                    </a:solidFill>
                  </a:rPr>
                  <a:t>01</a:t>
                </a:r>
                <a:endParaRPr lang="fr-FR" sz="3600" dirty="0"/>
              </a:p>
            </p:txBody>
          </p:sp>
          <p:sp>
            <p:nvSpPr>
              <p:cNvPr id="30" name="Forme libre 506">
                <a:extLst>
                  <a:ext uri="{FF2B5EF4-FFF2-40B4-BE49-F238E27FC236}">
                    <a16:creationId xmlns:a16="http://schemas.microsoft.com/office/drawing/2014/main" id="{8A232320-EBB3-9DF5-4B4A-D53FFC1E753E}"/>
                  </a:ext>
                </a:extLst>
              </p:cNvPr>
              <p:cNvSpPr/>
              <p:nvPr/>
            </p:nvSpPr>
            <p:spPr>
              <a:xfrm>
                <a:off x="953664" y="2290325"/>
                <a:ext cx="655788" cy="310773"/>
              </a:xfrm>
              <a:custGeom>
                <a:avLst/>
                <a:gdLst>
                  <a:gd name="csX0" fmla="*/ 73926 w 73926"/>
                  <a:gd name="csY0" fmla="*/ 14007 h 35033"/>
                  <a:gd name="csX1" fmla="*/ 71625 w 73926"/>
                  <a:gd name="csY1" fmla="*/ 19544 h 35033"/>
                  <a:gd name="csX2" fmla="*/ 65381 w 73926"/>
                  <a:gd name="csY2" fmla="*/ 25786 h 35033"/>
                  <a:gd name="csX3" fmla="*/ 59843 w 73926"/>
                  <a:gd name="csY3" fmla="*/ 28087 h 35033"/>
                  <a:gd name="csX4" fmla="*/ 22700 w 73926"/>
                  <a:gd name="csY4" fmla="*/ 28087 h 35033"/>
                  <a:gd name="csX5" fmla="*/ 22700 w 73926"/>
                  <a:gd name="csY5" fmla="*/ 24074 h 35033"/>
                  <a:gd name="csX6" fmla="*/ 59843 w 73926"/>
                  <a:gd name="csY6" fmla="*/ 24074 h 35033"/>
                  <a:gd name="csX7" fmla="*/ 62547 w 73926"/>
                  <a:gd name="csY7" fmla="*/ 22953 h 35033"/>
                  <a:gd name="csX8" fmla="*/ 68791 w 73926"/>
                  <a:gd name="csY8" fmla="*/ 16711 h 35033"/>
                  <a:gd name="csX9" fmla="*/ 68791 w 73926"/>
                  <a:gd name="csY9" fmla="*/ 11304 h 35033"/>
                  <a:gd name="csX10" fmla="*/ 62619 w 73926"/>
                  <a:gd name="csY10" fmla="*/ 5134 h 35033"/>
                  <a:gd name="csX11" fmla="*/ 59915 w 73926"/>
                  <a:gd name="csY11" fmla="*/ 4012 h 35033"/>
                  <a:gd name="csX12" fmla="*/ 7840 w 73926"/>
                  <a:gd name="csY12" fmla="*/ 4012 h 35033"/>
                  <a:gd name="csX13" fmla="*/ 4014 w 73926"/>
                  <a:gd name="csY13" fmla="*/ 7838 h 35033"/>
                  <a:gd name="csX14" fmla="*/ 4014 w 73926"/>
                  <a:gd name="csY14" fmla="*/ 27195 h 35033"/>
                  <a:gd name="csX15" fmla="*/ 7840 w 73926"/>
                  <a:gd name="csY15" fmla="*/ 31021 h 35033"/>
                  <a:gd name="csX16" fmla="*/ 14256 w 73926"/>
                  <a:gd name="csY16" fmla="*/ 31021 h 35033"/>
                  <a:gd name="csX17" fmla="*/ 14256 w 73926"/>
                  <a:gd name="csY17" fmla="*/ 35033 h 35033"/>
                  <a:gd name="csX18" fmla="*/ 7840 w 73926"/>
                  <a:gd name="csY18" fmla="*/ 35033 h 35033"/>
                  <a:gd name="csX19" fmla="*/ 0 w 73926"/>
                  <a:gd name="csY19" fmla="*/ 27195 h 35033"/>
                  <a:gd name="csX20" fmla="*/ 0 w 73926"/>
                  <a:gd name="csY20" fmla="*/ 7838 h 35033"/>
                  <a:gd name="csX21" fmla="*/ 7840 w 73926"/>
                  <a:gd name="csY21" fmla="*/ 0 h 35033"/>
                  <a:gd name="csX22" fmla="*/ 59915 w 73926"/>
                  <a:gd name="csY22" fmla="*/ 0 h 35033"/>
                  <a:gd name="csX23" fmla="*/ 65453 w 73926"/>
                  <a:gd name="csY23" fmla="*/ 2301 h 35033"/>
                  <a:gd name="csX24" fmla="*/ 71625 w 73926"/>
                  <a:gd name="csY24" fmla="*/ 8471 h 35033"/>
                  <a:gd name="csX25" fmla="*/ 73926 w 73926"/>
                  <a:gd name="csY25" fmla="*/ 14007 h 3503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73926" h="35033">
                    <a:moveTo>
                      <a:pt x="73926" y="14007"/>
                    </a:moveTo>
                    <a:cubicBezTo>
                      <a:pt x="73926" y="16107"/>
                      <a:pt x="73106" y="18063"/>
                      <a:pt x="71625" y="19544"/>
                    </a:cubicBezTo>
                    <a:lnTo>
                      <a:pt x="65381" y="25786"/>
                    </a:lnTo>
                    <a:cubicBezTo>
                      <a:pt x="63900" y="27267"/>
                      <a:pt x="61929" y="28087"/>
                      <a:pt x="59843" y="28087"/>
                    </a:cubicBezTo>
                    <a:lnTo>
                      <a:pt x="22700" y="28087"/>
                    </a:lnTo>
                    <a:lnTo>
                      <a:pt x="22700" y="24074"/>
                    </a:lnTo>
                    <a:lnTo>
                      <a:pt x="59843" y="24074"/>
                    </a:lnTo>
                    <a:cubicBezTo>
                      <a:pt x="60864" y="24074"/>
                      <a:pt x="61828" y="23672"/>
                      <a:pt x="62547" y="22953"/>
                    </a:cubicBezTo>
                    <a:lnTo>
                      <a:pt x="68791" y="16711"/>
                    </a:lnTo>
                    <a:cubicBezTo>
                      <a:pt x="70244" y="15259"/>
                      <a:pt x="70244" y="12742"/>
                      <a:pt x="68791" y="11304"/>
                    </a:cubicBezTo>
                    <a:lnTo>
                      <a:pt x="62619" y="5134"/>
                    </a:lnTo>
                    <a:cubicBezTo>
                      <a:pt x="61900" y="4415"/>
                      <a:pt x="60936" y="4012"/>
                      <a:pt x="59915" y="4012"/>
                    </a:cubicBezTo>
                    <a:lnTo>
                      <a:pt x="7840" y="4012"/>
                    </a:lnTo>
                    <a:cubicBezTo>
                      <a:pt x="5725" y="4012"/>
                      <a:pt x="4014" y="5724"/>
                      <a:pt x="4014" y="7838"/>
                    </a:cubicBezTo>
                    <a:lnTo>
                      <a:pt x="4014" y="27195"/>
                    </a:lnTo>
                    <a:cubicBezTo>
                      <a:pt x="4014" y="29309"/>
                      <a:pt x="5725" y="31021"/>
                      <a:pt x="7840" y="31021"/>
                    </a:cubicBezTo>
                    <a:lnTo>
                      <a:pt x="14256" y="31021"/>
                    </a:lnTo>
                    <a:lnTo>
                      <a:pt x="14256" y="35033"/>
                    </a:lnTo>
                    <a:lnTo>
                      <a:pt x="7840" y="35033"/>
                    </a:lnTo>
                    <a:cubicBezTo>
                      <a:pt x="3524" y="35033"/>
                      <a:pt x="0" y="31524"/>
                      <a:pt x="0" y="27195"/>
                    </a:cubicBezTo>
                    <a:lnTo>
                      <a:pt x="0" y="7838"/>
                    </a:lnTo>
                    <a:cubicBezTo>
                      <a:pt x="0" y="3523"/>
                      <a:pt x="3510" y="0"/>
                      <a:pt x="7840" y="0"/>
                    </a:cubicBezTo>
                    <a:lnTo>
                      <a:pt x="59915" y="0"/>
                    </a:lnTo>
                    <a:cubicBezTo>
                      <a:pt x="62015" y="0"/>
                      <a:pt x="63972" y="820"/>
                      <a:pt x="65453" y="2301"/>
                    </a:cubicBezTo>
                    <a:lnTo>
                      <a:pt x="71625" y="8471"/>
                    </a:lnTo>
                    <a:cubicBezTo>
                      <a:pt x="73106" y="9952"/>
                      <a:pt x="73926" y="11922"/>
                      <a:pt x="73926" y="14007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DB5B149-F0B7-5362-F4AF-8E28A1832932}"/>
              </a:ext>
            </a:extLst>
          </p:cNvPr>
          <p:cNvGrpSpPr/>
          <p:nvPr/>
        </p:nvGrpSpPr>
        <p:grpSpPr>
          <a:xfrm>
            <a:off x="4557129" y="2028829"/>
            <a:ext cx="1321353" cy="839442"/>
            <a:chOff x="953664" y="2028483"/>
            <a:chExt cx="1321353" cy="839442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9D487BA-7568-66EE-6911-1C16A5008D98}"/>
                </a:ext>
              </a:extLst>
            </p:cNvPr>
            <p:cNvSpPr/>
            <p:nvPr/>
          </p:nvSpPr>
          <p:spPr>
            <a:xfrm>
              <a:off x="1561901" y="2117906"/>
              <a:ext cx="713116" cy="678611"/>
            </a:xfrm>
            <a:custGeom>
              <a:avLst/>
              <a:gdLst>
                <a:gd name="csX0" fmla="*/ 0 w 635479"/>
                <a:gd name="csY0" fmla="*/ 454325 h 460076"/>
                <a:gd name="csX1" fmla="*/ 635479 w 635479"/>
                <a:gd name="csY1" fmla="*/ 460076 h 460076"/>
                <a:gd name="csX2" fmla="*/ 483079 w 635479"/>
                <a:gd name="csY2" fmla="*/ 0 h 460076"/>
                <a:gd name="csX3" fmla="*/ 0 w 635479"/>
                <a:gd name="csY3" fmla="*/ 454325 h 460076"/>
                <a:gd name="csX0" fmla="*/ 0 w 695864"/>
                <a:gd name="csY0" fmla="*/ 497457 h 497457"/>
                <a:gd name="csX1" fmla="*/ 695864 w 695864"/>
                <a:gd name="csY1" fmla="*/ 460076 h 497457"/>
                <a:gd name="csX2" fmla="*/ 543464 w 695864"/>
                <a:gd name="csY2" fmla="*/ 0 h 497457"/>
                <a:gd name="csX3" fmla="*/ 0 w 695864"/>
                <a:gd name="csY3" fmla="*/ 497457 h 497457"/>
                <a:gd name="csX0" fmla="*/ 0 w 707366"/>
                <a:gd name="csY0" fmla="*/ 460076 h 460076"/>
                <a:gd name="csX1" fmla="*/ 707366 w 707366"/>
                <a:gd name="csY1" fmla="*/ 460076 h 460076"/>
                <a:gd name="csX2" fmla="*/ 554966 w 707366"/>
                <a:gd name="csY2" fmla="*/ 0 h 460076"/>
                <a:gd name="csX3" fmla="*/ 0 w 707366"/>
                <a:gd name="csY3" fmla="*/ 460076 h 460076"/>
                <a:gd name="csX0" fmla="*/ 0 w 707366"/>
                <a:gd name="csY0" fmla="*/ 554967 h 554967"/>
                <a:gd name="csX1" fmla="*/ 707366 w 707366"/>
                <a:gd name="csY1" fmla="*/ 554967 h 554967"/>
                <a:gd name="csX2" fmla="*/ 560717 w 707366"/>
                <a:gd name="csY2" fmla="*/ 0 h 554967"/>
                <a:gd name="csX3" fmla="*/ 0 w 707366"/>
                <a:gd name="csY3" fmla="*/ 554967 h 554967"/>
                <a:gd name="csX0" fmla="*/ 0 w 707366"/>
                <a:gd name="csY0" fmla="*/ 580846 h 580846"/>
                <a:gd name="csX1" fmla="*/ 707366 w 707366"/>
                <a:gd name="csY1" fmla="*/ 580846 h 580846"/>
                <a:gd name="csX2" fmla="*/ 526211 w 707366"/>
                <a:gd name="csY2" fmla="*/ 0 h 580846"/>
                <a:gd name="csX3" fmla="*/ 0 w 707366"/>
                <a:gd name="csY3" fmla="*/ 580846 h 580846"/>
                <a:gd name="csX0" fmla="*/ 0 w 707366"/>
                <a:gd name="csY0" fmla="*/ 589472 h 589472"/>
                <a:gd name="csX1" fmla="*/ 707366 w 707366"/>
                <a:gd name="csY1" fmla="*/ 580846 h 589472"/>
                <a:gd name="csX2" fmla="*/ 526211 w 707366"/>
                <a:gd name="csY2" fmla="*/ 0 h 589472"/>
                <a:gd name="csX3" fmla="*/ 0 w 707366"/>
                <a:gd name="csY3" fmla="*/ 589472 h 589472"/>
                <a:gd name="csX0" fmla="*/ 0 w 710241"/>
                <a:gd name="csY0" fmla="*/ 566468 h 580846"/>
                <a:gd name="csX1" fmla="*/ 710241 w 710241"/>
                <a:gd name="csY1" fmla="*/ 580846 h 580846"/>
                <a:gd name="csX2" fmla="*/ 529086 w 710241"/>
                <a:gd name="csY2" fmla="*/ 0 h 580846"/>
                <a:gd name="csX3" fmla="*/ 0 w 710241"/>
                <a:gd name="csY3" fmla="*/ 566468 h 580846"/>
                <a:gd name="csX0" fmla="*/ 0 w 713116"/>
                <a:gd name="csY0" fmla="*/ 661359 h 661359"/>
                <a:gd name="csX1" fmla="*/ 713116 w 713116"/>
                <a:gd name="csY1" fmla="*/ 580846 h 661359"/>
                <a:gd name="csX2" fmla="*/ 531961 w 713116"/>
                <a:gd name="csY2" fmla="*/ 0 h 661359"/>
                <a:gd name="csX3" fmla="*/ 0 w 713116"/>
                <a:gd name="csY3" fmla="*/ 661359 h 661359"/>
                <a:gd name="csX0" fmla="*/ 0 w 718867"/>
                <a:gd name="csY0" fmla="*/ 641230 h 641230"/>
                <a:gd name="csX1" fmla="*/ 718867 w 718867"/>
                <a:gd name="csY1" fmla="*/ 580846 h 641230"/>
                <a:gd name="csX2" fmla="*/ 537712 w 718867"/>
                <a:gd name="csY2" fmla="*/ 0 h 641230"/>
                <a:gd name="csX3" fmla="*/ 0 w 718867"/>
                <a:gd name="csY3" fmla="*/ 641230 h 641230"/>
                <a:gd name="csX0" fmla="*/ 0 w 713116"/>
                <a:gd name="csY0" fmla="*/ 641230 h 641230"/>
                <a:gd name="csX1" fmla="*/ 713116 w 713116"/>
                <a:gd name="csY1" fmla="*/ 598099 h 641230"/>
                <a:gd name="csX2" fmla="*/ 537712 w 713116"/>
                <a:gd name="csY2" fmla="*/ 0 h 641230"/>
                <a:gd name="csX3" fmla="*/ 0 w 713116"/>
                <a:gd name="csY3" fmla="*/ 641230 h 641230"/>
                <a:gd name="csX0" fmla="*/ 0 w 713116"/>
                <a:gd name="csY0" fmla="*/ 678611 h 678611"/>
                <a:gd name="csX1" fmla="*/ 713116 w 713116"/>
                <a:gd name="csY1" fmla="*/ 635480 h 678611"/>
                <a:gd name="csX2" fmla="*/ 569342 w 713116"/>
                <a:gd name="csY2" fmla="*/ 0 h 678611"/>
                <a:gd name="csX3" fmla="*/ 0 w 713116"/>
                <a:gd name="csY3" fmla="*/ 678611 h 6786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713116" h="678611">
                  <a:moveTo>
                    <a:pt x="0" y="678611"/>
                  </a:moveTo>
                  <a:lnTo>
                    <a:pt x="713116" y="635480"/>
                  </a:lnTo>
                  <a:lnTo>
                    <a:pt x="569342" y="0"/>
                  </a:lnTo>
                  <a:lnTo>
                    <a:pt x="0" y="678611"/>
                  </a:lnTo>
                  <a:close/>
                </a:path>
              </a:pathLst>
            </a:custGeom>
            <a:effectLst>
              <a:outerShdw blurRad="50800" dist="127000" dir="2700000" algn="tl" rotWithShape="0">
                <a:prstClr val="black">
                  <a:alpha val="36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81BE0E4-E8F8-DD84-910B-DF2FDEA485A9}"/>
                </a:ext>
              </a:extLst>
            </p:cNvPr>
            <p:cNvGrpSpPr/>
            <p:nvPr/>
          </p:nvGrpSpPr>
          <p:grpSpPr>
            <a:xfrm>
              <a:off x="953664" y="2028483"/>
              <a:ext cx="1310033" cy="839442"/>
              <a:chOff x="953664" y="2028483"/>
              <a:chExt cx="1310033" cy="839442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07C1BE1E-30A5-CB24-EE08-902C38F28265}"/>
                  </a:ext>
                </a:extLst>
              </p:cNvPr>
              <p:cNvSpPr/>
              <p:nvPr/>
            </p:nvSpPr>
            <p:spPr>
              <a:xfrm rot="21050400">
                <a:off x="1424024" y="2028483"/>
                <a:ext cx="839673" cy="839442"/>
              </a:xfrm>
              <a:prstGeom prst="rect">
                <a:avLst/>
              </a:prstGeom>
              <a:solidFill>
                <a:schemeClr val="accent5"/>
              </a:solidFill>
              <a:ln w="1439" cap="flat">
                <a:noFill/>
                <a:prstDash val="solid"/>
                <a:miter/>
              </a:ln>
            </p:spPr>
            <p:txBody>
              <a:bodyPr lIns="228600" anchor="ctr"/>
              <a:lstStyle/>
              <a:p>
                <a:r>
                  <a:rPr lang="fr-FR" sz="3600" b="1" dirty="0">
                    <a:solidFill>
                      <a:schemeClr val="bg1"/>
                    </a:solidFill>
                  </a:rPr>
                  <a:t>02</a:t>
                </a:r>
                <a:endParaRPr lang="fr-FR" sz="3600" dirty="0"/>
              </a:p>
            </p:txBody>
          </p:sp>
          <p:sp>
            <p:nvSpPr>
              <p:cNvPr id="41" name="Forme libre 506">
                <a:extLst>
                  <a:ext uri="{FF2B5EF4-FFF2-40B4-BE49-F238E27FC236}">
                    <a16:creationId xmlns:a16="http://schemas.microsoft.com/office/drawing/2014/main" id="{6E81CC1F-AEA0-B960-E5B6-A4E35ED2D06D}"/>
                  </a:ext>
                </a:extLst>
              </p:cNvPr>
              <p:cNvSpPr/>
              <p:nvPr/>
            </p:nvSpPr>
            <p:spPr>
              <a:xfrm>
                <a:off x="953664" y="2290325"/>
                <a:ext cx="655788" cy="310773"/>
              </a:xfrm>
              <a:custGeom>
                <a:avLst/>
                <a:gdLst>
                  <a:gd name="csX0" fmla="*/ 73926 w 73926"/>
                  <a:gd name="csY0" fmla="*/ 14007 h 35033"/>
                  <a:gd name="csX1" fmla="*/ 71625 w 73926"/>
                  <a:gd name="csY1" fmla="*/ 19544 h 35033"/>
                  <a:gd name="csX2" fmla="*/ 65381 w 73926"/>
                  <a:gd name="csY2" fmla="*/ 25786 h 35033"/>
                  <a:gd name="csX3" fmla="*/ 59843 w 73926"/>
                  <a:gd name="csY3" fmla="*/ 28087 h 35033"/>
                  <a:gd name="csX4" fmla="*/ 22700 w 73926"/>
                  <a:gd name="csY4" fmla="*/ 28087 h 35033"/>
                  <a:gd name="csX5" fmla="*/ 22700 w 73926"/>
                  <a:gd name="csY5" fmla="*/ 24074 h 35033"/>
                  <a:gd name="csX6" fmla="*/ 59843 w 73926"/>
                  <a:gd name="csY6" fmla="*/ 24074 h 35033"/>
                  <a:gd name="csX7" fmla="*/ 62547 w 73926"/>
                  <a:gd name="csY7" fmla="*/ 22953 h 35033"/>
                  <a:gd name="csX8" fmla="*/ 68791 w 73926"/>
                  <a:gd name="csY8" fmla="*/ 16711 h 35033"/>
                  <a:gd name="csX9" fmla="*/ 68791 w 73926"/>
                  <a:gd name="csY9" fmla="*/ 11304 h 35033"/>
                  <a:gd name="csX10" fmla="*/ 62619 w 73926"/>
                  <a:gd name="csY10" fmla="*/ 5134 h 35033"/>
                  <a:gd name="csX11" fmla="*/ 59915 w 73926"/>
                  <a:gd name="csY11" fmla="*/ 4012 h 35033"/>
                  <a:gd name="csX12" fmla="*/ 7840 w 73926"/>
                  <a:gd name="csY12" fmla="*/ 4012 h 35033"/>
                  <a:gd name="csX13" fmla="*/ 4014 w 73926"/>
                  <a:gd name="csY13" fmla="*/ 7838 h 35033"/>
                  <a:gd name="csX14" fmla="*/ 4014 w 73926"/>
                  <a:gd name="csY14" fmla="*/ 27195 h 35033"/>
                  <a:gd name="csX15" fmla="*/ 7840 w 73926"/>
                  <a:gd name="csY15" fmla="*/ 31021 h 35033"/>
                  <a:gd name="csX16" fmla="*/ 14256 w 73926"/>
                  <a:gd name="csY16" fmla="*/ 31021 h 35033"/>
                  <a:gd name="csX17" fmla="*/ 14256 w 73926"/>
                  <a:gd name="csY17" fmla="*/ 35033 h 35033"/>
                  <a:gd name="csX18" fmla="*/ 7840 w 73926"/>
                  <a:gd name="csY18" fmla="*/ 35033 h 35033"/>
                  <a:gd name="csX19" fmla="*/ 0 w 73926"/>
                  <a:gd name="csY19" fmla="*/ 27195 h 35033"/>
                  <a:gd name="csX20" fmla="*/ 0 w 73926"/>
                  <a:gd name="csY20" fmla="*/ 7838 h 35033"/>
                  <a:gd name="csX21" fmla="*/ 7840 w 73926"/>
                  <a:gd name="csY21" fmla="*/ 0 h 35033"/>
                  <a:gd name="csX22" fmla="*/ 59915 w 73926"/>
                  <a:gd name="csY22" fmla="*/ 0 h 35033"/>
                  <a:gd name="csX23" fmla="*/ 65453 w 73926"/>
                  <a:gd name="csY23" fmla="*/ 2301 h 35033"/>
                  <a:gd name="csX24" fmla="*/ 71625 w 73926"/>
                  <a:gd name="csY24" fmla="*/ 8471 h 35033"/>
                  <a:gd name="csX25" fmla="*/ 73926 w 73926"/>
                  <a:gd name="csY25" fmla="*/ 14007 h 3503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73926" h="35033">
                    <a:moveTo>
                      <a:pt x="73926" y="14007"/>
                    </a:moveTo>
                    <a:cubicBezTo>
                      <a:pt x="73926" y="16107"/>
                      <a:pt x="73106" y="18063"/>
                      <a:pt x="71625" y="19544"/>
                    </a:cubicBezTo>
                    <a:lnTo>
                      <a:pt x="65381" y="25786"/>
                    </a:lnTo>
                    <a:cubicBezTo>
                      <a:pt x="63900" y="27267"/>
                      <a:pt x="61929" y="28087"/>
                      <a:pt x="59843" y="28087"/>
                    </a:cubicBezTo>
                    <a:lnTo>
                      <a:pt x="22700" y="28087"/>
                    </a:lnTo>
                    <a:lnTo>
                      <a:pt x="22700" y="24074"/>
                    </a:lnTo>
                    <a:lnTo>
                      <a:pt x="59843" y="24074"/>
                    </a:lnTo>
                    <a:cubicBezTo>
                      <a:pt x="60864" y="24074"/>
                      <a:pt x="61828" y="23672"/>
                      <a:pt x="62547" y="22953"/>
                    </a:cubicBezTo>
                    <a:lnTo>
                      <a:pt x="68791" y="16711"/>
                    </a:lnTo>
                    <a:cubicBezTo>
                      <a:pt x="70244" y="15259"/>
                      <a:pt x="70244" y="12742"/>
                      <a:pt x="68791" y="11304"/>
                    </a:cubicBezTo>
                    <a:lnTo>
                      <a:pt x="62619" y="5134"/>
                    </a:lnTo>
                    <a:cubicBezTo>
                      <a:pt x="61900" y="4415"/>
                      <a:pt x="60936" y="4012"/>
                      <a:pt x="59915" y="4012"/>
                    </a:cubicBezTo>
                    <a:lnTo>
                      <a:pt x="7840" y="4012"/>
                    </a:lnTo>
                    <a:cubicBezTo>
                      <a:pt x="5725" y="4012"/>
                      <a:pt x="4014" y="5724"/>
                      <a:pt x="4014" y="7838"/>
                    </a:cubicBezTo>
                    <a:lnTo>
                      <a:pt x="4014" y="27195"/>
                    </a:lnTo>
                    <a:cubicBezTo>
                      <a:pt x="4014" y="29309"/>
                      <a:pt x="5725" y="31021"/>
                      <a:pt x="7840" y="31021"/>
                    </a:cubicBezTo>
                    <a:lnTo>
                      <a:pt x="14256" y="31021"/>
                    </a:lnTo>
                    <a:lnTo>
                      <a:pt x="14256" y="35033"/>
                    </a:lnTo>
                    <a:lnTo>
                      <a:pt x="7840" y="35033"/>
                    </a:lnTo>
                    <a:cubicBezTo>
                      <a:pt x="3524" y="35033"/>
                      <a:pt x="0" y="31524"/>
                      <a:pt x="0" y="27195"/>
                    </a:cubicBezTo>
                    <a:lnTo>
                      <a:pt x="0" y="7838"/>
                    </a:lnTo>
                    <a:cubicBezTo>
                      <a:pt x="0" y="3523"/>
                      <a:pt x="3510" y="0"/>
                      <a:pt x="7840" y="0"/>
                    </a:cubicBezTo>
                    <a:lnTo>
                      <a:pt x="59915" y="0"/>
                    </a:lnTo>
                    <a:cubicBezTo>
                      <a:pt x="62015" y="0"/>
                      <a:pt x="63972" y="820"/>
                      <a:pt x="65453" y="2301"/>
                    </a:cubicBezTo>
                    <a:lnTo>
                      <a:pt x="71625" y="8471"/>
                    </a:lnTo>
                    <a:cubicBezTo>
                      <a:pt x="73106" y="9952"/>
                      <a:pt x="73926" y="11922"/>
                      <a:pt x="73926" y="14007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C72E9DC-4EBF-6E7E-AC1C-B40B82CF3FA9}"/>
              </a:ext>
            </a:extLst>
          </p:cNvPr>
          <p:cNvGrpSpPr/>
          <p:nvPr/>
        </p:nvGrpSpPr>
        <p:grpSpPr>
          <a:xfrm>
            <a:off x="8109808" y="2028971"/>
            <a:ext cx="1321353" cy="839442"/>
            <a:chOff x="953664" y="2028483"/>
            <a:chExt cx="1321353" cy="839442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E55C4190-790F-82FA-B63C-165600156C6C}"/>
                </a:ext>
              </a:extLst>
            </p:cNvPr>
            <p:cNvSpPr/>
            <p:nvPr/>
          </p:nvSpPr>
          <p:spPr>
            <a:xfrm>
              <a:off x="1561901" y="2117906"/>
              <a:ext cx="713116" cy="678611"/>
            </a:xfrm>
            <a:custGeom>
              <a:avLst/>
              <a:gdLst>
                <a:gd name="csX0" fmla="*/ 0 w 635479"/>
                <a:gd name="csY0" fmla="*/ 454325 h 460076"/>
                <a:gd name="csX1" fmla="*/ 635479 w 635479"/>
                <a:gd name="csY1" fmla="*/ 460076 h 460076"/>
                <a:gd name="csX2" fmla="*/ 483079 w 635479"/>
                <a:gd name="csY2" fmla="*/ 0 h 460076"/>
                <a:gd name="csX3" fmla="*/ 0 w 635479"/>
                <a:gd name="csY3" fmla="*/ 454325 h 460076"/>
                <a:gd name="csX0" fmla="*/ 0 w 695864"/>
                <a:gd name="csY0" fmla="*/ 497457 h 497457"/>
                <a:gd name="csX1" fmla="*/ 695864 w 695864"/>
                <a:gd name="csY1" fmla="*/ 460076 h 497457"/>
                <a:gd name="csX2" fmla="*/ 543464 w 695864"/>
                <a:gd name="csY2" fmla="*/ 0 h 497457"/>
                <a:gd name="csX3" fmla="*/ 0 w 695864"/>
                <a:gd name="csY3" fmla="*/ 497457 h 497457"/>
                <a:gd name="csX0" fmla="*/ 0 w 707366"/>
                <a:gd name="csY0" fmla="*/ 460076 h 460076"/>
                <a:gd name="csX1" fmla="*/ 707366 w 707366"/>
                <a:gd name="csY1" fmla="*/ 460076 h 460076"/>
                <a:gd name="csX2" fmla="*/ 554966 w 707366"/>
                <a:gd name="csY2" fmla="*/ 0 h 460076"/>
                <a:gd name="csX3" fmla="*/ 0 w 707366"/>
                <a:gd name="csY3" fmla="*/ 460076 h 460076"/>
                <a:gd name="csX0" fmla="*/ 0 w 707366"/>
                <a:gd name="csY0" fmla="*/ 554967 h 554967"/>
                <a:gd name="csX1" fmla="*/ 707366 w 707366"/>
                <a:gd name="csY1" fmla="*/ 554967 h 554967"/>
                <a:gd name="csX2" fmla="*/ 560717 w 707366"/>
                <a:gd name="csY2" fmla="*/ 0 h 554967"/>
                <a:gd name="csX3" fmla="*/ 0 w 707366"/>
                <a:gd name="csY3" fmla="*/ 554967 h 554967"/>
                <a:gd name="csX0" fmla="*/ 0 w 707366"/>
                <a:gd name="csY0" fmla="*/ 580846 h 580846"/>
                <a:gd name="csX1" fmla="*/ 707366 w 707366"/>
                <a:gd name="csY1" fmla="*/ 580846 h 580846"/>
                <a:gd name="csX2" fmla="*/ 526211 w 707366"/>
                <a:gd name="csY2" fmla="*/ 0 h 580846"/>
                <a:gd name="csX3" fmla="*/ 0 w 707366"/>
                <a:gd name="csY3" fmla="*/ 580846 h 580846"/>
                <a:gd name="csX0" fmla="*/ 0 w 707366"/>
                <a:gd name="csY0" fmla="*/ 589472 h 589472"/>
                <a:gd name="csX1" fmla="*/ 707366 w 707366"/>
                <a:gd name="csY1" fmla="*/ 580846 h 589472"/>
                <a:gd name="csX2" fmla="*/ 526211 w 707366"/>
                <a:gd name="csY2" fmla="*/ 0 h 589472"/>
                <a:gd name="csX3" fmla="*/ 0 w 707366"/>
                <a:gd name="csY3" fmla="*/ 589472 h 589472"/>
                <a:gd name="csX0" fmla="*/ 0 w 710241"/>
                <a:gd name="csY0" fmla="*/ 566468 h 580846"/>
                <a:gd name="csX1" fmla="*/ 710241 w 710241"/>
                <a:gd name="csY1" fmla="*/ 580846 h 580846"/>
                <a:gd name="csX2" fmla="*/ 529086 w 710241"/>
                <a:gd name="csY2" fmla="*/ 0 h 580846"/>
                <a:gd name="csX3" fmla="*/ 0 w 710241"/>
                <a:gd name="csY3" fmla="*/ 566468 h 580846"/>
                <a:gd name="csX0" fmla="*/ 0 w 713116"/>
                <a:gd name="csY0" fmla="*/ 661359 h 661359"/>
                <a:gd name="csX1" fmla="*/ 713116 w 713116"/>
                <a:gd name="csY1" fmla="*/ 580846 h 661359"/>
                <a:gd name="csX2" fmla="*/ 531961 w 713116"/>
                <a:gd name="csY2" fmla="*/ 0 h 661359"/>
                <a:gd name="csX3" fmla="*/ 0 w 713116"/>
                <a:gd name="csY3" fmla="*/ 661359 h 661359"/>
                <a:gd name="csX0" fmla="*/ 0 w 718867"/>
                <a:gd name="csY0" fmla="*/ 641230 h 641230"/>
                <a:gd name="csX1" fmla="*/ 718867 w 718867"/>
                <a:gd name="csY1" fmla="*/ 580846 h 641230"/>
                <a:gd name="csX2" fmla="*/ 537712 w 718867"/>
                <a:gd name="csY2" fmla="*/ 0 h 641230"/>
                <a:gd name="csX3" fmla="*/ 0 w 718867"/>
                <a:gd name="csY3" fmla="*/ 641230 h 641230"/>
                <a:gd name="csX0" fmla="*/ 0 w 713116"/>
                <a:gd name="csY0" fmla="*/ 641230 h 641230"/>
                <a:gd name="csX1" fmla="*/ 713116 w 713116"/>
                <a:gd name="csY1" fmla="*/ 598099 h 641230"/>
                <a:gd name="csX2" fmla="*/ 537712 w 713116"/>
                <a:gd name="csY2" fmla="*/ 0 h 641230"/>
                <a:gd name="csX3" fmla="*/ 0 w 713116"/>
                <a:gd name="csY3" fmla="*/ 641230 h 641230"/>
                <a:gd name="csX0" fmla="*/ 0 w 713116"/>
                <a:gd name="csY0" fmla="*/ 678611 h 678611"/>
                <a:gd name="csX1" fmla="*/ 713116 w 713116"/>
                <a:gd name="csY1" fmla="*/ 635480 h 678611"/>
                <a:gd name="csX2" fmla="*/ 569342 w 713116"/>
                <a:gd name="csY2" fmla="*/ 0 h 678611"/>
                <a:gd name="csX3" fmla="*/ 0 w 713116"/>
                <a:gd name="csY3" fmla="*/ 678611 h 6786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713116" h="678611">
                  <a:moveTo>
                    <a:pt x="0" y="678611"/>
                  </a:moveTo>
                  <a:lnTo>
                    <a:pt x="713116" y="635480"/>
                  </a:lnTo>
                  <a:lnTo>
                    <a:pt x="569342" y="0"/>
                  </a:lnTo>
                  <a:lnTo>
                    <a:pt x="0" y="678611"/>
                  </a:lnTo>
                  <a:close/>
                </a:path>
              </a:pathLst>
            </a:custGeom>
            <a:effectLst>
              <a:outerShdw blurRad="50800" dist="127000" dir="2700000" algn="tl" rotWithShape="0">
                <a:prstClr val="black">
                  <a:alpha val="36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70C8F25E-9D50-1043-B16A-2EDE51898D1E}"/>
                </a:ext>
              </a:extLst>
            </p:cNvPr>
            <p:cNvGrpSpPr/>
            <p:nvPr/>
          </p:nvGrpSpPr>
          <p:grpSpPr>
            <a:xfrm>
              <a:off x="953664" y="2028483"/>
              <a:ext cx="1310033" cy="839442"/>
              <a:chOff x="953664" y="2028483"/>
              <a:chExt cx="1310033" cy="839442"/>
            </a:xfrm>
          </p:grpSpPr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28B89C76-957A-C89E-EEEC-426D22EE8A07}"/>
                  </a:ext>
                </a:extLst>
              </p:cNvPr>
              <p:cNvSpPr/>
              <p:nvPr/>
            </p:nvSpPr>
            <p:spPr>
              <a:xfrm rot="21050400">
                <a:off x="1424024" y="2028483"/>
                <a:ext cx="839673" cy="839442"/>
              </a:xfrm>
              <a:prstGeom prst="rect">
                <a:avLst/>
              </a:prstGeom>
              <a:solidFill>
                <a:schemeClr val="accent1"/>
              </a:solidFill>
              <a:ln w="1439" cap="flat">
                <a:noFill/>
                <a:prstDash val="solid"/>
                <a:miter/>
              </a:ln>
            </p:spPr>
            <p:txBody>
              <a:bodyPr lIns="228600" anchor="ctr"/>
              <a:lstStyle/>
              <a:p>
                <a:r>
                  <a:rPr lang="fr-FR" sz="3600" b="1" dirty="0">
                    <a:solidFill>
                      <a:schemeClr val="bg1"/>
                    </a:solidFill>
                  </a:rPr>
                  <a:t>03</a:t>
                </a:r>
                <a:endParaRPr lang="fr-FR" sz="3600" dirty="0"/>
              </a:p>
            </p:txBody>
          </p:sp>
          <p:sp>
            <p:nvSpPr>
              <p:cNvPr id="46" name="Forme libre 506">
                <a:extLst>
                  <a:ext uri="{FF2B5EF4-FFF2-40B4-BE49-F238E27FC236}">
                    <a16:creationId xmlns:a16="http://schemas.microsoft.com/office/drawing/2014/main" id="{FEB1E7CC-94BF-F728-457F-F43AB1410B55}"/>
                  </a:ext>
                </a:extLst>
              </p:cNvPr>
              <p:cNvSpPr/>
              <p:nvPr/>
            </p:nvSpPr>
            <p:spPr>
              <a:xfrm>
                <a:off x="953664" y="2290325"/>
                <a:ext cx="655788" cy="310773"/>
              </a:xfrm>
              <a:custGeom>
                <a:avLst/>
                <a:gdLst>
                  <a:gd name="csX0" fmla="*/ 73926 w 73926"/>
                  <a:gd name="csY0" fmla="*/ 14007 h 35033"/>
                  <a:gd name="csX1" fmla="*/ 71625 w 73926"/>
                  <a:gd name="csY1" fmla="*/ 19544 h 35033"/>
                  <a:gd name="csX2" fmla="*/ 65381 w 73926"/>
                  <a:gd name="csY2" fmla="*/ 25786 h 35033"/>
                  <a:gd name="csX3" fmla="*/ 59843 w 73926"/>
                  <a:gd name="csY3" fmla="*/ 28087 h 35033"/>
                  <a:gd name="csX4" fmla="*/ 22700 w 73926"/>
                  <a:gd name="csY4" fmla="*/ 28087 h 35033"/>
                  <a:gd name="csX5" fmla="*/ 22700 w 73926"/>
                  <a:gd name="csY5" fmla="*/ 24074 h 35033"/>
                  <a:gd name="csX6" fmla="*/ 59843 w 73926"/>
                  <a:gd name="csY6" fmla="*/ 24074 h 35033"/>
                  <a:gd name="csX7" fmla="*/ 62547 w 73926"/>
                  <a:gd name="csY7" fmla="*/ 22953 h 35033"/>
                  <a:gd name="csX8" fmla="*/ 68791 w 73926"/>
                  <a:gd name="csY8" fmla="*/ 16711 h 35033"/>
                  <a:gd name="csX9" fmla="*/ 68791 w 73926"/>
                  <a:gd name="csY9" fmla="*/ 11304 h 35033"/>
                  <a:gd name="csX10" fmla="*/ 62619 w 73926"/>
                  <a:gd name="csY10" fmla="*/ 5134 h 35033"/>
                  <a:gd name="csX11" fmla="*/ 59915 w 73926"/>
                  <a:gd name="csY11" fmla="*/ 4012 h 35033"/>
                  <a:gd name="csX12" fmla="*/ 7840 w 73926"/>
                  <a:gd name="csY12" fmla="*/ 4012 h 35033"/>
                  <a:gd name="csX13" fmla="*/ 4014 w 73926"/>
                  <a:gd name="csY13" fmla="*/ 7838 h 35033"/>
                  <a:gd name="csX14" fmla="*/ 4014 w 73926"/>
                  <a:gd name="csY14" fmla="*/ 27195 h 35033"/>
                  <a:gd name="csX15" fmla="*/ 7840 w 73926"/>
                  <a:gd name="csY15" fmla="*/ 31021 h 35033"/>
                  <a:gd name="csX16" fmla="*/ 14256 w 73926"/>
                  <a:gd name="csY16" fmla="*/ 31021 h 35033"/>
                  <a:gd name="csX17" fmla="*/ 14256 w 73926"/>
                  <a:gd name="csY17" fmla="*/ 35033 h 35033"/>
                  <a:gd name="csX18" fmla="*/ 7840 w 73926"/>
                  <a:gd name="csY18" fmla="*/ 35033 h 35033"/>
                  <a:gd name="csX19" fmla="*/ 0 w 73926"/>
                  <a:gd name="csY19" fmla="*/ 27195 h 35033"/>
                  <a:gd name="csX20" fmla="*/ 0 w 73926"/>
                  <a:gd name="csY20" fmla="*/ 7838 h 35033"/>
                  <a:gd name="csX21" fmla="*/ 7840 w 73926"/>
                  <a:gd name="csY21" fmla="*/ 0 h 35033"/>
                  <a:gd name="csX22" fmla="*/ 59915 w 73926"/>
                  <a:gd name="csY22" fmla="*/ 0 h 35033"/>
                  <a:gd name="csX23" fmla="*/ 65453 w 73926"/>
                  <a:gd name="csY23" fmla="*/ 2301 h 35033"/>
                  <a:gd name="csX24" fmla="*/ 71625 w 73926"/>
                  <a:gd name="csY24" fmla="*/ 8471 h 35033"/>
                  <a:gd name="csX25" fmla="*/ 73926 w 73926"/>
                  <a:gd name="csY25" fmla="*/ 14007 h 3503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73926" h="35033">
                    <a:moveTo>
                      <a:pt x="73926" y="14007"/>
                    </a:moveTo>
                    <a:cubicBezTo>
                      <a:pt x="73926" y="16107"/>
                      <a:pt x="73106" y="18063"/>
                      <a:pt x="71625" y="19544"/>
                    </a:cubicBezTo>
                    <a:lnTo>
                      <a:pt x="65381" y="25786"/>
                    </a:lnTo>
                    <a:cubicBezTo>
                      <a:pt x="63900" y="27267"/>
                      <a:pt x="61929" y="28087"/>
                      <a:pt x="59843" y="28087"/>
                    </a:cubicBezTo>
                    <a:lnTo>
                      <a:pt x="22700" y="28087"/>
                    </a:lnTo>
                    <a:lnTo>
                      <a:pt x="22700" y="24074"/>
                    </a:lnTo>
                    <a:lnTo>
                      <a:pt x="59843" y="24074"/>
                    </a:lnTo>
                    <a:cubicBezTo>
                      <a:pt x="60864" y="24074"/>
                      <a:pt x="61828" y="23672"/>
                      <a:pt x="62547" y="22953"/>
                    </a:cubicBezTo>
                    <a:lnTo>
                      <a:pt x="68791" y="16711"/>
                    </a:lnTo>
                    <a:cubicBezTo>
                      <a:pt x="70244" y="15259"/>
                      <a:pt x="70244" y="12742"/>
                      <a:pt x="68791" y="11304"/>
                    </a:cubicBezTo>
                    <a:lnTo>
                      <a:pt x="62619" y="5134"/>
                    </a:lnTo>
                    <a:cubicBezTo>
                      <a:pt x="61900" y="4415"/>
                      <a:pt x="60936" y="4012"/>
                      <a:pt x="59915" y="4012"/>
                    </a:cubicBezTo>
                    <a:lnTo>
                      <a:pt x="7840" y="4012"/>
                    </a:lnTo>
                    <a:cubicBezTo>
                      <a:pt x="5725" y="4012"/>
                      <a:pt x="4014" y="5724"/>
                      <a:pt x="4014" y="7838"/>
                    </a:cubicBezTo>
                    <a:lnTo>
                      <a:pt x="4014" y="27195"/>
                    </a:lnTo>
                    <a:cubicBezTo>
                      <a:pt x="4014" y="29309"/>
                      <a:pt x="5725" y="31021"/>
                      <a:pt x="7840" y="31021"/>
                    </a:cubicBezTo>
                    <a:lnTo>
                      <a:pt x="14256" y="31021"/>
                    </a:lnTo>
                    <a:lnTo>
                      <a:pt x="14256" y="35033"/>
                    </a:lnTo>
                    <a:lnTo>
                      <a:pt x="7840" y="35033"/>
                    </a:lnTo>
                    <a:cubicBezTo>
                      <a:pt x="3524" y="35033"/>
                      <a:pt x="0" y="31524"/>
                      <a:pt x="0" y="27195"/>
                    </a:cubicBezTo>
                    <a:lnTo>
                      <a:pt x="0" y="7838"/>
                    </a:lnTo>
                    <a:cubicBezTo>
                      <a:pt x="0" y="3523"/>
                      <a:pt x="3510" y="0"/>
                      <a:pt x="7840" y="0"/>
                    </a:cubicBezTo>
                    <a:lnTo>
                      <a:pt x="59915" y="0"/>
                    </a:lnTo>
                    <a:cubicBezTo>
                      <a:pt x="62015" y="0"/>
                      <a:pt x="63972" y="820"/>
                      <a:pt x="65453" y="2301"/>
                    </a:cubicBezTo>
                    <a:lnTo>
                      <a:pt x="71625" y="8471"/>
                    </a:lnTo>
                    <a:cubicBezTo>
                      <a:pt x="73106" y="9952"/>
                      <a:pt x="73926" y="11922"/>
                      <a:pt x="73926" y="14007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439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01634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9503</TotalTime>
  <Words>256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Pinned Notes – Slide Template</vt:lpstr>
      <vt:lpstr>Pinned Notes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Pinned Notes</dc:title>
  <dc:creator>PresentationGO.com</dc:creator>
  <dc:description>© Copyright PresentationGO.com - Do not distribute or sale without written permission.</dc:description>
  <cp:lastModifiedBy>Christophe Barroche</cp:lastModifiedBy>
  <cp:revision>58</cp:revision>
  <dcterms:created xsi:type="dcterms:W3CDTF">2014-11-26T05:14:11Z</dcterms:created>
  <dcterms:modified xsi:type="dcterms:W3CDTF">2026-01-21T18:37:18Z</dcterms:modified>
  <cp:category>Text &amp;Tables</cp:category>
</cp:coreProperties>
</file>