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5D207-2862-FEBA-62D2-3E5CBEFCD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F22591-8290-ED5E-98AF-4D5442C9CA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C5857F-E2C2-6C45-6B27-7191625057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504E2-FDC0-99B8-7ED2-1036152D52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09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Plane Roadmap – Slide Template</a:t>
            </a:r>
          </a:p>
        </p:txBody>
      </p:sp>
      <p:sp>
        <p:nvSpPr>
          <p:cNvPr id="11" name="Forme libre 3">
            <a:extLst>
              <a:ext uri="{FF2B5EF4-FFF2-40B4-BE49-F238E27FC236}">
                <a16:creationId xmlns:a16="http://schemas.microsoft.com/office/drawing/2014/main" id="{D771CC03-20F8-57BC-596B-9D481AA542EF}"/>
              </a:ext>
            </a:extLst>
          </p:cNvPr>
          <p:cNvSpPr/>
          <p:nvPr/>
        </p:nvSpPr>
        <p:spPr>
          <a:xfrm>
            <a:off x="2596698" y="2581833"/>
            <a:ext cx="965852" cy="429094"/>
          </a:xfrm>
          <a:custGeom>
            <a:avLst/>
            <a:gdLst>
              <a:gd name="csX0" fmla="*/ 28497 w 141105"/>
              <a:gd name="csY0" fmla="*/ 0 h 62688"/>
              <a:gd name="csX1" fmla="*/ 141106 w 141105"/>
              <a:gd name="csY1" fmla="*/ 0 h 62688"/>
              <a:gd name="csX2" fmla="*/ 0 w 141105"/>
              <a:gd name="csY2" fmla="*/ 62689 h 62688"/>
              <a:gd name="csX3" fmla="*/ 28497 w 141105"/>
              <a:gd name="csY3" fmla="*/ 0 h 626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688">
                <a:moveTo>
                  <a:pt x="28497" y="0"/>
                </a:moveTo>
                <a:lnTo>
                  <a:pt x="141106" y="0"/>
                </a:lnTo>
                <a:lnTo>
                  <a:pt x="0" y="62689"/>
                </a:lnTo>
                <a:lnTo>
                  <a:pt x="28497" y="0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4">
            <a:extLst>
              <a:ext uri="{FF2B5EF4-FFF2-40B4-BE49-F238E27FC236}">
                <a16:creationId xmlns:a16="http://schemas.microsoft.com/office/drawing/2014/main" id="{9CA526A2-A6F0-2BFB-E0D6-6B2F323B2E0E}"/>
              </a:ext>
            </a:extLst>
          </p:cNvPr>
          <p:cNvSpPr/>
          <p:nvPr/>
        </p:nvSpPr>
        <p:spPr>
          <a:xfrm>
            <a:off x="2596698" y="2152636"/>
            <a:ext cx="965852" cy="429190"/>
          </a:xfrm>
          <a:custGeom>
            <a:avLst/>
            <a:gdLst>
              <a:gd name="csX0" fmla="*/ 28497 w 141105"/>
              <a:gd name="csY0" fmla="*/ 62703 h 62702"/>
              <a:gd name="csX1" fmla="*/ 141106 w 141105"/>
              <a:gd name="csY1" fmla="*/ 62703 h 62702"/>
              <a:gd name="csX2" fmla="*/ 0 w 141105"/>
              <a:gd name="csY2" fmla="*/ 0 h 62702"/>
              <a:gd name="csX3" fmla="*/ 28497 w 141105"/>
              <a:gd name="csY3" fmla="*/ 62703 h 62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702">
                <a:moveTo>
                  <a:pt x="28497" y="62703"/>
                </a:moveTo>
                <a:lnTo>
                  <a:pt x="141106" y="62703"/>
                </a:lnTo>
                <a:lnTo>
                  <a:pt x="0" y="0"/>
                </a:lnTo>
                <a:lnTo>
                  <a:pt x="28497" y="6270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">
            <a:extLst>
              <a:ext uri="{FF2B5EF4-FFF2-40B4-BE49-F238E27FC236}">
                <a16:creationId xmlns:a16="http://schemas.microsoft.com/office/drawing/2014/main" id="{417162C5-6597-335D-CE53-29B3B0AC4A4D}"/>
              </a:ext>
            </a:extLst>
          </p:cNvPr>
          <p:cNvSpPr/>
          <p:nvPr/>
        </p:nvSpPr>
        <p:spPr>
          <a:xfrm>
            <a:off x="904259" y="2571990"/>
            <a:ext cx="1807050" cy="2133374"/>
          </a:xfrm>
          <a:custGeom>
            <a:avLst/>
            <a:gdLst>
              <a:gd name="csX0" fmla="*/ 30267 w 263999"/>
              <a:gd name="csY0" fmla="*/ 261598 h 311673"/>
              <a:gd name="csX1" fmla="*/ 32151 w 263999"/>
              <a:gd name="csY1" fmla="*/ 263726 h 311673"/>
              <a:gd name="csX2" fmla="*/ 30022 w 263999"/>
              <a:gd name="csY2" fmla="*/ 265653 h 311673"/>
              <a:gd name="csX3" fmla="*/ 28095 w 263999"/>
              <a:gd name="csY3" fmla="*/ 263467 h 311673"/>
              <a:gd name="csX4" fmla="*/ 30267 w 263999"/>
              <a:gd name="csY4" fmla="*/ 261598 h 311673"/>
              <a:gd name="csX5" fmla="*/ 28152 w 263999"/>
              <a:gd name="csY5" fmla="*/ 113786 h 311673"/>
              <a:gd name="csX6" fmla="*/ 30396 w 263999"/>
              <a:gd name="csY6" fmla="*/ 115583 h 311673"/>
              <a:gd name="csX7" fmla="*/ 32194 w 263999"/>
              <a:gd name="csY7" fmla="*/ 113354 h 311673"/>
              <a:gd name="csX8" fmla="*/ 29965 w 263999"/>
              <a:gd name="csY8" fmla="*/ 111542 h 311673"/>
              <a:gd name="csX9" fmla="*/ 28152 w 263999"/>
              <a:gd name="csY9" fmla="*/ 113800 h 311673"/>
              <a:gd name="csX10" fmla="*/ 22873 w 263999"/>
              <a:gd name="csY10" fmla="*/ 120603 h 311673"/>
              <a:gd name="csX11" fmla="*/ 25117 w 263999"/>
              <a:gd name="csY11" fmla="*/ 122400 h 311673"/>
              <a:gd name="csX12" fmla="*/ 25203 w 263999"/>
              <a:gd name="csY12" fmla="*/ 122285 h 311673"/>
              <a:gd name="csX13" fmla="*/ 26872 w 263999"/>
              <a:gd name="csY13" fmla="*/ 120085 h 311673"/>
              <a:gd name="csX14" fmla="*/ 24585 w 263999"/>
              <a:gd name="csY14" fmla="*/ 118345 h 311673"/>
              <a:gd name="csX15" fmla="*/ 22873 w 263999"/>
              <a:gd name="csY15" fmla="*/ 120617 h 311673"/>
              <a:gd name="csX16" fmla="*/ 22628 w 263999"/>
              <a:gd name="csY16" fmla="*/ 256650 h 311673"/>
              <a:gd name="csX17" fmla="*/ 24383 w 263999"/>
              <a:gd name="csY17" fmla="*/ 258980 h 311673"/>
              <a:gd name="csX18" fmla="*/ 26656 w 263999"/>
              <a:gd name="csY18" fmla="*/ 257211 h 311673"/>
              <a:gd name="csX19" fmla="*/ 24944 w 263999"/>
              <a:gd name="csY19" fmla="*/ 254953 h 311673"/>
              <a:gd name="csX20" fmla="*/ 22628 w 263999"/>
              <a:gd name="csY20" fmla="*/ 256665 h 311673"/>
              <a:gd name="csX21" fmla="*/ 17852 w 263999"/>
              <a:gd name="csY21" fmla="*/ 127836 h 311673"/>
              <a:gd name="csX22" fmla="*/ 20269 w 263999"/>
              <a:gd name="csY22" fmla="*/ 129389 h 311673"/>
              <a:gd name="csX23" fmla="*/ 21837 w 263999"/>
              <a:gd name="csY23" fmla="*/ 127017 h 311673"/>
              <a:gd name="csX24" fmla="*/ 19449 w 263999"/>
              <a:gd name="csY24" fmla="*/ 125406 h 311673"/>
              <a:gd name="csX25" fmla="*/ 17838 w 263999"/>
              <a:gd name="csY25" fmla="*/ 127836 h 311673"/>
              <a:gd name="csX26" fmla="*/ 37718 w 263999"/>
              <a:gd name="csY26" fmla="*/ 106739 h 311673"/>
              <a:gd name="csX27" fmla="*/ 35532 w 263999"/>
              <a:gd name="csY27" fmla="*/ 104869 h 311673"/>
              <a:gd name="csX28" fmla="*/ 33662 w 263999"/>
              <a:gd name="csY28" fmla="*/ 107070 h 311673"/>
              <a:gd name="csX29" fmla="*/ 35863 w 263999"/>
              <a:gd name="csY29" fmla="*/ 108925 h 311673"/>
              <a:gd name="csX30" fmla="*/ 37718 w 263999"/>
              <a:gd name="csY30" fmla="*/ 106739 h 311673"/>
              <a:gd name="csX31" fmla="*/ 17708 w 263999"/>
              <a:gd name="csY31" fmla="*/ 249417 h 311673"/>
              <a:gd name="csX32" fmla="*/ 19291 w 263999"/>
              <a:gd name="csY32" fmla="*/ 251862 h 311673"/>
              <a:gd name="csX33" fmla="*/ 21693 w 263999"/>
              <a:gd name="csY33" fmla="*/ 250265 h 311673"/>
              <a:gd name="csX34" fmla="*/ 20154 w 263999"/>
              <a:gd name="csY34" fmla="*/ 247878 h 311673"/>
              <a:gd name="csX35" fmla="*/ 17723 w 263999"/>
              <a:gd name="csY35" fmla="*/ 249402 h 311673"/>
              <a:gd name="csX36" fmla="*/ 53341 w 263999"/>
              <a:gd name="csY36" fmla="*/ 85871 h 311673"/>
              <a:gd name="csX37" fmla="*/ 51284 w 263999"/>
              <a:gd name="csY37" fmla="*/ 87899 h 311673"/>
              <a:gd name="csX38" fmla="*/ 53312 w 263999"/>
              <a:gd name="csY38" fmla="*/ 89941 h 311673"/>
              <a:gd name="csX39" fmla="*/ 55355 w 263999"/>
              <a:gd name="csY39" fmla="*/ 87928 h 311673"/>
              <a:gd name="csX40" fmla="*/ 53341 w 263999"/>
              <a:gd name="csY40" fmla="*/ 85871 h 311673"/>
              <a:gd name="csX41" fmla="*/ 13407 w 263999"/>
              <a:gd name="csY41" fmla="*/ 135358 h 311673"/>
              <a:gd name="csX42" fmla="*/ 15939 w 263999"/>
              <a:gd name="csY42" fmla="*/ 136724 h 311673"/>
              <a:gd name="csX43" fmla="*/ 17320 w 263999"/>
              <a:gd name="csY43" fmla="*/ 134236 h 311673"/>
              <a:gd name="csX44" fmla="*/ 14831 w 263999"/>
              <a:gd name="csY44" fmla="*/ 132798 h 311673"/>
              <a:gd name="csX45" fmla="*/ 13407 w 263999"/>
              <a:gd name="csY45" fmla="*/ 135343 h 311673"/>
              <a:gd name="csX46" fmla="*/ 54578 w 263999"/>
              <a:gd name="csY46" fmla="*/ 286075 h 311673"/>
              <a:gd name="csX47" fmla="*/ 57081 w 263999"/>
              <a:gd name="csY47" fmla="*/ 287570 h 311673"/>
              <a:gd name="csX48" fmla="*/ 58520 w 263999"/>
              <a:gd name="csY48" fmla="*/ 285082 h 311673"/>
              <a:gd name="csX49" fmla="*/ 56074 w 263999"/>
              <a:gd name="csY49" fmla="*/ 283630 h 311673"/>
              <a:gd name="csX50" fmla="*/ 54564 w 263999"/>
              <a:gd name="csY50" fmla="*/ 286089 h 311673"/>
              <a:gd name="csX51" fmla="*/ 34036 w 263999"/>
              <a:gd name="csY51" fmla="*/ 269881 h 311673"/>
              <a:gd name="csX52" fmla="*/ 36122 w 263999"/>
              <a:gd name="csY52" fmla="*/ 271909 h 311673"/>
              <a:gd name="csX53" fmla="*/ 38107 w 263999"/>
              <a:gd name="csY53" fmla="*/ 269824 h 311673"/>
              <a:gd name="csX54" fmla="*/ 36064 w 263999"/>
              <a:gd name="csY54" fmla="*/ 267839 h 311673"/>
              <a:gd name="csX55" fmla="*/ 34036 w 263999"/>
              <a:gd name="csY55" fmla="*/ 269881 h 311673"/>
              <a:gd name="csX56" fmla="*/ 43415 w 263999"/>
              <a:gd name="csY56" fmla="*/ 100310 h 311673"/>
              <a:gd name="csX57" fmla="*/ 41286 w 263999"/>
              <a:gd name="csY57" fmla="*/ 98369 h 311673"/>
              <a:gd name="csX58" fmla="*/ 39344 w 263999"/>
              <a:gd name="csY58" fmla="*/ 100512 h 311673"/>
              <a:gd name="csX59" fmla="*/ 41487 w 263999"/>
              <a:gd name="csY59" fmla="*/ 102424 h 311673"/>
              <a:gd name="csX60" fmla="*/ 43401 w 263999"/>
              <a:gd name="csY60" fmla="*/ 100296 h 311673"/>
              <a:gd name="csX61" fmla="*/ 49299 w 263999"/>
              <a:gd name="csY61" fmla="*/ 94040 h 311673"/>
              <a:gd name="csX62" fmla="*/ 47227 w 263999"/>
              <a:gd name="csY62" fmla="*/ 92041 h 311673"/>
              <a:gd name="csX63" fmla="*/ 45228 w 263999"/>
              <a:gd name="csY63" fmla="*/ 94127 h 311673"/>
              <a:gd name="csX64" fmla="*/ 47313 w 263999"/>
              <a:gd name="csY64" fmla="*/ 96111 h 311673"/>
              <a:gd name="csX65" fmla="*/ 49299 w 263999"/>
              <a:gd name="csY65" fmla="*/ 94040 h 311673"/>
              <a:gd name="csX66" fmla="*/ 40452 w 263999"/>
              <a:gd name="csY66" fmla="*/ 275806 h 311673"/>
              <a:gd name="csX67" fmla="*/ 42681 w 263999"/>
              <a:gd name="csY67" fmla="*/ 277662 h 311673"/>
              <a:gd name="csX68" fmla="*/ 44494 w 263999"/>
              <a:gd name="csY68" fmla="*/ 275433 h 311673"/>
              <a:gd name="csX69" fmla="*/ 42307 w 263999"/>
              <a:gd name="csY69" fmla="*/ 273620 h 311673"/>
              <a:gd name="csX70" fmla="*/ 40437 w 263999"/>
              <a:gd name="csY70" fmla="*/ 275806 h 311673"/>
              <a:gd name="csX71" fmla="*/ 5164 w 263999"/>
              <a:gd name="csY71" fmla="*/ 165990 h 311673"/>
              <a:gd name="csX72" fmla="*/ 2345 w 263999"/>
              <a:gd name="csY72" fmla="*/ 165400 h 311673"/>
              <a:gd name="csX73" fmla="*/ 1784 w 263999"/>
              <a:gd name="csY73" fmla="*/ 168262 h 311673"/>
              <a:gd name="csX74" fmla="*/ 4618 w 263999"/>
              <a:gd name="csY74" fmla="*/ 168780 h 311673"/>
              <a:gd name="csX75" fmla="*/ 5164 w 263999"/>
              <a:gd name="csY75" fmla="*/ 165990 h 311673"/>
              <a:gd name="csX76" fmla="*/ 7265 w 263999"/>
              <a:gd name="csY76" fmla="*/ 157721 h 311673"/>
              <a:gd name="csX77" fmla="*/ 4503 w 263999"/>
              <a:gd name="csY77" fmla="*/ 156901 h 311673"/>
              <a:gd name="csX78" fmla="*/ 3711 w 263999"/>
              <a:gd name="csY78" fmla="*/ 159720 h 311673"/>
              <a:gd name="csX79" fmla="*/ 6488 w 263999"/>
              <a:gd name="csY79" fmla="*/ 160468 h 311673"/>
              <a:gd name="csX80" fmla="*/ 7265 w 263999"/>
              <a:gd name="csY80" fmla="*/ 157721 h 311673"/>
              <a:gd name="csX81" fmla="*/ 3740 w 263999"/>
              <a:gd name="csY81" fmla="*/ 174403 h 311673"/>
              <a:gd name="csX82" fmla="*/ 892 w 263999"/>
              <a:gd name="csY82" fmla="*/ 174029 h 311673"/>
              <a:gd name="csX83" fmla="*/ 561 w 263999"/>
              <a:gd name="csY83" fmla="*/ 176934 h 311673"/>
              <a:gd name="csX84" fmla="*/ 3424 w 263999"/>
              <a:gd name="csY84" fmla="*/ 177222 h 311673"/>
              <a:gd name="csX85" fmla="*/ 3755 w 263999"/>
              <a:gd name="csY85" fmla="*/ 174403 h 311673"/>
              <a:gd name="csX86" fmla="*/ 9998 w 263999"/>
              <a:gd name="csY86" fmla="*/ 149638 h 311673"/>
              <a:gd name="csX87" fmla="*/ 7308 w 263999"/>
              <a:gd name="csY87" fmla="*/ 148603 h 311673"/>
              <a:gd name="csX88" fmla="*/ 6301 w 263999"/>
              <a:gd name="csY88" fmla="*/ 151350 h 311673"/>
              <a:gd name="csX89" fmla="*/ 9020 w 263999"/>
              <a:gd name="csY89" fmla="*/ 152314 h 311673"/>
              <a:gd name="csX90" fmla="*/ 9998 w 263999"/>
              <a:gd name="csY90" fmla="*/ 149638 h 311673"/>
              <a:gd name="csX91" fmla="*/ 57513 w 263999"/>
              <a:gd name="csY91" fmla="*/ 81874 h 311673"/>
              <a:gd name="csX92" fmla="*/ 59483 w 263999"/>
              <a:gd name="csY92" fmla="*/ 83973 h 311673"/>
              <a:gd name="csX93" fmla="*/ 61584 w 263999"/>
              <a:gd name="csY93" fmla="*/ 82017 h 311673"/>
              <a:gd name="csX94" fmla="*/ 59627 w 263999"/>
              <a:gd name="csY94" fmla="*/ 79903 h 311673"/>
              <a:gd name="csX95" fmla="*/ 57513 w 263999"/>
              <a:gd name="csY95" fmla="*/ 81874 h 311673"/>
              <a:gd name="csX96" fmla="*/ 117054 w 263999"/>
              <a:gd name="csY96" fmla="*/ 41490 h 311673"/>
              <a:gd name="csX97" fmla="*/ 115629 w 263999"/>
              <a:gd name="csY97" fmla="*/ 38988 h 311673"/>
              <a:gd name="csX98" fmla="*/ 113112 w 263999"/>
              <a:gd name="csY98" fmla="*/ 40426 h 311673"/>
              <a:gd name="csX99" fmla="*/ 114550 w 263999"/>
              <a:gd name="csY99" fmla="*/ 42914 h 311673"/>
              <a:gd name="csX100" fmla="*/ 117039 w 263999"/>
              <a:gd name="csY100" fmla="*/ 41490 h 311673"/>
              <a:gd name="csX101" fmla="*/ 13364 w 263999"/>
              <a:gd name="csY101" fmla="*/ 141801 h 311673"/>
              <a:gd name="csX102" fmla="*/ 10760 w 263999"/>
              <a:gd name="csY102" fmla="*/ 140564 h 311673"/>
              <a:gd name="csX103" fmla="*/ 9537 w 263999"/>
              <a:gd name="csY103" fmla="*/ 143210 h 311673"/>
              <a:gd name="csX104" fmla="*/ 12170 w 263999"/>
              <a:gd name="csY104" fmla="*/ 144375 h 311673"/>
              <a:gd name="csX105" fmla="*/ 13364 w 263999"/>
              <a:gd name="csY105" fmla="*/ 141801 h 311673"/>
              <a:gd name="csX106" fmla="*/ 109631 w 263999"/>
              <a:gd name="csY106" fmla="*/ 45848 h 311673"/>
              <a:gd name="csX107" fmla="*/ 108135 w 263999"/>
              <a:gd name="csY107" fmla="*/ 43389 h 311673"/>
              <a:gd name="csX108" fmla="*/ 105660 w 263999"/>
              <a:gd name="csY108" fmla="*/ 44899 h 311673"/>
              <a:gd name="csX109" fmla="*/ 107171 w 263999"/>
              <a:gd name="csY109" fmla="*/ 47344 h 311673"/>
              <a:gd name="csX110" fmla="*/ 109616 w 263999"/>
              <a:gd name="csY110" fmla="*/ 45848 h 311673"/>
              <a:gd name="csX111" fmla="*/ 9092 w 263999"/>
              <a:gd name="csY111" fmla="*/ 224868 h 311673"/>
              <a:gd name="csX112" fmla="*/ 6373 w 263999"/>
              <a:gd name="csY112" fmla="*/ 225817 h 311673"/>
              <a:gd name="csX113" fmla="*/ 7365 w 263999"/>
              <a:gd name="csY113" fmla="*/ 228564 h 311673"/>
              <a:gd name="csX114" fmla="*/ 10055 w 263999"/>
              <a:gd name="csY114" fmla="*/ 227542 h 311673"/>
              <a:gd name="csX115" fmla="*/ 9092 w 263999"/>
              <a:gd name="csY115" fmla="*/ 224868 h 311673"/>
              <a:gd name="csX116" fmla="*/ 13350 w 263999"/>
              <a:gd name="csY116" fmla="*/ 241838 h 311673"/>
              <a:gd name="csX117" fmla="*/ 14745 w 263999"/>
              <a:gd name="csY117" fmla="*/ 244398 h 311673"/>
              <a:gd name="csX118" fmla="*/ 17262 w 263999"/>
              <a:gd name="csY118" fmla="*/ 242988 h 311673"/>
              <a:gd name="csX119" fmla="*/ 15910 w 263999"/>
              <a:gd name="csY119" fmla="*/ 240486 h 311673"/>
              <a:gd name="csX120" fmla="*/ 13364 w 263999"/>
              <a:gd name="csY120" fmla="*/ 241823 h 311673"/>
              <a:gd name="csX121" fmla="*/ 6588 w 263999"/>
              <a:gd name="csY121" fmla="*/ 216714 h 311673"/>
              <a:gd name="csX122" fmla="*/ 3812 w 263999"/>
              <a:gd name="csY122" fmla="*/ 217447 h 311673"/>
              <a:gd name="csX123" fmla="*/ 4603 w 263999"/>
              <a:gd name="csY123" fmla="*/ 220266 h 311673"/>
              <a:gd name="csX124" fmla="*/ 7365 w 263999"/>
              <a:gd name="csY124" fmla="*/ 219460 h 311673"/>
              <a:gd name="csX125" fmla="*/ 6603 w 263999"/>
              <a:gd name="csY125" fmla="*/ 216714 h 311673"/>
              <a:gd name="csX126" fmla="*/ 12199 w 263999"/>
              <a:gd name="csY126" fmla="*/ 232821 h 311673"/>
              <a:gd name="csX127" fmla="*/ 9566 w 263999"/>
              <a:gd name="csY127" fmla="*/ 233971 h 311673"/>
              <a:gd name="csX128" fmla="*/ 10760 w 263999"/>
              <a:gd name="csY128" fmla="*/ 236632 h 311673"/>
              <a:gd name="csX129" fmla="*/ 13364 w 263999"/>
              <a:gd name="csY129" fmla="*/ 235424 h 311673"/>
              <a:gd name="csX130" fmla="*/ 12199 w 263999"/>
              <a:gd name="csY130" fmla="*/ 232835 h 311673"/>
              <a:gd name="csX131" fmla="*/ 2891 w 263999"/>
              <a:gd name="csY131" fmla="*/ 191417 h 311673"/>
              <a:gd name="csX132" fmla="*/ 14 w 263999"/>
              <a:gd name="csY132" fmla="*/ 191503 h 311673"/>
              <a:gd name="csX133" fmla="*/ 144 w 263999"/>
              <a:gd name="csY133" fmla="*/ 194422 h 311673"/>
              <a:gd name="csX134" fmla="*/ 3021 w 263999"/>
              <a:gd name="csY134" fmla="*/ 194264 h 311673"/>
              <a:gd name="csX135" fmla="*/ 2906 w 263999"/>
              <a:gd name="csY135" fmla="*/ 191417 h 311673"/>
              <a:gd name="csX136" fmla="*/ 4704 w 263999"/>
              <a:gd name="csY136" fmla="*/ 208387 h 311673"/>
              <a:gd name="csX137" fmla="*/ 1870 w 263999"/>
              <a:gd name="csY137" fmla="*/ 208919 h 311673"/>
              <a:gd name="csX138" fmla="*/ 2446 w 263999"/>
              <a:gd name="csY138" fmla="*/ 211780 h 311673"/>
              <a:gd name="csX139" fmla="*/ 5265 w 263999"/>
              <a:gd name="csY139" fmla="*/ 211177 h 311673"/>
              <a:gd name="csX140" fmla="*/ 4704 w 263999"/>
              <a:gd name="csY140" fmla="*/ 208387 h 311673"/>
              <a:gd name="csX141" fmla="*/ 2978 w 263999"/>
              <a:gd name="csY141" fmla="*/ 182888 h 311673"/>
              <a:gd name="csX142" fmla="*/ 101 w 263999"/>
              <a:gd name="csY142" fmla="*/ 182744 h 311673"/>
              <a:gd name="csX143" fmla="*/ 0 w 263999"/>
              <a:gd name="csY143" fmla="*/ 185664 h 311673"/>
              <a:gd name="csX144" fmla="*/ 2877 w 263999"/>
              <a:gd name="csY144" fmla="*/ 185736 h 311673"/>
              <a:gd name="csX145" fmla="*/ 2978 w 263999"/>
              <a:gd name="csY145" fmla="*/ 182888 h 311673"/>
              <a:gd name="csX146" fmla="*/ 3467 w 263999"/>
              <a:gd name="csY146" fmla="*/ 199945 h 311673"/>
              <a:gd name="csX147" fmla="*/ 604 w 263999"/>
              <a:gd name="csY147" fmla="*/ 200247 h 311673"/>
              <a:gd name="csX148" fmla="*/ 949 w 263999"/>
              <a:gd name="csY148" fmla="*/ 203152 h 311673"/>
              <a:gd name="csX149" fmla="*/ 3798 w 263999"/>
              <a:gd name="csY149" fmla="*/ 202778 h 311673"/>
              <a:gd name="csX150" fmla="*/ 3452 w 263999"/>
              <a:gd name="csY150" fmla="*/ 199945 h 311673"/>
              <a:gd name="csX151" fmla="*/ 47313 w 263999"/>
              <a:gd name="csY151" fmla="*/ 281214 h 311673"/>
              <a:gd name="csX152" fmla="*/ 49687 w 263999"/>
              <a:gd name="csY152" fmla="*/ 282896 h 311673"/>
              <a:gd name="csX153" fmla="*/ 51313 w 263999"/>
              <a:gd name="csY153" fmla="*/ 280524 h 311673"/>
              <a:gd name="csX154" fmla="*/ 48996 w 263999"/>
              <a:gd name="csY154" fmla="*/ 278884 h 311673"/>
              <a:gd name="csX155" fmla="*/ 47299 w 263999"/>
              <a:gd name="csY155" fmla="*/ 281214 h 311673"/>
              <a:gd name="csX156" fmla="*/ 185183 w 263999"/>
              <a:gd name="csY156" fmla="*/ 10412 h 311673"/>
              <a:gd name="csX157" fmla="*/ 185931 w 263999"/>
              <a:gd name="csY157" fmla="*/ 13188 h 311673"/>
              <a:gd name="csX158" fmla="*/ 188707 w 263999"/>
              <a:gd name="csY158" fmla="*/ 12455 h 311673"/>
              <a:gd name="csX159" fmla="*/ 187988 w 263999"/>
              <a:gd name="csY159" fmla="*/ 9664 h 311673"/>
              <a:gd name="csX160" fmla="*/ 185183 w 263999"/>
              <a:gd name="csY160" fmla="*/ 10412 h 311673"/>
              <a:gd name="csX161" fmla="*/ 202114 w 263999"/>
              <a:gd name="csY161" fmla="*/ 6357 h 311673"/>
              <a:gd name="csX162" fmla="*/ 202704 w 263999"/>
              <a:gd name="csY162" fmla="*/ 9176 h 311673"/>
              <a:gd name="csX163" fmla="*/ 205523 w 263999"/>
              <a:gd name="csY163" fmla="*/ 8600 h 311673"/>
              <a:gd name="csX164" fmla="*/ 204962 w 263999"/>
              <a:gd name="csY164" fmla="*/ 5781 h 311673"/>
              <a:gd name="csX165" fmla="*/ 202114 w 263999"/>
              <a:gd name="csY165" fmla="*/ 6357 h 311673"/>
              <a:gd name="csX166" fmla="*/ 193612 w 263999"/>
              <a:gd name="csY166" fmla="*/ 8255 h 311673"/>
              <a:gd name="csX167" fmla="*/ 194288 w 263999"/>
              <a:gd name="csY167" fmla="*/ 11060 h 311673"/>
              <a:gd name="csX168" fmla="*/ 197094 w 263999"/>
              <a:gd name="csY168" fmla="*/ 10398 h 311673"/>
              <a:gd name="csX169" fmla="*/ 196446 w 263999"/>
              <a:gd name="csY169" fmla="*/ 7593 h 311673"/>
              <a:gd name="csX170" fmla="*/ 193612 w 263999"/>
              <a:gd name="csY170" fmla="*/ 8255 h 311673"/>
              <a:gd name="csX171" fmla="*/ 176810 w 263999"/>
              <a:gd name="csY171" fmla="*/ 12800 h 311673"/>
              <a:gd name="csX172" fmla="*/ 177645 w 263999"/>
              <a:gd name="csY172" fmla="*/ 15561 h 311673"/>
              <a:gd name="csX173" fmla="*/ 180407 w 263999"/>
              <a:gd name="csY173" fmla="*/ 14741 h 311673"/>
              <a:gd name="csX174" fmla="*/ 179601 w 263999"/>
              <a:gd name="csY174" fmla="*/ 11980 h 311673"/>
              <a:gd name="csX175" fmla="*/ 176825 w 263999"/>
              <a:gd name="csY175" fmla="*/ 12800 h 311673"/>
              <a:gd name="csX176" fmla="*/ 152183 w 263999"/>
              <a:gd name="csY176" fmla="*/ 21428 h 311673"/>
              <a:gd name="csX177" fmla="*/ 153247 w 263999"/>
              <a:gd name="csY177" fmla="*/ 24103 h 311673"/>
              <a:gd name="csX178" fmla="*/ 155923 w 263999"/>
              <a:gd name="csY178" fmla="*/ 23053 h 311673"/>
              <a:gd name="csX179" fmla="*/ 154887 w 263999"/>
              <a:gd name="csY179" fmla="*/ 20364 h 311673"/>
              <a:gd name="csX180" fmla="*/ 152183 w 263999"/>
              <a:gd name="csY180" fmla="*/ 21428 h 311673"/>
              <a:gd name="csX181" fmla="*/ 160310 w 263999"/>
              <a:gd name="csY181" fmla="*/ 18307 h 311673"/>
              <a:gd name="csX182" fmla="*/ 161303 w 263999"/>
              <a:gd name="csY182" fmla="*/ 21011 h 311673"/>
              <a:gd name="csX183" fmla="*/ 164007 w 263999"/>
              <a:gd name="csY183" fmla="*/ 20034 h 311673"/>
              <a:gd name="csX184" fmla="*/ 163043 w 263999"/>
              <a:gd name="csY184" fmla="*/ 17330 h 311673"/>
              <a:gd name="csX185" fmla="*/ 160310 w 263999"/>
              <a:gd name="csY185" fmla="*/ 18307 h 311673"/>
              <a:gd name="csX186" fmla="*/ 168524 w 263999"/>
              <a:gd name="csY186" fmla="*/ 15431 h 311673"/>
              <a:gd name="csX187" fmla="*/ 169431 w 263999"/>
              <a:gd name="csY187" fmla="*/ 18164 h 311673"/>
              <a:gd name="csX188" fmla="*/ 172164 w 263999"/>
              <a:gd name="csY188" fmla="*/ 17272 h 311673"/>
              <a:gd name="csX189" fmla="*/ 171272 w 263999"/>
              <a:gd name="csY189" fmla="*/ 14540 h 311673"/>
              <a:gd name="csX190" fmla="*/ 168510 w 263999"/>
              <a:gd name="csY190" fmla="*/ 15446 h 311673"/>
              <a:gd name="csX191" fmla="*/ 210659 w 263999"/>
              <a:gd name="csY191" fmla="*/ 4703 h 311673"/>
              <a:gd name="csX192" fmla="*/ 211177 w 263999"/>
              <a:gd name="csY192" fmla="*/ 7536 h 311673"/>
              <a:gd name="csX193" fmla="*/ 214011 w 263999"/>
              <a:gd name="csY193" fmla="*/ 7047 h 311673"/>
              <a:gd name="csX194" fmla="*/ 213536 w 263999"/>
              <a:gd name="csY194" fmla="*/ 4214 h 311673"/>
              <a:gd name="csX195" fmla="*/ 210673 w 263999"/>
              <a:gd name="csY195" fmla="*/ 4717 h 311673"/>
              <a:gd name="csX196" fmla="*/ 253873 w 263999"/>
              <a:gd name="csY196" fmla="*/ 173 h 311673"/>
              <a:gd name="csX197" fmla="*/ 253973 w 263999"/>
              <a:gd name="csY197" fmla="*/ 3049 h 311673"/>
              <a:gd name="csX198" fmla="*/ 256836 w 263999"/>
              <a:gd name="csY198" fmla="*/ 2963 h 311673"/>
              <a:gd name="csX199" fmla="*/ 256764 w 263999"/>
              <a:gd name="csY199" fmla="*/ 86 h 311673"/>
              <a:gd name="csX200" fmla="*/ 253873 w 263999"/>
              <a:gd name="csY200" fmla="*/ 173 h 311673"/>
              <a:gd name="csX201" fmla="*/ 245198 w 263999"/>
              <a:gd name="csY201" fmla="*/ 575 h 311673"/>
              <a:gd name="csX202" fmla="*/ 245371 w 263999"/>
              <a:gd name="csY202" fmla="*/ 3452 h 311673"/>
              <a:gd name="csX203" fmla="*/ 248233 w 263999"/>
              <a:gd name="csY203" fmla="*/ 3293 h 311673"/>
              <a:gd name="csX204" fmla="*/ 248075 w 263999"/>
              <a:gd name="csY204" fmla="*/ 417 h 311673"/>
              <a:gd name="csX205" fmla="*/ 245184 w 263999"/>
              <a:gd name="csY205" fmla="*/ 590 h 311673"/>
              <a:gd name="csX206" fmla="*/ 262547 w 263999"/>
              <a:gd name="csY206" fmla="*/ 0 h 311673"/>
              <a:gd name="csX207" fmla="*/ 262547 w 263999"/>
              <a:gd name="csY207" fmla="*/ 2876 h 311673"/>
              <a:gd name="csX208" fmla="*/ 264000 w 263999"/>
              <a:gd name="csY208" fmla="*/ 2876 h 311673"/>
              <a:gd name="csX209" fmla="*/ 264000 w 263999"/>
              <a:gd name="csY209" fmla="*/ 0 h 311673"/>
              <a:gd name="csX210" fmla="*/ 262547 w 263999"/>
              <a:gd name="csY210" fmla="*/ 0 h 311673"/>
              <a:gd name="csX211" fmla="*/ 227907 w 263999"/>
              <a:gd name="csY211" fmla="*/ 2143 h 311673"/>
              <a:gd name="csX212" fmla="*/ 228252 w 263999"/>
              <a:gd name="csY212" fmla="*/ 5005 h 311673"/>
              <a:gd name="csX213" fmla="*/ 231101 w 263999"/>
              <a:gd name="csY213" fmla="*/ 4674 h 311673"/>
              <a:gd name="csX214" fmla="*/ 230784 w 263999"/>
              <a:gd name="csY214" fmla="*/ 1812 h 311673"/>
              <a:gd name="csX215" fmla="*/ 227907 w 263999"/>
              <a:gd name="csY215" fmla="*/ 2143 h 311673"/>
              <a:gd name="csX216" fmla="*/ 219261 w 263999"/>
              <a:gd name="csY216" fmla="*/ 3293 h 311673"/>
              <a:gd name="csX217" fmla="*/ 219679 w 263999"/>
              <a:gd name="csY217" fmla="*/ 6141 h 311673"/>
              <a:gd name="csX218" fmla="*/ 222527 w 263999"/>
              <a:gd name="csY218" fmla="*/ 5724 h 311673"/>
              <a:gd name="csX219" fmla="*/ 222124 w 263999"/>
              <a:gd name="csY219" fmla="*/ 2876 h 311673"/>
              <a:gd name="csX220" fmla="*/ 219247 w 263999"/>
              <a:gd name="csY220" fmla="*/ 3293 h 311673"/>
              <a:gd name="csX221" fmla="*/ 236538 w 263999"/>
              <a:gd name="csY221" fmla="*/ 1237 h 311673"/>
              <a:gd name="csX222" fmla="*/ 236797 w 263999"/>
              <a:gd name="csY222" fmla="*/ 4099 h 311673"/>
              <a:gd name="csX223" fmla="*/ 239660 w 263999"/>
              <a:gd name="csY223" fmla="*/ 3854 h 311673"/>
              <a:gd name="csX224" fmla="*/ 239430 w 263999"/>
              <a:gd name="csY224" fmla="*/ 993 h 311673"/>
              <a:gd name="csX225" fmla="*/ 236538 w 263999"/>
              <a:gd name="csY225" fmla="*/ 1237 h 311673"/>
              <a:gd name="csX226" fmla="*/ 144156 w 263999"/>
              <a:gd name="csY226" fmla="*/ 24779 h 311673"/>
              <a:gd name="csX227" fmla="*/ 145292 w 263999"/>
              <a:gd name="csY227" fmla="*/ 27425 h 311673"/>
              <a:gd name="csX228" fmla="*/ 147939 w 263999"/>
              <a:gd name="csY228" fmla="*/ 26289 h 311673"/>
              <a:gd name="csX229" fmla="*/ 146817 w 263999"/>
              <a:gd name="csY229" fmla="*/ 23643 h 311673"/>
              <a:gd name="csX230" fmla="*/ 144156 w 263999"/>
              <a:gd name="csY230" fmla="*/ 24779 h 311673"/>
              <a:gd name="csX231" fmla="*/ 62202 w 263999"/>
              <a:gd name="csY231" fmla="*/ 290346 h 311673"/>
              <a:gd name="csX232" fmla="*/ 64820 w 263999"/>
              <a:gd name="csY232" fmla="*/ 291640 h 311673"/>
              <a:gd name="csX233" fmla="*/ 66057 w 263999"/>
              <a:gd name="csY233" fmla="*/ 289052 h 311673"/>
              <a:gd name="csX234" fmla="*/ 63511 w 263999"/>
              <a:gd name="csY234" fmla="*/ 287786 h 311673"/>
              <a:gd name="csX235" fmla="*/ 62202 w 263999"/>
              <a:gd name="csY235" fmla="*/ 290346 h 311673"/>
              <a:gd name="csX236" fmla="*/ 78371 w 263999"/>
              <a:gd name="csY236" fmla="*/ 297033 h 311673"/>
              <a:gd name="csX237" fmla="*/ 81162 w 263999"/>
              <a:gd name="csY237" fmla="*/ 297896 h 311673"/>
              <a:gd name="csX238" fmla="*/ 81982 w 263999"/>
              <a:gd name="csY238" fmla="*/ 295135 h 311673"/>
              <a:gd name="csX239" fmla="*/ 79263 w 263999"/>
              <a:gd name="csY239" fmla="*/ 294301 h 311673"/>
              <a:gd name="csX240" fmla="*/ 78371 w 263999"/>
              <a:gd name="csY240" fmla="*/ 297033 h 311673"/>
              <a:gd name="csX241" fmla="*/ 81277 w 263999"/>
              <a:gd name="csY241" fmla="*/ 65335 h 311673"/>
              <a:gd name="csX242" fmla="*/ 79508 w 263999"/>
              <a:gd name="csY242" fmla="*/ 63063 h 311673"/>
              <a:gd name="csX243" fmla="*/ 77221 w 263999"/>
              <a:gd name="csY243" fmla="*/ 64846 h 311673"/>
              <a:gd name="csX244" fmla="*/ 79004 w 263999"/>
              <a:gd name="csY244" fmla="*/ 67104 h 311673"/>
              <a:gd name="csX245" fmla="*/ 81263 w 263999"/>
              <a:gd name="csY245" fmla="*/ 65335 h 311673"/>
              <a:gd name="csX246" fmla="*/ 86456 w 263999"/>
              <a:gd name="csY246" fmla="*/ 57842 h 311673"/>
              <a:gd name="csX247" fmla="*/ 84125 w 263999"/>
              <a:gd name="csY247" fmla="*/ 59568 h 311673"/>
              <a:gd name="csX248" fmla="*/ 85852 w 263999"/>
              <a:gd name="csY248" fmla="*/ 61869 h 311673"/>
              <a:gd name="csX249" fmla="*/ 88153 w 263999"/>
              <a:gd name="csY249" fmla="*/ 60172 h 311673"/>
              <a:gd name="csX250" fmla="*/ 86456 w 263999"/>
              <a:gd name="csY250" fmla="*/ 57842 h 311673"/>
              <a:gd name="csX251" fmla="*/ 63928 w 263999"/>
              <a:gd name="csY251" fmla="*/ 76006 h 311673"/>
              <a:gd name="csX252" fmla="*/ 65842 w 263999"/>
              <a:gd name="csY252" fmla="*/ 78163 h 311673"/>
              <a:gd name="csX253" fmla="*/ 68000 w 263999"/>
              <a:gd name="csY253" fmla="*/ 76265 h 311673"/>
              <a:gd name="csX254" fmla="*/ 66115 w 263999"/>
              <a:gd name="csY254" fmla="*/ 74093 h 311673"/>
              <a:gd name="csX255" fmla="*/ 63943 w 263999"/>
              <a:gd name="csY255" fmla="*/ 76006 h 311673"/>
              <a:gd name="csX256" fmla="*/ 70503 w 263999"/>
              <a:gd name="csY256" fmla="*/ 70325 h 311673"/>
              <a:gd name="csX257" fmla="*/ 72358 w 263999"/>
              <a:gd name="csY257" fmla="*/ 72526 h 311673"/>
              <a:gd name="csX258" fmla="*/ 74559 w 263999"/>
              <a:gd name="csY258" fmla="*/ 70699 h 311673"/>
              <a:gd name="csX259" fmla="*/ 72732 w 263999"/>
              <a:gd name="csY259" fmla="*/ 68484 h 311673"/>
              <a:gd name="csX260" fmla="*/ 70503 w 263999"/>
              <a:gd name="csY260" fmla="*/ 70340 h 311673"/>
              <a:gd name="csX261" fmla="*/ 86787 w 263999"/>
              <a:gd name="csY261" fmla="*/ 299407 h 311673"/>
              <a:gd name="csX262" fmla="*/ 89635 w 263999"/>
              <a:gd name="csY262" fmla="*/ 300054 h 311673"/>
              <a:gd name="csX263" fmla="*/ 90239 w 263999"/>
              <a:gd name="csY263" fmla="*/ 297235 h 311673"/>
              <a:gd name="csX264" fmla="*/ 87463 w 263999"/>
              <a:gd name="csY264" fmla="*/ 296602 h 311673"/>
              <a:gd name="csX265" fmla="*/ 86787 w 263999"/>
              <a:gd name="csY265" fmla="*/ 299407 h 311673"/>
              <a:gd name="csX266" fmla="*/ 136229 w 263999"/>
              <a:gd name="csY266" fmla="*/ 28346 h 311673"/>
              <a:gd name="csX267" fmla="*/ 137452 w 263999"/>
              <a:gd name="csY267" fmla="*/ 30949 h 311673"/>
              <a:gd name="csX268" fmla="*/ 140056 w 263999"/>
              <a:gd name="csY268" fmla="*/ 29741 h 311673"/>
              <a:gd name="csX269" fmla="*/ 138862 w 263999"/>
              <a:gd name="csY269" fmla="*/ 27123 h 311673"/>
              <a:gd name="csX270" fmla="*/ 136229 w 263999"/>
              <a:gd name="csY270" fmla="*/ 28346 h 311673"/>
              <a:gd name="csX271" fmla="*/ 70157 w 263999"/>
              <a:gd name="csY271" fmla="*/ 294014 h 311673"/>
              <a:gd name="csX272" fmla="*/ 72862 w 263999"/>
              <a:gd name="csY272" fmla="*/ 295092 h 311673"/>
              <a:gd name="csX273" fmla="*/ 73897 w 263999"/>
              <a:gd name="csY273" fmla="*/ 292403 h 311673"/>
              <a:gd name="csX274" fmla="*/ 71265 w 263999"/>
              <a:gd name="csY274" fmla="*/ 291353 h 311673"/>
              <a:gd name="csX275" fmla="*/ 70157 w 263999"/>
              <a:gd name="csY275" fmla="*/ 294014 h 311673"/>
              <a:gd name="csX276" fmla="*/ 120707 w 263999"/>
              <a:gd name="csY276" fmla="*/ 36184 h 311673"/>
              <a:gd name="csX277" fmla="*/ 122074 w 263999"/>
              <a:gd name="csY277" fmla="*/ 38715 h 311673"/>
              <a:gd name="csX278" fmla="*/ 124606 w 263999"/>
              <a:gd name="csY278" fmla="*/ 37363 h 311673"/>
              <a:gd name="csX279" fmla="*/ 123254 w 263999"/>
              <a:gd name="csY279" fmla="*/ 34817 h 311673"/>
              <a:gd name="csX280" fmla="*/ 120693 w 263999"/>
              <a:gd name="csY280" fmla="*/ 36184 h 311673"/>
              <a:gd name="csX281" fmla="*/ 128418 w 263999"/>
              <a:gd name="csY281" fmla="*/ 32157 h 311673"/>
              <a:gd name="csX282" fmla="*/ 129713 w 263999"/>
              <a:gd name="csY282" fmla="*/ 34731 h 311673"/>
              <a:gd name="csX283" fmla="*/ 132288 w 263999"/>
              <a:gd name="csY283" fmla="*/ 33451 h 311673"/>
              <a:gd name="csX284" fmla="*/ 131022 w 263999"/>
              <a:gd name="csY284" fmla="*/ 30877 h 311673"/>
              <a:gd name="csX285" fmla="*/ 128432 w 263999"/>
              <a:gd name="csY285" fmla="*/ 32171 h 311673"/>
              <a:gd name="csX286" fmla="*/ 91160 w 263999"/>
              <a:gd name="csY286" fmla="*/ 54463 h 311673"/>
              <a:gd name="csX287" fmla="*/ 92814 w 263999"/>
              <a:gd name="csY287" fmla="*/ 56821 h 311673"/>
              <a:gd name="csX288" fmla="*/ 95173 w 263999"/>
              <a:gd name="csY288" fmla="*/ 55182 h 311673"/>
              <a:gd name="csX289" fmla="*/ 93548 w 263999"/>
              <a:gd name="csY289" fmla="*/ 52808 h 311673"/>
              <a:gd name="csX290" fmla="*/ 91174 w 263999"/>
              <a:gd name="csY290" fmla="*/ 54463 h 311673"/>
              <a:gd name="csX291" fmla="*/ 98338 w 263999"/>
              <a:gd name="csY291" fmla="*/ 49573 h 311673"/>
              <a:gd name="csX292" fmla="*/ 99921 w 263999"/>
              <a:gd name="csY292" fmla="*/ 51975 h 311673"/>
              <a:gd name="csX293" fmla="*/ 102323 w 263999"/>
              <a:gd name="csY293" fmla="*/ 50407 h 311673"/>
              <a:gd name="csX294" fmla="*/ 100769 w 263999"/>
              <a:gd name="csY294" fmla="*/ 47991 h 311673"/>
              <a:gd name="csX295" fmla="*/ 98338 w 263999"/>
              <a:gd name="csY295" fmla="*/ 49573 h 311673"/>
              <a:gd name="csX296" fmla="*/ 95375 w 263999"/>
              <a:gd name="csY296" fmla="*/ 301118 h 311673"/>
              <a:gd name="csX297" fmla="*/ 98252 w 263999"/>
              <a:gd name="csY297" fmla="*/ 301549 h 311673"/>
              <a:gd name="csX298" fmla="*/ 98640 w 263999"/>
              <a:gd name="csY298" fmla="*/ 298702 h 311673"/>
              <a:gd name="csX299" fmla="*/ 95821 w 263999"/>
              <a:gd name="csY299" fmla="*/ 298285 h 311673"/>
              <a:gd name="csX300" fmla="*/ 95360 w 263999"/>
              <a:gd name="csY300" fmla="*/ 301118 h 311673"/>
              <a:gd name="csX301" fmla="*/ 114105 w 263999"/>
              <a:gd name="csY301" fmla="*/ 290648 h 311673"/>
              <a:gd name="csX302" fmla="*/ 103589 w 263999"/>
              <a:gd name="csY302" fmla="*/ 301161 h 311673"/>
              <a:gd name="csX303" fmla="*/ 114105 w 263999"/>
              <a:gd name="csY303" fmla="*/ 311674 h 311673"/>
              <a:gd name="csX304" fmla="*/ 124620 w 263999"/>
              <a:gd name="csY304" fmla="*/ 301161 h 311673"/>
              <a:gd name="csX305" fmla="*/ 114105 w 263999"/>
              <a:gd name="csY305" fmla="*/ 290648 h 311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</a:cxnLst>
            <a:rect l="l" t="t" r="r" b="b"/>
            <a:pathLst>
              <a:path w="263999" h="311673">
                <a:moveTo>
                  <a:pt x="30267" y="261598"/>
                </a:moveTo>
                <a:cubicBezTo>
                  <a:pt x="30885" y="262317"/>
                  <a:pt x="31518" y="263022"/>
                  <a:pt x="32151" y="263726"/>
                </a:cubicBezTo>
                <a:lnTo>
                  <a:pt x="30022" y="265653"/>
                </a:lnTo>
                <a:cubicBezTo>
                  <a:pt x="29375" y="264934"/>
                  <a:pt x="28728" y="264201"/>
                  <a:pt x="28095" y="263467"/>
                </a:cubicBezTo>
                <a:lnTo>
                  <a:pt x="30267" y="261598"/>
                </a:lnTo>
                <a:close/>
                <a:moveTo>
                  <a:pt x="28152" y="113786"/>
                </a:moveTo>
                <a:lnTo>
                  <a:pt x="30396" y="115583"/>
                </a:lnTo>
                <a:cubicBezTo>
                  <a:pt x="30986" y="114836"/>
                  <a:pt x="31590" y="114088"/>
                  <a:pt x="32194" y="113354"/>
                </a:cubicBezTo>
                <a:lnTo>
                  <a:pt x="29965" y="111542"/>
                </a:lnTo>
                <a:cubicBezTo>
                  <a:pt x="29360" y="112290"/>
                  <a:pt x="28756" y="113038"/>
                  <a:pt x="28152" y="113800"/>
                </a:cubicBezTo>
                <a:close/>
                <a:moveTo>
                  <a:pt x="22873" y="120603"/>
                </a:moveTo>
                <a:lnTo>
                  <a:pt x="25117" y="122400"/>
                </a:lnTo>
                <a:lnTo>
                  <a:pt x="25203" y="122285"/>
                </a:lnTo>
                <a:cubicBezTo>
                  <a:pt x="25764" y="121552"/>
                  <a:pt x="26311" y="120818"/>
                  <a:pt x="26872" y="120085"/>
                </a:cubicBezTo>
                <a:lnTo>
                  <a:pt x="24585" y="118345"/>
                </a:lnTo>
                <a:cubicBezTo>
                  <a:pt x="24024" y="119078"/>
                  <a:pt x="23448" y="119826"/>
                  <a:pt x="22873" y="120617"/>
                </a:cubicBezTo>
                <a:close/>
                <a:moveTo>
                  <a:pt x="22628" y="256650"/>
                </a:moveTo>
                <a:cubicBezTo>
                  <a:pt x="23204" y="257427"/>
                  <a:pt x="23793" y="258204"/>
                  <a:pt x="24383" y="258980"/>
                </a:cubicBezTo>
                <a:lnTo>
                  <a:pt x="26656" y="257211"/>
                </a:lnTo>
                <a:cubicBezTo>
                  <a:pt x="26081" y="256464"/>
                  <a:pt x="25505" y="255716"/>
                  <a:pt x="24944" y="254953"/>
                </a:cubicBezTo>
                <a:lnTo>
                  <a:pt x="22628" y="256665"/>
                </a:lnTo>
                <a:close/>
                <a:moveTo>
                  <a:pt x="17852" y="127836"/>
                </a:moveTo>
                <a:lnTo>
                  <a:pt x="20269" y="129389"/>
                </a:lnTo>
                <a:cubicBezTo>
                  <a:pt x="20772" y="128599"/>
                  <a:pt x="21305" y="127808"/>
                  <a:pt x="21837" y="127017"/>
                </a:cubicBezTo>
                <a:lnTo>
                  <a:pt x="19449" y="125406"/>
                </a:lnTo>
                <a:cubicBezTo>
                  <a:pt x="18902" y="126211"/>
                  <a:pt x="18370" y="127031"/>
                  <a:pt x="17838" y="127836"/>
                </a:cubicBezTo>
                <a:close/>
                <a:moveTo>
                  <a:pt x="37718" y="106739"/>
                </a:moveTo>
                <a:lnTo>
                  <a:pt x="35532" y="104869"/>
                </a:lnTo>
                <a:cubicBezTo>
                  <a:pt x="34899" y="105603"/>
                  <a:pt x="34280" y="106336"/>
                  <a:pt x="33662" y="107070"/>
                </a:cubicBezTo>
                <a:lnTo>
                  <a:pt x="35863" y="108925"/>
                </a:lnTo>
                <a:cubicBezTo>
                  <a:pt x="36481" y="108191"/>
                  <a:pt x="37100" y="107472"/>
                  <a:pt x="37718" y="106739"/>
                </a:cubicBezTo>
                <a:close/>
                <a:moveTo>
                  <a:pt x="17708" y="249417"/>
                </a:moveTo>
                <a:cubicBezTo>
                  <a:pt x="18226" y="250236"/>
                  <a:pt x="18758" y="251056"/>
                  <a:pt x="19291" y="251862"/>
                </a:cubicBezTo>
                <a:lnTo>
                  <a:pt x="21693" y="250265"/>
                </a:lnTo>
                <a:cubicBezTo>
                  <a:pt x="21175" y="249474"/>
                  <a:pt x="20657" y="248683"/>
                  <a:pt x="20154" y="247878"/>
                </a:cubicBezTo>
                <a:lnTo>
                  <a:pt x="17723" y="249402"/>
                </a:lnTo>
                <a:close/>
                <a:moveTo>
                  <a:pt x="53341" y="85871"/>
                </a:moveTo>
                <a:cubicBezTo>
                  <a:pt x="52650" y="86547"/>
                  <a:pt x="51960" y="87223"/>
                  <a:pt x="51284" y="87899"/>
                </a:cubicBezTo>
                <a:lnTo>
                  <a:pt x="53312" y="89941"/>
                </a:lnTo>
                <a:cubicBezTo>
                  <a:pt x="53988" y="89265"/>
                  <a:pt x="54664" y="88590"/>
                  <a:pt x="55355" y="87928"/>
                </a:cubicBezTo>
                <a:lnTo>
                  <a:pt x="53341" y="85871"/>
                </a:lnTo>
                <a:close/>
                <a:moveTo>
                  <a:pt x="13407" y="135358"/>
                </a:moveTo>
                <a:lnTo>
                  <a:pt x="15939" y="136724"/>
                </a:lnTo>
                <a:cubicBezTo>
                  <a:pt x="16385" y="135890"/>
                  <a:pt x="16845" y="135070"/>
                  <a:pt x="17320" y="134236"/>
                </a:cubicBezTo>
                <a:lnTo>
                  <a:pt x="14831" y="132798"/>
                </a:lnTo>
                <a:cubicBezTo>
                  <a:pt x="14342" y="133647"/>
                  <a:pt x="13867" y="134495"/>
                  <a:pt x="13407" y="135343"/>
                </a:cubicBezTo>
                <a:close/>
                <a:moveTo>
                  <a:pt x="54578" y="286075"/>
                </a:moveTo>
                <a:cubicBezTo>
                  <a:pt x="55412" y="286578"/>
                  <a:pt x="56247" y="287082"/>
                  <a:pt x="57081" y="287570"/>
                </a:cubicBezTo>
                <a:lnTo>
                  <a:pt x="58520" y="285082"/>
                </a:lnTo>
                <a:cubicBezTo>
                  <a:pt x="57700" y="284608"/>
                  <a:pt x="56880" y="284119"/>
                  <a:pt x="56074" y="283630"/>
                </a:cubicBezTo>
                <a:lnTo>
                  <a:pt x="54564" y="286089"/>
                </a:lnTo>
                <a:close/>
                <a:moveTo>
                  <a:pt x="34036" y="269881"/>
                </a:moveTo>
                <a:cubicBezTo>
                  <a:pt x="34726" y="270557"/>
                  <a:pt x="35417" y="271233"/>
                  <a:pt x="36122" y="271909"/>
                </a:cubicBezTo>
                <a:lnTo>
                  <a:pt x="38107" y="269824"/>
                </a:lnTo>
                <a:cubicBezTo>
                  <a:pt x="37416" y="269177"/>
                  <a:pt x="36740" y="268515"/>
                  <a:pt x="36064" y="267839"/>
                </a:cubicBezTo>
                <a:lnTo>
                  <a:pt x="34036" y="269881"/>
                </a:lnTo>
                <a:close/>
                <a:moveTo>
                  <a:pt x="43415" y="100310"/>
                </a:moveTo>
                <a:lnTo>
                  <a:pt x="41286" y="98369"/>
                </a:lnTo>
                <a:cubicBezTo>
                  <a:pt x="40639" y="99088"/>
                  <a:pt x="39991" y="99793"/>
                  <a:pt x="39344" y="100512"/>
                </a:cubicBezTo>
                <a:lnTo>
                  <a:pt x="41487" y="102424"/>
                </a:lnTo>
                <a:cubicBezTo>
                  <a:pt x="42120" y="101705"/>
                  <a:pt x="42768" y="101001"/>
                  <a:pt x="43401" y="100296"/>
                </a:cubicBezTo>
                <a:close/>
                <a:moveTo>
                  <a:pt x="49299" y="94040"/>
                </a:moveTo>
                <a:lnTo>
                  <a:pt x="47227" y="92041"/>
                </a:lnTo>
                <a:cubicBezTo>
                  <a:pt x="46551" y="92731"/>
                  <a:pt x="45889" y="93436"/>
                  <a:pt x="45228" y="94127"/>
                </a:cubicBezTo>
                <a:lnTo>
                  <a:pt x="47313" y="96111"/>
                </a:lnTo>
                <a:cubicBezTo>
                  <a:pt x="47975" y="95421"/>
                  <a:pt x="48637" y="94730"/>
                  <a:pt x="49299" y="94040"/>
                </a:cubicBezTo>
                <a:close/>
                <a:moveTo>
                  <a:pt x="40452" y="275806"/>
                </a:moveTo>
                <a:cubicBezTo>
                  <a:pt x="41185" y="276439"/>
                  <a:pt x="41933" y="277058"/>
                  <a:pt x="42681" y="277662"/>
                </a:cubicBezTo>
                <a:lnTo>
                  <a:pt x="44494" y="275433"/>
                </a:lnTo>
                <a:cubicBezTo>
                  <a:pt x="43760" y="274843"/>
                  <a:pt x="43027" y="274239"/>
                  <a:pt x="42307" y="273620"/>
                </a:cubicBezTo>
                <a:lnTo>
                  <a:pt x="40437" y="275806"/>
                </a:lnTo>
                <a:close/>
                <a:moveTo>
                  <a:pt x="5164" y="165990"/>
                </a:moveTo>
                <a:lnTo>
                  <a:pt x="2345" y="165400"/>
                </a:lnTo>
                <a:cubicBezTo>
                  <a:pt x="2143" y="166350"/>
                  <a:pt x="1956" y="167313"/>
                  <a:pt x="1784" y="168262"/>
                </a:cubicBezTo>
                <a:lnTo>
                  <a:pt x="4618" y="168780"/>
                </a:lnTo>
                <a:cubicBezTo>
                  <a:pt x="4790" y="167845"/>
                  <a:pt x="4977" y="166925"/>
                  <a:pt x="5164" y="165990"/>
                </a:cubicBezTo>
                <a:close/>
                <a:moveTo>
                  <a:pt x="7265" y="157721"/>
                </a:moveTo>
                <a:lnTo>
                  <a:pt x="4503" y="156901"/>
                </a:lnTo>
                <a:cubicBezTo>
                  <a:pt x="4229" y="157836"/>
                  <a:pt x="3956" y="158771"/>
                  <a:pt x="3711" y="159720"/>
                </a:cubicBezTo>
                <a:lnTo>
                  <a:pt x="6488" y="160468"/>
                </a:lnTo>
                <a:cubicBezTo>
                  <a:pt x="6732" y="159547"/>
                  <a:pt x="6991" y="158641"/>
                  <a:pt x="7265" y="157721"/>
                </a:cubicBezTo>
                <a:close/>
                <a:moveTo>
                  <a:pt x="3740" y="174403"/>
                </a:moveTo>
                <a:lnTo>
                  <a:pt x="892" y="174029"/>
                </a:lnTo>
                <a:cubicBezTo>
                  <a:pt x="762" y="174993"/>
                  <a:pt x="662" y="175971"/>
                  <a:pt x="561" y="176934"/>
                </a:cubicBezTo>
                <a:lnTo>
                  <a:pt x="3424" y="177222"/>
                </a:lnTo>
                <a:cubicBezTo>
                  <a:pt x="3524" y="176287"/>
                  <a:pt x="3625" y="175338"/>
                  <a:pt x="3755" y="174403"/>
                </a:cubicBezTo>
                <a:close/>
                <a:moveTo>
                  <a:pt x="9998" y="149638"/>
                </a:moveTo>
                <a:lnTo>
                  <a:pt x="7308" y="148603"/>
                </a:lnTo>
                <a:cubicBezTo>
                  <a:pt x="6963" y="149509"/>
                  <a:pt x="6617" y="150430"/>
                  <a:pt x="6301" y="151350"/>
                </a:cubicBezTo>
                <a:lnTo>
                  <a:pt x="9020" y="152314"/>
                </a:lnTo>
                <a:cubicBezTo>
                  <a:pt x="9336" y="151422"/>
                  <a:pt x="9667" y="150530"/>
                  <a:pt x="9998" y="149638"/>
                </a:cubicBezTo>
                <a:close/>
                <a:moveTo>
                  <a:pt x="57513" y="81874"/>
                </a:moveTo>
                <a:lnTo>
                  <a:pt x="59483" y="83973"/>
                </a:lnTo>
                <a:cubicBezTo>
                  <a:pt x="60174" y="83312"/>
                  <a:pt x="60879" y="82664"/>
                  <a:pt x="61584" y="82017"/>
                </a:cubicBezTo>
                <a:lnTo>
                  <a:pt x="59627" y="79903"/>
                </a:lnTo>
                <a:cubicBezTo>
                  <a:pt x="58922" y="80565"/>
                  <a:pt x="58217" y="81212"/>
                  <a:pt x="57513" y="81874"/>
                </a:cubicBezTo>
                <a:close/>
                <a:moveTo>
                  <a:pt x="117054" y="41490"/>
                </a:moveTo>
                <a:lnTo>
                  <a:pt x="115629" y="38988"/>
                </a:lnTo>
                <a:cubicBezTo>
                  <a:pt x="114795" y="39463"/>
                  <a:pt x="113946" y="39952"/>
                  <a:pt x="113112" y="40426"/>
                </a:cubicBezTo>
                <a:lnTo>
                  <a:pt x="114550" y="42914"/>
                </a:lnTo>
                <a:cubicBezTo>
                  <a:pt x="115385" y="42440"/>
                  <a:pt x="116205" y="41965"/>
                  <a:pt x="117039" y="41490"/>
                </a:cubicBezTo>
                <a:close/>
                <a:moveTo>
                  <a:pt x="13364" y="141801"/>
                </a:moveTo>
                <a:lnTo>
                  <a:pt x="10760" y="140564"/>
                </a:lnTo>
                <a:cubicBezTo>
                  <a:pt x="10343" y="141441"/>
                  <a:pt x="9940" y="142333"/>
                  <a:pt x="9537" y="143210"/>
                </a:cubicBezTo>
                <a:lnTo>
                  <a:pt x="12170" y="144375"/>
                </a:lnTo>
                <a:cubicBezTo>
                  <a:pt x="12558" y="143512"/>
                  <a:pt x="12947" y="142649"/>
                  <a:pt x="13364" y="141801"/>
                </a:cubicBezTo>
                <a:close/>
                <a:moveTo>
                  <a:pt x="109631" y="45848"/>
                </a:moveTo>
                <a:lnTo>
                  <a:pt x="108135" y="43389"/>
                </a:lnTo>
                <a:cubicBezTo>
                  <a:pt x="107315" y="43892"/>
                  <a:pt x="106480" y="44396"/>
                  <a:pt x="105660" y="44899"/>
                </a:cubicBezTo>
                <a:lnTo>
                  <a:pt x="107171" y="47344"/>
                </a:lnTo>
                <a:cubicBezTo>
                  <a:pt x="107991" y="46840"/>
                  <a:pt x="108796" y="46337"/>
                  <a:pt x="109616" y="45848"/>
                </a:cubicBezTo>
                <a:close/>
                <a:moveTo>
                  <a:pt x="9092" y="224868"/>
                </a:moveTo>
                <a:lnTo>
                  <a:pt x="6373" y="225817"/>
                </a:lnTo>
                <a:cubicBezTo>
                  <a:pt x="6689" y="226737"/>
                  <a:pt x="7020" y="227643"/>
                  <a:pt x="7365" y="228564"/>
                </a:cubicBezTo>
                <a:lnTo>
                  <a:pt x="10055" y="227542"/>
                </a:lnTo>
                <a:cubicBezTo>
                  <a:pt x="9724" y="226651"/>
                  <a:pt x="9394" y="225759"/>
                  <a:pt x="9092" y="224868"/>
                </a:cubicBezTo>
                <a:close/>
                <a:moveTo>
                  <a:pt x="13350" y="241838"/>
                </a:moveTo>
                <a:cubicBezTo>
                  <a:pt x="13796" y="242700"/>
                  <a:pt x="14270" y="243549"/>
                  <a:pt x="14745" y="244398"/>
                </a:cubicBezTo>
                <a:lnTo>
                  <a:pt x="17262" y="242988"/>
                </a:lnTo>
                <a:cubicBezTo>
                  <a:pt x="16802" y="242154"/>
                  <a:pt x="16342" y="241334"/>
                  <a:pt x="15910" y="240486"/>
                </a:cubicBezTo>
                <a:lnTo>
                  <a:pt x="13364" y="241823"/>
                </a:lnTo>
                <a:close/>
                <a:moveTo>
                  <a:pt x="6588" y="216714"/>
                </a:moveTo>
                <a:lnTo>
                  <a:pt x="3812" y="217447"/>
                </a:lnTo>
                <a:cubicBezTo>
                  <a:pt x="4057" y="218382"/>
                  <a:pt x="4330" y="219331"/>
                  <a:pt x="4603" y="220266"/>
                </a:cubicBezTo>
                <a:lnTo>
                  <a:pt x="7365" y="219460"/>
                </a:lnTo>
                <a:cubicBezTo>
                  <a:pt x="7092" y="218554"/>
                  <a:pt x="6847" y="217634"/>
                  <a:pt x="6603" y="216714"/>
                </a:cubicBezTo>
                <a:close/>
                <a:moveTo>
                  <a:pt x="12199" y="232821"/>
                </a:moveTo>
                <a:lnTo>
                  <a:pt x="9566" y="233971"/>
                </a:lnTo>
                <a:cubicBezTo>
                  <a:pt x="9955" y="234863"/>
                  <a:pt x="10357" y="235754"/>
                  <a:pt x="10760" y="236632"/>
                </a:cubicBezTo>
                <a:lnTo>
                  <a:pt x="13364" y="235424"/>
                </a:lnTo>
                <a:cubicBezTo>
                  <a:pt x="12961" y="234561"/>
                  <a:pt x="12573" y="233698"/>
                  <a:pt x="12199" y="232835"/>
                </a:cubicBezTo>
                <a:close/>
                <a:moveTo>
                  <a:pt x="2891" y="191417"/>
                </a:moveTo>
                <a:lnTo>
                  <a:pt x="14" y="191503"/>
                </a:lnTo>
                <a:cubicBezTo>
                  <a:pt x="43" y="192481"/>
                  <a:pt x="86" y="193444"/>
                  <a:pt x="144" y="194422"/>
                </a:cubicBezTo>
                <a:lnTo>
                  <a:pt x="3021" y="194264"/>
                </a:lnTo>
                <a:cubicBezTo>
                  <a:pt x="2963" y="193315"/>
                  <a:pt x="2935" y="192366"/>
                  <a:pt x="2906" y="191417"/>
                </a:cubicBezTo>
                <a:close/>
                <a:moveTo>
                  <a:pt x="4704" y="208387"/>
                </a:moveTo>
                <a:lnTo>
                  <a:pt x="1870" y="208919"/>
                </a:lnTo>
                <a:cubicBezTo>
                  <a:pt x="2043" y="209882"/>
                  <a:pt x="2244" y="210831"/>
                  <a:pt x="2446" y="211780"/>
                </a:cubicBezTo>
                <a:lnTo>
                  <a:pt x="5265" y="211177"/>
                </a:lnTo>
                <a:cubicBezTo>
                  <a:pt x="5064" y="210256"/>
                  <a:pt x="4877" y="209321"/>
                  <a:pt x="4704" y="208387"/>
                </a:cubicBezTo>
                <a:close/>
                <a:moveTo>
                  <a:pt x="2978" y="182888"/>
                </a:moveTo>
                <a:lnTo>
                  <a:pt x="101" y="182744"/>
                </a:lnTo>
                <a:cubicBezTo>
                  <a:pt x="58" y="183722"/>
                  <a:pt x="14" y="184686"/>
                  <a:pt x="0" y="185664"/>
                </a:cubicBezTo>
                <a:lnTo>
                  <a:pt x="2877" y="185736"/>
                </a:lnTo>
                <a:cubicBezTo>
                  <a:pt x="2906" y="184787"/>
                  <a:pt x="2935" y="183837"/>
                  <a:pt x="2978" y="182888"/>
                </a:cubicBezTo>
                <a:close/>
                <a:moveTo>
                  <a:pt x="3467" y="199945"/>
                </a:moveTo>
                <a:lnTo>
                  <a:pt x="604" y="200247"/>
                </a:lnTo>
                <a:cubicBezTo>
                  <a:pt x="705" y="201210"/>
                  <a:pt x="820" y="202188"/>
                  <a:pt x="949" y="203152"/>
                </a:cubicBezTo>
                <a:lnTo>
                  <a:pt x="3798" y="202778"/>
                </a:lnTo>
                <a:cubicBezTo>
                  <a:pt x="3668" y="201843"/>
                  <a:pt x="3553" y="200894"/>
                  <a:pt x="3452" y="199945"/>
                </a:cubicBezTo>
                <a:close/>
                <a:moveTo>
                  <a:pt x="47313" y="281214"/>
                </a:moveTo>
                <a:cubicBezTo>
                  <a:pt x="48090" y="281789"/>
                  <a:pt x="48881" y="282350"/>
                  <a:pt x="49687" y="282896"/>
                </a:cubicBezTo>
                <a:lnTo>
                  <a:pt x="51313" y="280524"/>
                </a:lnTo>
                <a:cubicBezTo>
                  <a:pt x="50536" y="279992"/>
                  <a:pt x="49759" y="279445"/>
                  <a:pt x="48996" y="278884"/>
                </a:cubicBezTo>
                <a:lnTo>
                  <a:pt x="47299" y="281214"/>
                </a:lnTo>
                <a:close/>
                <a:moveTo>
                  <a:pt x="185183" y="10412"/>
                </a:moveTo>
                <a:lnTo>
                  <a:pt x="185931" y="13188"/>
                </a:lnTo>
                <a:cubicBezTo>
                  <a:pt x="186851" y="12943"/>
                  <a:pt x="187786" y="12699"/>
                  <a:pt x="188707" y="12455"/>
                </a:cubicBezTo>
                <a:lnTo>
                  <a:pt x="187988" y="9664"/>
                </a:lnTo>
                <a:cubicBezTo>
                  <a:pt x="187053" y="9909"/>
                  <a:pt x="186118" y="10153"/>
                  <a:pt x="185183" y="10412"/>
                </a:cubicBezTo>
                <a:close/>
                <a:moveTo>
                  <a:pt x="202114" y="6357"/>
                </a:moveTo>
                <a:lnTo>
                  <a:pt x="202704" y="9176"/>
                </a:lnTo>
                <a:cubicBezTo>
                  <a:pt x="203639" y="8974"/>
                  <a:pt x="204588" y="8787"/>
                  <a:pt x="205523" y="8600"/>
                </a:cubicBezTo>
                <a:lnTo>
                  <a:pt x="204962" y="5781"/>
                </a:lnTo>
                <a:cubicBezTo>
                  <a:pt x="204013" y="5968"/>
                  <a:pt x="203063" y="6170"/>
                  <a:pt x="202114" y="6357"/>
                </a:cubicBezTo>
                <a:close/>
                <a:moveTo>
                  <a:pt x="193612" y="8255"/>
                </a:moveTo>
                <a:lnTo>
                  <a:pt x="194288" y="11060"/>
                </a:lnTo>
                <a:cubicBezTo>
                  <a:pt x="195223" y="10829"/>
                  <a:pt x="196159" y="10614"/>
                  <a:pt x="197094" y="10398"/>
                </a:cubicBezTo>
                <a:lnTo>
                  <a:pt x="196446" y="7593"/>
                </a:lnTo>
                <a:cubicBezTo>
                  <a:pt x="195497" y="7809"/>
                  <a:pt x="194562" y="8025"/>
                  <a:pt x="193612" y="8255"/>
                </a:cubicBezTo>
                <a:close/>
                <a:moveTo>
                  <a:pt x="176810" y="12800"/>
                </a:moveTo>
                <a:lnTo>
                  <a:pt x="177645" y="15561"/>
                </a:lnTo>
                <a:cubicBezTo>
                  <a:pt x="178565" y="15288"/>
                  <a:pt x="179486" y="15014"/>
                  <a:pt x="180407" y="14741"/>
                </a:cubicBezTo>
                <a:lnTo>
                  <a:pt x="179601" y="11980"/>
                </a:lnTo>
                <a:cubicBezTo>
                  <a:pt x="178666" y="12253"/>
                  <a:pt x="177745" y="12526"/>
                  <a:pt x="176825" y="12800"/>
                </a:cubicBezTo>
                <a:close/>
                <a:moveTo>
                  <a:pt x="152183" y="21428"/>
                </a:moveTo>
                <a:lnTo>
                  <a:pt x="153247" y="24103"/>
                </a:lnTo>
                <a:cubicBezTo>
                  <a:pt x="154139" y="23744"/>
                  <a:pt x="155031" y="23399"/>
                  <a:pt x="155923" y="23053"/>
                </a:cubicBezTo>
                <a:lnTo>
                  <a:pt x="154887" y="20364"/>
                </a:lnTo>
                <a:cubicBezTo>
                  <a:pt x="153981" y="20709"/>
                  <a:pt x="153089" y="21069"/>
                  <a:pt x="152183" y="21428"/>
                </a:cubicBezTo>
                <a:close/>
                <a:moveTo>
                  <a:pt x="160310" y="18307"/>
                </a:moveTo>
                <a:lnTo>
                  <a:pt x="161303" y="21011"/>
                </a:lnTo>
                <a:cubicBezTo>
                  <a:pt x="162195" y="20681"/>
                  <a:pt x="163101" y="20350"/>
                  <a:pt x="164007" y="20034"/>
                </a:cubicBezTo>
                <a:lnTo>
                  <a:pt x="163043" y="17330"/>
                </a:lnTo>
                <a:cubicBezTo>
                  <a:pt x="162137" y="17660"/>
                  <a:pt x="161217" y="17977"/>
                  <a:pt x="160310" y="18307"/>
                </a:cubicBezTo>
                <a:close/>
                <a:moveTo>
                  <a:pt x="168524" y="15431"/>
                </a:moveTo>
                <a:lnTo>
                  <a:pt x="169431" y="18164"/>
                </a:lnTo>
                <a:cubicBezTo>
                  <a:pt x="170337" y="17862"/>
                  <a:pt x="171258" y="17560"/>
                  <a:pt x="172164" y="17272"/>
                </a:cubicBezTo>
                <a:lnTo>
                  <a:pt x="171272" y="14540"/>
                </a:lnTo>
                <a:cubicBezTo>
                  <a:pt x="170351" y="14842"/>
                  <a:pt x="169431" y="15144"/>
                  <a:pt x="168510" y="15446"/>
                </a:cubicBezTo>
                <a:close/>
                <a:moveTo>
                  <a:pt x="210659" y="4703"/>
                </a:moveTo>
                <a:lnTo>
                  <a:pt x="211177" y="7536"/>
                </a:lnTo>
                <a:cubicBezTo>
                  <a:pt x="212126" y="7363"/>
                  <a:pt x="213061" y="7205"/>
                  <a:pt x="214011" y="7047"/>
                </a:cubicBezTo>
                <a:lnTo>
                  <a:pt x="213536" y="4214"/>
                </a:lnTo>
                <a:cubicBezTo>
                  <a:pt x="212572" y="4372"/>
                  <a:pt x="211623" y="4545"/>
                  <a:pt x="210673" y="4717"/>
                </a:cubicBezTo>
                <a:close/>
                <a:moveTo>
                  <a:pt x="253873" y="173"/>
                </a:moveTo>
                <a:lnTo>
                  <a:pt x="253973" y="3049"/>
                </a:lnTo>
                <a:cubicBezTo>
                  <a:pt x="254923" y="3020"/>
                  <a:pt x="255886" y="2991"/>
                  <a:pt x="256836" y="2963"/>
                </a:cubicBezTo>
                <a:lnTo>
                  <a:pt x="256764" y="86"/>
                </a:lnTo>
                <a:cubicBezTo>
                  <a:pt x="255800" y="115"/>
                  <a:pt x="254836" y="130"/>
                  <a:pt x="253873" y="173"/>
                </a:cubicBezTo>
                <a:close/>
                <a:moveTo>
                  <a:pt x="245198" y="575"/>
                </a:moveTo>
                <a:lnTo>
                  <a:pt x="245371" y="3452"/>
                </a:lnTo>
                <a:cubicBezTo>
                  <a:pt x="246320" y="3394"/>
                  <a:pt x="247284" y="3337"/>
                  <a:pt x="248233" y="3293"/>
                </a:cubicBezTo>
                <a:lnTo>
                  <a:pt x="248075" y="417"/>
                </a:lnTo>
                <a:cubicBezTo>
                  <a:pt x="247111" y="475"/>
                  <a:pt x="246148" y="518"/>
                  <a:pt x="245184" y="590"/>
                </a:cubicBezTo>
                <a:close/>
                <a:moveTo>
                  <a:pt x="262547" y="0"/>
                </a:moveTo>
                <a:lnTo>
                  <a:pt x="262547" y="2876"/>
                </a:lnTo>
                <a:cubicBezTo>
                  <a:pt x="262547" y="2876"/>
                  <a:pt x="264000" y="2876"/>
                  <a:pt x="264000" y="2876"/>
                </a:cubicBezTo>
                <a:lnTo>
                  <a:pt x="264000" y="0"/>
                </a:lnTo>
                <a:lnTo>
                  <a:pt x="262547" y="0"/>
                </a:lnTo>
                <a:close/>
                <a:moveTo>
                  <a:pt x="227907" y="2143"/>
                </a:moveTo>
                <a:lnTo>
                  <a:pt x="228252" y="5005"/>
                </a:lnTo>
                <a:cubicBezTo>
                  <a:pt x="229202" y="4890"/>
                  <a:pt x="230151" y="4775"/>
                  <a:pt x="231101" y="4674"/>
                </a:cubicBezTo>
                <a:lnTo>
                  <a:pt x="230784" y="1812"/>
                </a:lnTo>
                <a:cubicBezTo>
                  <a:pt x="229820" y="1913"/>
                  <a:pt x="228871" y="2028"/>
                  <a:pt x="227907" y="2143"/>
                </a:cubicBezTo>
                <a:close/>
                <a:moveTo>
                  <a:pt x="219261" y="3293"/>
                </a:moveTo>
                <a:lnTo>
                  <a:pt x="219679" y="6141"/>
                </a:lnTo>
                <a:cubicBezTo>
                  <a:pt x="220628" y="5997"/>
                  <a:pt x="221577" y="5868"/>
                  <a:pt x="222527" y="5724"/>
                </a:cubicBezTo>
                <a:lnTo>
                  <a:pt x="222124" y="2876"/>
                </a:lnTo>
                <a:cubicBezTo>
                  <a:pt x="221160" y="3006"/>
                  <a:pt x="220211" y="3150"/>
                  <a:pt x="219247" y="3293"/>
                </a:cubicBezTo>
                <a:close/>
                <a:moveTo>
                  <a:pt x="236538" y="1237"/>
                </a:moveTo>
                <a:lnTo>
                  <a:pt x="236797" y="4099"/>
                </a:lnTo>
                <a:cubicBezTo>
                  <a:pt x="237747" y="4012"/>
                  <a:pt x="238696" y="3926"/>
                  <a:pt x="239660" y="3854"/>
                </a:cubicBezTo>
                <a:lnTo>
                  <a:pt x="239430" y="993"/>
                </a:lnTo>
                <a:cubicBezTo>
                  <a:pt x="238466" y="1064"/>
                  <a:pt x="237502" y="1151"/>
                  <a:pt x="236538" y="1237"/>
                </a:cubicBezTo>
                <a:close/>
                <a:moveTo>
                  <a:pt x="144156" y="24779"/>
                </a:moveTo>
                <a:lnTo>
                  <a:pt x="145292" y="27425"/>
                </a:lnTo>
                <a:cubicBezTo>
                  <a:pt x="146169" y="27051"/>
                  <a:pt x="147047" y="26663"/>
                  <a:pt x="147939" y="26289"/>
                </a:cubicBezTo>
                <a:lnTo>
                  <a:pt x="146817" y="23643"/>
                </a:lnTo>
                <a:cubicBezTo>
                  <a:pt x="145925" y="24017"/>
                  <a:pt x="145033" y="24405"/>
                  <a:pt x="144156" y="24779"/>
                </a:cubicBezTo>
                <a:close/>
                <a:moveTo>
                  <a:pt x="62202" y="290346"/>
                </a:moveTo>
                <a:cubicBezTo>
                  <a:pt x="63065" y="290792"/>
                  <a:pt x="63943" y="291223"/>
                  <a:pt x="64820" y="291640"/>
                </a:cubicBezTo>
                <a:lnTo>
                  <a:pt x="66057" y="289052"/>
                </a:lnTo>
                <a:cubicBezTo>
                  <a:pt x="65194" y="288635"/>
                  <a:pt x="64346" y="288218"/>
                  <a:pt x="63511" y="287786"/>
                </a:cubicBezTo>
                <a:lnTo>
                  <a:pt x="62202" y="290346"/>
                </a:lnTo>
                <a:close/>
                <a:moveTo>
                  <a:pt x="78371" y="297033"/>
                </a:moveTo>
                <a:cubicBezTo>
                  <a:pt x="79292" y="297335"/>
                  <a:pt x="80227" y="297623"/>
                  <a:pt x="81162" y="297896"/>
                </a:cubicBezTo>
                <a:lnTo>
                  <a:pt x="81982" y="295135"/>
                </a:lnTo>
                <a:cubicBezTo>
                  <a:pt x="81076" y="294862"/>
                  <a:pt x="80170" y="294589"/>
                  <a:pt x="79263" y="294301"/>
                </a:cubicBezTo>
                <a:lnTo>
                  <a:pt x="78371" y="297033"/>
                </a:lnTo>
                <a:close/>
                <a:moveTo>
                  <a:pt x="81277" y="65335"/>
                </a:moveTo>
                <a:lnTo>
                  <a:pt x="79508" y="63063"/>
                </a:lnTo>
                <a:cubicBezTo>
                  <a:pt x="78745" y="63652"/>
                  <a:pt x="77983" y="64256"/>
                  <a:pt x="77221" y="64846"/>
                </a:cubicBezTo>
                <a:lnTo>
                  <a:pt x="79004" y="67104"/>
                </a:lnTo>
                <a:cubicBezTo>
                  <a:pt x="79752" y="66514"/>
                  <a:pt x="80500" y="65924"/>
                  <a:pt x="81263" y="65335"/>
                </a:cubicBezTo>
                <a:close/>
                <a:moveTo>
                  <a:pt x="86456" y="57842"/>
                </a:moveTo>
                <a:cubicBezTo>
                  <a:pt x="85679" y="58417"/>
                  <a:pt x="84902" y="58978"/>
                  <a:pt x="84125" y="59568"/>
                </a:cubicBezTo>
                <a:lnTo>
                  <a:pt x="85852" y="61869"/>
                </a:lnTo>
                <a:cubicBezTo>
                  <a:pt x="86614" y="61294"/>
                  <a:pt x="87391" y="60733"/>
                  <a:pt x="88153" y="60172"/>
                </a:cubicBezTo>
                <a:lnTo>
                  <a:pt x="86456" y="57842"/>
                </a:lnTo>
                <a:close/>
                <a:moveTo>
                  <a:pt x="63928" y="76006"/>
                </a:moveTo>
                <a:lnTo>
                  <a:pt x="65842" y="78163"/>
                </a:lnTo>
                <a:cubicBezTo>
                  <a:pt x="66561" y="77530"/>
                  <a:pt x="67280" y="76897"/>
                  <a:pt x="68000" y="76265"/>
                </a:cubicBezTo>
                <a:lnTo>
                  <a:pt x="66115" y="74093"/>
                </a:lnTo>
                <a:cubicBezTo>
                  <a:pt x="65381" y="74726"/>
                  <a:pt x="64662" y="75359"/>
                  <a:pt x="63943" y="76006"/>
                </a:cubicBezTo>
                <a:close/>
                <a:moveTo>
                  <a:pt x="70503" y="70325"/>
                </a:moveTo>
                <a:lnTo>
                  <a:pt x="72358" y="72526"/>
                </a:lnTo>
                <a:cubicBezTo>
                  <a:pt x="73092" y="71907"/>
                  <a:pt x="73826" y="71303"/>
                  <a:pt x="74559" y="70699"/>
                </a:cubicBezTo>
                <a:lnTo>
                  <a:pt x="72732" y="68484"/>
                </a:lnTo>
                <a:cubicBezTo>
                  <a:pt x="71984" y="69103"/>
                  <a:pt x="71251" y="69707"/>
                  <a:pt x="70503" y="70340"/>
                </a:cubicBezTo>
                <a:close/>
                <a:moveTo>
                  <a:pt x="86787" y="299407"/>
                </a:moveTo>
                <a:cubicBezTo>
                  <a:pt x="87736" y="299637"/>
                  <a:pt x="88671" y="299852"/>
                  <a:pt x="89635" y="300054"/>
                </a:cubicBezTo>
                <a:lnTo>
                  <a:pt x="90239" y="297235"/>
                </a:lnTo>
                <a:cubicBezTo>
                  <a:pt x="89304" y="297033"/>
                  <a:pt x="88384" y="296832"/>
                  <a:pt x="87463" y="296602"/>
                </a:cubicBezTo>
                <a:lnTo>
                  <a:pt x="86787" y="299407"/>
                </a:lnTo>
                <a:close/>
                <a:moveTo>
                  <a:pt x="136229" y="28346"/>
                </a:moveTo>
                <a:lnTo>
                  <a:pt x="137452" y="30949"/>
                </a:lnTo>
                <a:cubicBezTo>
                  <a:pt x="138315" y="30546"/>
                  <a:pt x="139193" y="30143"/>
                  <a:pt x="140056" y="29741"/>
                </a:cubicBezTo>
                <a:lnTo>
                  <a:pt x="138862" y="27123"/>
                </a:lnTo>
                <a:cubicBezTo>
                  <a:pt x="137984" y="27526"/>
                  <a:pt x="137107" y="27929"/>
                  <a:pt x="136229" y="28346"/>
                </a:cubicBezTo>
                <a:close/>
                <a:moveTo>
                  <a:pt x="70157" y="294014"/>
                </a:moveTo>
                <a:cubicBezTo>
                  <a:pt x="71049" y="294387"/>
                  <a:pt x="71955" y="294747"/>
                  <a:pt x="72862" y="295092"/>
                </a:cubicBezTo>
                <a:lnTo>
                  <a:pt x="73897" y="292403"/>
                </a:lnTo>
                <a:cubicBezTo>
                  <a:pt x="73006" y="292057"/>
                  <a:pt x="72128" y="291712"/>
                  <a:pt x="71265" y="291353"/>
                </a:cubicBezTo>
                <a:lnTo>
                  <a:pt x="70157" y="294014"/>
                </a:lnTo>
                <a:close/>
                <a:moveTo>
                  <a:pt x="120707" y="36184"/>
                </a:moveTo>
                <a:lnTo>
                  <a:pt x="122074" y="38715"/>
                </a:lnTo>
                <a:cubicBezTo>
                  <a:pt x="122908" y="38255"/>
                  <a:pt x="123757" y="37809"/>
                  <a:pt x="124606" y="37363"/>
                </a:cubicBezTo>
                <a:lnTo>
                  <a:pt x="123254" y="34817"/>
                </a:lnTo>
                <a:cubicBezTo>
                  <a:pt x="122405" y="35263"/>
                  <a:pt x="121542" y="35724"/>
                  <a:pt x="120693" y="36184"/>
                </a:cubicBezTo>
                <a:close/>
                <a:moveTo>
                  <a:pt x="128418" y="32157"/>
                </a:moveTo>
                <a:lnTo>
                  <a:pt x="129713" y="34731"/>
                </a:lnTo>
                <a:cubicBezTo>
                  <a:pt x="130561" y="34300"/>
                  <a:pt x="131424" y="33868"/>
                  <a:pt x="132288" y="33451"/>
                </a:cubicBezTo>
                <a:lnTo>
                  <a:pt x="131022" y="30877"/>
                </a:lnTo>
                <a:cubicBezTo>
                  <a:pt x="130159" y="31308"/>
                  <a:pt x="129295" y="31740"/>
                  <a:pt x="128432" y="32171"/>
                </a:cubicBezTo>
                <a:close/>
                <a:moveTo>
                  <a:pt x="91160" y="54463"/>
                </a:moveTo>
                <a:lnTo>
                  <a:pt x="92814" y="56821"/>
                </a:lnTo>
                <a:cubicBezTo>
                  <a:pt x="93591" y="56275"/>
                  <a:pt x="94382" y="55728"/>
                  <a:pt x="95173" y="55182"/>
                </a:cubicBezTo>
                <a:lnTo>
                  <a:pt x="93548" y="52808"/>
                </a:lnTo>
                <a:cubicBezTo>
                  <a:pt x="92757" y="53355"/>
                  <a:pt x="91966" y="53901"/>
                  <a:pt x="91174" y="54463"/>
                </a:cubicBezTo>
                <a:close/>
                <a:moveTo>
                  <a:pt x="98338" y="49573"/>
                </a:moveTo>
                <a:lnTo>
                  <a:pt x="99921" y="51975"/>
                </a:lnTo>
                <a:cubicBezTo>
                  <a:pt x="100712" y="51442"/>
                  <a:pt x="101517" y="50925"/>
                  <a:pt x="102323" y="50407"/>
                </a:cubicBezTo>
                <a:lnTo>
                  <a:pt x="100769" y="47991"/>
                </a:lnTo>
                <a:cubicBezTo>
                  <a:pt x="99964" y="48508"/>
                  <a:pt x="99144" y="49041"/>
                  <a:pt x="98338" y="49573"/>
                </a:cubicBezTo>
                <a:close/>
                <a:moveTo>
                  <a:pt x="95375" y="301118"/>
                </a:moveTo>
                <a:cubicBezTo>
                  <a:pt x="96339" y="301276"/>
                  <a:pt x="97288" y="301420"/>
                  <a:pt x="98252" y="301549"/>
                </a:cubicBezTo>
                <a:lnTo>
                  <a:pt x="98640" y="298702"/>
                </a:lnTo>
                <a:cubicBezTo>
                  <a:pt x="97691" y="298572"/>
                  <a:pt x="96756" y="298443"/>
                  <a:pt x="95821" y="298285"/>
                </a:cubicBezTo>
                <a:lnTo>
                  <a:pt x="95360" y="301118"/>
                </a:lnTo>
                <a:close/>
                <a:moveTo>
                  <a:pt x="114105" y="290648"/>
                </a:moveTo>
                <a:cubicBezTo>
                  <a:pt x="108293" y="290648"/>
                  <a:pt x="103589" y="295351"/>
                  <a:pt x="103589" y="301161"/>
                </a:cubicBezTo>
                <a:cubicBezTo>
                  <a:pt x="103589" y="306971"/>
                  <a:pt x="108293" y="311674"/>
                  <a:pt x="114105" y="311674"/>
                </a:cubicBezTo>
                <a:cubicBezTo>
                  <a:pt x="119916" y="311674"/>
                  <a:pt x="124620" y="306971"/>
                  <a:pt x="124620" y="301161"/>
                </a:cubicBezTo>
                <a:cubicBezTo>
                  <a:pt x="124620" y="295351"/>
                  <a:pt x="119916" y="290648"/>
                  <a:pt x="114105" y="290648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6">
            <a:extLst>
              <a:ext uri="{FF2B5EF4-FFF2-40B4-BE49-F238E27FC236}">
                <a16:creationId xmlns:a16="http://schemas.microsoft.com/office/drawing/2014/main" id="{E308103F-D816-6744-200F-B48EFAC855C4}"/>
              </a:ext>
            </a:extLst>
          </p:cNvPr>
          <p:cNvSpPr/>
          <p:nvPr/>
        </p:nvSpPr>
        <p:spPr>
          <a:xfrm>
            <a:off x="5171700" y="2581833"/>
            <a:ext cx="965852" cy="429094"/>
          </a:xfrm>
          <a:custGeom>
            <a:avLst/>
            <a:gdLst>
              <a:gd name="csX0" fmla="*/ 28512 w 141105"/>
              <a:gd name="csY0" fmla="*/ 0 h 62688"/>
              <a:gd name="csX1" fmla="*/ 141106 w 141105"/>
              <a:gd name="csY1" fmla="*/ 0 h 62688"/>
              <a:gd name="csX2" fmla="*/ 0 w 141105"/>
              <a:gd name="csY2" fmla="*/ 62689 h 62688"/>
              <a:gd name="csX3" fmla="*/ 28512 w 141105"/>
              <a:gd name="csY3" fmla="*/ 0 h 626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688">
                <a:moveTo>
                  <a:pt x="28512" y="0"/>
                </a:moveTo>
                <a:lnTo>
                  <a:pt x="141106" y="0"/>
                </a:lnTo>
                <a:lnTo>
                  <a:pt x="0" y="62689"/>
                </a:lnTo>
                <a:lnTo>
                  <a:pt x="28512" y="0"/>
                </a:ln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22CCAED9-352E-9D77-791D-9E8041F09F72}"/>
              </a:ext>
            </a:extLst>
          </p:cNvPr>
          <p:cNvSpPr/>
          <p:nvPr/>
        </p:nvSpPr>
        <p:spPr>
          <a:xfrm>
            <a:off x="5171700" y="2152636"/>
            <a:ext cx="965852" cy="429190"/>
          </a:xfrm>
          <a:custGeom>
            <a:avLst/>
            <a:gdLst>
              <a:gd name="csX0" fmla="*/ 28512 w 141105"/>
              <a:gd name="csY0" fmla="*/ 62703 h 62702"/>
              <a:gd name="csX1" fmla="*/ 141106 w 141105"/>
              <a:gd name="csY1" fmla="*/ 62703 h 62702"/>
              <a:gd name="csX2" fmla="*/ 0 w 141105"/>
              <a:gd name="csY2" fmla="*/ 0 h 62702"/>
              <a:gd name="csX3" fmla="*/ 28512 w 141105"/>
              <a:gd name="csY3" fmla="*/ 62703 h 62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702">
                <a:moveTo>
                  <a:pt x="28512" y="62703"/>
                </a:moveTo>
                <a:lnTo>
                  <a:pt x="141106" y="62703"/>
                </a:lnTo>
                <a:lnTo>
                  <a:pt x="0" y="0"/>
                </a:lnTo>
                <a:lnTo>
                  <a:pt x="28512" y="6270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EEC63C25-9C99-8E03-E82B-A34A481FC735}"/>
              </a:ext>
            </a:extLst>
          </p:cNvPr>
          <p:cNvSpPr/>
          <p:nvPr/>
        </p:nvSpPr>
        <p:spPr>
          <a:xfrm>
            <a:off x="3479357" y="2571990"/>
            <a:ext cx="1807050" cy="2133374"/>
          </a:xfrm>
          <a:custGeom>
            <a:avLst/>
            <a:gdLst>
              <a:gd name="csX0" fmla="*/ 30252 w 263999"/>
              <a:gd name="csY0" fmla="*/ 261598 h 311673"/>
              <a:gd name="csX1" fmla="*/ 32137 w 263999"/>
              <a:gd name="csY1" fmla="*/ 263726 h 311673"/>
              <a:gd name="csX2" fmla="*/ 30008 w 263999"/>
              <a:gd name="csY2" fmla="*/ 265653 h 311673"/>
              <a:gd name="csX3" fmla="*/ 28080 w 263999"/>
              <a:gd name="csY3" fmla="*/ 263467 h 311673"/>
              <a:gd name="csX4" fmla="*/ 30252 w 263999"/>
              <a:gd name="csY4" fmla="*/ 261598 h 311673"/>
              <a:gd name="csX5" fmla="*/ 28152 w 263999"/>
              <a:gd name="csY5" fmla="*/ 113786 h 311673"/>
              <a:gd name="csX6" fmla="*/ 30396 w 263999"/>
              <a:gd name="csY6" fmla="*/ 115583 h 311673"/>
              <a:gd name="csX7" fmla="*/ 32194 w 263999"/>
              <a:gd name="csY7" fmla="*/ 113354 h 311673"/>
              <a:gd name="csX8" fmla="*/ 29965 w 263999"/>
              <a:gd name="csY8" fmla="*/ 111542 h 311673"/>
              <a:gd name="csX9" fmla="*/ 28152 w 263999"/>
              <a:gd name="csY9" fmla="*/ 113800 h 311673"/>
              <a:gd name="csX10" fmla="*/ 22873 w 263999"/>
              <a:gd name="csY10" fmla="*/ 120603 h 311673"/>
              <a:gd name="csX11" fmla="*/ 25117 w 263999"/>
              <a:gd name="csY11" fmla="*/ 122400 h 311673"/>
              <a:gd name="csX12" fmla="*/ 25203 w 263999"/>
              <a:gd name="csY12" fmla="*/ 122285 h 311673"/>
              <a:gd name="csX13" fmla="*/ 26872 w 263999"/>
              <a:gd name="csY13" fmla="*/ 120085 h 311673"/>
              <a:gd name="csX14" fmla="*/ 24585 w 263999"/>
              <a:gd name="csY14" fmla="*/ 118345 h 311673"/>
              <a:gd name="csX15" fmla="*/ 22873 w 263999"/>
              <a:gd name="csY15" fmla="*/ 120617 h 311673"/>
              <a:gd name="csX16" fmla="*/ 22628 w 263999"/>
              <a:gd name="csY16" fmla="*/ 256650 h 311673"/>
              <a:gd name="csX17" fmla="*/ 24383 w 263999"/>
              <a:gd name="csY17" fmla="*/ 258980 h 311673"/>
              <a:gd name="csX18" fmla="*/ 26656 w 263999"/>
              <a:gd name="csY18" fmla="*/ 257211 h 311673"/>
              <a:gd name="csX19" fmla="*/ 24944 w 263999"/>
              <a:gd name="csY19" fmla="*/ 254953 h 311673"/>
              <a:gd name="csX20" fmla="*/ 22628 w 263999"/>
              <a:gd name="csY20" fmla="*/ 256665 h 311673"/>
              <a:gd name="csX21" fmla="*/ 17852 w 263999"/>
              <a:gd name="csY21" fmla="*/ 127836 h 311673"/>
              <a:gd name="csX22" fmla="*/ 20269 w 263999"/>
              <a:gd name="csY22" fmla="*/ 129389 h 311673"/>
              <a:gd name="csX23" fmla="*/ 21837 w 263999"/>
              <a:gd name="csY23" fmla="*/ 127017 h 311673"/>
              <a:gd name="csX24" fmla="*/ 19449 w 263999"/>
              <a:gd name="csY24" fmla="*/ 125406 h 311673"/>
              <a:gd name="csX25" fmla="*/ 17838 w 263999"/>
              <a:gd name="csY25" fmla="*/ 127836 h 311673"/>
              <a:gd name="csX26" fmla="*/ 37704 w 263999"/>
              <a:gd name="csY26" fmla="*/ 106739 h 311673"/>
              <a:gd name="csX27" fmla="*/ 35517 w 263999"/>
              <a:gd name="csY27" fmla="*/ 104869 h 311673"/>
              <a:gd name="csX28" fmla="*/ 33647 w 263999"/>
              <a:gd name="csY28" fmla="*/ 107070 h 311673"/>
              <a:gd name="csX29" fmla="*/ 35848 w 263999"/>
              <a:gd name="csY29" fmla="*/ 108925 h 311673"/>
              <a:gd name="csX30" fmla="*/ 37704 w 263999"/>
              <a:gd name="csY30" fmla="*/ 106739 h 311673"/>
              <a:gd name="csX31" fmla="*/ 17708 w 263999"/>
              <a:gd name="csY31" fmla="*/ 249417 h 311673"/>
              <a:gd name="csX32" fmla="*/ 19291 w 263999"/>
              <a:gd name="csY32" fmla="*/ 251862 h 311673"/>
              <a:gd name="csX33" fmla="*/ 21693 w 263999"/>
              <a:gd name="csY33" fmla="*/ 250265 h 311673"/>
              <a:gd name="csX34" fmla="*/ 20154 w 263999"/>
              <a:gd name="csY34" fmla="*/ 247878 h 311673"/>
              <a:gd name="csX35" fmla="*/ 17723 w 263999"/>
              <a:gd name="csY35" fmla="*/ 249402 h 311673"/>
              <a:gd name="csX36" fmla="*/ 53341 w 263999"/>
              <a:gd name="csY36" fmla="*/ 85871 h 311673"/>
              <a:gd name="csX37" fmla="*/ 51284 w 263999"/>
              <a:gd name="csY37" fmla="*/ 87899 h 311673"/>
              <a:gd name="csX38" fmla="*/ 53312 w 263999"/>
              <a:gd name="csY38" fmla="*/ 89941 h 311673"/>
              <a:gd name="csX39" fmla="*/ 55355 w 263999"/>
              <a:gd name="csY39" fmla="*/ 87928 h 311673"/>
              <a:gd name="csX40" fmla="*/ 53341 w 263999"/>
              <a:gd name="csY40" fmla="*/ 85871 h 311673"/>
              <a:gd name="csX41" fmla="*/ 13407 w 263999"/>
              <a:gd name="csY41" fmla="*/ 135358 h 311673"/>
              <a:gd name="csX42" fmla="*/ 15939 w 263999"/>
              <a:gd name="csY42" fmla="*/ 136724 h 311673"/>
              <a:gd name="csX43" fmla="*/ 17320 w 263999"/>
              <a:gd name="csY43" fmla="*/ 134236 h 311673"/>
              <a:gd name="csX44" fmla="*/ 14831 w 263999"/>
              <a:gd name="csY44" fmla="*/ 132798 h 311673"/>
              <a:gd name="csX45" fmla="*/ 13407 w 263999"/>
              <a:gd name="csY45" fmla="*/ 135343 h 311673"/>
              <a:gd name="csX46" fmla="*/ 54578 w 263999"/>
              <a:gd name="csY46" fmla="*/ 286075 h 311673"/>
              <a:gd name="csX47" fmla="*/ 57081 w 263999"/>
              <a:gd name="csY47" fmla="*/ 287570 h 311673"/>
              <a:gd name="csX48" fmla="*/ 58520 w 263999"/>
              <a:gd name="csY48" fmla="*/ 285082 h 311673"/>
              <a:gd name="csX49" fmla="*/ 56074 w 263999"/>
              <a:gd name="csY49" fmla="*/ 283630 h 311673"/>
              <a:gd name="csX50" fmla="*/ 54564 w 263999"/>
              <a:gd name="csY50" fmla="*/ 286089 h 311673"/>
              <a:gd name="csX51" fmla="*/ 34036 w 263999"/>
              <a:gd name="csY51" fmla="*/ 269881 h 311673"/>
              <a:gd name="csX52" fmla="*/ 36122 w 263999"/>
              <a:gd name="csY52" fmla="*/ 271909 h 311673"/>
              <a:gd name="csX53" fmla="*/ 38107 w 263999"/>
              <a:gd name="csY53" fmla="*/ 269824 h 311673"/>
              <a:gd name="csX54" fmla="*/ 36064 w 263999"/>
              <a:gd name="csY54" fmla="*/ 267839 h 311673"/>
              <a:gd name="csX55" fmla="*/ 34036 w 263999"/>
              <a:gd name="csY55" fmla="*/ 269881 h 311673"/>
              <a:gd name="csX56" fmla="*/ 43415 w 263999"/>
              <a:gd name="csY56" fmla="*/ 100310 h 311673"/>
              <a:gd name="csX57" fmla="*/ 41286 w 263999"/>
              <a:gd name="csY57" fmla="*/ 98369 h 311673"/>
              <a:gd name="csX58" fmla="*/ 39344 w 263999"/>
              <a:gd name="csY58" fmla="*/ 100512 h 311673"/>
              <a:gd name="csX59" fmla="*/ 41487 w 263999"/>
              <a:gd name="csY59" fmla="*/ 102424 h 311673"/>
              <a:gd name="csX60" fmla="*/ 43401 w 263999"/>
              <a:gd name="csY60" fmla="*/ 100296 h 311673"/>
              <a:gd name="csX61" fmla="*/ 49299 w 263999"/>
              <a:gd name="csY61" fmla="*/ 94040 h 311673"/>
              <a:gd name="csX62" fmla="*/ 47227 w 263999"/>
              <a:gd name="csY62" fmla="*/ 92041 h 311673"/>
              <a:gd name="csX63" fmla="*/ 45228 w 263999"/>
              <a:gd name="csY63" fmla="*/ 94127 h 311673"/>
              <a:gd name="csX64" fmla="*/ 47313 w 263999"/>
              <a:gd name="csY64" fmla="*/ 96111 h 311673"/>
              <a:gd name="csX65" fmla="*/ 49299 w 263999"/>
              <a:gd name="csY65" fmla="*/ 94040 h 311673"/>
              <a:gd name="csX66" fmla="*/ 40452 w 263999"/>
              <a:gd name="csY66" fmla="*/ 275806 h 311673"/>
              <a:gd name="csX67" fmla="*/ 42681 w 263999"/>
              <a:gd name="csY67" fmla="*/ 277662 h 311673"/>
              <a:gd name="csX68" fmla="*/ 44494 w 263999"/>
              <a:gd name="csY68" fmla="*/ 275433 h 311673"/>
              <a:gd name="csX69" fmla="*/ 42307 w 263999"/>
              <a:gd name="csY69" fmla="*/ 273620 h 311673"/>
              <a:gd name="csX70" fmla="*/ 40437 w 263999"/>
              <a:gd name="csY70" fmla="*/ 275806 h 311673"/>
              <a:gd name="csX71" fmla="*/ 5164 w 263999"/>
              <a:gd name="csY71" fmla="*/ 165990 h 311673"/>
              <a:gd name="csX72" fmla="*/ 2345 w 263999"/>
              <a:gd name="csY72" fmla="*/ 165400 h 311673"/>
              <a:gd name="csX73" fmla="*/ 1784 w 263999"/>
              <a:gd name="csY73" fmla="*/ 168262 h 311673"/>
              <a:gd name="csX74" fmla="*/ 4618 w 263999"/>
              <a:gd name="csY74" fmla="*/ 168780 h 311673"/>
              <a:gd name="csX75" fmla="*/ 5164 w 263999"/>
              <a:gd name="csY75" fmla="*/ 165990 h 311673"/>
              <a:gd name="csX76" fmla="*/ 7250 w 263999"/>
              <a:gd name="csY76" fmla="*/ 157721 h 311673"/>
              <a:gd name="csX77" fmla="*/ 4488 w 263999"/>
              <a:gd name="csY77" fmla="*/ 156901 h 311673"/>
              <a:gd name="csX78" fmla="*/ 3697 w 263999"/>
              <a:gd name="csY78" fmla="*/ 159720 h 311673"/>
              <a:gd name="csX79" fmla="*/ 6473 w 263999"/>
              <a:gd name="csY79" fmla="*/ 160468 h 311673"/>
              <a:gd name="csX80" fmla="*/ 7250 w 263999"/>
              <a:gd name="csY80" fmla="*/ 157721 h 311673"/>
              <a:gd name="csX81" fmla="*/ 3740 w 263999"/>
              <a:gd name="csY81" fmla="*/ 174403 h 311673"/>
              <a:gd name="csX82" fmla="*/ 892 w 263999"/>
              <a:gd name="csY82" fmla="*/ 174029 h 311673"/>
              <a:gd name="csX83" fmla="*/ 561 w 263999"/>
              <a:gd name="csY83" fmla="*/ 176934 h 311673"/>
              <a:gd name="csX84" fmla="*/ 3424 w 263999"/>
              <a:gd name="csY84" fmla="*/ 177222 h 311673"/>
              <a:gd name="csX85" fmla="*/ 3755 w 263999"/>
              <a:gd name="csY85" fmla="*/ 174403 h 311673"/>
              <a:gd name="csX86" fmla="*/ 9998 w 263999"/>
              <a:gd name="csY86" fmla="*/ 149638 h 311673"/>
              <a:gd name="csX87" fmla="*/ 7308 w 263999"/>
              <a:gd name="csY87" fmla="*/ 148603 h 311673"/>
              <a:gd name="csX88" fmla="*/ 6301 w 263999"/>
              <a:gd name="csY88" fmla="*/ 151350 h 311673"/>
              <a:gd name="csX89" fmla="*/ 9020 w 263999"/>
              <a:gd name="csY89" fmla="*/ 152314 h 311673"/>
              <a:gd name="csX90" fmla="*/ 9998 w 263999"/>
              <a:gd name="csY90" fmla="*/ 149638 h 311673"/>
              <a:gd name="csX91" fmla="*/ 57513 w 263999"/>
              <a:gd name="csY91" fmla="*/ 81874 h 311673"/>
              <a:gd name="csX92" fmla="*/ 59483 w 263999"/>
              <a:gd name="csY92" fmla="*/ 83973 h 311673"/>
              <a:gd name="csX93" fmla="*/ 61584 w 263999"/>
              <a:gd name="csY93" fmla="*/ 82017 h 311673"/>
              <a:gd name="csX94" fmla="*/ 59627 w 263999"/>
              <a:gd name="csY94" fmla="*/ 79903 h 311673"/>
              <a:gd name="csX95" fmla="*/ 57513 w 263999"/>
              <a:gd name="csY95" fmla="*/ 81874 h 311673"/>
              <a:gd name="csX96" fmla="*/ 117054 w 263999"/>
              <a:gd name="csY96" fmla="*/ 41490 h 311673"/>
              <a:gd name="csX97" fmla="*/ 115629 w 263999"/>
              <a:gd name="csY97" fmla="*/ 38988 h 311673"/>
              <a:gd name="csX98" fmla="*/ 113112 w 263999"/>
              <a:gd name="csY98" fmla="*/ 40426 h 311673"/>
              <a:gd name="csX99" fmla="*/ 114550 w 263999"/>
              <a:gd name="csY99" fmla="*/ 42914 h 311673"/>
              <a:gd name="csX100" fmla="*/ 117039 w 263999"/>
              <a:gd name="csY100" fmla="*/ 41490 h 311673"/>
              <a:gd name="csX101" fmla="*/ 13364 w 263999"/>
              <a:gd name="csY101" fmla="*/ 141801 h 311673"/>
              <a:gd name="csX102" fmla="*/ 10760 w 263999"/>
              <a:gd name="csY102" fmla="*/ 140564 h 311673"/>
              <a:gd name="csX103" fmla="*/ 9537 w 263999"/>
              <a:gd name="csY103" fmla="*/ 143210 h 311673"/>
              <a:gd name="csX104" fmla="*/ 12170 w 263999"/>
              <a:gd name="csY104" fmla="*/ 144375 h 311673"/>
              <a:gd name="csX105" fmla="*/ 13364 w 263999"/>
              <a:gd name="csY105" fmla="*/ 141801 h 311673"/>
              <a:gd name="csX106" fmla="*/ 109631 w 263999"/>
              <a:gd name="csY106" fmla="*/ 45848 h 311673"/>
              <a:gd name="csX107" fmla="*/ 108135 w 263999"/>
              <a:gd name="csY107" fmla="*/ 43389 h 311673"/>
              <a:gd name="csX108" fmla="*/ 105660 w 263999"/>
              <a:gd name="csY108" fmla="*/ 44899 h 311673"/>
              <a:gd name="csX109" fmla="*/ 107171 w 263999"/>
              <a:gd name="csY109" fmla="*/ 47344 h 311673"/>
              <a:gd name="csX110" fmla="*/ 109616 w 263999"/>
              <a:gd name="csY110" fmla="*/ 45848 h 311673"/>
              <a:gd name="csX111" fmla="*/ 9077 w 263999"/>
              <a:gd name="csY111" fmla="*/ 224868 h 311673"/>
              <a:gd name="csX112" fmla="*/ 6358 w 263999"/>
              <a:gd name="csY112" fmla="*/ 225817 h 311673"/>
              <a:gd name="csX113" fmla="*/ 7351 w 263999"/>
              <a:gd name="csY113" fmla="*/ 228564 h 311673"/>
              <a:gd name="csX114" fmla="*/ 10041 w 263999"/>
              <a:gd name="csY114" fmla="*/ 227542 h 311673"/>
              <a:gd name="csX115" fmla="*/ 9077 w 263999"/>
              <a:gd name="csY115" fmla="*/ 224868 h 311673"/>
              <a:gd name="csX116" fmla="*/ 13335 w 263999"/>
              <a:gd name="csY116" fmla="*/ 241838 h 311673"/>
              <a:gd name="csX117" fmla="*/ 14731 w 263999"/>
              <a:gd name="csY117" fmla="*/ 244398 h 311673"/>
              <a:gd name="csX118" fmla="*/ 17248 w 263999"/>
              <a:gd name="csY118" fmla="*/ 242988 h 311673"/>
              <a:gd name="csX119" fmla="*/ 15896 w 263999"/>
              <a:gd name="csY119" fmla="*/ 240486 h 311673"/>
              <a:gd name="csX120" fmla="*/ 13350 w 263999"/>
              <a:gd name="csY120" fmla="*/ 241823 h 311673"/>
              <a:gd name="csX121" fmla="*/ 6574 w 263999"/>
              <a:gd name="csY121" fmla="*/ 216714 h 311673"/>
              <a:gd name="csX122" fmla="*/ 3798 w 263999"/>
              <a:gd name="csY122" fmla="*/ 217447 h 311673"/>
              <a:gd name="csX123" fmla="*/ 4589 w 263999"/>
              <a:gd name="csY123" fmla="*/ 220266 h 311673"/>
              <a:gd name="csX124" fmla="*/ 7351 w 263999"/>
              <a:gd name="csY124" fmla="*/ 219460 h 311673"/>
              <a:gd name="csX125" fmla="*/ 6588 w 263999"/>
              <a:gd name="csY125" fmla="*/ 216714 h 311673"/>
              <a:gd name="csX126" fmla="*/ 12199 w 263999"/>
              <a:gd name="csY126" fmla="*/ 232821 h 311673"/>
              <a:gd name="csX127" fmla="*/ 9566 w 263999"/>
              <a:gd name="csY127" fmla="*/ 233971 h 311673"/>
              <a:gd name="csX128" fmla="*/ 10760 w 263999"/>
              <a:gd name="csY128" fmla="*/ 236632 h 311673"/>
              <a:gd name="csX129" fmla="*/ 13364 w 263999"/>
              <a:gd name="csY129" fmla="*/ 235424 h 311673"/>
              <a:gd name="csX130" fmla="*/ 12199 w 263999"/>
              <a:gd name="csY130" fmla="*/ 232835 h 311673"/>
              <a:gd name="csX131" fmla="*/ 2891 w 263999"/>
              <a:gd name="csY131" fmla="*/ 191417 h 311673"/>
              <a:gd name="csX132" fmla="*/ 14 w 263999"/>
              <a:gd name="csY132" fmla="*/ 191503 h 311673"/>
              <a:gd name="csX133" fmla="*/ 144 w 263999"/>
              <a:gd name="csY133" fmla="*/ 194422 h 311673"/>
              <a:gd name="csX134" fmla="*/ 3021 w 263999"/>
              <a:gd name="csY134" fmla="*/ 194264 h 311673"/>
              <a:gd name="csX135" fmla="*/ 2906 w 263999"/>
              <a:gd name="csY135" fmla="*/ 191417 h 311673"/>
              <a:gd name="csX136" fmla="*/ 4704 w 263999"/>
              <a:gd name="csY136" fmla="*/ 208387 h 311673"/>
              <a:gd name="csX137" fmla="*/ 1870 w 263999"/>
              <a:gd name="csY137" fmla="*/ 208919 h 311673"/>
              <a:gd name="csX138" fmla="*/ 2445 w 263999"/>
              <a:gd name="csY138" fmla="*/ 211780 h 311673"/>
              <a:gd name="csX139" fmla="*/ 5265 w 263999"/>
              <a:gd name="csY139" fmla="*/ 211177 h 311673"/>
              <a:gd name="csX140" fmla="*/ 4704 w 263999"/>
              <a:gd name="csY140" fmla="*/ 208387 h 311673"/>
              <a:gd name="csX141" fmla="*/ 2978 w 263999"/>
              <a:gd name="csY141" fmla="*/ 182888 h 311673"/>
              <a:gd name="csX142" fmla="*/ 101 w 263999"/>
              <a:gd name="csY142" fmla="*/ 182744 h 311673"/>
              <a:gd name="csX143" fmla="*/ 0 w 263999"/>
              <a:gd name="csY143" fmla="*/ 185664 h 311673"/>
              <a:gd name="csX144" fmla="*/ 2877 w 263999"/>
              <a:gd name="csY144" fmla="*/ 185736 h 311673"/>
              <a:gd name="csX145" fmla="*/ 2978 w 263999"/>
              <a:gd name="csY145" fmla="*/ 182888 h 311673"/>
              <a:gd name="csX146" fmla="*/ 3467 w 263999"/>
              <a:gd name="csY146" fmla="*/ 199945 h 311673"/>
              <a:gd name="csX147" fmla="*/ 604 w 263999"/>
              <a:gd name="csY147" fmla="*/ 200247 h 311673"/>
              <a:gd name="csX148" fmla="*/ 949 w 263999"/>
              <a:gd name="csY148" fmla="*/ 203152 h 311673"/>
              <a:gd name="csX149" fmla="*/ 3798 w 263999"/>
              <a:gd name="csY149" fmla="*/ 202778 h 311673"/>
              <a:gd name="csX150" fmla="*/ 3452 w 263999"/>
              <a:gd name="csY150" fmla="*/ 199945 h 311673"/>
              <a:gd name="csX151" fmla="*/ 47313 w 263999"/>
              <a:gd name="csY151" fmla="*/ 281214 h 311673"/>
              <a:gd name="csX152" fmla="*/ 49687 w 263999"/>
              <a:gd name="csY152" fmla="*/ 282896 h 311673"/>
              <a:gd name="csX153" fmla="*/ 51312 w 263999"/>
              <a:gd name="csY153" fmla="*/ 280524 h 311673"/>
              <a:gd name="csX154" fmla="*/ 48996 w 263999"/>
              <a:gd name="csY154" fmla="*/ 278884 h 311673"/>
              <a:gd name="csX155" fmla="*/ 47299 w 263999"/>
              <a:gd name="csY155" fmla="*/ 281214 h 311673"/>
              <a:gd name="csX156" fmla="*/ 185183 w 263999"/>
              <a:gd name="csY156" fmla="*/ 10412 h 311673"/>
              <a:gd name="csX157" fmla="*/ 185931 w 263999"/>
              <a:gd name="csY157" fmla="*/ 13188 h 311673"/>
              <a:gd name="csX158" fmla="*/ 188707 w 263999"/>
              <a:gd name="csY158" fmla="*/ 12455 h 311673"/>
              <a:gd name="csX159" fmla="*/ 187988 w 263999"/>
              <a:gd name="csY159" fmla="*/ 9664 h 311673"/>
              <a:gd name="csX160" fmla="*/ 185183 w 263999"/>
              <a:gd name="csY160" fmla="*/ 10412 h 311673"/>
              <a:gd name="csX161" fmla="*/ 202114 w 263999"/>
              <a:gd name="csY161" fmla="*/ 6357 h 311673"/>
              <a:gd name="csX162" fmla="*/ 202704 w 263999"/>
              <a:gd name="csY162" fmla="*/ 9176 h 311673"/>
              <a:gd name="csX163" fmla="*/ 205523 w 263999"/>
              <a:gd name="csY163" fmla="*/ 8600 h 311673"/>
              <a:gd name="csX164" fmla="*/ 204962 w 263999"/>
              <a:gd name="csY164" fmla="*/ 5781 h 311673"/>
              <a:gd name="csX165" fmla="*/ 202114 w 263999"/>
              <a:gd name="csY165" fmla="*/ 6357 h 311673"/>
              <a:gd name="csX166" fmla="*/ 193612 w 263999"/>
              <a:gd name="csY166" fmla="*/ 8255 h 311673"/>
              <a:gd name="csX167" fmla="*/ 194288 w 263999"/>
              <a:gd name="csY167" fmla="*/ 11060 h 311673"/>
              <a:gd name="csX168" fmla="*/ 197094 w 263999"/>
              <a:gd name="csY168" fmla="*/ 10398 h 311673"/>
              <a:gd name="csX169" fmla="*/ 196446 w 263999"/>
              <a:gd name="csY169" fmla="*/ 7593 h 311673"/>
              <a:gd name="csX170" fmla="*/ 193612 w 263999"/>
              <a:gd name="csY170" fmla="*/ 8255 h 311673"/>
              <a:gd name="csX171" fmla="*/ 176810 w 263999"/>
              <a:gd name="csY171" fmla="*/ 12800 h 311673"/>
              <a:gd name="csX172" fmla="*/ 177645 w 263999"/>
              <a:gd name="csY172" fmla="*/ 15561 h 311673"/>
              <a:gd name="csX173" fmla="*/ 180407 w 263999"/>
              <a:gd name="csY173" fmla="*/ 14741 h 311673"/>
              <a:gd name="csX174" fmla="*/ 179601 w 263999"/>
              <a:gd name="csY174" fmla="*/ 11980 h 311673"/>
              <a:gd name="csX175" fmla="*/ 176825 w 263999"/>
              <a:gd name="csY175" fmla="*/ 12800 h 311673"/>
              <a:gd name="csX176" fmla="*/ 152183 w 263999"/>
              <a:gd name="csY176" fmla="*/ 21428 h 311673"/>
              <a:gd name="csX177" fmla="*/ 153247 w 263999"/>
              <a:gd name="csY177" fmla="*/ 24103 h 311673"/>
              <a:gd name="csX178" fmla="*/ 155923 w 263999"/>
              <a:gd name="csY178" fmla="*/ 23053 h 311673"/>
              <a:gd name="csX179" fmla="*/ 154887 w 263999"/>
              <a:gd name="csY179" fmla="*/ 20364 h 311673"/>
              <a:gd name="csX180" fmla="*/ 152183 w 263999"/>
              <a:gd name="csY180" fmla="*/ 21428 h 311673"/>
              <a:gd name="csX181" fmla="*/ 160310 w 263999"/>
              <a:gd name="csY181" fmla="*/ 18307 h 311673"/>
              <a:gd name="csX182" fmla="*/ 161303 w 263999"/>
              <a:gd name="csY182" fmla="*/ 21011 h 311673"/>
              <a:gd name="csX183" fmla="*/ 164007 w 263999"/>
              <a:gd name="csY183" fmla="*/ 20034 h 311673"/>
              <a:gd name="csX184" fmla="*/ 163043 w 263999"/>
              <a:gd name="csY184" fmla="*/ 17330 h 311673"/>
              <a:gd name="csX185" fmla="*/ 160310 w 263999"/>
              <a:gd name="csY185" fmla="*/ 18307 h 311673"/>
              <a:gd name="csX186" fmla="*/ 168524 w 263999"/>
              <a:gd name="csY186" fmla="*/ 15431 h 311673"/>
              <a:gd name="csX187" fmla="*/ 169431 w 263999"/>
              <a:gd name="csY187" fmla="*/ 18164 h 311673"/>
              <a:gd name="csX188" fmla="*/ 172164 w 263999"/>
              <a:gd name="csY188" fmla="*/ 17272 h 311673"/>
              <a:gd name="csX189" fmla="*/ 171272 w 263999"/>
              <a:gd name="csY189" fmla="*/ 14540 h 311673"/>
              <a:gd name="csX190" fmla="*/ 168510 w 263999"/>
              <a:gd name="csY190" fmla="*/ 15446 h 311673"/>
              <a:gd name="csX191" fmla="*/ 210659 w 263999"/>
              <a:gd name="csY191" fmla="*/ 4703 h 311673"/>
              <a:gd name="csX192" fmla="*/ 211177 w 263999"/>
              <a:gd name="csY192" fmla="*/ 7536 h 311673"/>
              <a:gd name="csX193" fmla="*/ 214011 w 263999"/>
              <a:gd name="csY193" fmla="*/ 7047 h 311673"/>
              <a:gd name="csX194" fmla="*/ 213536 w 263999"/>
              <a:gd name="csY194" fmla="*/ 4214 h 311673"/>
              <a:gd name="csX195" fmla="*/ 210673 w 263999"/>
              <a:gd name="csY195" fmla="*/ 4717 h 311673"/>
              <a:gd name="csX196" fmla="*/ 253858 w 263999"/>
              <a:gd name="csY196" fmla="*/ 173 h 311673"/>
              <a:gd name="csX197" fmla="*/ 253959 w 263999"/>
              <a:gd name="csY197" fmla="*/ 3049 h 311673"/>
              <a:gd name="csX198" fmla="*/ 256822 w 263999"/>
              <a:gd name="csY198" fmla="*/ 2963 h 311673"/>
              <a:gd name="csX199" fmla="*/ 256750 w 263999"/>
              <a:gd name="csY199" fmla="*/ 86 h 311673"/>
              <a:gd name="csX200" fmla="*/ 253858 w 263999"/>
              <a:gd name="csY200" fmla="*/ 173 h 311673"/>
              <a:gd name="csX201" fmla="*/ 245198 w 263999"/>
              <a:gd name="csY201" fmla="*/ 575 h 311673"/>
              <a:gd name="csX202" fmla="*/ 245371 w 263999"/>
              <a:gd name="csY202" fmla="*/ 3452 h 311673"/>
              <a:gd name="csX203" fmla="*/ 248233 w 263999"/>
              <a:gd name="csY203" fmla="*/ 3293 h 311673"/>
              <a:gd name="csX204" fmla="*/ 248075 w 263999"/>
              <a:gd name="csY204" fmla="*/ 417 h 311673"/>
              <a:gd name="csX205" fmla="*/ 245184 w 263999"/>
              <a:gd name="csY205" fmla="*/ 590 h 311673"/>
              <a:gd name="csX206" fmla="*/ 262547 w 263999"/>
              <a:gd name="csY206" fmla="*/ 0 h 311673"/>
              <a:gd name="csX207" fmla="*/ 262547 w 263999"/>
              <a:gd name="csY207" fmla="*/ 2876 h 311673"/>
              <a:gd name="csX208" fmla="*/ 264000 w 263999"/>
              <a:gd name="csY208" fmla="*/ 2876 h 311673"/>
              <a:gd name="csX209" fmla="*/ 264000 w 263999"/>
              <a:gd name="csY209" fmla="*/ 0 h 311673"/>
              <a:gd name="csX210" fmla="*/ 262547 w 263999"/>
              <a:gd name="csY210" fmla="*/ 0 h 311673"/>
              <a:gd name="csX211" fmla="*/ 227893 w 263999"/>
              <a:gd name="csY211" fmla="*/ 2143 h 311673"/>
              <a:gd name="csX212" fmla="*/ 228238 w 263999"/>
              <a:gd name="csY212" fmla="*/ 5005 h 311673"/>
              <a:gd name="csX213" fmla="*/ 231086 w 263999"/>
              <a:gd name="csY213" fmla="*/ 4674 h 311673"/>
              <a:gd name="csX214" fmla="*/ 230770 w 263999"/>
              <a:gd name="csY214" fmla="*/ 1812 h 311673"/>
              <a:gd name="csX215" fmla="*/ 227893 w 263999"/>
              <a:gd name="csY215" fmla="*/ 2143 h 311673"/>
              <a:gd name="csX216" fmla="*/ 219261 w 263999"/>
              <a:gd name="csY216" fmla="*/ 3293 h 311673"/>
              <a:gd name="csX217" fmla="*/ 219679 w 263999"/>
              <a:gd name="csY217" fmla="*/ 6141 h 311673"/>
              <a:gd name="csX218" fmla="*/ 222527 w 263999"/>
              <a:gd name="csY218" fmla="*/ 5724 h 311673"/>
              <a:gd name="csX219" fmla="*/ 222124 w 263999"/>
              <a:gd name="csY219" fmla="*/ 2876 h 311673"/>
              <a:gd name="csX220" fmla="*/ 219247 w 263999"/>
              <a:gd name="csY220" fmla="*/ 3293 h 311673"/>
              <a:gd name="csX221" fmla="*/ 236538 w 263999"/>
              <a:gd name="csY221" fmla="*/ 1237 h 311673"/>
              <a:gd name="csX222" fmla="*/ 236797 w 263999"/>
              <a:gd name="csY222" fmla="*/ 4099 h 311673"/>
              <a:gd name="csX223" fmla="*/ 239660 w 263999"/>
              <a:gd name="csY223" fmla="*/ 3854 h 311673"/>
              <a:gd name="csX224" fmla="*/ 239430 w 263999"/>
              <a:gd name="csY224" fmla="*/ 993 h 311673"/>
              <a:gd name="csX225" fmla="*/ 236538 w 263999"/>
              <a:gd name="csY225" fmla="*/ 1237 h 311673"/>
              <a:gd name="csX226" fmla="*/ 144156 w 263999"/>
              <a:gd name="csY226" fmla="*/ 24779 h 311673"/>
              <a:gd name="csX227" fmla="*/ 145292 w 263999"/>
              <a:gd name="csY227" fmla="*/ 27425 h 311673"/>
              <a:gd name="csX228" fmla="*/ 147939 w 263999"/>
              <a:gd name="csY228" fmla="*/ 26289 h 311673"/>
              <a:gd name="csX229" fmla="*/ 146817 w 263999"/>
              <a:gd name="csY229" fmla="*/ 23643 h 311673"/>
              <a:gd name="csX230" fmla="*/ 144156 w 263999"/>
              <a:gd name="csY230" fmla="*/ 24779 h 311673"/>
              <a:gd name="csX231" fmla="*/ 62202 w 263999"/>
              <a:gd name="csY231" fmla="*/ 290346 h 311673"/>
              <a:gd name="csX232" fmla="*/ 64820 w 263999"/>
              <a:gd name="csY232" fmla="*/ 291640 h 311673"/>
              <a:gd name="csX233" fmla="*/ 66057 w 263999"/>
              <a:gd name="csY233" fmla="*/ 289052 h 311673"/>
              <a:gd name="csX234" fmla="*/ 63511 w 263999"/>
              <a:gd name="csY234" fmla="*/ 287786 h 311673"/>
              <a:gd name="csX235" fmla="*/ 62202 w 263999"/>
              <a:gd name="csY235" fmla="*/ 290346 h 311673"/>
              <a:gd name="csX236" fmla="*/ 78371 w 263999"/>
              <a:gd name="csY236" fmla="*/ 297033 h 311673"/>
              <a:gd name="csX237" fmla="*/ 81162 w 263999"/>
              <a:gd name="csY237" fmla="*/ 297896 h 311673"/>
              <a:gd name="csX238" fmla="*/ 81982 w 263999"/>
              <a:gd name="csY238" fmla="*/ 295135 h 311673"/>
              <a:gd name="csX239" fmla="*/ 79263 w 263999"/>
              <a:gd name="csY239" fmla="*/ 294301 h 311673"/>
              <a:gd name="csX240" fmla="*/ 78371 w 263999"/>
              <a:gd name="csY240" fmla="*/ 297033 h 311673"/>
              <a:gd name="csX241" fmla="*/ 81277 w 263999"/>
              <a:gd name="csY241" fmla="*/ 65335 h 311673"/>
              <a:gd name="csX242" fmla="*/ 79508 w 263999"/>
              <a:gd name="csY242" fmla="*/ 63063 h 311673"/>
              <a:gd name="csX243" fmla="*/ 77221 w 263999"/>
              <a:gd name="csY243" fmla="*/ 64846 h 311673"/>
              <a:gd name="csX244" fmla="*/ 79004 w 263999"/>
              <a:gd name="csY244" fmla="*/ 67104 h 311673"/>
              <a:gd name="csX245" fmla="*/ 81263 w 263999"/>
              <a:gd name="csY245" fmla="*/ 65335 h 311673"/>
              <a:gd name="csX246" fmla="*/ 86456 w 263999"/>
              <a:gd name="csY246" fmla="*/ 57842 h 311673"/>
              <a:gd name="csX247" fmla="*/ 84125 w 263999"/>
              <a:gd name="csY247" fmla="*/ 59568 h 311673"/>
              <a:gd name="csX248" fmla="*/ 85852 w 263999"/>
              <a:gd name="csY248" fmla="*/ 61869 h 311673"/>
              <a:gd name="csX249" fmla="*/ 88153 w 263999"/>
              <a:gd name="csY249" fmla="*/ 60172 h 311673"/>
              <a:gd name="csX250" fmla="*/ 86456 w 263999"/>
              <a:gd name="csY250" fmla="*/ 57842 h 311673"/>
              <a:gd name="csX251" fmla="*/ 63928 w 263999"/>
              <a:gd name="csY251" fmla="*/ 76006 h 311673"/>
              <a:gd name="csX252" fmla="*/ 65842 w 263999"/>
              <a:gd name="csY252" fmla="*/ 78163 h 311673"/>
              <a:gd name="csX253" fmla="*/ 67999 w 263999"/>
              <a:gd name="csY253" fmla="*/ 76265 h 311673"/>
              <a:gd name="csX254" fmla="*/ 66115 w 263999"/>
              <a:gd name="csY254" fmla="*/ 74093 h 311673"/>
              <a:gd name="csX255" fmla="*/ 63943 w 263999"/>
              <a:gd name="csY255" fmla="*/ 76006 h 311673"/>
              <a:gd name="csX256" fmla="*/ 70503 w 263999"/>
              <a:gd name="csY256" fmla="*/ 70325 h 311673"/>
              <a:gd name="csX257" fmla="*/ 72358 w 263999"/>
              <a:gd name="csY257" fmla="*/ 72526 h 311673"/>
              <a:gd name="csX258" fmla="*/ 74559 w 263999"/>
              <a:gd name="csY258" fmla="*/ 70699 h 311673"/>
              <a:gd name="csX259" fmla="*/ 72732 w 263999"/>
              <a:gd name="csY259" fmla="*/ 68484 h 311673"/>
              <a:gd name="csX260" fmla="*/ 70503 w 263999"/>
              <a:gd name="csY260" fmla="*/ 70340 h 311673"/>
              <a:gd name="csX261" fmla="*/ 86787 w 263999"/>
              <a:gd name="csY261" fmla="*/ 299407 h 311673"/>
              <a:gd name="csX262" fmla="*/ 89635 w 263999"/>
              <a:gd name="csY262" fmla="*/ 300054 h 311673"/>
              <a:gd name="csX263" fmla="*/ 90239 w 263999"/>
              <a:gd name="csY263" fmla="*/ 297235 h 311673"/>
              <a:gd name="csX264" fmla="*/ 87463 w 263999"/>
              <a:gd name="csY264" fmla="*/ 296602 h 311673"/>
              <a:gd name="csX265" fmla="*/ 86787 w 263999"/>
              <a:gd name="csY265" fmla="*/ 299407 h 311673"/>
              <a:gd name="csX266" fmla="*/ 136229 w 263999"/>
              <a:gd name="csY266" fmla="*/ 28346 h 311673"/>
              <a:gd name="csX267" fmla="*/ 137452 w 263999"/>
              <a:gd name="csY267" fmla="*/ 30949 h 311673"/>
              <a:gd name="csX268" fmla="*/ 140056 w 263999"/>
              <a:gd name="csY268" fmla="*/ 29741 h 311673"/>
              <a:gd name="csX269" fmla="*/ 138862 w 263999"/>
              <a:gd name="csY269" fmla="*/ 27123 h 311673"/>
              <a:gd name="csX270" fmla="*/ 136229 w 263999"/>
              <a:gd name="csY270" fmla="*/ 28346 h 311673"/>
              <a:gd name="csX271" fmla="*/ 70157 w 263999"/>
              <a:gd name="csY271" fmla="*/ 294014 h 311673"/>
              <a:gd name="csX272" fmla="*/ 72862 w 263999"/>
              <a:gd name="csY272" fmla="*/ 295092 h 311673"/>
              <a:gd name="csX273" fmla="*/ 73897 w 263999"/>
              <a:gd name="csY273" fmla="*/ 292403 h 311673"/>
              <a:gd name="csX274" fmla="*/ 71265 w 263999"/>
              <a:gd name="csY274" fmla="*/ 291353 h 311673"/>
              <a:gd name="csX275" fmla="*/ 70157 w 263999"/>
              <a:gd name="csY275" fmla="*/ 294014 h 311673"/>
              <a:gd name="csX276" fmla="*/ 120707 w 263999"/>
              <a:gd name="csY276" fmla="*/ 36184 h 311673"/>
              <a:gd name="csX277" fmla="*/ 122074 w 263999"/>
              <a:gd name="csY277" fmla="*/ 38715 h 311673"/>
              <a:gd name="csX278" fmla="*/ 124606 w 263999"/>
              <a:gd name="csY278" fmla="*/ 37363 h 311673"/>
              <a:gd name="csX279" fmla="*/ 123254 w 263999"/>
              <a:gd name="csY279" fmla="*/ 34817 h 311673"/>
              <a:gd name="csX280" fmla="*/ 120693 w 263999"/>
              <a:gd name="csY280" fmla="*/ 36184 h 311673"/>
              <a:gd name="csX281" fmla="*/ 128404 w 263999"/>
              <a:gd name="csY281" fmla="*/ 32157 h 311673"/>
              <a:gd name="csX282" fmla="*/ 129698 w 263999"/>
              <a:gd name="csY282" fmla="*/ 34731 h 311673"/>
              <a:gd name="csX283" fmla="*/ 132273 w 263999"/>
              <a:gd name="csY283" fmla="*/ 33451 h 311673"/>
              <a:gd name="csX284" fmla="*/ 131007 w 263999"/>
              <a:gd name="csY284" fmla="*/ 30877 h 311673"/>
              <a:gd name="csX285" fmla="*/ 128418 w 263999"/>
              <a:gd name="csY285" fmla="*/ 32171 h 311673"/>
              <a:gd name="csX286" fmla="*/ 91160 w 263999"/>
              <a:gd name="csY286" fmla="*/ 54463 h 311673"/>
              <a:gd name="csX287" fmla="*/ 92814 w 263999"/>
              <a:gd name="csY287" fmla="*/ 56821 h 311673"/>
              <a:gd name="csX288" fmla="*/ 95173 w 263999"/>
              <a:gd name="csY288" fmla="*/ 55182 h 311673"/>
              <a:gd name="csX289" fmla="*/ 93548 w 263999"/>
              <a:gd name="csY289" fmla="*/ 52808 h 311673"/>
              <a:gd name="csX290" fmla="*/ 91174 w 263999"/>
              <a:gd name="csY290" fmla="*/ 54463 h 311673"/>
              <a:gd name="csX291" fmla="*/ 98338 w 263999"/>
              <a:gd name="csY291" fmla="*/ 49573 h 311673"/>
              <a:gd name="csX292" fmla="*/ 99921 w 263999"/>
              <a:gd name="csY292" fmla="*/ 51975 h 311673"/>
              <a:gd name="csX293" fmla="*/ 102323 w 263999"/>
              <a:gd name="csY293" fmla="*/ 50407 h 311673"/>
              <a:gd name="csX294" fmla="*/ 100769 w 263999"/>
              <a:gd name="csY294" fmla="*/ 47991 h 311673"/>
              <a:gd name="csX295" fmla="*/ 98338 w 263999"/>
              <a:gd name="csY295" fmla="*/ 49573 h 311673"/>
              <a:gd name="csX296" fmla="*/ 95360 w 263999"/>
              <a:gd name="csY296" fmla="*/ 301118 h 311673"/>
              <a:gd name="csX297" fmla="*/ 98238 w 263999"/>
              <a:gd name="csY297" fmla="*/ 301549 h 311673"/>
              <a:gd name="csX298" fmla="*/ 98626 w 263999"/>
              <a:gd name="csY298" fmla="*/ 298702 h 311673"/>
              <a:gd name="csX299" fmla="*/ 95806 w 263999"/>
              <a:gd name="csY299" fmla="*/ 298285 h 311673"/>
              <a:gd name="csX300" fmla="*/ 95346 w 263999"/>
              <a:gd name="csY300" fmla="*/ 301118 h 311673"/>
              <a:gd name="csX301" fmla="*/ 114090 w 263999"/>
              <a:gd name="csY301" fmla="*/ 290648 h 311673"/>
              <a:gd name="csX302" fmla="*/ 103574 w 263999"/>
              <a:gd name="csY302" fmla="*/ 301161 h 311673"/>
              <a:gd name="csX303" fmla="*/ 114090 w 263999"/>
              <a:gd name="csY303" fmla="*/ 311674 h 311673"/>
              <a:gd name="csX304" fmla="*/ 124606 w 263999"/>
              <a:gd name="csY304" fmla="*/ 301161 h 311673"/>
              <a:gd name="csX305" fmla="*/ 114090 w 263999"/>
              <a:gd name="csY305" fmla="*/ 290648 h 311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</a:cxnLst>
            <a:rect l="l" t="t" r="r" b="b"/>
            <a:pathLst>
              <a:path w="263999" h="311673">
                <a:moveTo>
                  <a:pt x="30252" y="261598"/>
                </a:moveTo>
                <a:cubicBezTo>
                  <a:pt x="30871" y="262317"/>
                  <a:pt x="31504" y="263022"/>
                  <a:pt x="32137" y="263726"/>
                </a:cubicBezTo>
                <a:lnTo>
                  <a:pt x="30008" y="265653"/>
                </a:lnTo>
                <a:cubicBezTo>
                  <a:pt x="29360" y="264934"/>
                  <a:pt x="28713" y="264201"/>
                  <a:pt x="28080" y="263467"/>
                </a:cubicBezTo>
                <a:lnTo>
                  <a:pt x="30252" y="261598"/>
                </a:lnTo>
                <a:close/>
                <a:moveTo>
                  <a:pt x="28152" y="113786"/>
                </a:moveTo>
                <a:lnTo>
                  <a:pt x="30396" y="115583"/>
                </a:lnTo>
                <a:cubicBezTo>
                  <a:pt x="30986" y="114836"/>
                  <a:pt x="31590" y="114088"/>
                  <a:pt x="32194" y="113354"/>
                </a:cubicBezTo>
                <a:lnTo>
                  <a:pt x="29965" y="111542"/>
                </a:lnTo>
                <a:cubicBezTo>
                  <a:pt x="29360" y="112290"/>
                  <a:pt x="28756" y="113038"/>
                  <a:pt x="28152" y="113800"/>
                </a:cubicBezTo>
                <a:close/>
                <a:moveTo>
                  <a:pt x="22873" y="120603"/>
                </a:moveTo>
                <a:lnTo>
                  <a:pt x="25117" y="122400"/>
                </a:lnTo>
                <a:lnTo>
                  <a:pt x="25203" y="122285"/>
                </a:lnTo>
                <a:cubicBezTo>
                  <a:pt x="25764" y="121552"/>
                  <a:pt x="26311" y="120818"/>
                  <a:pt x="26872" y="120085"/>
                </a:cubicBezTo>
                <a:lnTo>
                  <a:pt x="24585" y="118345"/>
                </a:lnTo>
                <a:cubicBezTo>
                  <a:pt x="24023" y="119078"/>
                  <a:pt x="23448" y="119826"/>
                  <a:pt x="22873" y="120617"/>
                </a:cubicBezTo>
                <a:close/>
                <a:moveTo>
                  <a:pt x="22628" y="256650"/>
                </a:moveTo>
                <a:cubicBezTo>
                  <a:pt x="23204" y="257427"/>
                  <a:pt x="23793" y="258204"/>
                  <a:pt x="24383" y="258980"/>
                </a:cubicBezTo>
                <a:lnTo>
                  <a:pt x="26656" y="257211"/>
                </a:lnTo>
                <a:cubicBezTo>
                  <a:pt x="26081" y="256464"/>
                  <a:pt x="25505" y="255716"/>
                  <a:pt x="24944" y="254953"/>
                </a:cubicBezTo>
                <a:lnTo>
                  <a:pt x="22628" y="256665"/>
                </a:lnTo>
                <a:close/>
                <a:moveTo>
                  <a:pt x="17852" y="127836"/>
                </a:moveTo>
                <a:lnTo>
                  <a:pt x="20269" y="129389"/>
                </a:lnTo>
                <a:cubicBezTo>
                  <a:pt x="20772" y="128599"/>
                  <a:pt x="21305" y="127808"/>
                  <a:pt x="21837" y="127017"/>
                </a:cubicBezTo>
                <a:lnTo>
                  <a:pt x="19449" y="125406"/>
                </a:lnTo>
                <a:cubicBezTo>
                  <a:pt x="18902" y="126211"/>
                  <a:pt x="18370" y="127031"/>
                  <a:pt x="17838" y="127836"/>
                </a:cubicBezTo>
                <a:close/>
                <a:moveTo>
                  <a:pt x="37704" y="106739"/>
                </a:moveTo>
                <a:lnTo>
                  <a:pt x="35517" y="104869"/>
                </a:lnTo>
                <a:cubicBezTo>
                  <a:pt x="34884" y="105603"/>
                  <a:pt x="34266" y="106336"/>
                  <a:pt x="33647" y="107070"/>
                </a:cubicBezTo>
                <a:lnTo>
                  <a:pt x="35848" y="108925"/>
                </a:lnTo>
                <a:cubicBezTo>
                  <a:pt x="36467" y="108191"/>
                  <a:pt x="37085" y="107472"/>
                  <a:pt x="37704" y="106739"/>
                </a:cubicBezTo>
                <a:close/>
                <a:moveTo>
                  <a:pt x="17708" y="249417"/>
                </a:moveTo>
                <a:cubicBezTo>
                  <a:pt x="18226" y="250236"/>
                  <a:pt x="18758" y="251056"/>
                  <a:pt x="19291" y="251862"/>
                </a:cubicBezTo>
                <a:lnTo>
                  <a:pt x="21693" y="250265"/>
                </a:lnTo>
                <a:cubicBezTo>
                  <a:pt x="21175" y="249474"/>
                  <a:pt x="20657" y="248683"/>
                  <a:pt x="20154" y="247878"/>
                </a:cubicBezTo>
                <a:lnTo>
                  <a:pt x="17723" y="249402"/>
                </a:lnTo>
                <a:close/>
                <a:moveTo>
                  <a:pt x="53341" y="85871"/>
                </a:moveTo>
                <a:cubicBezTo>
                  <a:pt x="52650" y="86547"/>
                  <a:pt x="51960" y="87223"/>
                  <a:pt x="51284" y="87899"/>
                </a:cubicBezTo>
                <a:lnTo>
                  <a:pt x="53312" y="89941"/>
                </a:lnTo>
                <a:cubicBezTo>
                  <a:pt x="53988" y="89265"/>
                  <a:pt x="54664" y="88590"/>
                  <a:pt x="55355" y="87928"/>
                </a:cubicBezTo>
                <a:lnTo>
                  <a:pt x="53341" y="85871"/>
                </a:lnTo>
                <a:close/>
                <a:moveTo>
                  <a:pt x="13407" y="135358"/>
                </a:moveTo>
                <a:lnTo>
                  <a:pt x="15939" y="136724"/>
                </a:lnTo>
                <a:cubicBezTo>
                  <a:pt x="16385" y="135890"/>
                  <a:pt x="16845" y="135070"/>
                  <a:pt x="17320" y="134236"/>
                </a:cubicBezTo>
                <a:lnTo>
                  <a:pt x="14831" y="132798"/>
                </a:lnTo>
                <a:cubicBezTo>
                  <a:pt x="14342" y="133647"/>
                  <a:pt x="13867" y="134495"/>
                  <a:pt x="13407" y="135343"/>
                </a:cubicBezTo>
                <a:close/>
                <a:moveTo>
                  <a:pt x="54578" y="286075"/>
                </a:moveTo>
                <a:cubicBezTo>
                  <a:pt x="55412" y="286578"/>
                  <a:pt x="56247" y="287082"/>
                  <a:pt x="57081" y="287570"/>
                </a:cubicBezTo>
                <a:lnTo>
                  <a:pt x="58520" y="285082"/>
                </a:lnTo>
                <a:cubicBezTo>
                  <a:pt x="57700" y="284608"/>
                  <a:pt x="56880" y="284119"/>
                  <a:pt x="56074" y="283630"/>
                </a:cubicBezTo>
                <a:lnTo>
                  <a:pt x="54564" y="286089"/>
                </a:lnTo>
                <a:close/>
                <a:moveTo>
                  <a:pt x="34036" y="269881"/>
                </a:moveTo>
                <a:cubicBezTo>
                  <a:pt x="34726" y="270557"/>
                  <a:pt x="35417" y="271233"/>
                  <a:pt x="36122" y="271909"/>
                </a:cubicBezTo>
                <a:lnTo>
                  <a:pt x="38107" y="269824"/>
                </a:lnTo>
                <a:cubicBezTo>
                  <a:pt x="37416" y="269177"/>
                  <a:pt x="36740" y="268515"/>
                  <a:pt x="36064" y="267839"/>
                </a:cubicBezTo>
                <a:lnTo>
                  <a:pt x="34036" y="269881"/>
                </a:lnTo>
                <a:close/>
                <a:moveTo>
                  <a:pt x="43415" y="100310"/>
                </a:moveTo>
                <a:lnTo>
                  <a:pt x="41286" y="98369"/>
                </a:lnTo>
                <a:cubicBezTo>
                  <a:pt x="40639" y="99088"/>
                  <a:pt x="39991" y="99793"/>
                  <a:pt x="39344" y="100512"/>
                </a:cubicBezTo>
                <a:lnTo>
                  <a:pt x="41487" y="102424"/>
                </a:lnTo>
                <a:cubicBezTo>
                  <a:pt x="42120" y="101705"/>
                  <a:pt x="42768" y="101001"/>
                  <a:pt x="43401" y="100296"/>
                </a:cubicBezTo>
                <a:close/>
                <a:moveTo>
                  <a:pt x="49299" y="94040"/>
                </a:moveTo>
                <a:lnTo>
                  <a:pt x="47227" y="92041"/>
                </a:lnTo>
                <a:cubicBezTo>
                  <a:pt x="46551" y="92731"/>
                  <a:pt x="45889" y="93436"/>
                  <a:pt x="45228" y="94127"/>
                </a:cubicBezTo>
                <a:lnTo>
                  <a:pt x="47313" y="96111"/>
                </a:lnTo>
                <a:cubicBezTo>
                  <a:pt x="47975" y="95421"/>
                  <a:pt x="48637" y="94730"/>
                  <a:pt x="49299" y="94040"/>
                </a:cubicBezTo>
                <a:close/>
                <a:moveTo>
                  <a:pt x="40452" y="275806"/>
                </a:moveTo>
                <a:cubicBezTo>
                  <a:pt x="41185" y="276439"/>
                  <a:pt x="41933" y="277058"/>
                  <a:pt x="42681" y="277662"/>
                </a:cubicBezTo>
                <a:lnTo>
                  <a:pt x="44494" y="275433"/>
                </a:lnTo>
                <a:cubicBezTo>
                  <a:pt x="43760" y="274843"/>
                  <a:pt x="43027" y="274239"/>
                  <a:pt x="42307" y="273620"/>
                </a:cubicBezTo>
                <a:lnTo>
                  <a:pt x="40437" y="275806"/>
                </a:lnTo>
                <a:close/>
                <a:moveTo>
                  <a:pt x="5164" y="165990"/>
                </a:moveTo>
                <a:lnTo>
                  <a:pt x="2345" y="165400"/>
                </a:lnTo>
                <a:cubicBezTo>
                  <a:pt x="2143" y="166350"/>
                  <a:pt x="1956" y="167313"/>
                  <a:pt x="1784" y="168262"/>
                </a:cubicBezTo>
                <a:lnTo>
                  <a:pt x="4618" y="168780"/>
                </a:lnTo>
                <a:cubicBezTo>
                  <a:pt x="4790" y="167845"/>
                  <a:pt x="4977" y="166925"/>
                  <a:pt x="5164" y="165990"/>
                </a:cubicBezTo>
                <a:close/>
                <a:moveTo>
                  <a:pt x="7250" y="157721"/>
                </a:moveTo>
                <a:lnTo>
                  <a:pt x="4488" y="156901"/>
                </a:lnTo>
                <a:cubicBezTo>
                  <a:pt x="4215" y="157836"/>
                  <a:pt x="3942" y="158771"/>
                  <a:pt x="3697" y="159720"/>
                </a:cubicBezTo>
                <a:lnTo>
                  <a:pt x="6473" y="160468"/>
                </a:lnTo>
                <a:cubicBezTo>
                  <a:pt x="6718" y="159547"/>
                  <a:pt x="6977" y="158641"/>
                  <a:pt x="7250" y="157721"/>
                </a:cubicBezTo>
                <a:close/>
                <a:moveTo>
                  <a:pt x="3740" y="174403"/>
                </a:moveTo>
                <a:lnTo>
                  <a:pt x="892" y="174029"/>
                </a:lnTo>
                <a:cubicBezTo>
                  <a:pt x="762" y="174993"/>
                  <a:pt x="662" y="175971"/>
                  <a:pt x="561" y="176934"/>
                </a:cubicBezTo>
                <a:lnTo>
                  <a:pt x="3424" y="177222"/>
                </a:lnTo>
                <a:cubicBezTo>
                  <a:pt x="3524" y="176287"/>
                  <a:pt x="3625" y="175338"/>
                  <a:pt x="3755" y="174403"/>
                </a:cubicBezTo>
                <a:close/>
                <a:moveTo>
                  <a:pt x="9998" y="149638"/>
                </a:moveTo>
                <a:lnTo>
                  <a:pt x="7308" y="148603"/>
                </a:lnTo>
                <a:cubicBezTo>
                  <a:pt x="6963" y="149509"/>
                  <a:pt x="6617" y="150430"/>
                  <a:pt x="6301" y="151350"/>
                </a:cubicBezTo>
                <a:lnTo>
                  <a:pt x="9020" y="152314"/>
                </a:lnTo>
                <a:cubicBezTo>
                  <a:pt x="9336" y="151422"/>
                  <a:pt x="9667" y="150530"/>
                  <a:pt x="9998" y="149638"/>
                </a:cubicBezTo>
                <a:close/>
                <a:moveTo>
                  <a:pt x="57513" y="81874"/>
                </a:moveTo>
                <a:lnTo>
                  <a:pt x="59483" y="83973"/>
                </a:lnTo>
                <a:cubicBezTo>
                  <a:pt x="60174" y="83312"/>
                  <a:pt x="60879" y="82664"/>
                  <a:pt x="61584" y="82017"/>
                </a:cubicBezTo>
                <a:lnTo>
                  <a:pt x="59627" y="79903"/>
                </a:lnTo>
                <a:cubicBezTo>
                  <a:pt x="58922" y="80565"/>
                  <a:pt x="58217" y="81212"/>
                  <a:pt x="57513" y="81874"/>
                </a:cubicBezTo>
                <a:close/>
                <a:moveTo>
                  <a:pt x="117054" y="41490"/>
                </a:moveTo>
                <a:lnTo>
                  <a:pt x="115629" y="38988"/>
                </a:lnTo>
                <a:cubicBezTo>
                  <a:pt x="114795" y="39463"/>
                  <a:pt x="113946" y="39952"/>
                  <a:pt x="113112" y="40426"/>
                </a:cubicBezTo>
                <a:lnTo>
                  <a:pt x="114550" y="42914"/>
                </a:lnTo>
                <a:cubicBezTo>
                  <a:pt x="115385" y="42440"/>
                  <a:pt x="116205" y="41965"/>
                  <a:pt x="117039" y="41490"/>
                </a:cubicBezTo>
                <a:close/>
                <a:moveTo>
                  <a:pt x="13364" y="141801"/>
                </a:moveTo>
                <a:lnTo>
                  <a:pt x="10760" y="140564"/>
                </a:lnTo>
                <a:cubicBezTo>
                  <a:pt x="10343" y="141441"/>
                  <a:pt x="9940" y="142333"/>
                  <a:pt x="9537" y="143210"/>
                </a:cubicBezTo>
                <a:lnTo>
                  <a:pt x="12170" y="144375"/>
                </a:lnTo>
                <a:cubicBezTo>
                  <a:pt x="12558" y="143512"/>
                  <a:pt x="12947" y="142649"/>
                  <a:pt x="13364" y="141801"/>
                </a:cubicBezTo>
                <a:close/>
                <a:moveTo>
                  <a:pt x="109631" y="45848"/>
                </a:moveTo>
                <a:lnTo>
                  <a:pt x="108135" y="43389"/>
                </a:lnTo>
                <a:cubicBezTo>
                  <a:pt x="107315" y="43892"/>
                  <a:pt x="106480" y="44396"/>
                  <a:pt x="105660" y="44899"/>
                </a:cubicBezTo>
                <a:lnTo>
                  <a:pt x="107171" y="47344"/>
                </a:lnTo>
                <a:cubicBezTo>
                  <a:pt x="107991" y="46840"/>
                  <a:pt x="108796" y="46337"/>
                  <a:pt x="109616" y="45848"/>
                </a:cubicBezTo>
                <a:close/>
                <a:moveTo>
                  <a:pt x="9077" y="224868"/>
                </a:moveTo>
                <a:lnTo>
                  <a:pt x="6358" y="225817"/>
                </a:lnTo>
                <a:cubicBezTo>
                  <a:pt x="6675" y="226737"/>
                  <a:pt x="7006" y="227643"/>
                  <a:pt x="7351" y="228564"/>
                </a:cubicBezTo>
                <a:lnTo>
                  <a:pt x="10041" y="227542"/>
                </a:lnTo>
                <a:cubicBezTo>
                  <a:pt x="9710" y="226651"/>
                  <a:pt x="9379" y="225759"/>
                  <a:pt x="9077" y="224868"/>
                </a:cubicBezTo>
                <a:close/>
                <a:moveTo>
                  <a:pt x="13335" y="241838"/>
                </a:moveTo>
                <a:cubicBezTo>
                  <a:pt x="13781" y="242700"/>
                  <a:pt x="14256" y="243549"/>
                  <a:pt x="14731" y="244398"/>
                </a:cubicBezTo>
                <a:lnTo>
                  <a:pt x="17248" y="242988"/>
                </a:lnTo>
                <a:cubicBezTo>
                  <a:pt x="16788" y="242154"/>
                  <a:pt x="16327" y="241334"/>
                  <a:pt x="15896" y="240486"/>
                </a:cubicBezTo>
                <a:lnTo>
                  <a:pt x="13350" y="241823"/>
                </a:lnTo>
                <a:close/>
                <a:moveTo>
                  <a:pt x="6574" y="216714"/>
                </a:moveTo>
                <a:lnTo>
                  <a:pt x="3798" y="217447"/>
                </a:lnTo>
                <a:cubicBezTo>
                  <a:pt x="4042" y="218382"/>
                  <a:pt x="4316" y="219331"/>
                  <a:pt x="4589" y="220266"/>
                </a:cubicBezTo>
                <a:lnTo>
                  <a:pt x="7351" y="219460"/>
                </a:lnTo>
                <a:cubicBezTo>
                  <a:pt x="7078" y="218554"/>
                  <a:pt x="6833" y="217634"/>
                  <a:pt x="6588" y="216714"/>
                </a:cubicBezTo>
                <a:close/>
                <a:moveTo>
                  <a:pt x="12199" y="232821"/>
                </a:moveTo>
                <a:lnTo>
                  <a:pt x="9566" y="233971"/>
                </a:lnTo>
                <a:cubicBezTo>
                  <a:pt x="9955" y="234863"/>
                  <a:pt x="10357" y="235754"/>
                  <a:pt x="10760" y="236632"/>
                </a:cubicBezTo>
                <a:lnTo>
                  <a:pt x="13364" y="235424"/>
                </a:lnTo>
                <a:cubicBezTo>
                  <a:pt x="12961" y="234561"/>
                  <a:pt x="12573" y="233698"/>
                  <a:pt x="12199" y="232835"/>
                </a:cubicBezTo>
                <a:close/>
                <a:moveTo>
                  <a:pt x="2891" y="191417"/>
                </a:moveTo>
                <a:lnTo>
                  <a:pt x="14" y="191503"/>
                </a:lnTo>
                <a:cubicBezTo>
                  <a:pt x="43" y="192481"/>
                  <a:pt x="86" y="193444"/>
                  <a:pt x="144" y="194422"/>
                </a:cubicBezTo>
                <a:lnTo>
                  <a:pt x="3021" y="194264"/>
                </a:lnTo>
                <a:cubicBezTo>
                  <a:pt x="2963" y="193315"/>
                  <a:pt x="2935" y="192366"/>
                  <a:pt x="2906" y="191417"/>
                </a:cubicBezTo>
                <a:close/>
                <a:moveTo>
                  <a:pt x="4704" y="208387"/>
                </a:moveTo>
                <a:lnTo>
                  <a:pt x="1870" y="208919"/>
                </a:lnTo>
                <a:cubicBezTo>
                  <a:pt x="2043" y="209882"/>
                  <a:pt x="2244" y="210831"/>
                  <a:pt x="2445" y="211780"/>
                </a:cubicBezTo>
                <a:lnTo>
                  <a:pt x="5265" y="211177"/>
                </a:lnTo>
                <a:cubicBezTo>
                  <a:pt x="5064" y="210256"/>
                  <a:pt x="4877" y="209321"/>
                  <a:pt x="4704" y="208387"/>
                </a:cubicBezTo>
                <a:close/>
                <a:moveTo>
                  <a:pt x="2978" y="182888"/>
                </a:moveTo>
                <a:lnTo>
                  <a:pt x="101" y="182744"/>
                </a:lnTo>
                <a:cubicBezTo>
                  <a:pt x="58" y="183722"/>
                  <a:pt x="14" y="184686"/>
                  <a:pt x="0" y="185664"/>
                </a:cubicBezTo>
                <a:lnTo>
                  <a:pt x="2877" y="185736"/>
                </a:lnTo>
                <a:cubicBezTo>
                  <a:pt x="2906" y="184787"/>
                  <a:pt x="2935" y="183837"/>
                  <a:pt x="2978" y="182888"/>
                </a:cubicBezTo>
                <a:close/>
                <a:moveTo>
                  <a:pt x="3467" y="199945"/>
                </a:moveTo>
                <a:lnTo>
                  <a:pt x="604" y="200247"/>
                </a:lnTo>
                <a:cubicBezTo>
                  <a:pt x="705" y="201210"/>
                  <a:pt x="820" y="202188"/>
                  <a:pt x="949" y="203152"/>
                </a:cubicBezTo>
                <a:lnTo>
                  <a:pt x="3798" y="202778"/>
                </a:lnTo>
                <a:cubicBezTo>
                  <a:pt x="3668" y="201843"/>
                  <a:pt x="3553" y="200894"/>
                  <a:pt x="3452" y="199945"/>
                </a:cubicBezTo>
                <a:close/>
                <a:moveTo>
                  <a:pt x="47313" y="281214"/>
                </a:moveTo>
                <a:cubicBezTo>
                  <a:pt x="48090" y="281789"/>
                  <a:pt x="48881" y="282350"/>
                  <a:pt x="49687" y="282896"/>
                </a:cubicBezTo>
                <a:lnTo>
                  <a:pt x="51312" y="280524"/>
                </a:lnTo>
                <a:cubicBezTo>
                  <a:pt x="50536" y="279992"/>
                  <a:pt x="49759" y="279445"/>
                  <a:pt x="48996" y="278884"/>
                </a:cubicBezTo>
                <a:lnTo>
                  <a:pt x="47299" y="281214"/>
                </a:lnTo>
                <a:close/>
                <a:moveTo>
                  <a:pt x="185183" y="10412"/>
                </a:moveTo>
                <a:lnTo>
                  <a:pt x="185931" y="13188"/>
                </a:lnTo>
                <a:cubicBezTo>
                  <a:pt x="186851" y="12943"/>
                  <a:pt x="187786" y="12699"/>
                  <a:pt x="188707" y="12455"/>
                </a:cubicBezTo>
                <a:lnTo>
                  <a:pt x="187988" y="9664"/>
                </a:lnTo>
                <a:cubicBezTo>
                  <a:pt x="187053" y="9909"/>
                  <a:pt x="186118" y="10153"/>
                  <a:pt x="185183" y="10412"/>
                </a:cubicBezTo>
                <a:close/>
                <a:moveTo>
                  <a:pt x="202114" y="6357"/>
                </a:moveTo>
                <a:lnTo>
                  <a:pt x="202704" y="9176"/>
                </a:lnTo>
                <a:cubicBezTo>
                  <a:pt x="203639" y="8974"/>
                  <a:pt x="204588" y="8787"/>
                  <a:pt x="205523" y="8600"/>
                </a:cubicBezTo>
                <a:lnTo>
                  <a:pt x="204962" y="5781"/>
                </a:lnTo>
                <a:cubicBezTo>
                  <a:pt x="204013" y="5968"/>
                  <a:pt x="203063" y="6170"/>
                  <a:pt x="202114" y="6357"/>
                </a:cubicBezTo>
                <a:close/>
                <a:moveTo>
                  <a:pt x="193612" y="8255"/>
                </a:moveTo>
                <a:lnTo>
                  <a:pt x="194288" y="11060"/>
                </a:lnTo>
                <a:cubicBezTo>
                  <a:pt x="195223" y="10829"/>
                  <a:pt x="196159" y="10614"/>
                  <a:pt x="197094" y="10398"/>
                </a:cubicBezTo>
                <a:lnTo>
                  <a:pt x="196446" y="7593"/>
                </a:lnTo>
                <a:cubicBezTo>
                  <a:pt x="195497" y="7809"/>
                  <a:pt x="194562" y="8025"/>
                  <a:pt x="193612" y="8255"/>
                </a:cubicBezTo>
                <a:close/>
                <a:moveTo>
                  <a:pt x="176810" y="12800"/>
                </a:moveTo>
                <a:lnTo>
                  <a:pt x="177645" y="15561"/>
                </a:lnTo>
                <a:cubicBezTo>
                  <a:pt x="178565" y="15288"/>
                  <a:pt x="179486" y="15014"/>
                  <a:pt x="180407" y="14741"/>
                </a:cubicBezTo>
                <a:lnTo>
                  <a:pt x="179601" y="11980"/>
                </a:lnTo>
                <a:cubicBezTo>
                  <a:pt x="178666" y="12253"/>
                  <a:pt x="177745" y="12526"/>
                  <a:pt x="176825" y="12800"/>
                </a:cubicBezTo>
                <a:close/>
                <a:moveTo>
                  <a:pt x="152183" y="21428"/>
                </a:moveTo>
                <a:lnTo>
                  <a:pt x="153247" y="24103"/>
                </a:lnTo>
                <a:cubicBezTo>
                  <a:pt x="154139" y="23744"/>
                  <a:pt x="155031" y="23399"/>
                  <a:pt x="155923" y="23053"/>
                </a:cubicBezTo>
                <a:lnTo>
                  <a:pt x="154887" y="20364"/>
                </a:lnTo>
                <a:cubicBezTo>
                  <a:pt x="153981" y="20709"/>
                  <a:pt x="153089" y="21069"/>
                  <a:pt x="152183" y="21428"/>
                </a:cubicBezTo>
                <a:close/>
                <a:moveTo>
                  <a:pt x="160310" y="18307"/>
                </a:moveTo>
                <a:lnTo>
                  <a:pt x="161303" y="21011"/>
                </a:lnTo>
                <a:cubicBezTo>
                  <a:pt x="162195" y="20681"/>
                  <a:pt x="163101" y="20350"/>
                  <a:pt x="164007" y="20034"/>
                </a:cubicBezTo>
                <a:lnTo>
                  <a:pt x="163043" y="17330"/>
                </a:lnTo>
                <a:cubicBezTo>
                  <a:pt x="162137" y="17660"/>
                  <a:pt x="161216" y="17977"/>
                  <a:pt x="160310" y="18307"/>
                </a:cubicBezTo>
                <a:close/>
                <a:moveTo>
                  <a:pt x="168524" y="15431"/>
                </a:moveTo>
                <a:lnTo>
                  <a:pt x="169431" y="18164"/>
                </a:lnTo>
                <a:cubicBezTo>
                  <a:pt x="170337" y="17862"/>
                  <a:pt x="171258" y="17560"/>
                  <a:pt x="172164" y="17272"/>
                </a:cubicBezTo>
                <a:lnTo>
                  <a:pt x="171272" y="14540"/>
                </a:lnTo>
                <a:cubicBezTo>
                  <a:pt x="170351" y="14842"/>
                  <a:pt x="169431" y="15144"/>
                  <a:pt x="168510" y="15446"/>
                </a:cubicBezTo>
                <a:close/>
                <a:moveTo>
                  <a:pt x="210659" y="4703"/>
                </a:moveTo>
                <a:lnTo>
                  <a:pt x="211177" y="7536"/>
                </a:lnTo>
                <a:cubicBezTo>
                  <a:pt x="212126" y="7363"/>
                  <a:pt x="213061" y="7205"/>
                  <a:pt x="214011" y="7047"/>
                </a:cubicBezTo>
                <a:lnTo>
                  <a:pt x="213536" y="4214"/>
                </a:lnTo>
                <a:cubicBezTo>
                  <a:pt x="212572" y="4372"/>
                  <a:pt x="211623" y="4545"/>
                  <a:pt x="210673" y="4717"/>
                </a:cubicBezTo>
                <a:close/>
                <a:moveTo>
                  <a:pt x="253858" y="173"/>
                </a:moveTo>
                <a:lnTo>
                  <a:pt x="253959" y="3049"/>
                </a:lnTo>
                <a:cubicBezTo>
                  <a:pt x="254908" y="3020"/>
                  <a:pt x="255872" y="2991"/>
                  <a:pt x="256822" y="2963"/>
                </a:cubicBezTo>
                <a:lnTo>
                  <a:pt x="256750" y="86"/>
                </a:lnTo>
                <a:cubicBezTo>
                  <a:pt x="255786" y="115"/>
                  <a:pt x="254822" y="130"/>
                  <a:pt x="253858" y="173"/>
                </a:cubicBezTo>
                <a:close/>
                <a:moveTo>
                  <a:pt x="245198" y="575"/>
                </a:moveTo>
                <a:lnTo>
                  <a:pt x="245371" y="3452"/>
                </a:lnTo>
                <a:cubicBezTo>
                  <a:pt x="246320" y="3394"/>
                  <a:pt x="247284" y="3337"/>
                  <a:pt x="248233" y="3293"/>
                </a:cubicBezTo>
                <a:lnTo>
                  <a:pt x="248075" y="417"/>
                </a:lnTo>
                <a:cubicBezTo>
                  <a:pt x="247111" y="475"/>
                  <a:pt x="246148" y="518"/>
                  <a:pt x="245184" y="590"/>
                </a:cubicBezTo>
                <a:close/>
                <a:moveTo>
                  <a:pt x="262547" y="0"/>
                </a:moveTo>
                <a:lnTo>
                  <a:pt x="262547" y="2876"/>
                </a:lnTo>
                <a:cubicBezTo>
                  <a:pt x="262547" y="2876"/>
                  <a:pt x="264000" y="2876"/>
                  <a:pt x="264000" y="2876"/>
                </a:cubicBezTo>
                <a:lnTo>
                  <a:pt x="264000" y="0"/>
                </a:lnTo>
                <a:lnTo>
                  <a:pt x="262547" y="0"/>
                </a:lnTo>
                <a:close/>
                <a:moveTo>
                  <a:pt x="227893" y="2143"/>
                </a:moveTo>
                <a:lnTo>
                  <a:pt x="228238" y="5005"/>
                </a:lnTo>
                <a:cubicBezTo>
                  <a:pt x="229187" y="4890"/>
                  <a:pt x="230137" y="4775"/>
                  <a:pt x="231086" y="4674"/>
                </a:cubicBezTo>
                <a:lnTo>
                  <a:pt x="230770" y="1812"/>
                </a:lnTo>
                <a:cubicBezTo>
                  <a:pt x="229806" y="1913"/>
                  <a:pt x="228856" y="2028"/>
                  <a:pt x="227893" y="2143"/>
                </a:cubicBezTo>
                <a:close/>
                <a:moveTo>
                  <a:pt x="219261" y="3293"/>
                </a:moveTo>
                <a:lnTo>
                  <a:pt x="219679" y="6141"/>
                </a:lnTo>
                <a:cubicBezTo>
                  <a:pt x="220628" y="5997"/>
                  <a:pt x="221577" y="5868"/>
                  <a:pt x="222527" y="5724"/>
                </a:cubicBezTo>
                <a:lnTo>
                  <a:pt x="222124" y="2876"/>
                </a:lnTo>
                <a:cubicBezTo>
                  <a:pt x="221160" y="3006"/>
                  <a:pt x="220211" y="3150"/>
                  <a:pt x="219247" y="3293"/>
                </a:cubicBezTo>
                <a:close/>
                <a:moveTo>
                  <a:pt x="236538" y="1237"/>
                </a:moveTo>
                <a:lnTo>
                  <a:pt x="236797" y="4099"/>
                </a:lnTo>
                <a:cubicBezTo>
                  <a:pt x="237747" y="4012"/>
                  <a:pt x="238696" y="3926"/>
                  <a:pt x="239660" y="3854"/>
                </a:cubicBezTo>
                <a:lnTo>
                  <a:pt x="239430" y="993"/>
                </a:lnTo>
                <a:cubicBezTo>
                  <a:pt x="238466" y="1064"/>
                  <a:pt x="237502" y="1151"/>
                  <a:pt x="236538" y="1237"/>
                </a:cubicBezTo>
                <a:close/>
                <a:moveTo>
                  <a:pt x="144156" y="24779"/>
                </a:moveTo>
                <a:lnTo>
                  <a:pt x="145292" y="27425"/>
                </a:lnTo>
                <a:cubicBezTo>
                  <a:pt x="146169" y="27051"/>
                  <a:pt x="147047" y="26663"/>
                  <a:pt x="147939" y="26289"/>
                </a:cubicBezTo>
                <a:lnTo>
                  <a:pt x="146817" y="23643"/>
                </a:lnTo>
                <a:cubicBezTo>
                  <a:pt x="145925" y="24017"/>
                  <a:pt x="145033" y="24405"/>
                  <a:pt x="144156" y="24779"/>
                </a:cubicBezTo>
                <a:close/>
                <a:moveTo>
                  <a:pt x="62202" y="290346"/>
                </a:moveTo>
                <a:cubicBezTo>
                  <a:pt x="63065" y="290792"/>
                  <a:pt x="63943" y="291223"/>
                  <a:pt x="64820" y="291640"/>
                </a:cubicBezTo>
                <a:lnTo>
                  <a:pt x="66057" y="289052"/>
                </a:lnTo>
                <a:cubicBezTo>
                  <a:pt x="65194" y="288635"/>
                  <a:pt x="64346" y="288218"/>
                  <a:pt x="63511" y="287786"/>
                </a:cubicBezTo>
                <a:lnTo>
                  <a:pt x="62202" y="290346"/>
                </a:lnTo>
                <a:close/>
                <a:moveTo>
                  <a:pt x="78371" y="297033"/>
                </a:moveTo>
                <a:cubicBezTo>
                  <a:pt x="79292" y="297335"/>
                  <a:pt x="80227" y="297623"/>
                  <a:pt x="81162" y="297896"/>
                </a:cubicBezTo>
                <a:lnTo>
                  <a:pt x="81982" y="295135"/>
                </a:lnTo>
                <a:cubicBezTo>
                  <a:pt x="81076" y="294862"/>
                  <a:pt x="80170" y="294589"/>
                  <a:pt x="79263" y="294301"/>
                </a:cubicBezTo>
                <a:lnTo>
                  <a:pt x="78371" y="297033"/>
                </a:lnTo>
                <a:close/>
                <a:moveTo>
                  <a:pt x="81277" y="65335"/>
                </a:moveTo>
                <a:lnTo>
                  <a:pt x="79508" y="63063"/>
                </a:lnTo>
                <a:cubicBezTo>
                  <a:pt x="78745" y="63652"/>
                  <a:pt x="77983" y="64256"/>
                  <a:pt x="77221" y="64846"/>
                </a:cubicBezTo>
                <a:lnTo>
                  <a:pt x="79004" y="67104"/>
                </a:lnTo>
                <a:cubicBezTo>
                  <a:pt x="79752" y="66514"/>
                  <a:pt x="80500" y="65924"/>
                  <a:pt x="81263" y="65335"/>
                </a:cubicBezTo>
                <a:close/>
                <a:moveTo>
                  <a:pt x="86456" y="57842"/>
                </a:moveTo>
                <a:cubicBezTo>
                  <a:pt x="85679" y="58417"/>
                  <a:pt x="84902" y="58978"/>
                  <a:pt x="84125" y="59568"/>
                </a:cubicBezTo>
                <a:lnTo>
                  <a:pt x="85852" y="61869"/>
                </a:lnTo>
                <a:cubicBezTo>
                  <a:pt x="86614" y="61294"/>
                  <a:pt x="87391" y="60733"/>
                  <a:pt x="88153" y="60172"/>
                </a:cubicBezTo>
                <a:lnTo>
                  <a:pt x="86456" y="57842"/>
                </a:lnTo>
                <a:close/>
                <a:moveTo>
                  <a:pt x="63928" y="76006"/>
                </a:moveTo>
                <a:lnTo>
                  <a:pt x="65842" y="78163"/>
                </a:lnTo>
                <a:cubicBezTo>
                  <a:pt x="66561" y="77530"/>
                  <a:pt x="67280" y="76897"/>
                  <a:pt x="67999" y="76265"/>
                </a:cubicBezTo>
                <a:lnTo>
                  <a:pt x="66115" y="74093"/>
                </a:lnTo>
                <a:cubicBezTo>
                  <a:pt x="65381" y="74726"/>
                  <a:pt x="64662" y="75359"/>
                  <a:pt x="63943" y="76006"/>
                </a:cubicBezTo>
                <a:close/>
                <a:moveTo>
                  <a:pt x="70503" y="70325"/>
                </a:moveTo>
                <a:lnTo>
                  <a:pt x="72358" y="72526"/>
                </a:lnTo>
                <a:cubicBezTo>
                  <a:pt x="73092" y="71907"/>
                  <a:pt x="73826" y="71303"/>
                  <a:pt x="74559" y="70699"/>
                </a:cubicBezTo>
                <a:lnTo>
                  <a:pt x="72732" y="68484"/>
                </a:lnTo>
                <a:cubicBezTo>
                  <a:pt x="71984" y="69103"/>
                  <a:pt x="71251" y="69707"/>
                  <a:pt x="70503" y="70340"/>
                </a:cubicBezTo>
                <a:close/>
                <a:moveTo>
                  <a:pt x="86787" y="299407"/>
                </a:moveTo>
                <a:cubicBezTo>
                  <a:pt x="87736" y="299637"/>
                  <a:pt x="88671" y="299852"/>
                  <a:pt x="89635" y="300054"/>
                </a:cubicBezTo>
                <a:lnTo>
                  <a:pt x="90239" y="297235"/>
                </a:lnTo>
                <a:cubicBezTo>
                  <a:pt x="89304" y="297033"/>
                  <a:pt x="88384" y="296832"/>
                  <a:pt x="87463" y="296602"/>
                </a:cubicBezTo>
                <a:lnTo>
                  <a:pt x="86787" y="299407"/>
                </a:lnTo>
                <a:close/>
                <a:moveTo>
                  <a:pt x="136229" y="28346"/>
                </a:moveTo>
                <a:lnTo>
                  <a:pt x="137452" y="30949"/>
                </a:lnTo>
                <a:cubicBezTo>
                  <a:pt x="138315" y="30546"/>
                  <a:pt x="139193" y="30143"/>
                  <a:pt x="140056" y="29741"/>
                </a:cubicBezTo>
                <a:lnTo>
                  <a:pt x="138862" y="27123"/>
                </a:lnTo>
                <a:cubicBezTo>
                  <a:pt x="137984" y="27526"/>
                  <a:pt x="137107" y="27929"/>
                  <a:pt x="136229" y="28346"/>
                </a:cubicBezTo>
                <a:close/>
                <a:moveTo>
                  <a:pt x="70157" y="294014"/>
                </a:moveTo>
                <a:cubicBezTo>
                  <a:pt x="71049" y="294387"/>
                  <a:pt x="71955" y="294747"/>
                  <a:pt x="72862" y="295092"/>
                </a:cubicBezTo>
                <a:lnTo>
                  <a:pt x="73897" y="292403"/>
                </a:lnTo>
                <a:cubicBezTo>
                  <a:pt x="73006" y="292057"/>
                  <a:pt x="72128" y="291712"/>
                  <a:pt x="71265" y="291353"/>
                </a:cubicBezTo>
                <a:lnTo>
                  <a:pt x="70157" y="294014"/>
                </a:lnTo>
                <a:close/>
                <a:moveTo>
                  <a:pt x="120707" y="36184"/>
                </a:moveTo>
                <a:lnTo>
                  <a:pt x="122074" y="38715"/>
                </a:lnTo>
                <a:cubicBezTo>
                  <a:pt x="122908" y="38255"/>
                  <a:pt x="123757" y="37809"/>
                  <a:pt x="124606" y="37363"/>
                </a:cubicBezTo>
                <a:lnTo>
                  <a:pt x="123254" y="34817"/>
                </a:lnTo>
                <a:cubicBezTo>
                  <a:pt x="122405" y="35263"/>
                  <a:pt x="121542" y="35724"/>
                  <a:pt x="120693" y="36184"/>
                </a:cubicBezTo>
                <a:close/>
                <a:moveTo>
                  <a:pt x="128404" y="32157"/>
                </a:moveTo>
                <a:lnTo>
                  <a:pt x="129698" y="34731"/>
                </a:lnTo>
                <a:cubicBezTo>
                  <a:pt x="130547" y="34300"/>
                  <a:pt x="131410" y="33868"/>
                  <a:pt x="132273" y="33451"/>
                </a:cubicBezTo>
                <a:lnTo>
                  <a:pt x="131007" y="30877"/>
                </a:lnTo>
                <a:cubicBezTo>
                  <a:pt x="130144" y="31308"/>
                  <a:pt x="129281" y="31740"/>
                  <a:pt x="128418" y="32171"/>
                </a:cubicBezTo>
                <a:close/>
                <a:moveTo>
                  <a:pt x="91160" y="54463"/>
                </a:moveTo>
                <a:lnTo>
                  <a:pt x="92814" y="56821"/>
                </a:lnTo>
                <a:cubicBezTo>
                  <a:pt x="93591" y="56275"/>
                  <a:pt x="94382" y="55728"/>
                  <a:pt x="95173" y="55182"/>
                </a:cubicBezTo>
                <a:lnTo>
                  <a:pt x="93548" y="52808"/>
                </a:lnTo>
                <a:cubicBezTo>
                  <a:pt x="92757" y="53355"/>
                  <a:pt x="91966" y="53901"/>
                  <a:pt x="91174" y="54463"/>
                </a:cubicBezTo>
                <a:close/>
                <a:moveTo>
                  <a:pt x="98338" y="49573"/>
                </a:moveTo>
                <a:lnTo>
                  <a:pt x="99921" y="51975"/>
                </a:lnTo>
                <a:cubicBezTo>
                  <a:pt x="100712" y="51442"/>
                  <a:pt x="101517" y="50925"/>
                  <a:pt x="102323" y="50407"/>
                </a:cubicBezTo>
                <a:lnTo>
                  <a:pt x="100769" y="47991"/>
                </a:lnTo>
                <a:cubicBezTo>
                  <a:pt x="99964" y="48508"/>
                  <a:pt x="99144" y="49041"/>
                  <a:pt x="98338" y="49573"/>
                </a:cubicBezTo>
                <a:close/>
                <a:moveTo>
                  <a:pt x="95360" y="301118"/>
                </a:moveTo>
                <a:cubicBezTo>
                  <a:pt x="96324" y="301276"/>
                  <a:pt x="97274" y="301420"/>
                  <a:pt x="98238" y="301549"/>
                </a:cubicBezTo>
                <a:lnTo>
                  <a:pt x="98626" y="298702"/>
                </a:lnTo>
                <a:cubicBezTo>
                  <a:pt x="97676" y="298572"/>
                  <a:pt x="96741" y="298443"/>
                  <a:pt x="95806" y="298285"/>
                </a:cubicBezTo>
                <a:lnTo>
                  <a:pt x="95346" y="301118"/>
                </a:lnTo>
                <a:close/>
                <a:moveTo>
                  <a:pt x="114090" y="290648"/>
                </a:moveTo>
                <a:cubicBezTo>
                  <a:pt x="108278" y="290648"/>
                  <a:pt x="103574" y="295351"/>
                  <a:pt x="103574" y="301161"/>
                </a:cubicBezTo>
                <a:cubicBezTo>
                  <a:pt x="103574" y="306971"/>
                  <a:pt x="108278" y="311674"/>
                  <a:pt x="114090" y="311674"/>
                </a:cubicBezTo>
                <a:cubicBezTo>
                  <a:pt x="119902" y="311674"/>
                  <a:pt x="124606" y="306971"/>
                  <a:pt x="124606" y="301161"/>
                </a:cubicBezTo>
                <a:cubicBezTo>
                  <a:pt x="124606" y="295351"/>
                  <a:pt x="119902" y="290648"/>
                  <a:pt x="114090" y="290648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1BC88973-12C8-54AB-5D11-382A42564517}"/>
              </a:ext>
            </a:extLst>
          </p:cNvPr>
          <p:cNvSpPr/>
          <p:nvPr/>
        </p:nvSpPr>
        <p:spPr>
          <a:xfrm>
            <a:off x="7746791" y="2581833"/>
            <a:ext cx="965852" cy="429094"/>
          </a:xfrm>
          <a:custGeom>
            <a:avLst/>
            <a:gdLst>
              <a:gd name="csX0" fmla="*/ 28512 w 141105"/>
              <a:gd name="csY0" fmla="*/ 0 h 62688"/>
              <a:gd name="csX1" fmla="*/ 141106 w 141105"/>
              <a:gd name="csY1" fmla="*/ 0 h 62688"/>
              <a:gd name="csX2" fmla="*/ 0 w 141105"/>
              <a:gd name="csY2" fmla="*/ 62689 h 62688"/>
              <a:gd name="csX3" fmla="*/ 28512 w 141105"/>
              <a:gd name="csY3" fmla="*/ 0 h 626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688">
                <a:moveTo>
                  <a:pt x="28512" y="0"/>
                </a:moveTo>
                <a:lnTo>
                  <a:pt x="141106" y="0"/>
                </a:lnTo>
                <a:lnTo>
                  <a:pt x="0" y="62689"/>
                </a:lnTo>
                <a:lnTo>
                  <a:pt x="28512" y="0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07DF4B87-974D-0883-7E1A-361AF9D6A1AD}"/>
              </a:ext>
            </a:extLst>
          </p:cNvPr>
          <p:cNvSpPr/>
          <p:nvPr/>
        </p:nvSpPr>
        <p:spPr>
          <a:xfrm>
            <a:off x="7746791" y="2152636"/>
            <a:ext cx="965852" cy="429190"/>
          </a:xfrm>
          <a:custGeom>
            <a:avLst/>
            <a:gdLst>
              <a:gd name="csX0" fmla="*/ 28512 w 141105"/>
              <a:gd name="csY0" fmla="*/ 62703 h 62702"/>
              <a:gd name="csX1" fmla="*/ 141106 w 141105"/>
              <a:gd name="csY1" fmla="*/ 62703 h 62702"/>
              <a:gd name="csX2" fmla="*/ 0 w 141105"/>
              <a:gd name="csY2" fmla="*/ 0 h 62702"/>
              <a:gd name="csX3" fmla="*/ 28512 w 141105"/>
              <a:gd name="csY3" fmla="*/ 62703 h 62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702">
                <a:moveTo>
                  <a:pt x="28512" y="62703"/>
                </a:moveTo>
                <a:lnTo>
                  <a:pt x="141106" y="62703"/>
                </a:lnTo>
                <a:lnTo>
                  <a:pt x="0" y="0"/>
                </a:lnTo>
                <a:lnTo>
                  <a:pt x="28512" y="6270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693F767C-B984-EE6C-F5F8-DF1F005E3CD8}"/>
              </a:ext>
            </a:extLst>
          </p:cNvPr>
          <p:cNvSpPr/>
          <p:nvPr/>
        </p:nvSpPr>
        <p:spPr>
          <a:xfrm>
            <a:off x="6054447" y="2571990"/>
            <a:ext cx="1807050" cy="2133374"/>
          </a:xfrm>
          <a:custGeom>
            <a:avLst/>
            <a:gdLst>
              <a:gd name="csX0" fmla="*/ 30252 w 263999"/>
              <a:gd name="csY0" fmla="*/ 261598 h 311673"/>
              <a:gd name="csX1" fmla="*/ 32137 w 263999"/>
              <a:gd name="csY1" fmla="*/ 263726 h 311673"/>
              <a:gd name="csX2" fmla="*/ 30008 w 263999"/>
              <a:gd name="csY2" fmla="*/ 265653 h 311673"/>
              <a:gd name="csX3" fmla="*/ 28080 w 263999"/>
              <a:gd name="csY3" fmla="*/ 263467 h 311673"/>
              <a:gd name="csX4" fmla="*/ 30252 w 263999"/>
              <a:gd name="csY4" fmla="*/ 261598 h 311673"/>
              <a:gd name="csX5" fmla="*/ 28152 w 263999"/>
              <a:gd name="csY5" fmla="*/ 113786 h 311673"/>
              <a:gd name="csX6" fmla="*/ 30396 w 263999"/>
              <a:gd name="csY6" fmla="*/ 115583 h 311673"/>
              <a:gd name="csX7" fmla="*/ 32194 w 263999"/>
              <a:gd name="csY7" fmla="*/ 113354 h 311673"/>
              <a:gd name="csX8" fmla="*/ 29965 w 263999"/>
              <a:gd name="csY8" fmla="*/ 111542 h 311673"/>
              <a:gd name="csX9" fmla="*/ 28152 w 263999"/>
              <a:gd name="csY9" fmla="*/ 113800 h 311673"/>
              <a:gd name="csX10" fmla="*/ 22873 w 263999"/>
              <a:gd name="csY10" fmla="*/ 120603 h 311673"/>
              <a:gd name="csX11" fmla="*/ 25117 w 263999"/>
              <a:gd name="csY11" fmla="*/ 122400 h 311673"/>
              <a:gd name="csX12" fmla="*/ 25203 w 263999"/>
              <a:gd name="csY12" fmla="*/ 122285 h 311673"/>
              <a:gd name="csX13" fmla="*/ 26872 w 263999"/>
              <a:gd name="csY13" fmla="*/ 120085 h 311673"/>
              <a:gd name="csX14" fmla="*/ 24585 w 263999"/>
              <a:gd name="csY14" fmla="*/ 118345 h 311673"/>
              <a:gd name="csX15" fmla="*/ 22873 w 263999"/>
              <a:gd name="csY15" fmla="*/ 120617 h 311673"/>
              <a:gd name="csX16" fmla="*/ 22628 w 263999"/>
              <a:gd name="csY16" fmla="*/ 256650 h 311673"/>
              <a:gd name="csX17" fmla="*/ 24383 w 263999"/>
              <a:gd name="csY17" fmla="*/ 258980 h 311673"/>
              <a:gd name="csX18" fmla="*/ 26656 w 263999"/>
              <a:gd name="csY18" fmla="*/ 257211 h 311673"/>
              <a:gd name="csX19" fmla="*/ 24944 w 263999"/>
              <a:gd name="csY19" fmla="*/ 254953 h 311673"/>
              <a:gd name="csX20" fmla="*/ 22628 w 263999"/>
              <a:gd name="csY20" fmla="*/ 256665 h 311673"/>
              <a:gd name="csX21" fmla="*/ 17852 w 263999"/>
              <a:gd name="csY21" fmla="*/ 127836 h 311673"/>
              <a:gd name="csX22" fmla="*/ 20269 w 263999"/>
              <a:gd name="csY22" fmla="*/ 129389 h 311673"/>
              <a:gd name="csX23" fmla="*/ 21837 w 263999"/>
              <a:gd name="csY23" fmla="*/ 127017 h 311673"/>
              <a:gd name="csX24" fmla="*/ 19449 w 263999"/>
              <a:gd name="csY24" fmla="*/ 125406 h 311673"/>
              <a:gd name="csX25" fmla="*/ 17838 w 263999"/>
              <a:gd name="csY25" fmla="*/ 127836 h 311673"/>
              <a:gd name="csX26" fmla="*/ 37704 w 263999"/>
              <a:gd name="csY26" fmla="*/ 106739 h 311673"/>
              <a:gd name="csX27" fmla="*/ 35517 w 263999"/>
              <a:gd name="csY27" fmla="*/ 104869 h 311673"/>
              <a:gd name="csX28" fmla="*/ 33647 w 263999"/>
              <a:gd name="csY28" fmla="*/ 107070 h 311673"/>
              <a:gd name="csX29" fmla="*/ 35848 w 263999"/>
              <a:gd name="csY29" fmla="*/ 108925 h 311673"/>
              <a:gd name="csX30" fmla="*/ 37704 w 263999"/>
              <a:gd name="csY30" fmla="*/ 106739 h 311673"/>
              <a:gd name="csX31" fmla="*/ 17708 w 263999"/>
              <a:gd name="csY31" fmla="*/ 249417 h 311673"/>
              <a:gd name="csX32" fmla="*/ 19291 w 263999"/>
              <a:gd name="csY32" fmla="*/ 251862 h 311673"/>
              <a:gd name="csX33" fmla="*/ 21693 w 263999"/>
              <a:gd name="csY33" fmla="*/ 250265 h 311673"/>
              <a:gd name="csX34" fmla="*/ 20154 w 263999"/>
              <a:gd name="csY34" fmla="*/ 247878 h 311673"/>
              <a:gd name="csX35" fmla="*/ 17723 w 263999"/>
              <a:gd name="csY35" fmla="*/ 249402 h 311673"/>
              <a:gd name="csX36" fmla="*/ 53341 w 263999"/>
              <a:gd name="csY36" fmla="*/ 85871 h 311673"/>
              <a:gd name="csX37" fmla="*/ 51284 w 263999"/>
              <a:gd name="csY37" fmla="*/ 87899 h 311673"/>
              <a:gd name="csX38" fmla="*/ 53312 w 263999"/>
              <a:gd name="csY38" fmla="*/ 89941 h 311673"/>
              <a:gd name="csX39" fmla="*/ 55355 w 263999"/>
              <a:gd name="csY39" fmla="*/ 87928 h 311673"/>
              <a:gd name="csX40" fmla="*/ 53341 w 263999"/>
              <a:gd name="csY40" fmla="*/ 85871 h 311673"/>
              <a:gd name="csX41" fmla="*/ 13407 w 263999"/>
              <a:gd name="csY41" fmla="*/ 135358 h 311673"/>
              <a:gd name="csX42" fmla="*/ 15939 w 263999"/>
              <a:gd name="csY42" fmla="*/ 136724 h 311673"/>
              <a:gd name="csX43" fmla="*/ 17320 w 263999"/>
              <a:gd name="csY43" fmla="*/ 134236 h 311673"/>
              <a:gd name="csX44" fmla="*/ 14831 w 263999"/>
              <a:gd name="csY44" fmla="*/ 132798 h 311673"/>
              <a:gd name="csX45" fmla="*/ 13407 w 263999"/>
              <a:gd name="csY45" fmla="*/ 135343 h 311673"/>
              <a:gd name="csX46" fmla="*/ 54578 w 263999"/>
              <a:gd name="csY46" fmla="*/ 286075 h 311673"/>
              <a:gd name="csX47" fmla="*/ 57081 w 263999"/>
              <a:gd name="csY47" fmla="*/ 287570 h 311673"/>
              <a:gd name="csX48" fmla="*/ 58520 w 263999"/>
              <a:gd name="csY48" fmla="*/ 285082 h 311673"/>
              <a:gd name="csX49" fmla="*/ 56074 w 263999"/>
              <a:gd name="csY49" fmla="*/ 283630 h 311673"/>
              <a:gd name="csX50" fmla="*/ 54564 w 263999"/>
              <a:gd name="csY50" fmla="*/ 286089 h 311673"/>
              <a:gd name="csX51" fmla="*/ 34036 w 263999"/>
              <a:gd name="csY51" fmla="*/ 269881 h 311673"/>
              <a:gd name="csX52" fmla="*/ 36122 w 263999"/>
              <a:gd name="csY52" fmla="*/ 271909 h 311673"/>
              <a:gd name="csX53" fmla="*/ 38107 w 263999"/>
              <a:gd name="csY53" fmla="*/ 269824 h 311673"/>
              <a:gd name="csX54" fmla="*/ 36064 w 263999"/>
              <a:gd name="csY54" fmla="*/ 267839 h 311673"/>
              <a:gd name="csX55" fmla="*/ 34036 w 263999"/>
              <a:gd name="csY55" fmla="*/ 269881 h 311673"/>
              <a:gd name="csX56" fmla="*/ 43401 w 263999"/>
              <a:gd name="csY56" fmla="*/ 100310 h 311673"/>
              <a:gd name="csX57" fmla="*/ 41272 w 263999"/>
              <a:gd name="csY57" fmla="*/ 98369 h 311673"/>
              <a:gd name="csX58" fmla="*/ 39330 w 263999"/>
              <a:gd name="csY58" fmla="*/ 100512 h 311673"/>
              <a:gd name="csX59" fmla="*/ 41473 w 263999"/>
              <a:gd name="csY59" fmla="*/ 102424 h 311673"/>
              <a:gd name="csX60" fmla="*/ 43386 w 263999"/>
              <a:gd name="csY60" fmla="*/ 100296 h 311673"/>
              <a:gd name="csX61" fmla="*/ 49284 w 263999"/>
              <a:gd name="csY61" fmla="*/ 94040 h 311673"/>
              <a:gd name="csX62" fmla="*/ 47213 w 263999"/>
              <a:gd name="csY62" fmla="*/ 92041 h 311673"/>
              <a:gd name="csX63" fmla="*/ 45213 w 263999"/>
              <a:gd name="csY63" fmla="*/ 94127 h 311673"/>
              <a:gd name="csX64" fmla="*/ 47299 w 263999"/>
              <a:gd name="csY64" fmla="*/ 96111 h 311673"/>
              <a:gd name="csX65" fmla="*/ 49284 w 263999"/>
              <a:gd name="csY65" fmla="*/ 94040 h 311673"/>
              <a:gd name="csX66" fmla="*/ 40452 w 263999"/>
              <a:gd name="csY66" fmla="*/ 275806 h 311673"/>
              <a:gd name="csX67" fmla="*/ 42681 w 263999"/>
              <a:gd name="csY67" fmla="*/ 277662 h 311673"/>
              <a:gd name="csX68" fmla="*/ 44494 w 263999"/>
              <a:gd name="csY68" fmla="*/ 275433 h 311673"/>
              <a:gd name="csX69" fmla="*/ 42307 w 263999"/>
              <a:gd name="csY69" fmla="*/ 273620 h 311673"/>
              <a:gd name="csX70" fmla="*/ 40437 w 263999"/>
              <a:gd name="csY70" fmla="*/ 275806 h 311673"/>
              <a:gd name="csX71" fmla="*/ 5164 w 263999"/>
              <a:gd name="csY71" fmla="*/ 165990 h 311673"/>
              <a:gd name="csX72" fmla="*/ 2345 w 263999"/>
              <a:gd name="csY72" fmla="*/ 165400 h 311673"/>
              <a:gd name="csX73" fmla="*/ 1784 w 263999"/>
              <a:gd name="csY73" fmla="*/ 168262 h 311673"/>
              <a:gd name="csX74" fmla="*/ 4618 w 263999"/>
              <a:gd name="csY74" fmla="*/ 168780 h 311673"/>
              <a:gd name="csX75" fmla="*/ 5164 w 263999"/>
              <a:gd name="csY75" fmla="*/ 165990 h 311673"/>
              <a:gd name="csX76" fmla="*/ 7250 w 263999"/>
              <a:gd name="csY76" fmla="*/ 157721 h 311673"/>
              <a:gd name="csX77" fmla="*/ 4488 w 263999"/>
              <a:gd name="csY77" fmla="*/ 156901 h 311673"/>
              <a:gd name="csX78" fmla="*/ 3697 w 263999"/>
              <a:gd name="csY78" fmla="*/ 159720 h 311673"/>
              <a:gd name="csX79" fmla="*/ 6473 w 263999"/>
              <a:gd name="csY79" fmla="*/ 160468 h 311673"/>
              <a:gd name="csX80" fmla="*/ 7250 w 263999"/>
              <a:gd name="csY80" fmla="*/ 157721 h 311673"/>
              <a:gd name="csX81" fmla="*/ 3740 w 263999"/>
              <a:gd name="csY81" fmla="*/ 174403 h 311673"/>
              <a:gd name="csX82" fmla="*/ 892 w 263999"/>
              <a:gd name="csY82" fmla="*/ 174029 h 311673"/>
              <a:gd name="csX83" fmla="*/ 561 w 263999"/>
              <a:gd name="csY83" fmla="*/ 176934 h 311673"/>
              <a:gd name="csX84" fmla="*/ 3424 w 263999"/>
              <a:gd name="csY84" fmla="*/ 177222 h 311673"/>
              <a:gd name="csX85" fmla="*/ 3755 w 263999"/>
              <a:gd name="csY85" fmla="*/ 174403 h 311673"/>
              <a:gd name="csX86" fmla="*/ 9998 w 263999"/>
              <a:gd name="csY86" fmla="*/ 149638 h 311673"/>
              <a:gd name="csX87" fmla="*/ 7308 w 263999"/>
              <a:gd name="csY87" fmla="*/ 148603 h 311673"/>
              <a:gd name="csX88" fmla="*/ 6301 w 263999"/>
              <a:gd name="csY88" fmla="*/ 151350 h 311673"/>
              <a:gd name="csX89" fmla="*/ 9020 w 263999"/>
              <a:gd name="csY89" fmla="*/ 152314 h 311673"/>
              <a:gd name="csX90" fmla="*/ 9998 w 263999"/>
              <a:gd name="csY90" fmla="*/ 149638 h 311673"/>
              <a:gd name="csX91" fmla="*/ 57513 w 263999"/>
              <a:gd name="csY91" fmla="*/ 81874 h 311673"/>
              <a:gd name="csX92" fmla="*/ 59483 w 263999"/>
              <a:gd name="csY92" fmla="*/ 83973 h 311673"/>
              <a:gd name="csX93" fmla="*/ 61584 w 263999"/>
              <a:gd name="csY93" fmla="*/ 82017 h 311673"/>
              <a:gd name="csX94" fmla="*/ 59627 w 263999"/>
              <a:gd name="csY94" fmla="*/ 79903 h 311673"/>
              <a:gd name="csX95" fmla="*/ 57513 w 263999"/>
              <a:gd name="csY95" fmla="*/ 81874 h 311673"/>
              <a:gd name="csX96" fmla="*/ 117054 w 263999"/>
              <a:gd name="csY96" fmla="*/ 41490 h 311673"/>
              <a:gd name="csX97" fmla="*/ 115629 w 263999"/>
              <a:gd name="csY97" fmla="*/ 38988 h 311673"/>
              <a:gd name="csX98" fmla="*/ 113112 w 263999"/>
              <a:gd name="csY98" fmla="*/ 40426 h 311673"/>
              <a:gd name="csX99" fmla="*/ 114550 w 263999"/>
              <a:gd name="csY99" fmla="*/ 42914 h 311673"/>
              <a:gd name="csX100" fmla="*/ 117039 w 263999"/>
              <a:gd name="csY100" fmla="*/ 41490 h 311673"/>
              <a:gd name="csX101" fmla="*/ 13364 w 263999"/>
              <a:gd name="csY101" fmla="*/ 141801 h 311673"/>
              <a:gd name="csX102" fmla="*/ 10760 w 263999"/>
              <a:gd name="csY102" fmla="*/ 140564 h 311673"/>
              <a:gd name="csX103" fmla="*/ 9537 w 263999"/>
              <a:gd name="csY103" fmla="*/ 143210 h 311673"/>
              <a:gd name="csX104" fmla="*/ 12170 w 263999"/>
              <a:gd name="csY104" fmla="*/ 144375 h 311673"/>
              <a:gd name="csX105" fmla="*/ 13364 w 263999"/>
              <a:gd name="csY105" fmla="*/ 141801 h 311673"/>
              <a:gd name="csX106" fmla="*/ 109631 w 263999"/>
              <a:gd name="csY106" fmla="*/ 45848 h 311673"/>
              <a:gd name="csX107" fmla="*/ 108135 w 263999"/>
              <a:gd name="csY107" fmla="*/ 43389 h 311673"/>
              <a:gd name="csX108" fmla="*/ 105660 w 263999"/>
              <a:gd name="csY108" fmla="*/ 44899 h 311673"/>
              <a:gd name="csX109" fmla="*/ 107171 w 263999"/>
              <a:gd name="csY109" fmla="*/ 47344 h 311673"/>
              <a:gd name="csX110" fmla="*/ 109616 w 263999"/>
              <a:gd name="csY110" fmla="*/ 45848 h 311673"/>
              <a:gd name="csX111" fmla="*/ 9077 w 263999"/>
              <a:gd name="csY111" fmla="*/ 224868 h 311673"/>
              <a:gd name="csX112" fmla="*/ 6358 w 263999"/>
              <a:gd name="csY112" fmla="*/ 225817 h 311673"/>
              <a:gd name="csX113" fmla="*/ 7351 w 263999"/>
              <a:gd name="csY113" fmla="*/ 228564 h 311673"/>
              <a:gd name="csX114" fmla="*/ 10041 w 263999"/>
              <a:gd name="csY114" fmla="*/ 227542 h 311673"/>
              <a:gd name="csX115" fmla="*/ 9077 w 263999"/>
              <a:gd name="csY115" fmla="*/ 224868 h 311673"/>
              <a:gd name="csX116" fmla="*/ 13335 w 263999"/>
              <a:gd name="csY116" fmla="*/ 241838 h 311673"/>
              <a:gd name="csX117" fmla="*/ 14731 w 263999"/>
              <a:gd name="csY117" fmla="*/ 244398 h 311673"/>
              <a:gd name="csX118" fmla="*/ 17248 w 263999"/>
              <a:gd name="csY118" fmla="*/ 242988 h 311673"/>
              <a:gd name="csX119" fmla="*/ 15896 w 263999"/>
              <a:gd name="csY119" fmla="*/ 240486 h 311673"/>
              <a:gd name="csX120" fmla="*/ 13350 w 263999"/>
              <a:gd name="csY120" fmla="*/ 241823 h 311673"/>
              <a:gd name="csX121" fmla="*/ 6574 w 263999"/>
              <a:gd name="csY121" fmla="*/ 216714 h 311673"/>
              <a:gd name="csX122" fmla="*/ 3798 w 263999"/>
              <a:gd name="csY122" fmla="*/ 217447 h 311673"/>
              <a:gd name="csX123" fmla="*/ 4589 w 263999"/>
              <a:gd name="csY123" fmla="*/ 220266 h 311673"/>
              <a:gd name="csX124" fmla="*/ 7351 w 263999"/>
              <a:gd name="csY124" fmla="*/ 219460 h 311673"/>
              <a:gd name="csX125" fmla="*/ 6589 w 263999"/>
              <a:gd name="csY125" fmla="*/ 216714 h 311673"/>
              <a:gd name="csX126" fmla="*/ 12184 w 263999"/>
              <a:gd name="csY126" fmla="*/ 232821 h 311673"/>
              <a:gd name="csX127" fmla="*/ 9552 w 263999"/>
              <a:gd name="csY127" fmla="*/ 233971 h 311673"/>
              <a:gd name="csX128" fmla="*/ 10746 w 263999"/>
              <a:gd name="csY128" fmla="*/ 236632 h 311673"/>
              <a:gd name="csX129" fmla="*/ 13350 w 263999"/>
              <a:gd name="csY129" fmla="*/ 235424 h 311673"/>
              <a:gd name="csX130" fmla="*/ 12184 w 263999"/>
              <a:gd name="csY130" fmla="*/ 232835 h 311673"/>
              <a:gd name="csX131" fmla="*/ 2891 w 263999"/>
              <a:gd name="csY131" fmla="*/ 191417 h 311673"/>
              <a:gd name="csX132" fmla="*/ 14 w 263999"/>
              <a:gd name="csY132" fmla="*/ 191503 h 311673"/>
              <a:gd name="csX133" fmla="*/ 144 w 263999"/>
              <a:gd name="csY133" fmla="*/ 194422 h 311673"/>
              <a:gd name="csX134" fmla="*/ 3021 w 263999"/>
              <a:gd name="csY134" fmla="*/ 194264 h 311673"/>
              <a:gd name="csX135" fmla="*/ 2906 w 263999"/>
              <a:gd name="csY135" fmla="*/ 191417 h 311673"/>
              <a:gd name="csX136" fmla="*/ 4704 w 263999"/>
              <a:gd name="csY136" fmla="*/ 208387 h 311673"/>
              <a:gd name="csX137" fmla="*/ 1870 w 263999"/>
              <a:gd name="csY137" fmla="*/ 208919 h 311673"/>
              <a:gd name="csX138" fmla="*/ 2446 w 263999"/>
              <a:gd name="csY138" fmla="*/ 211780 h 311673"/>
              <a:gd name="csX139" fmla="*/ 5265 w 263999"/>
              <a:gd name="csY139" fmla="*/ 211177 h 311673"/>
              <a:gd name="csX140" fmla="*/ 4704 w 263999"/>
              <a:gd name="csY140" fmla="*/ 208387 h 311673"/>
              <a:gd name="csX141" fmla="*/ 2978 w 263999"/>
              <a:gd name="csY141" fmla="*/ 182888 h 311673"/>
              <a:gd name="csX142" fmla="*/ 101 w 263999"/>
              <a:gd name="csY142" fmla="*/ 182744 h 311673"/>
              <a:gd name="csX143" fmla="*/ 0 w 263999"/>
              <a:gd name="csY143" fmla="*/ 185664 h 311673"/>
              <a:gd name="csX144" fmla="*/ 2877 w 263999"/>
              <a:gd name="csY144" fmla="*/ 185736 h 311673"/>
              <a:gd name="csX145" fmla="*/ 2978 w 263999"/>
              <a:gd name="csY145" fmla="*/ 182888 h 311673"/>
              <a:gd name="csX146" fmla="*/ 3467 w 263999"/>
              <a:gd name="csY146" fmla="*/ 199945 h 311673"/>
              <a:gd name="csX147" fmla="*/ 604 w 263999"/>
              <a:gd name="csY147" fmla="*/ 200247 h 311673"/>
              <a:gd name="csX148" fmla="*/ 949 w 263999"/>
              <a:gd name="csY148" fmla="*/ 203152 h 311673"/>
              <a:gd name="csX149" fmla="*/ 3798 w 263999"/>
              <a:gd name="csY149" fmla="*/ 202778 h 311673"/>
              <a:gd name="csX150" fmla="*/ 3453 w 263999"/>
              <a:gd name="csY150" fmla="*/ 199945 h 311673"/>
              <a:gd name="csX151" fmla="*/ 47313 w 263999"/>
              <a:gd name="csY151" fmla="*/ 281214 h 311673"/>
              <a:gd name="csX152" fmla="*/ 49687 w 263999"/>
              <a:gd name="csY152" fmla="*/ 282896 h 311673"/>
              <a:gd name="csX153" fmla="*/ 51312 w 263999"/>
              <a:gd name="csY153" fmla="*/ 280524 h 311673"/>
              <a:gd name="csX154" fmla="*/ 48996 w 263999"/>
              <a:gd name="csY154" fmla="*/ 278884 h 311673"/>
              <a:gd name="csX155" fmla="*/ 47299 w 263999"/>
              <a:gd name="csY155" fmla="*/ 281214 h 311673"/>
              <a:gd name="csX156" fmla="*/ 185182 w 263999"/>
              <a:gd name="csY156" fmla="*/ 10412 h 311673"/>
              <a:gd name="csX157" fmla="*/ 185931 w 263999"/>
              <a:gd name="csY157" fmla="*/ 13188 h 311673"/>
              <a:gd name="csX158" fmla="*/ 188707 w 263999"/>
              <a:gd name="csY158" fmla="*/ 12455 h 311673"/>
              <a:gd name="csX159" fmla="*/ 187988 w 263999"/>
              <a:gd name="csY159" fmla="*/ 9664 h 311673"/>
              <a:gd name="csX160" fmla="*/ 185182 w 263999"/>
              <a:gd name="csY160" fmla="*/ 10412 h 311673"/>
              <a:gd name="csX161" fmla="*/ 202114 w 263999"/>
              <a:gd name="csY161" fmla="*/ 6357 h 311673"/>
              <a:gd name="csX162" fmla="*/ 202704 w 263999"/>
              <a:gd name="csY162" fmla="*/ 9176 h 311673"/>
              <a:gd name="csX163" fmla="*/ 205523 w 263999"/>
              <a:gd name="csY163" fmla="*/ 8600 h 311673"/>
              <a:gd name="csX164" fmla="*/ 204962 w 263999"/>
              <a:gd name="csY164" fmla="*/ 5781 h 311673"/>
              <a:gd name="csX165" fmla="*/ 202114 w 263999"/>
              <a:gd name="csY165" fmla="*/ 6357 h 311673"/>
              <a:gd name="csX166" fmla="*/ 193612 w 263999"/>
              <a:gd name="csY166" fmla="*/ 8255 h 311673"/>
              <a:gd name="csX167" fmla="*/ 194288 w 263999"/>
              <a:gd name="csY167" fmla="*/ 11060 h 311673"/>
              <a:gd name="csX168" fmla="*/ 197094 w 263999"/>
              <a:gd name="csY168" fmla="*/ 10398 h 311673"/>
              <a:gd name="csX169" fmla="*/ 196446 w 263999"/>
              <a:gd name="csY169" fmla="*/ 7593 h 311673"/>
              <a:gd name="csX170" fmla="*/ 193612 w 263999"/>
              <a:gd name="csY170" fmla="*/ 8255 h 311673"/>
              <a:gd name="csX171" fmla="*/ 176810 w 263999"/>
              <a:gd name="csY171" fmla="*/ 12800 h 311673"/>
              <a:gd name="csX172" fmla="*/ 177645 w 263999"/>
              <a:gd name="csY172" fmla="*/ 15561 h 311673"/>
              <a:gd name="csX173" fmla="*/ 180407 w 263999"/>
              <a:gd name="csY173" fmla="*/ 14741 h 311673"/>
              <a:gd name="csX174" fmla="*/ 179601 w 263999"/>
              <a:gd name="csY174" fmla="*/ 11980 h 311673"/>
              <a:gd name="csX175" fmla="*/ 176825 w 263999"/>
              <a:gd name="csY175" fmla="*/ 12800 h 311673"/>
              <a:gd name="csX176" fmla="*/ 152183 w 263999"/>
              <a:gd name="csY176" fmla="*/ 21428 h 311673"/>
              <a:gd name="csX177" fmla="*/ 153247 w 263999"/>
              <a:gd name="csY177" fmla="*/ 24103 h 311673"/>
              <a:gd name="csX178" fmla="*/ 155923 w 263999"/>
              <a:gd name="csY178" fmla="*/ 23053 h 311673"/>
              <a:gd name="csX179" fmla="*/ 154887 w 263999"/>
              <a:gd name="csY179" fmla="*/ 20364 h 311673"/>
              <a:gd name="csX180" fmla="*/ 152183 w 263999"/>
              <a:gd name="csY180" fmla="*/ 21428 h 311673"/>
              <a:gd name="csX181" fmla="*/ 160296 w 263999"/>
              <a:gd name="csY181" fmla="*/ 18307 h 311673"/>
              <a:gd name="csX182" fmla="*/ 161288 w 263999"/>
              <a:gd name="csY182" fmla="*/ 21011 h 311673"/>
              <a:gd name="csX183" fmla="*/ 163993 w 263999"/>
              <a:gd name="csY183" fmla="*/ 20034 h 311673"/>
              <a:gd name="csX184" fmla="*/ 163029 w 263999"/>
              <a:gd name="csY184" fmla="*/ 17330 h 311673"/>
              <a:gd name="csX185" fmla="*/ 160296 w 263999"/>
              <a:gd name="csY185" fmla="*/ 18307 h 311673"/>
              <a:gd name="csX186" fmla="*/ 168510 w 263999"/>
              <a:gd name="csY186" fmla="*/ 15431 h 311673"/>
              <a:gd name="csX187" fmla="*/ 169416 w 263999"/>
              <a:gd name="csY187" fmla="*/ 18164 h 311673"/>
              <a:gd name="csX188" fmla="*/ 172149 w 263999"/>
              <a:gd name="csY188" fmla="*/ 17272 h 311673"/>
              <a:gd name="csX189" fmla="*/ 171257 w 263999"/>
              <a:gd name="csY189" fmla="*/ 14540 h 311673"/>
              <a:gd name="csX190" fmla="*/ 168496 w 263999"/>
              <a:gd name="csY190" fmla="*/ 15446 h 311673"/>
              <a:gd name="csX191" fmla="*/ 210659 w 263999"/>
              <a:gd name="csY191" fmla="*/ 4703 h 311673"/>
              <a:gd name="csX192" fmla="*/ 211177 w 263999"/>
              <a:gd name="csY192" fmla="*/ 7536 h 311673"/>
              <a:gd name="csX193" fmla="*/ 214011 w 263999"/>
              <a:gd name="csY193" fmla="*/ 7047 h 311673"/>
              <a:gd name="csX194" fmla="*/ 213536 w 263999"/>
              <a:gd name="csY194" fmla="*/ 4214 h 311673"/>
              <a:gd name="csX195" fmla="*/ 210673 w 263999"/>
              <a:gd name="csY195" fmla="*/ 4717 h 311673"/>
              <a:gd name="csX196" fmla="*/ 253858 w 263999"/>
              <a:gd name="csY196" fmla="*/ 173 h 311673"/>
              <a:gd name="csX197" fmla="*/ 253959 w 263999"/>
              <a:gd name="csY197" fmla="*/ 3049 h 311673"/>
              <a:gd name="csX198" fmla="*/ 256822 w 263999"/>
              <a:gd name="csY198" fmla="*/ 2963 h 311673"/>
              <a:gd name="csX199" fmla="*/ 256750 w 263999"/>
              <a:gd name="csY199" fmla="*/ 86 h 311673"/>
              <a:gd name="csX200" fmla="*/ 253858 w 263999"/>
              <a:gd name="csY200" fmla="*/ 173 h 311673"/>
              <a:gd name="csX201" fmla="*/ 245184 w 263999"/>
              <a:gd name="csY201" fmla="*/ 575 h 311673"/>
              <a:gd name="csX202" fmla="*/ 245356 w 263999"/>
              <a:gd name="csY202" fmla="*/ 3452 h 311673"/>
              <a:gd name="csX203" fmla="*/ 248219 w 263999"/>
              <a:gd name="csY203" fmla="*/ 3293 h 311673"/>
              <a:gd name="csX204" fmla="*/ 248061 w 263999"/>
              <a:gd name="csY204" fmla="*/ 417 h 311673"/>
              <a:gd name="csX205" fmla="*/ 245169 w 263999"/>
              <a:gd name="csY205" fmla="*/ 590 h 311673"/>
              <a:gd name="csX206" fmla="*/ 262547 w 263999"/>
              <a:gd name="csY206" fmla="*/ 0 h 311673"/>
              <a:gd name="csX207" fmla="*/ 262547 w 263999"/>
              <a:gd name="csY207" fmla="*/ 2876 h 311673"/>
              <a:gd name="csX208" fmla="*/ 264000 w 263999"/>
              <a:gd name="csY208" fmla="*/ 2876 h 311673"/>
              <a:gd name="csX209" fmla="*/ 264000 w 263999"/>
              <a:gd name="csY209" fmla="*/ 0 h 311673"/>
              <a:gd name="csX210" fmla="*/ 262547 w 263999"/>
              <a:gd name="csY210" fmla="*/ 0 h 311673"/>
              <a:gd name="csX211" fmla="*/ 227893 w 263999"/>
              <a:gd name="csY211" fmla="*/ 2143 h 311673"/>
              <a:gd name="csX212" fmla="*/ 228238 w 263999"/>
              <a:gd name="csY212" fmla="*/ 5005 h 311673"/>
              <a:gd name="csX213" fmla="*/ 231086 w 263999"/>
              <a:gd name="csY213" fmla="*/ 4674 h 311673"/>
              <a:gd name="csX214" fmla="*/ 230770 w 263999"/>
              <a:gd name="csY214" fmla="*/ 1812 h 311673"/>
              <a:gd name="csX215" fmla="*/ 227893 w 263999"/>
              <a:gd name="csY215" fmla="*/ 2143 h 311673"/>
              <a:gd name="csX216" fmla="*/ 219261 w 263999"/>
              <a:gd name="csY216" fmla="*/ 3293 h 311673"/>
              <a:gd name="csX217" fmla="*/ 219679 w 263999"/>
              <a:gd name="csY217" fmla="*/ 6141 h 311673"/>
              <a:gd name="csX218" fmla="*/ 222527 w 263999"/>
              <a:gd name="csY218" fmla="*/ 5724 h 311673"/>
              <a:gd name="csX219" fmla="*/ 222124 w 263999"/>
              <a:gd name="csY219" fmla="*/ 2876 h 311673"/>
              <a:gd name="csX220" fmla="*/ 219247 w 263999"/>
              <a:gd name="csY220" fmla="*/ 3293 h 311673"/>
              <a:gd name="csX221" fmla="*/ 236524 w 263999"/>
              <a:gd name="csY221" fmla="*/ 1237 h 311673"/>
              <a:gd name="csX222" fmla="*/ 236783 w 263999"/>
              <a:gd name="csY222" fmla="*/ 4099 h 311673"/>
              <a:gd name="csX223" fmla="*/ 239645 w 263999"/>
              <a:gd name="csY223" fmla="*/ 3854 h 311673"/>
              <a:gd name="csX224" fmla="*/ 239415 w 263999"/>
              <a:gd name="csY224" fmla="*/ 993 h 311673"/>
              <a:gd name="csX225" fmla="*/ 236524 w 263999"/>
              <a:gd name="csY225" fmla="*/ 1237 h 311673"/>
              <a:gd name="csX226" fmla="*/ 144156 w 263999"/>
              <a:gd name="csY226" fmla="*/ 24779 h 311673"/>
              <a:gd name="csX227" fmla="*/ 145292 w 263999"/>
              <a:gd name="csY227" fmla="*/ 27425 h 311673"/>
              <a:gd name="csX228" fmla="*/ 147939 w 263999"/>
              <a:gd name="csY228" fmla="*/ 26289 h 311673"/>
              <a:gd name="csX229" fmla="*/ 146817 w 263999"/>
              <a:gd name="csY229" fmla="*/ 23643 h 311673"/>
              <a:gd name="csX230" fmla="*/ 144156 w 263999"/>
              <a:gd name="csY230" fmla="*/ 24779 h 311673"/>
              <a:gd name="csX231" fmla="*/ 62202 w 263999"/>
              <a:gd name="csY231" fmla="*/ 290346 h 311673"/>
              <a:gd name="csX232" fmla="*/ 64820 w 263999"/>
              <a:gd name="csY232" fmla="*/ 291640 h 311673"/>
              <a:gd name="csX233" fmla="*/ 66057 w 263999"/>
              <a:gd name="csY233" fmla="*/ 289052 h 311673"/>
              <a:gd name="csX234" fmla="*/ 63511 w 263999"/>
              <a:gd name="csY234" fmla="*/ 287786 h 311673"/>
              <a:gd name="csX235" fmla="*/ 62202 w 263999"/>
              <a:gd name="csY235" fmla="*/ 290346 h 311673"/>
              <a:gd name="csX236" fmla="*/ 78371 w 263999"/>
              <a:gd name="csY236" fmla="*/ 297033 h 311673"/>
              <a:gd name="csX237" fmla="*/ 81162 w 263999"/>
              <a:gd name="csY237" fmla="*/ 297896 h 311673"/>
              <a:gd name="csX238" fmla="*/ 81982 w 263999"/>
              <a:gd name="csY238" fmla="*/ 295135 h 311673"/>
              <a:gd name="csX239" fmla="*/ 79263 w 263999"/>
              <a:gd name="csY239" fmla="*/ 294301 h 311673"/>
              <a:gd name="csX240" fmla="*/ 78371 w 263999"/>
              <a:gd name="csY240" fmla="*/ 297033 h 311673"/>
              <a:gd name="csX241" fmla="*/ 81277 w 263999"/>
              <a:gd name="csY241" fmla="*/ 65335 h 311673"/>
              <a:gd name="csX242" fmla="*/ 79508 w 263999"/>
              <a:gd name="csY242" fmla="*/ 63063 h 311673"/>
              <a:gd name="csX243" fmla="*/ 77221 w 263999"/>
              <a:gd name="csY243" fmla="*/ 64846 h 311673"/>
              <a:gd name="csX244" fmla="*/ 79004 w 263999"/>
              <a:gd name="csY244" fmla="*/ 67104 h 311673"/>
              <a:gd name="csX245" fmla="*/ 81263 w 263999"/>
              <a:gd name="csY245" fmla="*/ 65335 h 311673"/>
              <a:gd name="csX246" fmla="*/ 86442 w 263999"/>
              <a:gd name="csY246" fmla="*/ 57842 h 311673"/>
              <a:gd name="csX247" fmla="*/ 84111 w 263999"/>
              <a:gd name="csY247" fmla="*/ 59568 h 311673"/>
              <a:gd name="csX248" fmla="*/ 85837 w 263999"/>
              <a:gd name="csY248" fmla="*/ 61869 h 311673"/>
              <a:gd name="csX249" fmla="*/ 88139 w 263999"/>
              <a:gd name="csY249" fmla="*/ 60172 h 311673"/>
              <a:gd name="csX250" fmla="*/ 86442 w 263999"/>
              <a:gd name="csY250" fmla="*/ 57842 h 311673"/>
              <a:gd name="csX251" fmla="*/ 63928 w 263999"/>
              <a:gd name="csY251" fmla="*/ 76006 h 311673"/>
              <a:gd name="csX252" fmla="*/ 65842 w 263999"/>
              <a:gd name="csY252" fmla="*/ 78163 h 311673"/>
              <a:gd name="csX253" fmla="*/ 68000 w 263999"/>
              <a:gd name="csY253" fmla="*/ 76265 h 311673"/>
              <a:gd name="csX254" fmla="*/ 66115 w 263999"/>
              <a:gd name="csY254" fmla="*/ 74093 h 311673"/>
              <a:gd name="csX255" fmla="*/ 63943 w 263999"/>
              <a:gd name="csY255" fmla="*/ 76006 h 311673"/>
              <a:gd name="csX256" fmla="*/ 70503 w 263999"/>
              <a:gd name="csY256" fmla="*/ 70325 h 311673"/>
              <a:gd name="csX257" fmla="*/ 72358 w 263999"/>
              <a:gd name="csY257" fmla="*/ 72526 h 311673"/>
              <a:gd name="csX258" fmla="*/ 74559 w 263999"/>
              <a:gd name="csY258" fmla="*/ 70699 h 311673"/>
              <a:gd name="csX259" fmla="*/ 72732 w 263999"/>
              <a:gd name="csY259" fmla="*/ 68484 h 311673"/>
              <a:gd name="csX260" fmla="*/ 70503 w 263999"/>
              <a:gd name="csY260" fmla="*/ 70340 h 311673"/>
              <a:gd name="csX261" fmla="*/ 86787 w 263999"/>
              <a:gd name="csY261" fmla="*/ 299407 h 311673"/>
              <a:gd name="csX262" fmla="*/ 89635 w 263999"/>
              <a:gd name="csY262" fmla="*/ 300054 h 311673"/>
              <a:gd name="csX263" fmla="*/ 90239 w 263999"/>
              <a:gd name="csY263" fmla="*/ 297235 h 311673"/>
              <a:gd name="csX264" fmla="*/ 87463 w 263999"/>
              <a:gd name="csY264" fmla="*/ 296602 h 311673"/>
              <a:gd name="csX265" fmla="*/ 86787 w 263999"/>
              <a:gd name="csY265" fmla="*/ 299407 h 311673"/>
              <a:gd name="csX266" fmla="*/ 136229 w 263999"/>
              <a:gd name="csY266" fmla="*/ 28346 h 311673"/>
              <a:gd name="csX267" fmla="*/ 137452 w 263999"/>
              <a:gd name="csY267" fmla="*/ 30949 h 311673"/>
              <a:gd name="csX268" fmla="*/ 140056 w 263999"/>
              <a:gd name="csY268" fmla="*/ 29741 h 311673"/>
              <a:gd name="csX269" fmla="*/ 138862 w 263999"/>
              <a:gd name="csY269" fmla="*/ 27123 h 311673"/>
              <a:gd name="csX270" fmla="*/ 136229 w 263999"/>
              <a:gd name="csY270" fmla="*/ 28346 h 311673"/>
              <a:gd name="csX271" fmla="*/ 70157 w 263999"/>
              <a:gd name="csY271" fmla="*/ 294014 h 311673"/>
              <a:gd name="csX272" fmla="*/ 72862 w 263999"/>
              <a:gd name="csY272" fmla="*/ 295092 h 311673"/>
              <a:gd name="csX273" fmla="*/ 73897 w 263999"/>
              <a:gd name="csY273" fmla="*/ 292403 h 311673"/>
              <a:gd name="csX274" fmla="*/ 71265 w 263999"/>
              <a:gd name="csY274" fmla="*/ 291353 h 311673"/>
              <a:gd name="csX275" fmla="*/ 70157 w 263999"/>
              <a:gd name="csY275" fmla="*/ 294014 h 311673"/>
              <a:gd name="csX276" fmla="*/ 120707 w 263999"/>
              <a:gd name="csY276" fmla="*/ 36184 h 311673"/>
              <a:gd name="csX277" fmla="*/ 122074 w 263999"/>
              <a:gd name="csY277" fmla="*/ 38715 h 311673"/>
              <a:gd name="csX278" fmla="*/ 124606 w 263999"/>
              <a:gd name="csY278" fmla="*/ 37363 h 311673"/>
              <a:gd name="csX279" fmla="*/ 123254 w 263999"/>
              <a:gd name="csY279" fmla="*/ 34817 h 311673"/>
              <a:gd name="csX280" fmla="*/ 120693 w 263999"/>
              <a:gd name="csY280" fmla="*/ 36184 h 311673"/>
              <a:gd name="csX281" fmla="*/ 128404 w 263999"/>
              <a:gd name="csY281" fmla="*/ 32157 h 311673"/>
              <a:gd name="csX282" fmla="*/ 129698 w 263999"/>
              <a:gd name="csY282" fmla="*/ 34731 h 311673"/>
              <a:gd name="csX283" fmla="*/ 132273 w 263999"/>
              <a:gd name="csY283" fmla="*/ 33451 h 311673"/>
              <a:gd name="csX284" fmla="*/ 131007 w 263999"/>
              <a:gd name="csY284" fmla="*/ 30877 h 311673"/>
              <a:gd name="csX285" fmla="*/ 128418 w 263999"/>
              <a:gd name="csY285" fmla="*/ 32171 h 311673"/>
              <a:gd name="csX286" fmla="*/ 91160 w 263999"/>
              <a:gd name="csY286" fmla="*/ 54463 h 311673"/>
              <a:gd name="csX287" fmla="*/ 92814 w 263999"/>
              <a:gd name="csY287" fmla="*/ 56821 h 311673"/>
              <a:gd name="csX288" fmla="*/ 95173 w 263999"/>
              <a:gd name="csY288" fmla="*/ 55182 h 311673"/>
              <a:gd name="csX289" fmla="*/ 93548 w 263999"/>
              <a:gd name="csY289" fmla="*/ 52808 h 311673"/>
              <a:gd name="csX290" fmla="*/ 91174 w 263999"/>
              <a:gd name="csY290" fmla="*/ 54463 h 311673"/>
              <a:gd name="csX291" fmla="*/ 98338 w 263999"/>
              <a:gd name="csY291" fmla="*/ 49573 h 311673"/>
              <a:gd name="csX292" fmla="*/ 99921 w 263999"/>
              <a:gd name="csY292" fmla="*/ 51975 h 311673"/>
              <a:gd name="csX293" fmla="*/ 102323 w 263999"/>
              <a:gd name="csY293" fmla="*/ 50407 h 311673"/>
              <a:gd name="csX294" fmla="*/ 100769 w 263999"/>
              <a:gd name="csY294" fmla="*/ 47991 h 311673"/>
              <a:gd name="csX295" fmla="*/ 98338 w 263999"/>
              <a:gd name="csY295" fmla="*/ 49573 h 311673"/>
              <a:gd name="csX296" fmla="*/ 95360 w 263999"/>
              <a:gd name="csY296" fmla="*/ 301118 h 311673"/>
              <a:gd name="csX297" fmla="*/ 98237 w 263999"/>
              <a:gd name="csY297" fmla="*/ 301549 h 311673"/>
              <a:gd name="csX298" fmla="*/ 98626 w 263999"/>
              <a:gd name="csY298" fmla="*/ 298702 h 311673"/>
              <a:gd name="csX299" fmla="*/ 95806 w 263999"/>
              <a:gd name="csY299" fmla="*/ 298285 h 311673"/>
              <a:gd name="csX300" fmla="*/ 95346 w 263999"/>
              <a:gd name="csY300" fmla="*/ 301118 h 311673"/>
              <a:gd name="csX301" fmla="*/ 114090 w 263999"/>
              <a:gd name="csY301" fmla="*/ 290648 h 311673"/>
              <a:gd name="csX302" fmla="*/ 103574 w 263999"/>
              <a:gd name="csY302" fmla="*/ 301161 h 311673"/>
              <a:gd name="csX303" fmla="*/ 114090 w 263999"/>
              <a:gd name="csY303" fmla="*/ 311674 h 311673"/>
              <a:gd name="csX304" fmla="*/ 124606 w 263999"/>
              <a:gd name="csY304" fmla="*/ 301161 h 311673"/>
              <a:gd name="csX305" fmla="*/ 114090 w 263999"/>
              <a:gd name="csY305" fmla="*/ 290648 h 311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</a:cxnLst>
            <a:rect l="l" t="t" r="r" b="b"/>
            <a:pathLst>
              <a:path w="263999" h="311673">
                <a:moveTo>
                  <a:pt x="30252" y="261598"/>
                </a:moveTo>
                <a:cubicBezTo>
                  <a:pt x="30871" y="262317"/>
                  <a:pt x="31504" y="263022"/>
                  <a:pt x="32137" y="263726"/>
                </a:cubicBezTo>
                <a:lnTo>
                  <a:pt x="30008" y="265653"/>
                </a:lnTo>
                <a:cubicBezTo>
                  <a:pt x="29361" y="264934"/>
                  <a:pt x="28713" y="264201"/>
                  <a:pt x="28080" y="263467"/>
                </a:cubicBezTo>
                <a:lnTo>
                  <a:pt x="30252" y="261598"/>
                </a:lnTo>
                <a:close/>
                <a:moveTo>
                  <a:pt x="28152" y="113786"/>
                </a:moveTo>
                <a:lnTo>
                  <a:pt x="30396" y="115583"/>
                </a:lnTo>
                <a:cubicBezTo>
                  <a:pt x="30986" y="114836"/>
                  <a:pt x="31590" y="114088"/>
                  <a:pt x="32194" y="113354"/>
                </a:cubicBezTo>
                <a:lnTo>
                  <a:pt x="29965" y="111542"/>
                </a:lnTo>
                <a:cubicBezTo>
                  <a:pt x="29361" y="112290"/>
                  <a:pt x="28756" y="113038"/>
                  <a:pt x="28152" y="113800"/>
                </a:cubicBezTo>
                <a:close/>
                <a:moveTo>
                  <a:pt x="22873" y="120603"/>
                </a:moveTo>
                <a:lnTo>
                  <a:pt x="25117" y="122400"/>
                </a:lnTo>
                <a:lnTo>
                  <a:pt x="25203" y="122285"/>
                </a:lnTo>
                <a:cubicBezTo>
                  <a:pt x="25764" y="121552"/>
                  <a:pt x="26311" y="120818"/>
                  <a:pt x="26872" y="120085"/>
                </a:cubicBezTo>
                <a:lnTo>
                  <a:pt x="24585" y="118345"/>
                </a:lnTo>
                <a:cubicBezTo>
                  <a:pt x="24024" y="119078"/>
                  <a:pt x="23448" y="119826"/>
                  <a:pt x="22873" y="120617"/>
                </a:cubicBezTo>
                <a:close/>
                <a:moveTo>
                  <a:pt x="22628" y="256650"/>
                </a:moveTo>
                <a:cubicBezTo>
                  <a:pt x="23204" y="257427"/>
                  <a:pt x="23793" y="258204"/>
                  <a:pt x="24383" y="258980"/>
                </a:cubicBezTo>
                <a:lnTo>
                  <a:pt x="26656" y="257211"/>
                </a:lnTo>
                <a:cubicBezTo>
                  <a:pt x="26081" y="256464"/>
                  <a:pt x="25505" y="255716"/>
                  <a:pt x="24944" y="254953"/>
                </a:cubicBezTo>
                <a:lnTo>
                  <a:pt x="22628" y="256665"/>
                </a:lnTo>
                <a:close/>
                <a:moveTo>
                  <a:pt x="17852" y="127836"/>
                </a:moveTo>
                <a:lnTo>
                  <a:pt x="20269" y="129389"/>
                </a:lnTo>
                <a:cubicBezTo>
                  <a:pt x="20772" y="128599"/>
                  <a:pt x="21305" y="127808"/>
                  <a:pt x="21837" y="127017"/>
                </a:cubicBezTo>
                <a:lnTo>
                  <a:pt x="19449" y="125406"/>
                </a:lnTo>
                <a:cubicBezTo>
                  <a:pt x="18902" y="126211"/>
                  <a:pt x="18370" y="127031"/>
                  <a:pt x="17838" y="127836"/>
                </a:cubicBezTo>
                <a:close/>
                <a:moveTo>
                  <a:pt x="37704" y="106739"/>
                </a:moveTo>
                <a:lnTo>
                  <a:pt x="35517" y="104869"/>
                </a:lnTo>
                <a:cubicBezTo>
                  <a:pt x="34884" y="105603"/>
                  <a:pt x="34266" y="106336"/>
                  <a:pt x="33647" y="107070"/>
                </a:cubicBezTo>
                <a:lnTo>
                  <a:pt x="35848" y="108925"/>
                </a:lnTo>
                <a:cubicBezTo>
                  <a:pt x="36467" y="108191"/>
                  <a:pt x="37085" y="107472"/>
                  <a:pt x="37704" y="106739"/>
                </a:cubicBezTo>
                <a:close/>
                <a:moveTo>
                  <a:pt x="17708" y="249417"/>
                </a:moveTo>
                <a:cubicBezTo>
                  <a:pt x="18226" y="250236"/>
                  <a:pt x="18758" y="251056"/>
                  <a:pt x="19291" y="251862"/>
                </a:cubicBezTo>
                <a:lnTo>
                  <a:pt x="21693" y="250265"/>
                </a:lnTo>
                <a:cubicBezTo>
                  <a:pt x="21175" y="249474"/>
                  <a:pt x="20657" y="248683"/>
                  <a:pt x="20154" y="247878"/>
                </a:cubicBezTo>
                <a:lnTo>
                  <a:pt x="17723" y="249402"/>
                </a:lnTo>
                <a:close/>
                <a:moveTo>
                  <a:pt x="53341" y="85871"/>
                </a:moveTo>
                <a:cubicBezTo>
                  <a:pt x="52650" y="86547"/>
                  <a:pt x="51960" y="87223"/>
                  <a:pt x="51284" y="87899"/>
                </a:cubicBezTo>
                <a:lnTo>
                  <a:pt x="53312" y="89941"/>
                </a:lnTo>
                <a:cubicBezTo>
                  <a:pt x="53988" y="89265"/>
                  <a:pt x="54664" y="88590"/>
                  <a:pt x="55355" y="87928"/>
                </a:cubicBezTo>
                <a:lnTo>
                  <a:pt x="53341" y="85871"/>
                </a:lnTo>
                <a:close/>
                <a:moveTo>
                  <a:pt x="13407" y="135358"/>
                </a:moveTo>
                <a:lnTo>
                  <a:pt x="15939" y="136724"/>
                </a:lnTo>
                <a:cubicBezTo>
                  <a:pt x="16385" y="135890"/>
                  <a:pt x="16845" y="135070"/>
                  <a:pt x="17320" y="134236"/>
                </a:cubicBezTo>
                <a:lnTo>
                  <a:pt x="14831" y="132798"/>
                </a:lnTo>
                <a:cubicBezTo>
                  <a:pt x="14342" y="133647"/>
                  <a:pt x="13867" y="134495"/>
                  <a:pt x="13407" y="135343"/>
                </a:cubicBezTo>
                <a:close/>
                <a:moveTo>
                  <a:pt x="54578" y="286075"/>
                </a:moveTo>
                <a:cubicBezTo>
                  <a:pt x="55412" y="286578"/>
                  <a:pt x="56247" y="287082"/>
                  <a:pt x="57081" y="287570"/>
                </a:cubicBezTo>
                <a:lnTo>
                  <a:pt x="58520" y="285082"/>
                </a:lnTo>
                <a:cubicBezTo>
                  <a:pt x="57700" y="284608"/>
                  <a:pt x="56880" y="284119"/>
                  <a:pt x="56074" y="283630"/>
                </a:cubicBezTo>
                <a:lnTo>
                  <a:pt x="54564" y="286089"/>
                </a:lnTo>
                <a:close/>
                <a:moveTo>
                  <a:pt x="34036" y="269881"/>
                </a:moveTo>
                <a:cubicBezTo>
                  <a:pt x="34726" y="270557"/>
                  <a:pt x="35417" y="271233"/>
                  <a:pt x="36122" y="271909"/>
                </a:cubicBezTo>
                <a:lnTo>
                  <a:pt x="38107" y="269824"/>
                </a:lnTo>
                <a:cubicBezTo>
                  <a:pt x="37416" y="269177"/>
                  <a:pt x="36740" y="268515"/>
                  <a:pt x="36064" y="267839"/>
                </a:cubicBezTo>
                <a:lnTo>
                  <a:pt x="34036" y="269881"/>
                </a:lnTo>
                <a:close/>
                <a:moveTo>
                  <a:pt x="43401" y="100310"/>
                </a:moveTo>
                <a:lnTo>
                  <a:pt x="41272" y="98369"/>
                </a:lnTo>
                <a:cubicBezTo>
                  <a:pt x="40624" y="99088"/>
                  <a:pt x="39977" y="99793"/>
                  <a:pt x="39330" y="100512"/>
                </a:cubicBezTo>
                <a:lnTo>
                  <a:pt x="41473" y="102424"/>
                </a:lnTo>
                <a:cubicBezTo>
                  <a:pt x="42106" y="101705"/>
                  <a:pt x="42753" y="101001"/>
                  <a:pt x="43386" y="100296"/>
                </a:cubicBezTo>
                <a:close/>
                <a:moveTo>
                  <a:pt x="49284" y="94040"/>
                </a:moveTo>
                <a:lnTo>
                  <a:pt x="47213" y="92041"/>
                </a:lnTo>
                <a:cubicBezTo>
                  <a:pt x="46537" y="92731"/>
                  <a:pt x="45875" y="93436"/>
                  <a:pt x="45213" y="94127"/>
                </a:cubicBezTo>
                <a:lnTo>
                  <a:pt x="47299" y="96111"/>
                </a:lnTo>
                <a:cubicBezTo>
                  <a:pt x="47961" y="95421"/>
                  <a:pt x="48622" y="94730"/>
                  <a:pt x="49284" y="94040"/>
                </a:cubicBezTo>
                <a:close/>
                <a:moveTo>
                  <a:pt x="40452" y="275806"/>
                </a:moveTo>
                <a:cubicBezTo>
                  <a:pt x="41185" y="276439"/>
                  <a:pt x="41933" y="277058"/>
                  <a:pt x="42681" y="277662"/>
                </a:cubicBezTo>
                <a:lnTo>
                  <a:pt x="44494" y="275433"/>
                </a:lnTo>
                <a:cubicBezTo>
                  <a:pt x="43760" y="274843"/>
                  <a:pt x="43027" y="274239"/>
                  <a:pt x="42307" y="273620"/>
                </a:cubicBezTo>
                <a:lnTo>
                  <a:pt x="40437" y="275806"/>
                </a:lnTo>
                <a:close/>
                <a:moveTo>
                  <a:pt x="5164" y="165990"/>
                </a:moveTo>
                <a:lnTo>
                  <a:pt x="2345" y="165400"/>
                </a:lnTo>
                <a:cubicBezTo>
                  <a:pt x="2143" y="166350"/>
                  <a:pt x="1956" y="167313"/>
                  <a:pt x="1784" y="168262"/>
                </a:cubicBezTo>
                <a:lnTo>
                  <a:pt x="4618" y="168780"/>
                </a:lnTo>
                <a:cubicBezTo>
                  <a:pt x="4790" y="167845"/>
                  <a:pt x="4977" y="166925"/>
                  <a:pt x="5164" y="165990"/>
                </a:cubicBezTo>
                <a:close/>
                <a:moveTo>
                  <a:pt x="7250" y="157721"/>
                </a:moveTo>
                <a:lnTo>
                  <a:pt x="4488" y="156901"/>
                </a:lnTo>
                <a:cubicBezTo>
                  <a:pt x="4215" y="157836"/>
                  <a:pt x="3942" y="158771"/>
                  <a:pt x="3697" y="159720"/>
                </a:cubicBezTo>
                <a:lnTo>
                  <a:pt x="6473" y="160468"/>
                </a:lnTo>
                <a:cubicBezTo>
                  <a:pt x="6718" y="159547"/>
                  <a:pt x="6977" y="158641"/>
                  <a:pt x="7250" y="157721"/>
                </a:cubicBezTo>
                <a:close/>
                <a:moveTo>
                  <a:pt x="3740" y="174403"/>
                </a:moveTo>
                <a:lnTo>
                  <a:pt x="892" y="174029"/>
                </a:lnTo>
                <a:cubicBezTo>
                  <a:pt x="762" y="174993"/>
                  <a:pt x="662" y="175971"/>
                  <a:pt x="561" y="176934"/>
                </a:cubicBezTo>
                <a:lnTo>
                  <a:pt x="3424" y="177222"/>
                </a:lnTo>
                <a:cubicBezTo>
                  <a:pt x="3524" y="176287"/>
                  <a:pt x="3625" y="175338"/>
                  <a:pt x="3755" y="174403"/>
                </a:cubicBezTo>
                <a:close/>
                <a:moveTo>
                  <a:pt x="9998" y="149638"/>
                </a:moveTo>
                <a:lnTo>
                  <a:pt x="7308" y="148603"/>
                </a:lnTo>
                <a:cubicBezTo>
                  <a:pt x="6963" y="149509"/>
                  <a:pt x="6617" y="150430"/>
                  <a:pt x="6301" y="151350"/>
                </a:cubicBezTo>
                <a:lnTo>
                  <a:pt x="9020" y="152314"/>
                </a:lnTo>
                <a:cubicBezTo>
                  <a:pt x="9336" y="151422"/>
                  <a:pt x="9667" y="150530"/>
                  <a:pt x="9998" y="149638"/>
                </a:cubicBezTo>
                <a:close/>
                <a:moveTo>
                  <a:pt x="57513" y="81874"/>
                </a:moveTo>
                <a:lnTo>
                  <a:pt x="59483" y="83973"/>
                </a:lnTo>
                <a:cubicBezTo>
                  <a:pt x="60174" y="83312"/>
                  <a:pt x="60879" y="82664"/>
                  <a:pt x="61584" y="82017"/>
                </a:cubicBezTo>
                <a:lnTo>
                  <a:pt x="59627" y="79903"/>
                </a:lnTo>
                <a:cubicBezTo>
                  <a:pt x="58922" y="80565"/>
                  <a:pt x="58218" y="81212"/>
                  <a:pt x="57513" y="81874"/>
                </a:cubicBezTo>
                <a:close/>
                <a:moveTo>
                  <a:pt x="117054" y="41490"/>
                </a:moveTo>
                <a:lnTo>
                  <a:pt x="115629" y="38988"/>
                </a:lnTo>
                <a:cubicBezTo>
                  <a:pt x="114795" y="39463"/>
                  <a:pt x="113946" y="39952"/>
                  <a:pt x="113112" y="40426"/>
                </a:cubicBezTo>
                <a:lnTo>
                  <a:pt x="114550" y="42914"/>
                </a:lnTo>
                <a:cubicBezTo>
                  <a:pt x="115385" y="42440"/>
                  <a:pt x="116205" y="41965"/>
                  <a:pt x="117039" y="41490"/>
                </a:cubicBezTo>
                <a:close/>
                <a:moveTo>
                  <a:pt x="13364" y="141801"/>
                </a:moveTo>
                <a:lnTo>
                  <a:pt x="10760" y="140564"/>
                </a:lnTo>
                <a:cubicBezTo>
                  <a:pt x="10343" y="141441"/>
                  <a:pt x="9940" y="142333"/>
                  <a:pt x="9537" y="143210"/>
                </a:cubicBezTo>
                <a:lnTo>
                  <a:pt x="12170" y="144375"/>
                </a:lnTo>
                <a:cubicBezTo>
                  <a:pt x="12558" y="143512"/>
                  <a:pt x="12947" y="142649"/>
                  <a:pt x="13364" y="141801"/>
                </a:cubicBezTo>
                <a:close/>
                <a:moveTo>
                  <a:pt x="109631" y="45848"/>
                </a:moveTo>
                <a:lnTo>
                  <a:pt x="108135" y="43389"/>
                </a:lnTo>
                <a:cubicBezTo>
                  <a:pt x="107315" y="43892"/>
                  <a:pt x="106480" y="44396"/>
                  <a:pt x="105660" y="44899"/>
                </a:cubicBezTo>
                <a:lnTo>
                  <a:pt x="107171" y="47344"/>
                </a:lnTo>
                <a:cubicBezTo>
                  <a:pt x="107991" y="46840"/>
                  <a:pt x="108796" y="46337"/>
                  <a:pt x="109616" y="45848"/>
                </a:cubicBezTo>
                <a:close/>
                <a:moveTo>
                  <a:pt x="9077" y="224868"/>
                </a:moveTo>
                <a:lnTo>
                  <a:pt x="6358" y="225817"/>
                </a:lnTo>
                <a:cubicBezTo>
                  <a:pt x="6675" y="226737"/>
                  <a:pt x="7006" y="227643"/>
                  <a:pt x="7351" y="228564"/>
                </a:cubicBezTo>
                <a:lnTo>
                  <a:pt x="10041" y="227542"/>
                </a:lnTo>
                <a:cubicBezTo>
                  <a:pt x="9710" y="226651"/>
                  <a:pt x="9379" y="225759"/>
                  <a:pt x="9077" y="224868"/>
                </a:cubicBezTo>
                <a:close/>
                <a:moveTo>
                  <a:pt x="13335" y="241838"/>
                </a:moveTo>
                <a:cubicBezTo>
                  <a:pt x="13781" y="242700"/>
                  <a:pt x="14256" y="243549"/>
                  <a:pt x="14731" y="244398"/>
                </a:cubicBezTo>
                <a:lnTo>
                  <a:pt x="17248" y="242988"/>
                </a:lnTo>
                <a:cubicBezTo>
                  <a:pt x="16788" y="242154"/>
                  <a:pt x="16327" y="241334"/>
                  <a:pt x="15896" y="240486"/>
                </a:cubicBezTo>
                <a:lnTo>
                  <a:pt x="13350" y="241823"/>
                </a:lnTo>
                <a:close/>
                <a:moveTo>
                  <a:pt x="6574" y="216714"/>
                </a:moveTo>
                <a:lnTo>
                  <a:pt x="3798" y="217447"/>
                </a:lnTo>
                <a:cubicBezTo>
                  <a:pt x="4042" y="218382"/>
                  <a:pt x="4316" y="219331"/>
                  <a:pt x="4589" y="220266"/>
                </a:cubicBezTo>
                <a:lnTo>
                  <a:pt x="7351" y="219460"/>
                </a:lnTo>
                <a:cubicBezTo>
                  <a:pt x="7078" y="218554"/>
                  <a:pt x="6833" y="217634"/>
                  <a:pt x="6589" y="216714"/>
                </a:cubicBezTo>
                <a:close/>
                <a:moveTo>
                  <a:pt x="12184" y="232821"/>
                </a:moveTo>
                <a:lnTo>
                  <a:pt x="9552" y="233971"/>
                </a:lnTo>
                <a:cubicBezTo>
                  <a:pt x="9940" y="234863"/>
                  <a:pt x="10343" y="235754"/>
                  <a:pt x="10746" y="236632"/>
                </a:cubicBezTo>
                <a:lnTo>
                  <a:pt x="13350" y="235424"/>
                </a:lnTo>
                <a:cubicBezTo>
                  <a:pt x="12947" y="234561"/>
                  <a:pt x="12558" y="233698"/>
                  <a:pt x="12184" y="232835"/>
                </a:cubicBezTo>
                <a:close/>
                <a:moveTo>
                  <a:pt x="2891" y="191417"/>
                </a:moveTo>
                <a:lnTo>
                  <a:pt x="14" y="191503"/>
                </a:lnTo>
                <a:cubicBezTo>
                  <a:pt x="43" y="192481"/>
                  <a:pt x="86" y="193444"/>
                  <a:pt x="144" y="194422"/>
                </a:cubicBezTo>
                <a:lnTo>
                  <a:pt x="3021" y="194264"/>
                </a:lnTo>
                <a:cubicBezTo>
                  <a:pt x="2963" y="193315"/>
                  <a:pt x="2935" y="192366"/>
                  <a:pt x="2906" y="191417"/>
                </a:cubicBezTo>
                <a:close/>
                <a:moveTo>
                  <a:pt x="4704" y="208387"/>
                </a:moveTo>
                <a:lnTo>
                  <a:pt x="1870" y="208919"/>
                </a:lnTo>
                <a:cubicBezTo>
                  <a:pt x="2043" y="209882"/>
                  <a:pt x="2244" y="210831"/>
                  <a:pt x="2446" y="211780"/>
                </a:cubicBezTo>
                <a:lnTo>
                  <a:pt x="5265" y="211177"/>
                </a:lnTo>
                <a:cubicBezTo>
                  <a:pt x="5064" y="210256"/>
                  <a:pt x="4877" y="209321"/>
                  <a:pt x="4704" y="208387"/>
                </a:cubicBezTo>
                <a:close/>
                <a:moveTo>
                  <a:pt x="2978" y="182888"/>
                </a:moveTo>
                <a:lnTo>
                  <a:pt x="101" y="182744"/>
                </a:lnTo>
                <a:cubicBezTo>
                  <a:pt x="58" y="183722"/>
                  <a:pt x="14" y="184686"/>
                  <a:pt x="0" y="185664"/>
                </a:cubicBezTo>
                <a:lnTo>
                  <a:pt x="2877" y="185736"/>
                </a:lnTo>
                <a:cubicBezTo>
                  <a:pt x="2906" y="184787"/>
                  <a:pt x="2935" y="183837"/>
                  <a:pt x="2978" y="182888"/>
                </a:cubicBezTo>
                <a:close/>
                <a:moveTo>
                  <a:pt x="3467" y="199945"/>
                </a:moveTo>
                <a:lnTo>
                  <a:pt x="604" y="200247"/>
                </a:lnTo>
                <a:cubicBezTo>
                  <a:pt x="705" y="201210"/>
                  <a:pt x="820" y="202188"/>
                  <a:pt x="949" y="203152"/>
                </a:cubicBezTo>
                <a:lnTo>
                  <a:pt x="3798" y="202778"/>
                </a:lnTo>
                <a:cubicBezTo>
                  <a:pt x="3668" y="201843"/>
                  <a:pt x="3553" y="200894"/>
                  <a:pt x="3453" y="199945"/>
                </a:cubicBezTo>
                <a:close/>
                <a:moveTo>
                  <a:pt x="47313" y="281214"/>
                </a:moveTo>
                <a:cubicBezTo>
                  <a:pt x="48090" y="281789"/>
                  <a:pt x="48881" y="282350"/>
                  <a:pt x="49687" y="282896"/>
                </a:cubicBezTo>
                <a:lnTo>
                  <a:pt x="51312" y="280524"/>
                </a:lnTo>
                <a:cubicBezTo>
                  <a:pt x="50536" y="279992"/>
                  <a:pt x="49759" y="279445"/>
                  <a:pt x="48996" y="278884"/>
                </a:cubicBezTo>
                <a:lnTo>
                  <a:pt x="47299" y="281214"/>
                </a:lnTo>
                <a:close/>
                <a:moveTo>
                  <a:pt x="185182" y="10412"/>
                </a:moveTo>
                <a:lnTo>
                  <a:pt x="185931" y="13188"/>
                </a:lnTo>
                <a:cubicBezTo>
                  <a:pt x="186851" y="12943"/>
                  <a:pt x="187786" y="12699"/>
                  <a:pt x="188707" y="12455"/>
                </a:cubicBezTo>
                <a:lnTo>
                  <a:pt x="187988" y="9664"/>
                </a:lnTo>
                <a:cubicBezTo>
                  <a:pt x="187053" y="9909"/>
                  <a:pt x="186118" y="10153"/>
                  <a:pt x="185182" y="10412"/>
                </a:cubicBezTo>
                <a:close/>
                <a:moveTo>
                  <a:pt x="202114" y="6357"/>
                </a:moveTo>
                <a:lnTo>
                  <a:pt x="202704" y="9176"/>
                </a:lnTo>
                <a:cubicBezTo>
                  <a:pt x="203639" y="8974"/>
                  <a:pt x="204588" y="8787"/>
                  <a:pt x="205523" y="8600"/>
                </a:cubicBezTo>
                <a:lnTo>
                  <a:pt x="204962" y="5781"/>
                </a:lnTo>
                <a:cubicBezTo>
                  <a:pt x="204013" y="5968"/>
                  <a:pt x="203064" y="6170"/>
                  <a:pt x="202114" y="6357"/>
                </a:cubicBezTo>
                <a:close/>
                <a:moveTo>
                  <a:pt x="193612" y="8255"/>
                </a:moveTo>
                <a:lnTo>
                  <a:pt x="194288" y="11060"/>
                </a:lnTo>
                <a:cubicBezTo>
                  <a:pt x="195224" y="10829"/>
                  <a:pt x="196159" y="10614"/>
                  <a:pt x="197094" y="10398"/>
                </a:cubicBezTo>
                <a:lnTo>
                  <a:pt x="196446" y="7593"/>
                </a:lnTo>
                <a:cubicBezTo>
                  <a:pt x="195497" y="7809"/>
                  <a:pt x="194562" y="8025"/>
                  <a:pt x="193612" y="8255"/>
                </a:cubicBezTo>
                <a:close/>
                <a:moveTo>
                  <a:pt x="176810" y="12800"/>
                </a:moveTo>
                <a:lnTo>
                  <a:pt x="177645" y="15561"/>
                </a:lnTo>
                <a:cubicBezTo>
                  <a:pt x="178565" y="15288"/>
                  <a:pt x="179486" y="15014"/>
                  <a:pt x="180407" y="14741"/>
                </a:cubicBezTo>
                <a:lnTo>
                  <a:pt x="179601" y="11980"/>
                </a:lnTo>
                <a:cubicBezTo>
                  <a:pt x="178666" y="12253"/>
                  <a:pt x="177745" y="12526"/>
                  <a:pt x="176825" y="12800"/>
                </a:cubicBezTo>
                <a:close/>
                <a:moveTo>
                  <a:pt x="152183" y="21428"/>
                </a:moveTo>
                <a:lnTo>
                  <a:pt x="153247" y="24103"/>
                </a:lnTo>
                <a:cubicBezTo>
                  <a:pt x="154139" y="23744"/>
                  <a:pt x="155031" y="23399"/>
                  <a:pt x="155923" y="23053"/>
                </a:cubicBezTo>
                <a:lnTo>
                  <a:pt x="154887" y="20364"/>
                </a:lnTo>
                <a:cubicBezTo>
                  <a:pt x="153981" y="20709"/>
                  <a:pt x="153089" y="21069"/>
                  <a:pt x="152183" y="21428"/>
                </a:cubicBezTo>
                <a:close/>
                <a:moveTo>
                  <a:pt x="160296" y="18307"/>
                </a:moveTo>
                <a:lnTo>
                  <a:pt x="161288" y="21011"/>
                </a:lnTo>
                <a:cubicBezTo>
                  <a:pt x="162180" y="20681"/>
                  <a:pt x="163087" y="20350"/>
                  <a:pt x="163993" y="20034"/>
                </a:cubicBezTo>
                <a:lnTo>
                  <a:pt x="163029" y="17330"/>
                </a:lnTo>
                <a:cubicBezTo>
                  <a:pt x="162123" y="17660"/>
                  <a:pt x="161202" y="17977"/>
                  <a:pt x="160296" y="18307"/>
                </a:cubicBezTo>
                <a:close/>
                <a:moveTo>
                  <a:pt x="168510" y="15431"/>
                </a:moveTo>
                <a:lnTo>
                  <a:pt x="169416" y="18164"/>
                </a:lnTo>
                <a:cubicBezTo>
                  <a:pt x="170322" y="17862"/>
                  <a:pt x="171243" y="17560"/>
                  <a:pt x="172149" y="17272"/>
                </a:cubicBezTo>
                <a:lnTo>
                  <a:pt x="171257" y="14540"/>
                </a:lnTo>
                <a:cubicBezTo>
                  <a:pt x="170337" y="14842"/>
                  <a:pt x="169416" y="15144"/>
                  <a:pt x="168496" y="15446"/>
                </a:cubicBezTo>
                <a:close/>
                <a:moveTo>
                  <a:pt x="210659" y="4703"/>
                </a:moveTo>
                <a:lnTo>
                  <a:pt x="211177" y="7536"/>
                </a:lnTo>
                <a:cubicBezTo>
                  <a:pt x="212126" y="7363"/>
                  <a:pt x="213061" y="7205"/>
                  <a:pt x="214011" y="7047"/>
                </a:cubicBezTo>
                <a:lnTo>
                  <a:pt x="213536" y="4214"/>
                </a:lnTo>
                <a:cubicBezTo>
                  <a:pt x="212572" y="4372"/>
                  <a:pt x="211623" y="4545"/>
                  <a:pt x="210673" y="4717"/>
                </a:cubicBezTo>
                <a:close/>
                <a:moveTo>
                  <a:pt x="253858" y="173"/>
                </a:moveTo>
                <a:lnTo>
                  <a:pt x="253959" y="3049"/>
                </a:lnTo>
                <a:cubicBezTo>
                  <a:pt x="254908" y="3020"/>
                  <a:pt x="255872" y="2991"/>
                  <a:pt x="256822" y="2963"/>
                </a:cubicBezTo>
                <a:lnTo>
                  <a:pt x="256750" y="86"/>
                </a:lnTo>
                <a:cubicBezTo>
                  <a:pt x="255786" y="115"/>
                  <a:pt x="254822" y="130"/>
                  <a:pt x="253858" y="173"/>
                </a:cubicBezTo>
                <a:close/>
                <a:moveTo>
                  <a:pt x="245184" y="575"/>
                </a:moveTo>
                <a:lnTo>
                  <a:pt x="245356" y="3452"/>
                </a:lnTo>
                <a:cubicBezTo>
                  <a:pt x="246306" y="3394"/>
                  <a:pt x="247270" y="3337"/>
                  <a:pt x="248219" y="3293"/>
                </a:cubicBezTo>
                <a:lnTo>
                  <a:pt x="248061" y="417"/>
                </a:lnTo>
                <a:cubicBezTo>
                  <a:pt x="247097" y="475"/>
                  <a:pt x="246133" y="518"/>
                  <a:pt x="245169" y="590"/>
                </a:cubicBezTo>
                <a:close/>
                <a:moveTo>
                  <a:pt x="262547" y="0"/>
                </a:moveTo>
                <a:lnTo>
                  <a:pt x="262547" y="2876"/>
                </a:lnTo>
                <a:cubicBezTo>
                  <a:pt x="262547" y="2876"/>
                  <a:pt x="264000" y="2876"/>
                  <a:pt x="264000" y="2876"/>
                </a:cubicBezTo>
                <a:lnTo>
                  <a:pt x="264000" y="0"/>
                </a:lnTo>
                <a:lnTo>
                  <a:pt x="262547" y="0"/>
                </a:lnTo>
                <a:close/>
                <a:moveTo>
                  <a:pt x="227893" y="2143"/>
                </a:moveTo>
                <a:lnTo>
                  <a:pt x="228238" y="5005"/>
                </a:lnTo>
                <a:cubicBezTo>
                  <a:pt x="229187" y="4890"/>
                  <a:pt x="230137" y="4775"/>
                  <a:pt x="231086" y="4674"/>
                </a:cubicBezTo>
                <a:lnTo>
                  <a:pt x="230770" y="1812"/>
                </a:lnTo>
                <a:cubicBezTo>
                  <a:pt x="229806" y="1913"/>
                  <a:pt x="228856" y="2028"/>
                  <a:pt x="227893" y="2143"/>
                </a:cubicBezTo>
                <a:close/>
                <a:moveTo>
                  <a:pt x="219261" y="3293"/>
                </a:moveTo>
                <a:lnTo>
                  <a:pt x="219679" y="6141"/>
                </a:lnTo>
                <a:cubicBezTo>
                  <a:pt x="220628" y="5997"/>
                  <a:pt x="221577" y="5868"/>
                  <a:pt x="222527" y="5724"/>
                </a:cubicBezTo>
                <a:lnTo>
                  <a:pt x="222124" y="2876"/>
                </a:lnTo>
                <a:cubicBezTo>
                  <a:pt x="221160" y="3006"/>
                  <a:pt x="220211" y="3150"/>
                  <a:pt x="219247" y="3293"/>
                </a:cubicBezTo>
                <a:close/>
                <a:moveTo>
                  <a:pt x="236524" y="1237"/>
                </a:moveTo>
                <a:lnTo>
                  <a:pt x="236783" y="4099"/>
                </a:lnTo>
                <a:cubicBezTo>
                  <a:pt x="237732" y="4012"/>
                  <a:pt x="238682" y="3926"/>
                  <a:pt x="239645" y="3854"/>
                </a:cubicBezTo>
                <a:lnTo>
                  <a:pt x="239415" y="993"/>
                </a:lnTo>
                <a:cubicBezTo>
                  <a:pt x="238451" y="1064"/>
                  <a:pt x="237488" y="1151"/>
                  <a:pt x="236524" y="1237"/>
                </a:cubicBezTo>
                <a:close/>
                <a:moveTo>
                  <a:pt x="144156" y="24779"/>
                </a:moveTo>
                <a:lnTo>
                  <a:pt x="145292" y="27425"/>
                </a:lnTo>
                <a:cubicBezTo>
                  <a:pt x="146169" y="27051"/>
                  <a:pt x="147047" y="26663"/>
                  <a:pt x="147939" y="26289"/>
                </a:cubicBezTo>
                <a:lnTo>
                  <a:pt x="146817" y="23643"/>
                </a:lnTo>
                <a:cubicBezTo>
                  <a:pt x="145925" y="24017"/>
                  <a:pt x="145033" y="24405"/>
                  <a:pt x="144156" y="24779"/>
                </a:cubicBezTo>
                <a:close/>
                <a:moveTo>
                  <a:pt x="62202" y="290346"/>
                </a:moveTo>
                <a:cubicBezTo>
                  <a:pt x="63065" y="290792"/>
                  <a:pt x="63943" y="291223"/>
                  <a:pt x="64820" y="291640"/>
                </a:cubicBezTo>
                <a:lnTo>
                  <a:pt x="66057" y="289052"/>
                </a:lnTo>
                <a:cubicBezTo>
                  <a:pt x="65194" y="288635"/>
                  <a:pt x="64346" y="288218"/>
                  <a:pt x="63511" y="287786"/>
                </a:cubicBezTo>
                <a:lnTo>
                  <a:pt x="62202" y="290346"/>
                </a:lnTo>
                <a:close/>
                <a:moveTo>
                  <a:pt x="78371" y="297033"/>
                </a:moveTo>
                <a:cubicBezTo>
                  <a:pt x="79292" y="297335"/>
                  <a:pt x="80227" y="297623"/>
                  <a:pt x="81162" y="297896"/>
                </a:cubicBezTo>
                <a:lnTo>
                  <a:pt x="81982" y="295135"/>
                </a:lnTo>
                <a:cubicBezTo>
                  <a:pt x="81076" y="294862"/>
                  <a:pt x="80169" y="294589"/>
                  <a:pt x="79263" y="294301"/>
                </a:cubicBezTo>
                <a:lnTo>
                  <a:pt x="78371" y="297033"/>
                </a:lnTo>
                <a:close/>
                <a:moveTo>
                  <a:pt x="81277" y="65335"/>
                </a:moveTo>
                <a:lnTo>
                  <a:pt x="79508" y="63063"/>
                </a:lnTo>
                <a:cubicBezTo>
                  <a:pt x="78745" y="63652"/>
                  <a:pt x="77983" y="64256"/>
                  <a:pt x="77221" y="64846"/>
                </a:cubicBezTo>
                <a:lnTo>
                  <a:pt x="79004" y="67104"/>
                </a:lnTo>
                <a:cubicBezTo>
                  <a:pt x="79752" y="66514"/>
                  <a:pt x="80500" y="65924"/>
                  <a:pt x="81263" y="65335"/>
                </a:cubicBezTo>
                <a:close/>
                <a:moveTo>
                  <a:pt x="86442" y="57842"/>
                </a:moveTo>
                <a:cubicBezTo>
                  <a:pt x="85665" y="58417"/>
                  <a:pt x="84888" y="58978"/>
                  <a:pt x="84111" y="59568"/>
                </a:cubicBezTo>
                <a:lnTo>
                  <a:pt x="85837" y="61869"/>
                </a:lnTo>
                <a:cubicBezTo>
                  <a:pt x="86600" y="61294"/>
                  <a:pt x="87377" y="60733"/>
                  <a:pt x="88139" y="60172"/>
                </a:cubicBezTo>
                <a:lnTo>
                  <a:pt x="86442" y="57842"/>
                </a:lnTo>
                <a:close/>
                <a:moveTo>
                  <a:pt x="63928" y="76006"/>
                </a:moveTo>
                <a:lnTo>
                  <a:pt x="65842" y="78163"/>
                </a:lnTo>
                <a:cubicBezTo>
                  <a:pt x="66561" y="77530"/>
                  <a:pt x="67280" y="76897"/>
                  <a:pt x="68000" y="76265"/>
                </a:cubicBezTo>
                <a:lnTo>
                  <a:pt x="66115" y="74093"/>
                </a:lnTo>
                <a:cubicBezTo>
                  <a:pt x="65381" y="74726"/>
                  <a:pt x="64662" y="75359"/>
                  <a:pt x="63943" y="76006"/>
                </a:cubicBezTo>
                <a:close/>
                <a:moveTo>
                  <a:pt x="70503" y="70325"/>
                </a:moveTo>
                <a:lnTo>
                  <a:pt x="72358" y="72526"/>
                </a:lnTo>
                <a:cubicBezTo>
                  <a:pt x="73092" y="71907"/>
                  <a:pt x="73826" y="71303"/>
                  <a:pt x="74559" y="70699"/>
                </a:cubicBezTo>
                <a:lnTo>
                  <a:pt x="72732" y="68484"/>
                </a:lnTo>
                <a:cubicBezTo>
                  <a:pt x="71984" y="69103"/>
                  <a:pt x="71251" y="69707"/>
                  <a:pt x="70503" y="70340"/>
                </a:cubicBezTo>
                <a:close/>
                <a:moveTo>
                  <a:pt x="86787" y="299407"/>
                </a:moveTo>
                <a:cubicBezTo>
                  <a:pt x="87736" y="299637"/>
                  <a:pt x="88671" y="299852"/>
                  <a:pt x="89635" y="300054"/>
                </a:cubicBezTo>
                <a:lnTo>
                  <a:pt x="90239" y="297235"/>
                </a:lnTo>
                <a:cubicBezTo>
                  <a:pt x="89304" y="297033"/>
                  <a:pt x="88384" y="296832"/>
                  <a:pt x="87463" y="296602"/>
                </a:cubicBezTo>
                <a:lnTo>
                  <a:pt x="86787" y="299407"/>
                </a:lnTo>
                <a:close/>
                <a:moveTo>
                  <a:pt x="136229" y="28346"/>
                </a:moveTo>
                <a:lnTo>
                  <a:pt x="137452" y="30949"/>
                </a:lnTo>
                <a:cubicBezTo>
                  <a:pt x="138315" y="30546"/>
                  <a:pt x="139193" y="30143"/>
                  <a:pt x="140056" y="29741"/>
                </a:cubicBezTo>
                <a:lnTo>
                  <a:pt x="138862" y="27123"/>
                </a:lnTo>
                <a:cubicBezTo>
                  <a:pt x="137984" y="27526"/>
                  <a:pt x="137107" y="27929"/>
                  <a:pt x="136229" y="28346"/>
                </a:cubicBezTo>
                <a:close/>
                <a:moveTo>
                  <a:pt x="70157" y="294014"/>
                </a:moveTo>
                <a:cubicBezTo>
                  <a:pt x="71049" y="294387"/>
                  <a:pt x="71956" y="294747"/>
                  <a:pt x="72862" y="295092"/>
                </a:cubicBezTo>
                <a:lnTo>
                  <a:pt x="73897" y="292403"/>
                </a:lnTo>
                <a:cubicBezTo>
                  <a:pt x="73006" y="292057"/>
                  <a:pt x="72128" y="291712"/>
                  <a:pt x="71265" y="291353"/>
                </a:cubicBezTo>
                <a:lnTo>
                  <a:pt x="70157" y="294014"/>
                </a:lnTo>
                <a:close/>
                <a:moveTo>
                  <a:pt x="120707" y="36184"/>
                </a:moveTo>
                <a:lnTo>
                  <a:pt x="122074" y="38715"/>
                </a:lnTo>
                <a:cubicBezTo>
                  <a:pt x="122908" y="38255"/>
                  <a:pt x="123757" y="37809"/>
                  <a:pt x="124606" y="37363"/>
                </a:cubicBezTo>
                <a:lnTo>
                  <a:pt x="123254" y="34817"/>
                </a:lnTo>
                <a:cubicBezTo>
                  <a:pt x="122405" y="35263"/>
                  <a:pt x="121542" y="35724"/>
                  <a:pt x="120693" y="36184"/>
                </a:cubicBezTo>
                <a:close/>
                <a:moveTo>
                  <a:pt x="128404" y="32157"/>
                </a:moveTo>
                <a:lnTo>
                  <a:pt x="129698" y="34731"/>
                </a:lnTo>
                <a:cubicBezTo>
                  <a:pt x="130547" y="34300"/>
                  <a:pt x="131410" y="33868"/>
                  <a:pt x="132273" y="33451"/>
                </a:cubicBezTo>
                <a:lnTo>
                  <a:pt x="131007" y="30877"/>
                </a:lnTo>
                <a:cubicBezTo>
                  <a:pt x="130144" y="31308"/>
                  <a:pt x="129281" y="31740"/>
                  <a:pt x="128418" y="32171"/>
                </a:cubicBezTo>
                <a:close/>
                <a:moveTo>
                  <a:pt x="91160" y="54463"/>
                </a:moveTo>
                <a:lnTo>
                  <a:pt x="92814" y="56821"/>
                </a:lnTo>
                <a:cubicBezTo>
                  <a:pt x="93591" y="56275"/>
                  <a:pt x="94382" y="55728"/>
                  <a:pt x="95173" y="55182"/>
                </a:cubicBezTo>
                <a:lnTo>
                  <a:pt x="93548" y="52808"/>
                </a:lnTo>
                <a:cubicBezTo>
                  <a:pt x="92757" y="53355"/>
                  <a:pt x="91965" y="53901"/>
                  <a:pt x="91174" y="54463"/>
                </a:cubicBezTo>
                <a:close/>
                <a:moveTo>
                  <a:pt x="98338" y="49573"/>
                </a:moveTo>
                <a:lnTo>
                  <a:pt x="99921" y="51975"/>
                </a:lnTo>
                <a:cubicBezTo>
                  <a:pt x="100712" y="51442"/>
                  <a:pt x="101517" y="50925"/>
                  <a:pt x="102323" y="50407"/>
                </a:cubicBezTo>
                <a:lnTo>
                  <a:pt x="100769" y="47991"/>
                </a:lnTo>
                <a:cubicBezTo>
                  <a:pt x="99964" y="48508"/>
                  <a:pt x="99144" y="49041"/>
                  <a:pt x="98338" y="49573"/>
                </a:cubicBezTo>
                <a:close/>
                <a:moveTo>
                  <a:pt x="95360" y="301118"/>
                </a:moveTo>
                <a:cubicBezTo>
                  <a:pt x="96324" y="301276"/>
                  <a:pt x="97274" y="301420"/>
                  <a:pt x="98237" y="301549"/>
                </a:cubicBezTo>
                <a:lnTo>
                  <a:pt x="98626" y="298702"/>
                </a:lnTo>
                <a:cubicBezTo>
                  <a:pt x="97677" y="298572"/>
                  <a:pt x="96741" y="298443"/>
                  <a:pt x="95806" y="298285"/>
                </a:cubicBezTo>
                <a:lnTo>
                  <a:pt x="95346" y="301118"/>
                </a:lnTo>
                <a:close/>
                <a:moveTo>
                  <a:pt x="114090" y="290648"/>
                </a:moveTo>
                <a:cubicBezTo>
                  <a:pt x="108278" y="290648"/>
                  <a:pt x="103574" y="295351"/>
                  <a:pt x="103574" y="301161"/>
                </a:cubicBezTo>
                <a:cubicBezTo>
                  <a:pt x="103574" y="306971"/>
                  <a:pt x="108278" y="311674"/>
                  <a:pt x="114090" y="311674"/>
                </a:cubicBezTo>
                <a:cubicBezTo>
                  <a:pt x="119902" y="311674"/>
                  <a:pt x="124606" y="306971"/>
                  <a:pt x="124606" y="301161"/>
                </a:cubicBezTo>
                <a:cubicBezTo>
                  <a:pt x="124606" y="295351"/>
                  <a:pt x="119902" y="290648"/>
                  <a:pt x="114090" y="290648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2">
            <a:extLst>
              <a:ext uri="{FF2B5EF4-FFF2-40B4-BE49-F238E27FC236}">
                <a16:creationId xmlns:a16="http://schemas.microsoft.com/office/drawing/2014/main" id="{32C17835-C341-C22F-2B50-C97406643400}"/>
              </a:ext>
            </a:extLst>
          </p:cNvPr>
          <p:cNvSpPr/>
          <p:nvPr/>
        </p:nvSpPr>
        <p:spPr>
          <a:xfrm>
            <a:off x="10321882" y="2581833"/>
            <a:ext cx="965852" cy="429094"/>
          </a:xfrm>
          <a:custGeom>
            <a:avLst/>
            <a:gdLst>
              <a:gd name="csX0" fmla="*/ 28512 w 141105"/>
              <a:gd name="csY0" fmla="*/ 0 h 62688"/>
              <a:gd name="csX1" fmla="*/ 141106 w 141105"/>
              <a:gd name="csY1" fmla="*/ 0 h 62688"/>
              <a:gd name="csX2" fmla="*/ 0 w 141105"/>
              <a:gd name="csY2" fmla="*/ 62689 h 62688"/>
              <a:gd name="csX3" fmla="*/ 28512 w 141105"/>
              <a:gd name="csY3" fmla="*/ 0 h 626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688">
                <a:moveTo>
                  <a:pt x="28512" y="0"/>
                </a:moveTo>
                <a:lnTo>
                  <a:pt x="141106" y="0"/>
                </a:lnTo>
                <a:lnTo>
                  <a:pt x="0" y="62689"/>
                </a:lnTo>
                <a:lnTo>
                  <a:pt x="28512" y="0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13">
            <a:extLst>
              <a:ext uri="{FF2B5EF4-FFF2-40B4-BE49-F238E27FC236}">
                <a16:creationId xmlns:a16="http://schemas.microsoft.com/office/drawing/2014/main" id="{B81EC13A-42CA-CCC5-3A96-510D79781532}"/>
              </a:ext>
            </a:extLst>
          </p:cNvPr>
          <p:cNvSpPr/>
          <p:nvPr/>
        </p:nvSpPr>
        <p:spPr>
          <a:xfrm>
            <a:off x="10321882" y="2152636"/>
            <a:ext cx="965852" cy="429190"/>
          </a:xfrm>
          <a:custGeom>
            <a:avLst/>
            <a:gdLst>
              <a:gd name="csX0" fmla="*/ 28512 w 141105"/>
              <a:gd name="csY0" fmla="*/ 62703 h 62702"/>
              <a:gd name="csX1" fmla="*/ 141106 w 141105"/>
              <a:gd name="csY1" fmla="*/ 62703 h 62702"/>
              <a:gd name="csX2" fmla="*/ 0 w 141105"/>
              <a:gd name="csY2" fmla="*/ 0 h 62702"/>
              <a:gd name="csX3" fmla="*/ 28512 w 141105"/>
              <a:gd name="csY3" fmla="*/ 62703 h 62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702">
                <a:moveTo>
                  <a:pt x="28512" y="62703"/>
                </a:moveTo>
                <a:lnTo>
                  <a:pt x="141106" y="62703"/>
                </a:lnTo>
                <a:lnTo>
                  <a:pt x="0" y="0"/>
                </a:lnTo>
                <a:lnTo>
                  <a:pt x="28512" y="627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14">
            <a:extLst>
              <a:ext uri="{FF2B5EF4-FFF2-40B4-BE49-F238E27FC236}">
                <a16:creationId xmlns:a16="http://schemas.microsoft.com/office/drawing/2014/main" id="{6C8B19AD-06E7-80AE-7147-C4EE78891BF7}"/>
              </a:ext>
            </a:extLst>
          </p:cNvPr>
          <p:cNvSpPr/>
          <p:nvPr/>
        </p:nvSpPr>
        <p:spPr>
          <a:xfrm>
            <a:off x="8629545" y="2571990"/>
            <a:ext cx="1807050" cy="2133374"/>
          </a:xfrm>
          <a:custGeom>
            <a:avLst/>
            <a:gdLst>
              <a:gd name="csX0" fmla="*/ 30252 w 263999"/>
              <a:gd name="csY0" fmla="*/ 261598 h 311673"/>
              <a:gd name="csX1" fmla="*/ 32137 w 263999"/>
              <a:gd name="csY1" fmla="*/ 263726 h 311673"/>
              <a:gd name="csX2" fmla="*/ 30008 w 263999"/>
              <a:gd name="csY2" fmla="*/ 265653 h 311673"/>
              <a:gd name="csX3" fmla="*/ 28080 w 263999"/>
              <a:gd name="csY3" fmla="*/ 263467 h 311673"/>
              <a:gd name="csX4" fmla="*/ 30252 w 263999"/>
              <a:gd name="csY4" fmla="*/ 261598 h 311673"/>
              <a:gd name="csX5" fmla="*/ 28152 w 263999"/>
              <a:gd name="csY5" fmla="*/ 113786 h 311673"/>
              <a:gd name="csX6" fmla="*/ 30396 w 263999"/>
              <a:gd name="csY6" fmla="*/ 115583 h 311673"/>
              <a:gd name="csX7" fmla="*/ 32194 w 263999"/>
              <a:gd name="csY7" fmla="*/ 113354 h 311673"/>
              <a:gd name="csX8" fmla="*/ 29965 w 263999"/>
              <a:gd name="csY8" fmla="*/ 111542 h 311673"/>
              <a:gd name="csX9" fmla="*/ 28152 w 263999"/>
              <a:gd name="csY9" fmla="*/ 113800 h 311673"/>
              <a:gd name="csX10" fmla="*/ 22873 w 263999"/>
              <a:gd name="csY10" fmla="*/ 120603 h 311673"/>
              <a:gd name="csX11" fmla="*/ 25117 w 263999"/>
              <a:gd name="csY11" fmla="*/ 122400 h 311673"/>
              <a:gd name="csX12" fmla="*/ 25203 w 263999"/>
              <a:gd name="csY12" fmla="*/ 122285 h 311673"/>
              <a:gd name="csX13" fmla="*/ 26872 w 263999"/>
              <a:gd name="csY13" fmla="*/ 120085 h 311673"/>
              <a:gd name="csX14" fmla="*/ 24585 w 263999"/>
              <a:gd name="csY14" fmla="*/ 118345 h 311673"/>
              <a:gd name="csX15" fmla="*/ 22873 w 263999"/>
              <a:gd name="csY15" fmla="*/ 120617 h 311673"/>
              <a:gd name="csX16" fmla="*/ 22628 w 263999"/>
              <a:gd name="csY16" fmla="*/ 256650 h 311673"/>
              <a:gd name="csX17" fmla="*/ 24383 w 263999"/>
              <a:gd name="csY17" fmla="*/ 258980 h 311673"/>
              <a:gd name="csX18" fmla="*/ 26656 w 263999"/>
              <a:gd name="csY18" fmla="*/ 257211 h 311673"/>
              <a:gd name="csX19" fmla="*/ 24944 w 263999"/>
              <a:gd name="csY19" fmla="*/ 254953 h 311673"/>
              <a:gd name="csX20" fmla="*/ 22628 w 263999"/>
              <a:gd name="csY20" fmla="*/ 256665 h 311673"/>
              <a:gd name="csX21" fmla="*/ 17852 w 263999"/>
              <a:gd name="csY21" fmla="*/ 127836 h 311673"/>
              <a:gd name="csX22" fmla="*/ 20269 w 263999"/>
              <a:gd name="csY22" fmla="*/ 129389 h 311673"/>
              <a:gd name="csX23" fmla="*/ 21837 w 263999"/>
              <a:gd name="csY23" fmla="*/ 127017 h 311673"/>
              <a:gd name="csX24" fmla="*/ 19449 w 263999"/>
              <a:gd name="csY24" fmla="*/ 125406 h 311673"/>
              <a:gd name="csX25" fmla="*/ 17838 w 263999"/>
              <a:gd name="csY25" fmla="*/ 127836 h 311673"/>
              <a:gd name="csX26" fmla="*/ 37704 w 263999"/>
              <a:gd name="csY26" fmla="*/ 106739 h 311673"/>
              <a:gd name="csX27" fmla="*/ 35517 w 263999"/>
              <a:gd name="csY27" fmla="*/ 104869 h 311673"/>
              <a:gd name="csX28" fmla="*/ 33647 w 263999"/>
              <a:gd name="csY28" fmla="*/ 107070 h 311673"/>
              <a:gd name="csX29" fmla="*/ 35848 w 263999"/>
              <a:gd name="csY29" fmla="*/ 108925 h 311673"/>
              <a:gd name="csX30" fmla="*/ 37704 w 263999"/>
              <a:gd name="csY30" fmla="*/ 106739 h 311673"/>
              <a:gd name="csX31" fmla="*/ 17708 w 263999"/>
              <a:gd name="csY31" fmla="*/ 249417 h 311673"/>
              <a:gd name="csX32" fmla="*/ 19291 w 263999"/>
              <a:gd name="csY32" fmla="*/ 251862 h 311673"/>
              <a:gd name="csX33" fmla="*/ 21693 w 263999"/>
              <a:gd name="csY33" fmla="*/ 250265 h 311673"/>
              <a:gd name="csX34" fmla="*/ 20154 w 263999"/>
              <a:gd name="csY34" fmla="*/ 247878 h 311673"/>
              <a:gd name="csX35" fmla="*/ 17723 w 263999"/>
              <a:gd name="csY35" fmla="*/ 249402 h 311673"/>
              <a:gd name="csX36" fmla="*/ 53341 w 263999"/>
              <a:gd name="csY36" fmla="*/ 85871 h 311673"/>
              <a:gd name="csX37" fmla="*/ 51284 w 263999"/>
              <a:gd name="csY37" fmla="*/ 87899 h 311673"/>
              <a:gd name="csX38" fmla="*/ 53312 w 263999"/>
              <a:gd name="csY38" fmla="*/ 89941 h 311673"/>
              <a:gd name="csX39" fmla="*/ 55355 w 263999"/>
              <a:gd name="csY39" fmla="*/ 87928 h 311673"/>
              <a:gd name="csX40" fmla="*/ 53341 w 263999"/>
              <a:gd name="csY40" fmla="*/ 85871 h 311673"/>
              <a:gd name="csX41" fmla="*/ 13407 w 263999"/>
              <a:gd name="csY41" fmla="*/ 135358 h 311673"/>
              <a:gd name="csX42" fmla="*/ 15939 w 263999"/>
              <a:gd name="csY42" fmla="*/ 136724 h 311673"/>
              <a:gd name="csX43" fmla="*/ 17320 w 263999"/>
              <a:gd name="csY43" fmla="*/ 134236 h 311673"/>
              <a:gd name="csX44" fmla="*/ 14831 w 263999"/>
              <a:gd name="csY44" fmla="*/ 132798 h 311673"/>
              <a:gd name="csX45" fmla="*/ 13407 w 263999"/>
              <a:gd name="csY45" fmla="*/ 135343 h 311673"/>
              <a:gd name="csX46" fmla="*/ 54564 w 263999"/>
              <a:gd name="csY46" fmla="*/ 286075 h 311673"/>
              <a:gd name="csX47" fmla="*/ 57067 w 263999"/>
              <a:gd name="csY47" fmla="*/ 287570 h 311673"/>
              <a:gd name="csX48" fmla="*/ 58505 w 263999"/>
              <a:gd name="csY48" fmla="*/ 285082 h 311673"/>
              <a:gd name="csX49" fmla="*/ 56060 w 263999"/>
              <a:gd name="csY49" fmla="*/ 283630 h 311673"/>
              <a:gd name="csX50" fmla="*/ 54549 w 263999"/>
              <a:gd name="csY50" fmla="*/ 286089 h 311673"/>
              <a:gd name="csX51" fmla="*/ 34021 w 263999"/>
              <a:gd name="csY51" fmla="*/ 269881 h 311673"/>
              <a:gd name="csX52" fmla="*/ 36107 w 263999"/>
              <a:gd name="csY52" fmla="*/ 271909 h 311673"/>
              <a:gd name="csX53" fmla="*/ 38092 w 263999"/>
              <a:gd name="csY53" fmla="*/ 269824 h 311673"/>
              <a:gd name="csX54" fmla="*/ 36050 w 263999"/>
              <a:gd name="csY54" fmla="*/ 267839 h 311673"/>
              <a:gd name="csX55" fmla="*/ 34021 w 263999"/>
              <a:gd name="csY55" fmla="*/ 269881 h 311673"/>
              <a:gd name="csX56" fmla="*/ 43401 w 263999"/>
              <a:gd name="csY56" fmla="*/ 100310 h 311673"/>
              <a:gd name="csX57" fmla="*/ 41272 w 263999"/>
              <a:gd name="csY57" fmla="*/ 98369 h 311673"/>
              <a:gd name="csX58" fmla="*/ 39329 w 263999"/>
              <a:gd name="csY58" fmla="*/ 100512 h 311673"/>
              <a:gd name="csX59" fmla="*/ 41473 w 263999"/>
              <a:gd name="csY59" fmla="*/ 102424 h 311673"/>
              <a:gd name="csX60" fmla="*/ 43386 w 263999"/>
              <a:gd name="csY60" fmla="*/ 100296 h 311673"/>
              <a:gd name="csX61" fmla="*/ 49284 w 263999"/>
              <a:gd name="csY61" fmla="*/ 94040 h 311673"/>
              <a:gd name="csX62" fmla="*/ 47213 w 263999"/>
              <a:gd name="csY62" fmla="*/ 92041 h 311673"/>
              <a:gd name="csX63" fmla="*/ 45213 w 263999"/>
              <a:gd name="csY63" fmla="*/ 94127 h 311673"/>
              <a:gd name="csX64" fmla="*/ 47299 w 263999"/>
              <a:gd name="csY64" fmla="*/ 96111 h 311673"/>
              <a:gd name="csX65" fmla="*/ 49284 w 263999"/>
              <a:gd name="csY65" fmla="*/ 94040 h 311673"/>
              <a:gd name="csX66" fmla="*/ 40452 w 263999"/>
              <a:gd name="csY66" fmla="*/ 275806 h 311673"/>
              <a:gd name="csX67" fmla="*/ 42681 w 263999"/>
              <a:gd name="csY67" fmla="*/ 277662 h 311673"/>
              <a:gd name="csX68" fmla="*/ 44494 w 263999"/>
              <a:gd name="csY68" fmla="*/ 275433 h 311673"/>
              <a:gd name="csX69" fmla="*/ 42307 w 263999"/>
              <a:gd name="csY69" fmla="*/ 273620 h 311673"/>
              <a:gd name="csX70" fmla="*/ 40437 w 263999"/>
              <a:gd name="csY70" fmla="*/ 275806 h 311673"/>
              <a:gd name="csX71" fmla="*/ 5164 w 263999"/>
              <a:gd name="csY71" fmla="*/ 165990 h 311673"/>
              <a:gd name="csX72" fmla="*/ 2345 w 263999"/>
              <a:gd name="csY72" fmla="*/ 165400 h 311673"/>
              <a:gd name="csX73" fmla="*/ 1784 w 263999"/>
              <a:gd name="csY73" fmla="*/ 168262 h 311673"/>
              <a:gd name="csX74" fmla="*/ 4618 w 263999"/>
              <a:gd name="csY74" fmla="*/ 168780 h 311673"/>
              <a:gd name="csX75" fmla="*/ 5164 w 263999"/>
              <a:gd name="csY75" fmla="*/ 165990 h 311673"/>
              <a:gd name="csX76" fmla="*/ 7250 w 263999"/>
              <a:gd name="csY76" fmla="*/ 157721 h 311673"/>
              <a:gd name="csX77" fmla="*/ 4488 w 263999"/>
              <a:gd name="csY77" fmla="*/ 156901 h 311673"/>
              <a:gd name="csX78" fmla="*/ 3697 w 263999"/>
              <a:gd name="csY78" fmla="*/ 159720 h 311673"/>
              <a:gd name="csX79" fmla="*/ 6473 w 263999"/>
              <a:gd name="csY79" fmla="*/ 160468 h 311673"/>
              <a:gd name="csX80" fmla="*/ 7250 w 263999"/>
              <a:gd name="csY80" fmla="*/ 157721 h 311673"/>
              <a:gd name="csX81" fmla="*/ 3726 w 263999"/>
              <a:gd name="csY81" fmla="*/ 174403 h 311673"/>
              <a:gd name="csX82" fmla="*/ 877 w 263999"/>
              <a:gd name="csY82" fmla="*/ 174029 h 311673"/>
              <a:gd name="csX83" fmla="*/ 547 w 263999"/>
              <a:gd name="csY83" fmla="*/ 176934 h 311673"/>
              <a:gd name="csX84" fmla="*/ 3409 w 263999"/>
              <a:gd name="csY84" fmla="*/ 177222 h 311673"/>
              <a:gd name="csX85" fmla="*/ 3740 w 263999"/>
              <a:gd name="csY85" fmla="*/ 174403 h 311673"/>
              <a:gd name="csX86" fmla="*/ 9998 w 263999"/>
              <a:gd name="csY86" fmla="*/ 149638 h 311673"/>
              <a:gd name="csX87" fmla="*/ 7308 w 263999"/>
              <a:gd name="csY87" fmla="*/ 148603 h 311673"/>
              <a:gd name="csX88" fmla="*/ 6301 w 263999"/>
              <a:gd name="csY88" fmla="*/ 151350 h 311673"/>
              <a:gd name="csX89" fmla="*/ 9020 w 263999"/>
              <a:gd name="csY89" fmla="*/ 152314 h 311673"/>
              <a:gd name="csX90" fmla="*/ 9998 w 263999"/>
              <a:gd name="csY90" fmla="*/ 149638 h 311673"/>
              <a:gd name="csX91" fmla="*/ 57513 w 263999"/>
              <a:gd name="csY91" fmla="*/ 81874 h 311673"/>
              <a:gd name="csX92" fmla="*/ 59483 w 263999"/>
              <a:gd name="csY92" fmla="*/ 83973 h 311673"/>
              <a:gd name="csX93" fmla="*/ 61584 w 263999"/>
              <a:gd name="csY93" fmla="*/ 82017 h 311673"/>
              <a:gd name="csX94" fmla="*/ 59627 w 263999"/>
              <a:gd name="csY94" fmla="*/ 79903 h 311673"/>
              <a:gd name="csX95" fmla="*/ 57513 w 263999"/>
              <a:gd name="csY95" fmla="*/ 81874 h 311673"/>
              <a:gd name="csX96" fmla="*/ 117053 w 263999"/>
              <a:gd name="csY96" fmla="*/ 41490 h 311673"/>
              <a:gd name="csX97" fmla="*/ 115629 w 263999"/>
              <a:gd name="csY97" fmla="*/ 38988 h 311673"/>
              <a:gd name="csX98" fmla="*/ 113112 w 263999"/>
              <a:gd name="csY98" fmla="*/ 40426 h 311673"/>
              <a:gd name="csX99" fmla="*/ 114550 w 263999"/>
              <a:gd name="csY99" fmla="*/ 42914 h 311673"/>
              <a:gd name="csX100" fmla="*/ 117039 w 263999"/>
              <a:gd name="csY100" fmla="*/ 41490 h 311673"/>
              <a:gd name="csX101" fmla="*/ 13364 w 263999"/>
              <a:gd name="csY101" fmla="*/ 141801 h 311673"/>
              <a:gd name="csX102" fmla="*/ 10760 w 263999"/>
              <a:gd name="csY102" fmla="*/ 140564 h 311673"/>
              <a:gd name="csX103" fmla="*/ 9537 w 263999"/>
              <a:gd name="csY103" fmla="*/ 143210 h 311673"/>
              <a:gd name="csX104" fmla="*/ 12170 w 263999"/>
              <a:gd name="csY104" fmla="*/ 144375 h 311673"/>
              <a:gd name="csX105" fmla="*/ 13364 w 263999"/>
              <a:gd name="csY105" fmla="*/ 141801 h 311673"/>
              <a:gd name="csX106" fmla="*/ 109631 w 263999"/>
              <a:gd name="csY106" fmla="*/ 45848 h 311673"/>
              <a:gd name="csX107" fmla="*/ 108135 w 263999"/>
              <a:gd name="csY107" fmla="*/ 43389 h 311673"/>
              <a:gd name="csX108" fmla="*/ 105660 w 263999"/>
              <a:gd name="csY108" fmla="*/ 44899 h 311673"/>
              <a:gd name="csX109" fmla="*/ 107171 w 263999"/>
              <a:gd name="csY109" fmla="*/ 47344 h 311673"/>
              <a:gd name="csX110" fmla="*/ 109616 w 263999"/>
              <a:gd name="csY110" fmla="*/ 45848 h 311673"/>
              <a:gd name="csX111" fmla="*/ 9077 w 263999"/>
              <a:gd name="csY111" fmla="*/ 224868 h 311673"/>
              <a:gd name="csX112" fmla="*/ 6358 w 263999"/>
              <a:gd name="csY112" fmla="*/ 225817 h 311673"/>
              <a:gd name="csX113" fmla="*/ 7351 w 263999"/>
              <a:gd name="csY113" fmla="*/ 228564 h 311673"/>
              <a:gd name="csX114" fmla="*/ 10041 w 263999"/>
              <a:gd name="csY114" fmla="*/ 227542 h 311673"/>
              <a:gd name="csX115" fmla="*/ 9077 w 263999"/>
              <a:gd name="csY115" fmla="*/ 224868 h 311673"/>
              <a:gd name="csX116" fmla="*/ 13335 w 263999"/>
              <a:gd name="csY116" fmla="*/ 241838 h 311673"/>
              <a:gd name="csX117" fmla="*/ 14731 w 263999"/>
              <a:gd name="csY117" fmla="*/ 244398 h 311673"/>
              <a:gd name="csX118" fmla="*/ 17248 w 263999"/>
              <a:gd name="csY118" fmla="*/ 242988 h 311673"/>
              <a:gd name="csX119" fmla="*/ 15896 w 263999"/>
              <a:gd name="csY119" fmla="*/ 240486 h 311673"/>
              <a:gd name="csX120" fmla="*/ 13350 w 263999"/>
              <a:gd name="csY120" fmla="*/ 241823 h 311673"/>
              <a:gd name="csX121" fmla="*/ 6574 w 263999"/>
              <a:gd name="csY121" fmla="*/ 216714 h 311673"/>
              <a:gd name="csX122" fmla="*/ 3798 w 263999"/>
              <a:gd name="csY122" fmla="*/ 217447 h 311673"/>
              <a:gd name="csX123" fmla="*/ 4589 w 263999"/>
              <a:gd name="csY123" fmla="*/ 220266 h 311673"/>
              <a:gd name="csX124" fmla="*/ 7351 w 263999"/>
              <a:gd name="csY124" fmla="*/ 219460 h 311673"/>
              <a:gd name="csX125" fmla="*/ 6589 w 263999"/>
              <a:gd name="csY125" fmla="*/ 216714 h 311673"/>
              <a:gd name="csX126" fmla="*/ 12184 w 263999"/>
              <a:gd name="csY126" fmla="*/ 232821 h 311673"/>
              <a:gd name="csX127" fmla="*/ 9552 w 263999"/>
              <a:gd name="csY127" fmla="*/ 233971 h 311673"/>
              <a:gd name="csX128" fmla="*/ 10746 w 263999"/>
              <a:gd name="csY128" fmla="*/ 236632 h 311673"/>
              <a:gd name="csX129" fmla="*/ 13350 w 263999"/>
              <a:gd name="csY129" fmla="*/ 235424 h 311673"/>
              <a:gd name="csX130" fmla="*/ 12184 w 263999"/>
              <a:gd name="csY130" fmla="*/ 232835 h 311673"/>
              <a:gd name="csX131" fmla="*/ 2891 w 263999"/>
              <a:gd name="csY131" fmla="*/ 191417 h 311673"/>
              <a:gd name="csX132" fmla="*/ 14 w 263999"/>
              <a:gd name="csY132" fmla="*/ 191503 h 311673"/>
              <a:gd name="csX133" fmla="*/ 144 w 263999"/>
              <a:gd name="csY133" fmla="*/ 194422 h 311673"/>
              <a:gd name="csX134" fmla="*/ 3021 w 263999"/>
              <a:gd name="csY134" fmla="*/ 194264 h 311673"/>
              <a:gd name="csX135" fmla="*/ 2906 w 263999"/>
              <a:gd name="csY135" fmla="*/ 191417 h 311673"/>
              <a:gd name="csX136" fmla="*/ 4704 w 263999"/>
              <a:gd name="csY136" fmla="*/ 208387 h 311673"/>
              <a:gd name="csX137" fmla="*/ 1870 w 263999"/>
              <a:gd name="csY137" fmla="*/ 208919 h 311673"/>
              <a:gd name="csX138" fmla="*/ 2446 w 263999"/>
              <a:gd name="csY138" fmla="*/ 211780 h 311673"/>
              <a:gd name="csX139" fmla="*/ 5265 w 263999"/>
              <a:gd name="csY139" fmla="*/ 211177 h 311673"/>
              <a:gd name="csX140" fmla="*/ 4704 w 263999"/>
              <a:gd name="csY140" fmla="*/ 208387 h 311673"/>
              <a:gd name="csX141" fmla="*/ 2978 w 263999"/>
              <a:gd name="csY141" fmla="*/ 182888 h 311673"/>
              <a:gd name="csX142" fmla="*/ 101 w 263999"/>
              <a:gd name="csY142" fmla="*/ 182744 h 311673"/>
              <a:gd name="csX143" fmla="*/ 0 w 263999"/>
              <a:gd name="csY143" fmla="*/ 185664 h 311673"/>
              <a:gd name="csX144" fmla="*/ 2877 w 263999"/>
              <a:gd name="csY144" fmla="*/ 185736 h 311673"/>
              <a:gd name="csX145" fmla="*/ 2978 w 263999"/>
              <a:gd name="csY145" fmla="*/ 182888 h 311673"/>
              <a:gd name="csX146" fmla="*/ 3467 w 263999"/>
              <a:gd name="csY146" fmla="*/ 199945 h 311673"/>
              <a:gd name="csX147" fmla="*/ 604 w 263999"/>
              <a:gd name="csY147" fmla="*/ 200247 h 311673"/>
              <a:gd name="csX148" fmla="*/ 949 w 263999"/>
              <a:gd name="csY148" fmla="*/ 203152 h 311673"/>
              <a:gd name="csX149" fmla="*/ 3798 w 263999"/>
              <a:gd name="csY149" fmla="*/ 202778 h 311673"/>
              <a:gd name="csX150" fmla="*/ 3452 w 263999"/>
              <a:gd name="csY150" fmla="*/ 199945 h 311673"/>
              <a:gd name="csX151" fmla="*/ 47299 w 263999"/>
              <a:gd name="csY151" fmla="*/ 281214 h 311673"/>
              <a:gd name="csX152" fmla="*/ 49673 w 263999"/>
              <a:gd name="csY152" fmla="*/ 282896 h 311673"/>
              <a:gd name="csX153" fmla="*/ 51298 w 263999"/>
              <a:gd name="csY153" fmla="*/ 280524 h 311673"/>
              <a:gd name="csX154" fmla="*/ 48982 w 263999"/>
              <a:gd name="csY154" fmla="*/ 278884 h 311673"/>
              <a:gd name="csX155" fmla="*/ 47285 w 263999"/>
              <a:gd name="csY155" fmla="*/ 281214 h 311673"/>
              <a:gd name="csX156" fmla="*/ 185183 w 263999"/>
              <a:gd name="csY156" fmla="*/ 10412 h 311673"/>
              <a:gd name="csX157" fmla="*/ 185930 w 263999"/>
              <a:gd name="csY157" fmla="*/ 13188 h 311673"/>
              <a:gd name="csX158" fmla="*/ 188707 w 263999"/>
              <a:gd name="csY158" fmla="*/ 12455 h 311673"/>
              <a:gd name="csX159" fmla="*/ 187988 w 263999"/>
              <a:gd name="csY159" fmla="*/ 9664 h 311673"/>
              <a:gd name="csX160" fmla="*/ 185183 w 263999"/>
              <a:gd name="csY160" fmla="*/ 10412 h 311673"/>
              <a:gd name="csX161" fmla="*/ 202114 w 263999"/>
              <a:gd name="csY161" fmla="*/ 6357 h 311673"/>
              <a:gd name="csX162" fmla="*/ 202704 w 263999"/>
              <a:gd name="csY162" fmla="*/ 9176 h 311673"/>
              <a:gd name="csX163" fmla="*/ 205523 w 263999"/>
              <a:gd name="csY163" fmla="*/ 8600 h 311673"/>
              <a:gd name="csX164" fmla="*/ 204962 w 263999"/>
              <a:gd name="csY164" fmla="*/ 5781 h 311673"/>
              <a:gd name="csX165" fmla="*/ 202114 w 263999"/>
              <a:gd name="csY165" fmla="*/ 6357 h 311673"/>
              <a:gd name="csX166" fmla="*/ 193612 w 263999"/>
              <a:gd name="csY166" fmla="*/ 8255 h 311673"/>
              <a:gd name="csX167" fmla="*/ 194288 w 263999"/>
              <a:gd name="csY167" fmla="*/ 11060 h 311673"/>
              <a:gd name="csX168" fmla="*/ 197093 w 263999"/>
              <a:gd name="csY168" fmla="*/ 10398 h 311673"/>
              <a:gd name="csX169" fmla="*/ 196446 w 263999"/>
              <a:gd name="csY169" fmla="*/ 7593 h 311673"/>
              <a:gd name="csX170" fmla="*/ 193612 w 263999"/>
              <a:gd name="csY170" fmla="*/ 8255 h 311673"/>
              <a:gd name="csX171" fmla="*/ 176810 w 263999"/>
              <a:gd name="csY171" fmla="*/ 12800 h 311673"/>
              <a:gd name="csX172" fmla="*/ 177644 w 263999"/>
              <a:gd name="csY172" fmla="*/ 15561 h 311673"/>
              <a:gd name="csX173" fmla="*/ 180407 w 263999"/>
              <a:gd name="csY173" fmla="*/ 14741 h 311673"/>
              <a:gd name="csX174" fmla="*/ 179601 w 263999"/>
              <a:gd name="csY174" fmla="*/ 11980 h 311673"/>
              <a:gd name="csX175" fmla="*/ 176825 w 263999"/>
              <a:gd name="csY175" fmla="*/ 12800 h 311673"/>
              <a:gd name="csX176" fmla="*/ 152168 w 263999"/>
              <a:gd name="csY176" fmla="*/ 21428 h 311673"/>
              <a:gd name="csX177" fmla="*/ 153233 w 263999"/>
              <a:gd name="csY177" fmla="*/ 24103 h 311673"/>
              <a:gd name="csX178" fmla="*/ 155908 w 263999"/>
              <a:gd name="csY178" fmla="*/ 23053 h 311673"/>
              <a:gd name="csX179" fmla="*/ 154873 w 263999"/>
              <a:gd name="csY179" fmla="*/ 20364 h 311673"/>
              <a:gd name="csX180" fmla="*/ 152168 w 263999"/>
              <a:gd name="csY180" fmla="*/ 21428 h 311673"/>
              <a:gd name="csX181" fmla="*/ 160296 w 263999"/>
              <a:gd name="csY181" fmla="*/ 18307 h 311673"/>
              <a:gd name="csX182" fmla="*/ 161288 w 263999"/>
              <a:gd name="csY182" fmla="*/ 21011 h 311673"/>
              <a:gd name="csX183" fmla="*/ 163993 w 263999"/>
              <a:gd name="csY183" fmla="*/ 20034 h 311673"/>
              <a:gd name="csX184" fmla="*/ 163029 w 263999"/>
              <a:gd name="csY184" fmla="*/ 17330 h 311673"/>
              <a:gd name="csX185" fmla="*/ 160296 w 263999"/>
              <a:gd name="csY185" fmla="*/ 18307 h 311673"/>
              <a:gd name="csX186" fmla="*/ 168510 w 263999"/>
              <a:gd name="csY186" fmla="*/ 15431 h 311673"/>
              <a:gd name="csX187" fmla="*/ 169416 w 263999"/>
              <a:gd name="csY187" fmla="*/ 18164 h 311673"/>
              <a:gd name="csX188" fmla="*/ 172149 w 263999"/>
              <a:gd name="csY188" fmla="*/ 17272 h 311673"/>
              <a:gd name="csX189" fmla="*/ 171257 w 263999"/>
              <a:gd name="csY189" fmla="*/ 14540 h 311673"/>
              <a:gd name="csX190" fmla="*/ 168495 w 263999"/>
              <a:gd name="csY190" fmla="*/ 15446 h 311673"/>
              <a:gd name="csX191" fmla="*/ 210659 w 263999"/>
              <a:gd name="csY191" fmla="*/ 4703 h 311673"/>
              <a:gd name="csX192" fmla="*/ 211177 w 263999"/>
              <a:gd name="csY192" fmla="*/ 7536 h 311673"/>
              <a:gd name="csX193" fmla="*/ 214011 w 263999"/>
              <a:gd name="csY193" fmla="*/ 7047 h 311673"/>
              <a:gd name="csX194" fmla="*/ 213536 w 263999"/>
              <a:gd name="csY194" fmla="*/ 4214 h 311673"/>
              <a:gd name="csX195" fmla="*/ 210673 w 263999"/>
              <a:gd name="csY195" fmla="*/ 4717 h 311673"/>
              <a:gd name="csX196" fmla="*/ 253858 w 263999"/>
              <a:gd name="csY196" fmla="*/ 173 h 311673"/>
              <a:gd name="csX197" fmla="*/ 253959 w 263999"/>
              <a:gd name="csY197" fmla="*/ 3049 h 311673"/>
              <a:gd name="csX198" fmla="*/ 256821 w 263999"/>
              <a:gd name="csY198" fmla="*/ 2963 h 311673"/>
              <a:gd name="csX199" fmla="*/ 256750 w 263999"/>
              <a:gd name="csY199" fmla="*/ 86 h 311673"/>
              <a:gd name="csX200" fmla="*/ 253858 w 263999"/>
              <a:gd name="csY200" fmla="*/ 173 h 311673"/>
              <a:gd name="csX201" fmla="*/ 245184 w 263999"/>
              <a:gd name="csY201" fmla="*/ 575 h 311673"/>
              <a:gd name="csX202" fmla="*/ 245356 w 263999"/>
              <a:gd name="csY202" fmla="*/ 3452 h 311673"/>
              <a:gd name="csX203" fmla="*/ 248219 w 263999"/>
              <a:gd name="csY203" fmla="*/ 3293 h 311673"/>
              <a:gd name="csX204" fmla="*/ 248061 w 263999"/>
              <a:gd name="csY204" fmla="*/ 417 h 311673"/>
              <a:gd name="csX205" fmla="*/ 245169 w 263999"/>
              <a:gd name="csY205" fmla="*/ 590 h 311673"/>
              <a:gd name="csX206" fmla="*/ 262547 w 263999"/>
              <a:gd name="csY206" fmla="*/ 0 h 311673"/>
              <a:gd name="csX207" fmla="*/ 262547 w 263999"/>
              <a:gd name="csY207" fmla="*/ 2876 h 311673"/>
              <a:gd name="csX208" fmla="*/ 264000 w 263999"/>
              <a:gd name="csY208" fmla="*/ 2876 h 311673"/>
              <a:gd name="csX209" fmla="*/ 264000 w 263999"/>
              <a:gd name="csY209" fmla="*/ 0 h 311673"/>
              <a:gd name="csX210" fmla="*/ 262547 w 263999"/>
              <a:gd name="csY210" fmla="*/ 0 h 311673"/>
              <a:gd name="csX211" fmla="*/ 227893 w 263999"/>
              <a:gd name="csY211" fmla="*/ 2143 h 311673"/>
              <a:gd name="csX212" fmla="*/ 228238 w 263999"/>
              <a:gd name="csY212" fmla="*/ 5005 h 311673"/>
              <a:gd name="csX213" fmla="*/ 231086 w 263999"/>
              <a:gd name="csY213" fmla="*/ 4674 h 311673"/>
              <a:gd name="csX214" fmla="*/ 230770 w 263999"/>
              <a:gd name="csY214" fmla="*/ 1812 h 311673"/>
              <a:gd name="csX215" fmla="*/ 227893 w 263999"/>
              <a:gd name="csY215" fmla="*/ 2143 h 311673"/>
              <a:gd name="csX216" fmla="*/ 219261 w 263999"/>
              <a:gd name="csY216" fmla="*/ 3293 h 311673"/>
              <a:gd name="csX217" fmla="*/ 219679 w 263999"/>
              <a:gd name="csY217" fmla="*/ 6141 h 311673"/>
              <a:gd name="csX218" fmla="*/ 222527 w 263999"/>
              <a:gd name="csY218" fmla="*/ 5724 h 311673"/>
              <a:gd name="csX219" fmla="*/ 222124 w 263999"/>
              <a:gd name="csY219" fmla="*/ 2876 h 311673"/>
              <a:gd name="csX220" fmla="*/ 219247 w 263999"/>
              <a:gd name="csY220" fmla="*/ 3293 h 311673"/>
              <a:gd name="csX221" fmla="*/ 236524 w 263999"/>
              <a:gd name="csY221" fmla="*/ 1237 h 311673"/>
              <a:gd name="csX222" fmla="*/ 236783 w 263999"/>
              <a:gd name="csY222" fmla="*/ 4099 h 311673"/>
              <a:gd name="csX223" fmla="*/ 239645 w 263999"/>
              <a:gd name="csY223" fmla="*/ 3854 h 311673"/>
              <a:gd name="csX224" fmla="*/ 239415 w 263999"/>
              <a:gd name="csY224" fmla="*/ 993 h 311673"/>
              <a:gd name="csX225" fmla="*/ 236524 w 263999"/>
              <a:gd name="csY225" fmla="*/ 1237 h 311673"/>
              <a:gd name="csX226" fmla="*/ 144156 w 263999"/>
              <a:gd name="csY226" fmla="*/ 24779 h 311673"/>
              <a:gd name="csX227" fmla="*/ 145292 w 263999"/>
              <a:gd name="csY227" fmla="*/ 27425 h 311673"/>
              <a:gd name="csX228" fmla="*/ 147939 w 263999"/>
              <a:gd name="csY228" fmla="*/ 26289 h 311673"/>
              <a:gd name="csX229" fmla="*/ 146817 w 263999"/>
              <a:gd name="csY229" fmla="*/ 23643 h 311673"/>
              <a:gd name="csX230" fmla="*/ 144156 w 263999"/>
              <a:gd name="csY230" fmla="*/ 24779 h 311673"/>
              <a:gd name="csX231" fmla="*/ 62202 w 263999"/>
              <a:gd name="csY231" fmla="*/ 290346 h 311673"/>
              <a:gd name="csX232" fmla="*/ 64820 w 263999"/>
              <a:gd name="csY232" fmla="*/ 291640 h 311673"/>
              <a:gd name="csX233" fmla="*/ 66057 w 263999"/>
              <a:gd name="csY233" fmla="*/ 289052 h 311673"/>
              <a:gd name="csX234" fmla="*/ 63511 w 263999"/>
              <a:gd name="csY234" fmla="*/ 287786 h 311673"/>
              <a:gd name="csX235" fmla="*/ 62202 w 263999"/>
              <a:gd name="csY235" fmla="*/ 290346 h 311673"/>
              <a:gd name="csX236" fmla="*/ 78357 w 263999"/>
              <a:gd name="csY236" fmla="*/ 297033 h 311673"/>
              <a:gd name="csX237" fmla="*/ 81148 w 263999"/>
              <a:gd name="csY237" fmla="*/ 297896 h 311673"/>
              <a:gd name="csX238" fmla="*/ 81968 w 263999"/>
              <a:gd name="csY238" fmla="*/ 295135 h 311673"/>
              <a:gd name="csX239" fmla="*/ 79249 w 263999"/>
              <a:gd name="csY239" fmla="*/ 294301 h 311673"/>
              <a:gd name="csX240" fmla="*/ 78357 w 263999"/>
              <a:gd name="csY240" fmla="*/ 297033 h 311673"/>
              <a:gd name="csX241" fmla="*/ 81277 w 263999"/>
              <a:gd name="csY241" fmla="*/ 65335 h 311673"/>
              <a:gd name="csX242" fmla="*/ 79508 w 263999"/>
              <a:gd name="csY242" fmla="*/ 63063 h 311673"/>
              <a:gd name="csX243" fmla="*/ 77221 w 263999"/>
              <a:gd name="csY243" fmla="*/ 64846 h 311673"/>
              <a:gd name="csX244" fmla="*/ 79004 w 263999"/>
              <a:gd name="csY244" fmla="*/ 67104 h 311673"/>
              <a:gd name="csX245" fmla="*/ 81263 w 263999"/>
              <a:gd name="csY245" fmla="*/ 65335 h 311673"/>
              <a:gd name="csX246" fmla="*/ 86442 w 263999"/>
              <a:gd name="csY246" fmla="*/ 57842 h 311673"/>
              <a:gd name="csX247" fmla="*/ 84111 w 263999"/>
              <a:gd name="csY247" fmla="*/ 59568 h 311673"/>
              <a:gd name="csX248" fmla="*/ 85837 w 263999"/>
              <a:gd name="csY248" fmla="*/ 61869 h 311673"/>
              <a:gd name="csX249" fmla="*/ 88139 w 263999"/>
              <a:gd name="csY249" fmla="*/ 60172 h 311673"/>
              <a:gd name="csX250" fmla="*/ 86442 w 263999"/>
              <a:gd name="csY250" fmla="*/ 57842 h 311673"/>
              <a:gd name="csX251" fmla="*/ 63914 w 263999"/>
              <a:gd name="csY251" fmla="*/ 76006 h 311673"/>
              <a:gd name="csX252" fmla="*/ 65827 w 263999"/>
              <a:gd name="csY252" fmla="*/ 78163 h 311673"/>
              <a:gd name="csX253" fmla="*/ 67985 w 263999"/>
              <a:gd name="csY253" fmla="*/ 76265 h 311673"/>
              <a:gd name="csX254" fmla="*/ 66101 w 263999"/>
              <a:gd name="csY254" fmla="*/ 74093 h 311673"/>
              <a:gd name="csX255" fmla="*/ 63928 w 263999"/>
              <a:gd name="csY255" fmla="*/ 76006 h 311673"/>
              <a:gd name="csX256" fmla="*/ 70488 w 263999"/>
              <a:gd name="csY256" fmla="*/ 70325 h 311673"/>
              <a:gd name="csX257" fmla="*/ 72344 w 263999"/>
              <a:gd name="csY257" fmla="*/ 72526 h 311673"/>
              <a:gd name="csX258" fmla="*/ 74545 w 263999"/>
              <a:gd name="csY258" fmla="*/ 70699 h 311673"/>
              <a:gd name="csX259" fmla="*/ 72718 w 263999"/>
              <a:gd name="csY259" fmla="*/ 68484 h 311673"/>
              <a:gd name="csX260" fmla="*/ 70488 w 263999"/>
              <a:gd name="csY260" fmla="*/ 70340 h 311673"/>
              <a:gd name="csX261" fmla="*/ 86787 w 263999"/>
              <a:gd name="csY261" fmla="*/ 299407 h 311673"/>
              <a:gd name="csX262" fmla="*/ 89635 w 263999"/>
              <a:gd name="csY262" fmla="*/ 300054 h 311673"/>
              <a:gd name="csX263" fmla="*/ 90239 w 263999"/>
              <a:gd name="csY263" fmla="*/ 297235 h 311673"/>
              <a:gd name="csX264" fmla="*/ 87463 w 263999"/>
              <a:gd name="csY264" fmla="*/ 296602 h 311673"/>
              <a:gd name="csX265" fmla="*/ 86787 w 263999"/>
              <a:gd name="csY265" fmla="*/ 299407 h 311673"/>
              <a:gd name="csX266" fmla="*/ 136215 w 263999"/>
              <a:gd name="csY266" fmla="*/ 28346 h 311673"/>
              <a:gd name="csX267" fmla="*/ 137438 w 263999"/>
              <a:gd name="csY267" fmla="*/ 30949 h 311673"/>
              <a:gd name="csX268" fmla="*/ 140041 w 263999"/>
              <a:gd name="csY268" fmla="*/ 29741 h 311673"/>
              <a:gd name="csX269" fmla="*/ 138847 w 263999"/>
              <a:gd name="csY269" fmla="*/ 27123 h 311673"/>
              <a:gd name="csX270" fmla="*/ 136215 w 263999"/>
              <a:gd name="csY270" fmla="*/ 28346 h 311673"/>
              <a:gd name="csX271" fmla="*/ 70157 w 263999"/>
              <a:gd name="csY271" fmla="*/ 294014 h 311673"/>
              <a:gd name="csX272" fmla="*/ 72862 w 263999"/>
              <a:gd name="csY272" fmla="*/ 295092 h 311673"/>
              <a:gd name="csX273" fmla="*/ 73897 w 263999"/>
              <a:gd name="csY273" fmla="*/ 292403 h 311673"/>
              <a:gd name="csX274" fmla="*/ 71265 w 263999"/>
              <a:gd name="csY274" fmla="*/ 291353 h 311673"/>
              <a:gd name="csX275" fmla="*/ 70157 w 263999"/>
              <a:gd name="csY275" fmla="*/ 294014 h 311673"/>
              <a:gd name="csX276" fmla="*/ 120707 w 263999"/>
              <a:gd name="csY276" fmla="*/ 36184 h 311673"/>
              <a:gd name="csX277" fmla="*/ 122074 w 263999"/>
              <a:gd name="csY277" fmla="*/ 38715 h 311673"/>
              <a:gd name="csX278" fmla="*/ 124606 w 263999"/>
              <a:gd name="csY278" fmla="*/ 37363 h 311673"/>
              <a:gd name="csX279" fmla="*/ 123254 w 263999"/>
              <a:gd name="csY279" fmla="*/ 34817 h 311673"/>
              <a:gd name="csX280" fmla="*/ 120693 w 263999"/>
              <a:gd name="csY280" fmla="*/ 36184 h 311673"/>
              <a:gd name="csX281" fmla="*/ 128403 w 263999"/>
              <a:gd name="csY281" fmla="*/ 32157 h 311673"/>
              <a:gd name="csX282" fmla="*/ 129698 w 263999"/>
              <a:gd name="csY282" fmla="*/ 34731 h 311673"/>
              <a:gd name="csX283" fmla="*/ 132273 w 263999"/>
              <a:gd name="csY283" fmla="*/ 33451 h 311673"/>
              <a:gd name="csX284" fmla="*/ 131007 w 263999"/>
              <a:gd name="csY284" fmla="*/ 30877 h 311673"/>
              <a:gd name="csX285" fmla="*/ 128418 w 263999"/>
              <a:gd name="csY285" fmla="*/ 32171 h 311673"/>
              <a:gd name="csX286" fmla="*/ 91160 w 263999"/>
              <a:gd name="csY286" fmla="*/ 54463 h 311673"/>
              <a:gd name="csX287" fmla="*/ 92814 w 263999"/>
              <a:gd name="csY287" fmla="*/ 56821 h 311673"/>
              <a:gd name="csX288" fmla="*/ 95173 w 263999"/>
              <a:gd name="csY288" fmla="*/ 55182 h 311673"/>
              <a:gd name="csX289" fmla="*/ 93548 w 263999"/>
              <a:gd name="csY289" fmla="*/ 52808 h 311673"/>
              <a:gd name="csX290" fmla="*/ 91174 w 263999"/>
              <a:gd name="csY290" fmla="*/ 54463 h 311673"/>
              <a:gd name="csX291" fmla="*/ 98338 w 263999"/>
              <a:gd name="csY291" fmla="*/ 49573 h 311673"/>
              <a:gd name="csX292" fmla="*/ 99921 w 263999"/>
              <a:gd name="csY292" fmla="*/ 51975 h 311673"/>
              <a:gd name="csX293" fmla="*/ 102323 w 263999"/>
              <a:gd name="csY293" fmla="*/ 50407 h 311673"/>
              <a:gd name="csX294" fmla="*/ 100769 w 263999"/>
              <a:gd name="csY294" fmla="*/ 47991 h 311673"/>
              <a:gd name="csX295" fmla="*/ 98338 w 263999"/>
              <a:gd name="csY295" fmla="*/ 49573 h 311673"/>
              <a:gd name="csX296" fmla="*/ 95360 w 263999"/>
              <a:gd name="csY296" fmla="*/ 301118 h 311673"/>
              <a:gd name="csX297" fmla="*/ 98237 w 263999"/>
              <a:gd name="csY297" fmla="*/ 301549 h 311673"/>
              <a:gd name="csX298" fmla="*/ 98626 w 263999"/>
              <a:gd name="csY298" fmla="*/ 298702 h 311673"/>
              <a:gd name="csX299" fmla="*/ 95806 w 263999"/>
              <a:gd name="csY299" fmla="*/ 298285 h 311673"/>
              <a:gd name="csX300" fmla="*/ 95346 w 263999"/>
              <a:gd name="csY300" fmla="*/ 301118 h 311673"/>
              <a:gd name="csX301" fmla="*/ 114090 w 263999"/>
              <a:gd name="csY301" fmla="*/ 290648 h 311673"/>
              <a:gd name="csX302" fmla="*/ 103574 w 263999"/>
              <a:gd name="csY302" fmla="*/ 301161 h 311673"/>
              <a:gd name="csX303" fmla="*/ 114090 w 263999"/>
              <a:gd name="csY303" fmla="*/ 311674 h 311673"/>
              <a:gd name="csX304" fmla="*/ 124606 w 263999"/>
              <a:gd name="csY304" fmla="*/ 301161 h 311673"/>
              <a:gd name="csX305" fmla="*/ 114090 w 263999"/>
              <a:gd name="csY305" fmla="*/ 290648 h 311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</a:cxnLst>
            <a:rect l="l" t="t" r="r" b="b"/>
            <a:pathLst>
              <a:path w="263999" h="311673">
                <a:moveTo>
                  <a:pt x="30252" y="261598"/>
                </a:moveTo>
                <a:cubicBezTo>
                  <a:pt x="30871" y="262317"/>
                  <a:pt x="31504" y="263022"/>
                  <a:pt x="32137" y="263726"/>
                </a:cubicBezTo>
                <a:lnTo>
                  <a:pt x="30008" y="265653"/>
                </a:lnTo>
                <a:cubicBezTo>
                  <a:pt x="29360" y="264934"/>
                  <a:pt x="28713" y="264201"/>
                  <a:pt x="28080" y="263467"/>
                </a:cubicBezTo>
                <a:lnTo>
                  <a:pt x="30252" y="261598"/>
                </a:lnTo>
                <a:close/>
                <a:moveTo>
                  <a:pt x="28152" y="113786"/>
                </a:moveTo>
                <a:lnTo>
                  <a:pt x="30396" y="115583"/>
                </a:lnTo>
                <a:cubicBezTo>
                  <a:pt x="30986" y="114836"/>
                  <a:pt x="31590" y="114088"/>
                  <a:pt x="32194" y="113354"/>
                </a:cubicBezTo>
                <a:lnTo>
                  <a:pt x="29965" y="111542"/>
                </a:lnTo>
                <a:cubicBezTo>
                  <a:pt x="29360" y="112290"/>
                  <a:pt x="28756" y="113038"/>
                  <a:pt x="28152" y="113800"/>
                </a:cubicBezTo>
                <a:close/>
                <a:moveTo>
                  <a:pt x="22873" y="120603"/>
                </a:moveTo>
                <a:lnTo>
                  <a:pt x="25117" y="122400"/>
                </a:lnTo>
                <a:lnTo>
                  <a:pt x="25203" y="122285"/>
                </a:lnTo>
                <a:cubicBezTo>
                  <a:pt x="25764" y="121552"/>
                  <a:pt x="26311" y="120818"/>
                  <a:pt x="26872" y="120085"/>
                </a:cubicBezTo>
                <a:lnTo>
                  <a:pt x="24585" y="118345"/>
                </a:lnTo>
                <a:cubicBezTo>
                  <a:pt x="24024" y="119078"/>
                  <a:pt x="23448" y="119826"/>
                  <a:pt x="22873" y="120617"/>
                </a:cubicBezTo>
                <a:close/>
                <a:moveTo>
                  <a:pt x="22628" y="256650"/>
                </a:moveTo>
                <a:cubicBezTo>
                  <a:pt x="23204" y="257427"/>
                  <a:pt x="23793" y="258204"/>
                  <a:pt x="24383" y="258980"/>
                </a:cubicBezTo>
                <a:lnTo>
                  <a:pt x="26656" y="257211"/>
                </a:lnTo>
                <a:cubicBezTo>
                  <a:pt x="26081" y="256464"/>
                  <a:pt x="25505" y="255716"/>
                  <a:pt x="24944" y="254953"/>
                </a:cubicBezTo>
                <a:lnTo>
                  <a:pt x="22628" y="256665"/>
                </a:lnTo>
                <a:close/>
                <a:moveTo>
                  <a:pt x="17852" y="127836"/>
                </a:moveTo>
                <a:lnTo>
                  <a:pt x="20269" y="129389"/>
                </a:lnTo>
                <a:cubicBezTo>
                  <a:pt x="20772" y="128599"/>
                  <a:pt x="21305" y="127808"/>
                  <a:pt x="21837" y="127017"/>
                </a:cubicBezTo>
                <a:lnTo>
                  <a:pt x="19449" y="125406"/>
                </a:lnTo>
                <a:cubicBezTo>
                  <a:pt x="18902" y="126211"/>
                  <a:pt x="18370" y="127031"/>
                  <a:pt x="17838" y="127836"/>
                </a:cubicBezTo>
                <a:close/>
                <a:moveTo>
                  <a:pt x="37704" y="106739"/>
                </a:moveTo>
                <a:lnTo>
                  <a:pt x="35517" y="104869"/>
                </a:lnTo>
                <a:cubicBezTo>
                  <a:pt x="34884" y="105603"/>
                  <a:pt x="34266" y="106336"/>
                  <a:pt x="33647" y="107070"/>
                </a:cubicBezTo>
                <a:lnTo>
                  <a:pt x="35848" y="108925"/>
                </a:lnTo>
                <a:cubicBezTo>
                  <a:pt x="36467" y="108191"/>
                  <a:pt x="37085" y="107472"/>
                  <a:pt x="37704" y="106739"/>
                </a:cubicBezTo>
                <a:close/>
                <a:moveTo>
                  <a:pt x="17708" y="249417"/>
                </a:moveTo>
                <a:cubicBezTo>
                  <a:pt x="18226" y="250236"/>
                  <a:pt x="18758" y="251056"/>
                  <a:pt x="19291" y="251862"/>
                </a:cubicBezTo>
                <a:lnTo>
                  <a:pt x="21693" y="250265"/>
                </a:lnTo>
                <a:cubicBezTo>
                  <a:pt x="21175" y="249474"/>
                  <a:pt x="20657" y="248683"/>
                  <a:pt x="20154" y="247878"/>
                </a:cubicBezTo>
                <a:lnTo>
                  <a:pt x="17723" y="249402"/>
                </a:lnTo>
                <a:close/>
                <a:moveTo>
                  <a:pt x="53341" y="85871"/>
                </a:moveTo>
                <a:cubicBezTo>
                  <a:pt x="52650" y="86547"/>
                  <a:pt x="51960" y="87223"/>
                  <a:pt x="51284" y="87899"/>
                </a:cubicBezTo>
                <a:lnTo>
                  <a:pt x="53312" y="89941"/>
                </a:lnTo>
                <a:cubicBezTo>
                  <a:pt x="53988" y="89265"/>
                  <a:pt x="54664" y="88590"/>
                  <a:pt x="55355" y="87928"/>
                </a:cubicBezTo>
                <a:lnTo>
                  <a:pt x="53341" y="85871"/>
                </a:lnTo>
                <a:close/>
                <a:moveTo>
                  <a:pt x="13407" y="135358"/>
                </a:moveTo>
                <a:lnTo>
                  <a:pt x="15939" y="136724"/>
                </a:lnTo>
                <a:cubicBezTo>
                  <a:pt x="16385" y="135890"/>
                  <a:pt x="16845" y="135070"/>
                  <a:pt x="17320" y="134236"/>
                </a:cubicBezTo>
                <a:lnTo>
                  <a:pt x="14831" y="132798"/>
                </a:lnTo>
                <a:cubicBezTo>
                  <a:pt x="14342" y="133647"/>
                  <a:pt x="13867" y="134495"/>
                  <a:pt x="13407" y="135343"/>
                </a:cubicBezTo>
                <a:close/>
                <a:moveTo>
                  <a:pt x="54564" y="286075"/>
                </a:moveTo>
                <a:cubicBezTo>
                  <a:pt x="55398" y="286578"/>
                  <a:pt x="56232" y="287082"/>
                  <a:pt x="57067" y="287570"/>
                </a:cubicBezTo>
                <a:lnTo>
                  <a:pt x="58505" y="285082"/>
                </a:lnTo>
                <a:cubicBezTo>
                  <a:pt x="57685" y="284608"/>
                  <a:pt x="56865" y="284119"/>
                  <a:pt x="56060" y="283630"/>
                </a:cubicBezTo>
                <a:lnTo>
                  <a:pt x="54549" y="286089"/>
                </a:lnTo>
                <a:close/>
                <a:moveTo>
                  <a:pt x="34021" y="269881"/>
                </a:moveTo>
                <a:cubicBezTo>
                  <a:pt x="34712" y="270557"/>
                  <a:pt x="35402" y="271233"/>
                  <a:pt x="36107" y="271909"/>
                </a:cubicBezTo>
                <a:lnTo>
                  <a:pt x="38092" y="269824"/>
                </a:lnTo>
                <a:cubicBezTo>
                  <a:pt x="37402" y="269177"/>
                  <a:pt x="36726" y="268515"/>
                  <a:pt x="36050" y="267839"/>
                </a:cubicBezTo>
                <a:lnTo>
                  <a:pt x="34021" y="269881"/>
                </a:lnTo>
                <a:close/>
                <a:moveTo>
                  <a:pt x="43401" y="100310"/>
                </a:moveTo>
                <a:lnTo>
                  <a:pt x="41272" y="98369"/>
                </a:lnTo>
                <a:cubicBezTo>
                  <a:pt x="40624" y="99088"/>
                  <a:pt x="39977" y="99793"/>
                  <a:pt x="39329" y="100512"/>
                </a:cubicBezTo>
                <a:lnTo>
                  <a:pt x="41473" y="102424"/>
                </a:lnTo>
                <a:cubicBezTo>
                  <a:pt x="42106" y="101705"/>
                  <a:pt x="42753" y="101001"/>
                  <a:pt x="43386" y="100296"/>
                </a:cubicBezTo>
                <a:close/>
                <a:moveTo>
                  <a:pt x="49284" y="94040"/>
                </a:moveTo>
                <a:lnTo>
                  <a:pt x="47213" y="92041"/>
                </a:lnTo>
                <a:cubicBezTo>
                  <a:pt x="46537" y="92731"/>
                  <a:pt x="45875" y="93436"/>
                  <a:pt x="45213" y="94127"/>
                </a:cubicBezTo>
                <a:lnTo>
                  <a:pt x="47299" y="96111"/>
                </a:lnTo>
                <a:cubicBezTo>
                  <a:pt x="47961" y="95421"/>
                  <a:pt x="48622" y="94730"/>
                  <a:pt x="49284" y="94040"/>
                </a:cubicBezTo>
                <a:close/>
                <a:moveTo>
                  <a:pt x="40452" y="275806"/>
                </a:moveTo>
                <a:cubicBezTo>
                  <a:pt x="41185" y="276439"/>
                  <a:pt x="41933" y="277058"/>
                  <a:pt x="42681" y="277662"/>
                </a:cubicBezTo>
                <a:lnTo>
                  <a:pt x="44494" y="275433"/>
                </a:lnTo>
                <a:cubicBezTo>
                  <a:pt x="43760" y="274843"/>
                  <a:pt x="43027" y="274239"/>
                  <a:pt x="42307" y="273620"/>
                </a:cubicBezTo>
                <a:lnTo>
                  <a:pt x="40437" y="275806"/>
                </a:lnTo>
                <a:close/>
                <a:moveTo>
                  <a:pt x="5164" y="165990"/>
                </a:moveTo>
                <a:lnTo>
                  <a:pt x="2345" y="165400"/>
                </a:lnTo>
                <a:cubicBezTo>
                  <a:pt x="2143" y="166350"/>
                  <a:pt x="1956" y="167313"/>
                  <a:pt x="1784" y="168262"/>
                </a:cubicBezTo>
                <a:lnTo>
                  <a:pt x="4618" y="168780"/>
                </a:lnTo>
                <a:cubicBezTo>
                  <a:pt x="4790" y="167845"/>
                  <a:pt x="4977" y="166925"/>
                  <a:pt x="5164" y="165990"/>
                </a:cubicBezTo>
                <a:close/>
                <a:moveTo>
                  <a:pt x="7250" y="157721"/>
                </a:moveTo>
                <a:lnTo>
                  <a:pt x="4488" y="156901"/>
                </a:lnTo>
                <a:cubicBezTo>
                  <a:pt x="4215" y="157836"/>
                  <a:pt x="3942" y="158771"/>
                  <a:pt x="3697" y="159720"/>
                </a:cubicBezTo>
                <a:lnTo>
                  <a:pt x="6473" y="160468"/>
                </a:lnTo>
                <a:cubicBezTo>
                  <a:pt x="6718" y="159547"/>
                  <a:pt x="6977" y="158641"/>
                  <a:pt x="7250" y="157721"/>
                </a:cubicBezTo>
                <a:close/>
                <a:moveTo>
                  <a:pt x="3726" y="174403"/>
                </a:moveTo>
                <a:lnTo>
                  <a:pt x="877" y="174029"/>
                </a:lnTo>
                <a:cubicBezTo>
                  <a:pt x="748" y="174993"/>
                  <a:pt x="647" y="175971"/>
                  <a:pt x="547" y="176934"/>
                </a:cubicBezTo>
                <a:lnTo>
                  <a:pt x="3409" y="177222"/>
                </a:lnTo>
                <a:cubicBezTo>
                  <a:pt x="3510" y="176287"/>
                  <a:pt x="3611" y="175338"/>
                  <a:pt x="3740" y="174403"/>
                </a:cubicBezTo>
                <a:close/>
                <a:moveTo>
                  <a:pt x="9998" y="149638"/>
                </a:moveTo>
                <a:lnTo>
                  <a:pt x="7308" y="148603"/>
                </a:lnTo>
                <a:cubicBezTo>
                  <a:pt x="6962" y="149509"/>
                  <a:pt x="6617" y="150430"/>
                  <a:pt x="6301" y="151350"/>
                </a:cubicBezTo>
                <a:lnTo>
                  <a:pt x="9020" y="152314"/>
                </a:lnTo>
                <a:cubicBezTo>
                  <a:pt x="9336" y="151422"/>
                  <a:pt x="9667" y="150530"/>
                  <a:pt x="9998" y="149638"/>
                </a:cubicBezTo>
                <a:close/>
                <a:moveTo>
                  <a:pt x="57513" y="81874"/>
                </a:moveTo>
                <a:lnTo>
                  <a:pt x="59483" y="83973"/>
                </a:lnTo>
                <a:cubicBezTo>
                  <a:pt x="60174" y="83312"/>
                  <a:pt x="60879" y="82664"/>
                  <a:pt x="61584" y="82017"/>
                </a:cubicBezTo>
                <a:lnTo>
                  <a:pt x="59627" y="79903"/>
                </a:lnTo>
                <a:cubicBezTo>
                  <a:pt x="58922" y="80565"/>
                  <a:pt x="58217" y="81212"/>
                  <a:pt x="57513" y="81874"/>
                </a:cubicBezTo>
                <a:close/>
                <a:moveTo>
                  <a:pt x="117053" y="41490"/>
                </a:moveTo>
                <a:lnTo>
                  <a:pt x="115629" y="38988"/>
                </a:lnTo>
                <a:cubicBezTo>
                  <a:pt x="114795" y="39463"/>
                  <a:pt x="113946" y="39952"/>
                  <a:pt x="113112" y="40426"/>
                </a:cubicBezTo>
                <a:lnTo>
                  <a:pt x="114550" y="42914"/>
                </a:lnTo>
                <a:cubicBezTo>
                  <a:pt x="115385" y="42440"/>
                  <a:pt x="116205" y="41965"/>
                  <a:pt x="117039" y="41490"/>
                </a:cubicBezTo>
                <a:close/>
                <a:moveTo>
                  <a:pt x="13364" y="141801"/>
                </a:moveTo>
                <a:lnTo>
                  <a:pt x="10760" y="140564"/>
                </a:lnTo>
                <a:cubicBezTo>
                  <a:pt x="10343" y="141441"/>
                  <a:pt x="9940" y="142333"/>
                  <a:pt x="9537" y="143210"/>
                </a:cubicBezTo>
                <a:lnTo>
                  <a:pt x="12170" y="144375"/>
                </a:lnTo>
                <a:cubicBezTo>
                  <a:pt x="12558" y="143512"/>
                  <a:pt x="12947" y="142649"/>
                  <a:pt x="13364" y="141801"/>
                </a:cubicBezTo>
                <a:close/>
                <a:moveTo>
                  <a:pt x="109631" y="45848"/>
                </a:moveTo>
                <a:lnTo>
                  <a:pt x="108135" y="43389"/>
                </a:lnTo>
                <a:cubicBezTo>
                  <a:pt x="107315" y="43892"/>
                  <a:pt x="106480" y="44396"/>
                  <a:pt x="105660" y="44899"/>
                </a:cubicBezTo>
                <a:lnTo>
                  <a:pt x="107171" y="47344"/>
                </a:lnTo>
                <a:cubicBezTo>
                  <a:pt x="107991" y="46840"/>
                  <a:pt x="108796" y="46337"/>
                  <a:pt x="109616" y="45848"/>
                </a:cubicBezTo>
                <a:close/>
                <a:moveTo>
                  <a:pt x="9077" y="224868"/>
                </a:moveTo>
                <a:lnTo>
                  <a:pt x="6358" y="225817"/>
                </a:lnTo>
                <a:cubicBezTo>
                  <a:pt x="6675" y="226737"/>
                  <a:pt x="7006" y="227643"/>
                  <a:pt x="7351" y="228564"/>
                </a:cubicBezTo>
                <a:lnTo>
                  <a:pt x="10041" y="227542"/>
                </a:lnTo>
                <a:cubicBezTo>
                  <a:pt x="9710" y="226651"/>
                  <a:pt x="9379" y="225759"/>
                  <a:pt x="9077" y="224868"/>
                </a:cubicBezTo>
                <a:close/>
                <a:moveTo>
                  <a:pt x="13335" y="241838"/>
                </a:moveTo>
                <a:cubicBezTo>
                  <a:pt x="13781" y="242700"/>
                  <a:pt x="14256" y="243549"/>
                  <a:pt x="14731" y="244398"/>
                </a:cubicBezTo>
                <a:lnTo>
                  <a:pt x="17248" y="242988"/>
                </a:lnTo>
                <a:cubicBezTo>
                  <a:pt x="16788" y="242154"/>
                  <a:pt x="16327" y="241334"/>
                  <a:pt x="15896" y="240486"/>
                </a:cubicBezTo>
                <a:lnTo>
                  <a:pt x="13350" y="241823"/>
                </a:lnTo>
                <a:close/>
                <a:moveTo>
                  <a:pt x="6574" y="216714"/>
                </a:moveTo>
                <a:lnTo>
                  <a:pt x="3798" y="217447"/>
                </a:lnTo>
                <a:cubicBezTo>
                  <a:pt x="4042" y="218382"/>
                  <a:pt x="4316" y="219331"/>
                  <a:pt x="4589" y="220266"/>
                </a:cubicBezTo>
                <a:lnTo>
                  <a:pt x="7351" y="219460"/>
                </a:lnTo>
                <a:cubicBezTo>
                  <a:pt x="7078" y="218554"/>
                  <a:pt x="6833" y="217634"/>
                  <a:pt x="6589" y="216714"/>
                </a:cubicBezTo>
                <a:close/>
                <a:moveTo>
                  <a:pt x="12184" y="232821"/>
                </a:moveTo>
                <a:lnTo>
                  <a:pt x="9552" y="233971"/>
                </a:lnTo>
                <a:cubicBezTo>
                  <a:pt x="9940" y="234863"/>
                  <a:pt x="10343" y="235754"/>
                  <a:pt x="10746" y="236632"/>
                </a:cubicBezTo>
                <a:lnTo>
                  <a:pt x="13350" y="235424"/>
                </a:lnTo>
                <a:cubicBezTo>
                  <a:pt x="12947" y="234561"/>
                  <a:pt x="12558" y="233698"/>
                  <a:pt x="12184" y="232835"/>
                </a:cubicBezTo>
                <a:close/>
                <a:moveTo>
                  <a:pt x="2891" y="191417"/>
                </a:moveTo>
                <a:lnTo>
                  <a:pt x="14" y="191503"/>
                </a:lnTo>
                <a:cubicBezTo>
                  <a:pt x="43" y="192481"/>
                  <a:pt x="86" y="193444"/>
                  <a:pt x="144" y="194422"/>
                </a:cubicBezTo>
                <a:lnTo>
                  <a:pt x="3021" y="194264"/>
                </a:lnTo>
                <a:cubicBezTo>
                  <a:pt x="2963" y="193315"/>
                  <a:pt x="2935" y="192366"/>
                  <a:pt x="2906" y="191417"/>
                </a:cubicBezTo>
                <a:close/>
                <a:moveTo>
                  <a:pt x="4704" y="208387"/>
                </a:moveTo>
                <a:lnTo>
                  <a:pt x="1870" y="208919"/>
                </a:lnTo>
                <a:cubicBezTo>
                  <a:pt x="2043" y="209882"/>
                  <a:pt x="2244" y="210831"/>
                  <a:pt x="2446" y="211780"/>
                </a:cubicBezTo>
                <a:lnTo>
                  <a:pt x="5265" y="211177"/>
                </a:lnTo>
                <a:cubicBezTo>
                  <a:pt x="5064" y="210256"/>
                  <a:pt x="4877" y="209321"/>
                  <a:pt x="4704" y="208387"/>
                </a:cubicBezTo>
                <a:close/>
                <a:moveTo>
                  <a:pt x="2978" y="182888"/>
                </a:moveTo>
                <a:lnTo>
                  <a:pt x="101" y="182744"/>
                </a:lnTo>
                <a:cubicBezTo>
                  <a:pt x="58" y="183722"/>
                  <a:pt x="14" y="184686"/>
                  <a:pt x="0" y="185664"/>
                </a:cubicBezTo>
                <a:lnTo>
                  <a:pt x="2877" y="185736"/>
                </a:lnTo>
                <a:cubicBezTo>
                  <a:pt x="2906" y="184787"/>
                  <a:pt x="2935" y="183837"/>
                  <a:pt x="2978" y="182888"/>
                </a:cubicBezTo>
                <a:close/>
                <a:moveTo>
                  <a:pt x="3467" y="199945"/>
                </a:moveTo>
                <a:lnTo>
                  <a:pt x="604" y="200247"/>
                </a:lnTo>
                <a:cubicBezTo>
                  <a:pt x="705" y="201210"/>
                  <a:pt x="820" y="202188"/>
                  <a:pt x="949" y="203152"/>
                </a:cubicBezTo>
                <a:lnTo>
                  <a:pt x="3798" y="202778"/>
                </a:lnTo>
                <a:cubicBezTo>
                  <a:pt x="3668" y="201843"/>
                  <a:pt x="3553" y="200894"/>
                  <a:pt x="3452" y="199945"/>
                </a:cubicBezTo>
                <a:close/>
                <a:moveTo>
                  <a:pt x="47299" y="281214"/>
                </a:moveTo>
                <a:cubicBezTo>
                  <a:pt x="48076" y="281789"/>
                  <a:pt x="48867" y="282350"/>
                  <a:pt x="49673" y="282896"/>
                </a:cubicBezTo>
                <a:lnTo>
                  <a:pt x="51298" y="280524"/>
                </a:lnTo>
                <a:cubicBezTo>
                  <a:pt x="50521" y="279992"/>
                  <a:pt x="49745" y="279445"/>
                  <a:pt x="48982" y="278884"/>
                </a:cubicBezTo>
                <a:lnTo>
                  <a:pt x="47285" y="281214"/>
                </a:lnTo>
                <a:close/>
                <a:moveTo>
                  <a:pt x="185183" y="10412"/>
                </a:moveTo>
                <a:lnTo>
                  <a:pt x="185930" y="13188"/>
                </a:lnTo>
                <a:cubicBezTo>
                  <a:pt x="186851" y="12943"/>
                  <a:pt x="187786" y="12699"/>
                  <a:pt x="188707" y="12455"/>
                </a:cubicBezTo>
                <a:lnTo>
                  <a:pt x="187988" y="9664"/>
                </a:lnTo>
                <a:cubicBezTo>
                  <a:pt x="187053" y="9909"/>
                  <a:pt x="186117" y="10153"/>
                  <a:pt x="185183" y="10412"/>
                </a:cubicBezTo>
                <a:close/>
                <a:moveTo>
                  <a:pt x="202114" y="6357"/>
                </a:moveTo>
                <a:lnTo>
                  <a:pt x="202704" y="9176"/>
                </a:lnTo>
                <a:cubicBezTo>
                  <a:pt x="203639" y="8974"/>
                  <a:pt x="204588" y="8787"/>
                  <a:pt x="205523" y="8600"/>
                </a:cubicBezTo>
                <a:lnTo>
                  <a:pt x="204962" y="5781"/>
                </a:lnTo>
                <a:cubicBezTo>
                  <a:pt x="204013" y="5968"/>
                  <a:pt x="203063" y="6170"/>
                  <a:pt x="202114" y="6357"/>
                </a:cubicBezTo>
                <a:close/>
                <a:moveTo>
                  <a:pt x="193612" y="8255"/>
                </a:moveTo>
                <a:lnTo>
                  <a:pt x="194288" y="11060"/>
                </a:lnTo>
                <a:cubicBezTo>
                  <a:pt x="195224" y="10829"/>
                  <a:pt x="196159" y="10614"/>
                  <a:pt x="197093" y="10398"/>
                </a:cubicBezTo>
                <a:lnTo>
                  <a:pt x="196446" y="7593"/>
                </a:lnTo>
                <a:cubicBezTo>
                  <a:pt x="195497" y="7809"/>
                  <a:pt x="194562" y="8025"/>
                  <a:pt x="193612" y="8255"/>
                </a:cubicBezTo>
                <a:close/>
                <a:moveTo>
                  <a:pt x="176810" y="12800"/>
                </a:moveTo>
                <a:lnTo>
                  <a:pt x="177644" y="15561"/>
                </a:lnTo>
                <a:cubicBezTo>
                  <a:pt x="178565" y="15288"/>
                  <a:pt x="179486" y="15014"/>
                  <a:pt x="180407" y="14741"/>
                </a:cubicBezTo>
                <a:lnTo>
                  <a:pt x="179601" y="11980"/>
                </a:lnTo>
                <a:cubicBezTo>
                  <a:pt x="178666" y="12253"/>
                  <a:pt x="177745" y="12526"/>
                  <a:pt x="176825" y="12800"/>
                </a:cubicBezTo>
                <a:close/>
                <a:moveTo>
                  <a:pt x="152168" y="21428"/>
                </a:moveTo>
                <a:lnTo>
                  <a:pt x="153233" y="24103"/>
                </a:lnTo>
                <a:cubicBezTo>
                  <a:pt x="154124" y="23744"/>
                  <a:pt x="155016" y="23399"/>
                  <a:pt x="155908" y="23053"/>
                </a:cubicBezTo>
                <a:lnTo>
                  <a:pt x="154873" y="20364"/>
                </a:lnTo>
                <a:cubicBezTo>
                  <a:pt x="153966" y="20709"/>
                  <a:pt x="153074" y="21069"/>
                  <a:pt x="152168" y="21428"/>
                </a:cubicBezTo>
                <a:close/>
                <a:moveTo>
                  <a:pt x="160296" y="18307"/>
                </a:moveTo>
                <a:lnTo>
                  <a:pt x="161288" y="21011"/>
                </a:lnTo>
                <a:cubicBezTo>
                  <a:pt x="162180" y="20681"/>
                  <a:pt x="163087" y="20350"/>
                  <a:pt x="163993" y="20034"/>
                </a:cubicBezTo>
                <a:lnTo>
                  <a:pt x="163029" y="17330"/>
                </a:lnTo>
                <a:cubicBezTo>
                  <a:pt x="162123" y="17660"/>
                  <a:pt x="161202" y="17977"/>
                  <a:pt x="160296" y="18307"/>
                </a:cubicBezTo>
                <a:close/>
                <a:moveTo>
                  <a:pt x="168510" y="15431"/>
                </a:moveTo>
                <a:lnTo>
                  <a:pt x="169416" y="18164"/>
                </a:lnTo>
                <a:cubicBezTo>
                  <a:pt x="170322" y="17862"/>
                  <a:pt x="171243" y="17560"/>
                  <a:pt x="172149" y="17272"/>
                </a:cubicBezTo>
                <a:lnTo>
                  <a:pt x="171257" y="14540"/>
                </a:lnTo>
                <a:cubicBezTo>
                  <a:pt x="170337" y="14842"/>
                  <a:pt x="169416" y="15144"/>
                  <a:pt x="168495" y="15446"/>
                </a:cubicBezTo>
                <a:close/>
                <a:moveTo>
                  <a:pt x="210659" y="4703"/>
                </a:moveTo>
                <a:lnTo>
                  <a:pt x="211177" y="7536"/>
                </a:lnTo>
                <a:cubicBezTo>
                  <a:pt x="212126" y="7363"/>
                  <a:pt x="213061" y="7205"/>
                  <a:pt x="214011" y="7047"/>
                </a:cubicBezTo>
                <a:lnTo>
                  <a:pt x="213536" y="4214"/>
                </a:lnTo>
                <a:cubicBezTo>
                  <a:pt x="212572" y="4372"/>
                  <a:pt x="211623" y="4545"/>
                  <a:pt x="210673" y="4717"/>
                </a:cubicBezTo>
                <a:close/>
                <a:moveTo>
                  <a:pt x="253858" y="173"/>
                </a:moveTo>
                <a:lnTo>
                  <a:pt x="253959" y="3049"/>
                </a:lnTo>
                <a:cubicBezTo>
                  <a:pt x="254908" y="3020"/>
                  <a:pt x="255872" y="2991"/>
                  <a:pt x="256821" y="2963"/>
                </a:cubicBezTo>
                <a:lnTo>
                  <a:pt x="256750" y="86"/>
                </a:lnTo>
                <a:cubicBezTo>
                  <a:pt x="255786" y="115"/>
                  <a:pt x="254822" y="130"/>
                  <a:pt x="253858" y="173"/>
                </a:cubicBezTo>
                <a:close/>
                <a:moveTo>
                  <a:pt x="245184" y="575"/>
                </a:moveTo>
                <a:lnTo>
                  <a:pt x="245356" y="3452"/>
                </a:lnTo>
                <a:cubicBezTo>
                  <a:pt x="246306" y="3394"/>
                  <a:pt x="247270" y="3337"/>
                  <a:pt x="248219" y="3293"/>
                </a:cubicBezTo>
                <a:lnTo>
                  <a:pt x="248061" y="417"/>
                </a:lnTo>
                <a:cubicBezTo>
                  <a:pt x="247097" y="475"/>
                  <a:pt x="246133" y="518"/>
                  <a:pt x="245169" y="590"/>
                </a:cubicBezTo>
                <a:close/>
                <a:moveTo>
                  <a:pt x="262547" y="0"/>
                </a:moveTo>
                <a:lnTo>
                  <a:pt x="262547" y="2876"/>
                </a:lnTo>
                <a:cubicBezTo>
                  <a:pt x="262547" y="2876"/>
                  <a:pt x="264000" y="2876"/>
                  <a:pt x="264000" y="2876"/>
                </a:cubicBezTo>
                <a:lnTo>
                  <a:pt x="264000" y="0"/>
                </a:lnTo>
                <a:lnTo>
                  <a:pt x="262547" y="0"/>
                </a:lnTo>
                <a:close/>
                <a:moveTo>
                  <a:pt x="227893" y="2143"/>
                </a:moveTo>
                <a:lnTo>
                  <a:pt x="228238" y="5005"/>
                </a:lnTo>
                <a:cubicBezTo>
                  <a:pt x="229187" y="4890"/>
                  <a:pt x="230137" y="4775"/>
                  <a:pt x="231086" y="4674"/>
                </a:cubicBezTo>
                <a:lnTo>
                  <a:pt x="230770" y="1812"/>
                </a:lnTo>
                <a:cubicBezTo>
                  <a:pt x="229806" y="1913"/>
                  <a:pt x="228856" y="2028"/>
                  <a:pt x="227893" y="2143"/>
                </a:cubicBezTo>
                <a:close/>
                <a:moveTo>
                  <a:pt x="219261" y="3293"/>
                </a:moveTo>
                <a:lnTo>
                  <a:pt x="219679" y="6141"/>
                </a:lnTo>
                <a:cubicBezTo>
                  <a:pt x="220628" y="5997"/>
                  <a:pt x="221577" y="5868"/>
                  <a:pt x="222527" y="5724"/>
                </a:cubicBezTo>
                <a:lnTo>
                  <a:pt x="222124" y="2876"/>
                </a:lnTo>
                <a:cubicBezTo>
                  <a:pt x="221160" y="3006"/>
                  <a:pt x="220211" y="3150"/>
                  <a:pt x="219247" y="3293"/>
                </a:cubicBezTo>
                <a:close/>
                <a:moveTo>
                  <a:pt x="236524" y="1237"/>
                </a:moveTo>
                <a:lnTo>
                  <a:pt x="236783" y="4099"/>
                </a:lnTo>
                <a:cubicBezTo>
                  <a:pt x="237732" y="4012"/>
                  <a:pt x="238682" y="3926"/>
                  <a:pt x="239645" y="3854"/>
                </a:cubicBezTo>
                <a:lnTo>
                  <a:pt x="239415" y="993"/>
                </a:lnTo>
                <a:cubicBezTo>
                  <a:pt x="238451" y="1064"/>
                  <a:pt x="237488" y="1151"/>
                  <a:pt x="236524" y="1237"/>
                </a:cubicBezTo>
                <a:close/>
                <a:moveTo>
                  <a:pt x="144156" y="24779"/>
                </a:moveTo>
                <a:lnTo>
                  <a:pt x="145292" y="27425"/>
                </a:lnTo>
                <a:cubicBezTo>
                  <a:pt x="146170" y="27051"/>
                  <a:pt x="147047" y="26663"/>
                  <a:pt x="147939" y="26289"/>
                </a:cubicBezTo>
                <a:lnTo>
                  <a:pt x="146817" y="23643"/>
                </a:lnTo>
                <a:cubicBezTo>
                  <a:pt x="145925" y="24017"/>
                  <a:pt x="145033" y="24405"/>
                  <a:pt x="144156" y="24779"/>
                </a:cubicBezTo>
                <a:close/>
                <a:moveTo>
                  <a:pt x="62202" y="290346"/>
                </a:moveTo>
                <a:cubicBezTo>
                  <a:pt x="63065" y="290792"/>
                  <a:pt x="63943" y="291223"/>
                  <a:pt x="64820" y="291640"/>
                </a:cubicBezTo>
                <a:lnTo>
                  <a:pt x="66057" y="289052"/>
                </a:lnTo>
                <a:cubicBezTo>
                  <a:pt x="65194" y="288635"/>
                  <a:pt x="64346" y="288218"/>
                  <a:pt x="63511" y="287786"/>
                </a:cubicBezTo>
                <a:lnTo>
                  <a:pt x="62202" y="290346"/>
                </a:lnTo>
                <a:close/>
                <a:moveTo>
                  <a:pt x="78357" y="297033"/>
                </a:moveTo>
                <a:cubicBezTo>
                  <a:pt x="79278" y="297335"/>
                  <a:pt x="80213" y="297623"/>
                  <a:pt x="81148" y="297896"/>
                </a:cubicBezTo>
                <a:lnTo>
                  <a:pt x="81968" y="295135"/>
                </a:lnTo>
                <a:cubicBezTo>
                  <a:pt x="81061" y="294862"/>
                  <a:pt x="80155" y="294589"/>
                  <a:pt x="79249" y="294301"/>
                </a:cubicBezTo>
                <a:lnTo>
                  <a:pt x="78357" y="297033"/>
                </a:lnTo>
                <a:close/>
                <a:moveTo>
                  <a:pt x="81277" y="65335"/>
                </a:moveTo>
                <a:lnTo>
                  <a:pt x="79508" y="63063"/>
                </a:lnTo>
                <a:cubicBezTo>
                  <a:pt x="78745" y="63652"/>
                  <a:pt x="77983" y="64256"/>
                  <a:pt x="77221" y="64846"/>
                </a:cubicBezTo>
                <a:lnTo>
                  <a:pt x="79004" y="67104"/>
                </a:lnTo>
                <a:cubicBezTo>
                  <a:pt x="79752" y="66514"/>
                  <a:pt x="80500" y="65924"/>
                  <a:pt x="81263" y="65335"/>
                </a:cubicBezTo>
                <a:close/>
                <a:moveTo>
                  <a:pt x="86442" y="57842"/>
                </a:moveTo>
                <a:cubicBezTo>
                  <a:pt x="85665" y="58417"/>
                  <a:pt x="84888" y="58978"/>
                  <a:pt x="84111" y="59568"/>
                </a:cubicBezTo>
                <a:lnTo>
                  <a:pt x="85837" y="61869"/>
                </a:lnTo>
                <a:cubicBezTo>
                  <a:pt x="86600" y="61294"/>
                  <a:pt x="87376" y="60733"/>
                  <a:pt x="88139" y="60172"/>
                </a:cubicBezTo>
                <a:lnTo>
                  <a:pt x="86442" y="57842"/>
                </a:lnTo>
                <a:close/>
                <a:moveTo>
                  <a:pt x="63914" y="76006"/>
                </a:moveTo>
                <a:lnTo>
                  <a:pt x="65827" y="78163"/>
                </a:lnTo>
                <a:cubicBezTo>
                  <a:pt x="66547" y="77530"/>
                  <a:pt x="67266" y="76897"/>
                  <a:pt x="67985" y="76265"/>
                </a:cubicBezTo>
                <a:lnTo>
                  <a:pt x="66101" y="74093"/>
                </a:lnTo>
                <a:cubicBezTo>
                  <a:pt x="65367" y="74726"/>
                  <a:pt x="64648" y="75359"/>
                  <a:pt x="63928" y="76006"/>
                </a:cubicBezTo>
                <a:close/>
                <a:moveTo>
                  <a:pt x="70488" y="70325"/>
                </a:moveTo>
                <a:lnTo>
                  <a:pt x="72344" y="72526"/>
                </a:lnTo>
                <a:cubicBezTo>
                  <a:pt x="73078" y="71907"/>
                  <a:pt x="73811" y="71303"/>
                  <a:pt x="74545" y="70699"/>
                </a:cubicBezTo>
                <a:lnTo>
                  <a:pt x="72718" y="68484"/>
                </a:lnTo>
                <a:cubicBezTo>
                  <a:pt x="71970" y="69103"/>
                  <a:pt x="71236" y="69707"/>
                  <a:pt x="70488" y="70340"/>
                </a:cubicBezTo>
                <a:close/>
                <a:moveTo>
                  <a:pt x="86787" y="299407"/>
                </a:moveTo>
                <a:cubicBezTo>
                  <a:pt x="87736" y="299637"/>
                  <a:pt x="88671" y="299852"/>
                  <a:pt x="89635" y="300054"/>
                </a:cubicBezTo>
                <a:lnTo>
                  <a:pt x="90239" y="297235"/>
                </a:lnTo>
                <a:cubicBezTo>
                  <a:pt x="89304" y="297033"/>
                  <a:pt x="88384" y="296832"/>
                  <a:pt x="87463" y="296602"/>
                </a:cubicBezTo>
                <a:lnTo>
                  <a:pt x="86787" y="299407"/>
                </a:lnTo>
                <a:close/>
                <a:moveTo>
                  <a:pt x="136215" y="28346"/>
                </a:moveTo>
                <a:lnTo>
                  <a:pt x="137438" y="30949"/>
                </a:lnTo>
                <a:cubicBezTo>
                  <a:pt x="138301" y="30546"/>
                  <a:pt x="139178" y="30143"/>
                  <a:pt x="140041" y="29741"/>
                </a:cubicBezTo>
                <a:lnTo>
                  <a:pt x="138847" y="27123"/>
                </a:lnTo>
                <a:cubicBezTo>
                  <a:pt x="137970" y="27526"/>
                  <a:pt x="137092" y="27929"/>
                  <a:pt x="136215" y="28346"/>
                </a:cubicBezTo>
                <a:close/>
                <a:moveTo>
                  <a:pt x="70157" y="294014"/>
                </a:moveTo>
                <a:cubicBezTo>
                  <a:pt x="71049" y="294387"/>
                  <a:pt x="71955" y="294747"/>
                  <a:pt x="72862" y="295092"/>
                </a:cubicBezTo>
                <a:lnTo>
                  <a:pt x="73897" y="292403"/>
                </a:lnTo>
                <a:cubicBezTo>
                  <a:pt x="73006" y="292057"/>
                  <a:pt x="72128" y="291712"/>
                  <a:pt x="71265" y="291353"/>
                </a:cubicBezTo>
                <a:lnTo>
                  <a:pt x="70157" y="294014"/>
                </a:lnTo>
                <a:close/>
                <a:moveTo>
                  <a:pt x="120707" y="36184"/>
                </a:moveTo>
                <a:lnTo>
                  <a:pt x="122074" y="38715"/>
                </a:lnTo>
                <a:cubicBezTo>
                  <a:pt x="122908" y="38255"/>
                  <a:pt x="123757" y="37809"/>
                  <a:pt x="124606" y="37363"/>
                </a:cubicBezTo>
                <a:lnTo>
                  <a:pt x="123254" y="34817"/>
                </a:lnTo>
                <a:cubicBezTo>
                  <a:pt x="122405" y="35263"/>
                  <a:pt x="121542" y="35724"/>
                  <a:pt x="120693" y="36184"/>
                </a:cubicBezTo>
                <a:close/>
                <a:moveTo>
                  <a:pt x="128403" y="32157"/>
                </a:moveTo>
                <a:lnTo>
                  <a:pt x="129698" y="34731"/>
                </a:lnTo>
                <a:cubicBezTo>
                  <a:pt x="130547" y="34300"/>
                  <a:pt x="131410" y="33868"/>
                  <a:pt x="132273" y="33451"/>
                </a:cubicBezTo>
                <a:lnTo>
                  <a:pt x="131007" y="30877"/>
                </a:lnTo>
                <a:cubicBezTo>
                  <a:pt x="130144" y="31308"/>
                  <a:pt x="129281" y="31740"/>
                  <a:pt x="128418" y="32171"/>
                </a:cubicBezTo>
                <a:close/>
                <a:moveTo>
                  <a:pt x="91160" y="54463"/>
                </a:moveTo>
                <a:lnTo>
                  <a:pt x="92814" y="56821"/>
                </a:lnTo>
                <a:cubicBezTo>
                  <a:pt x="93591" y="56275"/>
                  <a:pt x="94382" y="55728"/>
                  <a:pt x="95173" y="55182"/>
                </a:cubicBezTo>
                <a:lnTo>
                  <a:pt x="93548" y="52808"/>
                </a:lnTo>
                <a:cubicBezTo>
                  <a:pt x="92757" y="53355"/>
                  <a:pt x="91965" y="53901"/>
                  <a:pt x="91174" y="54463"/>
                </a:cubicBezTo>
                <a:close/>
                <a:moveTo>
                  <a:pt x="98338" y="49573"/>
                </a:moveTo>
                <a:lnTo>
                  <a:pt x="99921" y="51975"/>
                </a:lnTo>
                <a:cubicBezTo>
                  <a:pt x="100712" y="51442"/>
                  <a:pt x="101517" y="50925"/>
                  <a:pt x="102323" y="50407"/>
                </a:cubicBezTo>
                <a:lnTo>
                  <a:pt x="100769" y="47991"/>
                </a:lnTo>
                <a:cubicBezTo>
                  <a:pt x="99964" y="48508"/>
                  <a:pt x="99144" y="49041"/>
                  <a:pt x="98338" y="49573"/>
                </a:cubicBezTo>
                <a:close/>
                <a:moveTo>
                  <a:pt x="95360" y="301118"/>
                </a:moveTo>
                <a:cubicBezTo>
                  <a:pt x="96324" y="301276"/>
                  <a:pt x="97274" y="301420"/>
                  <a:pt x="98237" y="301549"/>
                </a:cubicBezTo>
                <a:lnTo>
                  <a:pt x="98626" y="298702"/>
                </a:lnTo>
                <a:cubicBezTo>
                  <a:pt x="97676" y="298572"/>
                  <a:pt x="96741" y="298443"/>
                  <a:pt x="95806" y="298285"/>
                </a:cubicBezTo>
                <a:lnTo>
                  <a:pt x="95346" y="301118"/>
                </a:lnTo>
                <a:close/>
                <a:moveTo>
                  <a:pt x="114090" y="290648"/>
                </a:moveTo>
                <a:cubicBezTo>
                  <a:pt x="108278" y="290648"/>
                  <a:pt x="103574" y="295351"/>
                  <a:pt x="103574" y="301161"/>
                </a:cubicBezTo>
                <a:cubicBezTo>
                  <a:pt x="103574" y="306971"/>
                  <a:pt x="108278" y="311674"/>
                  <a:pt x="114090" y="311674"/>
                </a:cubicBezTo>
                <a:cubicBezTo>
                  <a:pt x="119902" y="311674"/>
                  <a:pt x="124606" y="306971"/>
                  <a:pt x="124606" y="301161"/>
                </a:cubicBezTo>
                <a:cubicBezTo>
                  <a:pt x="124606" y="295351"/>
                  <a:pt x="119902" y="290648"/>
                  <a:pt x="114090" y="290648"/>
                </a:cubicBez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ZoneTexte 16">
            <a:extLst>
              <a:ext uri="{FF2B5EF4-FFF2-40B4-BE49-F238E27FC236}">
                <a16:creationId xmlns:a16="http://schemas.microsoft.com/office/drawing/2014/main" id="{E5083923-7D86-DD7A-5B74-696D5B74CC4A}"/>
              </a:ext>
            </a:extLst>
          </p:cNvPr>
          <p:cNvSpPr txBox="1"/>
          <p:nvPr/>
        </p:nvSpPr>
        <p:spPr>
          <a:xfrm>
            <a:off x="2689095" y="22555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0" name="ZoneTexte 17">
            <a:extLst>
              <a:ext uri="{FF2B5EF4-FFF2-40B4-BE49-F238E27FC236}">
                <a16:creationId xmlns:a16="http://schemas.microsoft.com/office/drawing/2014/main" id="{4910513D-0070-2236-51FE-6269F97D7AE1}"/>
              </a:ext>
            </a:extLst>
          </p:cNvPr>
          <p:cNvSpPr txBox="1"/>
          <p:nvPr/>
        </p:nvSpPr>
        <p:spPr>
          <a:xfrm>
            <a:off x="5254887" y="22555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" name="ZoneTexte 18">
            <a:extLst>
              <a:ext uri="{FF2B5EF4-FFF2-40B4-BE49-F238E27FC236}">
                <a16:creationId xmlns:a16="http://schemas.microsoft.com/office/drawing/2014/main" id="{35DF6EA1-CC5A-0FE8-8575-A06002454CCA}"/>
              </a:ext>
            </a:extLst>
          </p:cNvPr>
          <p:cNvSpPr txBox="1"/>
          <p:nvPr/>
        </p:nvSpPr>
        <p:spPr>
          <a:xfrm>
            <a:off x="7829889" y="22555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4" name="ZoneTexte 19">
            <a:extLst>
              <a:ext uri="{FF2B5EF4-FFF2-40B4-BE49-F238E27FC236}">
                <a16:creationId xmlns:a16="http://schemas.microsoft.com/office/drawing/2014/main" id="{09BD2C5E-1407-9ABD-C3AA-C25789A69125}"/>
              </a:ext>
            </a:extLst>
          </p:cNvPr>
          <p:cNvSpPr txBox="1"/>
          <p:nvPr/>
        </p:nvSpPr>
        <p:spPr>
          <a:xfrm>
            <a:off x="10404980" y="22555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35" name="Group 44">
            <a:extLst>
              <a:ext uri="{FF2B5EF4-FFF2-40B4-BE49-F238E27FC236}">
                <a16:creationId xmlns:a16="http://schemas.microsoft.com/office/drawing/2014/main" id="{A520BCD6-BF15-0177-4F70-07C87F1722AA}"/>
              </a:ext>
            </a:extLst>
          </p:cNvPr>
          <p:cNvGrpSpPr/>
          <p:nvPr/>
        </p:nvGrpSpPr>
        <p:grpSpPr>
          <a:xfrm>
            <a:off x="4020337" y="3238125"/>
            <a:ext cx="1691640" cy="1013154"/>
            <a:chOff x="6128022" y="4480994"/>
            <a:chExt cx="1691640" cy="1013154"/>
          </a:xfrm>
        </p:grpSpPr>
        <p:sp>
          <p:nvSpPr>
            <p:cNvPr id="36" name="TextBox 36">
              <a:extLst>
                <a:ext uri="{FF2B5EF4-FFF2-40B4-BE49-F238E27FC236}">
                  <a16:creationId xmlns:a16="http://schemas.microsoft.com/office/drawing/2014/main" id="{D04093E1-7433-DA33-4479-6020B813FD1D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7" name="TextBox 37">
              <a:extLst>
                <a:ext uri="{FF2B5EF4-FFF2-40B4-BE49-F238E27FC236}">
                  <a16:creationId xmlns:a16="http://schemas.microsoft.com/office/drawing/2014/main" id="{67AD1C31-F8B9-88E4-638F-7E0AFCB7AD1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8" name="Group 44">
            <a:extLst>
              <a:ext uri="{FF2B5EF4-FFF2-40B4-BE49-F238E27FC236}">
                <a16:creationId xmlns:a16="http://schemas.microsoft.com/office/drawing/2014/main" id="{B1B5C820-C82D-8C03-B4ED-20142FC8FFCD}"/>
              </a:ext>
            </a:extLst>
          </p:cNvPr>
          <p:cNvGrpSpPr/>
          <p:nvPr/>
        </p:nvGrpSpPr>
        <p:grpSpPr>
          <a:xfrm>
            <a:off x="6536710" y="3238125"/>
            <a:ext cx="1691640" cy="1013154"/>
            <a:chOff x="6128022" y="4480994"/>
            <a:chExt cx="1691640" cy="1013154"/>
          </a:xfrm>
        </p:grpSpPr>
        <p:sp>
          <p:nvSpPr>
            <p:cNvPr id="39" name="TextBox 36">
              <a:extLst>
                <a:ext uri="{FF2B5EF4-FFF2-40B4-BE49-F238E27FC236}">
                  <a16:creationId xmlns:a16="http://schemas.microsoft.com/office/drawing/2014/main" id="{D0041212-F4EA-3A91-64EC-B1EE32CCAB51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0" name="TextBox 37">
              <a:extLst>
                <a:ext uri="{FF2B5EF4-FFF2-40B4-BE49-F238E27FC236}">
                  <a16:creationId xmlns:a16="http://schemas.microsoft.com/office/drawing/2014/main" id="{81FFFC78-38AC-6DB5-2FE6-19E0AD26437D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7" name="Group 44">
            <a:extLst>
              <a:ext uri="{FF2B5EF4-FFF2-40B4-BE49-F238E27FC236}">
                <a16:creationId xmlns:a16="http://schemas.microsoft.com/office/drawing/2014/main" id="{A50A7714-AC75-8B69-DD39-72E2C1DD0B9C}"/>
              </a:ext>
            </a:extLst>
          </p:cNvPr>
          <p:cNvGrpSpPr/>
          <p:nvPr/>
        </p:nvGrpSpPr>
        <p:grpSpPr>
          <a:xfrm>
            <a:off x="9109789" y="3238125"/>
            <a:ext cx="1691640" cy="1013154"/>
            <a:chOff x="6128022" y="4480994"/>
            <a:chExt cx="1691640" cy="1013154"/>
          </a:xfrm>
        </p:grpSpPr>
        <p:sp>
          <p:nvSpPr>
            <p:cNvPr id="48" name="TextBox 36">
              <a:extLst>
                <a:ext uri="{FF2B5EF4-FFF2-40B4-BE49-F238E27FC236}">
                  <a16:creationId xmlns:a16="http://schemas.microsoft.com/office/drawing/2014/main" id="{BFEF2971-720B-4038-DA22-DF9F9EEE9544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2" name="TextBox 37">
              <a:extLst>
                <a:ext uri="{FF2B5EF4-FFF2-40B4-BE49-F238E27FC236}">
                  <a16:creationId xmlns:a16="http://schemas.microsoft.com/office/drawing/2014/main" id="{AD3287AC-374C-FE1C-A13D-A79B9941E30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4" name="Group 44">
            <a:extLst>
              <a:ext uri="{FF2B5EF4-FFF2-40B4-BE49-F238E27FC236}">
                <a16:creationId xmlns:a16="http://schemas.microsoft.com/office/drawing/2014/main" id="{98F217DA-670B-D5E7-008C-CCD414A916EB}"/>
              </a:ext>
            </a:extLst>
          </p:cNvPr>
          <p:cNvGrpSpPr/>
          <p:nvPr/>
        </p:nvGrpSpPr>
        <p:grpSpPr>
          <a:xfrm>
            <a:off x="1340933" y="3238125"/>
            <a:ext cx="1691640" cy="1013154"/>
            <a:chOff x="6128022" y="4480994"/>
            <a:chExt cx="1691640" cy="1013154"/>
          </a:xfrm>
        </p:grpSpPr>
        <p:sp>
          <p:nvSpPr>
            <p:cNvPr id="55" name="TextBox 36">
              <a:extLst>
                <a:ext uri="{FF2B5EF4-FFF2-40B4-BE49-F238E27FC236}">
                  <a16:creationId xmlns:a16="http://schemas.microsoft.com/office/drawing/2014/main" id="{D8959D01-DD71-04AD-D6A9-A86801419BC0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6" name="TextBox 37">
              <a:extLst>
                <a:ext uri="{FF2B5EF4-FFF2-40B4-BE49-F238E27FC236}">
                  <a16:creationId xmlns:a16="http://schemas.microsoft.com/office/drawing/2014/main" id="{52BB4B1D-85C0-E8FC-8305-5B439469E40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5D4A-068C-F0E8-352F-BFA784C02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1DC02-998C-3079-3933-17CD7A5ED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Paper Plane Roadmap </a:t>
            </a:r>
            <a:r>
              <a:rPr lang="en-US" dirty="0"/>
              <a:t>– Slide Template</a:t>
            </a:r>
          </a:p>
        </p:txBody>
      </p:sp>
      <p:sp>
        <p:nvSpPr>
          <p:cNvPr id="11" name="Forme libre 3">
            <a:extLst>
              <a:ext uri="{FF2B5EF4-FFF2-40B4-BE49-F238E27FC236}">
                <a16:creationId xmlns:a16="http://schemas.microsoft.com/office/drawing/2014/main" id="{D1BB59BE-A85B-CDC3-7AFB-5DA3173B697B}"/>
              </a:ext>
            </a:extLst>
          </p:cNvPr>
          <p:cNvSpPr/>
          <p:nvPr/>
        </p:nvSpPr>
        <p:spPr>
          <a:xfrm>
            <a:off x="2596698" y="2581833"/>
            <a:ext cx="965852" cy="429094"/>
          </a:xfrm>
          <a:custGeom>
            <a:avLst/>
            <a:gdLst>
              <a:gd name="csX0" fmla="*/ 28497 w 141105"/>
              <a:gd name="csY0" fmla="*/ 0 h 62688"/>
              <a:gd name="csX1" fmla="*/ 141106 w 141105"/>
              <a:gd name="csY1" fmla="*/ 0 h 62688"/>
              <a:gd name="csX2" fmla="*/ 0 w 141105"/>
              <a:gd name="csY2" fmla="*/ 62689 h 62688"/>
              <a:gd name="csX3" fmla="*/ 28497 w 141105"/>
              <a:gd name="csY3" fmla="*/ 0 h 626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688">
                <a:moveTo>
                  <a:pt x="28497" y="0"/>
                </a:moveTo>
                <a:lnTo>
                  <a:pt x="141106" y="0"/>
                </a:lnTo>
                <a:lnTo>
                  <a:pt x="0" y="62689"/>
                </a:lnTo>
                <a:lnTo>
                  <a:pt x="28497" y="0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4">
            <a:extLst>
              <a:ext uri="{FF2B5EF4-FFF2-40B4-BE49-F238E27FC236}">
                <a16:creationId xmlns:a16="http://schemas.microsoft.com/office/drawing/2014/main" id="{2B3409AE-EF67-D413-8943-E4D32EAC4622}"/>
              </a:ext>
            </a:extLst>
          </p:cNvPr>
          <p:cNvSpPr/>
          <p:nvPr/>
        </p:nvSpPr>
        <p:spPr>
          <a:xfrm>
            <a:off x="2596698" y="2152636"/>
            <a:ext cx="965852" cy="429190"/>
          </a:xfrm>
          <a:custGeom>
            <a:avLst/>
            <a:gdLst>
              <a:gd name="csX0" fmla="*/ 28497 w 141105"/>
              <a:gd name="csY0" fmla="*/ 62703 h 62702"/>
              <a:gd name="csX1" fmla="*/ 141106 w 141105"/>
              <a:gd name="csY1" fmla="*/ 62703 h 62702"/>
              <a:gd name="csX2" fmla="*/ 0 w 141105"/>
              <a:gd name="csY2" fmla="*/ 0 h 62702"/>
              <a:gd name="csX3" fmla="*/ 28497 w 141105"/>
              <a:gd name="csY3" fmla="*/ 62703 h 62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702">
                <a:moveTo>
                  <a:pt x="28497" y="62703"/>
                </a:moveTo>
                <a:lnTo>
                  <a:pt x="141106" y="62703"/>
                </a:lnTo>
                <a:lnTo>
                  <a:pt x="0" y="0"/>
                </a:lnTo>
                <a:lnTo>
                  <a:pt x="28497" y="6270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">
            <a:extLst>
              <a:ext uri="{FF2B5EF4-FFF2-40B4-BE49-F238E27FC236}">
                <a16:creationId xmlns:a16="http://schemas.microsoft.com/office/drawing/2014/main" id="{B989C617-11BB-07ED-74D3-130409A2C4C4}"/>
              </a:ext>
            </a:extLst>
          </p:cNvPr>
          <p:cNvSpPr/>
          <p:nvPr/>
        </p:nvSpPr>
        <p:spPr>
          <a:xfrm>
            <a:off x="904259" y="2571990"/>
            <a:ext cx="1807050" cy="2133374"/>
          </a:xfrm>
          <a:custGeom>
            <a:avLst/>
            <a:gdLst>
              <a:gd name="csX0" fmla="*/ 30267 w 263999"/>
              <a:gd name="csY0" fmla="*/ 261598 h 311673"/>
              <a:gd name="csX1" fmla="*/ 32151 w 263999"/>
              <a:gd name="csY1" fmla="*/ 263726 h 311673"/>
              <a:gd name="csX2" fmla="*/ 30022 w 263999"/>
              <a:gd name="csY2" fmla="*/ 265653 h 311673"/>
              <a:gd name="csX3" fmla="*/ 28095 w 263999"/>
              <a:gd name="csY3" fmla="*/ 263467 h 311673"/>
              <a:gd name="csX4" fmla="*/ 30267 w 263999"/>
              <a:gd name="csY4" fmla="*/ 261598 h 311673"/>
              <a:gd name="csX5" fmla="*/ 28152 w 263999"/>
              <a:gd name="csY5" fmla="*/ 113786 h 311673"/>
              <a:gd name="csX6" fmla="*/ 30396 w 263999"/>
              <a:gd name="csY6" fmla="*/ 115583 h 311673"/>
              <a:gd name="csX7" fmla="*/ 32194 w 263999"/>
              <a:gd name="csY7" fmla="*/ 113354 h 311673"/>
              <a:gd name="csX8" fmla="*/ 29965 w 263999"/>
              <a:gd name="csY8" fmla="*/ 111542 h 311673"/>
              <a:gd name="csX9" fmla="*/ 28152 w 263999"/>
              <a:gd name="csY9" fmla="*/ 113800 h 311673"/>
              <a:gd name="csX10" fmla="*/ 22873 w 263999"/>
              <a:gd name="csY10" fmla="*/ 120603 h 311673"/>
              <a:gd name="csX11" fmla="*/ 25117 w 263999"/>
              <a:gd name="csY11" fmla="*/ 122400 h 311673"/>
              <a:gd name="csX12" fmla="*/ 25203 w 263999"/>
              <a:gd name="csY12" fmla="*/ 122285 h 311673"/>
              <a:gd name="csX13" fmla="*/ 26872 w 263999"/>
              <a:gd name="csY13" fmla="*/ 120085 h 311673"/>
              <a:gd name="csX14" fmla="*/ 24585 w 263999"/>
              <a:gd name="csY14" fmla="*/ 118345 h 311673"/>
              <a:gd name="csX15" fmla="*/ 22873 w 263999"/>
              <a:gd name="csY15" fmla="*/ 120617 h 311673"/>
              <a:gd name="csX16" fmla="*/ 22628 w 263999"/>
              <a:gd name="csY16" fmla="*/ 256650 h 311673"/>
              <a:gd name="csX17" fmla="*/ 24383 w 263999"/>
              <a:gd name="csY17" fmla="*/ 258980 h 311673"/>
              <a:gd name="csX18" fmla="*/ 26656 w 263999"/>
              <a:gd name="csY18" fmla="*/ 257211 h 311673"/>
              <a:gd name="csX19" fmla="*/ 24944 w 263999"/>
              <a:gd name="csY19" fmla="*/ 254953 h 311673"/>
              <a:gd name="csX20" fmla="*/ 22628 w 263999"/>
              <a:gd name="csY20" fmla="*/ 256665 h 311673"/>
              <a:gd name="csX21" fmla="*/ 17852 w 263999"/>
              <a:gd name="csY21" fmla="*/ 127836 h 311673"/>
              <a:gd name="csX22" fmla="*/ 20269 w 263999"/>
              <a:gd name="csY22" fmla="*/ 129389 h 311673"/>
              <a:gd name="csX23" fmla="*/ 21837 w 263999"/>
              <a:gd name="csY23" fmla="*/ 127017 h 311673"/>
              <a:gd name="csX24" fmla="*/ 19449 w 263999"/>
              <a:gd name="csY24" fmla="*/ 125406 h 311673"/>
              <a:gd name="csX25" fmla="*/ 17838 w 263999"/>
              <a:gd name="csY25" fmla="*/ 127836 h 311673"/>
              <a:gd name="csX26" fmla="*/ 37718 w 263999"/>
              <a:gd name="csY26" fmla="*/ 106739 h 311673"/>
              <a:gd name="csX27" fmla="*/ 35532 w 263999"/>
              <a:gd name="csY27" fmla="*/ 104869 h 311673"/>
              <a:gd name="csX28" fmla="*/ 33662 w 263999"/>
              <a:gd name="csY28" fmla="*/ 107070 h 311673"/>
              <a:gd name="csX29" fmla="*/ 35863 w 263999"/>
              <a:gd name="csY29" fmla="*/ 108925 h 311673"/>
              <a:gd name="csX30" fmla="*/ 37718 w 263999"/>
              <a:gd name="csY30" fmla="*/ 106739 h 311673"/>
              <a:gd name="csX31" fmla="*/ 17708 w 263999"/>
              <a:gd name="csY31" fmla="*/ 249417 h 311673"/>
              <a:gd name="csX32" fmla="*/ 19291 w 263999"/>
              <a:gd name="csY32" fmla="*/ 251862 h 311673"/>
              <a:gd name="csX33" fmla="*/ 21693 w 263999"/>
              <a:gd name="csY33" fmla="*/ 250265 h 311673"/>
              <a:gd name="csX34" fmla="*/ 20154 w 263999"/>
              <a:gd name="csY34" fmla="*/ 247878 h 311673"/>
              <a:gd name="csX35" fmla="*/ 17723 w 263999"/>
              <a:gd name="csY35" fmla="*/ 249402 h 311673"/>
              <a:gd name="csX36" fmla="*/ 53341 w 263999"/>
              <a:gd name="csY36" fmla="*/ 85871 h 311673"/>
              <a:gd name="csX37" fmla="*/ 51284 w 263999"/>
              <a:gd name="csY37" fmla="*/ 87899 h 311673"/>
              <a:gd name="csX38" fmla="*/ 53312 w 263999"/>
              <a:gd name="csY38" fmla="*/ 89941 h 311673"/>
              <a:gd name="csX39" fmla="*/ 55355 w 263999"/>
              <a:gd name="csY39" fmla="*/ 87928 h 311673"/>
              <a:gd name="csX40" fmla="*/ 53341 w 263999"/>
              <a:gd name="csY40" fmla="*/ 85871 h 311673"/>
              <a:gd name="csX41" fmla="*/ 13407 w 263999"/>
              <a:gd name="csY41" fmla="*/ 135358 h 311673"/>
              <a:gd name="csX42" fmla="*/ 15939 w 263999"/>
              <a:gd name="csY42" fmla="*/ 136724 h 311673"/>
              <a:gd name="csX43" fmla="*/ 17320 w 263999"/>
              <a:gd name="csY43" fmla="*/ 134236 h 311673"/>
              <a:gd name="csX44" fmla="*/ 14831 w 263999"/>
              <a:gd name="csY44" fmla="*/ 132798 h 311673"/>
              <a:gd name="csX45" fmla="*/ 13407 w 263999"/>
              <a:gd name="csY45" fmla="*/ 135343 h 311673"/>
              <a:gd name="csX46" fmla="*/ 54578 w 263999"/>
              <a:gd name="csY46" fmla="*/ 286075 h 311673"/>
              <a:gd name="csX47" fmla="*/ 57081 w 263999"/>
              <a:gd name="csY47" fmla="*/ 287570 h 311673"/>
              <a:gd name="csX48" fmla="*/ 58520 w 263999"/>
              <a:gd name="csY48" fmla="*/ 285082 h 311673"/>
              <a:gd name="csX49" fmla="*/ 56074 w 263999"/>
              <a:gd name="csY49" fmla="*/ 283630 h 311673"/>
              <a:gd name="csX50" fmla="*/ 54564 w 263999"/>
              <a:gd name="csY50" fmla="*/ 286089 h 311673"/>
              <a:gd name="csX51" fmla="*/ 34036 w 263999"/>
              <a:gd name="csY51" fmla="*/ 269881 h 311673"/>
              <a:gd name="csX52" fmla="*/ 36122 w 263999"/>
              <a:gd name="csY52" fmla="*/ 271909 h 311673"/>
              <a:gd name="csX53" fmla="*/ 38107 w 263999"/>
              <a:gd name="csY53" fmla="*/ 269824 h 311673"/>
              <a:gd name="csX54" fmla="*/ 36064 w 263999"/>
              <a:gd name="csY54" fmla="*/ 267839 h 311673"/>
              <a:gd name="csX55" fmla="*/ 34036 w 263999"/>
              <a:gd name="csY55" fmla="*/ 269881 h 311673"/>
              <a:gd name="csX56" fmla="*/ 43415 w 263999"/>
              <a:gd name="csY56" fmla="*/ 100310 h 311673"/>
              <a:gd name="csX57" fmla="*/ 41286 w 263999"/>
              <a:gd name="csY57" fmla="*/ 98369 h 311673"/>
              <a:gd name="csX58" fmla="*/ 39344 w 263999"/>
              <a:gd name="csY58" fmla="*/ 100512 h 311673"/>
              <a:gd name="csX59" fmla="*/ 41487 w 263999"/>
              <a:gd name="csY59" fmla="*/ 102424 h 311673"/>
              <a:gd name="csX60" fmla="*/ 43401 w 263999"/>
              <a:gd name="csY60" fmla="*/ 100296 h 311673"/>
              <a:gd name="csX61" fmla="*/ 49299 w 263999"/>
              <a:gd name="csY61" fmla="*/ 94040 h 311673"/>
              <a:gd name="csX62" fmla="*/ 47227 w 263999"/>
              <a:gd name="csY62" fmla="*/ 92041 h 311673"/>
              <a:gd name="csX63" fmla="*/ 45228 w 263999"/>
              <a:gd name="csY63" fmla="*/ 94127 h 311673"/>
              <a:gd name="csX64" fmla="*/ 47313 w 263999"/>
              <a:gd name="csY64" fmla="*/ 96111 h 311673"/>
              <a:gd name="csX65" fmla="*/ 49299 w 263999"/>
              <a:gd name="csY65" fmla="*/ 94040 h 311673"/>
              <a:gd name="csX66" fmla="*/ 40452 w 263999"/>
              <a:gd name="csY66" fmla="*/ 275806 h 311673"/>
              <a:gd name="csX67" fmla="*/ 42681 w 263999"/>
              <a:gd name="csY67" fmla="*/ 277662 h 311673"/>
              <a:gd name="csX68" fmla="*/ 44494 w 263999"/>
              <a:gd name="csY68" fmla="*/ 275433 h 311673"/>
              <a:gd name="csX69" fmla="*/ 42307 w 263999"/>
              <a:gd name="csY69" fmla="*/ 273620 h 311673"/>
              <a:gd name="csX70" fmla="*/ 40437 w 263999"/>
              <a:gd name="csY70" fmla="*/ 275806 h 311673"/>
              <a:gd name="csX71" fmla="*/ 5164 w 263999"/>
              <a:gd name="csY71" fmla="*/ 165990 h 311673"/>
              <a:gd name="csX72" fmla="*/ 2345 w 263999"/>
              <a:gd name="csY72" fmla="*/ 165400 h 311673"/>
              <a:gd name="csX73" fmla="*/ 1784 w 263999"/>
              <a:gd name="csY73" fmla="*/ 168262 h 311673"/>
              <a:gd name="csX74" fmla="*/ 4618 w 263999"/>
              <a:gd name="csY74" fmla="*/ 168780 h 311673"/>
              <a:gd name="csX75" fmla="*/ 5164 w 263999"/>
              <a:gd name="csY75" fmla="*/ 165990 h 311673"/>
              <a:gd name="csX76" fmla="*/ 7265 w 263999"/>
              <a:gd name="csY76" fmla="*/ 157721 h 311673"/>
              <a:gd name="csX77" fmla="*/ 4503 w 263999"/>
              <a:gd name="csY77" fmla="*/ 156901 h 311673"/>
              <a:gd name="csX78" fmla="*/ 3711 w 263999"/>
              <a:gd name="csY78" fmla="*/ 159720 h 311673"/>
              <a:gd name="csX79" fmla="*/ 6488 w 263999"/>
              <a:gd name="csY79" fmla="*/ 160468 h 311673"/>
              <a:gd name="csX80" fmla="*/ 7265 w 263999"/>
              <a:gd name="csY80" fmla="*/ 157721 h 311673"/>
              <a:gd name="csX81" fmla="*/ 3740 w 263999"/>
              <a:gd name="csY81" fmla="*/ 174403 h 311673"/>
              <a:gd name="csX82" fmla="*/ 892 w 263999"/>
              <a:gd name="csY82" fmla="*/ 174029 h 311673"/>
              <a:gd name="csX83" fmla="*/ 561 w 263999"/>
              <a:gd name="csY83" fmla="*/ 176934 h 311673"/>
              <a:gd name="csX84" fmla="*/ 3424 w 263999"/>
              <a:gd name="csY84" fmla="*/ 177222 h 311673"/>
              <a:gd name="csX85" fmla="*/ 3755 w 263999"/>
              <a:gd name="csY85" fmla="*/ 174403 h 311673"/>
              <a:gd name="csX86" fmla="*/ 9998 w 263999"/>
              <a:gd name="csY86" fmla="*/ 149638 h 311673"/>
              <a:gd name="csX87" fmla="*/ 7308 w 263999"/>
              <a:gd name="csY87" fmla="*/ 148603 h 311673"/>
              <a:gd name="csX88" fmla="*/ 6301 w 263999"/>
              <a:gd name="csY88" fmla="*/ 151350 h 311673"/>
              <a:gd name="csX89" fmla="*/ 9020 w 263999"/>
              <a:gd name="csY89" fmla="*/ 152314 h 311673"/>
              <a:gd name="csX90" fmla="*/ 9998 w 263999"/>
              <a:gd name="csY90" fmla="*/ 149638 h 311673"/>
              <a:gd name="csX91" fmla="*/ 57513 w 263999"/>
              <a:gd name="csY91" fmla="*/ 81874 h 311673"/>
              <a:gd name="csX92" fmla="*/ 59483 w 263999"/>
              <a:gd name="csY92" fmla="*/ 83973 h 311673"/>
              <a:gd name="csX93" fmla="*/ 61584 w 263999"/>
              <a:gd name="csY93" fmla="*/ 82017 h 311673"/>
              <a:gd name="csX94" fmla="*/ 59627 w 263999"/>
              <a:gd name="csY94" fmla="*/ 79903 h 311673"/>
              <a:gd name="csX95" fmla="*/ 57513 w 263999"/>
              <a:gd name="csY95" fmla="*/ 81874 h 311673"/>
              <a:gd name="csX96" fmla="*/ 117054 w 263999"/>
              <a:gd name="csY96" fmla="*/ 41490 h 311673"/>
              <a:gd name="csX97" fmla="*/ 115629 w 263999"/>
              <a:gd name="csY97" fmla="*/ 38988 h 311673"/>
              <a:gd name="csX98" fmla="*/ 113112 w 263999"/>
              <a:gd name="csY98" fmla="*/ 40426 h 311673"/>
              <a:gd name="csX99" fmla="*/ 114550 w 263999"/>
              <a:gd name="csY99" fmla="*/ 42914 h 311673"/>
              <a:gd name="csX100" fmla="*/ 117039 w 263999"/>
              <a:gd name="csY100" fmla="*/ 41490 h 311673"/>
              <a:gd name="csX101" fmla="*/ 13364 w 263999"/>
              <a:gd name="csY101" fmla="*/ 141801 h 311673"/>
              <a:gd name="csX102" fmla="*/ 10760 w 263999"/>
              <a:gd name="csY102" fmla="*/ 140564 h 311673"/>
              <a:gd name="csX103" fmla="*/ 9537 w 263999"/>
              <a:gd name="csY103" fmla="*/ 143210 h 311673"/>
              <a:gd name="csX104" fmla="*/ 12170 w 263999"/>
              <a:gd name="csY104" fmla="*/ 144375 h 311673"/>
              <a:gd name="csX105" fmla="*/ 13364 w 263999"/>
              <a:gd name="csY105" fmla="*/ 141801 h 311673"/>
              <a:gd name="csX106" fmla="*/ 109631 w 263999"/>
              <a:gd name="csY106" fmla="*/ 45848 h 311673"/>
              <a:gd name="csX107" fmla="*/ 108135 w 263999"/>
              <a:gd name="csY107" fmla="*/ 43389 h 311673"/>
              <a:gd name="csX108" fmla="*/ 105660 w 263999"/>
              <a:gd name="csY108" fmla="*/ 44899 h 311673"/>
              <a:gd name="csX109" fmla="*/ 107171 w 263999"/>
              <a:gd name="csY109" fmla="*/ 47344 h 311673"/>
              <a:gd name="csX110" fmla="*/ 109616 w 263999"/>
              <a:gd name="csY110" fmla="*/ 45848 h 311673"/>
              <a:gd name="csX111" fmla="*/ 9092 w 263999"/>
              <a:gd name="csY111" fmla="*/ 224868 h 311673"/>
              <a:gd name="csX112" fmla="*/ 6373 w 263999"/>
              <a:gd name="csY112" fmla="*/ 225817 h 311673"/>
              <a:gd name="csX113" fmla="*/ 7365 w 263999"/>
              <a:gd name="csY113" fmla="*/ 228564 h 311673"/>
              <a:gd name="csX114" fmla="*/ 10055 w 263999"/>
              <a:gd name="csY114" fmla="*/ 227542 h 311673"/>
              <a:gd name="csX115" fmla="*/ 9092 w 263999"/>
              <a:gd name="csY115" fmla="*/ 224868 h 311673"/>
              <a:gd name="csX116" fmla="*/ 13350 w 263999"/>
              <a:gd name="csY116" fmla="*/ 241838 h 311673"/>
              <a:gd name="csX117" fmla="*/ 14745 w 263999"/>
              <a:gd name="csY117" fmla="*/ 244398 h 311673"/>
              <a:gd name="csX118" fmla="*/ 17262 w 263999"/>
              <a:gd name="csY118" fmla="*/ 242988 h 311673"/>
              <a:gd name="csX119" fmla="*/ 15910 w 263999"/>
              <a:gd name="csY119" fmla="*/ 240486 h 311673"/>
              <a:gd name="csX120" fmla="*/ 13364 w 263999"/>
              <a:gd name="csY120" fmla="*/ 241823 h 311673"/>
              <a:gd name="csX121" fmla="*/ 6588 w 263999"/>
              <a:gd name="csY121" fmla="*/ 216714 h 311673"/>
              <a:gd name="csX122" fmla="*/ 3812 w 263999"/>
              <a:gd name="csY122" fmla="*/ 217447 h 311673"/>
              <a:gd name="csX123" fmla="*/ 4603 w 263999"/>
              <a:gd name="csY123" fmla="*/ 220266 h 311673"/>
              <a:gd name="csX124" fmla="*/ 7365 w 263999"/>
              <a:gd name="csY124" fmla="*/ 219460 h 311673"/>
              <a:gd name="csX125" fmla="*/ 6603 w 263999"/>
              <a:gd name="csY125" fmla="*/ 216714 h 311673"/>
              <a:gd name="csX126" fmla="*/ 12199 w 263999"/>
              <a:gd name="csY126" fmla="*/ 232821 h 311673"/>
              <a:gd name="csX127" fmla="*/ 9566 w 263999"/>
              <a:gd name="csY127" fmla="*/ 233971 h 311673"/>
              <a:gd name="csX128" fmla="*/ 10760 w 263999"/>
              <a:gd name="csY128" fmla="*/ 236632 h 311673"/>
              <a:gd name="csX129" fmla="*/ 13364 w 263999"/>
              <a:gd name="csY129" fmla="*/ 235424 h 311673"/>
              <a:gd name="csX130" fmla="*/ 12199 w 263999"/>
              <a:gd name="csY130" fmla="*/ 232835 h 311673"/>
              <a:gd name="csX131" fmla="*/ 2891 w 263999"/>
              <a:gd name="csY131" fmla="*/ 191417 h 311673"/>
              <a:gd name="csX132" fmla="*/ 14 w 263999"/>
              <a:gd name="csY132" fmla="*/ 191503 h 311673"/>
              <a:gd name="csX133" fmla="*/ 144 w 263999"/>
              <a:gd name="csY133" fmla="*/ 194422 h 311673"/>
              <a:gd name="csX134" fmla="*/ 3021 w 263999"/>
              <a:gd name="csY134" fmla="*/ 194264 h 311673"/>
              <a:gd name="csX135" fmla="*/ 2906 w 263999"/>
              <a:gd name="csY135" fmla="*/ 191417 h 311673"/>
              <a:gd name="csX136" fmla="*/ 4704 w 263999"/>
              <a:gd name="csY136" fmla="*/ 208387 h 311673"/>
              <a:gd name="csX137" fmla="*/ 1870 w 263999"/>
              <a:gd name="csY137" fmla="*/ 208919 h 311673"/>
              <a:gd name="csX138" fmla="*/ 2446 w 263999"/>
              <a:gd name="csY138" fmla="*/ 211780 h 311673"/>
              <a:gd name="csX139" fmla="*/ 5265 w 263999"/>
              <a:gd name="csY139" fmla="*/ 211177 h 311673"/>
              <a:gd name="csX140" fmla="*/ 4704 w 263999"/>
              <a:gd name="csY140" fmla="*/ 208387 h 311673"/>
              <a:gd name="csX141" fmla="*/ 2978 w 263999"/>
              <a:gd name="csY141" fmla="*/ 182888 h 311673"/>
              <a:gd name="csX142" fmla="*/ 101 w 263999"/>
              <a:gd name="csY142" fmla="*/ 182744 h 311673"/>
              <a:gd name="csX143" fmla="*/ 0 w 263999"/>
              <a:gd name="csY143" fmla="*/ 185664 h 311673"/>
              <a:gd name="csX144" fmla="*/ 2877 w 263999"/>
              <a:gd name="csY144" fmla="*/ 185736 h 311673"/>
              <a:gd name="csX145" fmla="*/ 2978 w 263999"/>
              <a:gd name="csY145" fmla="*/ 182888 h 311673"/>
              <a:gd name="csX146" fmla="*/ 3467 w 263999"/>
              <a:gd name="csY146" fmla="*/ 199945 h 311673"/>
              <a:gd name="csX147" fmla="*/ 604 w 263999"/>
              <a:gd name="csY147" fmla="*/ 200247 h 311673"/>
              <a:gd name="csX148" fmla="*/ 949 w 263999"/>
              <a:gd name="csY148" fmla="*/ 203152 h 311673"/>
              <a:gd name="csX149" fmla="*/ 3798 w 263999"/>
              <a:gd name="csY149" fmla="*/ 202778 h 311673"/>
              <a:gd name="csX150" fmla="*/ 3452 w 263999"/>
              <a:gd name="csY150" fmla="*/ 199945 h 311673"/>
              <a:gd name="csX151" fmla="*/ 47313 w 263999"/>
              <a:gd name="csY151" fmla="*/ 281214 h 311673"/>
              <a:gd name="csX152" fmla="*/ 49687 w 263999"/>
              <a:gd name="csY152" fmla="*/ 282896 h 311673"/>
              <a:gd name="csX153" fmla="*/ 51313 w 263999"/>
              <a:gd name="csY153" fmla="*/ 280524 h 311673"/>
              <a:gd name="csX154" fmla="*/ 48996 w 263999"/>
              <a:gd name="csY154" fmla="*/ 278884 h 311673"/>
              <a:gd name="csX155" fmla="*/ 47299 w 263999"/>
              <a:gd name="csY155" fmla="*/ 281214 h 311673"/>
              <a:gd name="csX156" fmla="*/ 185183 w 263999"/>
              <a:gd name="csY156" fmla="*/ 10412 h 311673"/>
              <a:gd name="csX157" fmla="*/ 185931 w 263999"/>
              <a:gd name="csY157" fmla="*/ 13188 h 311673"/>
              <a:gd name="csX158" fmla="*/ 188707 w 263999"/>
              <a:gd name="csY158" fmla="*/ 12455 h 311673"/>
              <a:gd name="csX159" fmla="*/ 187988 w 263999"/>
              <a:gd name="csY159" fmla="*/ 9664 h 311673"/>
              <a:gd name="csX160" fmla="*/ 185183 w 263999"/>
              <a:gd name="csY160" fmla="*/ 10412 h 311673"/>
              <a:gd name="csX161" fmla="*/ 202114 w 263999"/>
              <a:gd name="csY161" fmla="*/ 6357 h 311673"/>
              <a:gd name="csX162" fmla="*/ 202704 w 263999"/>
              <a:gd name="csY162" fmla="*/ 9176 h 311673"/>
              <a:gd name="csX163" fmla="*/ 205523 w 263999"/>
              <a:gd name="csY163" fmla="*/ 8600 h 311673"/>
              <a:gd name="csX164" fmla="*/ 204962 w 263999"/>
              <a:gd name="csY164" fmla="*/ 5781 h 311673"/>
              <a:gd name="csX165" fmla="*/ 202114 w 263999"/>
              <a:gd name="csY165" fmla="*/ 6357 h 311673"/>
              <a:gd name="csX166" fmla="*/ 193612 w 263999"/>
              <a:gd name="csY166" fmla="*/ 8255 h 311673"/>
              <a:gd name="csX167" fmla="*/ 194288 w 263999"/>
              <a:gd name="csY167" fmla="*/ 11060 h 311673"/>
              <a:gd name="csX168" fmla="*/ 197094 w 263999"/>
              <a:gd name="csY168" fmla="*/ 10398 h 311673"/>
              <a:gd name="csX169" fmla="*/ 196446 w 263999"/>
              <a:gd name="csY169" fmla="*/ 7593 h 311673"/>
              <a:gd name="csX170" fmla="*/ 193612 w 263999"/>
              <a:gd name="csY170" fmla="*/ 8255 h 311673"/>
              <a:gd name="csX171" fmla="*/ 176810 w 263999"/>
              <a:gd name="csY171" fmla="*/ 12800 h 311673"/>
              <a:gd name="csX172" fmla="*/ 177645 w 263999"/>
              <a:gd name="csY172" fmla="*/ 15561 h 311673"/>
              <a:gd name="csX173" fmla="*/ 180407 w 263999"/>
              <a:gd name="csY173" fmla="*/ 14741 h 311673"/>
              <a:gd name="csX174" fmla="*/ 179601 w 263999"/>
              <a:gd name="csY174" fmla="*/ 11980 h 311673"/>
              <a:gd name="csX175" fmla="*/ 176825 w 263999"/>
              <a:gd name="csY175" fmla="*/ 12800 h 311673"/>
              <a:gd name="csX176" fmla="*/ 152183 w 263999"/>
              <a:gd name="csY176" fmla="*/ 21428 h 311673"/>
              <a:gd name="csX177" fmla="*/ 153247 w 263999"/>
              <a:gd name="csY177" fmla="*/ 24103 h 311673"/>
              <a:gd name="csX178" fmla="*/ 155923 w 263999"/>
              <a:gd name="csY178" fmla="*/ 23053 h 311673"/>
              <a:gd name="csX179" fmla="*/ 154887 w 263999"/>
              <a:gd name="csY179" fmla="*/ 20364 h 311673"/>
              <a:gd name="csX180" fmla="*/ 152183 w 263999"/>
              <a:gd name="csY180" fmla="*/ 21428 h 311673"/>
              <a:gd name="csX181" fmla="*/ 160310 w 263999"/>
              <a:gd name="csY181" fmla="*/ 18307 h 311673"/>
              <a:gd name="csX182" fmla="*/ 161303 w 263999"/>
              <a:gd name="csY182" fmla="*/ 21011 h 311673"/>
              <a:gd name="csX183" fmla="*/ 164007 w 263999"/>
              <a:gd name="csY183" fmla="*/ 20034 h 311673"/>
              <a:gd name="csX184" fmla="*/ 163043 w 263999"/>
              <a:gd name="csY184" fmla="*/ 17330 h 311673"/>
              <a:gd name="csX185" fmla="*/ 160310 w 263999"/>
              <a:gd name="csY185" fmla="*/ 18307 h 311673"/>
              <a:gd name="csX186" fmla="*/ 168524 w 263999"/>
              <a:gd name="csY186" fmla="*/ 15431 h 311673"/>
              <a:gd name="csX187" fmla="*/ 169431 w 263999"/>
              <a:gd name="csY187" fmla="*/ 18164 h 311673"/>
              <a:gd name="csX188" fmla="*/ 172164 w 263999"/>
              <a:gd name="csY188" fmla="*/ 17272 h 311673"/>
              <a:gd name="csX189" fmla="*/ 171272 w 263999"/>
              <a:gd name="csY189" fmla="*/ 14540 h 311673"/>
              <a:gd name="csX190" fmla="*/ 168510 w 263999"/>
              <a:gd name="csY190" fmla="*/ 15446 h 311673"/>
              <a:gd name="csX191" fmla="*/ 210659 w 263999"/>
              <a:gd name="csY191" fmla="*/ 4703 h 311673"/>
              <a:gd name="csX192" fmla="*/ 211177 w 263999"/>
              <a:gd name="csY192" fmla="*/ 7536 h 311673"/>
              <a:gd name="csX193" fmla="*/ 214011 w 263999"/>
              <a:gd name="csY193" fmla="*/ 7047 h 311673"/>
              <a:gd name="csX194" fmla="*/ 213536 w 263999"/>
              <a:gd name="csY194" fmla="*/ 4214 h 311673"/>
              <a:gd name="csX195" fmla="*/ 210673 w 263999"/>
              <a:gd name="csY195" fmla="*/ 4717 h 311673"/>
              <a:gd name="csX196" fmla="*/ 253873 w 263999"/>
              <a:gd name="csY196" fmla="*/ 173 h 311673"/>
              <a:gd name="csX197" fmla="*/ 253973 w 263999"/>
              <a:gd name="csY197" fmla="*/ 3049 h 311673"/>
              <a:gd name="csX198" fmla="*/ 256836 w 263999"/>
              <a:gd name="csY198" fmla="*/ 2963 h 311673"/>
              <a:gd name="csX199" fmla="*/ 256764 w 263999"/>
              <a:gd name="csY199" fmla="*/ 86 h 311673"/>
              <a:gd name="csX200" fmla="*/ 253873 w 263999"/>
              <a:gd name="csY200" fmla="*/ 173 h 311673"/>
              <a:gd name="csX201" fmla="*/ 245198 w 263999"/>
              <a:gd name="csY201" fmla="*/ 575 h 311673"/>
              <a:gd name="csX202" fmla="*/ 245371 w 263999"/>
              <a:gd name="csY202" fmla="*/ 3452 h 311673"/>
              <a:gd name="csX203" fmla="*/ 248233 w 263999"/>
              <a:gd name="csY203" fmla="*/ 3293 h 311673"/>
              <a:gd name="csX204" fmla="*/ 248075 w 263999"/>
              <a:gd name="csY204" fmla="*/ 417 h 311673"/>
              <a:gd name="csX205" fmla="*/ 245184 w 263999"/>
              <a:gd name="csY205" fmla="*/ 590 h 311673"/>
              <a:gd name="csX206" fmla="*/ 262547 w 263999"/>
              <a:gd name="csY206" fmla="*/ 0 h 311673"/>
              <a:gd name="csX207" fmla="*/ 262547 w 263999"/>
              <a:gd name="csY207" fmla="*/ 2876 h 311673"/>
              <a:gd name="csX208" fmla="*/ 264000 w 263999"/>
              <a:gd name="csY208" fmla="*/ 2876 h 311673"/>
              <a:gd name="csX209" fmla="*/ 264000 w 263999"/>
              <a:gd name="csY209" fmla="*/ 0 h 311673"/>
              <a:gd name="csX210" fmla="*/ 262547 w 263999"/>
              <a:gd name="csY210" fmla="*/ 0 h 311673"/>
              <a:gd name="csX211" fmla="*/ 227907 w 263999"/>
              <a:gd name="csY211" fmla="*/ 2143 h 311673"/>
              <a:gd name="csX212" fmla="*/ 228252 w 263999"/>
              <a:gd name="csY212" fmla="*/ 5005 h 311673"/>
              <a:gd name="csX213" fmla="*/ 231101 w 263999"/>
              <a:gd name="csY213" fmla="*/ 4674 h 311673"/>
              <a:gd name="csX214" fmla="*/ 230784 w 263999"/>
              <a:gd name="csY214" fmla="*/ 1812 h 311673"/>
              <a:gd name="csX215" fmla="*/ 227907 w 263999"/>
              <a:gd name="csY215" fmla="*/ 2143 h 311673"/>
              <a:gd name="csX216" fmla="*/ 219261 w 263999"/>
              <a:gd name="csY216" fmla="*/ 3293 h 311673"/>
              <a:gd name="csX217" fmla="*/ 219679 w 263999"/>
              <a:gd name="csY217" fmla="*/ 6141 h 311673"/>
              <a:gd name="csX218" fmla="*/ 222527 w 263999"/>
              <a:gd name="csY218" fmla="*/ 5724 h 311673"/>
              <a:gd name="csX219" fmla="*/ 222124 w 263999"/>
              <a:gd name="csY219" fmla="*/ 2876 h 311673"/>
              <a:gd name="csX220" fmla="*/ 219247 w 263999"/>
              <a:gd name="csY220" fmla="*/ 3293 h 311673"/>
              <a:gd name="csX221" fmla="*/ 236538 w 263999"/>
              <a:gd name="csY221" fmla="*/ 1237 h 311673"/>
              <a:gd name="csX222" fmla="*/ 236797 w 263999"/>
              <a:gd name="csY222" fmla="*/ 4099 h 311673"/>
              <a:gd name="csX223" fmla="*/ 239660 w 263999"/>
              <a:gd name="csY223" fmla="*/ 3854 h 311673"/>
              <a:gd name="csX224" fmla="*/ 239430 w 263999"/>
              <a:gd name="csY224" fmla="*/ 993 h 311673"/>
              <a:gd name="csX225" fmla="*/ 236538 w 263999"/>
              <a:gd name="csY225" fmla="*/ 1237 h 311673"/>
              <a:gd name="csX226" fmla="*/ 144156 w 263999"/>
              <a:gd name="csY226" fmla="*/ 24779 h 311673"/>
              <a:gd name="csX227" fmla="*/ 145292 w 263999"/>
              <a:gd name="csY227" fmla="*/ 27425 h 311673"/>
              <a:gd name="csX228" fmla="*/ 147939 w 263999"/>
              <a:gd name="csY228" fmla="*/ 26289 h 311673"/>
              <a:gd name="csX229" fmla="*/ 146817 w 263999"/>
              <a:gd name="csY229" fmla="*/ 23643 h 311673"/>
              <a:gd name="csX230" fmla="*/ 144156 w 263999"/>
              <a:gd name="csY230" fmla="*/ 24779 h 311673"/>
              <a:gd name="csX231" fmla="*/ 62202 w 263999"/>
              <a:gd name="csY231" fmla="*/ 290346 h 311673"/>
              <a:gd name="csX232" fmla="*/ 64820 w 263999"/>
              <a:gd name="csY232" fmla="*/ 291640 h 311673"/>
              <a:gd name="csX233" fmla="*/ 66057 w 263999"/>
              <a:gd name="csY233" fmla="*/ 289052 h 311673"/>
              <a:gd name="csX234" fmla="*/ 63511 w 263999"/>
              <a:gd name="csY234" fmla="*/ 287786 h 311673"/>
              <a:gd name="csX235" fmla="*/ 62202 w 263999"/>
              <a:gd name="csY235" fmla="*/ 290346 h 311673"/>
              <a:gd name="csX236" fmla="*/ 78371 w 263999"/>
              <a:gd name="csY236" fmla="*/ 297033 h 311673"/>
              <a:gd name="csX237" fmla="*/ 81162 w 263999"/>
              <a:gd name="csY237" fmla="*/ 297896 h 311673"/>
              <a:gd name="csX238" fmla="*/ 81982 w 263999"/>
              <a:gd name="csY238" fmla="*/ 295135 h 311673"/>
              <a:gd name="csX239" fmla="*/ 79263 w 263999"/>
              <a:gd name="csY239" fmla="*/ 294301 h 311673"/>
              <a:gd name="csX240" fmla="*/ 78371 w 263999"/>
              <a:gd name="csY240" fmla="*/ 297033 h 311673"/>
              <a:gd name="csX241" fmla="*/ 81277 w 263999"/>
              <a:gd name="csY241" fmla="*/ 65335 h 311673"/>
              <a:gd name="csX242" fmla="*/ 79508 w 263999"/>
              <a:gd name="csY242" fmla="*/ 63063 h 311673"/>
              <a:gd name="csX243" fmla="*/ 77221 w 263999"/>
              <a:gd name="csY243" fmla="*/ 64846 h 311673"/>
              <a:gd name="csX244" fmla="*/ 79004 w 263999"/>
              <a:gd name="csY244" fmla="*/ 67104 h 311673"/>
              <a:gd name="csX245" fmla="*/ 81263 w 263999"/>
              <a:gd name="csY245" fmla="*/ 65335 h 311673"/>
              <a:gd name="csX246" fmla="*/ 86456 w 263999"/>
              <a:gd name="csY246" fmla="*/ 57842 h 311673"/>
              <a:gd name="csX247" fmla="*/ 84125 w 263999"/>
              <a:gd name="csY247" fmla="*/ 59568 h 311673"/>
              <a:gd name="csX248" fmla="*/ 85852 w 263999"/>
              <a:gd name="csY248" fmla="*/ 61869 h 311673"/>
              <a:gd name="csX249" fmla="*/ 88153 w 263999"/>
              <a:gd name="csY249" fmla="*/ 60172 h 311673"/>
              <a:gd name="csX250" fmla="*/ 86456 w 263999"/>
              <a:gd name="csY250" fmla="*/ 57842 h 311673"/>
              <a:gd name="csX251" fmla="*/ 63928 w 263999"/>
              <a:gd name="csY251" fmla="*/ 76006 h 311673"/>
              <a:gd name="csX252" fmla="*/ 65842 w 263999"/>
              <a:gd name="csY252" fmla="*/ 78163 h 311673"/>
              <a:gd name="csX253" fmla="*/ 68000 w 263999"/>
              <a:gd name="csY253" fmla="*/ 76265 h 311673"/>
              <a:gd name="csX254" fmla="*/ 66115 w 263999"/>
              <a:gd name="csY254" fmla="*/ 74093 h 311673"/>
              <a:gd name="csX255" fmla="*/ 63943 w 263999"/>
              <a:gd name="csY255" fmla="*/ 76006 h 311673"/>
              <a:gd name="csX256" fmla="*/ 70503 w 263999"/>
              <a:gd name="csY256" fmla="*/ 70325 h 311673"/>
              <a:gd name="csX257" fmla="*/ 72358 w 263999"/>
              <a:gd name="csY257" fmla="*/ 72526 h 311673"/>
              <a:gd name="csX258" fmla="*/ 74559 w 263999"/>
              <a:gd name="csY258" fmla="*/ 70699 h 311673"/>
              <a:gd name="csX259" fmla="*/ 72732 w 263999"/>
              <a:gd name="csY259" fmla="*/ 68484 h 311673"/>
              <a:gd name="csX260" fmla="*/ 70503 w 263999"/>
              <a:gd name="csY260" fmla="*/ 70340 h 311673"/>
              <a:gd name="csX261" fmla="*/ 86787 w 263999"/>
              <a:gd name="csY261" fmla="*/ 299407 h 311673"/>
              <a:gd name="csX262" fmla="*/ 89635 w 263999"/>
              <a:gd name="csY262" fmla="*/ 300054 h 311673"/>
              <a:gd name="csX263" fmla="*/ 90239 w 263999"/>
              <a:gd name="csY263" fmla="*/ 297235 h 311673"/>
              <a:gd name="csX264" fmla="*/ 87463 w 263999"/>
              <a:gd name="csY264" fmla="*/ 296602 h 311673"/>
              <a:gd name="csX265" fmla="*/ 86787 w 263999"/>
              <a:gd name="csY265" fmla="*/ 299407 h 311673"/>
              <a:gd name="csX266" fmla="*/ 136229 w 263999"/>
              <a:gd name="csY266" fmla="*/ 28346 h 311673"/>
              <a:gd name="csX267" fmla="*/ 137452 w 263999"/>
              <a:gd name="csY267" fmla="*/ 30949 h 311673"/>
              <a:gd name="csX268" fmla="*/ 140056 w 263999"/>
              <a:gd name="csY268" fmla="*/ 29741 h 311673"/>
              <a:gd name="csX269" fmla="*/ 138862 w 263999"/>
              <a:gd name="csY269" fmla="*/ 27123 h 311673"/>
              <a:gd name="csX270" fmla="*/ 136229 w 263999"/>
              <a:gd name="csY270" fmla="*/ 28346 h 311673"/>
              <a:gd name="csX271" fmla="*/ 70157 w 263999"/>
              <a:gd name="csY271" fmla="*/ 294014 h 311673"/>
              <a:gd name="csX272" fmla="*/ 72862 w 263999"/>
              <a:gd name="csY272" fmla="*/ 295092 h 311673"/>
              <a:gd name="csX273" fmla="*/ 73897 w 263999"/>
              <a:gd name="csY273" fmla="*/ 292403 h 311673"/>
              <a:gd name="csX274" fmla="*/ 71265 w 263999"/>
              <a:gd name="csY274" fmla="*/ 291353 h 311673"/>
              <a:gd name="csX275" fmla="*/ 70157 w 263999"/>
              <a:gd name="csY275" fmla="*/ 294014 h 311673"/>
              <a:gd name="csX276" fmla="*/ 120707 w 263999"/>
              <a:gd name="csY276" fmla="*/ 36184 h 311673"/>
              <a:gd name="csX277" fmla="*/ 122074 w 263999"/>
              <a:gd name="csY277" fmla="*/ 38715 h 311673"/>
              <a:gd name="csX278" fmla="*/ 124606 w 263999"/>
              <a:gd name="csY278" fmla="*/ 37363 h 311673"/>
              <a:gd name="csX279" fmla="*/ 123254 w 263999"/>
              <a:gd name="csY279" fmla="*/ 34817 h 311673"/>
              <a:gd name="csX280" fmla="*/ 120693 w 263999"/>
              <a:gd name="csY280" fmla="*/ 36184 h 311673"/>
              <a:gd name="csX281" fmla="*/ 128418 w 263999"/>
              <a:gd name="csY281" fmla="*/ 32157 h 311673"/>
              <a:gd name="csX282" fmla="*/ 129713 w 263999"/>
              <a:gd name="csY282" fmla="*/ 34731 h 311673"/>
              <a:gd name="csX283" fmla="*/ 132288 w 263999"/>
              <a:gd name="csY283" fmla="*/ 33451 h 311673"/>
              <a:gd name="csX284" fmla="*/ 131022 w 263999"/>
              <a:gd name="csY284" fmla="*/ 30877 h 311673"/>
              <a:gd name="csX285" fmla="*/ 128432 w 263999"/>
              <a:gd name="csY285" fmla="*/ 32171 h 311673"/>
              <a:gd name="csX286" fmla="*/ 91160 w 263999"/>
              <a:gd name="csY286" fmla="*/ 54463 h 311673"/>
              <a:gd name="csX287" fmla="*/ 92814 w 263999"/>
              <a:gd name="csY287" fmla="*/ 56821 h 311673"/>
              <a:gd name="csX288" fmla="*/ 95173 w 263999"/>
              <a:gd name="csY288" fmla="*/ 55182 h 311673"/>
              <a:gd name="csX289" fmla="*/ 93548 w 263999"/>
              <a:gd name="csY289" fmla="*/ 52808 h 311673"/>
              <a:gd name="csX290" fmla="*/ 91174 w 263999"/>
              <a:gd name="csY290" fmla="*/ 54463 h 311673"/>
              <a:gd name="csX291" fmla="*/ 98338 w 263999"/>
              <a:gd name="csY291" fmla="*/ 49573 h 311673"/>
              <a:gd name="csX292" fmla="*/ 99921 w 263999"/>
              <a:gd name="csY292" fmla="*/ 51975 h 311673"/>
              <a:gd name="csX293" fmla="*/ 102323 w 263999"/>
              <a:gd name="csY293" fmla="*/ 50407 h 311673"/>
              <a:gd name="csX294" fmla="*/ 100769 w 263999"/>
              <a:gd name="csY294" fmla="*/ 47991 h 311673"/>
              <a:gd name="csX295" fmla="*/ 98338 w 263999"/>
              <a:gd name="csY295" fmla="*/ 49573 h 311673"/>
              <a:gd name="csX296" fmla="*/ 95375 w 263999"/>
              <a:gd name="csY296" fmla="*/ 301118 h 311673"/>
              <a:gd name="csX297" fmla="*/ 98252 w 263999"/>
              <a:gd name="csY297" fmla="*/ 301549 h 311673"/>
              <a:gd name="csX298" fmla="*/ 98640 w 263999"/>
              <a:gd name="csY298" fmla="*/ 298702 h 311673"/>
              <a:gd name="csX299" fmla="*/ 95821 w 263999"/>
              <a:gd name="csY299" fmla="*/ 298285 h 311673"/>
              <a:gd name="csX300" fmla="*/ 95360 w 263999"/>
              <a:gd name="csY300" fmla="*/ 301118 h 311673"/>
              <a:gd name="csX301" fmla="*/ 114105 w 263999"/>
              <a:gd name="csY301" fmla="*/ 290648 h 311673"/>
              <a:gd name="csX302" fmla="*/ 103589 w 263999"/>
              <a:gd name="csY302" fmla="*/ 301161 h 311673"/>
              <a:gd name="csX303" fmla="*/ 114105 w 263999"/>
              <a:gd name="csY303" fmla="*/ 311674 h 311673"/>
              <a:gd name="csX304" fmla="*/ 124620 w 263999"/>
              <a:gd name="csY304" fmla="*/ 301161 h 311673"/>
              <a:gd name="csX305" fmla="*/ 114105 w 263999"/>
              <a:gd name="csY305" fmla="*/ 290648 h 311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</a:cxnLst>
            <a:rect l="l" t="t" r="r" b="b"/>
            <a:pathLst>
              <a:path w="263999" h="311673">
                <a:moveTo>
                  <a:pt x="30267" y="261598"/>
                </a:moveTo>
                <a:cubicBezTo>
                  <a:pt x="30885" y="262317"/>
                  <a:pt x="31518" y="263022"/>
                  <a:pt x="32151" y="263726"/>
                </a:cubicBezTo>
                <a:lnTo>
                  <a:pt x="30022" y="265653"/>
                </a:lnTo>
                <a:cubicBezTo>
                  <a:pt x="29375" y="264934"/>
                  <a:pt x="28728" y="264201"/>
                  <a:pt x="28095" y="263467"/>
                </a:cubicBezTo>
                <a:lnTo>
                  <a:pt x="30267" y="261598"/>
                </a:lnTo>
                <a:close/>
                <a:moveTo>
                  <a:pt x="28152" y="113786"/>
                </a:moveTo>
                <a:lnTo>
                  <a:pt x="30396" y="115583"/>
                </a:lnTo>
                <a:cubicBezTo>
                  <a:pt x="30986" y="114836"/>
                  <a:pt x="31590" y="114088"/>
                  <a:pt x="32194" y="113354"/>
                </a:cubicBezTo>
                <a:lnTo>
                  <a:pt x="29965" y="111542"/>
                </a:lnTo>
                <a:cubicBezTo>
                  <a:pt x="29360" y="112290"/>
                  <a:pt x="28756" y="113038"/>
                  <a:pt x="28152" y="113800"/>
                </a:cubicBezTo>
                <a:close/>
                <a:moveTo>
                  <a:pt x="22873" y="120603"/>
                </a:moveTo>
                <a:lnTo>
                  <a:pt x="25117" y="122400"/>
                </a:lnTo>
                <a:lnTo>
                  <a:pt x="25203" y="122285"/>
                </a:lnTo>
                <a:cubicBezTo>
                  <a:pt x="25764" y="121552"/>
                  <a:pt x="26311" y="120818"/>
                  <a:pt x="26872" y="120085"/>
                </a:cubicBezTo>
                <a:lnTo>
                  <a:pt x="24585" y="118345"/>
                </a:lnTo>
                <a:cubicBezTo>
                  <a:pt x="24024" y="119078"/>
                  <a:pt x="23448" y="119826"/>
                  <a:pt x="22873" y="120617"/>
                </a:cubicBezTo>
                <a:close/>
                <a:moveTo>
                  <a:pt x="22628" y="256650"/>
                </a:moveTo>
                <a:cubicBezTo>
                  <a:pt x="23204" y="257427"/>
                  <a:pt x="23793" y="258204"/>
                  <a:pt x="24383" y="258980"/>
                </a:cubicBezTo>
                <a:lnTo>
                  <a:pt x="26656" y="257211"/>
                </a:lnTo>
                <a:cubicBezTo>
                  <a:pt x="26081" y="256464"/>
                  <a:pt x="25505" y="255716"/>
                  <a:pt x="24944" y="254953"/>
                </a:cubicBezTo>
                <a:lnTo>
                  <a:pt x="22628" y="256665"/>
                </a:lnTo>
                <a:close/>
                <a:moveTo>
                  <a:pt x="17852" y="127836"/>
                </a:moveTo>
                <a:lnTo>
                  <a:pt x="20269" y="129389"/>
                </a:lnTo>
                <a:cubicBezTo>
                  <a:pt x="20772" y="128599"/>
                  <a:pt x="21305" y="127808"/>
                  <a:pt x="21837" y="127017"/>
                </a:cubicBezTo>
                <a:lnTo>
                  <a:pt x="19449" y="125406"/>
                </a:lnTo>
                <a:cubicBezTo>
                  <a:pt x="18902" y="126211"/>
                  <a:pt x="18370" y="127031"/>
                  <a:pt x="17838" y="127836"/>
                </a:cubicBezTo>
                <a:close/>
                <a:moveTo>
                  <a:pt x="37718" y="106739"/>
                </a:moveTo>
                <a:lnTo>
                  <a:pt x="35532" y="104869"/>
                </a:lnTo>
                <a:cubicBezTo>
                  <a:pt x="34899" y="105603"/>
                  <a:pt x="34280" y="106336"/>
                  <a:pt x="33662" y="107070"/>
                </a:cubicBezTo>
                <a:lnTo>
                  <a:pt x="35863" y="108925"/>
                </a:lnTo>
                <a:cubicBezTo>
                  <a:pt x="36481" y="108191"/>
                  <a:pt x="37100" y="107472"/>
                  <a:pt x="37718" y="106739"/>
                </a:cubicBezTo>
                <a:close/>
                <a:moveTo>
                  <a:pt x="17708" y="249417"/>
                </a:moveTo>
                <a:cubicBezTo>
                  <a:pt x="18226" y="250236"/>
                  <a:pt x="18758" y="251056"/>
                  <a:pt x="19291" y="251862"/>
                </a:cubicBezTo>
                <a:lnTo>
                  <a:pt x="21693" y="250265"/>
                </a:lnTo>
                <a:cubicBezTo>
                  <a:pt x="21175" y="249474"/>
                  <a:pt x="20657" y="248683"/>
                  <a:pt x="20154" y="247878"/>
                </a:cubicBezTo>
                <a:lnTo>
                  <a:pt x="17723" y="249402"/>
                </a:lnTo>
                <a:close/>
                <a:moveTo>
                  <a:pt x="53341" y="85871"/>
                </a:moveTo>
                <a:cubicBezTo>
                  <a:pt x="52650" y="86547"/>
                  <a:pt x="51960" y="87223"/>
                  <a:pt x="51284" y="87899"/>
                </a:cubicBezTo>
                <a:lnTo>
                  <a:pt x="53312" y="89941"/>
                </a:lnTo>
                <a:cubicBezTo>
                  <a:pt x="53988" y="89265"/>
                  <a:pt x="54664" y="88590"/>
                  <a:pt x="55355" y="87928"/>
                </a:cubicBezTo>
                <a:lnTo>
                  <a:pt x="53341" y="85871"/>
                </a:lnTo>
                <a:close/>
                <a:moveTo>
                  <a:pt x="13407" y="135358"/>
                </a:moveTo>
                <a:lnTo>
                  <a:pt x="15939" y="136724"/>
                </a:lnTo>
                <a:cubicBezTo>
                  <a:pt x="16385" y="135890"/>
                  <a:pt x="16845" y="135070"/>
                  <a:pt x="17320" y="134236"/>
                </a:cubicBezTo>
                <a:lnTo>
                  <a:pt x="14831" y="132798"/>
                </a:lnTo>
                <a:cubicBezTo>
                  <a:pt x="14342" y="133647"/>
                  <a:pt x="13867" y="134495"/>
                  <a:pt x="13407" y="135343"/>
                </a:cubicBezTo>
                <a:close/>
                <a:moveTo>
                  <a:pt x="54578" y="286075"/>
                </a:moveTo>
                <a:cubicBezTo>
                  <a:pt x="55412" y="286578"/>
                  <a:pt x="56247" y="287082"/>
                  <a:pt x="57081" y="287570"/>
                </a:cubicBezTo>
                <a:lnTo>
                  <a:pt x="58520" y="285082"/>
                </a:lnTo>
                <a:cubicBezTo>
                  <a:pt x="57700" y="284608"/>
                  <a:pt x="56880" y="284119"/>
                  <a:pt x="56074" y="283630"/>
                </a:cubicBezTo>
                <a:lnTo>
                  <a:pt x="54564" y="286089"/>
                </a:lnTo>
                <a:close/>
                <a:moveTo>
                  <a:pt x="34036" y="269881"/>
                </a:moveTo>
                <a:cubicBezTo>
                  <a:pt x="34726" y="270557"/>
                  <a:pt x="35417" y="271233"/>
                  <a:pt x="36122" y="271909"/>
                </a:cubicBezTo>
                <a:lnTo>
                  <a:pt x="38107" y="269824"/>
                </a:lnTo>
                <a:cubicBezTo>
                  <a:pt x="37416" y="269177"/>
                  <a:pt x="36740" y="268515"/>
                  <a:pt x="36064" y="267839"/>
                </a:cubicBezTo>
                <a:lnTo>
                  <a:pt x="34036" y="269881"/>
                </a:lnTo>
                <a:close/>
                <a:moveTo>
                  <a:pt x="43415" y="100310"/>
                </a:moveTo>
                <a:lnTo>
                  <a:pt x="41286" y="98369"/>
                </a:lnTo>
                <a:cubicBezTo>
                  <a:pt x="40639" y="99088"/>
                  <a:pt x="39991" y="99793"/>
                  <a:pt x="39344" y="100512"/>
                </a:cubicBezTo>
                <a:lnTo>
                  <a:pt x="41487" y="102424"/>
                </a:lnTo>
                <a:cubicBezTo>
                  <a:pt x="42120" y="101705"/>
                  <a:pt x="42768" y="101001"/>
                  <a:pt x="43401" y="100296"/>
                </a:cubicBezTo>
                <a:close/>
                <a:moveTo>
                  <a:pt x="49299" y="94040"/>
                </a:moveTo>
                <a:lnTo>
                  <a:pt x="47227" y="92041"/>
                </a:lnTo>
                <a:cubicBezTo>
                  <a:pt x="46551" y="92731"/>
                  <a:pt x="45889" y="93436"/>
                  <a:pt x="45228" y="94127"/>
                </a:cubicBezTo>
                <a:lnTo>
                  <a:pt x="47313" y="96111"/>
                </a:lnTo>
                <a:cubicBezTo>
                  <a:pt x="47975" y="95421"/>
                  <a:pt x="48637" y="94730"/>
                  <a:pt x="49299" y="94040"/>
                </a:cubicBezTo>
                <a:close/>
                <a:moveTo>
                  <a:pt x="40452" y="275806"/>
                </a:moveTo>
                <a:cubicBezTo>
                  <a:pt x="41185" y="276439"/>
                  <a:pt x="41933" y="277058"/>
                  <a:pt x="42681" y="277662"/>
                </a:cubicBezTo>
                <a:lnTo>
                  <a:pt x="44494" y="275433"/>
                </a:lnTo>
                <a:cubicBezTo>
                  <a:pt x="43760" y="274843"/>
                  <a:pt x="43027" y="274239"/>
                  <a:pt x="42307" y="273620"/>
                </a:cubicBezTo>
                <a:lnTo>
                  <a:pt x="40437" y="275806"/>
                </a:lnTo>
                <a:close/>
                <a:moveTo>
                  <a:pt x="5164" y="165990"/>
                </a:moveTo>
                <a:lnTo>
                  <a:pt x="2345" y="165400"/>
                </a:lnTo>
                <a:cubicBezTo>
                  <a:pt x="2143" y="166350"/>
                  <a:pt x="1956" y="167313"/>
                  <a:pt x="1784" y="168262"/>
                </a:cubicBezTo>
                <a:lnTo>
                  <a:pt x="4618" y="168780"/>
                </a:lnTo>
                <a:cubicBezTo>
                  <a:pt x="4790" y="167845"/>
                  <a:pt x="4977" y="166925"/>
                  <a:pt x="5164" y="165990"/>
                </a:cubicBezTo>
                <a:close/>
                <a:moveTo>
                  <a:pt x="7265" y="157721"/>
                </a:moveTo>
                <a:lnTo>
                  <a:pt x="4503" y="156901"/>
                </a:lnTo>
                <a:cubicBezTo>
                  <a:pt x="4229" y="157836"/>
                  <a:pt x="3956" y="158771"/>
                  <a:pt x="3711" y="159720"/>
                </a:cubicBezTo>
                <a:lnTo>
                  <a:pt x="6488" y="160468"/>
                </a:lnTo>
                <a:cubicBezTo>
                  <a:pt x="6732" y="159547"/>
                  <a:pt x="6991" y="158641"/>
                  <a:pt x="7265" y="157721"/>
                </a:cubicBezTo>
                <a:close/>
                <a:moveTo>
                  <a:pt x="3740" y="174403"/>
                </a:moveTo>
                <a:lnTo>
                  <a:pt x="892" y="174029"/>
                </a:lnTo>
                <a:cubicBezTo>
                  <a:pt x="762" y="174993"/>
                  <a:pt x="662" y="175971"/>
                  <a:pt x="561" y="176934"/>
                </a:cubicBezTo>
                <a:lnTo>
                  <a:pt x="3424" y="177222"/>
                </a:lnTo>
                <a:cubicBezTo>
                  <a:pt x="3524" y="176287"/>
                  <a:pt x="3625" y="175338"/>
                  <a:pt x="3755" y="174403"/>
                </a:cubicBezTo>
                <a:close/>
                <a:moveTo>
                  <a:pt x="9998" y="149638"/>
                </a:moveTo>
                <a:lnTo>
                  <a:pt x="7308" y="148603"/>
                </a:lnTo>
                <a:cubicBezTo>
                  <a:pt x="6963" y="149509"/>
                  <a:pt x="6617" y="150430"/>
                  <a:pt x="6301" y="151350"/>
                </a:cubicBezTo>
                <a:lnTo>
                  <a:pt x="9020" y="152314"/>
                </a:lnTo>
                <a:cubicBezTo>
                  <a:pt x="9336" y="151422"/>
                  <a:pt x="9667" y="150530"/>
                  <a:pt x="9998" y="149638"/>
                </a:cubicBezTo>
                <a:close/>
                <a:moveTo>
                  <a:pt x="57513" y="81874"/>
                </a:moveTo>
                <a:lnTo>
                  <a:pt x="59483" y="83973"/>
                </a:lnTo>
                <a:cubicBezTo>
                  <a:pt x="60174" y="83312"/>
                  <a:pt x="60879" y="82664"/>
                  <a:pt x="61584" y="82017"/>
                </a:cubicBezTo>
                <a:lnTo>
                  <a:pt x="59627" y="79903"/>
                </a:lnTo>
                <a:cubicBezTo>
                  <a:pt x="58922" y="80565"/>
                  <a:pt x="58217" y="81212"/>
                  <a:pt x="57513" y="81874"/>
                </a:cubicBezTo>
                <a:close/>
                <a:moveTo>
                  <a:pt x="117054" y="41490"/>
                </a:moveTo>
                <a:lnTo>
                  <a:pt x="115629" y="38988"/>
                </a:lnTo>
                <a:cubicBezTo>
                  <a:pt x="114795" y="39463"/>
                  <a:pt x="113946" y="39952"/>
                  <a:pt x="113112" y="40426"/>
                </a:cubicBezTo>
                <a:lnTo>
                  <a:pt x="114550" y="42914"/>
                </a:lnTo>
                <a:cubicBezTo>
                  <a:pt x="115385" y="42440"/>
                  <a:pt x="116205" y="41965"/>
                  <a:pt x="117039" y="41490"/>
                </a:cubicBezTo>
                <a:close/>
                <a:moveTo>
                  <a:pt x="13364" y="141801"/>
                </a:moveTo>
                <a:lnTo>
                  <a:pt x="10760" y="140564"/>
                </a:lnTo>
                <a:cubicBezTo>
                  <a:pt x="10343" y="141441"/>
                  <a:pt x="9940" y="142333"/>
                  <a:pt x="9537" y="143210"/>
                </a:cubicBezTo>
                <a:lnTo>
                  <a:pt x="12170" y="144375"/>
                </a:lnTo>
                <a:cubicBezTo>
                  <a:pt x="12558" y="143512"/>
                  <a:pt x="12947" y="142649"/>
                  <a:pt x="13364" y="141801"/>
                </a:cubicBezTo>
                <a:close/>
                <a:moveTo>
                  <a:pt x="109631" y="45848"/>
                </a:moveTo>
                <a:lnTo>
                  <a:pt x="108135" y="43389"/>
                </a:lnTo>
                <a:cubicBezTo>
                  <a:pt x="107315" y="43892"/>
                  <a:pt x="106480" y="44396"/>
                  <a:pt x="105660" y="44899"/>
                </a:cubicBezTo>
                <a:lnTo>
                  <a:pt x="107171" y="47344"/>
                </a:lnTo>
                <a:cubicBezTo>
                  <a:pt x="107991" y="46840"/>
                  <a:pt x="108796" y="46337"/>
                  <a:pt x="109616" y="45848"/>
                </a:cubicBezTo>
                <a:close/>
                <a:moveTo>
                  <a:pt x="9092" y="224868"/>
                </a:moveTo>
                <a:lnTo>
                  <a:pt x="6373" y="225817"/>
                </a:lnTo>
                <a:cubicBezTo>
                  <a:pt x="6689" y="226737"/>
                  <a:pt x="7020" y="227643"/>
                  <a:pt x="7365" y="228564"/>
                </a:cubicBezTo>
                <a:lnTo>
                  <a:pt x="10055" y="227542"/>
                </a:lnTo>
                <a:cubicBezTo>
                  <a:pt x="9724" y="226651"/>
                  <a:pt x="9394" y="225759"/>
                  <a:pt x="9092" y="224868"/>
                </a:cubicBezTo>
                <a:close/>
                <a:moveTo>
                  <a:pt x="13350" y="241838"/>
                </a:moveTo>
                <a:cubicBezTo>
                  <a:pt x="13796" y="242700"/>
                  <a:pt x="14270" y="243549"/>
                  <a:pt x="14745" y="244398"/>
                </a:cubicBezTo>
                <a:lnTo>
                  <a:pt x="17262" y="242988"/>
                </a:lnTo>
                <a:cubicBezTo>
                  <a:pt x="16802" y="242154"/>
                  <a:pt x="16342" y="241334"/>
                  <a:pt x="15910" y="240486"/>
                </a:cubicBezTo>
                <a:lnTo>
                  <a:pt x="13364" y="241823"/>
                </a:lnTo>
                <a:close/>
                <a:moveTo>
                  <a:pt x="6588" y="216714"/>
                </a:moveTo>
                <a:lnTo>
                  <a:pt x="3812" y="217447"/>
                </a:lnTo>
                <a:cubicBezTo>
                  <a:pt x="4057" y="218382"/>
                  <a:pt x="4330" y="219331"/>
                  <a:pt x="4603" y="220266"/>
                </a:cubicBezTo>
                <a:lnTo>
                  <a:pt x="7365" y="219460"/>
                </a:lnTo>
                <a:cubicBezTo>
                  <a:pt x="7092" y="218554"/>
                  <a:pt x="6847" y="217634"/>
                  <a:pt x="6603" y="216714"/>
                </a:cubicBezTo>
                <a:close/>
                <a:moveTo>
                  <a:pt x="12199" y="232821"/>
                </a:moveTo>
                <a:lnTo>
                  <a:pt x="9566" y="233971"/>
                </a:lnTo>
                <a:cubicBezTo>
                  <a:pt x="9955" y="234863"/>
                  <a:pt x="10357" y="235754"/>
                  <a:pt x="10760" y="236632"/>
                </a:cubicBezTo>
                <a:lnTo>
                  <a:pt x="13364" y="235424"/>
                </a:lnTo>
                <a:cubicBezTo>
                  <a:pt x="12961" y="234561"/>
                  <a:pt x="12573" y="233698"/>
                  <a:pt x="12199" y="232835"/>
                </a:cubicBezTo>
                <a:close/>
                <a:moveTo>
                  <a:pt x="2891" y="191417"/>
                </a:moveTo>
                <a:lnTo>
                  <a:pt x="14" y="191503"/>
                </a:lnTo>
                <a:cubicBezTo>
                  <a:pt x="43" y="192481"/>
                  <a:pt x="86" y="193444"/>
                  <a:pt x="144" y="194422"/>
                </a:cubicBezTo>
                <a:lnTo>
                  <a:pt x="3021" y="194264"/>
                </a:lnTo>
                <a:cubicBezTo>
                  <a:pt x="2963" y="193315"/>
                  <a:pt x="2935" y="192366"/>
                  <a:pt x="2906" y="191417"/>
                </a:cubicBezTo>
                <a:close/>
                <a:moveTo>
                  <a:pt x="4704" y="208387"/>
                </a:moveTo>
                <a:lnTo>
                  <a:pt x="1870" y="208919"/>
                </a:lnTo>
                <a:cubicBezTo>
                  <a:pt x="2043" y="209882"/>
                  <a:pt x="2244" y="210831"/>
                  <a:pt x="2446" y="211780"/>
                </a:cubicBezTo>
                <a:lnTo>
                  <a:pt x="5265" y="211177"/>
                </a:lnTo>
                <a:cubicBezTo>
                  <a:pt x="5064" y="210256"/>
                  <a:pt x="4877" y="209321"/>
                  <a:pt x="4704" y="208387"/>
                </a:cubicBezTo>
                <a:close/>
                <a:moveTo>
                  <a:pt x="2978" y="182888"/>
                </a:moveTo>
                <a:lnTo>
                  <a:pt x="101" y="182744"/>
                </a:lnTo>
                <a:cubicBezTo>
                  <a:pt x="58" y="183722"/>
                  <a:pt x="14" y="184686"/>
                  <a:pt x="0" y="185664"/>
                </a:cubicBezTo>
                <a:lnTo>
                  <a:pt x="2877" y="185736"/>
                </a:lnTo>
                <a:cubicBezTo>
                  <a:pt x="2906" y="184787"/>
                  <a:pt x="2935" y="183837"/>
                  <a:pt x="2978" y="182888"/>
                </a:cubicBezTo>
                <a:close/>
                <a:moveTo>
                  <a:pt x="3467" y="199945"/>
                </a:moveTo>
                <a:lnTo>
                  <a:pt x="604" y="200247"/>
                </a:lnTo>
                <a:cubicBezTo>
                  <a:pt x="705" y="201210"/>
                  <a:pt x="820" y="202188"/>
                  <a:pt x="949" y="203152"/>
                </a:cubicBezTo>
                <a:lnTo>
                  <a:pt x="3798" y="202778"/>
                </a:lnTo>
                <a:cubicBezTo>
                  <a:pt x="3668" y="201843"/>
                  <a:pt x="3553" y="200894"/>
                  <a:pt x="3452" y="199945"/>
                </a:cubicBezTo>
                <a:close/>
                <a:moveTo>
                  <a:pt x="47313" y="281214"/>
                </a:moveTo>
                <a:cubicBezTo>
                  <a:pt x="48090" y="281789"/>
                  <a:pt x="48881" y="282350"/>
                  <a:pt x="49687" y="282896"/>
                </a:cubicBezTo>
                <a:lnTo>
                  <a:pt x="51313" y="280524"/>
                </a:lnTo>
                <a:cubicBezTo>
                  <a:pt x="50536" y="279992"/>
                  <a:pt x="49759" y="279445"/>
                  <a:pt x="48996" y="278884"/>
                </a:cubicBezTo>
                <a:lnTo>
                  <a:pt x="47299" y="281214"/>
                </a:lnTo>
                <a:close/>
                <a:moveTo>
                  <a:pt x="185183" y="10412"/>
                </a:moveTo>
                <a:lnTo>
                  <a:pt x="185931" y="13188"/>
                </a:lnTo>
                <a:cubicBezTo>
                  <a:pt x="186851" y="12943"/>
                  <a:pt x="187786" y="12699"/>
                  <a:pt x="188707" y="12455"/>
                </a:cubicBezTo>
                <a:lnTo>
                  <a:pt x="187988" y="9664"/>
                </a:lnTo>
                <a:cubicBezTo>
                  <a:pt x="187053" y="9909"/>
                  <a:pt x="186118" y="10153"/>
                  <a:pt x="185183" y="10412"/>
                </a:cubicBezTo>
                <a:close/>
                <a:moveTo>
                  <a:pt x="202114" y="6357"/>
                </a:moveTo>
                <a:lnTo>
                  <a:pt x="202704" y="9176"/>
                </a:lnTo>
                <a:cubicBezTo>
                  <a:pt x="203639" y="8974"/>
                  <a:pt x="204588" y="8787"/>
                  <a:pt x="205523" y="8600"/>
                </a:cubicBezTo>
                <a:lnTo>
                  <a:pt x="204962" y="5781"/>
                </a:lnTo>
                <a:cubicBezTo>
                  <a:pt x="204013" y="5968"/>
                  <a:pt x="203063" y="6170"/>
                  <a:pt x="202114" y="6357"/>
                </a:cubicBezTo>
                <a:close/>
                <a:moveTo>
                  <a:pt x="193612" y="8255"/>
                </a:moveTo>
                <a:lnTo>
                  <a:pt x="194288" y="11060"/>
                </a:lnTo>
                <a:cubicBezTo>
                  <a:pt x="195223" y="10829"/>
                  <a:pt x="196159" y="10614"/>
                  <a:pt x="197094" y="10398"/>
                </a:cubicBezTo>
                <a:lnTo>
                  <a:pt x="196446" y="7593"/>
                </a:lnTo>
                <a:cubicBezTo>
                  <a:pt x="195497" y="7809"/>
                  <a:pt x="194562" y="8025"/>
                  <a:pt x="193612" y="8255"/>
                </a:cubicBezTo>
                <a:close/>
                <a:moveTo>
                  <a:pt x="176810" y="12800"/>
                </a:moveTo>
                <a:lnTo>
                  <a:pt x="177645" y="15561"/>
                </a:lnTo>
                <a:cubicBezTo>
                  <a:pt x="178565" y="15288"/>
                  <a:pt x="179486" y="15014"/>
                  <a:pt x="180407" y="14741"/>
                </a:cubicBezTo>
                <a:lnTo>
                  <a:pt x="179601" y="11980"/>
                </a:lnTo>
                <a:cubicBezTo>
                  <a:pt x="178666" y="12253"/>
                  <a:pt x="177745" y="12526"/>
                  <a:pt x="176825" y="12800"/>
                </a:cubicBezTo>
                <a:close/>
                <a:moveTo>
                  <a:pt x="152183" y="21428"/>
                </a:moveTo>
                <a:lnTo>
                  <a:pt x="153247" y="24103"/>
                </a:lnTo>
                <a:cubicBezTo>
                  <a:pt x="154139" y="23744"/>
                  <a:pt x="155031" y="23399"/>
                  <a:pt x="155923" y="23053"/>
                </a:cubicBezTo>
                <a:lnTo>
                  <a:pt x="154887" y="20364"/>
                </a:lnTo>
                <a:cubicBezTo>
                  <a:pt x="153981" y="20709"/>
                  <a:pt x="153089" y="21069"/>
                  <a:pt x="152183" y="21428"/>
                </a:cubicBezTo>
                <a:close/>
                <a:moveTo>
                  <a:pt x="160310" y="18307"/>
                </a:moveTo>
                <a:lnTo>
                  <a:pt x="161303" y="21011"/>
                </a:lnTo>
                <a:cubicBezTo>
                  <a:pt x="162195" y="20681"/>
                  <a:pt x="163101" y="20350"/>
                  <a:pt x="164007" y="20034"/>
                </a:cubicBezTo>
                <a:lnTo>
                  <a:pt x="163043" y="17330"/>
                </a:lnTo>
                <a:cubicBezTo>
                  <a:pt x="162137" y="17660"/>
                  <a:pt x="161217" y="17977"/>
                  <a:pt x="160310" y="18307"/>
                </a:cubicBezTo>
                <a:close/>
                <a:moveTo>
                  <a:pt x="168524" y="15431"/>
                </a:moveTo>
                <a:lnTo>
                  <a:pt x="169431" y="18164"/>
                </a:lnTo>
                <a:cubicBezTo>
                  <a:pt x="170337" y="17862"/>
                  <a:pt x="171258" y="17560"/>
                  <a:pt x="172164" y="17272"/>
                </a:cubicBezTo>
                <a:lnTo>
                  <a:pt x="171272" y="14540"/>
                </a:lnTo>
                <a:cubicBezTo>
                  <a:pt x="170351" y="14842"/>
                  <a:pt x="169431" y="15144"/>
                  <a:pt x="168510" y="15446"/>
                </a:cubicBezTo>
                <a:close/>
                <a:moveTo>
                  <a:pt x="210659" y="4703"/>
                </a:moveTo>
                <a:lnTo>
                  <a:pt x="211177" y="7536"/>
                </a:lnTo>
                <a:cubicBezTo>
                  <a:pt x="212126" y="7363"/>
                  <a:pt x="213061" y="7205"/>
                  <a:pt x="214011" y="7047"/>
                </a:cubicBezTo>
                <a:lnTo>
                  <a:pt x="213536" y="4214"/>
                </a:lnTo>
                <a:cubicBezTo>
                  <a:pt x="212572" y="4372"/>
                  <a:pt x="211623" y="4545"/>
                  <a:pt x="210673" y="4717"/>
                </a:cubicBezTo>
                <a:close/>
                <a:moveTo>
                  <a:pt x="253873" y="173"/>
                </a:moveTo>
                <a:lnTo>
                  <a:pt x="253973" y="3049"/>
                </a:lnTo>
                <a:cubicBezTo>
                  <a:pt x="254923" y="3020"/>
                  <a:pt x="255886" y="2991"/>
                  <a:pt x="256836" y="2963"/>
                </a:cubicBezTo>
                <a:lnTo>
                  <a:pt x="256764" y="86"/>
                </a:lnTo>
                <a:cubicBezTo>
                  <a:pt x="255800" y="115"/>
                  <a:pt x="254836" y="130"/>
                  <a:pt x="253873" y="173"/>
                </a:cubicBezTo>
                <a:close/>
                <a:moveTo>
                  <a:pt x="245198" y="575"/>
                </a:moveTo>
                <a:lnTo>
                  <a:pt x="245371" y="3452"/>
                </a:lnTo>
                <a:cubicBezTo>
                  <a:pt x="246320" y="3394"/>
                  <a:pt x="247284" y="3337"/>
                  <a:pt x="248233" y="3293"/>
                </a:cubicBezTo>
                <a:lnTo>
                  <a:pt x="248075" y="417"/>
                </a:lnTo>
                <a:cubicBezTo>
                  <a:pt x="247111" y="475"/>
                  <a:pt x="246148" y="518"/>
                  <a:pt x="245184" y="590"/>
                </a:cubicBezTo>
                <a:close/>
                <a:moveTo>
                  <a:pt x="262547" y="0"/>
                </a:moveTo>
                <a:lnTo>
                  <a:pt x="262547" y="2876"/>
                </a:lnTo>
                <a:cubicBezTo>
                  <a:pt x="262547" y="2876"/>
                  <a:pt x="264000" y="2876"/>
                  <a:pt x="264000" y="2876"/>
                </a:cubicBezTo>
                <a:lnTo>
                  <a:pt x="264000" y="0"/>
                </a:lnTo>
                <a:lnTo>
                  <a:pt x="262547" y="0"/>
                </a:lnTo>
                <a:close/>
                <a:moveTo>
                  <a:pt x="227907" y="2143"/>
                </a:moveTo>
                <a:lnTo>
                  <a:pt x="228252" y="5005"/>
                </a:lnTo>
                <a:cubicBezTo>
                  <a:pt x="229202" y="4890"/>
                  <a:pt x="230151" y="4775"/>
                  <a:pt x="231101" y="4674"/>
                </a:cubicBezTo>
                <a:lnTo>
                  <a:pt x="230784" y="1812"/>
                </a:lnTo>
                <a:cubicBezTo>
                  <a:pt x="229820" y="1913"/>
                  <a:pt x="228871" y="2028"/>
                  <a:pt x="227907" y="2143"/>
                </a:cubicBezTo>
                <a:close/>
                <a:moveTo>
                  <a:pt x="219261" y="3293"/>
                </a:moveTo>
                <a:lnTo>
                  <a:pt x="219679" y="6141"/>
                </a:lnTo>
                <a:cubicBezTo>
                  <a:pt x="220628" y="5997"/>
                  <a:pt x="221577" y="5868"/>
                  <a:pt x="222527" y="5724"/>
                </a:cubicBezTo>
                <a:lnTo>
                  <a:pt x="222124" y="2876"/>
                </a:lnTo>
                <a:cubicBezTo>
                  <a:pt x="221160" y="3006"/>
                  <a:pt x="220211" y="3150"/>
                  <a:pt x="219247" y="3293"/>
                </a:cubicBezTo>
                <a:close/>
                <a:moveTo>
                  <a:pt x="236538" y="1237"/>
                </a:moveTo>
                <a:lnTo>
                  <a:pt x="236797" y="4099"/>
                </a:lnTo>
                <a:cubicBezTo>
                  <a:pt x="237747" y="4012"/>
                  <a:pt x="238696" y="3926"/>
                  <a:pt x="239660" y="3854"/>
                </a:cubicBezTo>
                <a:lnTo>
                  <a:pt x="239430" y="993"/>
                </a:lnTo>
                <a:cubicBezTo>
                  <a:pt x="238466" y="1064"/>
                  <a:pt x="237502" y="1151"/>
                  <a:pt x="236538" y="1237"/>
                </a:cubicBezTo>
                <a:close/>
                <a:moveTo>
                  <a:pt x="144156" y="24779"/>
                </a:moveTo>
                <a:lnTo>
                  <a:pt x="145292" y="27425"/>
                </a:lnTo>
                <a:cubicBezTo>
                  <a:pt x="146169" y="27051"/>
                  <a:pt x="147047" y="26663"/>
                  <a:pt x="147939" y="26289"/>
                </a:cubicBezTo>
                <a:lnTo>
                  <a:pt x="146817" y="23643"/>
                </a:lnTo>
                <a:cubicBezTo>
                  <a:pt x="145925" y="24017"/>
                  <a:pt x="145033" y="24405"/>
                  <a:pt x="144156" y="24779"/>
                </a:cubicBezTo>
                <a:close/>
                <a:moveTo>
                  <a:pt x="62202" y="290346"/>
                </a:moveTo>
                <a:cubicBezTo>
                  <a:pt x="63065" y="290792"/>
                  <a:pt x="63943" y="291223"/>
                  <a:pt x="64820" y="291640"/>
                </a:cubicBezTo>
                <a:lnTo>
                  <a:pt x="66057" y="289052"/>
                </a:lnTo>
                <a:cubicBezTo>
                  <a:pt x="65194" y="288635"/>
                  <a:pt x="64346" y="288218"/>
                  <a:pt x="63511" y="287786"/>
                </a:cubicBezTo>
                <a:lnTo>
                  <a:pt x="62202" y="290346"/>
                </a:lnTo>
                <a:close/>
                <a:moveTo>
                  <a:pt x="78371" y="297033"/>
                </a:moveTo>
                <a:cubicBezTo>
                  <a:pt x="79292" y="297335"/>
                  <a:pt x="80227" y="297623"/>
                  <a:pt x="81162" y="297896"/>
                </a:cubicBezTo>
                <a:lnTo>
                  <a:pt x="81982" y="295135"/>
                </a:lnTo>
                <a:cubicBezTo>
                  <a:pt x="81076" y="294862"/>
                  <a:pt x="80170" y="294589"/>
                  <a:pt x="79263" y="294301"/>
                </a:cubicBezTo>
                <a:lnTo>
                  <a:pt x="78371" y="297033"/>
                </a:lnTo>
                <a:close/>
                <a:moveTo>
                  <a:pt x="81277" y="65335"/>
                </a:moveTo>
                <a:lnTo>
                  <a:pt x="79508" y="63063"/>
                </a:lnTo>
                <a:cubicBezTo>
                  <a:pt x="78745" y="63652"/>
                  <a:pt x="77983" y="64256"/>
                  <a:pt x="77221" y="64846"/>
                </a:cubicBezTo>
                <a:lnTo>
                  <a:pt x="79004" y="67104"/>
                </a:lnTo>
                <a:cubicBezTo>
                  <a:pt x="79752" y="66514"/>
                  <a:pt x="80500" y="65924"/>
                  <a:pt x="81263" y="65335"/>
                </a:cubicBezTo>
                <a:close/>
                <a:moveTo>
                  <a:pt x="86456" y="57842"/>
                </a:moveTo>
                <a:cubicBezTo>
                  <a:pt x="85679" y="58417"/>
                  <a:pt x="84902" y="58978"/>
                  <a:pt x="84125" y="59568"/>
                </a:cubicBezTo>
                <a:lnTo>
                  <a:pt x="85852" y="61869"/>
                </a:lnTo>
                <a:cubicBezTo>
                  <a:pt x="86614" y="61294"/>
                  <a:pt x="87391" y="60733"/>
                  <a:pt x="88153" y="60172"/>
                </a:cubicBezTo>
                <a:lnTo>
                  <a:pt x="86456" y="57842"/>
                </a:lnTo>
                <a:close/>
                <a:moveTo>
                  <a:pt x="63928" y="76006"/>
                </a:moveTo>
                <a:lnTo>
                  <a:pt x="65842" y="78163"/>
                </a:lnTo>
                <a:cubicBezTo>
                  <a:pt x="66561" y="77530"/>
                  <a:pt x="67280" y="76897"/>
                  <a:pt x="68000" y="76265"/>
                </a:cubicBezTo>
                <a:lnTo>
                  <a:pt x="66115" y="74093"/>
                </a:lnTo>
                <a:cubicBezTo>
                  <a:pt x="65381" y="74726"/>
                  <a:pt x="64662" y="75359"/>
                  <a:pt x="63943" y="76006"/>
                </a:cubicBezTo>
                <a:close/>
                <a:moveTo>
                  <a:pt x="70503" y="70325"/>
                </a:moveTo>
                <a:lnTo>
                  <a:pt x="72358" y="72526"/>
                </a:lnTo>
                <a:cubicBezTo>
                  <a:pt x="73092" y="71907"/>
                  <a:pt x="73826" y="71303"/>
                  <a:pt x="74559" y="70699"/>
                </a:cubicBezTo>
                <a:lnTo>
                  <a:pt x="72732" y="68484"/>
                </a:lnTo>
                <a:cubicBezTo>
                  <a:pt x="71984" y="69103"/>
                  <a:pt x="71251" y="69707"/>
                  <a:pt x="70503" y="70340"/>
                </a:cubicBezTo>
                <a:close/>
                <a:moveTo>
                  <a:pt x="86787" y="299407"/>
                </a:moveTo>
                <a:cubicBezTo>
                  <a:pt x="87736" y="299637"/>
                  <a:pt x="88671" y="299852"/>
                  <a:pt x="89635" y="300054"/>
                </a:cubicBezTo>
                <a:lnTo>
                  <a:pt x="90239" y="297235"/>
                </a:lnTo>
                <a:cubicBezTo>
                  <a:pt x="89304" y="297033"/>
                  <a:pt x="88384" y="296832"/>
                  <a:pt x="87463" y="296602"/>
                </a:cubicBezTo>
                <a:lnTo>
                  <a:pt x="86787" y="299407"/>
                </a:lnTo>
                <a:close/>
                <a:moveTo>
                  <a:pt x="136229" y="28346"/>
                </a:moveTo>
                <a:lnTo>
                  <a:pt x="137452" y="30949"/>
                </a:lnTo>
                <a:cubicBezTo>
                  <a:pt x="138315" y="30546"/>
                  <a:pt x="139193" y="30143"/>
                  <a:pt x="140056" y="29741"/>
                </a:cubicBezTo>
                <a:lnTo>
                  <a:pt x="138862" y="27123"/>
                </a:lnTo>
                <a:cubicBezTo>
                  <a:pt x="137984" y="27526"/>
                  <a:pt x="137107" y="27929"/>
                  <a:pt x="136229" y="28346"/>
                </a:cubicBezTo>
                <a:close/>
                <a:moveTo>
                  <a:pt x="70157" y="294014"/>
                </a:moveTo>
                <a:cubicBezTo>
                  <a:pt x="71049" y="294387"/>
                  <a:pt x="71955" y="294747"/>
                  <a:pt x="72862" y="295092"/>
                </a:cubicBezTo>
                <a:lnTo>
                  <a:pt x="73897" y="292403"/>
                </a:lnTo>
                <a:cubicBezTo>
                  <a:pt x="73006" y="292057"/>
                  <a:pt x="72128" y="291712"/>
                  <a:pt x="71265" y="291353"/>
                </a:cubicBezTo>
                <a:lnTo>
                  <a:pt x="70157" y="294014"/>
                </a:lnTo>
                <a:close/>
                <a:moveTo>
                  <a:pt x="120707" y="36184"/>
                </a:moveTo>
                <a:lnTo>
                  <a:pt x="122074" y="38715"/>
                </a:lnTo>
                <a:cubicBezTo>
                  <a:pt x="122908" y="38255"/>
                  <a:pt x="123757" y="37809"/>
                  <a:pt x="124606" y="37363"/>
                </a:cubicBezTo>
                <a:lnTo>
                  <a:pt x="123254" y="34817"/>
                </a:lnTo>
                <a:cubicBezTo>
                  <a:pt x="122405" y="35263"/>
                  <a:pt x="121542" y="35724"/>
                  <a:pt x="120693" y="36184"/>
                </a:cubicBezTo>
                <a:close/>
                <a:moveTo>
                  <a:pt x="128418" y="32157"/>
                </a:moveTo>
                <a:lnTo>
                  <a:pt x="129713" y="34731"/>
                </a:lnTo>
                <a:cubicBezTo>
                  <a:pt x="130561" y="34300"/>
                  <a:pt x="131424" y="33868"/>
                  <a:pt x="132288" y="33451"/>
                </a:cubicBezTo>
                <a:lnTo>
                  <a:pt x="131022" y="30877"/>
                </a:lnTo>
                <a:cubicBezTo>
                  <a:pt x="130159" y="31308"/>
                  <a:pt x="129295" y="31740"/>
                  <a:pt x="128432" y="32171"/>
                </a:cubicBezTo>
                <a:close/>
                <a:moveTo>
                  <a:pt x="91160" y="54463"/>
                </a:moveTo>
                <a:lnTo>
                  <a:pt x="92814" y="56821"/>
                </a:lnTo>
                <a:cubicBezTo>
                  <a:pt x="93591" y="56275"/>
                  <a:pt x="94382" y="55728"/>
                  <a:pt x="95173" y="55182"/>
                </a:cubicBezTo>
                <a:lnTo>
                  <a:pt x="93548" y="52808"/>
                </a:lnTo>
                <a:cubicBezTo>
                  <a:pt x="92757" y="53355"/>
                  <a:pt x="91966" y="53901"/>
                  <a:pt x="91174" y="54463"/>
                </a:cubicBezTo>
                <a:close/>
                <a:moveTo>
                  <a:pt x="98338" y="49573"/>
                </a:moveTo>
                <a:lnTo>
                  <a:pt x="99921" y="51975"/>
                </a:lnTo>
                <a:cubicBezTo>
                  <a:pt x="100712" y="51442"/>
                  <a:pt x="101517" y="50925"/>
                  <a:pt x="102323" y="50407"/>
                </a:cubicBezTo>
                <a:lnTo>
                  <a:pt x="100769" y="47991"/>
                </a:lnTo>
                <a:cubicBezTo>
                  <a:pt x="99964" y="48508"/>
                  <a:pt x="99144" y="49041"/>
                  <a:pt x="98338" y="49573"/>
                </a:cubicBezTo>
                <a:close/>
                <a:moveTo>
                  <a:pt x="95375" y="301118"/>
                </a:moveTo>
                <a:cubicBezTo>
                  <a:pt x="96339" y="301276"/>
                  <a:pt x="97288" y="301420"/>
                  <a:pt x="98252" y="301549"/>
                </a:cubicBezTo>
                <a:lnTo>
                  <a:pt x="98640" y="298702"/>
                </a:lnTo>
                <a:cubicBezTo>
                  <a:pt x="97691" y="298572"/>
                  <a:pt x="96756" y="298443"/>
                  <a:pt x="95821" y="298285"/>
                </a:cubicBezTo>
                <a:lnTo>
                  <a:pt x="95360" y="301118"/>
                </a:lnTo>
                <a:close/>
                <a:moveTo>
                  <a:pt x="114105" y="290648"/>
                </a:moveTo>
                <a:cubicBezTo>
                  <a:pt x="108293" y="290648"/>
                  <a:pt x="103589" y="295351"/>
                  <a:pt x="103589" y="301161"/>
                </a:cubicBezTo>
                <a:cubicBezTo>
                  <a:pt x="103589" y="306971"/>
                  <a:pt x="108293" y="311674"/>
                  <a:pt x="114105" y="311674"/>
                </a:cubicBezTo>
                <a:cubicBezTo>
                  <a:pt x="119916" y="311674"/>
                  <a:pt x="124620" y="306971"/>
                  <a:pt x="124620" y="301161"/>
                </a:cubicBezTo>
                <a:cubicBezTo>
                  <a:pt x="124620" y="295351"/>
                  <a:pt x="119916" y="290648"/>
                  <a:pt x="114105" y="290648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6">
            <a:extLst>
              <a:ext uri="{FF2B5EF4-FFF2-40B4-BE49-F238E27FC236}">
                <a16:creationId xmlns:a16="http://schemas.microsoft.com/office/drawing/2014/main" id="{B91CA1FC-9968-7785-49EC-7C6A1F79F280}"/>
              </a:ext>
            </a:extLst>
          </p:cNvPr>
          <p:cNvSpPr/>
          <p:nvPr/>
        </p:nvSpPr>
        <p:spPr>
          <a:xfrm>
            <a:off x="5171700" y="2581833"/>
            <a:ext cx="965852" cy="429094"/>
          </a:xfrm>
          <a:custGeom>
            <a:avLst/>
            <a:gdLst>
              <a:gd name="csX0" fmla="*/ 28512 w 141105"/>
              <a:gd name="csY0" fmla="*/ 0 h 62688"/>
              <a:gd name="csX1" fmla="*/ 141106 w 141105"/>
              <a:gd name="csY1" fmla="*/ 0 h 62688"/>
              <a:gd name="csX2" fmla="*/ 0 w 141105"/>
              <a:gd name="csY2" fmla="*/ 62689 h 62688"/>
              <a:gd name="csX3" fmla="*/ 28512 w 141105"/>
              <a:gd name="csY3" fmla="*/ 0 h 626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688">
                <a:moveTo>
                  <a:pt x="28512" y="0"/>
                </a:moveTo>
                <a:lnTo>
                  <a:pt x="141106" y="0"/>
                </a:lnTo>
                <a:lnTo>
                  <a:pt x="0" y="62689"/>
                </a:lnTo>
                <a:lnTo>
                  <a:pt x="28512" y="0"/>
                </a:ln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40514EFE-165B-F51A-6EFF-2F647FEFD247}"/>
              </a:ext>
            </a:extLst>
          </p:cNvPr>
          <p:cNvSpPr/>
          <p:nvPr/>
        </p:nvSpPr>
        <p:spPr>
          <a:xfrm>
            <a:off x="5171700" y="2152636"/>
            <a:ext cx="965852" cy="429190"/>
          </a:xfrm>
          <a:custGeom>
            <a:avLst/>
            <a:gdLst>
              <a:gd name="csX0" fmla="*/ 28512 w 141105"/>
              <a:gd name="csY0" fmla="*/ 62703 h 62702"/>
              <a:gd name="csX1" fmla="*/ 141106 w 141105"/>
              <a:gd name="csY1" fmla="*/ 62703 h 62702"/>
              <a:gd name="csX2" fmla="*/ 0 w 141105"/>
              <a:gd name="csY2" fmla="*/ 0 h 62702"/>
              <a:gd name="csX3" fmla="*/ 28512 w 141105"/>
              <a:gd name="csY3" fmla="*/ 62703 h 62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702">
                <a:moveTo>
                  <a:pt x="28512" y="62703"/>
                </a:moveTo>
                <a:lnTo>
                  <a:pt x="141106" y="62703"/>
                </a:lnTo>
                <a:lnTo>
                  <a:pt x="0" y="0"/>
                </a:lnTo>
                <a:lnTo>
                  <a:pt x="28512" y="6270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3F1B1ED6-A412-1A67-9DC7-61F80F47FAEA}"/>
              </a:ext>
            </a:extLst>
          </p:cNvPr>
          <p:cNvSpPr/>
          <p:nvPr/>
        </p:nvSpPr>
        <p:spPr>
          <a:xfrm>
            <a:off x="3479357" y="2571990"/>
            <a:ext cx="1807050" cy="2133374"/>
          </a:xfrm>
          <a:custGeom>
            <a:avLst/>
            <a:gdLst>
              <a:gd name="csX0" fmla="*/ 30252 w 263999"/>
              <a:gd name="csY0" fmla="*/ 261598 h 311673"/>
              <a:gd name="csX1" fmla="*/ 32137 w 263999"/>
              <a:gd name="csY1" fmla="*/ 263726 h 311673"/>
              <a:gd name="csX2" fmla="*/ 30008 w 263999"/>
              <a:gd name="csY2" fmla="*/ 265653 h 311673"/>
              <a:gd name="csX3" fmla="*/ 28080 w 263999"/>
              <a:gd name="csY3" fmla="*/ 263467 h 311673"/>
              <a:gd name="csX4" fmla="*/ 30252 w 263999"/>
              <a:gd name="csY4" fmla="*/ 261598 h 311673"/>
              <a:gd name="csX5" fmla="*/ 28152 w 263999"/>
              <a:gd name="csY5" fmla="*/ 113786 h 311673"/>
              <a:gd name="csX6" fmla="*/ 30396 w 263999"/>
              <a:gd name="csY6" fmla="*/ 115583 h 311673"/>
              <a:gd name="csX7" fmla="*/ 32194 w 263999"/>
              <a:gd name="csY7" fmla="*/ 113354 h 311673"/>
              <a:gd name="csX8" fmla="*/ 29965 w 263999"/>
              <a:gd name="csY8" fmla="*/ 111542 h 311673"/>
              <a:gd name="csX9" fmla="*/ 28152 w 263999"/>
              <a:gd name="csY9" fmla="*/ 113800 h 311673"/>
              <a:gd name="csX10" fmla="*/ 22873 w 263999"/>
              <a:gd name="csY10" fmla="*/ 120603 h 311673"/>
              <a:gd name="csX11" fmla="*/ 25117 w 263999"/>
              <a:gd name="csY11" fmla="*/ 122400 h 311673"/>
              <a:gd name="csX12" fmla="*/ 25203 w 263999"/>
              <a:gd name="csY12" fmla="*/ 122285 h 311673"/>
              <a:gd name="csX13" fmla="*/ 26872 w 263999"/>
              <a:gd name="csY13" fmla="*/ 120085 h 311673"/>
              <a:gd name="csX14" fmla="*/ 24585 w 263999"/>
              <a:gd name="csY14" fmla="*/ 118345 h 311673"/>
              <a:gd name="csX15" fmla="*/ 22873 w 263999"/>
              <a:gd name="csY15" fmla="*/ 120617 h 311673"/>
              <a:gd name="csX16" fmla="*/ 22628 w 263999"/>
              <a:gd name="csY16" fmla="*/ 256650 h 311673"/>
              <a:gd name="csX17" fmla="*/ 24383 w 263999"/>
              <a:gd name="csY17" fmla="*/ 258980 h 311673"/>
              <a:gd name="csX18" fmla="*/ 26656 w 263999"/>
              <a:gd name="csY18" fmla="*/ 257211 h 311673"/>
              <a:gd name="csX19" fmla="*/ 24944 w 263999"/>
              <a:gd name="csY19" fmla="*/ 254953 h 311673"/>
              <a:gd name="csX20" fmla="*/ 22628 w 263999"/>
              <a:gd name="csY20" fmla="*/ 256665 h 311673"/>
              <a:gd name="csX21" fmla="*/ 17852 w 263999"/>
              <a:gd name="csY21" fmla="*/ 127836 h 311673"/>
              <a:gd name="csX22" fmla="*/ 20269 w 263999"/>
              <a:gd name="csY22" fmla="*/ 129389 h 311673"/>
              <a:gd name="csX23" fmla="*/ 21837 w 263999"/>
              <a:gd name="csY23" fmla="*/ 127017 h 311673"/>
              <a:gd name="csX24" fmla="*/ 19449 w 263999"/>
              <a:gd name="csY24" fmla="*/ 125406 h 311673"/>
              <a:gd name="csX25" fmla="*/ 17838 w 263999"/>
              <a:gd name="csY25" fmla="*/ 127836 h 311673"/>
              <a:gd name="csX26" fmla="*/ 37704 w 263999"/>
              <a:gd name="csY26" fmla="*/ 106739 h 311673"/>
              <a:gd name="csX27" fmla="*/ 35517 w 263999"/>
              <a:gd name="csY27" fmla="*/ 104869 h 311673"/>
              <a:gd name="csX28" fmla="*/ 33647 w 263999"/>
              <a:gd name="csY28" fmla="*/ 107070 h 311673"/>
              <a:gd name="csX29" fmla="*/ 35848 w 263999"/>
              <a:gd name="csY29" fmla="*/ 108925 h 311673"/>
              <a:gd name="csX30" fmla="*/ 37704 w 263999"/>
              <a:gd name="csY30" fmla="*/ 106739 h 311673"/>
              <a:gd name="csX31" fmla="*/ 17708 w 263999"/>
              <a:gd name="csY31" fmla="*/ 249417 h 311673"/>
              <a:gd name="csX32" fmla="*/ 19291 w 263999"/>
              <a:gd name="csY32" fmla="*/ 251862 h 311673"/>
              <a:gd name="csX33" fmla="*/ 21693 w 263999"/>
              <a:gd name="csY33" fmla="*/ 250265 h 311673"/>
              <a:gd name="csX34" fmla="*/ 20154 w 263999"/>
              <a:gd name="csY34" fmla="*/ 247878 h 311673"/>
              <a:gd name="csX35" fmla="*/ 17723 w 263999"/>
              <a:gd name="csY35" fmla="*/ 249402 h 311673"/>
              <a:gd name="csX36" fmla="*/ 53341 w 263999"/>
              <a:gd name="csY36" fmla="*/ 85871 h 311673"/>
              <a:gd name="csX37" fmla="*/ 51284 w 263999"/>
              <a:gd name="csY37" fmla="*/ 87899 h 311673"/>
              <a:gd name="csX38" fmla="*/ 53312 w 263999"/>
              <a:gd name="csY38" fmla="*/ 89941 h 311673"/>
              <a:gd name="csX39" fmla="*/ 55355 w 263999"/>
              <a:gd name="csY39" fmla="*/ 87928 h 311673"/>
              <a:gd name="csX40" fmla="*/ 53341 w 263999"/>
              <a:gd name="csY40" fmla="*/ 85871 h 311673"/>
              <a:gd name="csX41" fmla="*/ 13407 w 263999"/>
              <a:gd name="csY41" fmla="*/ 135358 h 311673"/>
              <a:gd name="csX42" fmla="*/ 15939 w 263999"/>
              <a:gd name="csY42" fmla="*/ 136724 h 311673"/>
              <a:gd name="csX43" fmla="*/ 17320 w 263999"/>
              <a:gd name="csY43" fmla="*/ 134236 h 311673"/>
              <a:gd name="csX44" fmla="*/ 14831 w 263999"/>
              <a:gd name="csY44" fmla="*/ 132798 h 311673"/>
              <a:gd name="csX45" fmla="*/ 13407 w 263999"/>
              <a:gd name="csY45" fmla="*/ 135343 h 311673"/>
              <a:gd name="csX46" fmla="*/ 54578 w 263999"/>
              <a:gd name="csY46" fmla="*/ 286075 h 311673"/>
              <a:gd name="csX47" fmla="*/ 57081 w 263999"/>
              <a:gd name="csY47" fmla="*/ 287570 h 311673"/>
              <a:gd name="csX48" fmla="*/ 58520 w 263999"/>
              <a:gd name="csY48" fmla="*/ 285082 h 311673"/>
              <a:gd name="csX49" fmla="*/ 56074 w 263999"/>
              <a:gd name="csY49" fmla="*/ 283630 h 311673"/>
              <a:gd name="csX50" fmla="*/ 54564 w 263999"/>
              <a:gd name="csY50" fmla="*/ 286089 h 311673"/>
              <a:gd name="csX51" fmla="*/ 34036 w 263999"/>
              <a:gd name="csY51" fmla="*/ 269881 h 311673"/>
              <a:gd name="csX52" fmla="*/ 36122 w 263999"/>
              <a:gd name="csY52" fmla="*/ 271909 h 311673"/>
              <a:gd name="csX53" fmla="*/ 38107 w 263999"/>
              <a:gd name="csY53" fmla="*/ 269824 h 311673"/>
              <a:gd name="csX54" fmla="*/ 36064 w 263999"/>
              <a:gd name="csY54" fmla="*/ 267839 h 311673"/>
              <a:gd name="csX55" fmla="*/ 34036 w 263999"/>
              <a:gd name="csY55" fmla="*/ 269881 h 311673"/>
              <a:gd name="csX56" fmla="*/ 43415 w 263999"/>
              <a:gd name="csY56" fmla="*/ 100310 h 311673"/>
              <a:gd name="csX57" fmla="*/ 41286 w 263999"/>
              <a:gd name="csY57" fmla="*/ 98369 h 311673"/>
              <a:gd name="csX58" fmla="*/ 39344 w 263999"/>
              <a:gd name="csY58" fmla="*/ 100512 h 311673"/>
              <a:gd name="csX59" fmla="*/ 41487 w 263999"/>
              <a:gd name="csY59" fmla="*/ 102424 h 311673"/>
              <a:gd name="csX60" fmla="*/ 43401 w 263999"/>
              <a:gd name="csY60" fmla="*/ 100296 h 311673"/>
              <a:gd name="csX61" fmla="*/ 49299 w 263999"/>
              <a:gd name="csY61" fmla="*/ 94040 h 311673"/>
              <a:gd name="csX62" fmla="*/ 47227 w 263999"/>
              <a:gd name="csY62" fmla="*/ 92041 h 311673"/>
              <a:gd name="csX63" fmla="*/ 45228 w 263999"/>
              <a:gd name="csY63" fmla="*/ 94127 h 311673"/>
              <a:gd name="csX64" fmla="*/ 47313 w 263999"/>
              <a:gd name="csY64" fmla="*/ 96111 h 311673"/>
              <a:gd name="csX65" fmla="*/ 49299 w 263999"/>
              <a:gd name="csY65" fmla="*/ 94040 h 311673"/>
              <a:gd name="csX66" fmla="*/ 40452 w 263999"/>
              <a:gd name="csY66" fmla="*/ 275806 h 311673"/>
              <a:gd name="csX67" fmla="*/ 42681 w 263999"/>
              <a:gd name="csY67" fmla="*/ 277662 h 311673"/>
              <a:gd name="csX68" fmla="*/ 44494 w 263999"/>
              <a:gd name="csY68" fmla="*/ 275433 h 311673"/>
              <a:gd name="csX69" fmla="*/ 42307 w 263999"/>
              <a:gd name="csY69" fmla="*/ 273620 h 311673"/>
              <a:gd name="csX70" fmla="*/ 40437 w 263999"/>
              <a:gd name="csY70" fmla="*/ 275806 h 311673"/>
              <a:gd name="csX71" fmla="*/ 5164 w 263999"/>
              <a:gd name="csY71" fmla="*/ 165990 h 311673"/>
              <a:gd name="csX72" fmla="*/ 2345 w 263999"/>
              <a:gd name="csY72" fmla="*/ 165400 h 311673"/>
              <a:gd name="csX73" fmla="*/ 1784 w 263999"/>
              <a:gd name="csY73" fmla="*/ 168262 h 311673"/>
              <a:gd name="csX74" fmla="*/ 4618 w 263999"/>
              <a:gd name="csY74" fmla="*/ 168780 h 311673"/>
              <a:gd name="csX75" fmla="*/ 5164 w 263999"/>
              <a:gd name="csY75" fmla="*/ 165990 h 311673"/>
              <a:gd name="csX76" fmla="*/ 7250 w 263999"/>
              <a:gd name="csY76" fmla="*/ 157721 h 311673"/>
              <a:gd name="csX77" fmla="*/ 4488 w 263999"/>
              <a:gd name="csY77" fmla="*/ 156901 h 311673"/>
              <a:gd name="csX78" fmla="*/ 3697 w 263999"/>
              <a:gd name="csY78" fmla="*/ 159720 h 311673"/>
              <a:gd name="csX79" fmla="*/ 6473 w 263999"/>
              <a:gd name="csY79" fmla="*/ 160468 h 311673"/>
              <a:gd name="csX80" fmla="*/ 7250 w 263999"/>
              <a:gd name="csY80" fmla="*/ 157721 h 311673"/>
              <a:gd name="csX81" fmla="*/ 3740 w 263999"/>
              <a:gd name="csY81" fmla="*/ 174403 h 311673"/>
              <a:gd name="csX82" fmla="*/ 892 w 263999"/>
              <a:gd name="csY82" fmla="*/ 174029 h 311673"/>
              <a:gd name="csX83" fmla="*/ 561 w 263999"/>
              <a:gd name="csY83" fmla="*/ 176934 h 311673"/>
              <a:gd name="csX84" fmla="*/ 3424 w 263999"/>
              <a:gd name="csY84" fmla="*/ 177222 h 311673"/>
              <a:gd name="csX85" fmla="*/ 3755 w 263999"/>
              <a:gd name="csY85" fmla="*/ 174403 h 311673"/>
              <a:gd name="csX86" fmla="*/ 9998 w 263999"/>
              <a:gd name="csY86" fmla="*/ 149638 h 311673"/>
              <a:gd name="csX87" fmla="*/ 7308 w 263999"/>
              <a:gd name="csY87" fmla="*/ 148603 h 311673"/>
              <a:gd name="csX88" fmla="*/ 6301 w 263999"/>
              <a:gd name="csY88" fmla="*/ 151350 h 311673"/>
              <a:gd name="csX89" fmla="*/ 9020 w 263999"/>
              <a:gd name="csY89" fmla="*/ 152314 h 311673"/>
              <a:gd name="csX90" fmla="*/ 9998 w 263999"/>
              <a:gd name="csY90" fmla="*/ 149638 h 311673"/>
              <a:gd name="csX91" fmla="*/ 57513 w 263999"/>
              <a:gd name="csY91" fmla="*/ 81874 h 311673"/>
              <a:gd name="csX92" fmla="*/ 59483 w 263999"/>
              <a:gd name="csY92" fmla="*/ 83973 h 311673"/>
              <a:gd name="csX93" fmla="*/ 61584 w 263999"/>
              <a:gd name="csY93" fmla="*/ 82017 h 311673"/>
              <a:gd name="csX94" fmla="*/ 59627 w 263999"/>
              <a:gd name="csY94" fmla="*/ 79903 h 311673"/>
              <a:gd name="csX95" fmla="*/ 57513 w 263999"/>
              <a:gd name="csY95" fmla="*/ 81874 h 311673"/>
              <a:gd name="csX96" fmla="*/ 117054 w 263999"/>
              <a:gd name="csY96" fmla="*/ 41490 h 311673"/>
              <a:gd name="csX97" fmla="*/ 115629 w 263999"/>
              <a:gd name="csY97" fmla="*/ 38988 h 311673"/>
              <a:gd name="csX98" fmla="*/ 113112 w 263999"/>
              <a:gd name="csY98" fmla="*/ 40426 h 311673"/>
              <a:gd name="csX99" fmla="*/ 114550 w 263999"/>
              <a:gd name="csY99" fmla="*/ 42914 h 311673"/>
              <a:gd name="csX100" fmla="*/ 117039 w 263999"/>
              <a:gd name="csY100" fmla="*/ 41490 h 311673"/>
              <a:gd name="csX101" fmla="*/ 13364 w 263999"/>
              <a:gd name="csY101" fmla="*/ 141801 h 311673"/>
              <a:gd name="csX102" fmla="*/ 10760 w 263999"/>
              <a:gd name="csY102" fmla="*/ 140564 h 311673"/>
              <a:gd name="csX103" fmla="*/ 9537 w 263999"/>
              <a:gd name="csY103" fmla="*/ 143210 h 311673"/>
              <a:gd name="csX104" fmla="*/ 12170 w 263999"/>
              <a:gd name="csY104" fmla="*/ 144375 h 311673"/>
              <a:gd name="csX105" fmla="*/ 13364 w 263999"/>
              <a:gd name="csY105" fmla="*/ 141801 h 311673"/>
              <a:gd name="csX106" fmla="*/ 109631 w 263999"/>
              <a:gd name="csY106" fmla="*/ 45848 h 311673"/>
              <a:gd name="csX107" fmla="*/ 108135 w 263999"/>
              <a:gd name="csY107" fmla="*/ 43389 h 311673"/>
              <a:gd name="csX108" fmla="*/ 105660 w 263999"/>
              <a:gd name="csY108" fmla="*/ 44899 h 311673"/>
              <a:gd name="csX109" fmla="*/ 107171 w 263999"/>
              <a:gd name="csY109" fmla="*/ 47344 h 311673"/>
              <a:gd name="csX110" fmla="*/ 109616 w 263999"/>
              <a:gd name="csY110" fmla="*/ 45848 h 311673"/>
              <a:gd name="csX111" fmla="*/ 9077 w 263999"/>
              <a:gd name="csY111" fmla="*/ 224868 h 311673"/>
              <a:gd name="csX112" fmla="*/ 6358 w 263999"/>
              <a:gd name="csY112" fmla="*/ 225817 h 311673"/>
              <a:gd name="csX113" fmla="*/ 7351 w 263999"/>
              <a:gd name="csY113" fmla="*/ 228564 h 311673"/>
              <a:gd name="csX114" fmla="*/ 10041 w 263999"/>
              <a:gd name="csY114" fmla="*/ 227542 h 311673"/>
              <a:gd name="csX115" fmla="*/ 9077 w 263999"/>
              <a:gd name="csY115" fmla="*/ 224868 h 311673"/>
              <a:gd name="csX116" fmla="*/ 13335 w 263999"/>
              <a:gd name="csY116" fmla="*/ 241838 h 311673"/>
              <a:gd name="csX117" fmla="*/ 14731 w 263999"/>
              <a:gd name="csY117" fmla="*/ 244398 h 311673"/>
              <a:gd name="csX118" fmla="*/ 17248 w 263999"/>
              <a:gd name="csY118" fmla="*/ 242988 h 311673"/>
              <a:gd name="csX119" fmla="*/ 15896 w 263999"/>
              <a:gd name="csY119" fmla="*/ 240486 h 311673"/>
              <a:gd name="csX120" fmla="*/ 13350 w 263999"/>
              <a:gd name="csY120" fmla="*/ 241823 h 311673"/>
              <a:gd name="csX121" fmla="*/ 6574 w 263999"/>
              <a:gd name="csY121" fmla="*/ 216714 h 311673"/>
              <a:gd name="csX122" fmla="*/ 3798 w 263999"/>
              <a:gd name="csY122" fmla="*/ 217447 h 311673"/>
              <a:gd name="csX123" fmla="*/ 4589 w 263999"/>
              <a:gd name="csY123" fmla="*/ 220266 h 311673"/>
              <a:gd name="csX124" fmla="*/ 7351 w 263999"/>
              <a:gd name="csY124" fmla="*/ 219460 h 311673"/>
              <a:gd name="csX125" fmla="*/ 6588 w 263999"/>
              <a:gd name="csY125" fmla="*/ 216714 h 311673"/>
              <a:gd name="csX126" fmla="*/ 12199 w 263999"/>
              <a:gd name="csY126" fmla="*/ 232821 h 311673"/>
              <a:gd name="csX127" fmla="*/ 9566 w 263999"/>
              <a:gd name="csY127" fmla="*/ 233971 h 311673"/>
              <a:gd name="csX128" fmla="*/ 10760 w 263999"/>
              <a:gd name="csY128" fmla="*/ 236632 h 311673"/>
              <a:gd name="csX129" fmla="*/ 13364 w 263999"/>
              <a:gd name="csY129" fmla="*/ 235424 h 311673"/>
              <a:gd name="csX130" fmla="*/ 12199 w 263999"/>
              <a:gd name="csY130" fmla="*/ 232835 h 311673"/>
              <a:gd name="csX131" fmla="*/ 2891 w 263999"/>
              <a:gd name="csY131" fmla="*/ 191417 h 311673"/>
              <a:gd name="csX132" fmla="*/ 14 w 263999"/>
              <a:gd name="csY132" fmla="*/ 191503 h 311673"/>
              <a:gd name="csX133" fmla="*/ 144 w 263999"/>
              <a:gd name="csY133" fmla="*/ 194422 h 311673"/>
              <a:gd name="csX134" fmla="*/ 3021 w 263999"/>
              <a:gd name="csY134" fmla="*/ 194264 h 311673"/>
              <a:gd name="csX135" fmla="*/ 2906 w 263999"/>
              <a:gd name="csY135" fmla="*/ 191417 h 311673"/>
              <a:gd name="csX136" fmla="*/ 4704 w 263999"/>
              <a:gd name="csY136" fmla="*/ 208387 h 311673"/>
              <a:gd name="csX137" fmla="*/ 1870 w 263999"/>
              <a:gd name="csY137" fmla="*/ 208919 h 311673"/>
              <a:gd name="csX138" fmla="*/ 2445 w 263999"/>
              <a:gd name="csY138" fmla="*/ 211780 h 311673"/>
              <a:gd name="csX139" fmla="*/ 5265 w 263999"/>
              <a:gd name="csY139" fmla="*/ 211177 h 311673"/>
              <a:gd name="csX140" fmla="*/ 4704 w 263999"/>
              <a:gd name="csY140" fmla="*/ 208387 h 311673"/>
              <a:gd name="csX141" fmla="*/ 2978 w 263999"/>
              <a:gd name="csY141" fmla="*/ 182888 h 311673"/>
              <a:gd name="csX142" fmla="*/ 101 w 263999"/>
              <a:gd name="csY142" fmla="*/ 182744 h 311673"/>
              <a:gd name="csX143" fmla="*/ 0 w 263999"/>
              <a:gd name="csY143" fmla="*/ 185664 h 311673"/>
              <a:gd name="csX144" fmla="*/ 2877 w 263999"/>
              <a:gd name="csY144" fmla="*/ 185736 h 311673"/>
              <a:gd name="csX145" fmla="*/ 2978 w 263999"/>
              <a:gd name="csY145" fmla="*/ 182888 h 311673"/>
              <a:gd name="csX146" fmla="*/ 3467 w 263999"/>
              <a:gd name="csY146" fmla="*/ 199945 h 311673"/>
              <a:gd name="csX147" fmla="*/ 604 w 263999"/>
              <a:gd name="csY147" fmla="*/ 200247 h 311673"/>
              <a:gd name="csX148" fmla="*/ 949 w 263999"/>
              <a:gd name="csY148" fmla="*/ 203152 h 311673"/>
              <a:gd name="csX149" fmla="*/ 3798 w 263999"/>
              <a:gd name="csY149" fmla="*/ 202778 h 311673"/>
              <a:gd name="csX150" fmla="*/ 3452 w 263999"/>
              <a:gd name="csY150" fmla="*/ 199945 h 311673"/>
              <a:gd name="csX151" fmla="*/ 47313 w 263999"/>
              <a:gd name="csY151" fmla="*/ 281214 h 311673"/>
              <a:gd name="csX152" fmla="*/ 49687 w 263999"/>
              <a:gd name="csY152" fmla="*/ 282896 h 311673"/>
              <a:gd name="csX153" fmla="*/ 51312 w 263999"/>
              <a:gd name="csY153" fmla="*/ 280524 h 311673"/>
              <a:gd name="csX154" fmla="*/ 48996 w 263999"/>
              <a:gd name="csY154" fmla="*/ 278884 h 311673"/>
              <a:gd name="csX155" fmla="*/ 47299 w 263999"/>
              <a:gd name="csY155" fmla="*/ 281214 h 311673"/>
              <a:gd name="csX156" fmla="*/ 185183 w 263999"/>
              <a:gd name="csY156" fmla="*/ 10412 h 311673"/>
              <a:gd name="csX157" fmla="*/ 185931 w 263999"/>
              <a:gd name="csY157" fmla="*/ 13188 h 311673"/>
              <a:gd name="csX158" fmla="*/ 188707 w 263999"/>
              <a:gd name="csY158" fmla="*/ 12455 h 311673"/>
              <a:gd name="csX159" fmla="*/ 187988 w 263999"/>
              <a:gd name="csY159" fmla="*/ 9664 h 311673"/>
              <a:gd name="csX160" fmla="*/ 185183 w 263999"/>
              <a:gd name="csY160" fmla="*/ 10412 h 311673"/>
              <a:gd name="csX161" fmla="*/ 202114 w 263999"/>
              <a:gd name="csY161" fmla="*/ 6357 h 311673"/>
              <a:gd name="csX162" fmla="*/ 202704 w 263999"/>
              <a:gd name="csY162" fmla="*/ 9176 h 311673"/>
              <a:gd name="csX163" fmla="*/ 205523 w 263999"/>
              <a:gd name="csY163" fmla="*/ 8600 h 311673"/>
              <a:gd name="csX164" fmla="*/ 204962 w 263999"/>
              <a:gd name="csY164" fmla="*/ 5781 h 311673"/>
              <a:gd name="csX165" fmla="*/ 202114 w 263999"/>
              <a:gd name="csY165" fmla="*/ 6357 h 311673"/>
              <a:gd name="csX166" fmla="*/ 193612 w 263999"/>
              <a:gd name="csY166" fmla="*/ 8255 h 311673"/>
              <a:gd name="csX167" fmla="*/ 194288 w 263999"/>
              <a:gd name="csY167" fmla="*/ 11060 h 311673"/>
              <a:gd name="csX168" fmla="*/ 197094 w 263999"/>
              <a:gd name="csY168" fmla="*/ 10398 h 311673"/>
              <a:gd name="csX169" fmla="*/ 196446 w 263999"/>
              <a:gd name="csY169" fmla="*/ 7593 h 311673"/>
              <a:gd name="csX170" fmla="*/ 193612 w 263999"/>
              <a:gd name="csY170" fmla="*/ 8255 h 311673"/>
              <a:gd name="csX171" fmla="*/ 176810 w 263999"/>
              <a:gd name="csY171" fmla="*/ 12800 h 311673"/>
              <a:gd name="csX172" fmla="*/ 177645 w 263999"/>
              <a:gd name="csY172" fmla="*/ 15561 h 311673"/>
              <a:gd name="csX173" fmla="*/ 180407 w 263999"/>
              <a:gd name="csY173" fmla="*/ 14741 h 311673"/>
              <a:gd name="csX174" fmla="*/ 179601 w 263999"/>
              <a:gd name="csY174" fmla="*/ 11980 h 311673"/>
              <a:gd name="csX175" fmla="*/ 176825 w 263999"/>
              <a:gd name="csY175" fmla="*/ 12800 h 311673"/>
              <a:gd name="csX176" fmla="*/ 152183 w 263999"/>
              <a:gd name="csY176" fmla="*/ 21428 h 311673"/>
              <a:gd name="csX177" fmla="*/ 153247 w 263999"/>
              <a:gd name="csY177" fmla="*/ 24103 h 311673"/>
              <a:gd name="csX178" fmla="*/ 155923 w 263999"/>
              <a:gd name="csY178" fmla="*/ 23053 h 311673"/>
              <a:gd name="csX179" fmla="*/ 154887 w 263999"/>
              <a:gd name="csY179" fmla="*/ 20364 h 311673"/>
              <a:gd name="csX180" fmla="*/ 152183 w 263999"/>
              <a:gd name="csY180" fmla="*/ 21428 h 311673"/>
              <a:gd name="csX181" fmla="*/ 160310 w 263999"/>
              <a:gd name="csY181" fmla="*/ 18307 h 311673"/>
              <a:gd name="csX182" fmla="*/ 161303 w 263999"/>
              <a:gd name="csY182" fmla="*/ 21011 h 311673"/>
              <a:gd name="csX183" fmla="*/ 164007 w 263999"/>
              <a:gd name="csY183" fmla="*/ 20034 h 311673"/>
              <a:gd name="csX184" fmla="*/ 163043 w 263999"/>
              <a:gd name="csY184" fmla="*/ 17330 h 311673"/>
              <a:gd name="csX185" fmla="*/ 160310 w 263999"/>
              <a:gd name="csY185" fmla="*/ 18307 h 311673"/>
              <a:gd name="csX186" fmla="*/ 168524 w 263999"/>
              <a:gd name="csY186" fmla="*/ 15431 h 311673"/>
              <a:gd name="csX187" fmla="*/ 169431 w 263999"/>
              <a:gd name="csY187" fmla="*/ 18164 h 311673"/>
              <a:gd name="csX188" fmla="*/ 172164 w 263999"/>
              <a:gd name="csY188" fmla="*/ 17272 h 311673"/>
              <a:gd name="csX189" fmla="*/ 171272 w 263999"/>
              <a:gd name="csY189" fmla="*/ 14540 h 311673"/>
              <a:gd name="csX190" fmla="*/ 168510 w 263999"/>
              <a:gd name="csY190" fmla="*/ 15446 h 311673"/>
              <a:gd name="csX191" fmla="*/ 210659 w 263999"/>
              <a:gd name="csY191" fmla="*/ 4703 h 311673"/>
              <a:gd name="csX192" fmla="*/ 211177 w 263999"/>
              <a:gd name="csY192" fmla="*/ 7536 h 311673"/>
              <a:gd name="csX193" fmla="*/ 214011 w 263999"/>
              <a:gd name="csY193" fmla="*/ 7047 h 311673"/>
              <a:gd name="csX194" fmla="*/ 213536 w 263999"/>
              <a:gd name="csY194" fmla="*/ 4214 h 311673"/>
              <a:gd name="csX195" fmla="*/ 210673 w 263999"/>
              <a:gd name="csY195" fmla="*/ 4717 h 311673"/>
              <a:gd name="csX196" fmla="*/ 253858 w 263999"/>
              <a:gd name="csY196" fmla="*/ 173 h 311673"/>
              <a:gd name="csX197" fmla="*/ 253959 w 263999"/>
              <a:gd name="csY197" fmla="*/ 3049 h 311673"/>
              <a:gd name="csX198" fmla="*/ 256822 w 263999"/>
              <a:gd name="csY198" fmla="*/ 2963 h 311673"/>
              <a:gd name="csX199" fmla="*/ 256750 w 263999"/>
              <a:gd name="csY199" fmla="*/ 86 h 311673"/>
              <a:gd name="csX200" fmla="*/ 253858 w 263999"/>
              <a:gd name="csY200" fmla="*/ 173 h 311673"/>
              <a:gd name="csX201" fmla="*/ 245198 w 263999"/>
              <a:gd name="csY201" fmla="*/ 575 h 311673"/>
              <a:gd name="csX202" fmla="*/ 245371 w 263999"/>
              <a:gd name="csY202" fmla="*/ 3452 h 311673"/>
              <a:gd name="csX203" fmla="*/ 248233 w 263999"/>
              <a:gd name="csY203" fmla="*/ 3293 h 311673"/>
              <a:gd name="csX204" fmla="*/ 248075 w 263999"/>
              <a:gd name="csY204" fmla="*/ 417 h 311673"/>
              <a:gd name="csX205" fmla="*/ 245184 w 263999"/>
              <a:gd name="csY205" fmla="*/ 590 h 311673"/>
              <a:gd name="csX206" fmla="*/ 262547 w 263999"/>
              <a:gd name="csY206" fmla="*/ 0 h 311673"/>
              <a:gd name="csX207" fmla="*/ 262547 w 263999"/>
              <a:gd name="csY207" fmla="*/ 2876 h 311673"/>
              <a:gd name="csX208" fmla="*/ 264000 w 263999"/>
              <a:gd name="csY208" fmla="*/ 2876 h 311673"/>
              <a:gd name="csX209" fmla="*/ 264000 w 263999"/>
              <a:gd name="csY209" fmla="*/ 0 h 311673"/>
              <a:gd name="csX210" fmla="*/ 262547 w 263999"/>
              <a:gd name="csY210" fmla="*/ 0 h 311673"/>
              <a:gd name="csX211" fmla="*/ 227893 w 263999"/>
              <a:gd name="csY211" fmla="*/ 2143 h 311673"/>
              <a:gd name="csX212" fmla="*/ 228238 w 263999"/>
              <a:gd name="csY212" fmla="*/ 5005 h 311673"/>
              <a:gd name="csX213" fmla="*/ 231086 w 263999"/>
              <a:gd name="csY213" fmla="*/ 4674 h 311673"/>
              <a:gd name="csX214" fmla="*/ 230770 w 263999"/>
              <a:gd name="csY214" fmla="*/ 1812 h 311673"/>
              <a:gd name="csX215" fmla="*/ 227893 w 263999"/>
              <a:gd name="csY215" fmla="*/ 2143 h 311673"/>
              <a:gd name="csX216" fmla="*/ 219261 w 263999"/>
              <a:gd name="csY216" fmla="*/ 3293 h 311673"/>
              <a:gd name="csX217" fmla="*/ 219679 w 263999"/>
              <a:gd name="csY217" fmla="*/ 6141 h 311673"/>
              <a:gd name="csX218" fmla="*/ 222527 w 263999"/>
              <a:gd name="csY218" fmla="*/ 5724 h 311673"/>
              <a:gd name="csX219" fmla="*/ 222124 w 263999"/>
              <a:gd name="csY219" fmla="*/ 2876 h 311673"/>
              <a:gd name="csX220" fmla="*/ 219247 w 263999"/>
              <a:gd name="csY220" fmla="*/ 3293 h 311673"/>
              <a:gd name="csX221" fmla="*/ 236538 w 263999"/>
              <a:gd name="csY221" fmla="*/ 1237 h 311673"/>
              <a:gd name="csX222" fmla="*/ 236797 w 263999"/>
              <a:gd name="csY222" fmla="*/ 4099 h 311673"/>
              <a:gd name="csX223" fmla="*/ 239660 w 263999"/>
              <a:gd name="csY223" fmla="*/ 3854 h 311673"/>
              <a:gd name="csX224" fmla="*/ 239430 w 263999"/>
              <a:gd name="csY224" fmla="*/ 993 h 311673"/>
              <a:gd name="csX225" fmla="*/ 236538 w 263999"/>
              <a:gd name="csY225" fmla="*/ 1237 h 311673"/>
              <a:gd name="csX226" fmla="*/ 144156 w 263999"/>
              <a:gd name="csY226" fmla="*/ 24779 h 311673"/>
              <a:gd name="csX227" fmla="*/ 145292 w 263999"/>
              <a:gd name="csY227" fmla="*/ 27425 h 311673"/>
              <a:gd name="csX228" fmla="*/ 147939 w 263999"/>
              <a:gd name="csY228" fmla="*/ 26289 h 311673"/>
              <a:gd name="csX229" fmla="*/ 146817 w 263999"/>
              <a:gd name="csY229" fmla="*/ 23643 h 311673"/>
              <a:gd name="csX230" fmla="*/ 144156 w 263999"/>
              <a:gd name="csY230" fmla="*/ 24779 h 311673"/>
              <a:gd name="csX231" fmla="*/ 62202 w 263999"/>
              <a:gd name="csY231" fmla="*/ 290346 h 311673"/>
              <a:gd name="csX232" fmla="*/ 64820 w 263999"/>
              <a:gd name="csY232" fmla="*/ 291640 h 311673"/>
              <a:gd name="csX233" fmla="*/ 66057 w 263999"/>
              <a:gd name="csY233" fmla="*/ 289052 h 311673"/>
              <a:gd name="csX234" fmla="*/ 63511 w 263999"/>
              <a:gd name="csY234" fmla="*/ 287786 h 311673"/>
              <a:gd name="csX235" fmla="*/ 62202 w 263999"/>
              <a:gd name="csY235" fmla="*/ 290346 h 311673"/>
              <a:gd name="csX236" fmla="*/ 78371 w 263999"/>
              <a:gd name="csY236" fmla="*/ 297033 h 311673"/>
              <a:gd name="csX237" fmla="*/ 81162 w 263999"/>
              <a:gd name="csY237" fmla="*/ 297896 h 311673"/>
              <a:gd name="csX238" fmla="*/ 81982 w 263999"/>
              <a:gd name="csY238" fmla="*/ 295135 h 311673"/>
              <a:gd name="csX239" fmla="*/ 79263 w 263999"/>
              <a:gd name="csY239" fmla="*/ 294301 h 311673"/>
              <a:gd name="csX240" fmla="*/ 78371 w 263999"/>
              <a:gd name="csY240" fmla="*/ 297033 h 311673"/>
              <a:gd name="csX241" fmla="*/ 81277 w 263999"/>
              <a:gd name="csY241" fmla="*/ 65335 h 311673"/>
              <a:gd name="csX242" fmla="*/ 79508 w 263999"/>
              <a:gd name="csY242" fmla="*/ 63063 h 311673"/>
              <a:gd name="csX243" fmla="*/ 77221 w 263999"/>
              <a:gd name="csY243" fmla="*/ 64846 h 311673"/>
              <a:gd name="csX244" fmla="*/ 79004 w 263999"/>
              <a:gd name="csY244" fmla="*/ 67104 h 311673"/>
              <a:gd name="csX245" fmla="*/ 81263 w 263999"/>
              <a:gd name="csY245" fmla="*/ 65335 h 311673"/>
              <a:gd name="csX246" fmla="*/ 86456 w 263999"/>
              <a:gd name="csY246" fmla="*/ 57842 h 311673"/>
              <a:gd name="csX247" fmla="*/ 84125 w 263999"/>
              <a:gd name="csY247" fmla="*/ 59568 h 311673"/>
              <a:gd name="csX248" fmla="*/ 85852 w 263999"/>
              <a:gd name="csY248" fmla="*/ 61869 h 311673"/>
              <a:gd name="csX249" fmla="*/ 88153 w 263999"/>
              <a:gd name="csY249" fmla="*/ 60172 h 311673"/>
              <a:gd name="csX250" fmla="*/ 86456 w 263999"/>
              <a:gd name="csY250" fmla="*/ 57842 h 311673"/>
              <a:gd name="csX251" fmla="*/ 63928 w 263999"/>
              <a:gd name="csY251" fmla="*/ 76006 h 311673"/>
              <a:gd name="csX252" fmla="*/ 65842 w 263999"/>
              <a:gd name="csY252" fmla="*/ 78163 h 311673"/>
              <a:gd name="csX253" fmla="*/ 67999 w 263999"/>
              <a:gd name="csY253" fmla="*/ 76265 h 311673"/>
              <a:gd name="csX254" fmla="*/ 66115 w 263999"/>
              <a:gd name="csY254" fmla="*/ 74093 h 311673"/>
              <a:gd name="csX255" fmla="*/ 63943 w 263999"/>
              <a:gd name="csY255" fmla="*/ 76006 h 311673"/>
              <a:gd name="csX256" fmla="*/ 70503 w 263999"/>
              <a:gd name="csY256" fmla="*/ 70325 h 311673"/>
              <a:gd name="csX257" fmla="*/ 72358 w 263999"/>
              <a:gd name="csY257" fmla="*/ 72526 h 311673"/>
              <a:gd name="csX258" fmla="*/ 74559 w 263999"/>
              <a:gd name="csY258" fmla="*/ 70699 h 311673"/>
              <a:gd name="csX259" fmla="*/ 72732 w 263999"/>
              <a:gd name="csY259" fmla="*/ 68484 h 311673"/>
              <a:gd name="csX260" fmla="*/ 70503 w 263999"/>
              <a:gd name="csY260" fmla="*/ 70340 h 311673"/>
              <a:gd name="csX261" fmla="*/ 86787 w 263999"/>
              <a:gd name="csY261" fmla="*/ 299407 h 311673"/>
              <a:gd name="csX262" fmla="*/ 89635 w 263999"/>
              <a:gd name="csY262" fmla="*/ 300054 h 311673"/>
              <a:gd name="csX263" fmla="*/ 90239 w 263999"/>
              <a:gd name="csY263" fmla="*/ 297235 h 311673"/>
              <a:gd name="csX264" fmla="*/ 87463 w 263999"/>
              <a:gd name="csY264" fmla="*/ 296602 h 311673"/>
              <a:gd name="csX265" fmla="*/ 86787 w 263999"/>
              <a:gd name="csY265" fmla="*/ 299407 h 311673"/>
              <a:gd name="csX266" fmla="*/ 136229 w 263999"/>
              <a:gd name="csY266" fmla="*/ 28346 h 311673"/>
              <a:gd name="csX267" fmla="*/ 137452 w 263999"/>
              <a:gd name="csY267" fmla="*/ 30949 h 311673"/>
              <a:gd name="csX268" fmla="*/ 140056 w 263999"/>
              <a:gd name="csY268" fmla="*/ 29741 h 311673"/>
              <a:gd name="csX269" fmla="*/ 138862 w 263999"/>
              <a:gd name="csY269" fmla="*/ 27123 h 311673"/>
              <a:gd name="csX270" fmla="*/ 136229 w 263999"/>
              <a:gd name="csY270" fmla="*/ 28346 h 311673"/>
              <a:gd name="csX271" fmla="*/ 70157 w 263999"/>
              <a:gd name="csY271" fmla="*/ 294014 h 311673"/>
              <a:gd name="csX272" fmla="*/ 72862 w 263999"/>
              <a:gd name="csY272" fmla="*/ 295092 h 311673"/>
              <a:gd name="csX273" fmla="*/ 73897 w 263999"/>
              <a:gd name="csY273" fmla="*/ 292403 h 311673"/>
              <a:gd name="csX274" fmla="*/ 71265 w 263999"/>
              <a:gd name="csY274" fmla="*/ 291353 h 311673"/>
              <a:gd name="csX275" fmla="*/ 70157 w 263999"/>
              <a:gd name="csY275" fmla="*/ 294014 h 311673"/>
              <a:gd name="csX276" fmla="*/ 120707 w 263999"/>
              <a:gd name="csY276" fmla="*/ 36184 h 311673"/>
              <a:gd name="csX277" fmla="*/ 122074 w 263999"/>
              <a:gd name="csY277" fmla="*/ 38715 h 311673"/>
              <a:gd name="csX278" fmla="*/ 124606 w 263999"/>
              <a:gd name="csY278" fmla="*/ 37363 h 311673"/>
              <a:gd name="csX279" fmla="*/ 123254 w 263999"/>
              <a:gd name="csY279" fmla="*/ 34817 h 311673"/>
              <a:gd name="csX280" fmla="*/ 120693 w 263999"/>
              <a:gd name="csY280" fmla="*/ 36184 h 311673"/>
              <a:gd name="csX281" fmla="*/ 128404 w 263999"/>
              <a:gd name="csY281" fmla="*/ 32157 h 311673"/>
              <a:gd name="csX282" fmla="*/ 129698 w 263999"/>
              <a:gd name="csY282" fmla="*/ 34731 h 311673"/>
              <a:gd name="csX283" fmla="*/ 132273 w 263999"/>
              <a:gd name="csY283" fmla="*/ 33451 h 311673"/>
              <a:gd name="csX284" fmla="*/ 131007 w 263999"/>
              <a:gd name="csY284" fmla="*/ 30877 h 311673"/>
              <a:gd name="csX285" fmla="*/ 128418 w 263999"/>
              <a:gd name="csY285" fmla="*/ 32171 h 311673"/>
              <a:gd name="csX286" fmla="*/ 91160 w 263999"/>
              <a:gd name="csY286" fmla="*/ 54463 h 311673"/>
              <a:gd name="csX287" fmla="*/ 92814 w 263999"/>
              <a:gd name="csY287" fmla="*/ 56821 h 311673"/>
              <a:gd name="csX288" fmla="*/ 95173 w 263999"/>
              <a:gd name="csY288" fmla="*/ 55182 h 311673"/>
              <a:gd name="csX289" fmla="*/ 93548 w 263999"/>
              <a:gd name="csY289" fmla="*/ 52808 h 311673"/>
              <a:gd name="csX290" fmla="*/ 91174 w 263999"/>
              <a:gd name="csY290" fmla="*/ 54463 h 311673"/>
              <a:gd name="csX291" fmla="*/ 98338 w 263999"/>
              <a:gd name="csY291" fmla="*/ 49573 h 311673"/>
              <a:gd name="csX292" fmla="*/ 99921 w 263999"/>
              <a:gd name="csY292" fmla="*/ 51975 h 311673"/>
              <a:gd name="csX293" fmla="*/ 102323 w 263999"/>
              <a:gd name="csY293" fmla="*/ 50407 h 311673"/>
              <a:gd name="csX294" fmla="*/ 100769 w 263999"/>
              <a:gd name="csY294" fmla="*/ 47991 h 311673"/>
              <a:gd name="csX295" fmla="*/ 98338 w 263999"/>
              <a:gd name="csY295" fmla="*/ 49573 h 311673"/>
              <a:gd name="csX296" fmla="*/ 95360 w 263999"/>
              <a:gd name="csY296" fmla="*/ 301118 h 311673"/>
              <a:gd name="csX297" fmla="*/ 98238 w 263999"/>
              <a:gd name="csY297" fmla="*/ 301549 h 311673"/>
              <a:gd name="csX298" fmla="*/ 98626 w 263999"/>
              <a:gd name="csY298" fmla="*/ 298702 h 311673"/>
              <a:gd name="csX299" fmla="*/ 95806 w 263999"/>
              <a:gd name="csY299" fmla="*/ 298285 h 311673"/>
              <a:gd name="csX300" fmla="*/ 95346 w 263999"/>
              <a:gd name="csY300" fmla="*/ 301118 h 311673"/>
              <a:gd name="csX301" fmla="*/ 114090 w 263999"/>
              <a:gd name="csY301" fmla="*/ 290648 h 311673"/>
              <a:gd name="csX302" fmla="*/ 103574 w 263999"/>
              <a:gd name="csY302" fmla="*/ 301161 h 311673"/>
              <a:gd name="csX303" fmla="*/ 114090 w 263999"/>
              <a:gd name="csY303" fmla="*/ 311674 h 311673"/>
              <a:gd name="csX304" fmla="*/ 124606 w 263999"/>
              <a:gd name="csY304" fmla="*/ 301161 h 311673"/>
              <a:gd name="csX305" fmla="*/ 114090 w 263999"/>
              <a:gd name="csY305" fmla="*/ 290648 h 311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</a:cxnLst>
            <a:rect l="l" t="t" r="r" b="b"/>
            <a:pathLst>
              <a:path w="263999" h="311673">
                <a:moveTo>
                  <a:pt x="30252" y="261598"/>
                </a:moveTo>
                <a:cubicBezTo>
                  <a:pt x="30871" y="262317"/>
                  <a:pt x="31504" y="263022"/>
                  <a:pt x="32137" y="263726"/>
                </a:cubicBezTo>
                <a:lnTo>
                  <a:pt x="30008" y="265653"/>
                </a:lnTo>
                <a:cubicBezTo>
                  <a:pt x="29360" y="264934"/>
                  <a:pt x="28713" y="264201"/>
                  <a:pt x="28080" y="263467"/>
                </a:cubicBezTo>
                <a:lnTo>
                  <a:pt x="30252" y="261598"/>
                </a:lnTo>
                <a:close/>
                <a:moveTo>
                  <a:pt x="28152" y="113786"/>
                </a:moveTo>
                <a:lnTo>
                  <a:pt x="30396" y="115583"/>
                </a:lnTo>
                <a:cubicBezTo>
                  <a:pt x="30986" y="114836"/>
                  <a:pt x="31590" y="114088"/>
                  <a:pt x="32194" y="113354"/>
                </a:cubicBezTo>
                <a:lnTo>
                  <a:pt x="29965" y="111542"/>
                </a:lnTo>
                <a:cubicBezTo>
                  <a:pt x="29360" y="112290"/>
                  <a:pt x="28756" y="113038"/>
                  <a:pt x="28152" y="113800"/>
                </a:cubicBezTo>
                <a:close/>
                <a:moveTo>
                  <a:pt x="22873" y="120603"/>
                </a:moveTo>
                <a:lnTo>
                  <a:pt x="25117" y="122400"/>
                </a:lnTo>
                <a:lnTo>
                  <a:pt x="25203" y="122285"/>
                </a:lnTo>
                <a:cubicBezTo>
                  <a:pt x="25764" y="121552"/>
                  <a:pt x="26311" y="120818"/>
                  <a:pt x="26872" y="120085"/>
                </a:cubicBezTo>
                <a:lnTo>
                  <a:pt x="24585" y="118345"/>
                </a:lnTo>
                <a:cubicBezTo>
                  <a:pt x="24023" y="119078"/>
                  <a:pt x="23448" y="119826"/>
                  <a:pt x="22873" y="120617"/>
                </a:cubicBezTo>
                <a:close/>
                <a:moveTo>
                  <a:pt x="22628" y="256650"/>
                </a:moveTo>
                <a:cubicBezTo>
                  <a:pt x="23204" y="257427"/>
                  <a:pt x="23793" y="258204"/>
                  <a:pt x="24383" y="258980"/>
                </a:cubicBezTo>
                <a:lnTo>
                  <a:pt x="26656" y="257211"/>
                </a:lnTo>
                <a:cubicBezTo>
                  <a:pt x="26081" y="256464"/>
                  <a:pt x="25505" y="255716"/>
                  <a:pt x="24944" y="254953"/>
                </a:cubicBezTo>
                <a:lnTo>
                  <a:pt x="22628" y="256665"/>
                </a:lnTo>
                <a:close/>
                <a:moveTo>
                  <a:pt x="17852" y="127836"/>
                </a:moveTo>
                <a:lnTo>
                  <a:pt x="20269" y="129389"/>
                </a:lnTo>
                <a:cubicBezTo>
                  <a:pt x="20772" y="128599"/>
                  <a:pt x="21305" y="127808"/>
                  <a:pt x="21837" y="127017"/>
                </a:cubicBezTo>
                <a:lnTo>
                  <a:pt x="19449" y="125406"/>
                </a:lnTo>
                <a:cubicBezTo>
                  <a:pt x="18902" y="126211"/>
                  <a:pt x="18370" y="127031"/>
                  <a:pt x="17838" y="127836"/>
                </a:cubicBezTo>
                <a:close/>
                <a:moveTo>
                  <a:pt x="37704" y="106739"/>
                </a:moveTo>
                <a:lnTo>
                  <a:pt x="35517" y="104869"/>
                </a:lnTo>
                <a:cubicBezTo>
                  <a:pt x="34884" y="105603"/>
                  <a:pt x="34266" y="106336"/>
                  <a:pt x="33647" y="107070"/>
                </a:cubicBezTo>
                <a:lnTo>
                  <a:pt x="35848" y="108925"/>
                </a:lnTo>
                <a:cubicBezTo>
                  <a:pt x="36467" y="108191"/>
                  <a:pt x="37085" y="107472"/>
                  <a:pt x="37704" y="106739"/>
                </a:cubicBezTo>
                <a:close/>
                <a:moveTo>
                  <a:pt x="17708" y="249417"/>
                </a:moveTo>
                <a:cubicBezTo>
                  <a:pt x="18226" y="250236"/>
                  <a:pt x="18758" y="251056"/>
                  <a:pt x="19291" y="251862"/>
                </a:cubicBezTo>
                <a:lnTo>
                  <a:pt x="21693" y="250265"/>
                </a:lnTo>
                <a:cubicBezTo>
                  <a:pt x="21175" y="249474"/>
                  <a:pt x="20657" y="248683"/>
                  <a:pt x="20154" y="247878"/>
                </a:cubicBezTo>
                <a:lnTo>
                  <a:pt x="17723" y="249402"/>
                </a:lnTo>
                <a:close/>
                <a:moveTo>
                  <a:pt x="53341" y="85871"/>
                </a:moveTo>
                <a:cubicBezTo>
                  <a:pt x="52650" y="86547"/>
                  <a:pt x="51960" y="87223"/>
                  <a:pt x="51284" y="87899"/>
                </a:cubicBezTo>
                <a:lnTo>
                  <a:pt x="53312" y="89941"/>
                </a:lnTo>
                <a:cubicBezTo>
                  <a:pt x="53988" y="89265"/>
                  <a:pt x="54664" y="88590"/>
                  <a:pt x="55355" y="87928"/>
                </a:cubicBezTo>
                <a:lnTo>
                  <a:pt x="53341" y="85871"/>
                </a:lnTo>
                <a:close/>
                <a:moveTo>
                  <a:pt x="13407" y="135358"/>
                </a:moveTo>
                <a:lnTo>
                  <a:pt x="15939" y="136724"/>
                </a:lnTo>
                <a:cubicBezTo>
                  <a:pt x="16385" y="135890"/>
                  <a:pt x="16845" y="135070"/>
                  <a:pt x="17320" y="134236"/>
                </a:cubicBezTo>
                <a:lnTo>
                  <a:pt x="14831" y="132798"/>
                </a:lnTo>
                <a:cubicBezTo>
                  <a:pt x="14342" y="133647"/>
                  <a:pt x="13867" y="134495"/>
                  <a:pt x="13407" y="135343"/>
                </a:cubicBezTo>
                <a:close/>
                <a:moveTo>
                  <a:pt x="54578" y="286075"/>
                </a:moveTo>
                <a:cubicBezTo>
                  <a:pt x="55412" y="286578"/>
                  <a:pt x="56247" y="287082"/>
                  <a:pt x="57081" y="287570"/>
                </a:cubicBezTo>
                <a:lnTo>
                  <a:pt x="58520" y="285082"/>
                </a:lnTo>
                <a:cubicBezTo>
                  <a:pt x="57700" y="284608"/>
                  <a:pt x="56880" y="284119"/>
                  <a:pt x="56074" y="283630"/>
                </a:cubicBezTo>
                <a:lnTo>
                  <a:pt x="54564" y="286089"/>
                </a:lnTo>
                <a:close/>
                <a:moveTo>
                  <a:pt x="34036" y="269881"/>
                </a:moveTo>
                <a:cubicBezTo>
                  <a:pt x="34726" y="270557"/>
                  <a:pt x="35417" y="271233"/>
                  <a:pt x="36122" y="271909"/>
                </a:cubicBezTo>
                <a:lnTo>
                  <a:pt x="38107" y="269824"/>
                </a:lnTo>
                <a:cubicBezTo>
                  <a:pt x="37416" y="269177"/>
                  <a:pt x="36740" y="268515"/>
                  <a:pt x="36064" y="267839"/>
                </a:cubicBezTo>
                <a:lnTo>
                  <a:pt x="34036" y="269881"/>
                </a:lnTo>
                <a:close/>
                <a:moveTo>
                  <a:pt x="43415" y="100310"/>
                </a:moveTo>
                <a:lnTo>
                  <a:pt x="41286" y="98369"/>
                </a:lnTo>
                <a:cubicBezTo>
                  <a:pt x="40639" y="99088"/>
                  <a:pt x="39991" y="99793"/>
                  <a:pt x="39344" y="100512"/>
                </a:cubicBezTo>
                <a:lnTo>
                  <a:pt x="41487" y="102424"/>
                </a:lnTo>
                <a:cubicBezTo>
                  <a:pt x="42120" y="101705"/>
                  <a:pt x="42768" y="101001"/>
                  <a:pt x="43401" y="100296"/>
                </a:cubicBezTo>
                <a:close/>
                <a:moveTo>
                  <a:pt x="49299" y="94040"/>
                </a:moveTo>
                <a:lnTo>
                  <a:pt x="47227" y="92041"/>
                </a:lnTo>
                <a:cubicBezTo>
                  <a:pt x="46551" y="92731"/>
                  <a:pt x="45889" y="93436"/>
                  <a:pt x="45228" y="94127"/>
                </a:cubicBezTo>
                <a:lnTo>
                  <a:pt x="47313" y="96111"/>
                </a:lnTo>
                <a:cubicBezTo>
                  <a:pt x="47975" y="95421"/>
                  <a:pt x="48637" y="94730"/>
                  <a:pt x="49299" y="94040"/>
                </a:cubicBezTo>
                <a:close/>
                <a:moveTo>
                  <a:pt x="40452" y="275806"/>
                </a:moveTo>
                <a:cubicBezTo>
                  <a:pt x="41185" y="276439"/>
                  <a:pt x="41933" y="277058"/>
                  <a:pt x="42681" y="277662"/>
                </a:cubicBezTo>
                <a:lnTo>
                  <a:pt x="44494" y="275433"/>
                </a:lnTo>
                <a:cubicBezTo>
                  <a:pt x="43760" y="274843"/>
                  <a:pt x="43027" y="274239"/>
                  <a:pt x="42307" y="273620"/>
                </a:cubicBezTo>
                <a:lnTo>
                  <a:pt x="40437" y="275806"/>
                </a:lnTo>
                <a:close/>
                <a:moveTo>
                  <a:pt x="5164" y="165990"/>
                </a:moveTo>
                <a:lnTo>
                  <a:pt x="2345" y="165400"/>
                </a:lnTo>
                <a:cubicBezTo>
                  <a:pt x="2143" y="166350"/>
                  <a:pt x="1956" y="167313"/>
                  <a:pt x="1784" y="168262"/>
                </a:cubicBezTo>
                <a:lnTo>
                  <a:pt x="4618" y="168780"/>
                </a:lnTo>
                <a:cubicBezTo>
                  <a:pt x="4790" y="167845"/>
                  <a:pt x="4977" y="166925"/>
                  <a:pt x="5164" y="165990"/>
                </a:cubicBezTo>
                <a:close/>
                <a:moveTo>
                  <a:pt x="7250" y="157721"/>
                </a:moveTo>
                <a:lnTo>
                  <a:pt x="4488" y="156901"/>
                </a:lnTo>
                <a:cubicBezTo>
                  <a:pt x="4215" y="157836"/>
                  <a:pt x="3942" y="158771"/>
                  <a:pt x="3697" y="159720"/>
                </a:cubicBezTo>
                <a:lnTo>
                  <a:pt x="6473" y="160468"/>
                </a:lnTo>
                <a:cubicBezTo>
                  <a:pt x="6718" y="159547"/>
                  <a:pt x="6977" y="158641"/>
                  <a:pt x="7250" y="157721"/>
                </a:cubicBezTo>
                <a:close/>
                <a:moveTo>
                  <a:pt x="3740" y="174403"/>
                </a:moveTo>
                <a:lnTo>
                  <a:pt x="892" y="174029"/>
                </a:lnTo>
                <a:cubicBezTo>
                  <a:pt x="762" y="174993"/>
                  <a:pt x="662" y="175971"/>
                  <a:pt x="561" y="176934"/>
                </a:cubicBezTo>
                <a:lnTo>
                  <a:pt x="3424" y="177222"/>
                </a:lnTo>
                <a:cubicBezTo>
                  <a:pt x="3524" y="176287"/>
                  <a:pt x="3625" y="175338"/>
                  <a:pt x="3755" y="174403"/>
                </a:cubicBezTo>
                <a:close/>
                <a:moveTo>
                  <a:pt x="9998" y="149638"/>
                </a:moveTo>
                <a:lnTo>
                  <a:pt x="7308" y="148603"/>
                </a:lnTo>
                <a:cubicBezTo>
                  <a:pt x="6963" y="149509"/>
                  <a:pt x="6617" y="150430"/>
                  <a:pt x="6301" y="151350"/>
                </a:cubicBezTo>
                <a:lnTo>
                  <a:pt x="9020" y="152314"/>
                </a:lnTo>
                <a:cubicBezTo>
                  <a:pt x="9336" y="151422"/>
                  <a:pt x="9667" y="150530"/>
                  <a:pt x="9998" y="149638"/>
                </a:cubicBezTo>
                <a:close/>
                <a:moveTo>
                  <a:pt x="57513" y="81874"/>
                </a:moveTo>
                <a:lnTo>
                  <a:pt x="59483" y="83973"/>
                </a:lnTo>
                <a:cubicBezTo>
                  <a:pt x="60174" y="83312"/>
                  <a:pt x="60879" y="82664"/>
                  <a:pt x="61584" y="82017"/>
                </a:cubicBezTo>
                <a:lnTo>
                  <a:pt x="59627" y="79903"/>
                </a:lnTo>
                <a:cubicBezTo>
                  <a:pt x="58922" y="80565"/>
                  <a:pt x="58217" y="81212"/>
                  <a:pt x="57513" y="81874"/>
                </a:cubicBezTo>
                <a:close/>
                <a:moveTo>
                  <a:pt x="117054" y="41490"/>
                </a:moveTo>
                <a:lnTo>
                  <a:pt x="115629" y="38988"/>
                </a:lnTo>
                <a:cubicBezTo>
                  <a:pt x="114795" y="39463"/>
                  <a:pt x="113946" y="39952"/>
                  <a:pt x="113112" y="40426"/>
                </a:cubicBezTo>
                <a:lnTo>
                  <a:pt x="114550" y="42914"/>
                </a:lnTo>
                <a:cubicBezTo>
                  <a:pt x="115385" y="42440"/>
                  <a:pt x="116205" y="41965"/>
                  <a:pt x="117039" y="41490"/>
                </a:cubicBezTo>
                <a:close/>
                <a:moveTo>
                  <a:pt x="13364" y="141801"/>
                </a:moveTo>
                <a:lnTo>
                  <a:pt x="10760" y="140564"/>
                </a:lnTo>
                <a:cubicBezTo>
                  <a:pt x="10343" y="141441"/>
                  <a:pt x="9940" y="142333"/>
                  <a:pt x="9537" y="143210"/>
                </a:cubicBezTo>
                <a:lnTo>
                  <a:pt x="12170" y="144375"/>
                </a:lnTo>
                <a:cubicBezTo>
                  <a:pt x="12558" y="143512"/>
                  <a:pt x="12947" y="142649"/>
                  <a:pt x="13364" y="141801"/>
                </a:cubicBezTo>
                <a:close/>
                <a:moveTo>
                  <a:pt x="109631" y="45848"/>
                </a:moveTo>
                <a:lnTo>
                  <a:pt x="108135" y="43389"/>
                </a:lnTo>
                <a:cubicBezTo>
                  <a:pt x="107315" y="43892"/>
                  <a:pt x="106480" y="44396"/>
                  <a:pt x="105660" y="44899"/>
                </a:cubicBezTo>
                <a:lnTo>
                  <a:pt x="107171" y="47344"/>
                </a:lnTo>
                <a:cubicBezTo>
                  <a:pt x="107991" y="46840"/>
                  <a:pt x="108796" y="46337"/>
                  <a:pt x="109616" y="45848"/>
                </a:cubicBezTo>
                <a:close/>
                <a:moveTo>
                  <a:pt x="9077" y="224868"/>
                </a:moveTo>
                <a:lnTo>
                  <a:pt x="6358" y="225817"/>
                </a:lnTo>
                <a:cubicBezTo>
                  <a:pt x="6675" y="226737"/>
                  <a:pt x="7006" y="227643"/>
                  <a:pt x="7351" y="228564"/>
                </a:cubicBezTo>
                <a:lnTo>
                  <a:pt x="10041" y="227542"/>
                </a:lnTo>
                <a:cubicBezTo>
                  <a:pt x="9710" y="226651"/>
                  <a:pt x="9379" y="225759"/>
                  <a:pt x="9077" y="224868"/>
                </a:cubicBezTo>
                <a:close/>
                <a:moveTo>
                  <a:pt x="13335" y="241838"/>
                </a:moveTo>
                <a:cubicBezTo>
                  <a:pt x="13781" y="242700"/>
                  <a:pt x="14256" y="243549"/>
                  <a:pt x="14731" y="244398"/>
                </a:cubicBezTo>
                <a:lnTo>
                  <a:pt x="17248" y="242988"/>
                </a:lnTo>
                <a:cubicBezTo>
                  <a:pt x="16788" y="242154"/>
                  <a:pt x="16327" y="241334"/>
                  <a:pt x="15896" y="240486"/>
                </a:cubicBezTo>
                <a:lnTo>
                  <a:pt x="13350" y="241823"/>
                </a:lnTo>
                <a:close/>
                <a:moveTo>
                  <a:pt x="6574" y="216714"/>
                </a:moveTo>
                <a:lnTo>
                  <a:pt x="3798" y="217447"/>
                </a:lnTo>
                <a:cubicBezTo>
                  <a:pt x="4042" y="218382"/>
                  <a:pt x="4316" y="219331"/>
                  <a:pt x="4589" y="220266"/>
                </a:cubicBezTo>
                <a:lnTo>
                  <a:pt x="7351" y="219460"/>
                </a:lnTo>
                <a:cubicBezTo>
                  <a:pt x="7078" y="218554"/>
                  <a:pt x="6833" y="217634"/>
                  <a:pt x="6588" y="216714"/>
                </a:cubicBezTo>
                <a:close/>
                <a:moveTo>
                  <a:pt x="12199" y="232821"/>
                </a:moveTo>
                <a:lnTo>
                  <a:pt x="9566" y="233971"/>
                </a:lnTo>
                <a:cubicBezTo>
                  <a:pt x="9955" y="234863"/>
                  <a:pt x="10357" y="235754"/>
                  <a:pt x="10760" y="236632"/>
                </a:cubicBezTo>
                <a:lnTo>
                  <a:pt x="13364" y="235424"/>
                </a:lnTo>
                <a:cubicBezTo>
                  <a:pt x="12961" y="234561"/>
                  <a:pt x="12573" y="233698"/>
                  <a:pt x="12199" y="232835"/>
                </a:cubicBezTo>
                <a:close/>
                <a:moveTo>
                  <a:pt x="2891" y="191417"/>
                </a:moveTo>
                <a:lnTo>
                  <a:pt x="14" y="191503"/>
                </a:lnTo>
                <a:cubicBezTo>
                  <a:pt x="43" y="192481"/>
                  <a:pt x="86" y="193444"/>
                  <a:pt x="144" y="194422"/>
                </a:cubicBezTo>
                <a:lnTo>
                  <a:pt x="3021" y="194264"/>
                </a:lnTo>
                <a:cubicBezTo>
                  <a:pt x="2963" y="193315"/>
                  <a:pt x="2935" y="192366"/>
                  <a:pt x="2906" y="191417"/>
                </a:cubicBezTo>
                <a:close/>
                <a:moveTo>
                  <a:pt x="4704" y="208387"/>
                </a:moveTo>
                <a:lnTo>
                  <a:pt x="1870" y="208919"/>
                </a:lnTo>
                <a:cubicBezTo>
                  <a:pt x="2043" y="209882"/>
                  <a:pt x="2244" y="210831"/>
                  <a:pt x="2445" y="211780"/>
                </a:cubicBezTo>
                <a:lnTo>
                  <a:pt x="5265" y="211177"/>
                </a:lnTo>
                <a:cubicBezTo>
                  <a:pt x="5064" y="210256"/>
                  <a:pt x="4877" y="209321"/>
                  <a:pt x="4704" y="208387"/>
                </a:cubicBezTo>
                <a:close/>
                <a:moveTo>
                  <a:pt x="2978" y="182888"/>
                </a:moveTo>
                <a:lnTo>
                  <a:pt x="101" y="182744"/>
                </a:lnTo>
                <a:cubicBezTo>
                  <a:pt x="58" y="183722"/>
                  <a:pt x="14" y="184686"/>
                  <a:pt x="0" y="185664"/>
                </a:cubicBezTo>
                <a:lnTo>
                  <a:pt x="2877" y="185736"/>
                </a:lnTo>
                <a:cubicBezTo>
                  <a:pt x="2906" y="184787"/>
                  <a:pt x="2935" y="183837"/>
                  <a:pt x="2978" y="182888"/>
                </a:cubicBezTo>
                <a:close/>
                <a:moveTo>
                  <a:pt x="3467" y="199945"/>
                </a:moveTo>
                <a:lnTo>
                  <a:pt x="604" y="200247"/>
                </a:lnTo>
                <a:cubicBezTo>
                  <a:pt x="705" y="201210"/>
                  <a:pt x="820" y="202188"/>
                  <a:pt x="949" y="203152"/>
                </a:cubicBezTo>
                <a:lnTo>
                  <a:pt x="3798" y="202778"/>
                </a:lnTo>
                <a:cubicBezTo>
                  <a:pt x="3668" y="201843"/>
                  <a:pt x="3553" y="200894"/>
                  <a:pt x="3452" y="199945"/>
                </a:cubicBezTo>
                <a:close/>
                <a:moveTo>
                  <a:pt x="47313" y="281214"/>
                </a:moveTo>
                <a:cubicBezTo>
                  <a:pt x="48090" y="281789"/>
                  <a:pt x="48881" y="282350"/>
                  <a:pt x="49687" y="282896"/>
                </a:cubicBezTo>
                <a:lnTo>
                  <a:pt x="51312" y="280524"/>
                </a:lnTo>
                <a:cubicBezTo>
                  <a:pt x="50536" y="279992"/>
                  <a:pt x="49759" y="279445"/>
                  <a:pt x="48996" y="278884"/>
                </a:cubicBezTo>
                <a:lnTo>
                  <a:pt x="47299" y="281214"/>
                </a:lnTo>
                <a:close/>
                <a:moveTo>
                  <a:pt x="185183" y="10412"/>
                </a:moveTo>
                <a:lnTo>
                  <a:pt x="185931" y="13188"/>
                </a:lnTo>
                <a:cubicBezTo>
                  <a:pt x="186851" y="12943"/>
                  <a:pt x="187786" y="12699"/>
                  <a:pt x="188707" y="12455"/>
                </a:cubicBezTo>
                <a:lnTo>
                  <a:pt x="187988" y="9664"/>
                </a:lnTo>
                <a:cubicBezTo>
                  <a:pt x="187053" y="9909"/>
                  <a:pt x="186118" y="10153"/>
                  <a:pt x="185183" y="10412"/>
                </a:cubicBezTo>
                <a:close/>
                <a:moveTo>
                  <a:pt x="202114" y="6357"/>
                </a:moveTo>
                <a:lnTo>
                  <a:pt x="202704" y="9176"/>
                </a:lnTo>
                <a:cubicBezTo>
                  <a:pt x="203639" y="8974"/>
                  <a:pt x="204588" y="8787"/>
                  <a:pt x="205523" y="8600"/>
                </a:cubicBezTo>
                <a:lnTo>
                  <a:pt x="204962" y="5781"/>
                </a:lnTo>
                <a:cubicBezTo>
                  <a:pt x="204013" y="5968"/>
                  <a:pt x="203063" y="6170"/>
                  <a:pt x="202114" y="6357"/>
                </a:cubicBezTo>
                <a:close/>
                <a:moveTo>
                  <a:pt x="193612" y="8255"/>
                </a:moveTo>
                <a:lnTo>
                  <a:pt x="194288" y="11060"/>
                </a:lnTo>
                <a:cubicBezTo>
                  <a:pt x="195223" y="10829"/>
                  <a:pt x="196159" y="10614"/>
                  <a:pt x="197094" y="10398"/>
                </a:cubicBezTo>
                <a:lnTo>
                  <a:pt x="196446" y="7593"/>
                </a:lnTo>
                <a:cubicBezTo>
                  <a:pt x="195497" y="7809"/>
                  <a:pt x="194562" y="8025"/>
                  <a:pt x="193612" y="8255"/>
                </a:cubicBezTo>
                <a:close/>
                <a:moveTo>
                  <a:pt x="176810" y="12800"/>
                </a:moveTo>
                <a:lnTo>
                  <a:pt x="177645" y="15561"/>
                </a:lnTo>
                <a:cubicBezTo>
                  <a:pt x="178565" y="15288"/>
                  <a:pt x="179486" y="15014"/>
                  <a:pt x="180407" y="14741"/>
                </a:cubicBezTo>
                <a:lnTo>
                  <a:pt x="179601" y="11980"/>
                </a:lnTo>
                <a:cubicBezTo>
                  <a:pt x="178666" y="12253"/>
                  <a:pt x="177745" y="12526"/>
                  <a:pt x="176825" y="12800"/>
                </a:cubicBezTo>
                <a:close/>
                <a:moveTo>
                  <a:pt x="152183" y="21428"/>
                </a:moveTo>
                <a:lnTo>
                  <a:pt x="153247" y="24103"/>
                </a:lnTo>
                <a:cubicBezTo>
                  <a:pt x="154139" y="23744"/>
                  <a:pt x="155031" y="23399"/>
                  <a:pt x="155923" y="23053"/>
                </a:cubicBezTo>
                <a:lnTo>
                  <a:pt x="154887" y="20364"/>
                </a:lnTo>
                <a:cubicBezTo>
                  <a:pt x="153981" y="20709"/>
                  <a:pt x="153089" y="21069"/>
                  <a:pt x="152183" y="21428"/>
                </a:cubicBezTo>
                <a:close/>
                <a:moveTo>
                  <a:pt x="160310" y="18307"/>
                </a:moveTo>
                <a:lnTo>
                  <a:pt x="161303" y="21011"/>
                </a:lnTo>
                <a:cubicBezTo>
                  <a:pt x="162195" y="20681"/>
                  <a:pt x="163101" y="20350"/>
                  <a:pt x="164007" y="20034"/>
                </a:cubicBezTo>
                <a:lnTo>
                  <a:pt x="163043" y="17330"/>
                </a:lnTo>
                <a:cubicBezTo>
                  <a:pt x="162137" y="17660"/>
                  <a:pt x="161216" y="17977"/>
                  <a:pt x="160310" y="18307"/>
                </a:cubicBezTo>
                <a:close/>
                <a:moveTo>
                  <a:pt x="168524" y="15431"/>
                </a:moveTo>
                <a:lnTo>
                  <a:pt x="169431" y="18164"/>
                </a:lnTo>
                <a:cubicBezTo>
                  <a:pt x="170337" y="17862"/>
                  <a:pt x="171258" y="17560"/>
                  <a:pt x="172164" y="17272"/>
                </a:cubicBezTo>
                <a:lnTo>
                  <a:pt x="171272" y="14540"/>
                </a:lnTo>
                <a:cubicBezTo>
                  <a:pt x="170351" y="14842"/>
                  <a:pt x="169431" y="15144"/>
                  <a:pt x="168510" y="15446"/>
                </a:cubicBezTo>
                <a:close/>
                <a:moveTo>
                  <a:pt x="210659" y="4703"/>
                </a:moveTo>
                <a:lnTo>
                  <a:pt x="211177" y="7536"/>
                </a:lnTo>
                <a:cubicBezTo>
                  <a:pt x="212126" y="7363"/>
                  <a:pt x="213061" y="7205"/>
                  <a:pt x="214011" y="7047"/>
                </a:cubicBezTo>
                <a:lnTo>
                  <a:pt x="213536" y="4214"/>
                </a:lnTo>
                <a:cubicBezTo>
                  <a:pt x="212572" y="4372"/>
                  <a:pt x="211623" y="4545"/>
                  <a:pt x="210673" y="4717"/>
                </a:cubicBezTo>
                <a:close/>
                <a:moveTo>
                  <a:pt x="253858" y="173"/>
                </a:moveTo>
                <a:lnTo>
                  <a:pt x="253959" y="3049"/>
                </a:lnTo>
                <a:cubicBezTo>
                  <a:pt x="254908" y="3020"/>
                  <a:pt x="255872" y="2991"/>
                  <a:pt x="256822" y="2963"/>
                </a:cubicBezTo>
                <a:lnTo>
                  <a:pt x="256750" y="86"/>
                </a:lnTo>
                <a:cubicBezTo>
                  <a:pt x="255786" y="115"/>
                  <a:pt x="254822" y="130"/>
                  <a:pt x="253858" y="173"/>
                </a:cubicBezTo>
                <a:close/>
                <a:moveTo>
                  <a:pt x="245198" y="575"/>
                </a:moveTo>
                <a:lnTo>
                  <a:pt x="245371" y="3452"/>
                </a:lnTo>
                <a:cubicBezTo>
                  <a:pt x="246320" y="3394"/>
                  <a:pt x="247284" y="3337"/>
                  <a:pt x="248233" y="3293"/>
                </a:cubicBezTo>
                <a:lnTo>
                  <a:pt x="248075" y="417"/>
                </a:lnTo>
                <a:cubicBezTo>
                  <a:pt x="247111" y="475"/>
                  <a:pt x="246148" y="518"/>
                  <a:pt x="245184" y="590"/>
                </a:cubicBezTo>
                <a:close/>
                <a:moveTo>
                  <a:pt x="262547" y="0"/>
                </a:moveTo>
                <a:lnTo>
                  <a:pt x="262547" y="2876"/>
                </a:lnTo>
                <a:cubicBezTo>
                  <a:pt x="262547" y="2876"/>
                  <a:pt x="264000" y="2876"/>
                  <a:pt x="264000" y="2876"/>
                </a:cubicBezTo>
                <a:lnTo>
                  <a:pt x="264000" y="0"/>
                </a:lnTo>
                <a:lnTo>
                  <a:pt x="262547" y="0"/>
                </a:lnTo>
                <a:close/>
                <a:moveTo>
                  <a:pt x="227893" y="2143"/>
                </a:moveTo>
                <a:lnTo>
                  <a:pt x="228238" y="5005"/>
                </a:lnTo>
                <a:cubicBezTo>
                  <a:pt x="229187" y="4890"/>
                  <a:pt x="230137" y="4775"/>
                  <a:pt x="231086" y="4674"/>
                </a:cubicBezTo>
                <a:lnTo>
                  <a:pt x="230770" y="1812"/>
                </a:lnTo>
                <a:cubicBezTo>
                  <a:pt x="229806" y="1913"/>
                  <a:pt x="228856" y="2028"/>
                  <a:pt x="227893" y="2143"/>
                </a:cubicBezTo>
                <a:close/>
                <a:moveTo>
                  <a:pt x="219261" y="3293"/>
                </a:moveTo>
                <a:lnTo>
                  <a:pt x="219679" y="6141"/>
                </a:lnTo>
                <a:cubicBezTo>
                  <a:pt x="220628" y="5997"/>
                  <a:pt x="221577" y="5868"/>
                  <a:pt x="222527" y="5724"/>
                </a:cubicBezTo>
                <a:lnTo>
                  <a:pt x="222124" y="2876"/>
                </a:lnTo>
                <a:cubicBezTo>
                  <a:pt x="221160" y="3006"/>
                  <a:pt x="220211" y="3150"/>
                  <a:pt x="219247" y="3293"/>
                </a:cubicBezTo>
                <a:close/>
                <a:moveTo>
                  <a:pt x="236538" y="1237"/>
                </a:moveTo>
                <a:lnTo>
                  <a:pt x="236797" y="4099"/>
                </a:lnTo>
                <a:cubicBezTo>
                  <a:pt x="237747" y="4012"/>
                  <a:pt x="238696" y="3926"/>
                  <a:pt x="239660" y="3854"/>
                </a:cubicBezTo>
                <a:lnTo>
                  <a:pt x="239430" y="993"/>
                </a:lnTo>
                <a:cubicBezTo>
                  <a:pt x="238466" y="1064"/>
                  <a:pt x="237502" y="1151"/>
                  <a:pt x="236538" y="1237"/>
                </a:cubicBezTo>
                <a:close/>
                <a:moveTo>
                  <a:pt x="144156" y="24779"/>
                </a:moveTo>
                <a:lnTo>
                  <a:pt x="145292" y="27425"/>
                </a:lnTo>
                <a:cubicBezTo>
                  <a:pt x="146169" y="27051"/>
                  <a:pt x="147047" y="26663"/>
                  <a:pt x="147939" y="26289"/>
                </a:cubicBezTo>
                <a:lnTo>
                  <a:pt x="146817" y="23643"/>
                </a:lnTo>
                <a:cubicBezTo>
                  <a:pt x="145925" y="24017"/>
                  <a:pt x="145033" y="24405"/>
                  <a:pt x="144156" y="24779"/>
                </a:cubicBezTo>
                <a:close/>
                <a:moveTo>
                  <a:pt x="62202" y="290346"/>
                </a:moveTo>
                <a:cubicBezTo>
                  <a:pt x="63065" y="290792"/>
                  <a:pt x="63943" y="291223"/>
                  <a:pt x="64820" y="291640"/>
                </a:cubicBezTo>
                <a:lnTo>
                  <a:pt x="66057" y="289052"/>
                </a:lnTo>
                <a:cubicBezTo>
                  <a:pt x="65194" y="288635"/>
                  <a:pt x="64346" y="288218"/>
                  <a:pt x="63511" y="287786"/>
                </a:cubicBezTo>
                <a:lnTo>
                  <a:pt x="62202" y="290346"/>
                </a:lnTo>
                <a:close/>
                <a:moveTo>
                  <a:pt x="78371" y="297033"/>
                </a:moveTo>
                <a:cubicBezTo>
                  <a:pt x="79292" y="297335"/>
                  <a:pt x="80227" y="297623"/>
                  <a:pt x="81162" y="297896"/>
                </a:cubicBezTo>
                <a:lnTo>
                  <a:pt x="81982" y="295135"/>
                </a:lnTo>
                <a:cubicBezTo>
                  <a:pt x="81076" y="294862"/>
                  <a:pt x="80170" y="294589"/>
                  <a:pt x="79263" y="294301"/>
                </a:cubicBezTo>
                <a:lnTo>
                  <a:pt x="78371" y="297033"/>
                </a:lnTo>
                <a:close/>
                <a:moveTo>
                  <a:pt x="81277" y="65335"/>
                </a:moveTo>
                <a:lnTo>
                  <a:pt x="79508" y="63063"/>
                </a:lnTo>
                <a:cubicBezTo>
                  <a:pt x="78745" y="63652"/>
                  <a:pt x="77983" y="64256"/>
                  <a:pt x="77221" y="64846"/>
                </a:cubicBezTo>
                <a:lnTo>
                  <a:pt x="79004" y="67104"/>
                </a:lnTo>
                <a:cubicBezTo>
                  <a:pt x="79752" y="66514"/>
                  <a:pt x="80500" y="65924"/>
                  <a:pt x="81263" y="65335"/>
                </a:cubicBezTo>
                <a:close/>
                <a:moveTo>
                  <a:pt x="86456" y="57842"/>
                </a:moveTo>
                <a:cubicBezTo>
                  <a:pt x="85679" y="58417"/>
                  <a:pt x="84902" y="58978"/>
                  <a:pt x="84125" y="59568"/>
                </a:cubicBezTo>
                <a:lnTo>
                  <a:pt x="85852" y="61869"/>
                </a:lnTo>
                <a:cubicBezTo>
                  <a:pt x="86614" y="61294"/>
                  <a:pt x="87391" y="60733"/>
                  <a:pt x="88153" y="60172"/>
                </a:cubicBezTo>
                <a:lnTo>
                  <a:pt x="86456" y="57842"/>
                </a:lnTo>
                <a:close/>
                <a:moveTo>
                  <a:pt x="63928" y="76006"/>
                </a:moveTo>
                <a:lnTo>
                  <a:pt x="65842" y="78163"/>
                </a:lnTo>
                <a:cubicBezTo>
                  <a:pt x="66561" y="77530"/>
                  <a:pt x="67280" y="76897"/>
                  <a:pt x="67999" y="76265"/>
                </a:cubicBezTo>
                <a:lnTo>
                  <a:pt x="66115" y="74093"/>
                </a:lnTo>
                <a:cubicBezTo>
                  <a:pt x="65381" y="74726"/>
                  <a:pt x="64662" y="75359"/>
                  <a:pt x="63943" y="76006"/>
                </a:cubicBezTo>
                <a:close/>
                <a:moveTo>
                  <a:pt x="70503" y="70325"/>
                </a:moveTo>
                <a:lnTo>
                  <a:pt x="72358" y="72526"/>
                </a:lnTo>
                <a:cubicBezTo>
                  <a:pt x="73092" y="71907"/>
                  <a:pt x="73826" y="71303"/>
                  <a:pt x="74559" y="70699"/>
                </a:cubicBezTo>
                <a:lnTo>
                  <a:pt x="72732" y="68484"/>
                </a:lnTo>
                <a:cubicBezTo>
                  <a:pt x="71984" y="69103"/>
                  <a:pt x="71251" y="69707"/>
                  <a:pt x="70503" y="70340"/>
                </a:cubicBezTo>
                <a:close/>
                <a:moveTo>
                  <a:pt x="86787" y="299407"/>
                </a:moveTo>
                <a:cubicBezTo>
                  <a:pt x="87736" y="299637"/>
                  <a:pt x="88671" y="299852"/>
                  <a:pt x="89635" y="300054"/>
                </a:cubicBezTo>
                <a:lnTo>
                  <a:pt x="90239" y="297235"/>
                </a:lnTo>
                <a:cubicBezTo>
                  <a:pt x="89304" y="297033"/>
                  <a:pt x="88384" y="296832"/>
                  <a:pt x="87463" y="296602"/>
                </a:cubicBezTo>
                <a:lnTo>
                  <a:pt x="86787" y="299407"/>
                </a:lnTo>
                <a:close/>
                <a:moveTo>
                  <a:pt x="136229" y="28346"/>
                </a:moveTo>
                <a:lnTo>
                  <a:pt x="137452" y="30949"/>
                </a:lnTo>
                <a:cubicBezTo>
                  <a:pt x="138315" y="30546"/>
                  <a:pt x="139193" y="30143"/>
                  <a:pt x="140056" y="29741"/>
                </a:cubicBezTo>
                <a:lnTo>
                  <a:pt x="138862" y="27123"/>
                </a:lnTo>
                <a:cubicBezTo>
                  <a:pt x="137984" y="27526"/>
                  <a:pt x="137107" y="27929"/>
                  <a:pt x="136229" y="28346"/>
                </a:cubicBezTo>
                <a:close/>
                <a:moveTo>
                  <a:pt x="70157" y="294014"/>
                </a:moveTo>
                <a:cubicBezTo>
                  <a:pt x="71049" y="294387"/>
                  <a:pt x="71955" y="294747"/>
                  <a:pt x="72862" y="295092"/>
                </a:cubicBezTo>
                <a:lnTo>
                  <a:pt x="73897" y="292403"/>
                </a:lnTo>
                <a:cubicBezTo>
                  <a:pt x="73006" y="292057"/>
                  <a:pt x="72128" y="291712"/>
                  <a:pt x="71265" y="291353"/>
                </a:cubicBezTo>
                <a:lnTo>
                  <a:pt x="70157" y="294014"/>
                </a:lnTo>
                <a:close/>
                <a:moveTo>
                  <a:pt x="120707" y="36184"/>
                </a:moveTo>
                <a:lnTo>
                  <a:pt x="122074" y="38715"/>
                </a:lnTo>
                <a:cubicBezTo>
                  <a:pt x="122908" y="38255"/>
                  <a:pt x="123757" y="37809"/>
                  <a:pt x="124606" y="37363"/>
                </a:cubicBezTo>
                <a:lnTo>
                  <a:pt x="123254" y="34817"/>
                </a:lnTo>
                <a:cubicBezTo>
                  <a:pt x="122405" y="35263"/>
                  <a:pt x="121542" y="35724"/>
                  <a:pt x="120693" y="36184"/>
                </a:cubicBezTo>
                <a:close/>
                <a:moveTo>
                  <a:pt x="128404" y="32157"/>
                </a:moveTo>
                <a:lnTo>
                  <a:pt x="129698" y="34731"/>
                </a:lnTo>
                <a:cubicBezTo>
                  <a:pt x="130547" y="34300"/>
                  <a:pt x="131410" y="33868"/>
                  <a:pt x="132273" y="33451"/>
                </a:cubicBezTo>
                <a:lnTo>
                  <a:pt x="131007" y="30877"/>
                </a:lnTo>
                <a:cubicBezTo>
                  <a:pt x="130144" y="31308"/>
                  <a:pt x="129281" y="31740"/>
                  <a:pt x="128418" y="32171"/>
                </a:cubicBezTo>
                <a:close/>
                <a:moveTo>
                  <a:pt x="91160" y="54463"/>
                </a:moveTo>
                <a:lnTo>
                  <a:pt x="92814" y="56821"/>
                </a:lnTo>
                <a:cubicBezTo>
                  <a:pt x="93591" y="56275"/>
                  <a:pt x="94382" y="55728"/>
                  <a:pt x="95173" y="55182"/>
                </a:cubicBezTo>
                <a:lnTo>
                  <a:pt x="93548" y="52808"/>
                </a:lnTo>
                <a:cubicBezTo>
                  <a:pt x="92757" y="53355"/>
                  <a:pt x="91966" y="53901"/>
                  <a:pt x="91174" y="54463"/>
                </a:cubicBezTo>
                <a:close/>
                <a:moveTo>
                  <a:pt x="98338" y="49573"/>
                </a:moveTo>
                <a:lnTo>
                  <a:pt x="99921" y="51975"/>
                </a:lnTo>
                <a:cubicBezTo>
                  <a:pt x="100712" y="51442"/>
                  <a:pt x="101517" y="50925"/>
                  <a:pt x="102323" y="50407"/>
                </a:cubicBezTo>
                <a:lnTo>
                  <a:pt x="100769" y="47991"/>
                </a:lnTo>
                <a:cubicBezTo>
                  <a:pt x="99964" y="48508"/>
                  <a:pt x="99144" y="49041"/>
                  <a:pt x="98338" y="49573"/>
                </a:cubicBezTo>
                <a:close/>
                <a:moveTo>
                  <a:pt x="95360" y="301118"/>
                </a:moveTo>
                <a:cubicBezTo>
                  <a:pt x="96324" y="301276"/>
                  <a:pt x="97274" y="301420"/>
                  <a:pt x="98238" y="301549"/>
                </a:cubicBezTo>
                <a:lnTo>
                  <a:pt x="98626" y="298702"/>
                </a:lnTo>
                <a:cubicBezTo>
                  <a:pt x="97676" y="298572"/>
                  <a:pt x="96741" y="298443"/>
                  <a:pt x="95806" y="298285"/>
                </a:cubicBezTo>
                <a:lnTo>
                  <a:pt x="95346" y="301118"/>
                </a:lnTo>
                <a:close/>
                <a:moveTo>
                  <a:pt x="114090" y="290648"/>
                </a:moveTo>
                <a:cubicBezTo>
                  <a:pt x="108278" y="290648"/>
                  <a:pt x="103574" y="295351"/>
                  <a:pt x="103574" y="301161"/>
                </a:cubicBezTo>
                <a:cubicBezTo>
                  <a:pt x="103574" y="306971"/>
                  <a:pt x="108278" y="311674"/>
                  <a:pt x="114090" y="311674"/>
                </a:cubicBezTo>
                <a:cubicBezTo>
                  <a:pt x="119902" y="311674"/>
                  <a:pt x="124606" y="306971"/>
                  <a:pt x="124606" y="301161"/>
                </a:cubicBezTo>
                <a:cubicBezTo>
                  <a:pt x="124606" y="295351"/>
                  <a:pt x="119902" y="290648"/>
                  <a:pt x="114090" y="290648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7B26328A-6FB2-792D-3A84-1B829652EB5F}"/>
              </a:ext>
            </a:extLst>
          </p:cNvPr>
          <p:cNvSpPr/>
          <p:nvPr/>
        </p:nvSpPr>
        <p:spPr>
          <a:xfrm>
            <a:off x="7746791" y="2581833"/>
            <a:ext cx="965852" cy="429094"/>
          </a:xfrm>
          <a:custGeom>
            <a:avLst/>
            <a:gdLst>
              <a:gd name="csX0" fmla="*/ 28512 w 141105"/>
              <a:gd name="csY0" fmla="*/ 0 h 62688"/>
              <a:gd name="csX1" fmla="*/ 141106 w 141105"/>
              <a:gd name="csY1" fmla="*/ 0 h 62688"/>
              <a:gd name="csX2" fmla="*/ 0 w 141105"/>
              <a:gd name="csY2" fmla="*/ 62689 h 62688"/>
              <a:gd name="csX3" fmla="*/ 28512 w 141105"/>
              <a:gd name="csY3" fmla="*/ 0 h 626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688">
                <a:moveTo>
                  <a:pt x="28512" y="0"/>
                </a:moveTo>
                <a:lnTo>
                  <a:pt x="141106" y="0"/>
                </a:lnTo>
                <a:lnTo>
                  <a:pt x="0" y="62689"/>
                </a:lnTo>
                <a:lnTo>
                  <a:pt x="28512" y="0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0043BCA2-6C49-8FF2-B135-5B765FF32676}"/>
              </a:ext>
            </a:extLst>
          </p:cNvPr>
          <p:cNvSpPr/>
          <p:nvPr/>
        </p:nvSpPr>
        <p:spPr>
          <a:xfrm>
            <a:off x="7746791" y="2152636"/>
            <a:ext cx="965852" cy="429190"/>
          </a:xfrm>
          <a:custGeom>
            <a:avLst/>
            <a:gdLst>
              <a:gd name="csX0" fmla="*/ 28512 w 141105"/>
              <a:gd name="csY0" fmla="*/ 62703 h 62702"/>
              <a:gd name="csX1" fmla="*/ 141106 w 141105"/>
              <a:gd name="csY1" fmla="*/ 62703 h 62702"/>
              <a:gd name="csX2" fmla="*/ 0 w 141105"/>
              <a:gd name="csY2" fmla="*/ 0 h 62702"/>
              <a:gd name="csX3" fmla="*/ 28512 w 141105"/>
              <a:gd name="csY3" fmla="*/ 62703 h 62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702">
                <a:moveTo>
                  <a:pt x="28512" y="62703"/>
                </a:moveTo>
                <a:lnTo>
                  <a:pt x="141106" y="62703"/>
                </a:lnTo>
                <a:lnTo>
                  <a:pt x="0" y="0"/>
                </a:lnTo>
                <a:lnTo>
                  <a:pt x="28512" y="6270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50F3625D-7D38-5165-2326-AA91EE5B4DE1}"/>
              </a:ext>
            </a:extLst>
          </p:cNvPr>
          <p:cNvSpPr/>
          <p:nvPr/>
        </p:nvSpPr>
        <p:spPr>
          <a:xfrm>
            <a:off x="6054447" y="2571990"/>
            <a:ext cx="1807050" cy="2133374"/>
          </a:xfrm>
          <a:custGeom>
            <a:avLst/>
            <a:gdLst>
              <a:gd name="csX0" fmla="*/ 30252 w 263999"/>
              <a:gd name="csY0" fmla="*/ 261598 h 311673"/>
              <a:gd name="csX1" fmla="*/ 32137 w 263999"/>
              <a:gd name="csY1" fmla="*/ 263726 h 311673"/>
              <a:gd name="csX2" fmla="*/ 30008 w 263999"/>
              <a:gd name="csY2" fmla="*/ 265653 h 311673"/>
              <a:gd name="csX3" fmla="*/ 28080 w 263999"/>
              <a:gd name="csY3" fmla="*/ 263467 h 311673"/>
              <a:gd name="csX4" fmla="*/ 30252 w 263999"/>
              <a:gd name="csY4" fmla="*/ 261598 h 311673"/>
              <a:gd name="csX5" fmla="*/ 28152 w 263999"/>
              <a:gd name="csY5" fmla="*/ 113786 h 311673"/>
              <a:gd name="csX6" fmla="*/ 30396 w 263999"/>
              <a:gd name="csY6" fmla="*/ 115583 h 311673"/>
              <a:gd name="csX7" fmla="*/ 32194 w 263999"/>
              <a:gd name="csY7" fmla="*/ 113354 h 311673"/>
              <a:gd name="csX8" fmla="*/ 29965 w 263999"/>
              <a:gd name="csY8" fmla="*/ 111542 h 311673"/>
              <a:gd name="csX9" fmla="*/ 28152 w 263999"/>
              <a:gd name="csY9" fmla="*/ 113800 h 311673"/>
              <a:gd name="csX10" fmla="*/ 22873 w 263999"/>
              <a:gd name="csY10" fmla="*/ 120603 h 311673"/>
              <a:gd name="csX11" fmla="*/ 25117 w 263999"/>
              <a:gd name="csY11" fmla="*/ 122400 h 311673"/>
              <a:gd name="csX12" fmla="*/ 25203 w 263999"/>
              <a:gd name="csY12" fmla="*/ 122285 h 311673"/>
              <a:gd name="csX13" fmla="*/ 26872 w 263999"/>
              <a:gd name="csY13" fmla="*/ 120085 h 311673"/>
              <a:gd name="csX14" fmla="*/ 24585 w 263999"/>
              <a:gd name="csY14" fmla="*/ 118345 h 311673"/>
              <a:gd name="csX15" fmla="*/ 22873 w 263999"/>
              <a:gd name="csY15" fmla="*/ 120617 h 311673"/>
              <a:gd name="csX16" fmla="*/ 22628 w 263999"/>
              <a:gd name="csY16" fmla="*/ 256650 h 311673"/>
              <a:gd name="csX17" fmla="*/ 24383 w 263999"/>
              <a:gd name="csY17" fmla="*/ 258980 h 311673"/>
              <a:gd name="csX18" fmla="*/ 26656 w 263999"/>
              <a:gd name="csY18" fmla="*/ 257211 h 311673"/>
              <a:gd name="csX19" fmla="*/ 24944 w 263999"/>
              <a:gd name="csY19" fmla="*/ 254953 h 311673"/>
              <a:gd name="csX20" fmla="*/ 22628 w 263999"/>
              <a:gd name="csY20" fmla="*/ 256665 h 311673"/>
              <a:gd name="csX21" fmla="*/ 17852 w 263999"/>
              <a:gd name="csY21" fmla="*/ 127836 h 311673"/>
              <a:gd name="csX22" fmla="*/ 20269 w 263999"/>
              <a:gd name="csY22" fmla="*/ 129389 h 311673"/>
              <a:gd name="csX23" fmla="*/ 21837 w 263999"/>
              <a:gd name="csY23" fmla="*/ 127017 h 311673"/>
              <a:gd name="csX24" fmla="*/ 19449 w 263999"/>
              <a:gd name="csY24" fmla="*/ 125406 h 311673"/>
              <a:gd name="csX25" fmla="*/ 17838 w 263999"/>
              <a:gd name="csY25" fmla="*/ 127836 h 311673"/>
              <a:gd name="csX26" fmla="*/ 37704 w 263999"/>
              <a:gd name="csY26" fmla="*/ 106739 h 311673"/>
              <a:gd name="csX27" fmla="*/ 35517 w 263999"/>
              <a:gd name="csY27" fmla="*/ 104869 h 311673"/>
              <a:gd name="csX28" fmla="*/ 33647 w 263999"/>
              <a:gd name="csY28" fmla="*/ 107070 h 311673"/>
              <a:gd name="csX29" fmla="*/ 35848 w 263999"/>
              <a:gd name="csY29" fmla="*/ 108925 h 311673"/>
              <a:gd name="csX30" fmla="*/ 37704 w 263999"/>
              <a:gd name="csY30" fmla="*/ 106739 h 311673"/>
              <a:gd name="csX31" fmla="*/ 17708 w 263999"/>
              <a:gd name="csY31" fmla="*/ 249417 h 311673"/>
              <a:gd name="csX32" fmla="*/ 19291 w 263999"/>
              <a:gd name="csY32" fmla="*/ 251862 h 311673"/>
              <a:gd name="csX33" fmla="*/ 21693 w 263999"/>
              <a:gd name="csY33" fmla="*/ 250265 h 311673"/>
              <a:gd name="csX34" fmla="*/ 20154 w 263999"/>
              <a:gd name="csY34" fmla="*/ 247878 h 311673"/>
              <a:gd name="csX35" fmla="*/ 17723 w 263999"/>
              <a:gd name="csY35" fmla="*/ 249402 h 311673"/>
              <a:gd name="csX36" fmla="*/ 53341 w 263999"/>
              <a:gd name="csY36" fmla="*/ 85871 h 311673"/>
              <a:gd name="csX37" fmla="*/ 51284 w 263999"/>
              <a:gd name="csY37" fmla="*/ 87899 h 311673"/>
              <a:gd name="csX38" fmla="*/ 53312 w 263999"/>
              <a:gd name="csY38" fmla="*/ 89941 h 311673"/>
              <a:gd name="csX39" fmla="*/ 55355 w 263999"/>
              <a:gd name="csY39" fmla="*/ 87928 h 311673"/>
              <a:gd name="csX40" fmla="*/ 53341 w 263999"/>
              <a:gd name="csY40" fmla="*/ 85871 h 311673"/>
              <a:gd name="csX41" fmla="*/ 13407 w 263999"/>
              <a:gd name="csY41" fmla="*/ 135358 h 311673"/>
              <a:gd name="csX42" fmla="*/ 15939 w 263999"/>
              <a:gd name="csY42" fmla="*/ 136724 h 311673"/>
              <a:gd name="csX43" fmla="*/ 17320 w 263999"/>
              <a:gd name="csY43" fmla="*/ 134236 h 311673"/>
              <a:gd name="csX44" fmla="*/ 14831 w 263999"/>
              <a:gd name="csY44" fmla="*/ 132798 h 311673"/>
              <a:gd name="csX45" fmla="*/ 13407 w 263999"/>
              <a:gd name="csY45" fmla="*/ 135343 h 311673"/>
              <a:gd name="csX46" fmla="*/ 54578 w 263999"/>
              <a:gd name="csY46" fmla="*/ 286075 h 311673"/>
              <a:gd name="csX47" fmla="*/ 57081 w 263999"/>
              <a:gd name="csY47" fmla="*/ 287570 h 311673"/>
              <a:gd name="csX48" fmla="*/ 58520 w 263999"/>
              <a:gd name="csY48" fmla="*/ 285082 h 311673"/>
              <a:gd name="csX49" fmla="*/ 56074 w 263999"/>
              <a:gd name="csY49" fmla="*/ 283630 h 311673"/>
              <a:gd name="csX50" fmla="*/ 54564 w 263999"/>
              <a:gd name="csY50" fmla="*/ 286089 h 311673"/>
              <a:gd name="csX51" fmla="*/ 34036 w 263999"/>
              <a:gd name="csY51" fmla="*/ 269881 h 311673"/>
              <a:gd name="csX52" fmla="*/ 36122 w 263999"/>
              <a:gd name="csY52" fmla="*/ 271909 h 311673"/>
              <a:gd name="csX53" fmla="*/ 38107 w 263999"/>
              <a:gd name="csY53" fmla="*/ 269824 h 311673"/>
              <a:gd name="csX54" fmla="*/ 36064 w 263999"/>
              <a:gd name="csY54" fmla="*/ 267839 h 311673"/>
              <a:gd name="csX55" fmla="*/ 34036 w 263999"/>
              <a:gd name="csY55" fmla="*/ 269881 h 311673"/>
              <a:gd name="csX56" fmla="*/ 43401 w 263999"/>
              <a:gd name="csY56" fmla="*/ 100310 h 311673"/>
              <a:gd name="csX57" fmla="*/ 41272 w 263999"/>
              <a:gd name="csY57" fmla="*/ 98369 h 311673"/>
              <a:gd name="csX58" fmla="*/ 39330 w 263999"/>
              <a:gd name="csY58" fmla="*/ 100512 h 311673"/>
              <a:gd name="csX59" fmla="*/ 41473 w 263999"/>
              <a:gd name="csY59" fmla="*/ 102424 h 311673"/>
              <a:gd name="csX60" fmla="*/ 43386 w 263999"/>
              <a:gd name="csY60" fmla="*/ 100296 h 311673"/>
              <a:gd name="csX61" fmla="*/ 49284 w 263999"/>
              <a:gd name="csY61" fmla="*/ 94040 h 311673"/>
              <a:gd name="csX62" fmla="*/ 47213 w 263999"/>
              <a:gd name="csY62" fmla="*/ 92041 h 311673"/>
              <a:gd name="csX63" fmla="*/ 45213 w 263999"/>
              <a:gd name="csY63" fmla="*/ 94127 h 311673"/>
              <a:gd name="csX64" fmla="*/ 47299 w 263999"/>
              <a:gd name="csY64" fmla="*/ 96111 h 311673"/>
              <a:gd name="csX65" fmla="*/ 49284 w 263999"/>
              <a:gd name="csY65" fmla="*/ 94040 h 311673"/>
              <a:gd name="csX66" fmla="*/ 40452 w 263999"/>
              <a:gd name="csY66" fmla="*/ 275806 h 311673"/>
              <a:gd name="csX67" fmla="*/ 42681 w 263999"/>
              <a:gd name="csY67" fmla="*/ 277662 h 311673"/>
              <a:gd name="csX68" fmla="*/ 44494 w 263999"/>
              <a:gd name="csY68" fmla="*/ 275433 h 311673"/>
              <a:gd name="csX69" fmla="*/ 42307 w 263999"/>
              <a:gd name="csY69" fmla="*/ 273620 h 311673"/>
              <a:gd name="csX70" fmla="*/ 40437 w 263999"/>
              <a:gd name="csY70" fmla="*/ 275806 h 311673"/>
              <a:gd name="csX71" fmla="*/ 5164 w 263999"/>
              <a:gd name="csY71" fmla="*/ 165990 h 311673"/>
              <a:gd name="csX72" fmla="*/ 2345 w 263999"/>
              <a:gd name="csY72" fmla="*/ 165400 h 311673"/>
              <a:gd name="csX73" fmla="*/ 1784 w 263999"/>
              <a:gd name="csY73" fmla="*/ 168262 h 311673"/>
              <a:gd name="csX74" fmla="*/ 4618 w 263999"/>
              <a:gd name="csY74" fmla="*/ 168780 h 311673"/>
              <a:gd name="csX75" fmla="*/ 5164 w 263999"/>
              <a:gd name="csY75" fmla="*/ 165990 h 311673"/>
              <a:gd name="csX76" fmla="*/ 7250 w 263999"/>
              <a:gd name="csY76" fmla="*/ 157721 h 311673"/>
              <a:gd name="csX77" fmla="*/ 4488 w 263999"/>
              <a:gd name="csY77" fmla="*/ 156901 h 311673"/>
              <a:gd name="csX78" fmla="*/ 3697 w 263999"/>
              <a:gd name="csY78" fmla="*/ 159720 h 311673"/>
              <a:gd name="csX79" fmla="*/ 6473 w 263999"/>
              <a:gd name="csY79" fmla="*/ 160468 h 311673"/>
              <a:gd name="csX80" fmla="*/ 7250 w 263999"/>
              <a:gd name="csY80" fmla="*/ 157721 h 311673"/>
              <a:gd name="csX81" fmla="*/ 3740 w 263999"/>
              <a:gd name="csY81" fmla="*/ 174403 h 311673"/>
              <a:gd name="csX82" fmla="*/ 892 w 263999"/>
              <a:gd name="csY82" fmla="*/ 174029 h 311673"/>
              <a:gd name="csX83" fmla="*/ 561 w 263999"/>
              <a:gd name="csY83" fmla="*/ 176934 h 311673"/>
              <a:gd name="csX84" fmla="*/ 3424 w 263999"/>
              <a:gd name="csY84" fmla="*/ 177222 h 311673"/>
              <a:gd name="csX85" fmla="*/ 3755 w 263999"/>
              <a:gd name="csY85" fmla="*/ 174403 h 311673"/>
              <a:gd name="csX86" fmla="*/ 9998 w 263999"/>
              <a:gd name="csY86" fmla="*/ 149638 h 311673"/>
              <a:gd name="csX87" fmla="*/ 7308 w 263999"/>
              <a:gd name="csY87" fmla="*/ 148603 h 311673"/>
              <a:gd name="csX88" fmla="*/ 6301 w 263999"/>
              <a:gd name="csY88" fmla="*/ 151350 h 311673"/>
              <a:gd name="csX89" fmla="*/ 9020 w 263999"/>
              <a:gd name="csY89" fmla="*/ 152314 h 311673"/>
              <a:gd name="csX90" fmla="*/ 9998 w 263999"/>
              <a:gd name="csY90" fmla="*/ 149638 h 311673"/>
              <a:gd name="csX91" fmla="*/ 57513 w 263999"/>
              <a:gd name="csY91" fmla="*/ 81874 h 311673"/>
              <a:gd name="csX92" fmla="*/ 59483 w 263999"/>
              <a:gd name="csY92" fmla="*/ 83973 h 311673"/>
              <a:gd name="csX93" fmla="*/ 61584 w 263999"/>
              <a:gd name="csY93" fmla="*/ 82017 h 311673"/>
              <a:gd name="csX94" fmla="*/ 59627 w 263999"/>
              <a:gd name="csY94" fmla="*/ 79903 h 311673"/>
              <a:gd name="csX95" fmla="*/ 57513 w 263999"/>
              <a:gd name="csY95" fmla="*/ 81874 h 311673"/>
              <a:gd name="csX96" fmla="*/ 117054 w 263999"/>
              <a:gd name="csY96" fmla="*/ 41490 h 311673"/>
              <a:gd name="csX97" fmla="*/ 115629 w 263999"/>
              <a:gd name="csY97" fmla="*/ 38988 h 311673"/>
              <a:gd name="csX98" fmla="*/ 113112 w 263999"/>
              <a:gd name="csY98" fmla="*/ 40426 h 311673"/>
              <a:gd name="csX99" fmla="*/ 114550 w 263999"/>
              <a:gd name="csY99" fmla="*/ 42914 h 311673"/>
              <a:gd name="csX100" fmla="*/ 117039 w 263999"/>
              <a:gd name="csY100" fmla="*/ 41490 h 311673"/>
              <a:gd name="csX101" fmla="*/ 13364 w 263999"/>
              <a:gd name="csY101" fmla="*/ 141801 h 311673"/>
              <a:gd name="csX102" fmla="*/ 10760 w 263999"/>
              <a:gd name="csY102" fmla="*/ 140564 h 311673"/>
              <a:gd name="csX103" fmla="*/ 9537 w 263999"/>
              <a:gd name="csY103" fmla="*/ 143210 h 311673"/>
              <a:gd name="csX104" fmla="*/ 12170 w 263999"/>
              <a:gd name="csY104" fmla="*/ 144375 h 311673"/>
              <a:gd name="csX105" fmla="*/ 13364 w 263999"/>
              <a:gd name="csY105" fmla="*/ 141801 h 311673"/>
              <a:gd name="csX106" fmla="*/ 109631 w 263999"/>
              <a:gd name="csY106" fmla="*/ 45848 h 311673"/>
              <a:gd name="csX107" fmla="*/ 108135 w 263999"/>
              <a:gd name="csY107" fmla="*/ 43389 h 311673"/>
              <a:gd name="csX108" fmla="*/ 105660 w 263999"/>
              <a:gd name="csY108" fmla="*/ 44899 h 311673"/>
              <a:gd name="csX109" fmla="*/ 107171 w 263999"/>
              <a:gd name="csY109" fmla="*/ 47344 h 311673"/>
              <a:gd name="csX110" fmla="*/ 109616 w 263999"/>
              <a:gd name="csY110" fmla="*/ 45848 h 311673"/>
              <a:gd name="csX111" fmla="*/ 9077 w 263999"/>
              <a:gd name="csY111" fmla="*/ 224868 h 311673"/>
              <a:gd name="csX112" fmla="*/ 6358 w 263999"/>
              <a:gd name="csY112" fmla="*/ 225817 h 311673"/>
              <a:gd name="csX113" fmla="*/ 7351 w 263999"/>
              <a:gd name="csY113" fmla="*/ 228564 h 311673"/>
              <a:gd name="csX114" fmla="*/ 10041 w 263999"/>
              <a:gd name="csY114" fmla="*/ 227542 h 311673"/>
              <a:gd name="csX115" fmla="*/ 9077 w 263999"/>
              <a:gd name="csY115" fmla="*/ 224868 h 311673"/>
              <a:gd name="csX116" fmla="*/ 13335 w 263999"/>
              <a:gd name="csY116" fmla="*/ 241838 h 311673"/>
              <a:gd name="csX117" fmla="*/ 14731 w 263999"/>
              <a:gd name="csY117" fmla="*/ 244398 h 311673"/>
              <a:gd name="csX118" fmla="*/ 17248 w 263999"/>
              <a:gd name="csY118" fmla="*/ 242988 h 311673"/>
              <a:gd name="csX119" fmla="*/ 15896 w 263999"/>
              <a:gd name="csY119" fmla="*/ 240486 h 311673"/>
              <a:gd name="csX120" fmla="*/ 13350 w 263999"/>
              <a:gd name="csY120" fmla="*/ 241823 h 311673"/>
              <a:gd name="csX121" fmla="*/ 6574 w 263999"/>
              <a:gd name="csY121" fmla="*/ 216714 h 311673"/>
              <a:gd name="csX122" fmla="*/ 3798 w 263999"/>
              <a:gd name="csY122" fmla="*/ 217447 h 311673"/>
              <a:gd name="csX123" fmla="*/ 4589 w 263999"/>
              <a:gd name="csY123" fmla="*/ 220266 h 311673"/>
              <a:gd name="csX124" fmla="*/ 7351 w 263999"/>
              <a:gd name="csY124" fmla="*/ 219460 h 311673"/>
              <a:gd name="csX125" fmla="*/ 6589 w 263999"/>
              <a:gd name="csY125" fmla="*/ 216714 h 311673"/>
              <a:gd name="csX126" fmla="*/ 12184 w 263999"/>
              <a:gd name="csY126" fmla="*/ 232821 h 311673"/>
              <a:gd name="csX127" fmla="*/ 9552 w 263999"/>
              <a:gd name="csY127" fmla="*/ 233971 h 311673"/>
              <a:gd name="csX128" fmla="*/ 10746 w 263999"/>
              <a:gd name="csY128" fmla="*/ 236632 h 311673"/>
              <a:gd name="csX129" fmla="*/ 13350 w 263999"/>
              <a:gd name="csY129" fmla="*/ 235424 h 311673"/>
              <a:gd name="csX130" fmla="*/ 12184 w 263999"/>
              <a:gd name="csY130" fmla="*/ 232835 h 311673"/>
              <a:gd name="csX131" fmla="*/ 2891 w 263999"/>
              <a:gd name="csY131" fmla="*/ 191417 h 311673"/>
              <a:gd name="csX132" fmla="*/ 14 w 263999"/>
              <a:gd name="csY132" fmla="*/ 191503 h 311673"/>
              <a:gd name="csX133" fmla="*/ 144 w 263999"/>
              <a:gd name="csY133" fmla="*/ 194422 h 311673"/>
              <a:gd name="csX134" fmla="*/ 3021 w 263999"/>
              <a:gd name="csY134" fmla="*/ 194264 h 311673"/>
              <a:gd name="csX135" fmla="*/ 2906 w 263999"/>
              <a:gd name="csY135" fmla="*/ 191417 h 311673"/>
              <a:gd name="csX136" fmla="*/ 4704 w 263999"/>
              <a:gd name="csY136" fmla="*/ 208387 h 311673"/>
              <a:gd name="csX137" fmla="*/ 1870 w 263999"/>
              <a:gd name="csY137" fmla="*/ 208919 h 311673"/>
              <a:gd name="csX138" fmla="*/ 2446 w 263999"/>
              <a:gd name="csY138" fmla="*/ 211780 h 311673"/>
              <a:gd name="csX139" fmla="*/ 5265 w 263999"/>
              <a:gd name="csY139" fmla="*/ 211177 h 311673"/>
              <a:gd name="csX140" fmla="*/ 4704 w 263999"/>
              <a:gd name="csY140" fmla="*/ 208387 h 311673"/>
              <a:gd name="csX141" fmla="*/ 2978 w 263999"/>
              <a:gd name="csY141" fmla="*/ 182888 h 311673"/>
              <a:gd name="csX142" fmla="*/ 101 w 263999"/>
              <a:gd name="csY142" fmla="*/ 182744 h 311673"/>
              <a:gd name="csX143" fmla="*/ 0 w 263999"/>
              <a:gd name="csY143" fmla="*/ 185664 h 311673"/>
              <a:gd name="csX144" fmla="*/ 2877 w 263999"/>
              <a:gd name="csY144" fmla="*/ 185736 h 311673"/>
              <a:gd name="csX145" fmla="*/ 2978 w 263999"/>
              <a:gd name="csY145" fmla="*/ 182888 h 311673"/>
              <a:gd name="csX146" fmla="*/ 3467 w 263999"/>
              <a:gd name="csY146" fmla="*/ 199945 h 311673"/>
              <a:gd name="csX147" fmla="*/ 604 w 263999"/>
              <a:gd name="csY147" fmla="*/ 200247 h 311673"/>
              <a:gd name="csX148" fmla="*/ 949 w 263999"/>
              <a:gd name="csY148" fmla="*/ 203152 h 311673"/>
              <a:gd name="csX149" fmla="*/ 3798 w 263999"/>
              <a:gd name="csY149" fmla="*/ 202778 h 311673"/>
              <a:gd name="csX150" fmla="*/ 3453 w 263999"/>
              <a:gd name="csY150" fmla="*/ 199945 h 311673"/>
              <a:gd name="csX151" fmla="*/ 47313 w 263999"/>
              <a:gd name="csY151" fmla="*/ 281214 h 311673"/>
              <a:gd name="csX152" fmla="*/ 49687 w 263999"/>
              <a:gd name="csY152" fmla="*/ 282896 h 311673"/>
              <a:gd name="csX153" fmla="*/ 51312 w 263999"/>
              <a:gd name="csY153" fmla="*/ 280524 h 311673"/>
              <a:gd name="csX154" fmla="*/ 48996 w 263999"/>
              <a:gd name="csY154" fmla="*/ 278884 h 311673"/>
              <a:gd name="csX155" fmla="*/ 47299 w 263999"/>
              <a:gd name="csY155" fmla="*/ 281214 h 311673"/>
              <a:gd name="csX156" fmla="*/ 185182 w 263999"/>
              <a:gd name="csY156" fmla="*/ 10412 h 311673"/>
              <a:gd name="csX157" fmla="*/ 185931 w 263999"/>
              <a:gd name="csY157" fmla="*/ 13188 h 311673"/>
              <a:gd name="csX158" fmla="*/ 188707 w 263999"/>
              <a:gd name="csY158" fmla="*/ 12455 h 311673"/>
              <a:gd name="csX159" fmla="*/ 187988 w 263999"/>
              <a:gd name="csY159" fmla="*/ 9664 h 311673"/>
              <a:gd name="csX160" fmla="*/ 185182 w 263999"/>
              <a:gd name="csY160" fmla="*/ 10412 h 311673"/>
              <a:gd name="csX161" fmla="*/ 202114 w 263999"/>
              <a:gd name="csY161" fmla="*/ 6357 h 311673"/>
              <a:gd name="csX162" fmla="*/ 202704 w 263999"/>
              <a:gd name="csY162" fmla="*/ 9176 h 311673"/>
              <a:gd name="csX163" fmla="*/ 205523 w 263999"/>
              <a:gd name="csY163" fmla="*/ 8600 h 311673"/>
              <a:gd name="csX164" fmla="*/ 204962 w 263999"/>
              <a:gd name="csY164" fmla="*/ 5781 h 311673"/>
              <a:gd name="csX165" fmla="*/ 202114 w 263999"/>
              <a:gd name="csY165" fmla="*/ 6357 h 311673"/>
              <a:gd name="csX166" fmla="*/ 193612 w 263999"/>
              <a:gd name="csY166" fmla="*/ 8255 h 311673"/>
              <a:gd name="csX167" fmla="*/ 194288 w 263999"/>
              <a:gd name="csY167" fmla="*/ 11060 h 311673"/>
              <a:gd name="csX168" fmla="*/ 197094 w 263999"/>
              <a:gd name="csY168" fmla="*/ 10398 h 311673"/>
              <a:gd name="csX169" fmla="*/ 196446 w 263999"/>
              <a:gd name="csY169" fmla="*/ 7593 h 311673"/>
              <a:gd name="csX170" fmla="*/ 193612 w 263999"/>
              <a:gd name="csY170" fmla="*/ 8255 h 311673"/>
              <a:gd name="csX171" fmla="*/ 176810 w 263999"/>
              <a:gd name="csY171" fmla="*/ 12800 h 311673"/>
              <a:gd name="csX172" fmla="*/ 177645 w 263999"/>
              <a:gd name="csY172" fmla="*/ 15561 h 311673"/>
              <a:gd name="csX173" fmla="*/ 180407 w 263999"/>
              <a:gd name="csY173" fmla="*/ 14741 h 311673"/>
              <a:gd name="csX174" fmla="*/ 179601 w 263999"/>
              <a:gd name="csY174" fmla="*/ 11980 h 311673"/>
              <a:gd name="csX175" fmla="*/ 176825 w 263999"/>
              <a:gd name="csY175" fmla="*/ 12800 h 311673"/>
              <a:gd name="csX176" fmla="*/ 152183 w 263999"/>
              <a:gd name="csY176" fmla="*/ 21428 h 311673"/>
              <a:gd name="csX177" fmla="*/ 153247 w 263999"/>
              <a:gd name="csY177" fmla="*/ 24103 h 311673"/>
              <a:gd name="csX178" fmla="*/ 155923 w 263999"/>
              <a:gd name="csY178" fmla="*/ 23053 h 311673"/>
              <a:gd name="csX179" fmla="*/ 154887 w 263999"/>
              <a:gd name="csY179" fmla="*/ 20364 h 311673"/>
              <a:gd name="csX180" fmla="*/ 152183 w 263999"/>
              <a:gd name="csY180" fmla="*/ 21428 h 311673"/>
              <a:gd name="csX181" fmla="*/ 160296 w 263999"/>
              <a:gd name="csY181" fmla="*/ 18307 h 311673"/>
              <a:gd name="csX182" fmla="*/ 161288 w 263999"/>
              <a:gd name="csY182" fmla="*/ 21011 h 311673"/>
              <a:gd name="csX183" fmla="*/ 163993 w 263999"/>
              <a:gd name="csY183" fmla="*/ 20034 h 311673"/>
              <a:gd name="csX184" fmla="*/ 163029 w 263999"/>
              <a:gd name="csY184" fmla="*/ 17330 h 311673"/>
              <a:gd name="csX185" fmla="*/ 160296 w 263999"/>
              <a:gd name="csY185" fmla="*/ 18307 h 311673"/>
              <a:gd name="csX186" fmla="*/ 168510 w 263999"/>
              <a:gd name="csY186" fmla="*/ 15431 h 311673"/>
              <a:gd name="csX187" fmla="*/ 169416 w 263999"/>
              <a:gd name="csY187" fmla="*/ 18164 h 311673"/>
              <a:gd name="csX188" fmla="*/ 172149 w 263999"/>
              <a:gd name="csY188" fmla="*/ 17272 h 311673"/>
              <a:gd name="csX189" fmla="*/ 171257 w 263999"/>
              <a:gd name="csY189" fmla="*/ 14540 h 311673"/>
              <a:gd name="csX190" fmla="*/ 168496 w 263999"/>
              <a:gd name="csY190" fmla="*/ 15446 h 311673"/>
              <a:gd name="csX191" fmla="*/ 210659 w 263999"/>
              <a:gd name="csY191" fmla="*/ 4703 h 311673"/>
              <a:gd name="csX192" fmla="*/ 211177 w 263999"/>
              <a:gd name="csY192" fmla="*/ 7536 h 311673"/>
              <a:gd name="csX193" fmla="*/ 214011 w 263999"/>
              <a:gd name="csY193" fmla="*/ 7047 h 311673"/>
              <a:gd name="csX194" fmla="*/ 213536 w 263999"/>
              <a:gd name="csY194" fmla="*/ 4214 h 311673"/>
              <a:gd name="csX195" fmla="*/ 210673 w 263999"/>
              <a:gd name="csY195" fmla="*/ 4717 h 311673"/>
              <a:gd name="csX196" fmla="*/ 253858 w 263999"/>
              <a:gd name="csY196" fmla="*/ 173 h 311673"/>
              <a:gd name="csX197" fmla="*/ 253959 w 263999"/>
              <a:gd name="csY197" fmla="*/ 3049 h 311673"/>
              <a:gd name="csX198" fmla="*/ 256822 w 263999"/>
              <a:gd name="csY198" fmla="*/ 2963 h 311673"/>
              <a:gd name="csX199" fmla="*/ 256750 w 263999"/>
              <a:gd name="csY199" fmla="*/ 86 h 311673"/>
              <a:gd name="csX200" fmla="*/ 253858 w 263999"/>
              <a:gd name="csY200" fmla="*/ 173 h 311673"/>
              <a:gd name="csX201" fmla="*/ 245184 w 263999"/>
              <a:gd name="csY201" fmla="*/ 575 h 311673"/>
              <a:gd name="csX202" fmla="*/ 245356 w 263999"/>
              <a:gd name="csY202" fmla="*/ 3452 h 311673"/>
              <a:gd name="csX203" fmla="*/ 248219 w 263999"/>
              <a:gd name="csY203" fmla="*/ 3293 h 311673"/>
              <a:gd name="csX204" fmla="*/ 248061 w 263999"/>
              <a:gd name="csY204" fmla="*/ 417 h 311673"/>
              <a:gd name="csX205" fmla="*/ 245169 w 263999"/>
              <a:gd name="csY205" fmla="*/ 590 h 311673"/>
              <a:gd name="csX206" fmla="*/ 262547 w 263999"/>
              <a:gd name="csY206" fmla="*/ 0 h 311673"/>
              <a:gd name="csX207" fmla="*/ 262547 w 263999"/>
              <a:gd name="csY207" fmla="*/ 2876 h 311673"/>
              <a:gd name="csX208" fmla="*/ 264000 w 263999"/>
              <a:gd name="csY208" fmla="*/ 2876 h 311673"/>
              <a:gd name="csX209" fmla="*/ 264000 w 263999"/>
              <a:gd name="csY209" fmla="*/ 0 h 311673"/>
              <a:gd name="csX210" fmla="*/ 262547 w 263999"/>
              <a:gd name="csY210" fmla="*/ 0 h 311673"/>
              <a:gd name="csX211" fmla="*/ 227893 w 263999"/>
              <a:gd name="csY211" fmla="*/ 2143 h 311673"/>
              <a:gd name="csX212" fmla="*/ 228238 w 263999"/>
              <a:gd name="csY212" fmla="*/ 5005 h 311673"/>
              <a:gd name="csX213" fmla="*/ 231086 w 263999"/>
              <a:gd name="csY213" fmla="*/ 4674 h 311673"/>
              <a:gd name="csX214" fmla="*/ 230770 w 263999"/>
              <a:gd name="csY214" fmla="*/ 1812 h 311673"/>
              <a:gd name="csX215" fmla="*/ 227893 w 263999"/>
              <a:gd name="csY215" fmla="*/ 2143 h 311673"/>
              <a:gd name="csX216" fmla="*/ 219261 w 263999"/>
              <a:gd name="csY216" fmla="*/ 3293 h 311673"/>
              <a:gd name="csX217" fmla="*/ 219679 w 263999"/>
              <a:gd name="csY217" fmla="*/ 6141 h 311673"/>
              <a:gd name="csX218" fmla="*/ 222527 w 263999"/>
              <a:gd name="csY218" fmla="*/ 5724 h 311673"/>
              <a:gd name="csX219" fmla="*/ 222124 w 263999"/>
              <a:gd name="csY219" fmla="*/ 2876 h 311673"/>
              <a:gd name="csX220" fmla="*/ 219247 w 263999"/>
              <a:gd name="csY220" fmla="*/ 3293 h 311673"/>
              <a:gd name="csX221" fmla="*/ 236524 w 263999"/>
              <a:gd name="csY221" fmla="*/ 1237 h 311673"/>
              <a:gd name="csX222" fmla="*/ 236783 w 263999"/>
              <a:gd name="csY222" fmla="*/ 4099 h 311673"/>
              <a:gd name="csX223" fmla="*/ 239645 w 263999"/>
              <a:gd name="csY223" fmla="*/ 3854 h 311673"/>
              <a:gd name="csX224" fmla="*/ 239415 w 263999"/>
              <a:gd name="csY224" fmla="*/ 993 h 311673"/>
              <a:gd name="csX225" fmla="*/ 236524 w 263999"/>
              <a:gd name="csY225" fmla="*/ 1237 h 311673"/>
              <a:gd name="csX226" fmla="*/ 144156 w 263999"/>
              <a:gd name="csY226" fmla="*/ 24779 h 311673"/>
              <a:gd name="csX227" fmla="*/ 145292 w 263999"/>
              <a:gd name="csY227" fmla="*/ 27425 h 311673"/>
              <a:gd name="csX228" fmla="*/ 147939 w 263999"/>
              <a:gd name="csY228" fmla="*/ 26289 h 311673"/>
              <a:gd name="csX229" fmla="*/ 146817 w 263999"/>
              <a:gd name="csY229" fmla="*/ 23643 h 311673"/>
              <a:gd name="csX230" fmla="*/ 144156 w 263999"/>
              <a:gd name="csY230" fmla="*/ 24779 h 311673"/>
              <a:gd name="csX231" fmla="*/ 62202 w 263999"/>
              <a:gd name="csY231" fmla="*/ 290346 h 311673"/>
              <a:gd name="csX232" fmla="*/ 64820 w 263999"/>
              <a:gd name="csY232" fmla="*/ 291640 h 311673"/>
              <a:gd name="csX233" fmla="*/ 66057 w 263999"/>
              <a:gd name="csY233" fmla="*/ 289052 h 311673"/>
              <a:gd name="csX234" fmla="*/ 63511 w 263999"/>
              <a:gd name="csY234" fmla="*/ 287786 h 311673"/>
              <a:gd name="csX235" fmla="*/ 62202 w 263999"/>
              <a:gd name="csY235" fmla="*/ 290346 h 311673"/>
              <a:gd name="csX236" fmla="*/ 78371 w 263999"/>
              <a:gd name="csY236" fmla="*/ 297033 h 311673"/>
              <a:gd name="csX237" fmla="*/ 81162 w 263999"/>
              <a:gd name="csY237" fmla="*/ 297896 h 311673"/>
              <a:gd name="csX238" fmla="*/ 81982 w 263999"/>
              <a:gd name="csY238" fmla="*/ 295135 h 311673"/>
              <a:gd name="csX239" fmla="*/ 79263 w 263999"/>
              <a:gd name="csY239" fmla="*/ 294301 h 311673"/>
              <a:gd name="csX240" fmla="*/ 78371 w 263999"/>
              <a:gd name="csY240" fmla="*/ 297033 h 311673"/>
              <a:gd name="csX241" fmla="*/ 81277 w 263999"/>
              <a:gd name="csY241" fmla="*/ 65335 h 311673"/>
              <a:gd name="csX242" fmla="*/ 79508 w 263999"/>
              <a:gd name="csY242" fmla="*/ 63063 h 311673"/>
              <a:gd name="csX243" fmla="*/ 77221 w 263999"/>
              <a:gd name="csY243" fmla="*/ 64846 h 311673"/>
              <a:gd name="csX244" fmla="*/ 79004 w 263999"/>
              <a:gd name="csY244" fmla="*/ 67104 h 311673"/>
              <a:gd name="csX245" fmla="*/ 81263 w 263999"/>
              <a:gd name="csY245" fmla="*/ 65335 h 311673"/>
              <a:gd name="csX246" fmla="*/ 86442 w 263999"/>
              <a:gd name="csY246" fmla="*/ 57842 h 311673"/>
              <a:gd name="csX247" fmla="*/ 84111 w 263999"/>
              <a:gd name="csY247" fmla="*/ 59568 h 311673"/>
              <a:gd name="csX248" fmla="*/ 85837 w 263999"/>
              <a:gd name="csY248" fmla="*/ 61869 h 311673"/>
              <a:gd name="csX249" fmla="*/ 88139 w 263999"/>
              <a:gd name="csY249" fmla="*/ 60172 h 311673"/>
              <a:gd name="csX250" fmla="*/ 86442 w 263999"/>
              <a:gd name="csY250" fmla="*/ 57842 h 311673"/>
              <a:gd name="csX251" fmla="*/ 63928 w 263999"/>
              <a:gd name="csY251" fmla="*/ 76006 h 311673"/>
              <a:gd name="csX252" fmla="*/ 65842 w 263999"/>
              <a:gd name="csY252" fmla="*/ 78163 h 311673"/>
              <a:gd name="csX253" fmla="*/ 68000 w 263999"/>
              <a:gd name="csY253" fmla="*/ 76265 h 311673"/>
              <a:gd name="csX254" fmla="*/ 66115 w 263999"/>
              <a:gd name="csY254" fmla="*/ 74093 h 311673"/>
              <a:gd name="csX255" fmla="*/ 63943 w 263999"/>
              <a:gd name="csY255" fmla="*/ 76006 h 311673"/>
              <a:gd name="csX256" fmla="*/ 70503 w 263999"/>
              <a:gd name="csY256" fmla="*/ 70325 h 311673"/>
              <a:gd name="csX257" fmla="*/ 72358 w 263999"/>
              <a:gd name="csY257" fmla="*/ 72526 h 311673"/>
              <a:gd name="csX258" fmla="*/ 74559 w 263999"/>
              <a:gd name="csY258" fmla="*/ 70699 h 311673"/>
              <a:gd name="csX259" fmla="*/ 72732 w 263999"/>
              <a:gd name="csY259" fmla="*/ 68484 h 311673"/>
              <a:gd name="csX260" fmla="*/ 70503 w 263999"/>
              <a:gd name="csY260" fmla="*/ 70340 h 311673"/>
              <a:gd name="csX261" fmla="*/ 86787 w 263999"/>
              <a:gd name="csY261" fmla="*/ 299407 h 311673"/>
              <a:gd name="csX262" fmla="*/ 89635 w 263999"/>
              <a:gd name="csY262" fmla="*/ 300054 h 311673"/>
              <a:gd name="csX263" fmla="*/ 90239 w 263999"/>
              <a:gd name="csY263" fmla="*/ 297235 h 311673"/>
              <a:gd name="csX264" fmla="*/ 87463 w 263999"/>
              <a:gd name="csY264" fmla="*/ 296602 h 311673"/>
              <a:gd name="csX265" fmla="*/ 86787 w 263999"/>
              <a:gd name="csY265" fmla="*/ 299407 h 311673"/>
              <a:gd name="csX266" fmla="*/ 136229 w 263999"/>
              <a:gd name="csY266" fmla="*/ 28346 h 311673"/>
              <a:gd name="csX267" fmla="*/ 137452 w 263999"/>
              <a:gd name="csY267" fmla="*/ 30949 h 311673"/>
              <a:gd name="csX268" fmla="*/ 140056 w 263999"/>
              <a:gd name="csY268" fmla="*/ 29741 h 311673"/>
              <a:gd name="csX269" fmla="*/ 138862 w 263999"/>
              <a:gd name="csY269" fmla="*/ 27123 h 311673"/>
              <a:gd name="csX270" fmla="*/ 136229 w 263999"/>
              <a:gd name="csY270" fmla="*/ 28346 h 311673"/>
              <a:gd name="csX271" fmla="*/ 70157 w 263999"/>
              <a:gd name="csY271" fmla="*/ 294014 h 311673"/>
              <a:gd name="csX272" fmla="*/ 72862 w 263999"/>
              <a:gd name="csY272" fmla="*/ 295092 h 311673"/>
              <a:gd name="csX273" fmla="*/ 73897 w 263999"/>
              <a:gd name="csY273" fmla="*/ 292403 h 311673"/>
              <a:gd name="csX274" fmla="*/ 71265 w 263999"/>
              <a:gd name="csY274" fmla="*/ 291353 h 311673"/>
              <a:gd name="csX275" fmla="*/ 70157 w 263999"/>
              <a:gd name="csY275" fmla="*/ 294014 h 311673"/>
              <a:gd name="csX276" fmla="*/ 120707 w 263999"/>
              <a:gd name="csY276" fmla="*/ 36184 h 311673"/>
              <a:gd name="csX277" fmla="*/ 122074 w 263999"/>
              <a:gd name="csY277" fmla="*/ 38715 h 311673"/>
              <a:gd name="csX278" fmla="*/ 124606 w 263999"/>
              <a:gd name="csY278" fmla="*/ 37363 h 311673"/>
              <a:gd name="csX279" fmla="*/ 123254 w 263999"/>
              <a:gd name="csY279" fmla="*/ 34817 h 311673"/>
              <a:gd name="csX280" fmla="*/ 120693 w 263999"/>
              <a:gd name="csY280" fmla="*/ 36184 h 311673"/>
              <a:gd name="csX281" fmla="*/ 128404 w 263999"/>
              <a:gd name="csY281" fmla="*/ 32157 h 311673"/>
              <a:gd name="csX282" fmla="*/ 129698 w 263999"/>
              <a:gd name="csY282" fmla="*/ 34731 h 311673"/>
              <a:gd name="csX283" fmla="*/ 132273 w 263999"/>
              <a:gd name="csY283" fmla="*/ 33451 h 311673"/>
              <a:gd name="csX284" fmla="*/ 131007 w 263999"/>
              <a:gd name="csY284" fmla="*/ 30877 h 311673"/>
              <a:gd name="csX285" fmla="*/ 128418 w 263999"/>
              <a:gd name="csY285" fmla="*/ 32171 h 311673"/>
              <a:gd name="csX286" fmla="*/ 91160 w 263999"/>
              <a:gd name="csY286" fmla="*/ 54463 h 311673"/>
              <a:gd name="csX287" fmla="*/ 92814 w 263999"/>
              <a:gd name="csY287" fmla="*/ 56821 h 311673"/>
              <a:gd name="csX288" fmla="*/ 95173 w 263999"/>
              <a:gd name="csY288" fmla="*/ 55182 h 311673"/>
              <a:gd name="csX289" fmla="*/ 93548 w 263999"/>
              <a:gd name="csY289" fmla="*/ 52808 h 311673"/>
              <a:gd name="csX290" fmla="*/ 91174 w 263999"/>
              <a:gd name="csY290" fmla="*/ 54463 h 311673"/>
              <a:gd name="csX291" fmla="*/ 98338 w 263999"/>
              <a:gd name="csY291" fmla="*/ 49573 h 311673"/>
              <a:gd name="csX292" fmla="*/ 99921 w 263999"/>
              <a:gd name="csY292" fmla="*/ 51975 h 311673"/>
              <a:gd name="csX293" fmla="*/ 102323 w 263999"/>
              <a:gd name="csY293" fmla="*/ 50407 h 311673"/>
              <a:gd name="csX294" fmla="*/ 100769 w 263999"/>
              <a:gd name="csY294" fmla="*/ 47991 h 311673"/>
              <a:gd name="csX295" fmla="*/ 98338 w 263999"/>
              <a:gd name="csY295" fmla="*/ 49573 h 311673"/>
              <a:gd name="csX296" fmla="*/ 95360 w 263999"/>
              <a:gd name="csY296" fmla="*/ 301118 h 311673"/>
              <a:gd name="csX297" fmla="*/ 98237 w 263999"/>
              <a:gd name="csY297" fmla="*/ 301549 h 311673"/>
              <a:gd name="csX298" fmla="*/ 98626 w 263999"/>
              <a:gd name="csY298" fmla="*/ 298702 h 311673"/>
              <a:gd name="csX299" fmla="*/ 95806 w 263999"/>
              <a:gd name="csY299" fmla="*/ 298285 h 311673"/>
              <a:gd name="csX300" fmla="*/ 95346 w 263999"/>
              <a:gd name="csY300" fmla="*/ 301118 h 311673"/>
              <a:gd name="csX301" fmla="*/ 114090 w 263999"/>
              <a:gd name="csY301" fmla="*/ 290648 h 311673"/>
              <a:gd name="csX302" fmla="*/ 103574 w 263999"/>
              <a:gd name="csY302" fmla="*/ 301161 h 311673"/>
              <a:gd name="csX303" fmla="*/ 114090 w 263999"/>
              <a:gd name="csY303" fmla="*/ 311674 h 311673"/>
              <a:gd name="csX304" fmla="*/ 124606 w 263999"/>
              <a:gd name="csY304" fmla="*/ 301161 h 311673"/>
              <a:gd name="csX305" fmla="*/ 114090 w 263999"/>
              <a:gd name="csY305" fmla="*/ 290648 h 311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</a:cxnLst>
            <a:rect l="l" t="t" r="r" b="b"/>
            <a:pathLst>
              <a:path w="263999" h="311673">
                <a:moveTo>
                  <a:pt x="30252" y="261598"/>
                </a:moveTo>
                <a:cubicBezTo>
                  <a:pt x="30871" y="262317"/>
                  <a:pt x="31504" y="263022"/>
                  <a:pt x="32137" y="263726"/>
                </a:cubicBezTo>
                <a:lnTo>
                  <a:pt x="30008" y="265653"/>
                </a:lnTo>
                <a:cubicBezTo>
                  <a:pt x="29361" y="264934"/>
                  <a:pt x="28713" y="264201"/>
                  <a:pt x="28080" y="263467"/>
                </a:cubicBezTo>
                <a:lnTo>
                  <a:pt x="30252" y="261598"/>
                </a:lnTo>
                <a:close/>
                <a:moveTo>
                  <a:pt x="28152" y="113786"/>
                </a:moveTo>
                <a:lnTo>
                  <a:pt x="30396" y="115583"/>
                </a:lnTo>
                <a:cubicBezTo>
                  <a:pt x="30986" y="114836"/>
                  <a:pt x="31590" y="114088"/>
                  <a:pt x="32194" y="113354"/>
                </a:cubicBezTo>
                <a:lnTo>
                  <a:pt x="29965" y="111542"/>
                </a:lnTo>
                <a:cubicBezTo>
                  <a:pt x="29361" y="112290"/>
                  <a:pt x="28756" y="113038"/>
                  <a:pt x="28152" y="113800"/>
                </a:cubicBezTo>
                <a:close/>
                <a:moveTo>
                  <a:pt x="22873" y="120603"/>
                </a:moveTo>
                <a:lnTo>
                  <a:pt x="25117" y="122400"/>
                </a:lnTo>
                <a:lnTo>
                  <a:pt x="25203" y="122285"/>
                </a:lnTo>
                <a:cubicBezTo>
                  <a:pt x="25764" y="121552"/>
                  <a:pt x="26311" y="120818"/>
                  <a:pt x="26872" y="120085"/>
                </a:cubicBezTo>
                <a:lnTo>
                  <a:pt x="24585" y="118345"/>
                </a:lnTo>
                <a:cubicBezTo>
                  <a:pt x="24024" y="119078"/>
                  <a:pt x="23448" y="119826"/>
                  <a:pt x="22873" y="120617"/>
                </a:cubicBezTo>
                <a:close/>
                <a:moveTo>
                  <a:pt x="22628" y="256650"/>
                </a:moveTo>
                <a:cubicBezTo>
                  <a:pt x="23204" y="257427"/>
                  <a:pt x="23793" y="258204"/>
                  <a:pt x="24383" y="258980"/>
                </a:cubicBezTo>
                <a:lnTo>
                  <a:pt x="26656" y="257211"/>
                </a:lnTo>
                <a:cubicBezTo>
                  <a:pt x="26081" y="256464"/>
                  <a:pt x="25505" y="255716"/>
                  <a:pt x="24944" y="254953"/>
                </a:cubicBezTo>
                <a:lnTo>
                  <a:pt x="22628" y="256665"/>
                </a:lnTo>
                <a:close/>
                <a:moveTo>
                  <a:pt x="17852" y="127836"/>
                </a:moveTo>
                <a:lnTo>
                  <a:pt x="20269" y="129389"/>
                </a:lnTo>
                <a:cubicBezTo>
                  <a:pt x="20772" y="128599"/>
                  <a:pt x="21305" y="127808"/>
                  <a:pt x="21837" y="127017"/>
                </a:cubicBezTo>
                <a:lnTo>
                  <a:pt x="19449" y="125406"/>
                </a:lnTo>
                <a:cubicBezTo>
                  <a:pt x="18902" y="126211"/>
                  <a:pt x="18370" y="127031"/>
                  <a:pt x="17838" y="127836"/>
                </a:cubicBezTo>
                <a:close/>
                <a:moveTo>
                  <a:pt x="37704" y="106739"/>
                </a:moveTo>
                <a:lnTo>
                  <a:pt x="35517" y="104869"/>
                </a:lnTo>
                <a:cubicBezTo>
                  <a:pt x="34884" y="105603"/>
                  <a:pt x="34266" y="106336"/>
                  <a:pt x="33647" y="107070"/>
                </a:cubicBezTo>
                <a:lnTo>
                  <a:pt x="35848" y="108925"/>
                </a:lnTo>
                <a:cubicBezTo>
                  <a:pt x="36467" y="108191"/>
                  <a:pt x="37085" y="107472"/>
                  <a:pt x="37704" y="106739"/>
                </a:cubicBezTo>
                <a:close/>
                <a:moveTo>
                  <a:pt x="17708" y="249417"/>
                </a:moveTo>
                <a:cubicBezTo>
                  <a:pt x="18226" y="250236"/>
                  <a:pt x="18758" y="251056"/>
                  <a:pt x="19291" y="251862"/>
                </a:cubicBezTo>
                <a:lnTo>
                  <a:pt x="21693" y="250265"/>
                </a:lnTo>
                <a:cubicBezTo>
                  <a:pt x="21175" y="249474"/>
                  <a:pt x="20657" y="248683"/>
                  <a:pt x="20154" y="247878"/>
                </a:cubicBezTo>
                <a:lnTo>
                  <a:pt x="17723" y="249402"/>
                </a:lnTo>
                <a:close/>
                <a:moveTo>
                  <a:pt x="53341" y="85871"/>
                </a:moveTo>
                <a:cubicBezTo>
                  <a:pt x="52650" y="86547"/>
                  <a:pt x="51960" y="87223"/>
                  <a:pt x="51284" y="87899"/>
                </a:cubicBezTo>
                <a:lnTo>
                  <a:pt x="53312" y="89941"/>
                </a:lnTo>
                <a:cubicBezTo>
                  <a:pt x="53988" y="89265"/>
                  <a:pt x="54664" y="88590"/>
                  <a:pt x="55355" y="87928"/>
                </a:cubicBezTo>
                <a:lnTo>
                  <a:pt x="53341" y="85871"/>
                </a:lnTo>
                <a:close/>
                <a:moveTo>
                  <a:pt x="13407" y="135358"/>
                </a:moveTo>
                <a:lnTo>
                  <a:pt x="15939" y="136724"/>
                </a:lnTo>
                <a:cubicBezTo>
                  <a:pt x="16385" y="135890"/>
                  <a:pt x="16845" y="135070"/>
                  <a:pt x="17320" y="134236"/>
                </a:cubicBezTo>
                <a:lnTo>
                  <a:pt x="14831" y="132798"/>
                </a:lnTo>
                <a:cubicBezTo>
                  <a:pt x="14342" y="133647"/>
                  <a:pt x="13867" y="134495"/>
                  <a:pt x="13407" y="135343"/>
                </a:cubicBezTo>
                <a:close/>
                <a:moveTo>
                  <a:pt x="54578" y="286075"/>
                </a:moveTo>
                <a:cubicBezTo>
                  <a:pt x="55412" y="286578"/>
                  <a:pt x="56247" y="287082"/>
                  <a:pt x="57081" y="287570"/>
                </a:cubicBezTo>
                <a:lnTo>
                  <a:pt x="58520" y="285082"/>
                </a:lnTo>
                <a:cubicBezTo>
                  <a:pt x="57700" y="284608"/>
                  <a:pt x="56880" y="284119"/>
                  <a:pt x="56074" y="283630"/>
                </a:cubicBezTo>
                <a:lnTo>
                  <a:pt x="54564" y="286089"/>
                </a:lnTo>
                <a:close/>
                <a:moveTo>
                  <a:pt x="34036" y="269881"/>
                </a:moveTo>
                <a:cubicBezTo>
                  <a:pt x="34726" y="270557"/>
                  <a:pt x="35417" y="271233"/>
                  <a:pt x="36122" y="271909"/>
                </a:cubicBezTo>
                <a:lnTo>
                  <a:pt x="38107" y="269824"/>
                </a:lnTo>
                <a:cubicBezTo>
                  <a:pt x="37416" y="269177"/>
                  <a:pt x="36740" y="268515"/>
                  <a:pt x="36064" y="267839"/>
                </a:cubicBezTo>
                <a:lnTo>
                  <a:pt x="34036" y="269881"/>
                </a:lnTo>
                <a:close/>
                <a:moveTo>
                  <a:pt x="43401" y="100310"/>
                </a:moveTo>
                <a:lnTo>
                  <a:pt x="41272" y="98369"/>
                </a:lnTo>
                <a:cubicBezTo>
                  <a:pt x="40624" y="99088"/>
                  <a:pt x="39977" y="99793"/>
                  <a:pt x="39330" y="100512"/>
                </a:cubicBezTo>
                <a:lnTo>
                  <a:pt x="41473" y="102424"/>
                </a:lnTo>
                <a:cubicBezTo>
                  <a:pt x="42106" y="101705"/>
                  <a:pt x="42753" y="101001"/>
                  <a:pt x="43386" y="100296"/>
                </a:cubicBezTo>
                <a:close/>
                <a:moveTo>
                  <a:pt x="49284" y="94040"/>
                </a:moveTo>
                <a:lnTo>
                  <a:pt x="47213" y="92041"/>
                </a:lnTo>
                <a:cubicBezTo>
                  <a:pt x="46537" y="92731"/>
                  <a:pt x="45875" y="93436"/>
                  <a:pt x="45213" y="94127"/>
                </a:cubicBezTo>
                <a:lnTo>
                  <a:pt x="47299" y="96111"/>
                </a:lnTo>
                <a:cubicBezTo>
                  <a:pt x="47961" y="95421"/>
                  <a:pt x="48622" y="94730"/>
                  <a:pt x="49284" y="94040"/>
                </a:cubicBezTo>
                <a:close/>
                <a:moveTo>
                  <a:pt x="40452" y="275806"/>
                </a:moveTo>
                <a:cubicBezTo>
                  <a:pt x="41185" y="276439"/>
                  <a:pt x="41933" y="277058"/>
                  <a:pt x="42681" y="277662"/>
                </a:cubicBezTo>
                <a:lnTo>
                  <a:pt x="44494" y="275433"/>
                </a:lnTo>
                <a:cubicBezTo>
                  <a:pt x="43760" y="274843"/>
                  <a:pt x="43027" y="274239"/>
                  <a:pt x="42307" y="273620"/>
                </a:cubicBezTo>
                <a:lnTo>
                  <a:pt x="40437" y="275806"/>
                </a:lnTo>
                <a:close/>
                <a:moveTo>
                  <a:pt x="5164" y="165990"/>
                </a:moveTo>
                <a:lnTo>
                  <a:pt x="2345" y="165400"/>
                </a:lnTo>
                <a:cubicBezTo>
                  <a:pt x="2143" y="166350"/>
                  <a:pt x="1956" y="167313"/>
                  <a:pt x="1784" y="168262"/>
                </a:cubicBezTo>
                <a:lnTo>
                  <a:pt x="4618" y="168780"/>
                </a:lnTo>
                <a:cubicBezTo>
                  <a:pt x="4790" y="167845"/>
                  <a:pt x="4977" y="166925"/>
                  <a:pt x="5164" y="165990"/>
                </a:cubicBezTo>
                <a:close/>
                <a:moveTo>
                  <a:pt x="7250" y="157721"/>
                </a:moveTo>
                <a:lnTo>
                  <a:pt x="4488" y="156901"/>
                </a:lnTo>
                <a:cubicBezTo>
                  <a:pt x="4215" y="157836"/>
                  <a:pt x="3942" y="158771"/>
                  <a:pt x="3697" y="159720"/>
                </a:cubicBezTo>
                <a:lnTo>
                  <a:pt x="6473" y="160468"/>
                </a:lnTo>
                <a:cubicBezTo>
                  <a:pt x="6718" y="159547"/>
                  <a:pt x="6977" y="158641"/>
                  <a:pt x="7250" y="157721"/>
                </a:cubicBezTo>
                <a:close/>
                <a:moveTo>
                  <a:pt x="3740" y="174403"/>
                </a:moveTo>
                <a:lnTo>
                  <a:pt x="892" y="174029"/>
                </a:lnTo>
                <a:cubicBezTo>
                  <a:pt x="762" y="174993"/>
                  <a:pt x="662" y="175971"/>
                  <a:pt x="561" y="176934"/>
                </a:cubicBezTo>
                <a:lnTo>
                  <a:pt x="3424" y="177222"/>
                </a:lnTo>
                <a:cubicBezTo>
                  <a:pt x="3524" y="176287"/>
                  <a:pt x="3625" y="175338"/>
                  <a:pt x="3755" y="174403"/>
                </a:cubicBezTo>
                <a:close/>
                <a:moveTo>
                  <a:pt x="9998" y="149638"/>
                </a:moveTo>
                <a:lnTo>
                  <a:pt x="7308" y="148603"/>
                </a:lnTo>
                <a:cubicBezTo>
                  <a:pt x="6963" y="149509"/>
                  <a:pt x="6617" y="150430"/>
                  <a:pt x="6301" y="151350"/>
                </a:cubicBezTo>
                <a:lnTo>
                  <a:pt x="9020" y="152314"/>
                </a:lnTo>
                <a:cubicBezTo>
                  <a:pt x="9336" y="151422"/>
                  <a:pt x="9667" y="150530"/>
                  <a:pt x="9998" y="149638"/>
                </a:cubicBezTo>
                <a:close/>
                <a:moveTo>
                  <a:pt x="57513" y="81874"/>
                </a:moveTo>
                <a:lnTo>
                  <a:pt x="59483" y="83973"/>
                </a:lnTo>
                <a:cubicBezTo>
                  <a:pt x="60174" y="83312"/>
                  <a:pt x="60879" y="82664"/>
                  <a:pt x="61584" y="82017"/>
                </a:cubicBezTo>
                <a:lnTo>
                  <a:pt x="59627" y="79903"/>
                </a:lnTo>
                <a:cubicBezTo>
                  <a:pt x="58922" y="80565"/>
                  <a:pt x="58218" y="81212"/>
                  <a:pt x="57513" y="81874"/>
                </a:cubicBezTo>
                <a:close/>
                <a:moveTo>
                  <a:pt x="117054" y="41490"/>
                </a:moveTo>
                <a:lnTo>
                  <a:pt x="115629" y="38988"/>
                </a:lnTo>
                <a:cubicBezTo>
                  <a:pt x="114795" y="39463"/>
                  <a:pt x="113946" y="39952"/>
                  <a:pt x="113112" y="40426"/>
                </a:cubicBezTo>
                <a:lnTo>
                  <a:pt x="114550" y="42914"/>
                </a:lnTo>
                <a:cubicBezTo>
                  <a:pt x="115385" y="42440"/>
                  <a:pt x="116205" y="41965"/>
                  <a:pt x="117039" y="41490"/>
                </a:cubicBezTo>
                <a:close/>
                <a:moveTo>
                  <a:pt x="13364" y="141801"/>
                </a:moveTo>
                <a:lnTo>
                  <a:pt x="10760" y="140564"/>
                </a:lnTo>
                <a:cubicBezTo>
                  <a:pt x="10343" y="141441"/>
                  <a:pt x="9940" y="142333"/>
                  <a:pt x="9537" y="143210"/>
                </a:cubicBezTo>
                <a:lnTo>
                  <a:pt x="12170" y="144375"/>
                </a:lnTo>
                <a:cubicBezTo>
                  <a:pt x="12558" y="143512"/>
                  <a:pt x="12947" y="142649"/>
                  <a:pt x="13364" y="141801"/>
                </a:cubicBezTo>
                <a:close/>
                <a:moveTo>
                  <a:pt x="109631" y="45848"/>
                </a:moveTo>
                <a:lnTo>
                  <a:pt x="108135" y="43389"/>
                </a:lnTo>
                <a:cubicBezTo>
                  <a:pt x="107315" y="43892"/>
                  <a:pt x="106480" y="44396"/>
                  <a:pt x="105660" y="44899"/>
                </a:cubicBezTo>
                <a:lnTo>
                  <a:pt x="107171" y="47344"/>
                </a:lnTo>
                <a:cubicBezTo>
                  <a:pt x="107991" y="46840"/>
                  <a:pt x="108796" y="46337"/>
                  <a:pt x="109616" y="45848"/>
                </a:cubicBezTo>
                <a:close/>
                <a:moveTo>
                  <a:pt x="9077" y="224868"/>
                </a:moveTo>
                <a:lnTo>
                  <a:pt x="6358" y="225817"/>
                </a:lnTo>
                <a:cubicBezTo>
                  <a:pt x="6675" y="226737"/>
                  <a:pt x="7006" y="227643"/>
                  <a:pt x="7351" y="228564"/>
                </a:cubicBezTo>
                <a:lnTo>
                  <a:pt x="10041" y="227542"/>
                </a:lnTo>
                <a:cubicBezTo>
                  <a:pt x="9710" y="226651"/>
                  <a:pt x="9379" y="225759"/>
                  <a:pt x="9077" y="224868"/>
                </a:cubicBezTo>
                <a:close/>
                <a:moveTo>
                  <a:pt x="13335" y="241838"/>
                </a:moveTo>
                <a:cubicBezTo>
                  <a:pt x="13781" y="242700"/>
                  <a:pt x="14256" y="243549"/>
                  <a:pt x="14731" y="244398"/>
                </a:cubicBezTo>
                <a:lnTo>
                  <a:pt x="17248" y="242988"/>
                </a:lnTo>
                <a:cubicBezTo>
                  <a:pt x="16788" y="242154"/>
                  <a:pt x="16327" y="241334"/>
                  <a:pt x="15896" y="240486"/>
                </a:cubicBezTo>
                <a:lnTo>
                  <a:pt x="13350" y="241823"/>
                </a:lnTo>
                <a:close/>
                <a:moveTo>
                  <a:pt x="6574" y="216714"/>
                </a:moveTo>
                <a:lnTo>
                  <a:pt x="3798" y="217447"/>
                </a:lnTo>
                <a:cubicBezTo>
                  <a:pt x="4042" y="218382"/>
                  <a:pt x="4316" y="219331"/>
                  <a:pt x="4589" y="220266"/>
                </a:cubicBezTo>
                <a:lnTo>
                  <a:pt x="7351" y="219460"/>
                </a:lnTo>
                <a:cubicBezTo>
                  <a:pt x="7078" y="218554"/>
                  <a:pt x="6833" y="217634"/>
                  <a:pt x="6589" y="216714"/>
                </a:cubicBezTo>
                <a:close/>
                <a:moveTo>
                  <a:pt x="12184" y="232821"/>
                </a:moveTo>
                <a:lnTo>
                  <a:pt x="9552" y="233971"/>
                </a:lnTo>
                <a:cubicBezTo>
                  <a:pt x="9940" y="234863"/>
                  <a:pt x="10343" y="235754"/>
                  <a:pt x="10746" y="236632"/>
                </a:cubicBezTo>
                <a:lnTo>
                  <a:pt x="13350" y="235424"/>
                </a:lnTo>
                <a:cubicBezTo>
                  <a:pt x="12947" y="234561"/>
                  <a:pt x="12558" y="233698"/>
                  <a:pt x="12184" y="232835"/>
                </a:cubicBezTo>
                <a:close/>
                <a:moveTo>
                  <a:pt x="2891" y="191417"/>
                </a:moveTo>
                <a:lnTo>
                  <a:pt x="14" y="191503"/>
                </a:lnTo>
                <a:cubicBezTo>
                  <a:pt x="43" y="192481"/>
                  <a:pt x="86" y="193444"/>
                  <a:pt x="144" y="194422"/>
                </a:cubicBezTo>
                <a:lnTo>
                  <a:pt x="3021" y="194264"/>
                </a:lnTo>
                <a:cubicBezTo>
                  <a:pt x="2963" y="193315"/>
                  <a:pt x="2935" y="192366"/>
                  <a:pt x="2906" y="191417"/>
                </a:cubicBezTo>
                <a:close/>
                <a:moveTo>
                  <a:pt x="4704" y="208387"/>
                </a:moveTo>
                <a:lnTo>
                  <a:pt x="1870" y="208919"/>
                </a:lnTo>
                <a:cubicBezTo>
                  <a:pt x="2043" y="209882"/>
                  <a:pt x="2244" y="210831"/>
                  <a:pt x="2446" y="211780"/>
                </a:cubicBezTo>
                <a:lnTo>
                  <a:pt x="5265" y="211177"/>
                </a:lnTo>
                <a:cubicBezTo>
                  <a:pt x="5064" y="210256"/>
                  <a:pt x="4877" y="209321"/>
                  <a:pt x="4704" y="208387"/>
                </a:cubicBezTo>
                <a:close/>
                <a:moveTo>
                  <a:pt x="2978" y="182888"/>
                </a:moveTo>
                <a:lnTo>
                  <a:pt x="101" y="182744"/>
                </a:lnTo>
                <a:cubicBezTo>
                  <a:pt x="58" y="183722"/>
                  <a:pt x="14" y="184686"/>
                  <a:pt x="0" y="185664"/>
                </a:cubicBezTo>
                <a:lnTo>
                  <a:pt x="2877" y="185736"/>
                </a:lnTo>
                <a:cubicBezTo>
                  <a:pt x="2906" y="184787"/>
                  <a:pt x="2935" y="183837"/>
                  <a:pt x="2978" y="182888"/>
                </a:cubicBezTo>
                <a:close/>
                <a:moveTo>
                  <a:pt x="3467" y="199945"/>
                </a:moveTo>
                <a:lnTo>
                  <a:pt x="604" y="200247"/>
                </a:lnTo>
                <a:cubicBezTo>
                  <a:pt x="705" y="201210"/>
                  <a:pt x="820" y="202188"/>
                  <a:pt x="949" y="203152"/>
                </a:cubicBezTo>
                <a:lnTo>
                  <a:pt x="3798" y="202778"/>
                </a:lnTo>
                <a:cubicBezTo>
                  <a:pt x="3668" y="201843"/>
                  <a:pt x="3553" y="200894"/>
                  <a:pt x="3453" y="199945"/>
                </a:cubicBezTo>
                <a:close/>
                <a:moveTo>
                  <a:pt x="47313" y="281214"/>
                </a:moveTo>
                <a:cubicBezTo>
                  <a:pt x="48090" y="281789"/>
                  <a:pt x="48881" y="282350"/>
                  <a:pt x="49687" y="282896"/>
                </a:cubicBezTo>
                <a:lnTo>
                  <a:pt x="51312" y="280524"/>
                </a:lnTo>
                <a:cubicBezTo>
                  <a:pt x="50536" y="279992"/>
                  <a:pt x="49759" y="279445"/>
                  <a:pt x="48996" y="278884"/>
                </a:cubicBezTo>
                <a:lnTo>
                  <a:pt x="47299" y="281214"/>
                </a:lnTo>
                <a:close/>
                <a:moveTo>
                  <a:pt x="185182" y="10412"/>
                </a:moveTo>
                <a:lnTo>
                  <a:pt x="185931" y="13188"/>
                </a:lnTo>
                <a:cubicBezTo>
                  <a:pt x="186851" y="12943"/>
                  <a:pt x="187786" y="12699"/>
                  <a:pt x="188707" y="12455"/>
                </a:cubicBezTo>
                <a:lnTo>
                  <a:pt x="187988" y="9664"/>
                </a:lnTo>
                <a:cubicBezTo>
                  <a:pt x="187053" y="9909"/>
                  <a:pt x="186118" y="10153"/>
                  <a:pt x="185182" y="10412"/>
                </a:cubicBezTo>
                <a:close/>
                <a:moveTo>
                  <a:pt x="202114" y="6357"/>
                </a:moveTo>
                <a:lnTo>
                  <a:pt x="202704" y="9176"/>
                </a:lnTo>
                <a:cubicBezTo>
                  <a:pt x="203639" y="8974"/>
                  <a:pt x="204588" y="8787"/>
                  <a:pt x="205523" y="8600"/>
                </a:cubicBezTo>
                <a:lnTo>
                  <a:pt x="204962" y="5781"/>
                </a:lnTo>
                <a:cubicBezTo>
                  <a:pt x="204013" y="5968"/>
                  <a:pt x="203064" y="6170"/>
                  <a:pt x="202114" y="6357"/>
                </a:cubicBezTo>
                <a:close/>
                <a:moveTo>
                  <a:pt x="193612" y="8255"/>
                </a:moveTo>
                <a:lnTo>
                  <a:pt x="194288" y="11060"/>
                </a:lnTo>
                <a:cubicBezTo>
                  <a:pt x="195224" y="10829"/>
                  <a:pt x="196159" y="10614"/>
                  <a:pt x="197094" y="10398"/>
                </a:cubicBezTo>
                <a:lnTo>
                  <a:pt x="196446" y="7593"/>
                </a:lnTo>
                <a:cubicBezTo>
                  <a:pt x="195497" y="7809"/>
                  <a:pt x="194562" y="8025"/>
                  <a:pt x="193612" y="8255"/>
                </a:cubicBezTo>
                <a:close/>
                <a:moveTo>
                  <a:pt x="176810" y="12800"/>
                </a:moveTo>
                <a:lnTo>
                  <a:pt x="177645" y="15561"/>
                </a:lnTo>
                <a:cubicBezTo>
                  <a:pt x="178565" y="15288"/>
                  <a:pt x="179486" y="15014"/>
                  <a:pt x="180407" y="14741"/>
                </a:cubicBezTo>
                <a:lnTo>
                  <a:pt x="179601" y="11980"/>
                </a:lnTo>
                <a:cubicBezTo>
                  <a:pt x="178666" y="12253"/>
                  <a:pt x="177745" y="12526"/>
                  <a:pt x="176825" y="12800"/>
                </a:cubicBezTo>
                <a:close/>
                <a:moveTo>
                  <a:pt x="152183" y="21428"/>
                </a:moveTo>
                <a:lnTo>
                  <a:pt x="153247" y="24103"/>
                </a:lnTo>
                <a:cubicBezTo>
                  <a:pt x="154139" y="23744"/>
                  <a:pt x="155031" y="23399"/>
                  <a:pt x="155923" y="23053"/>
                </a:cubicBezTo>
                <a:lnTo>
                  <a:pt x="154887" y="20364"/>
                </a:lnTo>
                <a:cubicBezTo>
                  <a:pt x="153981" y="20709"/>
                  <a:pt x="153089" y="21069"/>
                  <a:pt x="152183" y="21428"/>
                </a:cubicBezTo>
                <a:close/>
                <a:moveTo>
                  <a:pt x="160296" y="18307"/>
                </a:moveTo>
                <a:lnTo>
                  <a:pt x="161288" y="21011"/>
                </a:lnTo>
                <a:cubicBezTo>
                  <a:pt x="162180" y="20681"/>
                  <a:pt x="163087" y="20350"/>
                  <a:pt x="163993" y="20034"/>
                </a:cubicBezTo>
                <a:lnTo>
                  <a:pt x="163029" y="17330"/>
                </a:lnTo>
                <a:cubicBezTo>
                  <a:pt x="162123" y="17660"/>
                  <a:pt x="161202" y="17977"/>
                  <a:pt x="160296" y="18307"/>
                </a:cubicBezTo>
                <a:close/>
                <a:moveTo>
                  <a:pt x="168510" y="15431"/>
                </a:moveTo>
                <a:lnTo>
                  <a:pt x="169416" y="18164"/>
                </a:lnTo>
                <a:cubicBezTo>
                  <a:pt x="170322" y="17862"/>
                  <a:pt x="171243" y="17560"/>
                  <a:pt x="172149" y="17272"/>
                </a:cubicBezTo>
                <a:lnTo>
                  <a:pt x="171257" y="14540"/>
                </a:lnTo>
                <a:cubicBezTo>
                  <a:pt x="170337" y="14842"/>
                  <a:pt x="169416" y="15144"/>
                  <a:pt x="168496" y="15446"/>
                </a:cubicBezTo>
                <a:close/>
                <a:moveTo>
                  <a:pt x="210659" y="4703"/>
                </a:moveTo>
                <a:lnTo>
                  <a:pt x="211177" y="7536"/>
                </a:lnTo>
                <a:cubicBezTo>
                  <a:pt x="212126" y="7363"/>
                  <a:pt x="213061" y="7205"/>
                  <a:pt x="214011" y="7047"/>
                </a:cubicBezTo>
                <a:lnTo>
                  <a:pt x="213536" y="4214"/>
                </a:lnTo>
                <a:cubicBezTo>
                  <a:pt x="212572" y="4372"/>
                  <a:pt x="211623" y="4545"/>
                  <a:pt x="210673" y="4717"/>
                </a:cubicBezTo>
                <a:close/>
                <a:moveTo>
                  <a:pt x="253858" y="173"/>
                </a:moveTo>
                <a:lnTo>
                  <a:pt x="253959" y="3049"/>
                </a:lnTo>
                <a:cubicBezTo>
                  <a:pt x="254908" y="3020"/>
                  <a:pt x="255872" y="2991"/>
                  <a:pt x="256822" y="2963"/>
                </a:cubicBezTo>
                <a:lnTo>
                  <a:pt x="256750" y="86"/>
                </a:lnTo>
                <a:cubicBezTo>
                  <a:pt x="255786" y="115"/>
                  <a:pt x="254822" y="130"/>
                  <a:pt x="253858" y="173"/>
                </a:cubicBezTo>
                <a:close/>
                <a:moveTo>
                  <a:pt x="245184" y="575"/>
                </a:moveTo>
                <a:lnTo>
                  <a:pt x="245356" y="3452"/>
                </a:lnTo>
                <a:cubicBezTo>
                  <a:pt x="246306" y="3394"/>
                  <a:pt x="247270" y="3337"/>
                  <a:pt x="248219" y="3293"/>
                </a:cubicBezTo>
                <a:lnTo>
                  <a:pt x="248061" y="417"/>
                </a:lnTo>
                <a:cubicBezTo>
                  <a:pt x="247097" y="475"/>
                  <a:pt x="246133" y="518"/>
                  <a:pt x="245169" y="590"/>
                </a:cubicBezTo>
                <a:close/>
                <a:moveTo>
                  <a:pt x="262547" y="0"/>
                </a:moveTo>
                <a:lnTo>
                  <a:pt x="262547" y="2876"/>
                </a:lnTo>
                <a:cubicBezTo>
                  <a:pt x="262547" y="2876"/>
                  <a:pt x="264000" y="2876"/>
                  <a:pt x="264000" y="2876"/>
                </a:cubicBezTo>
                <a:lnTo>
                  <a:pt x="264000" y="0"/>
                </a:lnTo>
                <a:lnTo>
                  <a:pt x="262547" y="0"/>
                </a:lnTo>
                <a:close/>
                <a:moveTo>
                  <a:pt x="227893" y="2143"/>
                </a:moveTo>
                <a:lnTo>
                  <a:pt x="228238" y="5005"/>
                </a:lnTo>
                <a:cubicBezTo>
                  <a:pt x="229187" y="4890"/>
                  <a:pt x="230137" y="4775"/>
                  <a:pt x="231086" y="4674"/>
                </a:cubicBezTo>
                <a:lnTo>
                  <a:pt x="230770" y="1812"/>
                </a:lnTo>
                <a:cubicBezTo>
                  <a:pt x="229806" y="1913"/>
                  <a:pt x="228856" y="2028"/>
                  <a:pt x="227893" y="2143"/>
                </a:cubicBezTo>
                <a:close/>
                <a:moveTo>
                  <a:pt x="219261" y="3293"/>
                </a:moveTo>
                <a:lnTo>
                  <a:pt x="219679" y="6141"/>
                </a:lnTo>
                <a:cubicBezTo>
                  <a:pt x="220628" y="5997"/>
                  <a:pt x="221577" y="5868"/>
                  <a:pt x="222527" y="5724"/>
                </a:cubicBezTo>
                <a:lnTo>
                  <a:pt x="222124" y="2876"/>
                </a:lnTo>
                <a:cubicBezTo>
                  <a:pt x="221160" y="3006"/>
                  <a:pt x="220211" y="3150"/>
                  <a:pt x="219247" y="3293"/>
                </a:cubicBezTo>
                <a:close/>
                <a:moveTo>
                  <a:pt x="236524" y="1237"/>
                </a:moveTo>
                <a:lnTo>
                  <a:pt x="236783" y="4099"/>
                </a:lnTo>
                <a:cubicBezTo>
                  <a:pt x="237732" y="4012"/>
                  <a:pt x="238682" y="3926"/>
                  <a:pt x="239645" y="3854"/>
                </a:cubicBezTo>
                <a:lnTo>
                  <a:pt x="239415" y="993"/>
                </a:lnTo>
                <a:cubicBezTo>
                  <a:pt x="238451" y="1064"/>
                  <a:pt x="237488" y="1151"/>
                  <a:pt x="236524" y="1237"/>
                </a:cubicBezTo>
                <a:close/>
                <a:moveTo>
                  <a:pt x="144156" y="24779"/>
                </a:moveTo>
                <a:lnTo>
                  <a:pt x="145292" y="27425"/>
                </a:lnTo>
                <a:cubicBezTo>
                  <a:pt x="146169" y="27051"/>
                  <a:pt x="147047" y="26663"/>
                  <a:pt x="147939" y="26289"/>
                </a:cubicBezTo>
                <a:lnTo>
                  <a:pt x="146817" y="23643"/>
                </a:lnTo>
                <a:cubicBezTo>
                  <a:pt x="145925" y="24017"/>
                  <a:pt x="145033" y="24405"/>
                  <a:pt x="144156" y="24779"/>
                </a:cubicBezTo>
                <a:close/>
                <a:moveTo>
                  <a:pt x="62202" y="290346"/>
                </a:moveTo>
                <a:cubicBezTo>
                  <a:pt x="63065" y="290792"/>
                  <a:pt x="63943" y="291223"/>
                  <a:pt x="64820" y="291640"/>
                </a:cubicBezTo>
                <a:lnTo>
                  <a:pt x="66057" y="289052"/>
                </a:lnTo>
                <a:cubicBezTo>
                  <a:pt x="65194" y="288635"/>
                  <a:pt x="64346" y="288218"/>
                  <a:pt x="63511" y="287786"/>
                </a:cubicBezTo>
                <a:lnTo>
                  <a:pt x="62202" y="290346"/>
                </a:lnTo>
                <a:close/>
                <a:moveTo>
                  <a:pt x="78371" y="297033"/>
                </a:moveTo>
                <a:cubicBezTo>
                  <a:pt x="79292" y="297335"/>
                  <a:pt x="80227" y="297623"/>
                  <a:pt x="81162" y="297896"/>
                </a:cubicBezTo>
                <a:lnTo>
                  <a:pt x="81982" y="295135"/>
                </a:lnTo>
                <a:cubicBezTo>
                  <a:pt x="81076" y="294862"/>
                  <a:pt x="80169" y="294589"/>
                  <a:pt x="79263" y="294301"/>
                </a:cubicBezTo>
                <a:lnTo>
                  <a:pt x="78371" y="297033"/>
                </a:lnTo>
                <a:close/>
                <a:moveTo>
                  <a:pt x="81277" y="65335"/>
                </a:moveTo>
                <a:lnTo>
                  <a:pt x="79508" y="63063"/>
                </a:lnTo>
                <a:cubicBezTo>
                  <a:pt x="78745" y="63652"/>
                  <a:pt x="77983" y="64256"/>
                  <a:pt x="77221" y="64846"/>
                </a:cubicBezTo>
                <a:lnTo>
                  <a:pt x="79004" y="67104"/>
                </a:lnTo>
                <a:cubicBezTo>
                  <a:pt x="79752" y="66514"/>
                  <a:pt x="80500" y="65924"/>
                  <a:pt x="81263" y="65335"/>
                </a:cubicBezTo>
                <a:close/>
                <a:moveTo>
                  <a:pt x="86442" y="57842"/>
                </a:moveTo>
                <a:cubicBezTo>
                  <a:pt x="85665" y="58417"/>
                  <a:pt x="84888" y="58978"/>
                  <a:pt x="84111" y="59568"/>
                </a:cubicBezTo>
                <a:lnTo>
                  <a:pt x="85837" y="61869"/>
                </a:lnTo>
                <a:cubicBezTo>
                  <a:pt x="86600" y="61294"/>
                  <a:pt x="87377" y="60733"/>
                  <a:pt x="88139" y="60172"/>
                </a:cubicBezTo>
                <a:lnTo>
                  <a:pt x="86442" y="57842"/>
                </a:lnTo>
                <a:close/>
                <a:moveTo>
                  <a:pt x="63928" y="76006"/>
                </a:moveTo>
                <a:lnTo>
                  <a:pt x="65842" y="78163"/>
                </a:lnTo>
                <a:cubicBezTo>
                  <a:pt x="66561" y="77530"/>
                  <a:pt x="67280" y="76897"/>
                  <a:pt x="68000" y="76265"/>
                </a:cubicBezTo>
                <a:lnTo>
                  <a:pt x="66115" y="74093"/>
                </a:lnTo>
                <a:cubicBezTo>
                  <a:pt x="65381" y="74726"/>
                  <a:pt x="64662" y="75359"/>
                  <a:pt x="63943" y="76006"/>
                </a:cubicBezTo>
                <a:close/>
                <a:moveTo>
                  <a:pt x="70503" y="70325"/>
                </a:moveTo>
                <a:lnTo>
                  <a:pt x="72358" y="72526"/>
                </a:lnTo>
                <a:cubicBezTo>
                  <a:pt x="73092" y="71907"/>
                  <a:pt x="73826" y="71303"/>
                  <a:pt x="74559" y="70699"/>
                </a:cubicBezTo>
                <a:lnTo>
                  <a:pt x="72732" y="68484"/>
                </a:lnTo>
                <a:cubicBezTo>
                  <a:pt x="71984" y="69103"/>
                  <a:pt x="71251" y="69707"/>
                  <a:pt x="70503" y="70340"/>
                </a:cubicBezTo>
                <a:close/>
                <a:moveTo>
                  <a:pt x="86787" y="299407"/>
                </a:moveTo>
                <a:cubicBezTo>
                  <a:pt x="87736" y="299637"/>
                  <a:pt x="88671" y="299852"/>
                  <a:pt x="89635" y="300054"/>
                </a:cubicBezTo>
                <a:lnTo>
                  <a:pt x="90239" y="297235"/>
                </a:lnTo>
                <a:cubicBezTo>
                  <a:pt x="89304" y="297033"/>
                  <a:pt x="88384" y="296832"/>
                  <a:pt x="87463" y="296602"/>
                </a:cubicBezTo>
                <a:lnTo>
                  <a:pt x="86787" y="299407"/>
                </a:lnTo>
                <a:close/>
                <a:moveTo>
                  <a:pt x="136229" y="28346"/>
                </a:moveTo>
                <a:lnTo>
                  <a:pt x="137452" y="30949"/>
                </a:lnTo>
                <a:cubicBezTo>
                  <a:pt x="138315" y="30546"/>
                  <a:pt x="139193" y="30143"/>
                  <a:pt x="140056" y="29741"/>
                </a:cubicBezTo>
                <a:lnTo>
                  <a:pt x="138862" y="27123"/>
                </a:lnTo>
                <a:cubicBezTo>
                  <a:pt x="137984" y="27526"/>
                  <a:pt x="137107" y="27929"/>
                  <a:pt x="136229" y="28346"/>
                </a:cubicBezTo>
                <a:close/>
                <a:moveTo>
                  <a:pt x="70157" y="294014"/>
                </a:moveTo>
                <a:cubicBezTo>
                  <a:pt x="71049" y="294387"/>
                  <a:pt x="71956" y="294747"/>
                  <a:pt x="72862" y="295092"/>
                </a:cubicBezTo>
                <a:lnTo>
                  <a:pt x="73897" y="292403"/>
                </a:lnTo>
                <a:cubicBezTo>
                  <a:pt x="73006" y="292057"/>
                  <a:pt x="72128" y="291712"/>
                  <a:pt x="71265" y="291353"/>
                </a:cubicBezTo>
                <a:lnTo>
                  <a:pt x="70157" y="294014"/>
                </a:lnTo>
                <a:close/>
                <a:moveTo>
                  <a:pt x="120707" y="36184"/>
                </a:moveTo>
                <a:lnTo>
                  <a:pt x="122074" y="38715"/>
                </a:lnTo>
                <a:cubicBezTo>
                  <a:pt x="122908" y="38255"/>
                  <a:pt x="123757" y="37809"/>
                  <a:pt x="124606" y="37363"/>
                </a:cubicBezTo>
                <a:lnTo>
                  <a:pt x="123254" y="34817"/>
                </a:lnTo>
                <a:cubicBezTo>
                  <a:pt x="122405" y="35263"/>
                  <a:pt x="121542" y="35724"/>
                  <a:pt x="120693" y="36184"/>
                </a:cubicBezTo>
                <a:close/>
                <a:moveTo>
                  <a:pt x="128404" y="32157"/>
                </a:moveTo>
                <a:lnTo>
                  <a:pt x="129698" y="34731"/>
                </a:lnTo>
                <a:cubicBezTo>
                  <a:pt x="130547" y="34300"/>
                  <a:pt x="131410" y="33868"/>
                  <a:pt x="132273" y="33451"/>
                </a:cubicBezTo>
                <a:lnTo>
                  <a:pt x="131007" y="30877"/>
                </a:lnTo>
                <a:cubicBezTo>
                  <a:pt x="130144" y="31308"/>
                  <a:pt x="129281" y="31740"/>
                  <a:pt x="128418" y="32171"/>
                </a:cubicBezTo>
                <a:close/>
                <a:moveTo>
                  <a:pt x="91160" y="54463"/>
                </a:moveTo>
                <a:lnTo>
                  <a:pt x="92814" y="56821"/>
                </a:lnTo>
                <a:cubicBezTo>
                  <a:pt x="93591" y="56275"/>
                  <a:pt x="94382" y="55728"/>
                  <a:pt x="95173" y="55182"/>
                </a:cubicBezTo>
                <a:lnTo>
                  <a:pt x="93548" y="52808"/>
                </a:lnTo>
                <a:cubicBezTo>
                  <a:pt x="92757" y="53355"/>
                  <a:pt x="91965" y="53901"/>
                  <a:pt x="91174" y="54463"/>
                </a:cubicBezTo>
                <a:close/>
                <a:moveTo>
                  <a:pt x="98338" y="49573"/>
                </a:moveTo>
                <a:lnTo>
                  <a:pt x="99921" y="51975"/>
                </a:lnTo>
                <a:cubicBezTo>
                  <a:pt x="100712" y="51442"/>
                  <a:pt x="101517" y="50925"/>
                  <a:pt x="102323" y="50407"/>
                </a:cubicBezTo>
                <a:lnTo>
                  <a:pt x="100769" y="47991"/>
                </a:lnTo>
                <a:cubicBezTo>
                  <a:pt x="99964" y="48508"/>
                  <a:pt x="99144" y="49041"/>
                  <a:pt x="98338" y="49573"/>
                </a:cubicBezTo>
                <a:close/>
                <a:moveTo>
                  <a:pt x="95360" y="301118"/>
                </a:moveTo>
                <a:cubicBezTo>
                  <a:pt x="96324" y="301276"/>
                  <a:pt x="97274" y="301420"/>
                  <a:pt x="98237" y="301549"/>
                </a:cubicBezTo>
                <a:lnTo>
                  <a:pt x="98626" y="298702"/>
                </a:lnTo>
                <a:cubicBezTo>
                  <a:pt x="97677" y="298572"/>
                  <a:pt x="96741" y="298443"/>
                  <a:pt x="95806" y="298285"/>
                </a:cubicBezTo>
                <a:lnTo>
                  <a:pt x="95346" y="301118"/>
                </a:lnTo>
                <a:close/>
                <a:moveTo>
                  <a:pt x="114090" y="290648"/>
                </a:moveTo>
                <a:cubicBezTo>
                  <a:pt x="108278" y="290648"/>
                  <a:pt x="103574" y="295351"/>
                  <a:pt x="103574" y="301161"/>
                </a:cubicBezTo>
                <a:cubicBezTo>
                  <a:pt x="103574" y="306971"/>
                  <a:pt x="108278" y="311674"/>
                  <a:pt x="114090" y="311674"/>
                </a:cubicBezTo>
                <a:cubicBezTo>
                  <a:pt x="119902" y="311674"/>
                  <a:pt x="124606" y="306971"/>
                  <a:pt x="124606" y="301161"/>
                </a:cubicBezTo>
                <a:cubicBezTo>
                  <a:pt x="124606" y="295351"/>
                  <a:pt x="119902" y="290648"/>
                  <a:pt x="114090" y="290648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2">
            <a:extLst>
              <a:ext uri="{FF2B5EF4-FFF2-40B4-BE49-F238E27FC236}">
                <a16:creationId xmlns:a16="http://schemas.microsoft.com/office/drawing/2014/main" id="{521B6087-F27A-136D-0338-FD7829AC6046}"/>
              </a:ext>
            </a:extLst>
          </p:cNvPr>
          <p:cNvSpPr/>
          <p:nvPr/>
        </p:nvSpPr>
        <p:spPr>
          <a:xfrm>
            <a:off x="10321882" y="2581833"/>
            <a:ext cx="965852" cy="429094"/>
          </a:xfrm>
          <a:custGeom>
            <a:avLst/>
            <a:gdLst>
              <a:gd name="csX0" fmla="*/ 28512 w 141105"/>
              <a:gd name="csY0" fmla="*/ 0 h 62688"/>
              <a:gd name="csX1" fmla="*/ 141106 w 141105"/>
              <a:gd name="csY1" fmla="*/ 0 h 62688"/>
              <a:gd name="csX2" fmla="*/ 0 w 141105"/>
              <a:gd name="csY2" fmla="*/ 62689 h 62688"/>
              <a:gd name="csX3" fmla="*/ 28512 w 141105"/>
              <a:gd name="csY3" fmla="*/ 0 h 626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688">
                <a:moveTo>
                  <a:pt x="28512" y="0"/>
                </a:moveTo>
                <a:lnTo>
                  <a:pt x="141106" y="0"/>
                </a:lnTo>
                <a:lnTo>
                  <a:pt x="0" y="62689"/>
                </a:lnTo>
                <a:lnTo>
                  <a:pt x="28512" y="0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13">
            <a:extLst>
              <a:ext uri="{FF2B5EF4-FFF2-40B4-BE49-F238E27FC236}">
                <a16:creationId xmlns:a16="http://schemas.microsoft.com/office/drawing/2014/main" id="{61BCCC9D-8155-B2AA-7166-A781C658FE4A}"/>
              </a:ext>
            </a:extLst>
          </p:cNvPr>
          <p:cNvSpPr/>
          <p:nvPr/>
        </p:nvSpPr>
        <p:spPr>
          <a:xfrm>
            <a:off x="10321882" y="2152636"/>
            <a:ext cx="965852" cy="429190"/>
          </a:xfrm>
          <a:custGeom>
            <a:avLst/>
            <a:gdLst>
              <a:gd name="csX0" fmla="*/ 28512 w 141105"/>
              <a:gd name="csY0" fmla="*/ 62703 h 62702"/>
              <a:gd name="csX1" fmla="*/ 141106 w 141105"/>
              <a:gd name="csY1" fmla="*/ 62703 h 62702"/>
              <a:gd name="csX2" fmla="*/ 0 w 141105"/>
              <a:gd name="csY2" fmla="*/ 0 h 62702"/>
              <a:gd name="csX3" fmla="*/ 28512 w 141105"/>
              <a:gd name="csY3" fmla="*/ 62703 h 62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41105" h="62702">
                <a:moveTo>
                  <a:pt x="28512" y="62703"/>
                </a:moveTo>
                <a:lnTo>
                  <a:pt x="141106" y="62703"/>
                </a:lnTo>
                <a:lnTo>
                  <a:pt x="0" y="0"/>
                </a:lnTo>
                <a:lnTo>
                  <a:pt x="28512" y="627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14">
            <a:extLst>
              <a:ext uri="{FF2B5EF4-FFF2-40B4-BE49-F238E27FC236}">
                <a16:creationId xmlns:a16="http://schemas.microsoft.com/office/drawing/2014/main" id="{7528D8E4-1432-1694-3B54-6C01888ED78F}"/>
              </a:ext>
            </a:extLst>
          </p:cNvPr>
          <p:cNvSpPr/>
          <p:nvPr/>
        </p:nvSpPr>
        <p:spPr>
          <a:xfrm>
            <a:off x="8629545" y="2571990"/>
            <a:ext cx="1807050" cy="2133374"/>
          </a:xfrm>
          <a:custGeom>
            <a:avLst/>
            <a:gdLst>
              <a:gd name="csX0" fmla="*/ 30252 w 263999"/>
              <a:gd name="csY0" fmla="*/ 261598 h 311673"/>
              <a:gd name="csX1" fmla="*/ 32137 w 263999"/>
              <a:gd name="csY1" fmla="*/ 263726 h 311673"/>
              <a:gd name="csX2" fmla="*/ 30008 w 263999"/>
              <a:gd name="csY2" fmla="*/ 265653 h 311673"/>
              <a:gd name="csX3" fmla="*/ 28080 w 263999"/>
              <a:gd name="csY3" fmla="*/ 263467 h 311673"/>
              <a:gd name="csX4" fmla="*/ 30252 w 263999"/>
              <a:gd name="csY4" fmla="*/ 261598 h 311673"/>
              <a:gd name="csX5" fmla="*/ 28152 w 263999"/>
              <a:gd name="csY5" fmla="*/ 113786 h 311673"/>
              <a:gd name="csX6" fmla="*/ 30396 w 263999"/>
              <a:gd name="csY6" fmla="*/ 115583 h 311673"/>
              <a:gd name="csX7" fmla="*/ 32194 w 263999"/>
              <a:gd name="csY7" fmla="*/ 113354 h 311673"/>
              <a:gd name="csX8" fmla="*/ 29965 w 263999"/>
              <a:gd name="csY8" fmla="*/ 111542 h 311673"/>
              <a:gd name="csX9" fmla="*/ 28152 w 263999"/>
              <a:gd name="csY9" fmla="*/ 113800 h 311673"/>
              <a:gd name="csX10" fmla="*/ 22873 w 263999"/>
              <a:gd name="csY10" fmla="*/ 120603 h 311673"/>
              <a:gd name="csX11" fmla="*/ 25117 w 263999"/>
              <a:gd name="csY11" fmla="*/ 122400 h 311673"/>
              <a:gd name="csX12" fmla="*/ 25203 w 263999"/>
              <a:gd name="csY12" fmla="*/ 122285 h 311673"/>
              <a:gd name="csX13" fmla="*/ 26872 w 263999"/>
              <a:gd name="csY13" fmla="*/ 120085 h 311673"/>
              <a:gd name="csX14" fmla="*/ 24585 w 263999"/>
              <a:gd name="csY14" fmla="*/ 118345 h 311673"/>
              <a:gd name="csX15" fmla="*/ 22873 w 263999"/>
              <a:gd name="csY15" fmla="*/ 120617 h 311673"/>
              <a:gd name="csX16" fmla="*/ 22628 w 263999"/>
              <a:gd name="csY16" fmla="*/ 256650 h 311673"/>
              <a:gd name="csX17" fmla="*/ 24383 w 263999"/>
              <a:gd name="csY17" fmla="*/ 258980 h 311673"/>
              <a:gd name="csX18" fmla="*/ 26656 w 263999"/>
              <a:gd name="csY18" fmla="*/ 257211 h 311673"/>
              <a:gd name="csX19" fmla="*/ 24944 w 263999"/>
              <a:gd name="csY19" fmla="*/ 254953 h 311673"/>
              <a:gd name="csX20" fmla="*/ 22628 w 263999"/>
              <a:gd name="csY20" fmla="*/ 256665 h 311673"/>
              <a:gd name="csX21" fmla="*/ 17852 w 263999"/>
              <a:gd name="csY21" fmla="*/ 127836 h 311673"/>
              <a:gd name="csX22" fmla="*/ 20269 w 263999"/>
              <a:gd name="csY22" fmla="*/ 129389 h 311673"/>
              <a:gd name="csX23" fmla="*/ 21837 w 263999"/>
              <a:gd name="csY23" fmla="*/ 127017 h 311673"/>
              <a:gd name="csX24" fmla="*/ 19449 w 263999"/>
              <a:gd name="csY24" fmla="*/ 125406 h 311673"/>
              <a:gd name="csX25" fmla="*/ 17838 w 263999"/>
              <a:gd name="csY25" fmla="*/ 127836 h 311673"/>
              <a:gd name="csX26" fmla="*/ 37704 w 263999"/>
              <a:gd name="csY26" fmla="*/ 106739 h 311673"/>
              <a:gd name="csX27" fmla="*/ 35517 w 263999"/>
              <a:gd name="csY27" fmla="*/ 104869 h 311673"/>
              <a:gd name="csX28" fmla="*/ 33647 w 263999"/>
              <a:gd name="csY28" fmla="*/ 107070 h 311673"/>
              <a:gd name="csX29" fmla="*/ 35848 w 263999"/>
              <a:gd name="csY29" fmla="*/ 108925 h 311673"/>
              <a:gd name="csX30" fmla="*/ 37704 w 263999"/>
              <a:gd name="csY30" fmla="*/ 106739 h 311673"/>
              <a:gd name="csX31" fmla="*/ 17708 w 263999"/>
              <a:gd name="csY31" fmla="*/ 249417 h 311673"/>
              <a:gd name="csX32" fmla="*/ 19291 w 263999"/>
              <a:gd name="csY32" fmla="*/ 251862 h 311673"/>
              <a:gd name="csX33" fmla="*/ 21693 w 263999"/>
              <a:gd name="csY33" fmla="*/ 250265 h 311673"/>
              <a:gd name="csX34" fmla="*/ 20154 w 263999"/>
              <a:gd name="csY34" fmla="*/ 247878 h 311673"/>
              <a:gd name="csX35" fmla="*/ 17723 w 263999"/>
              <a:gd name="csY35" fmla="*/ 249402 h 311673"/>
              <a:gd name="csX36" fmla="*/ 53341 w 263999"/>
              <a:gd name="csY36" fmla="*/ 85871 h 311673"/>
              <a:gd name="csX37" fmla="*/ 51284 w 263999"/>
              <a:gd name="csY37" fmla="*/ 87899 h 311673"/>
              <a:gd name="csX38" fmla="*/ 53312 w 263999"/>
              <a:gd name="csY38" fmla="*/ 89941 h 311673"/>
              <a:gd name="csX39" fmla="*/ 55355 w 263999"/>
              <a:gd name="csY39" fmla="*/ 87928 h 311673"/>
              <a:gd name="csX40" fmla="*/ 53341 w 263999"/>
              <a:gd name="csY40" fmla="*/ 85871 h 311673"/>
              <a:gd name="csX41" fmla="*/ 13407 w 263999"/>
              <a:gd name="csY41" fmla="*/ 135358 h 311673"/>
              <a:gd name="csX42" fmla="*/ 15939 w 263999"/>
              <a:gd name="csY42" fmla="*/ 136724 h 311673"/>
              <a:gd name="csX43" fmla="*/ 17320 w 263999"/>
              <a:gd name="csY43" fmla="*/ 134236 h 311673"/>
              <a:gd name="csX44" fmla="*/ 14831 w 263999"/>
              <a:gd name="csY44" fmla="*/ 132798 h 311673"/>
              <a:gd name="csX45" fmla="*/ 13407 w 263999"/>
              <a:gd name="csY45" fmla="*/ 135343 h 311673"/>
              <a:gd name="csX46" fmla="*/ 54564 w 263999"/>
              <a:gd name="csY46" fmla="*/ 286075 h 311673"/>
              <a:gd name="csX47" fmla="*/ 57067 w 263999"/>
              <a:gd name="csY47" fmla="*/ 287570 h 311673"/>
              <a:gd name="csX48" fmla="*/ 58505 w 263999"/>
              <a:gd name="csY48" fmla="*/ 285082 h 311673"/>
              <a:gd name="csX49" fmla="*/ 56060 w 263999"/>
              <a:gd name="csY49" fmla="*/ 283630 h 311673"/>
              <a:gd name="csX50" fmla="*/ 54549 w 263999"/>
              <a:gd name="csY50" fmla="*/ 286089 h 311673"/>
              <a:gd name="csX51" fmla="*/ 34021 w 263999"/>
              <a:gd name="csY51" fmla="*/ 269881 h 311673"/>
              <a:gd name="csX52" fmla="*/ 36107 w 263999"/>
              <a:gd name="csY52" fmla="*/ 271909 h 311673"/>
              <a:gd name="csX53" fmla="*/ 38092 w 263999"/>
              <a:gd name="csY53" fmla="*/ 269824 h 311673"/>
              <a:gd name="csX54" fmla="*/ 36050 w 263999"/>
              <a:gd name="csY54" fmla="*/ 267839 h 311673"/>
              <a:gd name="csX55" fmla="*/ 34021 w 263999"/>
              <a:gd name="csY55" fmla="*/ 269881 h 311673"/>
              <a:gd name="csX56" fmla="*/ 43401 w 263999"/>
              <a:gd name="csY56" fmla="*/ 100310 h 311673"/>
              <a:gd name="csX57" fmla="*/ 41272 w 263999"/>
              <a:gd name="csY57" fmla="*/ 98369 h 311673"/>
              <a:gd name="csX58" fmla="*/ 39329 w 263999"/>
              <a:gd name="csY58" fmla="*/ 100512 h 311673"/>
              <a:gd name="csX59" fmla="*/ 41473 w 263999"/>
              <a:gd name="csY59" fmla="*/ 102424 h 311673"/>
              <a:gd name="csX60" fmla="*/ 43386 w 263999"/>
              <a:gd name="csY60" fmla="*/ 100296 h 311673"/>
              <a:gd name="csX61" fmla="*/ 49284 w 263999"/>
              <a:gd name="csY61" fmla="*/ 94040 h 311673"/>
              <a:gd name="csX62" fmla="*/ 47213 w 263999"/>
              <a:gd name="csY62" fmla="*/ 92041 h 311673"/>
              <a:gd name="csX63" fmla="*/ 45213 w 263999"/>
              <a:gd name="csY63" fmla="*/ 94127 h 311673"/>
              <a:gd name="csX64" fmla="*/ 47299 w 263999"/>
              <a:gd name="csY64" fmla="*/ 96111 h 311673"/>
              <a:gd name="csX65" fmla="*/ 49284 w 263999"/>
              <a:gd name="csY65" fmla="*/ 94040 h 311673"/>
              <a:gd name="csX66" fmla="*/ 40452 w 263999"/>
              <a:gd name="csY66" fmla="*/ 275806 h 311673"/>
              <a:gd name="csX67" fmla="*/ 42681 w 263999"/>
              <a:gd name="csY67" fmla="*/ 277662 h 311673"/>
              <a:gd name="csX68" fmla="*/ 44494 w 263999"/>
              <a:gd name="csY68" fmla="*/ 275433 h 311673"/>
              <a:gd name="csX69" fmla="*/ 42307 w 263999"/>
              <a:gd name="csY69" fmla="*/ 273620 h 311673"/>
              <a:gd name="csX70" fmla="*/ 40437 w 263999"/>
              <a:gd name="csY70" fmla="*/ 275806 h 311673"/>
              <a:gd name="csX71" fmla="*/ 5164 w 263999"/>
              <a:gd name="csY71" fmla="*/ 165990 h 311673"/>
              <a:gd name="csX72" fmla="*/ 2345 w 263999"/>
              <a:gd name="csY72" fmla="*/ 165400 h 311673"/>
              <a:gd name="csX73" fmla="*/ 1784 w 263999"/>
              <a:gd name="csY73" fmla="*/ 168262 h 311673"/>
              <a:gd name="csX74" fmla="*/ 4618 w 263999"/>
              <a:gd name="csY74" fmla="*/ 168780 h 311673"/>
              <a:gd name="csX75" fmla="*/ 5164 w 263999"/>
              <a:gd name="csY75" fmla="*/ 165990 h 311673"/>
              <a:gd name="csX76" fmla="*/ 7250 w 263999"/>
              <a:gd name="csY76" fmla="*/ 157721 h 311673"/>
              <a:gd name="csX77" fmla="*/ 4488 w 263999"/>
              <a:gd name="csY77" fmla="*/ 156901 h 311673"/>
              <a:gd name="csX78" fmla="*/ 3697 w 263999"/>
              <a:gd name="csY78" fmla="*/ 159720 h 311673"/>
              <a:gd name="csX79" fmla="*/ 6473 w 263999"/>
              <a:gd name="csY79" fmla="*/ 160468 h 311673"/>
              <a:gd name="csX80" fmla="*/ 7250 w 263999"/>
              <a:gd name="csY80" fmla="*/ 157721 h 311673"/>
              <a:gd name="csX81" fmla="*/ 3726 w 263999"/>
              <a:gd name="csY81" fmla="*/ 174403 h 311673"/>
              <a:gd name="csX82" fmla="*/ 877 w 263999"/>
              <a:gd name="csY82" fmla="*/ 174029 h 311673"/>
              <a:gd name="csX83" fmla="*/ 547 w 263999"/>
              <a:gd name="csY83" fmla="*/ 176934 h 311673"/>
              <a:gd name="csX84" fmla="*/ 3409 w 263999"/>
              <a:gd name="csY84" fmla="*/ 177222 h 311673"/>
              <a:gd name="csX85" fmla="*/ 3740 w 263999"/>
              <a:gd name="csY85" fmla="*/ 174403 h 311673"/>
              <a:gd name="csX86" fmla="*/ 9998 w 263999"/>
              <a:gd name="csY86" fmla="*/ 149638 h 311673"/>
              <a:gd name="csX87" fmla="*/ 7308 w 263999"/>
              <a:gd name="csY87" fmla="*/ 148603 h 311673"/>
              <a:gd name="csX88" fmla="*/ 6301 w 263999"/>
              <a:gd name="csY88" fmla="*/ 151350 h 311673"/>
              <a:gd name="csX89" fmla="*/ 9020 w 263999"/>
              <a:gd name="csY89" fmla="*/ 152314 h 311673"/>
              <a:gd name="csX90" fmla="*/ 9998 w 263999"/>
              <a:gd name="csY90" fmla="*/ 149638 h 311673"/>
              <a:gd name="csX91" fmla="*/ 57513 w 263999"/>
              <a:gd name="csY91" fmla="*/ 81874 h 311673"/>
              <a:gd name="csX92" fmla="*/ 59483 w 263999"/>
              <a:gd name="csY92" fmla="*/ 83973 h 311673"/>
              <a:gd name="csX93" fmla="*/ 61584 w 263999"/>
              <a:gd name="csY93" fmla="*/ 82017 h 311673"/>
              <a:gd name="csX94" fmla="*/ 59627 w 263999"/>
              <a:gd name="csY94" fmla="*/ 79903 h 311673"/>
              <a:gd name="csX95" fmla="*/ 57513 w 263999"/>
              <a:gd name="csY95" fmla="*/ 81874 h 311673"/>
              <a:gd name="csX96" fmla="*/ 117053 w 263999"/>
              <a:gd name="csY96" fmla="*/ 41490 h 311673"/>
              <a:gd name="csX97" fmla="*/ 115629 w 263999"/>
              <a:gd name="csY97" fmla="*/ 38988 h 311673"/>
              <a:gd name="csX98" fmla="*/ 113112 w 263999"/>
              <a:gd name="csY98" fmla="*/ 40426 h 311673"/>
              <a:gd name="csX99" fmla="*/ 114550 w 263999"/>
              <a:gd name="csY99" fmla="*/ 42914 h 311673"/>
              <a:gd name="csX100" fmla="*/ 117039 w 263999"/>
              <a:gd name="csY100" fmla="*/ 41490 h 311673"/>
              <a:gd name="csX101" fmla="*/ 13364 w 263999"/>
              <a:gd name="csY101" fmla="*/ 141801 h 311673"/>
              <a:gd name="csX102" fmla="*/ 10760 w 263999"/>
              <a:gd name="csY102" fmla="*/ 140564 h 311673"/>
              <a:gd name="csX103" fmla="*/ 9537 w 263999"/>
              <a:gd name="csY103" fmla="*/ 143210 h 311673"/>
              <a:gd name="csX104" fmla="*/ 12170 w 263999"/>
              <a:gd name="csY104" fmla="*/ 144375 h 311673"/>
              <a:gd name="csX105" fmla="*/ 13364 w 263999"/>
              <a:gd name="csY105" fmla="*/ 141801 h 311673"/>
              <a:gd name="csX106" fmla="*/ 109631 w 263999"/>
              <a:gd name="csY106" fmla="*/ 45848 h 311673"/>
              <a:gd name="csX107" fmla="*/ 108135 w 263999"/>
              <a:gd name="csY107" fmla="*/ 43389 h 311673"/>
              <a:gd name="csX108" fmla="*/ 105660 w 263999"/>
              <a:gd name="csY108" fmla="*/ 44899 h 311673"/>
              <a:gd name="csX109" fmla="*/ 107171 w 263999"/>
              <a:gd name="csY109" fmla="*/ 47344 h 311673"/>
              <a:gd name="csX110" fmla="*/ 109616 w 263999"/>
              <a:gd name="csY110" fmla="*/ 45848 h 311673"/>
              <a:gd name="csX111" fmla="*/ 9077 w 263999"/>
              <a:gd name="csY111" fmla="*/ 224868 h 311673"/>
              <a:gd name="csX112" fmla="*/ 6358 w 263999"/>
              <a:gd name="csY112" fmla="*/ 225817 h 311673"/>
              <a:gd name="csX113" fmla="*/ 7351 w 263999"/>
              <a:gd name="csY113" fmla="*/ 228564 h 311673"/>
              <a:gd name="csX114" fmla="*/ 10041 w 263999"/>
              <a:gd name="csY114" fmla="*/ 227542 h 311673"/>
              <a:gd name="csX115" fmla="*/ 9077 w 263999"/>
              <a:gd name="csY115" fmla="*/ 224868 h 311673"/>
              <a:gd name="csX116" fmla="*/ 13335 w 263999"/>
              <a:gd name="csY116" fmla="*/ 241838 h 311673"/>
              <a:gd name="csX117" fmla="*/ 14731 w 263999"/>
              <a:gd name="csY117" fmla="*/ 244398 h 311673"/>
              <a:gd name="csX118" fmla="*/ 17248 w 263999"/>
              <a:gd name="csY118" fmla="*/ 242988 h 311673"/>
              <a:gd name="csX119" fmla="*/ 15896 w 263999"/>
              <a:gd name="csY119" fmla="*/ 240486 h 311673"/>
              <a:gd name="csX120" fmla="*/ 13350 w 263999"/>
              <a:gd name="csY120" fmla="*/ 241823 h 311673"/>
              <a:gd name="csX121" fmla="*/ 6574 w 263999"/>
              <a:gd name="csY121" fmla="*/ 216714 h 311673"/>
              <a:gd name="csX122" fmla="*/ 3798 w 263999"/>
              <a:gd name="csY122" fmla="*/ 217447 h 311673"/>
              <a:gd name="csX123" fmla="*/ 4589 w 263999"/>
              <a:gd name="csY123" fmla="*/ 220266 h 311673"/>
              <a:gd name="csX124" fmla="*/ 7351 w 263999"/>
              <a:gd name="csY124" fmla="*/ 219460 h 311673"/>
              <a:gd name="csX125" fmla="*/ 6589 w 263999"/>
              <a:gd name="csY125" fmla="*/ 216714 h 311673"/>
              <a:gd name="csX126" fmla="*/ 12184 w 263999"/>
              <a:gd name="csY126" fmla="*/ 232821 h 311673"/>
              <a:gd name="csX127" fmla="*/ 9552 w 263999"/>
              <a:gd name="csY127" fmla="*/ 233971 h 311673"/>
              <a:gd name="csX128" fmla="*/ 10746 w 263999"/>
              <a:gd name="csY128" fmla="*/ 236632 h 311673"/>
              <a:gd name="csX129" fmla="*/ 13350 w 263999"/>
              <a:gd name="csY129" fmla="*/ 235424 h 311673"/>
              <a:gd name="csX130" fmla="*/ 12184 w 263999"/>
              <a:gd name="csY130" fmla="*/ 232835 h 311673"/>
              <a:gd name="csX131" fmla="*/ 2891 w 263999"/>
              <a:gd name="csY131" fmla="*/ 191417 h 311673"/>
              <a:gd name="csX132" fmla="*/ 14 w 263999"/>
              <a:gd name="csY132" fmla="*/ 191503 h 311673"/>
              <a:gd name="csX133" fmla="*/ 144 w 263999"/>
              <a:gd name="csY133" fmla="*/ 194422 h 311673"/>
              <a:gd name="csX134" fmla="*/ 3021 w 263999"/>
              <a:gd name="csY134" fmla="*/ 194264 h 311673"/>
              <a:gd name="csX135" fmla="*/ 2906 w 263999"/>
              <a:gd name="csY135" fmla="*/ 191417 h 311673"/>
              <a:gd name="csX136" fmla="*/ 4704 w 263999"/>
              <a:gd name="csY136" fmla="*/ 208387 h 311673"/>
              <a:gd name="csX137" fmla="*/ 1870 w 263999"/>
              <a:gd name="csY137" fmla="*/ 208919 h 311673"/>
              <a:gd name="csX138" fmla="*/ 2446 w 263999"/>
              <a:gd name="csY138" fmla="*/ 211780 h 311673"/>
              <a:gd name="csX139" fmla="*/ 5265 w 263999"/>
              <a:gd name="csY139" fmla="*/ 211177 h 311673"/>
              <a:gd name="csX140" fmla="*/ 4704 w 263999"/>
              <a:gd name="csY140" fmla="*/ 208387 h 311673"/>
              <a:gd name="csX141" fmla="*/ 2978 w 263999"/>
              <a:gd name="csY141" fmla="*/ 182888 h 311673"/>
              <a:gd name="csX142" fmla="*/ 101 w 263999"/>
              <a:gd name="csY142" fmla="*/ 182744 h 311673"/>
              <a:gd name="csX143" fmla="*/ 0 w 263999"/>
              <a:gd name="csY143" fmla="*/ 185664 h 311673"/>
              <a:gd name="csX144" fmla="*/ 2877 w 263999"/>
              <a:gd name="csY144" fmla="*/ 185736 h 311673"/>
              <a:gd name="csX145" fmla="*/ 2978 w 263999"/>
              <a:gd name="csY145" fmla="*/ 182888 h 311673"/>
              <a:gd name="csX146" fmla="*/ 3467 w 263999"/>
              <a:gd name="csY146" fmla="*/ 199945 h 311673"/>
              <a:gd name="csX147" fmla="*/ 604 w 263999"/>
              <a:gd name="csY147" fmla="*/ 200247 h 311673"/>
              <a:gd name="csX148" fmla="*/ 949 w 263999"/>
              <a:gd name="csY148" fmla="*/ 203152 h 311673"/>
              <a:gd name="csX149" fmla="*/ 3798 w 263999"/>
              <a:gd name="csY149" fmla="*/ 202778 h 311673"/>
              <a:gd name="csX150" fmla="*/ 3452 w 263999"/>
              <a:gd name="csY150" fmla="*/ 199945 h 311673"/>
              <a:gd name="csX151" fmla="*/ 47299 w 263999"/>
              <a:gd name="csY151" fmla="*/ 281214 h 311673"/>
              <a:gd name="csX152" fmla="*/ 49673 w 263999"/>
              <a:gd name="csY152" fmla="*/ 282896 h 311673"/>
              <a:gd name="csX153" fmla="*/ 51298 w 263999"/>
              <a:gd name="csY153" fmla="*/ 280524 h 311673"/>
              <a:gd name="csX154" fmla="*/ 48982 w 263999"/>
              <a:gd name="csY154" fmla="*/ 278884 h 311673"/>
              <a:gd name="csX155" fmla="*/ 47285 w 263999"/>
              <a:gd name="csY155" fmla="*/ 281214 h 311673"/>
              <a:gd name="csX156" fmla="*/ 185183 w 263999"/>
              <a:gd name="csY156" fmla="*/ 10412 h 311673"/>
              <a:gd name="csX157" fmla="*/ 185930 w 263999"/>
              <a:gd name="csY157" fmla="*/ 13188 h 311673"/>
              <a:gd name="csX158" fmla="*/ 188707 w 263999"/>
              <a:gd name="csY158" fmla="*/ 12455 h 311673"/>
              <a:gd name="csX159" fmla="*/ 187988 w 263999"/>
              <a:gd name="csY159" fmla="*/ 9664 h 311673"/>
              <a:gd name="csX160" fmla="*/ 185183 w 263999"/>
              <a:gd name="csY160" fmla="*/ 10412 h 311673"/>
              <a:gd name="csX161" fmla="*/ 202114 w 263999"/>
              <a:gd name="csY161" fmla="*/ 6357 h 311673"/>
              <a:gd name="csX162" fmla="*/ 202704 w 263999"/>
              <a:gd name="csY162" fmla="*/ 9176 h 311673"/>
              <a:gd name="csX163" fmla="*/ 205523 w 263999"/>
              <a:gd name="csY163" fmla="*/ 8600 h 311673"/>
              <a:gd name="csX164" fmla="*/ 204962 w 263999"/>
              <a:gd name="csY164" fmla="*/ 5781 h 311673"/>
              <a:gd name="csX165" fmla="*/ 202114 w 263999"/>
              <a:gd name="csY165" fmla="*/ 6357 h 311673"/>
              <a:gd name="csX166" fmla="*/ 193612 w 263999"/>
              <a:gd name="csY166" fmla="*/ 8255 h 311673"/>
              <a:gd name="csX167" fmla="*/ 194288 w 263999"/>
              <a:gd name="csY167" fmla="*/ 11060 h 311673"/>
              <a:gd name="csX168" fmla="*/ 197093 w 263999"/>
              <a:gd name="csY168" fmla="*/ 10398 h 311673"/>
              <a:gd name="csX169" fmla="*/ 196446 w 263999"/>
              <a:gd name="csY169" fmla="*/ 7593 h 311673"/>
              <a:gd name="csX170" fmla="*/ 193612 w 263999"/>
              <a:gd name="csY170" fmla="*/ 8255 h 311673"/>
              <a:gd name="csX171" fmla="*/ 176810 w 263999"/>
              <a:gd name="csY171" fmla="*/ 12800 h 311673"/>
              <a:gd name="csX172" fmla="*/ 177644 w 263999"/>
              <a:gd name="csY172" fmla="*/ 15561 h 311673"/>
              <a:gd name="csX173" fmla="*/ 180407 w 263999"/>
              <a:gd name="csY173" fmla="*/ 14741 h 311673"/>
              <a:gd name="csX174" fmla="*/ 179601 w 263999"/>
              <a:gd name="csY174" fmla="*/ 11980 h 311673"/>
              <a:gd name="csX175" fmla="*/ 176825 w 263999"/>
              <a:gd name="csY175" fmla="*/ 12800 h 311673"/>
              <a:gd name="csX176" fmla="*/ 152168 w 263999"/>
              <a:gd name="csY176" fmla="*/ 21428 h 311673"/>
              <a:gd name="csX177" fmla="*/ 153233 w 263999"/>
              <a:gd name="csY177" fmla="*/ 24103 h 311673"/>
              <a:gd name="csX178" fmla="*/ 155908 w 263999"/>
              <a:gd name="csY178" fmla="*/ 23053 h 311673"/>
              <a:gd name="csX179" fmla="*/ 154873 w 263999"/>
              <a:gd name="csY179" fmla="*/ 20364 h 311673"/>
              <a:gd name="csX180" fmla="*/ 152168 w 263999"/>
              <a:gd name="csY180" fmla="*/ 21428 h 311673"/>
              <a:gd name="csX181" fmla="*/ 160296 w 263999"/>
              <a:gd name="csY181" fmla="*/ 18307 h 311673"/>
              <a:gd name="csX182" fmla="*/ 161288 w 263999"/>
              <a:gd name="csY182" fmla="*/ 21011 h 311673"/>
              <a:gd name="csX183" fmla="*/ 163993 w 263999"/>
              <a:gd name="csY183" fmla="*/ 20034 h 311673"/>
              <a:gd name="csX184" fmla="*/ 163029 w 263999"/>
              <a:gd name="csY184" fmla="*/ 17330 h 311673"/>
              <a:gd name="csX185" fmla="*/ 160296 w 263999"/>
              <a:gd name="csY185" fmla="*/ 18307 h 311673"/>
              <a:gd name="csX186" fmla="*/ 168510 w 263999"/>
              <a:gd name="csY186" fmla="*/ 15431 h 311673"/>
              <a:gd name="csX187" fmla="*/ 169416 w 263999"/>
              <a:gd name="csY187" fmla="*/ 18164 h 311673"/>
              <a:gd name="csX188" fmla="*/ 172149 w 263999"/>
              <a:gd name="csY188" fmla="*/ 17272 h 311673"/>
              <a:gd name="csX189" fmla="*/ 171257 w 263999"/>
              <a:gd name="csY189" fmla="*/ 14540 h 311673"/>
              <a:gd name="csX190" fmla="*/ 168495 w 263999"/>
              <a:gd name="csY190" fmla="*/ 15446 h 311673"/>
              <a:gd name="csX191" fmla="*/ 210659 w 263999"/>
              <a:gd name="csY191" fmla="*/ 4703 h 311673"/>
              <a:gd name="csX192" fmla="*/ 211177 w 263999"/>
              <a:gd name="csY192" fmla="*/ 7536 h 311673"/>
              <a:gd name="csX193" fmla="*/ 214011 w 263999"/>
              <a:gd name="csY193" fmla="*/ 7047 h 311673"/>
              <a:gd name="csX194" fmla="*/ 213536 w 263999"/>
              <a:gd name="csY194" fmla="*/ 4214 h 311673"/>
              <a:gd name="csX195" fmla="*/ 210673 w 263999"/>
              <a:gd name="csY195" fmla="*/ 4717 h 311673"/>
              <a:gd name="csX196" fmla="*/ 253858 w 263999"/>
              <a:gd name="csY196" fmla="*/ 173 h 311673"/>
              <a:gd name="csX197" fmla="*/ 253959 w 263999"/>
              <a:gd name="csY197" fmla="*/ 3049 h 311673"/>
              <a:gd name="csX198" fmla="*/ 256821 w 263999"/>
              <a:gd name="csY198" fmla="*/ 2963 h 311673"/>
              <a:gd name="csX199" fmla="*/ 256750 w 263999"/>
              <a:gd name="csY199" fmla="*/ 86 h 311673"/>
              <a:gd name="csX200" fmla="*/ 253858 w 263999"/>
              <a:gd name="csY200" fmla="*/ 173 h 311673"/>
              <a:gd name="csX201" fmla="*/ 245184 w 263999"/>
              <a:gd name="csY201" fmla="*/ 575 h 311673"/>
              <a:gd name="csX202" fmla="*/ 245356 w 263999"/>
              <a:gd name="csY202" fmla="*/ 3452 h 311673"/>
              <a:gd name="csX203" fmla="*/ 248219 w 263999"/>
              <a:gd name="csY203" fmla="*/ 3293 h 311673"/>
              <a:gd name="csX204" fmla="*/ 248061 w 263999"/>
              <a:gd name="csY204" fmla="*/ 417 h 311673"/>
              <a:gd name="csX205" fmla="*/ 245169 w 263999"/>
              <a:gd name="csY205" fmla="*/ 590 h 311673"/>
              <a:gd name="csX206" fmla="*/ 262547 w 263999"/>
              <a:gd name="csY206" fmla="*/ 0 h 311673"/>
              <a:gd name="csX207" fmla="*/ 262547 w 263999"/>
              <a:gd name="csY207" fmla="*/ 2876 h 311673"/>
              <a:gd name="csX208" fmla="*/ 264000 w 263999"/>
              <a:gd name="csY208" fmla="*/ 2876 h 311673"/>
              <a:gd name="csX209" fmla="*/ 264000 w 263999"/>
              <a:gd name="csY209" fmla="*/ 0 h 311673"/>
              <a:gd name="csX210" fmla="*/ 262547 w 263999"/>
              <a:gd name="csY210" fmla="*/ 0 h 311673"/>
              <a:gd name="csX211" fmla="*/ 227893 w 263999"/>
              <a:gd name="csY211" fmla="*/ 2143 h 311673"/>
              <a:gd name="csX212" fmla="*/ 228238 w 263999"/>
              <a:gd name="csY212" fmla="*/ 5005 h 311673"/>
              <a:gd name="csX213" fmla="*/ 231086 w 263999"/>
              <a:gd name="csY213" fmla="*/ 4674 h 311673"/>
              <a:gd name="csX214" fmla="*/ 230770 w 263999"/>
              <a:gd name="csY214" fmla="*/ 1812 h 311673"/>
              <a:gd name="csX215" fmla="*/ 227893 w 263999"/>
              <a:gd name="csY215" fmla="*/ 2143 h 311673"/>
              <a:gd name="csX216" fmla="*/ 219261 w 263999"/>
              <a:gd name="csY216" fmla="*/ 3293 h 311673"/>
              <a:gd name="csX217" fmla="*/ 219679 w 263999"/>
              <a:gd name="csY217" fmla="*/ 6141 h 311673"/>
              <a:gd name="csX218" fmla="*/ 222527 w 263999"/>
              <a:gd name="csY218" fmla="*/ 5724 h 311673"/>
              <a:gd name="csX219" fmla="*/ 222124 w 263999"/>
              <a:gd name="csY219" fmla="*/ 2876 h 311673"/>
              <a:gd name="csX220" fmla="*/ 219247 w 263999"/>
              <a:gd name="csY220" fmla="*/ 3293 h 311673"/>
              <a:gd name="csX221" fmla="*/ 236524 w 263999"/>
              <a:gd name="csY221" fmla="*/ 1237 h 311673"/>
              <a:gd name="csX222" fmla="*/ 236783 w 263999"/>
              <a:gd name="csY222" fmla="*/ 4099 h 311673"/>
              <a:gd name="csX223" fmla="*/ 239645 w 263999"/>
              <a:gd name="csY223" fmla="*/ 3854 h 311673"/>
              <a:gd name="csX224" fmla="*/ 239415 w 263999"/>
              <a:gd name="csY224" fmla="*/ 993 h 311673"/>
              <a:gd name="csX225" fmla="*/ 236524 w 263999"/>
              <a:gd name="csY225" fmla="*/ 1237 h 311673"/>
              <a:gd name="csX226" fmla="*/ 144156 w 263999"/>
              <a:gd name="csY226" fmla="*/ 24779 h 311673"/>
              <a:gd name="csX227" fmla="*/ 145292 w 263999"/>
              <a:gd name="csY227" fmla="*/ 27425 h 311673"/>
              <a:gd name="csX228" fmla="*/ 147939 w 263999"/>
              <a:gd name="csY228" fmla="*/ 26289 h 311673"/>
              <a:gd name="csX229" fmla="*/ 146817 w 263999"/>
              <a:gd name="csY229" fmla="*/ 23643 h 311673"/>
              <a:gd name="csX230" fmla="*/ 144156 w 263999"/>
              <a:gd name="csY230" fmla="*/ 24779 h 311673"/>
              <a:gd name="csX231" fmla="*/ 62202 w 263999"/>
              <a:gd name="csY231" fmla="*/ 290346 h 311673"/>
              <a:gd name="csX232" fmla="*/ 64820 w 263999"/>
              <a:gd name="csY232" fmla="*/ 291640 h 311673"/>
              <a:gd name="csX233" fmla="*/ 66057 w 263999"/>
              <a:gd name="csY233" fmla="*/ 289052 h 311673"/>
              <a:gd name="csX234" fmla="*/ 63511 w 263999"/>
              <a:gd name="csY234" fmla="*/ 287786 h 311673"/>
              <a:gd name="csX235" fmla="*/ 62202 w 263999"/>
              <a:gd name="csY235" fmla="*/ 290346 h 311673"/>
              <a:gd name="csX236" fmla="*/ 78357 w 263999"/>
              <a:gd name="csY236" fmla="*/ 297033 h 311673"/>
              <a:gd name="csX237" fmla="*/ 81148 w 263999"/>
              <a:gd name="csY237" fmla="*/ 297896 h 311673"/>
              <a:gd name="csX238" fmla="*/ 81968 w 263999"/>
              <a:gd name="csY238" fmla="*/ 295135 h 311673"/>
              <a:gd name="csX239" fmla="*/ 79249 w 263999"/>
              <a:gd name="csY239" fmla="*/ 294301 h 311673"/>
              <a:gd name="csX240" fmla="*/ 78357 w 263999"/>
              <a:gd name="csY240" fmla="*/ 297033 h 311673"/>
              <a:gd name="csX241" fmla="*/ 81277 w 263999"/>
              <a:gd name="csY241" fmla="*/ 65335 h 311673"/>
              <a:gd name="csX242" fmla="*/ 79508 w 263999"/>
              <a:gd name="csY242" fmla="*/ 63063 h 311673"/>
              <a:gd name="csX243" fmla="*/ 77221 w 263999"/>
              <a:gd name="csY243" fmla="*/ 64846 h 311673"/>
              <a:gd name="csX244" fmla="*/ 79004 w 263999"/>
              <a:gd name="csY244" fmla="*/ 67104 h 311673"/>
              <a:gd name="csX245" fmla="*/ 81263 w 263999"/>
              <a:gd name="csY245" fmla="*/ 65335 h 311673"/>
              <a:gd name="csX246" fmla="*/ 86442 w 263999"/>
              <a:gd name="csY246" fmla="*/ 57842 h 311673"/>
              <a:gd name="csX247" fmla="*/ 84111 w 263999"/>
              <a:gd name="csY247" fmla="*/ 59568 h 311673"/>
              <a:gd name="csX248" fmla="*/ 85837 w 263999"/>
              <a:gd name="csY248" fmla="*/ 61869 h 311673"/>
              <a:gd name="csX249" fmla="*/ 88139 w 263999"/>
              <a:gd name="csY249" fmla="*/ 60172 h 311673"/>
              <a:gd name="csX250" fmla="*/ 86442 w 263999"/>
              <a:gd name="csY250" fmla="*/ 57842 h 311673"/>
              <a:gd name="csX251" fmla="*/ 63914 w 263999"/>
              <a:gd name="csY251" fmla="*/ 76006 h 311673"/>
              <a:gd name="csX252" fmla="*/ 65827 w 263999"/>
              <a:gd name="csY252" fmla="*/ 78163 h 311673"/>
              <a:gd name="csX253" fmla="*/ 67985 w 263999"/>
              <a:gd name="csY253" fmla="*/ 76265 h 311673"/>
              <a:gd name="csX254" fmla="*/ 66101 w 263999"/>
              <a:gd name="csY254" fmla="*/ 74093 h 311673"/>
              <a:gd name="csX255" fmla="*/ 63928 w 263999"/>
              <a:gd name="csY255" fmla="*/ 76006 h 311673"/>
              <a:gd name="csX256" fmla="*/ 70488 w 263999"/>
              <a:gd name="csY256" fmla="*/ 70325 h 311673"/>
              <a:gd name="csX257" fmla="*/ 72344 w 263999"/>
              <a:gd name="csY257" fmla="*/ 72526 h 311673"/>
              <a:gd name="csX258" fmla="*/ 74545 w 263999"/>
              <a:gd name="csY258" fmla="*/ 70699 h 311673"/>
              <a:gd name="csX259" fmla="*/ 72718 w 263999"/>
              <a:gd name="csY259" fmla="*/ 68484 h 311673"/>
              <a:gd name="csX260" fmla="*/ 70488 w 263999"/>
              <a:gd name="csY260" fmla="*/ 70340 h 311673"/>
              <a:gd name="csX261" fmla="*/ 86787 w 263999"/>
              <a:gd name="csY261" fmla="*/ 299407 h 311673"/>
              <a:gd name="csX262" fmla="*/ 89635 w 263999"/>
              <a:gd name="csY262" fmla="*/ 300054 h 311673"/>
              <a:gd name="csX263" fmla="*/ 90239 w 263999"/>
              <a:gd name="csY263" fmla="*/ 297235 h 311673"/>
              <a:gd name="csX264" fmla="*/ 87463 w 263999"/>
              <a:gd name="csY264" fmla="*/ 296602 h 311673"/>
              <a:gd name="csX265" fmla="*/ 86787 w 263999"/>
              <a:gd name="csY265" fmla="*/ 299407 h 311673"/>
              <a:gd name="csX266" fmla="*/ 136215 w 263999"/>
              <a:gd name="csY266" fmla="*/ 28346 h 311673"/>
              <a:gd name="csX267" fmla="*/ 137438 w 263999"/>
              <a:gd name="csY267" fmla="*/ 30949 h 311673"/>
              <a:gd name="csX268" fmla="*/ 140041 w 263999"/>
              <a:gd name="csY268" fmla="*/ 29741 h 311673"/>
              <a:gd name="csX269" fmla="*/ 138847 w 263999"/>
              <a:gd name="csY269" fmla="*/ 27123 h 311673"/>
              <a:gd name="csX270" fmla="*/ 136215 w 263999"/>
              <a:gd name="csY270" fmla="*/ 28346 h 311673"/>
              <a:gd name="csX271" fmla="*/ 70157 w 263999"/>
              <a:gd name="csY271" fmla="*/ 294014 h 311673"/>
              <a:gd name="csX272" fmla="*/ 72862 w 263999"/>
              <a:gd name="csY272" fmla="*/ 295092 h 311673"/>
              <a:gd name="csX273" fmla="*/ 73897 w 263999"/>
              <a:gd name="csY273" fmla="*/ 292403 h 311673"/>
              <a:gd name="csX274" fmla="*/ 71265 w 263999"/>
              <a:gd name="csY274" fmla="*/ 291353 h 311673"/>
              <a:gd name="csX275" fmla="*/ 70157 w 263999"/>
              <a:gd name="csY275" fmla="*/ 294014 h 311673"/>
              <a:gd name="csX276" fmla="*/ 120707 w 263999"/>
              <a:gd name="csY276" fmla="*/ 36184 h 311673"/>
              <a:gd name="csX277" fmla="*/ 122074 w 263999"/>
              <a:gd name="csY277" fmla="*/ 38715 h 311673"/>
              <a:gd name="csX278" fmla="*/ 124606 w 263999"/>
              <a:gd name="csY278" fmla="*/ 37363 h 311673"/>
              <a:gd name="csX279" fmla="*/ 123254 w 263999"/>
              <a:gd name="csY279" fmla="*/ 34817 h 311673"/>
              <a:gd name="csX280" fmla="*/ 120693 w 263999"/>
              <a:gd name="csY280" fmla="*/ 36184 h 311673"/>
              <a:gd name="csX281" fmla="*/ 128403 w 263999"/>
              <a:gd name="csY281" fmla="*/ 32157 h 311673"/>
              <a:gd name="csX282" fmla="*/ 129698 w 263999"/>
              <a:gd name="csY282" fmla="*/ 34731 h 311673"/>
              <a:gd name="csX283" fmla="*/ 132273 w 263999"/>
              <a:gd name="csY283" fmla="*/ 33451 h 311673"/>
              <a:gd name="csX284" fmla="*/ 131007 w 263999"/>
              <a:gd name="csY284" fmla="*/ 30877 h 311673"/>
              <a:gd name="csX285" fmla="*/ 128418 w 263999"/>
              <a:gd name="csY285" fmla="*/ 32171 h 311673"/>
              <a:gd name="csX286" fmla="*/ 91160 w 263999"/>
              <a:gd name="csY286" fmla="*/ 54463 h 311673"/>
              <a:gd name="csX287" fmla="*/ 92814 w 263999"/>
              <a:gd name="csY287" fmla="*/ 56821 h 311673"/>
              <a:gd name="csX288" fmla="*/ 95173 w 263999"/>
              <a:gd name="csY288" fmla="*/ 55182 h 311673"/>
              <a:gd name="csX289" fmla="*/ 93548 w 263999"/>
              <a:gd name="csY289" fmla="*/ 52808 h 311673"/>
              <a:gd name="csX290" fmla="*/ 91174 w 263999"/>
              <a:gd name="csY290" fmla="*/ 54463 h 311673"/>
              <a:gd name="csX291" fmla="*/ 98338 w 263999"/>
              <a:gd name="csY291" fmla="*/ 49573 h 311673"/>
              <a:gd name="csX292" fmla="*/ 99921 w 263999"/>
              <a:gd name="csY292" fmla="*/ 51975 h 311673"/>
              <a:gd name="csX293" fmla="*/ 102323 w 263999"/>
              <a:gd name="csY293" fmla="*/ 50407 h 311673"/>
              <a:gd name="csX294" fmla="*/ 100769 w 263999"/>
              <a:gd name="csY294" fmla="*/ 47991 h 311673"/>
              <a:gd name="csX295" fmla="*/ 98338 w 263999"/>
              <a:gd name="csY295" fmla="*/ 49573 h 311673"/>
              <a:gd name="csX296" fmla="*/ 95360 w 263999"/>
              <a:gd name="csY296" fmla="*/ 301118 h 311673"/>
              <a:gd name="csX297" fmla="*/ 98237 w 263999"/>
              <a:gd name="csY297" fmla="*/ 301549 h 311673"/>
              <a:gd name="csX298" fmla="*/ 98626 w 263999"/>
              <a:gd name="csY298" fmla="*/ 298702 h 311673"/>
              <a:gd name="csX299" fmla="*/ 95806 w 263999"/>
              <a:gd name="csY299" fmla="*/ 298285 h 311673"/>
              <a:gd name="csX300" fmla="*/ 95346 w 263999"/>
              <a:gd name="csY300" fmla="*/ 301118 h 311673"/>
              <a:gd name="csX301" fmla="*/ 114090 w 263999"/>
              <a:gd name="csY301" fmla="*/ 290648 h 311673"/>
              <a:gd name="csX302" fmla="*/ 103574 w 263999"/>
              <a:gd name="csY302" fmla="*/ 301161 h 311673"/>
              <a:gd name="csX303" fmla="*/ 114090 w 263999"/>
              <a:gd name="csY303" fmla="*/ 311674 h 311673"/>
              <a:gd name="csX304" fmla="*/ 124606 w 263999"/>
              <a:gd name="csY304" fmla="*/ 301161 h 311673"/>
              <a:gd name="csX305" fmla="*/ 114090 w 263999"/>
              <a:gd name="csY305" fmla="*/ 290648 h 311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</a:cxnLst>
            <a:rect l="l" t="t" r="r" b="b"/>
            <a:pathLst>
              <a:path w="263999" h="311673">
                <a:moveTo>
                  <a:pt x="30252" y="261598"/>
                </a:moveTo>
                <a:cubicBezTo>
                  <a:pt x="30871" y="262317"/>
                  <a:pt x="31504" y="263022"/>
                  <a:pt x="32137" y="263726"/>
                </a:cubicBezTo>
                <a:lnTo>
                  <a:pt x="30008" y="265653"/>
                </a:lnTo>
                <a:cubicBezTo>
                  <a:pt x="29360" y="264934"/>
                  <a:pt x="28713" y="264201"/>
                  <a:pt x="28080" y="263467"/>
                </a:cubicBezTo>
                <a:lnTo>
                  <a:pt x="30252" y="261598"/>
                </a:lnTo>
                <a:close/>
                <a:moveTo>
                  <a:pt x="28152" y="113786"/>
                </a:moveTo>
                <a:lnTo>
                  <a:pt x="30396" y="115583"/>
                </a:lnTo>
                <a:cubicBezTo>
                  <a:pt x="30986" y="114836"/>
                  <a:pt x="31590" y="114088"/>
                  <a:pt x="32194" y="113354"/>
                </a:cubicBezTo>
                <a:lnTo>
                  <a:pt x="29965" y="111542"/>
                </a:lnTo>
                <a:cubicBezTo>
                  <a:pt x="29360" y="112290"/>
                  <a:pt x="28756" y="113038"/>
                  <a:pt x="28152" y="113800"/>
                </a:cubicBezTo>
                <a:close/>
                <a:moveTo>
                  <a:pt x="22873" y="120603"/>
                </a:moveTo>
                <a:lnTo>
                  <a:pt x="25117" y="122400"/>
                </a:lnTo>
                <a:lnTo>
                  <a:pt x="25203" y="122285"/>
                </a:lnTo>
                <a:cubicBezTo>
                  <a:pt x="25764" y="121552"/>
                  <a:pt x="26311" y="120818"/>
                  <a:pt x="26872" y="120085"/>
                </a:cubicBezTo>
                <a:lnTo>
                  <a:pt x="24585" y="118345"/>
                </a:lnTo>
                <a:cubicBezTo>
                  <a:pt x="24024" y="119078"/>
                  <a:pt x="23448" y="119826"/>
                  <a:pt x="22873" y="120617"/>
                </a:cubicBezTo>
                <a:close/>
                <a:moveTo>
                  <a:pt x="22628" y="256650"/>
                </a:moveTo>
                <a:cubicBezTo>
                  <a:pt x="23204" y="257427"/>
                  <a:pt x="23793" y="258204"/>
                  <a:pt x="24383" y="258980"/>
                </a:cubicBezTo>
                <a:lnTo>
                  <a:pt x="26656" y="257211"/>
                </a:lnTo>
                <a:cubicBezTo>
                  <a:pt x="26081" y="256464"/>
                  <a:pt x="25505" y="255716"/>
                  <a:pt x="24944" y="254953"/>
                </a:cubicBezTo>
                <a:lnTo>
                  <a:pt x="22628" y="256665"/>
                </a:lnTo>
                <a:close/>
                <a:moveTo>
                  <a:pt x="17852" y="127836"/>
                </a:moveTo>
                <a:lnTo>
                  <a:pt x="20269" y="129389"/>
                </a:lnTo>
                <a:cubicBezTo>
                  <a:pt x="20772" y="128599"/>
                  <a:pt x="21305" y="127808"/>
                  <a:pt x="21837" y="127017"/>
                </a:cubicBezTo>
                <a:lnTo>
                  <a:pt x="19449" y="125406"/>
                </a:lnTo>
                <a:cubicBezTo>
                  <a:pt x="18902" y="126211"/>
                  <a:pt x="18370" y="127031"/>
                  <a:pt x="17838" y="127836"/>
                </a:cubicBezTo>
                <a:close/>
                <a:moveTo>
                  <a:pt x="37704" y="106739"/>
                </a:moveTo>
                <a:lnTo>
                  <a:pt x="35517" y="104869"/>
                </a:lnTo>
                <a:cubicBezTo>
                  <a:pt x="34884" y="105603"/>
                  <a:pt x="34266" y="106336"/>
                  <a:pt x="33647" y="107070"/>
                </a:cubicBezTo>
                <a:lnTo>
                  <a:pt x="35848" y="108925"/>
                </a:lnTo>
                <a:cubicBezTo>
                  <a:pt x="36467" y="108191"/>
                  <a:pt x="37085" y="107472"/>
                  <a:pt x="37704" y="106739"/>
                </a:cubicBezTo>
                <a:close/>
                <a:moveTo>
                  <a:pt x="17708" y="249417"/>
                </a:moveTo>
                <a:cubicBezTo>
                  <a:pt x="18226" y="250236"/>
                  <a:pt x="18758" y="251056"/>
                  <a:pt x="19291" y="251862"/>
                </a:cubicBezTo>
                <a:lnTo>
                  <a:pt x="21693" y="250265"/>
                </a:lnTo>
                <a:cubicBezTo>
                  <a:pt x="21175" y="249474"/>
                  <a:pt x="20657" y="248683"/>
                  <a:pt x="20154" y="247878"/>
                </a:cubicBezTo>
                <a:lnTo>
                  <a:pt x="17723" y="249402"/>
                </a:lnTo>
                <a:close/>
                <a:moveTo>
                  <a:pt x="53341" y="85871"/>
                </a:moveTo>
                <a:cubicBezTo>
                  <a:pt x="52650" y="86547"/>
                  <a:pt x="51960" y="87223"/>
                  <a:pt x="51284" y="87899"/>
                </a:cubicBezTo>
                <a:lnTo>
                  <a:pt x="53312" y="89941"/>
                </a:lnTo>
                <a:cubicBezTo>
                  <a:pt x="53988" y="89265"/>
                  <a:pt x="54664" y="88590"/>
                  <a:pt x="55355" y="87928"/>
                </a:cubicBezTo>
                <a:lnTo>
                  <a:pt x="53341" y="85871"/>
                </a:lnTo>
                <a:close/>
                <a:moveTo>
                  <a:pt x="13407" y="135358"/>
                </a:moveTo>
                <a:lnTo>
                  <a:pt x="15939" y="136724"/>
                </a:lnTo>
                <a:cubicBezTo>
                  <a:pt x="16385" y="135890"/>
                  <a:pt x="16845" y="135070"/>
                  <a:pt x="17320" y="134236"/>
                </a:cubicBezTo>
                <a:lnTo>
                  <a:pt x="14831" y="132798"/>
                </a:lnTo>
                <a:cubicBezTo>
                  <a:pt x="14342" y="133647"/>
                  <a:pt x="13867" y="134495"/>
                  <a:pt x="13407" y="135343"/>
                </a:cubicBezTo>
                <a:close/>
                <a:moveTo>
                  <a:pt x="54564" y="286075"/>
                </a:moveTo>
                <a:cubicBezTo>
                  <a:pt x="55398" y="286578"/>
                  <a:pt x="56232" y="287082"/>
                  <a:pt x="57067" y="287570"/>
                </a:cubicBezTo>
                <a:lnTo>
                  <a:pt x="58505" y="285082"/>
                </a:lnTo>
                <a:cubicBezTo>
                  <a:pt x="57685" y="284608"/>
                  <a:pt x="56865" y="284119"/>
                  <a:pt x="56060" y="283630"/>
                </a:cubicBezTo>
                <a:lnTo>
                  <a:pt x="54549" y="286089"/>
                </a:lnTo>
                <a:close/>
                <a:moveTo>
                  <a:pt x="34021" y="269881"/>
                </a:moveTo>
                <a:cubicBezTo>
                  <a:pt x="34712" y="270557"/>
                  <a:pt x="35402" y="271233"/>
                  <a:pt x="36107" y="271909"/>
                </a:cubicBezTo>
                <a:lnTo>
                  <a:pt x="38092" y="269824"/>
                </a:lnTo>
                <a:cubicBezTo>
                  <a:pt x="37402" y="269177"/>
                  <a:pt x="36726" y="268515"/>
                  <a:pt x="36050" y="267839"/>
                </a:cubicBezTo>
                <a:lnTo>
                  <a:pt x="34021" y="269881"/>
                </a:lnTo>
                <a:close/>
                <a:moveTo>
                  <a:pt x="43401" y="100310"/>
                </a:moveTo>
                <a:lnTo>
                  <a:pt x="41272" y="98369"/>
                </a:lnTo>
                <a:cubicBezTo>
                  <a:pt x="40624" y="99088"/>
                  <a:pt x="39977" y="99793"/>
                  <a:pt x="39329" y="100512"/>
                </a:cubicBezTo>
                <a:lnTo>
                  <a:pt x="41473" y="102424"/>
                </a:lnTo>
                <a:cubicBezTo>
                  <a:pt x="42106" y="101705"/>
                  <a:pt x="42753" y="101001"/>
                  <a:pt x="43386" y="100296"/>
                </a:cubicBezTo>
                <a:close/>
                <a:moveTo>
                  <a:pt x="49284" y="94040"/>
                </a:moveTo>
                <a:lnTo>
                  <a:pt x="47213" y="92041"/>
                </a:lnTo>
                <a:cubicBezTo>
                  <a:pt x="46537" y="92731"/>
                  <a:pt x="45875" y="93436"/>
                  <a:pt x="45213" y="94127"/>
                </a:cubicBezTo>
                <a:lnTo>
                  <a:pt x="47299" y="96111"/>
                </a:lnTo>
                <a:cubicBezTo>
                  <a:pt x="47961" y="95421"/>
                  <a:pt x="48622" y="94730"/>
                  <a:pt x="49284" y="94040"/>
                </a:cubicBezTo>
                <a:close/>
                <a:moveTo>
                  <a:pt x="40452" y="275806"/>
                </a:moveTo>
                <a:cubicBezTo>
                  <a:pt x="41185" y="276439"/>
                  <a:pt x="41933" y="277058"/>
                  <a:pt x="42681" y="277662"/>
                </a:cubicBezTo>
                <a:lnTo>
                  <a:pt x="44494" y="275433"/>
                </a:lnTo>
                <a:cubicBezTo>
                  <a:pt x="43760" y="274843"/>
                  <a:pt x="43027" y="274239"/>
                  <a:pt x="42307" y="273620"/>
                </a:cubicBezTo>
                <a:lnTo>
                  <a:pt x="40437" y="275806"/>
                </a:lnTo>
                <a:close/>
                <a:moveTo>
                  <a:pt x="5164" y="165990"/>
                </a:moveTo>
                <a:lnTo>
                  <a:pt x="2345" y="165400"/>
                </a:lnTo>
                <a:cubicBezTo>
                  <a:pt x="2143" y="166350"/>
                  <a:pt x="1956" y="167313"/>
                  <a:pt x="1784" y="168262"/>
                </a:cubicBezTo>
                <a:lnTo>
                  <a:pt x="4618" y="168780"/>
                </a:lnTo>
                <a:cubicBezTo>
                  <a:pt x="4790" y="167845"/>
                  <a:pt x="4977" y="166925"/>
                  <a:pt x="5164" y="165990"/>
                </a:cubicBezTo>
                <a:close/>
                <a:moveTo>
                  <a:pt x="7250" y="157721"/>
                </a:moveTo>
                <a:lnTo>
                  <a:pt x="4488" y="156901"/>
                </a:lnTo>
                <a:cubicBezTo>
                  <a:pt x="4215" y="157836"/>
                  <a:pt x="3942" y="158771"/>
                  <a:pt x="3697" y="159720"/>
                </a:cubicBezTo>
                <a:lnTo>
                  <a:pt x="6473" y="160468"/>
                </a:lnTo>
                <a:cubicBezTo>
                  <a:pt x="6718" y="159547"/>
                  <a:pt x="6977" y="158641"/>
                  <a:pt x="7250" y="157721"/>
                </a:cubicBezTo>
                <a:close/>
                <a:moveTo>
                  <a:pt x="3726" y="174403"/>
                </a:moveTo>
                <a:lnTo>
                  <a:pt x="877" y="174029"/>
                </a:lnTo>
                <a:cubicBezTo>
                  <a:pt x="748" y="174993"/>
                  <a:pt x="647" y="175971"/>
                  <a:pt x="547" y="176934"/>
                </a:cubicBezTo>
                <a:lnTo>
                  <a:pt x="3409" y="177222"/>
                </a:lnTo>
                <a:cubicBezTo>
                  <a:pt x="3510" y="176287"/>
                  <a:pt x="3611" y="175338"/>
                  <a:pt x="3740" y="174403"/>
                </a:cubicBezTo>
                <a:close/>
                <a:moveTo>
                  <a:pt x="9998" y="149638"/>
                </a:moveTo>
                <a:lnTo>
                  <a:pt x="7308" y="148603"/>
                </a:lnTo>
                <a:cubicBezTo>
                  <a:pt x="6962" y="149509"/>
                  <a:pt x="6617" y="150430"/>
                  <a:pt x="6301" y="151350"/>
                </a:cubicBezTo>
                <a:lnTo>
                  <a:pt x="9020" y="152314"/>
                </a:lnTo>
                <a:cubicBezTo>
                  <a:pt x="9336" y="151422"/>
                  <a:pt x="9667" y="150530"/>
                  <a:pt x="9998" y="149638"/>
                </a:cubicBezTo>
                <a:close/>
                <a:moveTo>
                  <a:pt x="57513" y="81874"/>
                </a:moveTo>
                <a:lnTo>
                  <a:pt x="59483" y="83973"/>
                </a:lnTo>
                <a:cubicBezTo>
                  <a:pt x="60174" y="83312"/>
                  <a:pt x="60879" y="82664"/>
                  <a:pt x="61584" y="82017"/>
                </a:cubicBezTo>
                <a:lnTo>
                  <a:pt x="59627" y="79903"/>
                </a:lnTo>
                <a:cubicBezTo>
                  <a:pt x="58922" y="80565"/>
                  <a:pt x="58217" y="81212"/>
                  <a:pt x="57513" y="81874"/>
                </a:cubicBezTo>
                <a:close/>
                <a:moveTo>
                  <a:pt x="117053" y="41490"/>
                </a:moveTo>
                <a:lnTo>
                  <a:pt x="115629" y="38988"/>
                </a:lnTo>
                <a:cubicBezTo>
                  <a:pt x="114795" y="39463"/>
                  <a:pt x="113946" y="39952"/>
                  <a:pt x="113112" y="40426"/>
                </a:cubicBezTo>
                <a:lnTo>
                  <a:pt x="114550" y="42914"/>
                </a:lnTo>
                <a:cubicBezTo>
                  <a:pt x="115385" y="42440"/>
                  <a:pt x="116205" y="41965"/>
                  <a:pt x="117039" y="41490"/>
                </a:cubicBezTo>
                <a:close/>
                <a:moveTo>
                  <a:pt x="13364" y="141801"/>
                </a:moveTo>
                <a:lnTo>
                  <a:pt x="10760" y="140564"/>
                </a:lnTo>
                <a:cubicBezTo>
                  <a:pt x="10343" y="141441"/>
                  <a:pt x="9940" y="142333"/>
                  <a:pt x="9537" y="143210"/>
                </a:cubicBezTo>
                <a:lnTo>
                  <a:pt x="12170" y="144375"/>
                </a:lnTo>
                <a:cubicBezTo>
                  <a:pt x="12558" y="143512"/>
                  <a:pt x="12947" y="142649"/>
                  <a:pt x="13364" y="141801"/>
                </a:cubicBezTo>
                <a:close/>
                <a:moveTo>
                  <a:pt x="109631" y="45848"/>
                </a:moveTo>
                <a:lnTo>
                  <a:pt x="108135" y="43389"/>
                </a:lnTo>
                <a:cubicBezTo>
                  <a:pt x="107315" y="43892"/>
                  <a:pt x="106480" y="44396"/>
                  <a:pt x="105660" y="44899"/>
                </a:cubicBezTo>
                <a:lnTo>
                  <a:pt x="107171" y="47344"/>
                </a:lnTo>
                <a:cubicBezTo>
                  <a:pt x="107991" y="46840"/>
                  <a:pt x="108796" y="46337"/>
                  <a:pt x="109616" y="45848"/>
                </a:cubicBezTo>
                <a:close/>
                <a:moveTo>
                  <a:pt x="9077" y="224868"/>
                </a:moveTo>
                <a:lnTo>
                  <a:pt x="6358" y="225817"/>
                </a:lnTo>
                <a:cubicBezTo>
                  <a:pt x="6675" y="226737"/>
                  <a:pt x="7006" y="227643"/>
                  <a:pt x="7351" y="228564"/>
                </a:cubicBezTo>
                <a:lnTo>
                  <a:pt x="10041" y="227542"/>
                </a:lnTo>
                <a:cubicBezTo>
                  <a:pt x="9710" y="226651"/>
                  <a:pt x="9379" y="225759"/>
                  <a:pt x="9077" y="224868"/>
                </a:cubicBezTo>
                <a:close/>
                <a:moveTo>
                  <a:pt x="13335" y="241838"/>
                </a:moveTo>
                <a:cubicBezTo>
                  <a:pt x="13781" y="242700"/>
                  <a:pt x="14256" y="243549"/>
                  <a:pt x="14731" y="244398"/>
                </a:cubicBezTo>
                <a:lnTo>
                  <a:pt x="17248" y="242988"/>
                </a:lnTo>
                <a:cubicBezTo>
                  <a:pt x="16788" y="242154"/>
                  <a:pt x="16327" y="241334"/>
                  <a:pt x="15896" y="240486"/>
                </a:cubicBezTo>
                <a:lnTo>
                  <a:pt x="13350" y="241823"/>
                </a:lnTo>
                <a:close/>
                <a:moveTo>
                  <a:pt x="6574" y="216714"/>
                </a:moveTo>
                <a:lnTo>
                  <a:pt x="3798" y="217447"/>
                </a:lnTo>
                <a:cubicBezTo>
                  <a:pt x="4042" y="218382"/>
                  <a:pt x="4316" y="219331"/>
                  <a:pt x="4589" y="220266"/>
                </a:cubicBezTo>
                <a:lnTo>
                  <a:pt x="7351" y="219460"/>
                </a:lnTo>
                <a:cubicBezTo>
                  <a:pt x="7078" y="218554"/>
                  <a:pt x="6833" y="217634"/>
                  <a:pt x="6589" y="216714"/>
                </a:cubicBezTo>
                <a:close/>
                <a:moveTo>
                  <a:pt x="12184" y="232821"/>
                </a:moveTo>
                <a:lnTo>
                  <a:pt x="9552" y="233971"/>
                </a:lnTo>
                <a:cubicBezTo>
                  <a:pt x="9940" y="234863"/>
                  <a:pt x="10343" y="235754"/>
                  <a:pt x="10746" y="236632"/>
                </a:cubicBezTo>
                <a:lnTo>
                  <a:pt x="13350" y="235424"/>
                </a:lnTo>
                <a:cubicBezTo>
                  <a:pt x="12947" y="234561"/>
                  <a:pt x="12558" y="233698"/>
                  <a:pt x="12184" y="232835"/>
                </a:cubicBezTo>
                <a:close/>
                <a:moveTo>
                  <a:pt x="2891" y="191417"/>
                </a:moveTo>
                <a:lnTo>
                  <a:pt x="14" y="191503"/>
                </a:lnTo>
                <a:cubicBezTo>
                  <a:pt x="43" y="192481"/>
                  <a:pt x="86" y="193444"/>
                  <a:pt x="144" y="194422"/>
                </a:cubicBezTo>
                <a:lnTo>
                  <a:pt x="3021" y="194264"/>
                </a:lnTo>
                <a:cubicBezTo>
                  <a:pt x="2963" y="193315"/>
                  <a:pt x="2935" y="192366"/>
                  <a:pt x="2906" y="191417"/>
                </a:cubicBezTo>
                <a:close/>
                <a:moveTo>
                  <a:pt x="4704" y="208387"/>
                </a:moveTo>
                <a:lnTo>
                  <a:pt x="1870" y="208919"/>
                </a:lnTo>
                <a:cubicBezTo>
                  <a:pt x="2043" y="209882"/>
                  <a:pt x="2244" y="210831"/>
                  <a:pt x="2446" y="211780"/>
                </a:cubicBezTo>
                <a:lnTo>
                  <a:pt x="5265" y="211177"/>
                </a:lnTo>
                <a:cubicBezTo>
                  <a:pt x="5064" y="210256"/>
                  <a:pt x="4877" y="209321"/>
                  <a:pt x="4704" y="208387"/>
                </a:cubicBezTo>
                <a:close/>
                <a:moveTo>
                  <a:pt x="2978" y="182888"/>
                </a:moveTo>
                <a:lnTo>
                  <a:pt x="101" y="182744"/>
                </a:lnTo>
                <a:cubicBezTo>
                  <a:pt x="58" y="183722"/>
                  <a:pt x="14" y="184686"/>
                  <a:pt x="0" y="185664"/>
                </a:cubicBezTo>
                <a:lnTo>
                  <a:pt x="2877" y="185736"/>
                </a:lnTo>
                <a:cubicBezTo>
                  <a:pt x="2906" y="184787"/>
                  <a:pt x="2935" y="183837"/>
                  <a:pt x="2978" y="182888"/>
                </a:cubicBezTo>
                <a:close/>
                <a:moveTo>
                  <a:pt x="3467" y="199945"/>
                </a:moveTo>
                <a:lnTo>
                  <a:pt x="604" y="200247"/>
                </a:lnTo>
                <a:cubicBezTo>
                  <a:pt x="705" y="201210"/>
                  <a:pt x="820" y="202188"/>
                  <a:pt x="949" y="203152"/>
                </a:cubicBezTo>
                <a:lnTo>
                  <a:pt x="3798" y="202778"/>
                </a:lnTo>
                <a:cubicBezTo>
                  <a:pt x="3668" y="201843"/>
                  <a:pt x="3553" y="200894"/>
                  <a:pt x="3452" y="199945"/>
                </a:cubicBezTo>
                <a:close/>
                <a:moveTo>
                  <a:pt x="47299" y="281214"/>
                </a:moveTo>
                <a:cubicBezTo>
                  <a:pt x="48076" y="281789"/>
                  <a:pt x="48867" y="282350"/>
                  <a:pt x="49673" y="282896"/>
                </a:cubicBezTo>
                <a:lnTo>
                  <a:pt x="51298" y="280524"/>
                </a:lnTo>
                <a:cubicBezTo>
                  <a:pt x="50521" y="279992"/>
                  <a:pt x="49745" y="279445"/>
                  <a:pt x="48982" y="278884"/>
                </a:cubicBezTo>
                <a:lnTo>
                  <a:pt x="47285" y="281214"/>
                </a:lnTo>
                <a:close/>
                <a:moveTo>
                  <a:pt x="185183" y="10412"/>
                </a:moveTo>
                <a:lnTo>
                  <a:pt x="185930" y="13188"/>
                </a:lnTo>
                <a:cubicBezTo>
                  <a:pt x="186851" y="12943"/>
                  <a:pt x="187786" y="12699"/>
                  <a:pt x="188707" y="12455"/>
                </a:cubicBezTo>
                <a:lnTo>
                  <a:pt x="187988" y="9664"/>
                </a:lnTo>
                <a:cubicBezTo>
                  <a:pt x="187053" y="9909"/>
                  <a:pt x="186117" y="10153"/>
                  <a:pt x="185183" y="10412"/>
                </a:cubicBezTo>
                <a:close/>
                <a:moveTo>
                  <a:pt x="202114" y="6357"/>
                </a:moveTo>
                <a:lnTo>
                  <a:pt x="202704" y="9176"/>
                </a:lnTo>
                <a:cubicBezTo>
                  <a:pt x="203639" y="8974"/>
                  <a:pt x="204588" y="8787"/>
                  <a:pt x="205523" y="8600"/>
                </a:cubicBezTo>
                <a:lnTo>
                  <a:pt x="204962" y="5781"/>
                </a:lnTo>
                <a:cubicBezTo>
                  <a:pt x="204013" y="5968"/>
                  <a:pt x="203063" y="6170"/>
                  <a:pt x="202114" y="6357"/>
                </a:cubicBezTo>
                <a:close/>
                <a:moveTo>
                  <a:pt x="193612" y="8255"/>
                </a:moveTo>
                <a:lnTo>
                  <a:pt x="194288" y="11060"/>
                </a:lnTo>
                <a:cubicBezTo>
                  <a:pt x="195224" y="10829"/>
                  <a:pt x="196159" y="10614"/>
                  <a:pt x="197093" y="10398"/>
                </a:cubicBezTo>
                <a:lnTo>
                  <a:pt x="196446" y="7593"/>
                </a:lnTo>
                <a:cubicBezTo>
                  <a:pt x="195497" y="7809"/>
                  <a:pt x="194562" y="8025"/>
                  <a:pt x="193612" y="8255"/>
                </a:cubicBezTo>
                <a:close/>
                <a:moveTo>
                  <a:pt x="176810" y="12800"/>
                </a:moveTo>
                <a:lnTo>
                  <a:pt x="177644" y="15561"/>
                </a:lnTo>
                <a:cubicBezTo>
                  <a:pt x="178565" y="15288"/>
                  <a:pt x="179486" y="15014"/>
                  <a:pt x="180407" y="14741"/>
                </a:cubicBezTo>
                <a:lnTo>
                  <a:pt x="179601" y="11980"/>
                </a:lnTo>
                <a:cubicBezTo>
                  <a:pt x="178666" y="12253"/>
                  <a:pt x="177745" y="12526"/>
                  <a:pt x="176825" y="12800"/>
                </a:cubicBezTo>
                <a:close/>
                <a:moveTo>
                  <a:pt x="152168" y="21428"/>
                </a:moveTo>
                <a:lnTo>
                  <a:pt x="153233" y="24103"/>
                </a:lnTo>
                <a:cubicBezTo>
                  <a:pt x="154124" y="23744"/>
                  <a:pt x="155016" y="23399"/>
                  <a:pt x="155908" y="23053"/>
                </a:cubicBezTo>
                <a:lnTo>
                  <a:pt x="154873" y="20364"/>
                </a:lnTo>
                <a:cubicBezTo>
                  <a:pt x="153966" y="20709"/>
                  <a:pt x="153074" y="21069"/>
                  <a:pt x="152168" y="21428"/>
                </a:cubicBezTo>
                <a:close/>
                <a:moveTo>
                  <a:pt x="160296" y="18307"/>
                </a:moveTo>
                <a:lnTo>
                  <a:pt x="161288" y="21011"/>
                </a:lnTo>
                <a:cubicBezTo>
                  <a:pt x="162180" y="20681"/>
                  <a:pt x="163087" y="20350"/>
                  <a:pt x="163993" y="20034"/>
                </a:cubicBezTo>
                <a:lnTo>
                  <a:pt x="163029" y="17330"/>
                </a:lnTo>
                <a:cubicBezTo>
                  <a:pt x="162123" y="17660"/>
                  <a:pt x="161202" y="17977"/>
                  <a:pt x="160296" y="18307"/>
                </a:cubicBezTo>
                <a:close/>
                <a:moveTo>
                  <a:pt x="168510" y="15431"/>
                </a:moveTo>
                <a:lnTo>
                  <a:pt x="169416" y="18164"/>
                </a:lnTo>
                <a:cubicBezTo>
                  <a:pt x="170322" y="17862"/>
                  <a:pt x="171243" y="17560"/>
                  <a:pt x="172149" y="17272"/>
                </a:cubicBezTo>
                <a:lnTo>
                  <a:pt x="171257" y="14540"/>
                </a:lnTo>
                <a:cubicBezTo>
                  <a:pt x="170337" y="14842"/>
                  <a:pt x="169416" y="15144"/>
                  <a:pt x="168495" y="15446"/>
                </a:cubicBezTo>
                <a:close/>
                <a:moveTo>
                  <a:pt x="210659" y="4703"/>
                </a:moveTo>
                <a:lnTo>
                  <a:pt x="211177" y="7536"/>
                </a:lnTo>
                <a:cubicBezTo>
                  <a:pt x="212126" y="7363"/>
                  <a:pt x="213061" y="7205"/>
                  <a:pt x="214011" y="7047"/>
                </a:cubicBezTo>
                <a:lnTo>
                  <a:pt x="213536" y="4214"/>
                </a:lnTo>
                <a:cubicBezTo>
                  <a:pt x="212572" y="4372"/>
                  <a:pt x="211623" y="4545"/>
                  <a:pt x="210673" y="4717"/>
                </a:cubicBezTo>
                <a:close/>
                <a:moveTo>
                  <a:pt x="253858" y="173"/>
                </a:moveTo>
                <a:lnTo>
                  <a:pt x="253959" y="3049"/>
                </a:lnTo>
                <a:cubicBezTo>
                  <a:pt x="254908" y="3020"/>
                  <a:pt x="255872" y="2991"/>
                  <a:pt x="256821" y="2963"/>
                </a:cubicBezTo>
                <a:lnTo>
                  <a:pt x="256750" y="86"/>
                </a:lnTo>
                <a:cubicBezTo>
                  <a:pt x="255786" y="115"/>
                  <a:pt x="254822" y="130"/>
                  <a:pt x="253858" y="173"/>
                </a:cubicBezTo>
                <a:close/>
                <a:moveTo>
                  <a:pt x="245184" y="575"/>
                </a:moveTo>
                <a:lnTo>
                  <a:pt x="245356" y="3452"/>
                </a:lnTo>
                <a:cubicBezTo>
                  <a:pt x="246306" y="3394"/>
                  <a:pt x="247270" y="3337"/>
                  <a:pt x="248219" y="3293"/>
                </a:cubicBezTo>
                <a:lnTo>
                  <a:pt x="248061" y="417"/>
                </a:lnTo>
                <a:cubicBezTo>
                  <a:pt x="247097" y="475"/>
                  <a:pt x="246133" y="518"/>
                  <a:pt x="245169" y="590"/>
                </a:cubicBezTo>
                <a:close/>
                <a:moveTo>
                  <a:pt x="262547" y="0"/>
                </a:moveTo>
                <a:lnTo>
                  <a:pt x="262547" y="2876"/>
                </a:lnTo>
                <a:cubicBezTo>
                  <a:pt x="262547" y="2876"/>
                  <a:pt x="264000" y="2876"/>
                  <a:pt x="264000" y="2876"/>
                </a:cubicBezTo>
                <a:lnTo>
                  <a:pt x="264000" y="0"/>
                </a:lnTo>
                <a:lnTo>
                  <a:pt x="262547" y="0"/>
                </a:lnTo>
                <a:close/>
                <a:moveTo>
                  <a:pt x="227893" y="2143"/>
                </a:moveTo>
                <a:lnTo>
                  <a:pt x="228238" y="5005"/>
                </a:lnTo>
                <a:cubicBezTo>
                  <a:pt x="229187" y="4890"/>
                  <a:pt x="230137" y="4775"/>
                  <a:pt x="231086" y="4674"/>
                </a:cubicBezTo>
                <a:lnTo>
                  <a:pt x="230770" y="1812"/>
                </a:lnTo>
                <a:cubicBezTo>
                  <a:pt x="229806" y="1913"/>
                  <a:pt x="228856" y="2028"/>
                  <a:pt x="227893" y="2143"/>
                </a:cubicBezTo>
                <a:close/>
                <a:moveTo>
                  <a:pt x="219261" y="3293"/>
                </a:moveTo>
                <a:lnTo>
                  <a:pt x="219679" y="6141"/>
                </a:lnTo>
                <a:cubicBezTo>
                  <a:pt x="220628" y="5997"/>
                  <a:pt x="221577" y="5868"/>
                  <a:pt x="222527" y="5724"/>
                </a:cubicBezTo>
                <a:lnTo>
                  <a:pt x="222124" y="2876"/>
                </a:lnTo>
                <a:cubicBezTo>
                  <a:pt x="221160" y="3006"/>
                  <a:pt x="220211" y="3150"/>
                  <a:pt x="219247" y="3293"/>
                </a:cubicBezTo>
                <a:close/>
                <a:moveTo>
                  <a:pt x="236524" y="1237"/>
                </a:moveTo>
                <a:lnTo>
                  <a:pt x="236783" y="4099"/>
                </a:lnTo>
                <a:cubicBezTo>
                  <a:pt x="237732" y="4012"/>
                  <a:pt x="238682" y="3926"/>
                  <a:pt x="239645" y="3854"/>
                </a:cubicBezTo>
                <a:lnTo>
                  <a:pt x="239415" y="993"/>
                </a:lnTo>
                <a:cubicBezTo>
                  <a:pt x="238451" y="1064"/>
                  <a:pt x="237488" y="1151"/>
                  <a:pt x="236524" y="1237"/>
                </a:cubicBezTo>
                <a:close/>
                <a:moveTo>
                  <a:pt x="144156" y="24779"/>
                </a:moveTo>
                <a:lnTo>
                  <a:pt x="145292" y="27425"/>
                </a:lnTo>
                <a:cubicBezTo>
                  <a:pt x="146170" y="27051"/>
                  <a:pt x="147047" y="26663"/>
                  <a:pt x="147939" y="26289"/>
                </a:cubicBezTo>
                <a:lnTo>
                  <a:pt x="146817" y="23643"/>
                </a:lnTo>
                <a:cubicBezTo>
                  <a:pt x="145925" y="24017"/>
                  <a:pt x="145033" y="24405"/>
                  <a:pt x="144156" y="24779"/>
                </a:cubicBezTo>
                <a:close/>
                <a:moveTo>
                  <a:pt x="62202" y="290346"/>
                </a:moveTo>
                <a:cubicBezTo>
                  <a:pt x="63065" y="290792"/>
                  <a:pt x="63943" y="291223"/>
                  <a:pt x="64820" y="291640"/>
                </a:cubicBezTo>
                <a:lnTo>
                  <a:pt x="66057" y="289052"/>
                </a:lnTo>
                <a:cubicBezTo>
                  <a:pt x="65194" y="288635"/>
                  <a:pt x="64346" y="288218"/>
                  <a:pt x="63511" y="287786"/>
                </a:cubicBezTo>
                <a:lnTo>
                  <a:pt x="62202" y="290346"/>
                </a:lnTo>
                <a:close/>
                <a:moveTo>
                  <a:pt x="78357" y="297033"/>
                </a:moveTo>
                <a:cubicBezTo>
                  <a:pt x="79278" y="297335"/>
                  <a:pt x="80213" y="297623"/>
                  <a:pt x="81148" y="297896"/>
                </a:cubicBezTo>
                <a:lnTo>
                  <a:pt x="81968" y="295135"/>
                </a:lnTo>
                <a:cubicBezTo>
                  <a:pt x="81061" y="294862"/>
                  <a:pt x="80155" y="294589"/>
                  <a:pt x="79249" y="294301"/>
                </a:cubicBezTo>
                <a:lnTo>
                  <a:pt x="78357" y="297033"/>
                </a:lnTo>
                <a:close/>
                <a:moveTo>
                  <a:pt x="81277" y="65335"/>
                </a:moveTo>
                <a:lnTo>
                  <a:pt x="79508" y="63063"/>
                </a:lnTo>
                <a:cubicBezTo>
                  <a:pt x="78745" y="63652"/>
                  <a:pt x="77983" y="64256"/>
                  <a:pt x="77221" y="64846"/>
                </a:cubicBezTo>
                <a:lnTo>
                  <a:pt x="79004" y="67104"/>
                </a:lnTo>
                <a:cubicBezTo>
                  <a:pt x="79752" y="66514"/>
                  <a:pt x="80500" y="65924"/>
                  <a:pt x="81263" y="65335"/>
                </a:cubicBezTo>
                <a:close/>
                <a:moveTo>
                  <a:pt x="86442" y="57842"/>
                </a:moveTo>
                <a:cubicBezTo>
                  <a:pt x="85665" y="58417"/>
                  <a:pt x="84888" y="58978"/>
                  <a:pt x="84111" y="59568"/>
                </a:cubicBezTo>
                <a:lnTo>
                  <a:pt x="85837" y="61869"/>
                </a:lnTo>
                <a:cubicBezTo>
                  <a:pt x="86600" y="61294"/>
                  <a:pt x="87376" y="60733"/>
                  <a:pt x="88139" y="60172"/>
                </a:cubicBezTo>
                <a:lnTo>
                  <a:pt x="86442" y="57842"/>
                </a:lnTo>
                <a:close/>
                <a:moveTo>
                  <a:pt x="63914" y="76006"/>
                </a:moveTo>
                <a:lnTo>
                  <a:pt x="65827" y="78163"/>
                </a:lnTo>
                <a:cubicBezTo>
                  <a:pt x="66547" y="77530"/>
                  <a:pt x="67266" y="76897"/>
                  <a:pt x="67985" y="76265"/>
                </a:cubicBezTo>
                <a:lnTo>
                  <a:pt x="66101" y="74093"/>
                </a:lnTo>
                <a:cubicBezTo>
                  <a:pt x="65367" y="74726"/>
                  <a:pt x="64648" y="75359"/>
                  <a:pt x="63928" y="76006"/>
                </a:cubicBezTo>
                <a:close/>
                <a:moveTo>
                  <a:pt x="70488" y="70325"/>
                </a:moveTo>
                <a:lnTo>
                  <a:pt x="72344" y="72526"/>
                </a:lnTo>
                <a:cubicBezTo>
                  <a:pt x="73078" y="71907"/>
                  <a:pt x="73811" y="71303"/>
                  <a:pt x="74545" y="70699"/>
                </a:cubicBezTo>
                <a:lnTo>
                  <a:pt x="72718" y="68484"/>
                </a:lnTo>
                <a:cubicBezTo>
                  <a:pt x="71970" y="69103"/>
                  <a:pt x="71236" y="69707"/>
                  <a:pt x="70488" y="70340"/>
                </a:cubicBezTo>
                <a:close/>
                <a:moveTo>
                  <a:pt x="86787" y="299407"/>
                </a:moveTo>
                <a:cubicBezTo>
                  <a:pt x="87736" y="299637"/>
                  <a:pt x="88671" y="299852"/>
                  <a:pt x="89635" y="300054"/>
                </a:cubicBezTo>
                <a:lnTo>
                  <a:pt x="90239" y="297235"/>
                </a:lnTo>
                <a:cubicBezTo>
                  <a:pt x="89304" y="297033"/>
                  <a:pt x="88384" y="296832"/>
                  <a:pt x="87463" y="296602"/>
                </a:cubicBezTo>
                <a:lnTo>
                  <a:pt x="86787" y="299407"/>
                </a:lnTo>
                <a:close/>
                <a:moveTo>
                  <a:pt x="136215" y="28346"/>
                </a:moveTo>
                <a:lnTo>
                  <a:pt x="137438" y="30949"/>
                </a:lnTo>
                <a:cubicBezTo>
                  <a:pt x="138301" y="30546"/>
                  <a:pt x="139178" y="30143"/>
                  <a:pt x="140041" y="29741"/>
                </a:cubicBezTo>
                <a:lnTo>
                  <a:pt x="138847" y="27123"/>
                </a:lnTo>
                <a:cubicBezTo>
                  <a:pt x="137970" y="27526"/>
                  <a:pt x="137092" y="27929"/>
                  <a:pt x="136215" y="28346"/>
                </a:cubicBezTo>
                <a:close/>
                <a:moveTo>
                  <a:pt x="70157" y="294014"/>
                </a:moveTo>
                <a:cubicBezTo>
                  <a:pt x="71049" y="294387"/>
                  <a:pt x="71955" y="294747"/>
                  <a:pt x="72862" y="295092"/>
                </a:cubicBezTo>
                <a:lnTo>
                  <a:pt x="73897" y="292403"/>
                </a:lnTo>
                <a:cubicBezTo>
                  <a:pt x="73006" y="292057"/>
                  <a:pt x="72128" y="291712"/>
                  <a:pt x="71265" y="291353"/>
                </a:cubicBezTo>
                <a:lnTo>
                  <a:pt x="70157" y="294014"/>
                </a:lnTo>
                <a:close/>
                <a:moveTo>
                  <a:pt x="120707" y="36184"/>
                </a:moveTo>
                <a:lnTo>
                  <a:pt x="122074" y="38715"/>
                </a:lnTo>
                <a:cubicBezTo>
                  <a:pt x="122908" y="38255"/>
                  <a:pt x="123757" y="37809"/>
                  <a:pt x="124606" y="37363"/>
                </a:cubicBezTo>
                <a:lnTo>
                  <a:pt x="123254" y="34817"/>
                </a:lnTo>
                <a:cubicBezTo>
                  <a:pt x="122405" y="35263"/>
                  <a:pt x="121542" y="35724"/>
                  <a:pt x="120693" y="36184"/>
                </a:cubicBezTo>
                <a:close/>
                <a:moveTo>
                  <a:pt x="128403" y="32157"/>
                </a:moveTo>
                <a:lnTo>
                  <a:pt x="129698" y="34731"/>
                </a:lnTo>
                <a:cubicBezTo>
                  <a:pt x="130547" y="34300"/>
                  <a:pt x="131410" y="33868"/>
                  <a:pt x="132273" y="33451"/>
                </a:cubicBezTo>
                <a:lnTo>
                  <a:pt x="131007" y="30877"/>
                </a:lnTo>
                <a:cubicBezTo>
                  <a:pt x="130144" y="31308"/>
                  <a:pt x="129281" y="31740"/>
                  <a:pt x="128418" y="32171"/>
                </a:cubicBezTo>
                <a:close/>
                <a:moveTo>
                  <a:pt x="91160" y="54463"/>
                </a:moveTo>
                <a:lnTo>
                  <a:pt x="92814" y="56821"/>
                </a:lnTo>
                <a:cubicBezTo>
                  <a:pt x="93591" y="56275"/>
                  <a:pt x="94382" y="55728"/>
                  <a:pt x="95173" y="55182"/>
                </a:cubicBezTo>
                <a:lnTo>
                  <a:pt x="93548" y="52808"/>
                </a:lnTo>
                <a:cubicBezTo>
                  <a:pt x="92757" y="53355"/>
                  <a:pt x="91965" y="53901"/>
                  <a:pt x="91174" y="54463"/>
                </a:cubicBezTo>
                <a:close/>
                <a:moveTo>
                  <a:pt x="98338" y="49573"/>
                </a:moveTo>
                <a:lnTo>
                  <a:pt x="99921" y="51975"/>
                </a:lnTo>
                <a:cubicBezTo>
                  <a:pt x="100712" y="51442"/>
                  <a:pt x="101517" y="50925"/>
                  <a:pt x="102323" y="50407"/>
                </a:cubicBezTo>
                <a:lnTo>
                  <a:pt x="100769" y="47991"/>
                </a:lnTo>
                <a:cubicBezTo>
                  <a:pt x="99964" y="48508"/>
                  <a:pt x="99144" y="49041"/>
                  <a:pt x="98338" y="49573"/>
                </a:cubicBezTo>
                <a:close/>
                <a:moveTo>
                  <a:pt x="95360" y="301118"/>
                </a:moveTo>
                <a:cubicBezTo>
                  <a:pt x="96324" y="301276"/>
                  <a:pt x="97274" y="301420"/>
                  <a:pt x="98237" y="301549"/>
                </a:cubicBezTo>
                <a:lnTo>
                  <a:pt x="98626" y="298702"/>
                </a:lnTo>
                <a:cubicBezTo>
                  <a:pt x="97676" y="298572"/>
                  <a:pt x="96741" y="298443"/>
                  <a:pt x="95806" y="298285"/>
                </a:cubicBezTo>
                <a:lnTo>
                  <a:pt x="95346" y="301118"/>
                </a:lnTo>
                <a:close/>
                <a:moveTo>
                  <a:pt x="114090" y="290648"/>
                </a:moveTo>
                <a:cubicBezTo>
                  <a:pt x="108278" y="290648"/>
                  <a:pt x="103574" y="295351"/>
                  <a:pt x="103574" y="301161"/>
                </a:cubicBezTo>
                <a:cubicBezTo>
                  <a:pt x="103574" y="306971"/>
                  <a:pt x="108278" y="311674"/>
                  <a:pt x="114090" y="311674"/>
                </a:cubicBezTo>
                <a:cubicBezTo>
                  <a:pt x="119902" y="311674"/>
                  <a:pt x="124606" y="306971"/>
                  <a:pt x="124606" y="301161"/>
                </a:cubicBezTo>
                <a:cubicBezTo>
                  <a:pt x="124606" y="295351"/>
                  <a:pt x="119902" y="290648"/>
                  <a:pt x="114090" y="290648"/>
                </a:cubicBez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ZoneTexte 16">
            <a:extLst>
              <a:ext uri="{FF2B5EF4-FFF2-40B4-BE49-F238E27FC236}">
                <a16:creationId xmlns:a16="http://schemas.microsoft.com/office/drawing/2014/main" id="{879B874C-FC4D-63EF-D72C-8C1D706ED6E1}"/>
              </a:ext>
            </a:extLst>
          </p:cNvPr>
          <p:cNvSpPr txBox="1"/>
          <p:nvPr/>
        </p:nvSpPr>
        <p:spPr>
          <a:xfrm>
            <a:off x="2689095" y="22555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0" name="ZoneTexte 17">
            <a:extLst>
              <a:ext uri="{FF2B5EF4-FFF2-40B4-BE49-F238E27FC236}">
                <a16:creationId xmlns:a16="http://schemas.microsoft.com/office/drawing/2014/main" id="{E593F4E8-361A-EA73-3888-E4EF827DF620}"/>
              </a:ext>
            </a:extLst>
          </p:cNvPr>
          <p:cNvSpPr txBox="1"/>
          <p:nvPr/>
        </p:nvSpPr>
        <p:spPr>
          <a:xfrm>
            <a:off x="5254887" y="22555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" name="ZoneTexte 18">
            <a:extLst>
              <a:ext uri="{FF2B5EF4-FFF2-40B4-BE49-F238E27FC236}">
                <a16:creationId xmlns:a16="http://schemas.microsoft.com/office/drawing/2014/main" id="{E2F7A8FA-17FF-1C73-5895-B61BD52220FE}"/>
              </a:ext>
            </a:extLst>
          </p:cNvPr>
          <p:cNvSpPr txBox="1"/>
          <p:nvPr/>
        </p:nvSpPr>
        <p:spPr>
          <a:xfrm>
            <a:off x="7829889" y="22555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4" name="ZoneTexte 19">
            <a:extLst>
              <a:ext uri="{FF2B5EF4-FFF2-40B4-BE49-F238E27FC236}">
                <a16:creationId xmlns:a16="http://schemas.microsoft.com/office/drawing/2014/main" id="{11E1E542-8642-3D8A-6361-506618D924AD}"/>
              </a:ext>
            </a:extLst>
          </p:cNvPr>
          <p:cNvSpPr txBox="1"/>
          <p:nvPr/>
        </p:nvSpPr>
        <p:spPr>
          <a:xfrm>
            <a:off x="10404980" y="22555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35" name="Group 44">
            <a:extLst>
              <a:ext uri="{FF2B5EF4-FFF2-40B4-BE49-F238E27FC236}">
                <a16:creationId xmlns:a16="http://schemas.microsoft.com/office/drawing/2014/main" id="{BDC5E83B-6B1A-9DF2-4043-649D01BF4642}"/>
              </a:ext>
            </a:extLst>
          </p:cNvPr>
          <p:cNvGrpSpPr/>
          <p:nvPr/>
        </p:nvGrpSpPr>
        <p:grpSpPr>
          <a:xfrm>
            <a:off x="4020337" y="3238125"/>
            <a:ext cx="1691640" cy="1013154"/>
            <a:chOff x="6128022" y="4480994"/>
            <a:chExt cx="1691640" cy="1013154"/>
          </a:xfrm>
        </p:grpSpPr>
        <p:sp>
          <p:nvSpPr>
            <p:cNvPr id="36" name="TextBox 36">
              <a:extLst>
                <a:ext uri="{FF2B5EF4-FFF2-40B4-BE49-F238E27FC236}">
                  <a16:creationId xmlns:a16="http://schemas.microsoft.com/office/drawing/2014/main" id="{7E73985B-9776-57B8-A463-658E729AF5DA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7">
              <a:extLst>
                <a:ext uri="{FF2B5EF4-FFF2-40B4-BE49-F238E27FC236}">
                  <a16:creationId xmlns:a16="http://schemas.microsoft.com/office/drawing/2014/main" id="{403E9FDE-51ED-7557-1AD4-0B89D1D78AA9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8" name="Group 44">
            <a:extLst>
              <a:ext uri="{FF2B5EF4-FFF2-40B4-BE49-F238E27FC236}">
                <a16:creationId xmlns:a16="http://schemas.microsoft.com/office/drawing/2014/main" id="{0CCFF020-02DF-9340-F754-647AC7D6DC3F}"/>
              </a:ext>
            </a:extLst>
          </p:cNvPr>
          <p:cNvGrpSpPr/>
          <p:nvPr/>
        </p:nvGrpSpPr>
        <p:grpSpPr>
          <a:xfrm>
            <a:off x="6536710" y="3238125"/>
            <a:ext cx="1691640" cy="1013154"/>
            <a:chOff x="6128022" y="4480994"/>
            <a:chExt cx="1691640" cy="1013154"/>
          </a:xfrm>
        </p:grpSpPr>
        <p:sp>
          <p:nvSpPr>
            <p:cNvPr id="39" name="TextBox 36">
              <a:extLst>
                <a:ext uri="{FF2B5EF4-FFF2-40B4-BE49-F238E27FC236}">
                  <a16:creationId xmlns:a16="http://schemas.microsoft.com/office/drawing/2014/main" id="{CFCE1366-6CB7-9400-5462-9EE9075840CC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7">
              <a:extLst>
                <a:ext uri="{FF2B5EF4-FFF2-40B4-BE49-F238E27FC236}">
                  <a16:creationId xmlns:a16="http://schemas.microsoft.com/office/drawing/2014/main" id="{08B740C6-2D9E-4025-8119-594C3F8B7500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7" name="Group 44">
            <a:extLst>
              <a:ext uri="{FF2B5EF4-FFF2-40B4-BE49-F238E27FC236}">
                <a16:creationId xmlns:a16="http://schemas.microsoft.com/office/drawing/2014/main" id="{E748F46D-DCFA-505A-D827-050DD174BCA6}"/>
              </a:ext>
            </a:extLst>
          </p:cNvPr>
          <p:cNvGrpSpPr/>
          <p:nvPr/>
        </p:nvGrpSpPr>
        <p:grpSpPr>
          <a:xfrm>
            <a:off x="9109789" y="3238125"/>
            <a:ext cx="1691640" cy="1013154"/>
            <a:chOff x="6128022" y="4480994"/>
            <a:chExt cx="1691640" cy="1013154"/>
          </a:xfrm>
        </p:grpSpPr>
        <p:sp>
          <p:nvSpPr>
            <p:cNvPr id="48" name="TextBox 36">
              <a:extLst>
                <a:ext uri="{FF2B5EF4-FFF2-40B4-BE49-F238E27FC236}">
                  <a16:creationId xmlns:a16="http://schemas.microsoft.com/office/drawing/2014/main" id="{4192851A-75A9-FAAD-A105-C7DBB1A78C59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37">
              <a:extLst>
                <a:ext uri="{FF2B5EF4-FFF2-40B4-BE49-F238E27FC236}">
                  <a16:creationId xmlns:a16="http://schemas.microsoft.com/office/drawing/2014/main" id="{4EABD370-D388-C8ED-0017-650D35477862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4" name="Group 44">
            <a:extLst>
              <a:ext uri="{FF2B5EF4-FFF2-40B4-BE49-F238E27FC236}">
                <a16:creationId xmlns:a16="http://schemas.microsoft.com/office/drawing/2014/main" id="{3C4DDD79-552D-8611-61C0-A9069E0D5C4E}"/>
              </a:ext>
            </a:extLst>
          </p:cNvPr>
          <p:cNvGrpSpPr/>
          <p:nvPr/>
        </p:nvGrpSpPr>
        <p:grpSpPr>
          <a:xfrm>
            <a:off x="1340933" y="3238125"/>
            <a:ext cx="1691640" cy="1013154"/>
            <a:chOff x="6128022" y="4480994"/>
            <a:chExt cx="1691640" cy="1013154"/>
          </a:xfrm>
        </p:grpSpPr>
        <p:sp>
          <p:nvSpPr>
            <p:cNvPr id="55" name="TextBox 36">
              <a:extLst>
                <a:ext uri="{FF2B5EF4-FFF2-40B4-BE49-F238E27FC236}">
                  <a16:creationId xmlns:a16="http://schemas.microsoft.com/office/drawing/2014/main" id="{5D73A2C4-B4A6-5CFB-CA7C-852319132075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37">
              <a:extLst>
                <a:ext uri="{FF2B5EF4-FFF2-40B4-BE49-F238E27FC236}">
                  <a16:creationId xmlns:a16="http://schemas.microsoft.com/office/drawing/2014/main" id="{B51A3810-CCDB-9B3B-679D-CA064242CF72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002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224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Paper Plane Roadmap – Slide Template</vt:lpstr>
      <vt:lpstr>Paper Plane Roadmap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Plane Roadmap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2026-01-21T17:27:59Z</dcterms:modified>
  <cp:category>Graphics &amp; Metaphors</cp:category>
</cp:coreProperties>
</file>