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A79770"/>
    <a:srgbClr val="867959"/>
    <a:srgbClr val="F595A6"/>
    <a:srgbClr val="CEBA8B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76" y="-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6B324-275D-CF55-B39C-C5F70B6C5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482CCF-2C84-FDC5-E99A-43B1480860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3C3B8B-BDAD-EFBC-87C6-4336E0E77D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20175F-001D-6700-BEC1-1D8825AA7B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730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44B649E-DD52-4D2D-80E9-116E4ABEF1E8}"/>
              </a:ext>
            </a:extLst>
          </p:cNvPr>
          <p:cNvSpPr/>
          <p:nvPr/>
        </p:nvSpPr>
        <p:spPr>
          <a:xfrm>
            <a:off x="1063278" y="1726674"/>
            <a:ext cx="1801947" cy="270698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Isometric 5-Step Process – Slide Template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470FC3-7CA1-F5B6-E517-0E621C8911E9}"/>
              </a:ext>
            </a:extLst>
          </p:cNvPr>
          <p:cNvSpPr/>
          <p:nvPr/>
        </p:nvSpPr>
        <p:spPr>
          <a:xfrm>
            <a:off x="3130896" y="1726674"/>
            <a:ext cx="1801947" cy="270698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63B9AD-BF63-FB9E-ED94-4C6C0EC0F8B6}"/>
              </a:ext>
            </a:extLst>
          </p:cNvPr>
          <p:cNvSpPr/>
          <p:nvPr/>
        </p:nvSpPr>
        <p:spPr>
          <a:xfrm>
            <a:off x="5193446" y="1726674"/>
            <a:ext cx="1801947" cy="270698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1"/>
          </a:gra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748B35D-A933-BD19-B2D6-72FE499D0537}"/>
              </a:ext>
            </a:extLst>
          </p:cNvPr>
          <p:cNvSpPr/>
          <p:nvPr/>
        </p:nvSpPr>
        <p:spPr>
          <a:xfrm>
            <a:off x="7260954" y="1726674"/>
            <a:ext cx="1801947" cy="270698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75C514D-ACB1-8A55-382D-D5F54A95CBC4}"/>
              </a:ext>
            </a:extLst>
          </p:cNvPr>
          <p:cNvSpPr/>
          <p:nvPr/>
        </p:nvSpPr>
        <p:spPr>
          <a:xfrm>
            <a:off x="9326775" y="1726674"/>
            <a:ext cx="1801947" cy="270698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rgbClr val="E5CE99"/>
              </a:gs>
            </a:gsLst>
            <a:lin ang="5400000" scaled="1"/>
          </a:gra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5" name="Group 44">
            <a:extLst>
              <a:ext uri="{FF2B5EF4-FFF2-40B4-BE49-F238E27FC236}">
                <a16:creationId xmlns:a16="http://schemas.microsoft.com/office/drawing/2014/main" id="{6209922E-53E9-3F90-9D8D-8F60BA8E5464}"/>
              </a:ext>
            </a:extLst>
          </p:cNvPr>
          <p:cNvGrpSpPr/>
          <p:nvPr/>
        </p:nvGrpSpPr>
        <p:grpSpPr>
          <a:xfrm>
            <a:off x="5387184" y="2466459"/>
            <a:ext cx="1414471" cy="1197820"/>
            <a:chOff x="6128022" y="4480994"/>
            <a:chExt cx="1691640" cy="1197820"/>
          </a:xfrm>
        </p:grpSpPr>
        <p:sp>
          <p:nvSpPr>
            <p:cNvPr id="56" name="TextBox 36">
              <a:extLst>
                <a:ext uri="{FF2B5EF4-FFF2-40B4-BE49-F238E27FC236}">
                  <a16:creationId xmlns:a16="http://schemas.microsoft.com/office/drawing/2014/main" id="{5EBB8378-C5F5-3CE9-A442-56F448396017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7" name="TextBox 37">
              <a:extLst>
                <a:ext uri="{FF2B5EF4-FFF2-40B4-BE49-F238E27FC236}">
                  <a16:creationId xmlns:a16="http://schemas.microsoft.com/office/drawing/2014/main" id="{876D58FB-F609-1096-6F50-4140452D0F1B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8" name="Group 44">
            <a:extLst>
              <a:ext uri="{FF2B5EF4-FFF2-40B4-BE49-F238E27FC236}">
                <a16:creationId xmlns:a16="http://schemas.microsoft.com/office/drawing/2014/main" id="{89F92BD6-E0E3-00A4-1591-F87DAE6AAF14}"/>
              </a:ext>
            </a:extLst>
          </p:cNvPr>
          <p:cNvGrpSpPr/>
          <p:nvPr/>
        </p:nvGrpSpPr>
        <p:grpSpPr>
          <a:xfrm>
            <a:off x="7454692" y="2466459"/>
            <a:ext cx="1414471" cy="1197820"/>
            <a:chOff x="6128022" y="4480994"/>
            <a:chExt cx="1691640" cy="1197820"/>
          </a:xfrm>
        </p:grpSpPr>
        <p:sp>
          <p:nvSpPr>
            <p:cNvPr id="60" name="TextBox 36">
              <a:extLst>
                <a:ext uri="{FF2B5EF4-FFF2-40B4-BE49-F238E27FC236}">
                  <a16:creationId xmlns:a16="http://schemas.microsoft.com/office/drawing/2014/main" id="{853A3197-0A6D-253B-17BA-FFCE05E335B2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1" name="TextBox 37">
              <a:extLst>
                <a:ext uri="{FF2B5EF4-FFF2-40B4-BE49-F238E27FC236}">
                  <a16:creationId xmlns:a16="http://schemas.microsoft.com/office/drawing/2014/main" id="{03364A81-BB0F-2E25-5F1E-17299A1DEB4B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2" name="Group 44">
            <a:extLst>
              <a:ext uri="{FF2B5EF4-FFF2-40B4-BE49-F238E27FC236}">
                <a16:creationId xmlns:a16="http://schemas.microsoft.com/office/drawing/2014/main" id="{6C6DDB3C-E274-E8D4-549B-49EF0171A7BC}"/>
              </a:ext>
            </a:extLst>
          </p:cNvPr>
          <p:cNvGrpSpPr/>
          <p:nvPr/>
        </p:nvGrpSpPr>
        <p:grpSpPr>
          <a:xfrm>
            <a:off x="9505528" y="2466459"/>
            <a:ext cx="1414471" cy="1197820"/>
            <a:chOff x="6128022" y="4480994"/>
            <a:chExt cx="1691640" cy="1197820"/>
          </a:xfrm>
        </p:grpSpPr>
        <p:sp>
          <p:nvSpPr>
            <p:cNvPr id="63" name="TextBox 36">
              <a:extLst>
                <a:ext uri="{FF2B5EF4-FFF2-40B4-BE49-F238E27FC236}">
                  <a16:creationId xmlns:a16="http://schemas.microsoft.com/office/drawing/2014/main" id="{B34F7A02-B7B2-121E-BC54-295403487037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4" name="TextBox 37">
              <a:extLst>
                <a:ext uri="{FF2B5EF4-FFF2-40B4-BE49-F238E27FC236}">
                  <a16:creationId xmlns:a16="http://schemas.microsoft.com/office/drawing/2014/main" id="{5DFAD614-77E6-0EC3-D454-F4A852B00B07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5" name="Group 44">
            <a:extLst>
              <a:ext uri="{FF2B5EF4-FFF2-40B4-BE49-F238E27FC236}">
                <a16:creationId xmlns:a16="http://schemas.microsoft.com/office/drawing/2014/main" id="{4959CCAC-27A3-806B-B507-83AAC84A91F9}"/>
              </a:ext>
            </a:extLst>
          </p:cNvPr>
          <p:cNvGrpSpPr/>
          <p:nvPr/>
        </p:nvGrpSpPr>
        <p:grpSpPr>
          <a:xfrm>
            <a:off x="3324634" y="2466459"/>
            <a:ext cx="1414471" cy="1197820"/>
            <a:chOff x="6128022" y="4480994"/>
            <a:chExt cx="1691640" cy="1197820"/>
          </a:xfrm>
        </p:grpSpPr>
        <p:sp>
          <p:nvSpPr>
            <p:cNvPr id="66" name="TextBox 36">
              <a:extLst>
                <a:ext uri="{FF2B5EF4-FFF2-40B4-BE49-F238E27FC236}">
                  <a16:creationId xmlns:a16="http://schemas.microsoft.com/office/drawing/2014/main" id="{69EA5C2D-2435-D908-0483-D8CA5E95345C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7" name="TextBox 37">
              <a:extLst>
                <a:ext uri="{FF2B5EF4-FFF2-40B4-BE49-F238E27FC236}">
                  <a16:creationId xmlns:a16="http://schemas.microsoft.com/office/drawing/2014/main" id="{437C0E65-F126-6A30-5A13-CDBCE4C2CFA0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8" name="Group 44">
            <a:extLst>
              <a:ext uri="{FF2B5EF4-FFF2-40B4-BE49-F238E27FC236}">
                <a16:creationId xmlns:a16="http://schemas.microsoft.com/office/drawing/2014/main" id="{F1C27E26-A213-DCF2-F609-DC4B1DDB7812}"/>
              </a:ext>
            </a:extLst>
          </p:cNvPr>
          <p:cNvGrpSpPr/>
          <p:nvPr/>
        </p:nvGrpSpPr>
        <p:grpSpPr>
          <a:xfrm>
            <a:off x="1257016" y="2466459"/>
            <a:ext cx="1414471" cy="1197820"/>
            <a:chOff x="6128022" y="4480994"/>
            <a:chExt cx="1691640" cy="1197820"/>
          </a:xfrm>
        </p:grpSpPr>
        <p:sp>
          <p:nvSpPr>
            <p:cNvPr id="69" name="TextBox 36">
              <a:extLst>
                <a:ext uri="{FF2B5EF4-FFF2-40B4-BE49-F238E27FC236}">
                  <a16:creationId xmlns:a16="http://schemas.microsoft.com/office/drawing/2014/main" id="{EC635224-B81F-E0E5-771F-5CF5D6717AC9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0" name="TextBox 37">
              <a:extLst>
                <a:ext uri="{FF2B5EF4-FFF2-40B4-BE49-F238E27FC236}">
                  <a16:creationId xmlns:a16="http://schemas.microsoft.com/office/drawing/2014/main" id="{93C8F2D0-6EEA-9463-0318-F4E845539664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pic>
        <p:nvPicPr>
          <p:cNvPr id="71" name="Graphic 13" descr="Bullseye with solid fill">
            <a:extLst>
              <a:ext uri="{FF2B5EF4-FFF2-40B4-BE49-F238E27FC236}">
                <a16:creationId xmlns:a16="http://schemas.microsoft.com/office/drawing/2014/main" id="{8E12F30C-1ADF-01BE-EDDA-8D88AC007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39656" y="1620539"/>
            <a:ext cx="784426" cy="784426"/>
          </a:xfrm>
          <a:prstGeom prst="rect">
            <a:avLst/>
          </a:prstGeom>
        </p:spPr>
      </p:pic>
      <p:pic>
        <p:nvPicPr>
          <p:cNvPr id="72" name="Graphic 16" descr="Hourglass 30% with solid fill">
            <a:extLst>
              <a:ext uri="{FF2B5EF4-FFF2-40B4-BE49-F238E27FC236}">
                <a16:creationId xmlns:a16="http://schemas.microsoft.com/office/drawing/2014/main" id="{4AF45C6E-8635-7D7E-BB2C-14608D8B30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72038" y="1620539"/>
            <a:ext cx="784426" cy="784426"/>
          </a:xfrm>
          <a:prstGeom prst="rect">
            <a:avLst/>
          </a:prstGeom>
        </p:spPr>
      </p:pic>
      <p:pic>
        <p:nvPicPr>
          <p:cNvPr id="73" name="Graphic 17" descr="Lightbulb with solid fill">
            <a:extLst>
              <a:ext uri="{FF2B5EF4-FFF2-40B4-BE49-F238E27FC236}">
                <a16:creationId xmlns:a16="http://schemas.microsoft.com/office/drawing/2014/main" id="{D6581412-291D-6FAE-C0F9-453B90A1A6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02206" y="1620539"/>
            <a:ext cx="784426" cy="784426"/>
          </a:xfrm>
          <a:prstGeom prst="rect">
            <a:avLst/>
          </a:prstGeom>
        </p:spPr>
      </p:pic>
      <p:pic>
        <p:nvPicPr>
          <p:cNvPr id="74" name="Graphic 18" descr="Research with solid fill">
            <a:extLst>
              <a:ext uri="{FF2B5EF4-FFF2-40B4-BE49-F238E27FC236}">
                <a16:creationId xmlns:a16="http://schemas.microsoft.com/office/drawing/2014/main" id="{27AAF8D6-6584-9C0A-2F15-DB5F569950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69714" y="1620539"/>
            <a:ext cx="784426" cy="784426"/>
          </a:xfrm>
          <a:prstGeom prst="rect">
            <a:avLst/>
          </a:prstGeom>
        </p:spPr>
      </p:pic>
      <p:pic>
        <p:nvPicPr>
          <p:cNvPr id="75" name="Graphic 15" descr="Gears with solid fill">
            <a:extLst>
              <a:ext uri="{FF2B5EF4-FFF2-40B4-BE49-F238E27FC236}">
                <a16:creationId xmlns:a16="http://schemas.microsoft.com/office/drawing/2014/main" id="{F9B8ABDD-945D-CC65-4EA8-AC788E35C54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20550" y="1620539"/>
            <a:ext cx="784426" cy="784426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80ED9166-D149-8447-15BD-517CCC61B882}"/>
              </a:ext>
            </a:extLst>
          </p:cNvPr>
          <p:cNvGrpSpPr/>
          <p:nvPr/>
        </p:nvGrpSpPr>
        <p:grpSpPr>
          <a:xfrm>
            <a:off x="1063278" y="3869982"/>
            <a:ext cx="1801946" cy="1507592"/>
            <a:chOff x="1063278" y="3869982"/>
            <a:chExt cx="1801946" cy="1507592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5B8BE6C-3B61-4227-8F6F-06A62BF7B89B}"/>
                </a:ext>
              </a:extLst>
            </p:cNvPr>
            <p:cNvSpPr/>
            <p:nvPr/>
          </p:nvSpPr>
          <p:spPr>
            <a:xfrm>
              <a:off x="1915064" y="4382219"/>
              <a:ext cx="950160" cy="995355"/>
            </a:xfrm>
            <a:custGeom>
              <a:avLst/>
              <a:gdLst>
                <a:gd name="csX0" fmla="*/ 858328 w 948003"/>
                <a:gd name="csY0" fmla="*/ 0 h 995355"/>
                <a:gd name="csX1" fmla="*/ 908727 w 948003"/>
                <a:gd name="csY1" fmla="*/ 47434 h 995355"/>
                <a:gd name="csX2" fmla="*/ 948003 w 948003"/>
                <a:gd name="csY2" fmla="*/ 22325 h 995355"/>
                <a:gd name="csX3" fmla="*/ 940830 w 948003"/>
                <a:gd name="csY3" fmla="*/ 441812 h 995355"/>
                <a:gd name="csX4" fmla="*/ 75043 w 948003"/>
                <a:gd name="csY4" fmla="*/ 995355 h 995355"/>
                <a:gd name="csX5" fmla="*/ 70895 w 948003"/>
                <a:gd name="csY5" fmla="*/ 931462 h 995355"/>
                <a:gd name="csX6" fmla="*/ 23722 w 948003"/>
                <a:gd name="csY6" fmla="*/ 918713 h 995355"/>
                <a:gd name="csX7" fmla="*/ 0 w 948003"/>
                <a:gd name="csY7" fmla="*/ 472296 h 995355"/>
                <a:gd name="csX0" fmla="*/ 858328 w 948003"/>
                <a:gd name="csY0" fmla="*/ 0 h 995355"/>
                <a:gd name="csX1" fmla="*/ 948003 w 948003"/>
                <a:gd name="csY1" fmla="*/ 22325 h 995355"/>
                <a:gd name="csX2" fmla="*/ 940830 w 948003"/>
                <a:gd name="csY2" fmla="*/ 441812 h 995355"/>
                <a:gd name="csX3" fmla="*/ 75043 w 948003"/>
                <a:gd name="csY3" fmla="*/ 995355 h 995355"/>
                <a:gd name="csX4" fmla="*/ 70895 w 948003"/>
                <a:gd name="csY4" fmla="*/ 931462 h 995355"/>
                <a:gd name="csX5" fmla="*/ 23722 w 948003"/>
                <a:gd name="csY5" fmla="*/ 918713 h 995355"/>
                <a:gd name="csX6" fmla="*/ 0 w 948003"/>
                <a:gd name="csY6" fmla="*/ 472296 h 995355"/>
                <a:gd name="csX7" fmla="*/ 858328 w 948003"/>
                <a:gd name="csY7" fmla="*/ 0 h 995355"/>
                <a:gd name="csX0" fmla="*/ 858328 w 948003"/>
                <a:gd name="csY0" fmla="*/ 0 h 995355"/>
                <a:gd name="csX1" fmla="*/ 948003 w 948003"/>
                <a:gd name="csY1" fmla="*/ 22325 h 995355"/>
                <a:gd name="csX2" fmla="*/ 940830 w 948003"/>
                <a:gd name="csY2" fmla="*/ 441812 h 995355"/>
                <a:gd name="csX3" fmla="*/ 75043 w 948003"/>
                <a:gd name="csY3" fmla="*/ 995355 h 995355"/>
                <a:gd name="csX4" fmla="*/ 23722 w 948003"/>
                <a:gd name="csY4" fmla="*/ 918713 h 995355"/>
                <a:gd name="csX5" fmla="*/ 0 w 948003"/>
                <a:gd name="csY5" fmla="*/ 472296 h 995355"/>
                <a:gd name="csX6" fmla="*/ 858328 w 948003"/>
                <a:gd name="csY6" fmla="*/ 0 h 995355"/>
                <a:gd name="csX0" fmla="*/ 860485 w 950160"/>
                <a:gd name="csY0" fmla="*/ 0 h 995355"/>
                <a:gd name="csX1" fmla="*/ 950160 w 950160"/>
                <a:gd name="csY1" fmla="*/ 22325 h 995355"/>
                <a:gd name="csX2" fmla="*/ 942987 w 950160"/>
                <a:gd name="csY2" fmla="*/ 441812 h 995355"/>
                <a:gd name="csX3" fmla="*/ 77200 w 950160"/>
                <a:gd name="csY3" fmla="*/ 995355 h 995355"/>
                <a:gd name="csX4" fmla="*/ 0 w 950160"/>
                <a:gd name="csY4" fmla="*/ 925183 h 995355"/>
                <a:gd name="csX5" fmla="*/ 2157 w 950160"/>
                <a:gd name="csY5" fmla="*/ 472296 h 995355"/>
                <a:gd name="csX6" fmla="*/ 860485 w 950160"/>
                <a:gd name="csY6" fmla="*/ 0 h 9953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50160" h="995355">
                  <a:moveTo>
                    <a:pt x="860485" y="0"/>
                  </a:moveTo>
                  <a:lnTo>
                    <a:pt x="950160" y="22325"/>
                  </a:lnTo>
                  <a:lnTo>
                    <a:pt x="942987" y="441812"/>
                  </a:lnTo>
                  <a:lnTo>
                    <a:pt x="77200" y="995355"/>
                  </a:lnTo>
                  <a:lnTo>
                    <a:pt x="0" y="925183"/>
                  </a:lnTo>
                  <a:lnTo>
                    <a:pt x="2157" y="472296"/>
                  </a:lnTo>
                  <a:lnTo>
                    <a:pt x="86048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7B505D9-C8E1-BAE4-C681-86F0EA3A8BCC}"/>
                </a:ext>
              </a:extLst>
            </p:cNvPr>
            <p:cNvSpPr/>
            <p:nvPr/>
          </p:nvSpPr>
          <p:spPr>
            <a:xfrm>
              <a:off x="1063278" y="4422474"/>
              <a:ext cx="936057" cy="955100"/>
            </a:xfrm>
            <a:custGeom>
              <a:avLst/>
              <a:gdLst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06738 w 936057"/>
                <a:gd name="csY2" fmla="*/ 518743 h 955100"/>
                <a:gd name="csX3" fmla="*/ 936057 w 936057"/>
                <a:gd name="csY3" fmla="*/ 535613 h 955100"/>
                <a:gd name="csX4" fmla="*/ 928987 w 936057"/>
                <a:gd name="csY4" fmla="*/ 955100 h 955100"/>
                <a:gd name="csX5" fmla="*/ 0 w 936057"/>
                <a:gd name="csY5" fmla="*/ 420538 h 955100"/>
                <a:gd name="csX6" fmla="*/ 7070 w 936057"/>
                <a:gd name="csY6" fmla="*/ 1051 h 955100"/>
                <a:gd name="csX7" fmla="*/ 58499 w 936057"/>
                <a:gd name="csY7" fmla="*/ 30645 h 955100"/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36057 w 936057"/>
                <a:gd name="csY2" fmla="*/ 535613 h 955100"/>
                <a:gd name="csX3" fmla="*/ 928987 w 936057"/>
                <a:gd name="csY3" fmla="*/ 955100 h 955100"/>
                <a:gd name="csX4" fmla="*/ 0 w 936057"/>
                <a:gd name="csY4" fmla="*/ 420538 h 955100"/>
                <a:gd name="csX5" fmla="*/ 7070 w 936057"/>
                <a:gd name="csY5" fmla="*/ 1051 h 955100"/>
                <a:gd name="csX6" fmla="*/ 58499 w 936057"/>
                <a:gd name="csY6" fmla="*/ 30645 h 955100"/>
                <a:gd name="csX7" fmla="*/ 63907 w 936057"/>
                <a:gd name="csY7" fmla="*/ 0 h 955100"/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36057 w 936057"/>
                <a:gd name="csY2" fmla="*/ 535613 h 955100"/>
                <a:gd name="csX3" fmla="*/ 928987 w 936057"/>
                <a:gd name="csY3" fmla="*/ 955100 h 955100"/>
                <a:gd name="csX4" fmla="*/ 0 w 936057"/>
                <a:gd name="csY4" fmla="*/ 420538 h 955100"/>
                <a:gd name="csX5" fmla="*/ 7070 w 936057"/>
                <a:gd name="csY5" fmla="*/ 1051 h 955100"/>
                <a:gd name="csX6" fmla="*/ 63907 w 936057"/>
                <a:gd name="csY6" fmla="*/ 0 h 9551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36057" h="955100">
                  <a:moveTo>
                    <a:pt x="63907" y="0"/>
                  </a:moveTo>
                  <a:lnTo>
                    <a:pt x="920797" y="442823"/>
                  </a:lnTo>
                  <a:lnTo>
                    <a:pt x="936057" y="535613"/>
                  </a:lnTo>
                  <a:lnTo>
                    <a:pt x="928987" y="955100"/>
                  </a:lnTo>
                  <a:lnTo>
                    <a:pt x="0" y="420538"/>
                  </a:lnTo>
                  <a:lnTo>
                    <a:pt x="7070" y="1051"/>
                  </a:lnTo>
                  <a:lnTo>
                    <a:pt x="63907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BB4671-C1A3-EC9D-CA04-8350C5380BBD}"/>
                </a:ext>
              </a:extLst>
            </p:cNvPr>
            <p:cNvSpPr/>
            <p:nvPr/>
          </p:nvSpPr>
          <p:spPr>
            <a:xfrm>
              <a:off x="1070348" y="3869982"/>
              <a:ext cx="1794775" cy="1088113"/>
            </a:xfrm>
            <a:custGeom>
              <a:avLst/>
              <a:gdLst>
                <a:gd name="csX0" fmla="*/ 865787 w 1794775"/>
                <a:gd name="csY0" fmla="*/ 0 h 1088113"/>
                <a:gd name="csX1" fmla="*/ 1794775 w 1794775"/>
                <a:gd name="csY1" fmla="*/ 534562 h 1088113"/>
                <a:gd name="csX2" fmla="*/ 928987 w 1794775"/>
                <a:gd name="csY2" fmla="*/ 1088113 h 1088113"/>
                <a:gd name="csX3" fmla="*/ 0 w 1794775"/>
                <a:gd name="csY3" fmla="*/ 553551 h 10881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794775" h="1088113">
                  <a:moveTo>
                    <a:pt x="865787" y="0"/>
                  </a:moveTo>
                  <a:lnTo>
                    <a:pt x="1794775" y="534562"/>
                  </a:lnTo>
                  <a:lnTo>
                    <a:pt x="928987" y="1088113"/>
                  </a:lnTo>
                  <a:lnTo>
                    <a:pt x="0" y="553551"/>
                  </a:lnTo>
                  <a:close/>
                </a:path>
              </a:pathLst>
            </a:custGeom>
            <a:solidFill>
              <a:schemeClr val="accent2"/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</p:grpSp>
      <p:sp>
        <p:nvSpPr>
          <p:cNvPr id="12" name="Forme libre 30">
            <a:extLst>
              <a:ext uri="{FF2B5EF4-FFF2-40B4-BE49-F238E27FC236}">
                <a16:creationId xmlns:a16="http://schemas.microsoft.com/office/drawing/2014/main" id="{187F5E41-AD3E-589C-0FD2-7D42694BBEE1}"/>
              </a:ext>
            </a:extLst>
          </p:cNvPr>
          <p:cNvSpPr/>
          <p:nvPr/>
        </p:nvSpPr>
        <p:spPr>
          <a:xfrm>
            <a:off x="1667729" y="4193059"/>
            <a:ext cx="672916" cy="383622"/>
          </a:xfrm>
          <a:custGeom>
            <a:avLst/>
            <a:gdLst>
              <a:gd name="csX0" fmla="*/ 17766 w 91749"/>
              <a:gd name="csY0" fmla="*/ 0 h 52305"/>
              <a:gd name="csX1" fmla="*/ 91750 w 91749"/>
              <a:gd name="csY1" fmla="*/ 42569 h 52305"/>
              <a:gd name="csX2" fmla="*/ 76530 w 91749"/>
              <a:gd name="csY2" fmla="*/ 52305 h 52305"/>
              <a:gd name="csX3" fmla="*/ 21262 w 91749"/>
              <a:gd name="csY3" fmla="*/ 20508 h 52305"/>
              <a:gd name="csX4" fmla="*/ 12012 w 91749"/>
              <a:gd name="csY4" fmla="*/ 30316 h 52305"/>
              <a:gd name="csX5" fmla="*/ 0 w 91749"/>
              <a:gd name="csY5" fmla="*/ 23413 h 52305"/>
              <a:gd name="csX6" fmla="*/ 7164 w 91749"/>
              <a:gd name="csY6" fmla="*/ 6788 h 52305"/>
              <a:gd name="csX7" fmla="*/ 17752 w 91749"/>
              <a:gd name="csY7" fmla="*/ 14 h 523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1749" h="52305">
                <a:moveTo>
                  <a:pt x="17766" y="0"/>
                </a:moveTo>
                <a:lnTo>
                  <a:pt x="91750" y="42569"/>
                </a:lnTo>
                <a:lnTo>
                  <a:pt x="76530" y="52305"/>
                </a:lnTo>
                <a:lnTo>
                  <a:pt x="21262" y="20508"/>
                </a:lnTo>
                <a:cubicBezTo>
                  <a:pt x="19651" y="23471"/>
                  <a:pt x="15133" y="27943"/>
                  <a:pt x="12012" y="30316"/>
                </a:cubicBezTo>
                <a:lnTo>
                  <a:pt x="0" y="23413"/>
                </a:lnTo>
                <a:cubicBezTo>
                  <a:pt x="5251" y="18495"/>
                  <a:pt x="7854" y="11980"/>
                  <a:pt x="7164" y="6788"/>
                </a:cubicBezTo>
                <a:lnTo>
                  <a:pt x="17752" y="14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AF3FFCA-20F2-1C7B-7A46-C65D0AA15B5C}"/>
              </a:ext>
            </a:extLst>
          </p:cNvPr>
          <p:cNvGrpSpPr/>
          <p:nvPr/>
        </p:nvGrpSpPr>
        <p:grpSpPr>
          <a:xfrm>
            <a:off x="3127310" y="3869982"/>
            <a:ext cx="1801946" cy="1507592"/>
            <a:chOff x="1063278" y="3869982"/>
            <a:chExt cx="1801946" cy="1507592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8F5FC23-2C03-5527-9C5E-35230952615B}"/>
                </a:ext>
              </a:extLst>
            </p:cNvPr>
            <p:cNvSpPr/>
            <p:nvPr/>
          </p:nvSpPr>
          <p:spPr>
            <a:xfrm>
              <a:off x="1915064" y="4382219"/>
              <a:ext cx="950160" cy="995355"/>
            </a:xfrm>
            <a:custGeom>
              <a:avLst/>
              <a:gdLst>
                <a:gd name="csX0" fmla="*/ 858328 w 948003"/>
                <a:gd name="csY0" fmla="*/ 0 h 995355"/>
                <a:gd name="csX1" fmla="*/ 908727 w 948003"/>
                <a:gd name="csY1" fmla="*/ 47434 h 995355"/>
                <a:gd name="csX2" fmla="*/ 948003 w 948003"/>
                <a:gd name="csY2" fmla="*/ 22325 h 995355"/>
                <a:gd name="csX3" fmla="*/ 940830 w 948003"/>
                <a:gd name="csY3" fmla="*/ 441812 h 995355"/>
                <a:gd name="csX4" fmla="*/ 75043 w 948003"/>
                <a:gd name="csY4" fmla="*/ 995355 h 995355"/>
                <a:gd name="csX5" fmla="*/ 70895 w 948003"/>
                <a:gd name="csY5" fmla="*/ 931462 h 995355"/>
                <a:gd name="csX6" fmla="*/ 23722 w 948003"/>
                <a:gd name="csY6" fmla="*/ 918713 h 995355"/>
                <a:gd name="csX7" fmla="*/ 0 w 948003"/>
                <a:gd name="csY7" fmla="*/ 472296 h 995355"/>
                <a:gd name="csX0" fmla="*/ 858328 w 948003"/>
                <a:gd name="csY0" fmla="*/ 0 h 995355"/>
                <a:gd name="csX1" fmla="*/ 948003 w 948003"/>
                <a:gd name="csY1" fmla="*/ 22325 h 995355"/>
                <a:gd name="csX2" fmla="*/ 940830 w 948003"/>
                <a:gd name="csY2" fmla="*/ 441812 h 995355"/>
                <a:gd name="csX3" fmla="*/ 75043 w 948003"/>
                <a:gd name="csY3" fmla="*/ 995355 h 995355"/>
                <a:gd name="csX4" fmla="*/ 70895 w 948003"/>
                <a:gd name="csY4" fmla="*/ 931462 h 995355"/>
                <a:gd name="csX5" fmla="*/ 23722 w 948003"/>
                <a:gd name="csY5" fmla="*/ 918713 h 995355"/>
                <a:gd name="csX6" fmla="*/ 0 w 948003"/>
                <a:gd name="csY6" fmla="*/ 472296 h 995355"/>
                <a:gd name="csX7" fmla="*/ 858328 w 948003"/>
                <a:gd name="csY7" fmla="*/ 0 h 995355"/>
                <a:gd name="csX0" fmla="*/ 858328 w 948003"/>
                <a:gd name="csY0" fmla="*/ 0 h 995355"/>
                <a:gd name="csX1" fmla="*/ 948003 w 948003"/>
                <a:gd name="csY1" fmla="*/ 22325 h 995355"/>
                <a:gd name="csX2" fmla="*/ 940830 w 948003"/>
                <a:gd name="csY2" fmla="*/ 441812 h 995355"/>
                <a:gd name="csX3" fmla="*/ 75043 w 948003"/>
                <a:gd name="csY3" fmla="*/ 995355 h 995355"/>
                <a:gd name="csX4" fmla="*/ 23722 w 948003"/>
                <a:gd name="csY4" fmla="*/ 918713 h 995355"/>
                <a:gd name="csX5" fmla="*/ 0 w 948003"/>
                <a:gd name="csY5" fmla="*/ 472296 h 995355"/>
                <a:gd name="csX6" fmla="*/ 858328 w 948003"/>
                <a:gd name="csY6" fmla="*/ 0 h 995355"/>
                <a:gd name="csX0" fmla="*/ 860485 w 950160"/>
                <a:gd name="csY0" fmla="*/ 0 h 995355"/>
                <a:gd name="csX1" fmla="*/ 950160 w 950160"/>
                <a:gd name="csY1" fmla="*/ 22325 h 995355"/>
                <a:gd name="csX2" fmla="*/ 942987 w 950160"/>
                <a:gd name="csY2" fmla="*/ 441812 h 995355"/>
                <a:gd name="csX3" fmla="*/ 77200 w 950160"/>
                <a:gd name="csY3" fmla="*/ 995355 h 995355"/>
                <a:gd name="csX4" fmla="*/ 0 w 950160"/>
                <a:gd name="csY4" fmla="*/ 925183 h 995355"/>
                <a:gd name="csX5" fmla="*/ 2157 w 950160"/>
                <a:gd name="csY5" fmla="*/ 472296 h 995355"/>
                <a:gd name="csX6" fmla="*/ 860485 w 950160"/>
                <a:gd name="csY6" fmla="*/ 0 h 9953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50160" h="995355">
                  <a:moveTo>
                    <a:pt x="860485" y="0"/>
                  </a:moveTo>
                  <a:lnTo>
                    <a:pt x="950160" y="22325"/>
                  </a:lnTo>
                  <a:lnTo>
                    <a:pt x="942987" y="441812"/>
                  </a:lnTo>
                  <a:lnTo>
                    <a:pt x="77200" y="995355"/>
                  </a:lnTo>
                  <a:lnTo>
                    <a:pt x="0" y="925183"/>
                  </a:lnTo>
                  <a:lnTo>
                    <a:pt x="2157" y="472296"/>
                  </a:lnTo>
                  <a:lnTo>
                    <a:pt x="860485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546C9C3-DA9A-A11D-2BF6-58F27E4E51D8}"/>
                </a:ext>
              </a:extLst>
            </p:cNvPr>
            <p:cNvSpPr/>
            <p:nvPr/>
          </p:nvSpPr>
          <p:spPr>
            <a:xfrm>
              <a:off x="1063278" y="4422474"/>
              <a:ext cx="936057" cy="955100"/>
            </a:xfrm>
            <a:custGeom>
              <a:avLst/>
              <a:gdLst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06738 w 936057"/>
                <a:gd name="csY2" fmla="*/ 518743 h 955100"/>
                <a:gd name="csX3" fmla="*/ 936057 w 936057"/>
                <a:gd name="csY3" fmla="*/ 535613 h 955100"/>
                <a:gd name="csX4" fmla="*/ 928987 w 936057"/>
                <a:gd name="csY4" fmla="*/ 955100 h 955100"/>
                <a:gd name="csX5" fmla="*/ 0 w 936057"/>
                <a:gd name="csY5" fmla="*/ 420538 h 955100"/>
                <a:gd name="csX6" fmla="*/ 7070 w 936057"/>
                <a:gd name="csY6" fmla="*/ 1051 h 955100"/>
                <a:gd name="csX7" fmla="*/ 58499 w 936057"/>
                <a:gd name="csY7" fmla="*/ 30645 h 955100"/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36057 w 936057"/>
                <a:gd name="csY2" fmla="*/ 535613 h 955100"/>
                <a:gd name="csX3" fmla="*/ 928987 w 936057"/>
                <a:gd name="csY3" fmla="*/ 955100 h 955100"/>
                <a:gd name="csX4" fmla="*/ 0 w 936057"/>
                <a:gd name="csY4" fmla="*/ 420538 h 955100"/>
                <a:gd name="csX5" fmla="*/ 7070 w 936057"/>
                <a:gd name="csY5" fmla="*/ 1051 h 955100"/>
                <a:gd name="csX6" fmla="*/ 58499 w 936057"/>
                <a:gd name="csY6" fmla="*/ 30645 h 955100"/>
                <a:gd name="csX7" fmla="*/ 63907 w 936057"/>
                <a:gd name="csY7" fmla="*/ 0 h 955100"/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36057 w 936057"/>
                <a:gd name="csY2" fmla="*/ 535613 h 955100"/>
                <a:gd name="csX3" fmla="*/ 928987 w 936057"/>
                <a:gd name="csY3" fmla="*/ 955100 h 955100"/>
                <a:gd name="csX4" fmla="*/ 0 w 936057"/>
                <a:gd name="csY4" fmla="*/ 420538 h 955100"/>
                <a:gd name="csX5" fmla="*/ 7070 w 936057"/>
                <a:gd name="csY5" fmla="*/ 1051 h 955100"/>
                <a:gd name="csX6" fmla="*/ 63907 w 936057"/>
                <a:gd name="csY6" fmla="*/ 0 h 9551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36057" h="955100">
                  <a:moveTo>
                    <a:pt x="63907" y="0"/>
                  </a:moveTo>
                  <a:lnTo>
                    <a:pt x="920797" y="442823"/>
                  </a:lnTo>
                  <a:lnTo>
                    <a:pt x="936057" y="535613"/>
                  </a:lnTo>
                  <a:lnTo>
                    <a:pt x="928987" y="955100"/>
                  </a:lnTo>
                  <a:lnTo>
                    <a:pt x="0" y="420538"/>
                  </a:lnTo>
                  <a:lnTo>
                    <a:pt x="7070" y="1051"/>
                  </a:lnTo>
                  <a:lnTo>
                    <a:pt x="63907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A2E137A-A569-5A05-FE5E-A104683DCB4A}"/>
                </a:ext>
              </a:extLst>
            </p:cNvPr>
            <p:cNvSpPr/>
            <p:nvPr/>
          </p:nvSpPr>
          <p:spPr>
            <a:xfrm>
              <a:off x="1070348" y="3869982"/>
              <a:ext cx="1794775" cy="1088113"/>
            </a:xfrm>
            <a:custGeom>
              <a:avLst/>
              <a:gdLst>
                <a:gd name="csX0" fmla="*/ 865787 w 1794775"/>
                <a:gd name="csY0" fmla="*/ 0 h 1088113"/>
                <a:gd name="csX1" fmla="*/ 1794775 w 1794775"/>
                <a:gd name="csY1" fmla="*/ 534562 h 1088113"/>
                <a:gd name="csX2" fmla="*/ 928987 w 1794775"/>
                <a:gd name="csY2" fmla="*/ 1088113 h 1088113"/>
                <a:gd name="csX3" fmla="*/ 0 w 1794775"/>
                <a:gd name="csY3" fmla="*/ 553551 h 10881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794775" h="1088113">
                  <a:moveTo>
                    <a:pt x="865787" y="0"/>
                  </a:moveTo>
                  <a:lnTo>
                    <a:pt x="1794775" y="534562"/>
                  </a:lnTo>
                  <a:lnTo>
                    <a:pt x="928987" y="1088113"/>
                  </a:lnTo>
                  <a:lnTo>
                    <a:pt x="0" y="553551"/>
                  </a:lnTo>
                  <a:close/>
                </a:path>
              </a:pathLst>
            </a:custGeom>
            <a:solidFill>
              <a:schemeClr val="accent5"/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A20DFA07-D93F-17D3-EF13-47E119F40133}"/>
              </a:ext>
            </a:extLst>
          </p:cNvPr>
          <p:cNvGrpSpPr/>
          <p:nvPr/>
        </p:nvGrpSpPr>
        <p:grpSpPr>
          <a:xfrm>
            <a:off x="5196505" y="3869982"/>
            <a:ext cx="1801946" cy="1507592"/>
            <a:chOff x="1063278" y="3869982"/>
            <a:chExt cx="1801946" cy="1507592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80E2297-1778-65BE-9319-5CBD2733631C}"/>
                </a:ext>
              </a:extLst>
            </p:cNvPr>
            <p:cNvSpPr/>
            <p:nvPr/>
          </p:nvSpPr>
          <p:spPr>
            <a:xfrm>
              <a:off x="1915064" y="4382219"/>
              <a:ext cx="950160" cy="995355"/>
            </a:xfrm>
            <a:custGeom>
              <a:avLst/>
              <a:gdLst>
                <a:gd name="csX0" fmla="*/ 858328 w 948003"/>
                <a:gd name="csY0" fmla="*/ 0 h 995355"/>
                <a:gd name="csX1" fmla="*/ 908727 w 948003"/>
                <a:gd name="csY1" fmla="*/ 47434 h 995355"/>
                <a:gd name="csX2" fmla="*/ 948003 w 948003"/>
                <a:gd name="csY2" fmla="*/ 22325 h 995355"/>
                <a:gd name="csX3" fmla="*/ 940830 w 948003"/>
                <a:gd name="csY3" fmla="*/ 441812 h 995355"/>
                <a:gd name="csX4" fmla="*/ 75043 w 948003"/>
                <a:gd name="csY4" fmla="*/ 995355 h 995355"/>
                <a:gd name="csX5" fmla="*/ 70895 w 948003"/>
                <a:gd name="csY5" fmla="*/ 931462 h 995355"/>
                <a:gd name="csX6" fmla="*/ 23722 w 948003"/>
                <a:gd name="csY6" fmla="*/ 918713 h 995355"/>
                <a:gd name="csX7" fmla="*/ 0 w 948003"/>
                <a:gd name="csY7" fmla="*/ 472296 h 995355"/>
                <a:gd name="csX0" fmla="*/ 858328 w 948003"/>
                <a:gd name="csY0" fmla="*/ 0 h 995355"/>
                <a:gd name="csX1" fmla="*/ 948003 w 948003"/>
                <a:gd name="csY1" fmla="*/ 22325 h 995355"/>
                <a:gd name="csX2" fmla="*/ 940830 w 948003"/>
                <a:gd name="csY2" fmla="*/ 441812 h 995355"/>
                <a:gd name="csX3" fmla="*/ 75043 w 948003"/>
                <a:gd name="csY3" fmla="*/ 995355 h 995355"/>
                <a:gd name="csX4" fmla="*/ 70895 w 948003"/>
                <a:gd name="csY4" fmla="*/ 931462 h 995355"/>
                <a:gd name="csX5" fmla="*/ 23722 w 948003"/>
                <a:gd name="csY5" fmla="*/ 918713 h 995355"/>
                <a:gd name="csX6" fmla="*/ 0 w 948003"/>
                <a:gd name="csY6" fmla="*/ 472296 h 995355"/>
                <a:gd name="csX7" fmla="*/ 858328 w 948003"/>
                <a:gd name="csY7" fmla="*/ 0 h 995355"/>
                <a:gd name="csX0" fmla="*/ 858328 w 948003"/>
                <a:gd name="csY0" fmla="*/ 0 h 995355"/>
                <a:gd name="csX1" fmla="*/ 948003 w 948003"/>
                <a:gd name="csY1" fmla="*/ 22325 h 995355"/>
                <a:gd name="csX2" fmla="*/ 940830 w 948003"/>
                <a:gd name="csY2" fmla="*/ 441812 h 995355"/>
                <a:gd name="csX3" fmla="*/ 75043 w 948003"/>
                <a:gd name="csY3" fmla="*/ 995355 h 995355"/>
                <a:gd name="csX4" fmla="*/ 23722 w 948003"/>
                <a:gd name="csY4" fmla="*/ 918713 h 995355"/>
                <a:gd name="csX5" fmla="*/ 0 w 948003"/>
                <a:gd name="csY5" fmla="*/ 472296 h 995355"/>
                <a:gd name="csX6" fmla="*/ 858328 w 948003"/>
                <a:gd name="csY6" fmla="*/ 0 h 995355"/>
                <a:gd name="csX0" fmla="*/ 860485 w 950160"/>
                <a:gd name="csY0" fmla="*/ 0 h 995355"/>
                <a:gd name="csX1" fmla="*/ 950160 w 950160"/>
                <a:gd name="csY1" fmla="*/ 22325 h 995355"/>
                <a:gd name="csX2" fmla="*/ 942987 w 950160"/>
                <a:gd name="csY2" fmla="*/ 441812 h 995355"/>
                <a:gd name="csX3" fmla="*/ 77200 w 950160"/>
                <a:gd name="csY3" fmla="*/ 995355 h 995355"/>
                <a:gd name="csX4" fmla="*/ 0 w 950160"/>
                <a:gd name="csY4" fmla="*/ 925183 h 995355"/>
                <a:gd name="csX5" fmla="*/ 2157 w 950160"/>
                <a:gd name="csY5" fmla="*/ 472296 h 995355"/>
                <a:gd name="csX6" fmla="*/ 860485 w 950160"/>
                <a:gd name="csY6" fmla="*/ 0 h 9953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50160" h="995355">
                  <a:moveTo>
                    <a:pt x="860485" y="0"/>
                  </a:moveTo>
                  <a:lnTo>
                    <a:pt x="950160" y="22325"/>
                  </a:lnTo>
                  <a:lnTo>
                    <a:pt x="942987" y="441812"/>
                  </a:lnTo>
                  <a:lnTo>
                    <a:pt x="77200" y="995355"/>
                  </a:lnTo>
                  <a:lnTo>
                    <a:pt x="0" y="925183"/>
                  </a:lnTo>
                  <a:lnTo>
                    <a:pt x="2157" y="472296"/>
                  </a:lnTo>
                  <a:lnTo>
                    <a:pt x="860485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E0570680-A557-5376-67A7-88B38975302D}"/>
                </a:ext>
              </a:extLst>
            </p:cNvPr>
            <p:cNvSpPr/>
            <p:nvPr/>
          </p:nvSpPr>
          <p:spPr>
            <a:xfrm>
              <a:off x="1063278" y="4422474"/>
              <a:ext cx="936057" cy="955100"/>
            </a:xfrm>
            <a:custGeom>
              <a:avLst/>
              <a:gdLst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06738 w 936057"/>
                <a:gd name="csY2" fmla="*/ 518743 h 955100"/>
                <a:gd name="csX3" fmla="*/ 936057 w 936057"/>
                <a:gd name="csY3" fmla="*/ 535613 h 955100"/>
                <a:gd name="csX4" fmla="*/ 928987 w 936057"/>
                <a:gd name="csY4" fmla="*/ 955100 h 955100"/>
                <a:gd name="csX5" fmla="*/ 0 w 936057"/>
                <a:gd name="csY5" fmla="*/ 420538 h 955100"/>
                <a:gd name="csX6" fmla="*/ 7070 w 936057"/>
                <a:gd name="csY6" fmla="*/ 1051 h 955100"/>
                <a:gd name="csX7" fmla="*/ 58499 w 936057"/>
                <a:gd name="csY7" fmla="*/ 30645 h 955100"/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36057 w 936057"/>
                <a:gd name="csY2" fmla="*/ 535613 h 955100"/>
                <a:gd name="csX3" fmla="*/ 928987 w 936057"/>
                <a:gd name="csY3" fmla="*/ 955100 h 955100"/>
                <a:gd name="csX4" fmla="*/ 0 w 936057"/>
                <a:gd name="csY4" fmla="*/ 420538 h 955100"/>
                <a:gd name="csX5" fmla="*/ 7070 w 936057"/>
                <a:gd name="csY5" fmla="*/ 1051 h 955100"/>
                <a:gd name="csX6" fmla="*/ 58499 w 936057"/>
                <a:gd name="csY6" fmla="*/ 30645 h 955100"/>
                <a:gd name="csX7" fmla="*/ 63907 w 936057"/>
                <a:gd name="csY7" fmla="*/ 0 h 955100"/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36057 w 936057"/>
                <a:gd name="csY2" fmla="*/ 535613 h 955100"/>
                <a:gd name="csX3" fmla="*/ 928987 w 936057"/>
                <a:gd name="csY3" fmla="*/ 955100 h 955100"/>
                <a:gd name="csX4" fmla="*/ 0 w 936057"/>
                <a:gd name="csY4" fmla="*/ 420538 h 955100"/>
                <a:gd name="csX5" fmla="*/ 7070 w 936057"/>
                <a:gd name="csY5" fmla="*/ 1051 h 955100"/>
                <a:gd name="csX6" fmla="*/ 63907 w 936057"/>
                <a:gd name="csY6" fmla="*/ 0 h 9551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36057" h="955100">
                  <a:moveTo>
                    <a:pt x="63907" y="0"/>
                  </a:moveTo>
                  <a:lnTo>
                    <a:pt x="920797" y="442823"/>
                  </a:lnTo>
                  <a:lnTo>
                    <a:pt x="936057" y="535613"/>
                  </a:lnTo>
                  <a:lnTo>
                    <a:pt x="928987" y="955100"/>
                  </a:lnTo>
                  <a:lnTo>
                    <a:pt x="0" y="420538"/>
                  </a:lnTo>
                  <a:lnTo>
                    <a:pt x="7070" y="1051"/>
                  </a:lnTo>
                  <a:lnTo>
                    <a:pt x="63907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A87667F-E001-DE4F-8925-4F5F184597EB}"/>
                </a:ext>
              </a:extLst>
            </p:cNvPr>
            <p:cNvSpPr/>
            <p:nvPr/>
          </p:nvSpPr>
          <p:spPr>
            <a:xfrm>
              <a:off x="1070348" y="3869982"/>
              <a:ext cx="1794775" cy="1088113"/>
            </a:xfrm>
            <a:custGeom>
              <a:avLst/>
              <a:gdLst>
                <a:gd name="csX0" fmla="*/ 865787 w 1794775"/>
                <a:gd name="csY0" fmla="*/ 0 h 1088113"/>
                <a:gd name="csX1" fmla="*/ 1794775 w 1794775"/>
                <a:gd name="csY1" fmla="*/ 534562 h 1088113"/>
                <a:gd name="csX2" fmla="*/ 928987 w 1794775"/>
                <a:gd name="csY2" fmla="*/ 1088113 h 1088113"/>
                <a:gd name="csX3" fmla="*/ 0 w 1794775"/>
                <a:gd name="csY3" fmla="*/ 553551 h 10881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794775" h="1088113">
                  <a:moveTo>
                    <a:pt x="865787" y="0"/>
                  </a:moveTo>
                  <a:lnTo>
                    <a:pt x="1794775" y="534562"/>
                  </a:lnTo>
                  <a:lnTo>
                    <a:pt x="928987" y="1088113"/>
                  </a:lnTo>
                  <a:lnTo>
                    <a:pt x="0" y="553551"/>
                  </a:ln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A85F17F-5FB1-468A-862E-AE3DB1387FA5}"/>
              </a:ext>
            </a:extLst>
          </p:cNvPr>
          <p:cNvGrpSpPr/>
          <p:nvPr/>
        </p:nvGrpSpPr>
        <p:grpSpPr>
          <a:xfrm>
            <a:off x="7260845" y="3869982"/>
            <a:ext cx="1801946" cy="1507592"/>
            <a:chOff x="1063278" y="3869982"/>
            <a:chExt cx="1801946" cy="1507592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6AB860E-E64B-2B0F-0BFC-5B3CB6007EF9}"/>
                </a:ext>
              </a:extLst>
            </p:cNvPr>
            <p:cNvSpPr/>
            <p:nvPr/>
          </p:nvSpPr>
          <p:spPr>
            <a:xfrm>
              <a:off x="1915064" y="4382219"/>
              <a:ext cx="950160" cy="995355"/>
            </a:xfrm>
            <a:custGeom>
              <a:avLst/>
              <a:gdLst>
                <a:gd name="csX0" fmla="*/ 858328 w 948003"/>
                <a:gd name="csY0" fmla="*/ 0 h 995355"/>
                <a:gd name="csX1" fmla="*/ 908727 w 948003"/>
                <a:gd name="csY1" fmla="*/ 47434 h 995355"/>
                <a:gd name="csX2" fmla="*/ 948003 w 948003"/>
                <a:gd name="csY2" fmla="*/ 22325 h 995355"/>
                <a:gd name="csX3" fmla="*/ 940830 w 948003"/>
                <a:gd name="csY3" fmla="*/ 441812 h 995355"/>
                <a:gd name="csX4" fmla="*/ 75043 w 948003"/>
                <a:gd name="csY4" fmla="*/ 995355 h 995355"/>
                <a:gd name="csX5" fmla="*/ 70895 w 948003"/>
                <a:gd name="csY5" fmla="*/ 931462 h 995355"/>
                <a:gd name="csX6" fmla="*/ 23722 w 948003"/>
                <a:gd name="csY6" fmla="*/ 918713 h 995355"/>
                <a:gd name="csX7" fmla="*/ 0 w 948003"/>
                <a:gd name="csY7" fmla="*/ 472296 h 995355"/>
                <a:gd name="csX0" fmla="*/ 858328 w 948003"/>
                <a:gd name="csY0" fmla="*/ 0 h 995355"/>
                <a:gd name="csX1" fmla="*/ 948003 w 948003"/>
                <a:gd name="csY1" fmla="*/ 22325 h 995355"/>
                <a:gd name="csX2" fmla="*/ 940830 w 948003"/>
                <a:gd name="csY2" fmla="*/ 441812 h 995355"/>
                <a:gd name="csX3" fmla="*/ 75043 w 948003"/>
                <a:gd name="csY3" fmla="*/ 995355 h 995355"/>
                <a:gd name="csX4" fmla="*/ 70895 w 948003"/>
                <a:gd name="csY4" fmla="*/ 931462 h 995355"/>
                <a:gd name="csX5" fmla="*/ 23722 w 948003"/>
                <a:gd name="csY5" fmla="*/ 918713 h 995355"/>
                <a:gd name="csX6" fmla="*/ 0 w 948003"/>
                <a:gd name="csY6" fmla="*/ 472296 h 995355"/>
                <a:gd name="csX7" fmla="*/ 858328 w 948003"/>
                <a:gd name="csY7" fmla="*/ 0 h 995355"/>
                <a:gd name="csX0" fmla="*/ 858328 w 948003"/>
                <a:gd name="csY0" fmla="*/ 0 h 995355"/>
                <a:gd name="csX1" fmla="*/ 948003 w 948003"/>
                <a:gd name="csY1" fmla="*/ 22325 h 995355"/>
                <a:gd name="csX2" fmla="*/ 940830 w 948003"/>
                <a:gd name="csY2" fmla="*/ 441812 h 995355"/>
                <a:gd name="csX3" fmla="*/ 75043 w 948003"/>
                <a:gd name="csY3" fmla="*/ 995355 h 995355"/>
                <a:gd name="csX4" fmla="*/ 23722 w 948003"/>
                <a:gd name="csY4" fmla="*/ 918713 h 995355"/>
                <a:gd name="csX5" fmla="*/ 0 w 948003"/>
                <a:gd name="csY5" fmla="*/ 472296 h 995355"/>
                <a:gd name="csX6" fmla="*/ 858328 w 948003"/>
                <a:gd name="csY6" fmla="*/ 0 h 995355"/>
                <a:gd name="csX0" fmla="*/ 860485 w 950160"/>
                <a:gd name="csY0" fmla="*/ 0 h 995355"/>
                <a:gd name="csX1" fmla="*/ 950160 w 950160"/>
                <a:gd name="csY1" fmla="*/ 22325 h 995355"/>
                <a:gd name="csX2" fmla="*/ 942987 w 950160"/>
                <a:gd name="csY2" fmla="*/ 441812 h 995355"/>
                <a:gd name="csX3" fmla="*/ 77200 w 950160"/>
                <a:gd name="csY3" fmla="*/ 995355 h 995355"/>
                <a:gd name="csX4" fmla="*/ 0 w 950160"/>
                <a:gd name="csY4" fmla="*/ 925183 h 995355"/>
                <a:gd name="csX5" fmla="*/ 2157 w 950160"/>
                <a:gd name="csY5" fmla="*/ 472296 h 995355"/>
                <a:gd name="csX6" fmla="*/ 860485 w 950160"/>
                <a:gd name="csY6" fmla="*/ 0 h 9953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50160" h="995355">
                  <a:moveTo>
                    <a:pt x="860485" y="0"/>
                  </a:moveTo>
                  <a:lnTo>
                    <a:pt x="950160" y="22325"/>
                  </a:lnTo>
                  <a:lnTo>
                    <a:pt x="942987" y="441812"/>
                  </a:lnTo>
                  <a:lnTo>
                    <a:pt x="77200" y="995355"/>
                  </a:lnTo>
                  <a:lnTo>
                    <a:pt x="0" y="925183"/>
                  </a:lnTo>
                  <a:lnTo>
                    <a:pt x="2157" y="472296"/>
                  </a:lnTo>
                  <a:lnTo>
                    <a:pt x="86048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19D0B39-FA99-B72B-AE1F-EA9D3825B77C}"/>
                </a:ext>
              </a:extLst>
            </p:cNvPr>
            <p:cNvSpPr/>
            <p:nvPr/>
          </p:nvSpPr>
          <p:spPr>
            <a:xfrm>
              <a:off x="1063278" y="4422474"/>
              <a:ext cx="936057" cy="955100"/>
            </a:xfrm>
            <a:custGeom>
              <a:avLst/>
              <a:gdLst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06738 w 936057"/>
                <a:gd name="csY2" fmla="*/ 518743 h 955100"/>
                <a:gd name="csX3" fmla="*/ 936057 w 936057"/>
                <a:gd name="csY3" fmla="*/ 535613 h 955100"/>
                <a:gd name="csX4" fmla="*/ 928987 w 936057"/>
                <a:gd name="csY4" fmla="*/ 955100 h 955100"/>
                <a:gd name="csX5" fmla="*/ 0 w 936057"/>
                <a:gd name="csY5" fmla="*/ 420538 h 955100"/>
                <a:gd name="csX6" fmla="*/ 7070 w 936057"/>
                <a:gd name="csY6" fmla="*/ 1051 h 955100"/>
                <a:gd name="csX7" fmla="*/ 58499 w 936057"/>
                <a:gd name="csY7" fmla="*/ 30645 h 955100"/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36057 w 936057"/>
                <a:gd name="csY2" fmla="*/ 535613 h 955100"/>
                <a:gd name="csX3" fmla="*/ 928987 w 936057"/>
                <a:gd name="csY3" fmla="*/ 955100 h 955100"/>
                <a:gd name="csX4" fmla="*/ 0 w 936057"/>
                <a:gd name="csY4" fmla="*/ 420538 h 955100"/>
                <a:gd name="csX5" fmla="*/ 7070 w 936057"/>
                <a:gd name="csY5" fmla="*/ 1051 h 955100"/>
                <a:gd name="csX6" fmla="*/ 58499 w 936057"/>
                <a:gd name="csY6" fmla="*/ 30645 h 955100"/>
                <a:gd name="csX7" fmla="*/ 63907 w 936057"/>
                <a:gd name="csY7" fmla="*/ 0 h 955100"/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36057 w 936057"/>
                <a:gd name="csY2" fmla="*/ 535613 h 955100"/>
                <a:gd name="csX3" fmla="*/ 928987 w 936057"/>
                <a:gd name="csY3" fmla="*/ 955100 h 955100"/>
                <a:gd name="csX4" fmla="*/ 0 w 936057"/>
                <a:gd name="csY4" fmla="*/ 420538 h 955100"/>
                <a:gd name="csX5" fmla="*/ 7070 w 936057"/>
                <a:gd name="csY5" fmla="*/ 1051 h 955100"/>
                <a:gd name="csX6" fmla="*/ 63907 w 936057"/>
                <a:gd name="csY6" fmla="*/ 0 h 9551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36057" h="955100">
                  <a:moveTo>
                    <a:pt x="63907" y="0"/>
                  </a:moveTo>
                  <a:lnTo>
                    <a:pt x="920797" y="442823"/>
                  </a:lnTo>
                  <a:lnTo>
                    <a:pt x="936057" y="535613"/>
                  </a:lnTo>
                  <a:lnTo>
                    <a:pt x="928987" y="955100"/>
                  </a:lnTo>
                  <a:lnTo>
                    <a:pt x="0" y="420538"/>
                  </a:lnTo>
                  <a:lnTo>
                    <a:pt x="7070" y="1051"/>
                  </a:lnTo>
                  <a:lnTo>
                    <a:pt x="63907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C58CE85-248B-9AA4-AC43-49C1DFE589E3}"/>
                </a:ext>
              </a:extLst>
            </p:cNvPr>
            <p:cNvSpPr/>
            <p:nvPr/>
          </p:nvSpPr>
          <p:spPr>
            <a:xfrm>
              <a:off x="1070348" y="3869982"/>
              <a:ext cx="1794775" cy="1088113"/>
            </a:xfrm>
            <a:custGeom>
              <a:avLst/>
              <a:gdLst>
                <a:gd name="csX0" fmla="*/ 865787 w 1794775"/>
                <a:gd name="csY0" fmla="*/ 0 h 1088113"/>
                <a:gd name="csX1" fmla="*/ 1794775 w 1794775"/>
                <a:gd name="csY1" fmla="*/ 534562 h 1088113"/>
                <a:gd name="csX2" fmla="*/ 928987 w 1794775"/>
                <a:gd name="csY2" fmla="*/ 1088113 h 1088113"/>
                <a:gd name="csX3" fmla="*/ 0 w 1794775"/>
                <a:gd name="csY3" fmla="*/ 553551 h 10881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794775" h="1088113">
                  <a:moveTo>
                    <a:pt x="865787" y="0"/>
                  </a:moveTo>
                  <a:lnTo>
                    <a:pt x="1794775" y="534562"/>
                  </a:lnTo>
                  <a:lnTo>
                    <a:pt x="928987" y="1088113"/>
                  </a:lnTo>
                  <a:lnTo>
                    <a:pt x="0" y="553551"/>
                  </a:lnTo>
                  <a:close/>
                </a:path>
              </a:pathLst>
            </a:custGeom>
            <a:solidFill>
              <a:schemeClr val="accent1"/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</p:grpSp>
      <p:sp>
        <p:nvSpPr>
          <p:cNvPr id="18" name="Forme libre 26">
            <a:extLst>
              <a:ext uri="{FF2B5EF4-FFF2-40B4-BE49-F238E27FC236}">
                <a16:creationId xmlns:a16="http://schemas.microsoft.com/office/drawing/2014/main" id="{15B4F9F7-9A7E-8A91-B3D6-A10FB82ABD1C}"/>
              </a:ext>
            </a:extLst>
          </p:cNvPr>
          <p:cNvSpPr/>
          <p:nvPr/>
        </p:nvSpPr>
        <p:spPr>
          <a:xfrm>
            <a:off x="3684725" y="4192025"/>
            <a:ext cx="811843" cy="488649"/>
          </a:xfrm>
          <a:custGeom>
            <a:avLst/>
            <a:gdLst>
              <a:gd name="csX0" fmla="*/ 10987 w 110691"/>
              <a:gd name="csY0" fmla="*/ 7792 h 66625"/>
              <a:gd name="csX1" fmla="*/ 57135 w 110691"/>
              <a:gd name="csY1" fmla="*/ 5476 h 66625"/>
              <a:gd name="csX2" fmla="*/ 65651 w 110691"/>
              <a:gd name="csY2" fmla="*/ 31032 h 66625"/>
              <a:gd name="csX3" fmla="*/ 66514 w 110691"/>
              <a:gd name="csY3" fmla="*/ 47412 h 66625"/>
              <a:gd name="csX4" fmla="*/ 99140 w 110691"/>
              <a:gd name="csY4" fmla="*/ 26545 h 66625"/>
              <a:gd name="csX5" fmla="*/ 110691 w 110691"/>
              <a:gd name="csY5" fmla="*/ 35461 h 66625"/>
              <a:gd name="csX6" fmla="*/ 61954 w 110691"/>
              <a:gd name="csY6" fmla="*/ 66626 h 66625"/>
              <a:gd name="csX7" fmla="*/ 60919 w 110691"/>
              <a:gd name="csY7" fmla="*/ 66036 h 66625"/>
              <a:gd name="csX8" fmla="*/ 46231 w 110691"/>
              <a:gd name="csY8" fmla="*/ 32916 h 66625"/>
              <a:gd name="csX9" fmla="*/ 42174 w 110691"/>
              <a:gd name="csY9" fmla="*/ 15198 h 66625"/>
              <a:gd name="csX10" fmla="*/ 23473 w 110691"/>
              <a:gd name="csY10" fmla="*/ 14997 h 66625"/>
              <a:gd name="csX11" fmla="*/ 24207 w 110691"/>
              <a:gd name="csY11" fmla="*/ 27739 h 66625"/>
              <a:gd name="csX12" fmla="*/ 9750 w 110691"/>
              <a:gd name="csY12" fmla="*/ 36986 h 66625"/>
              <a:gd name="csX13" fmla="*/ 10972 w 110691"/>
              <a:gd name="csY13" fmla="*/ 7806 h 666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10691" h="66625">
                <a:moveTo>
                  <a:pt x="10987" y="7792"/>
                </a:moveTo>
                <a:cubicBezTo>
                  <a:pt x="28681" y="-3526"/>
                  <a:pt x="46058" y="-895"/>
                  <a:pt x="57135" y="5476"/>
                </a:cubicBezTo>
                <a:cubicBezTo>
                  <a:pt x="67910" y="11675"/>
                  <a:pt x="68787" y="17427"/>
                  <a:pt x="65651" y="31032"/>
                </a:cubicBezTo>
                <a:cubicBezTo>
                  <a:pt x="63551" y="40150"/>
                  <a:pt x="64356" y="44752"/>
                  <a:pt x="66514" y="47412"/>
                </a:cubicBezTo>
                <a:lnTo>
                  <a:pt x="99140" y="26545"/>
                </a:lnTo>
                <a:lnTo>
                  <a:pt x="110691" y="35461"/>
                </a:lnTo>
                <a:lnTo>
                  <a:pt x="61954" y="66626"/>
                </a:lnTo>
                <a:lnTo>
                  <a:pt x="60919" y="66036"/>
                </a:lnTo>
                <a:cubicBezTo>
                  <a:pt x="48043" y="58630"/>
                  <a:pt x="42980" y="49167"/>
                  <a:pt x="46231" y="32916"/>
                </a:cubicBezTo>
                <a:cubicBezTo>
                  <a:pt x="48331" y="22317"/>
                  <a:pt x="48633" y="18908"/>
                  <a:pt x="42174" y="15198"/>
                </a:cubicBezTo>
                <a:cubicBezTo>
                  <a:pt x="35773" y="11516"/>
                  <a:pt x="29271" y="11286"/>
                  <a:pt x="23473" y="14997"/>
                </a:cubicBezTo>
                <a:cubicBezTo>
                  <a:pt x="16727" y="19311"/>
                  <a:pt x="18726" y="23424"/>
                  <a:pt x="24207" y="27739"/>
                </a:cubicBezTo>
                <a:lnTo>
                  <a:pt x="9750" y="36986"/>
                </a:lnTo>
                <a:cubicBezTo>
                  <a:pt x="-2018" y="29019"/>
                  <a:pt x="-4866" y="17930"/>
                  <a:pt x="10972" y="7806"/>
                </a:cubicBez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3" name="Forme libre 21">
            <a:extLst>
              <a:ext uri="{FF2B5EF4-FFF2-40B4-BE49-F238E27FC236}">
                <a16:creationId xmlns:a16="http://schemas.microsoft.com/office/drawing/2014/main" id="{885656F9-6CE7-9FFB-CC31-C0CEBB1C8B04}"/>
              </a:ext>
            </a:extLst>
          </p:cNvPr>
          <p:cNvSpPr/>
          <p:nvPr/>
        </p:nvSpPr>
        <p:spPr>
          <a:xfrm>
            <a:off x="5735085" y="4196954"/>
            <a:ext cx="738170" cy="440763"/>
          </a:xfrm>
          <a:custGeom>
            <a:avLst/>
            <a:gdLst>
              <a:gd name="csX0" fmla="*/ 11412 w 100646"/>
              <a:gd name="csY0" fmla="*/ 7681 h 60096"/>
              <a:gd name="csX1" fmla="*/ 54568 w 100646"/>
              <a:gd name="csY1" fmla="*/ 4517 h 60096"/>
              <a:gd name="csX2" fmla="*/ 61055 w 100646"/>
              <a:gd name="csY2" fmla="*/ 18611 h 60096"/>
              <a:gd name="csX3" fmla="*/ 61372 w 100646"/>
              <a:gd name="csY3" fmla="*/ 18798 h 60096"/>
              <a:gd name="csX4" fmla="*/ 90416 w 100646"/>
              <a:gd name="csY4" fmla="*/ 21890 h 60096"/>
              <a:gd name="csX5" fmla="*/ 87913 w 100646"/>
              <a:gd name="csY5" fmla="*/ 51846 h 60096"/>
              <a:gd name="csX6" fmla="*/ 40743 w 100646"/>
              <a:gd name="csY6" fmla="*/ 55600 h 60096"/>
              <a:gd name="csX7" fmla="*/ 55316 w 100646"/>
              <a:gd name="csY7" fmla="*/ 46281 h 60096"/>
              <a:gd name="csX8" fmla="*/ 76031 w 100646"/>
              <a:gd name="csY8" fmla="*/ 44483 h 60096"/>
              <a:gd name="csX9" fmla="*/ 75081 w 100646"/>
              <a:gd name="csY9" fmla="*/ 31367 h 60096"/>
              <a:gd name="csX10" fmla="*/ 52812 w 100646"/>
              <a:gd name="csY10" fmla="*/ 32273 h 60096"/>
              <a:gd name="csX11" fmla="*/ 46612 w 100646"/>
              <a:gd name="csY11" fmla="*/ 36242 h 60096"/>
              <a:gd name="csX12" fmla="*/ 34227 w 100646"/>
              <a:gd name="csY12" fmla="*/ 29109 h 60096"/>
              <a:gd name="csX13" fmla="*/ 39679 w 100646"/>
              <a:gd name="csY13" fmla="*/ 25615 h 60096"/>
              <a:gd name="csX14" fmla="*/ 40700 w 100646"/>
              <a:gd name="csY14" fmla="*/ 14469 h 60096"/>
              <a:gd name="csX15" fmla="*/ 23452 w 100646"/>
              <a:gd name="csY15" fmla="*/ 15174 h 60096"/>
              <a:gd name="csX16" fmla="*/ 21870 w 100646"/>
              <a:gd name="csY16" fmla="*/ 25701 h 60096"/>
              <a:gd name="csX17" fmla="*/ 7600 w 100646"/>
              <a:gd name="csY17" fmla="*/ 34819 h 60096"/>
              <a:gd name="csX18" fmla="*/ 11426 w 100646"/>
              <a:gd name="csY18" fmla="*/ 7667 h 600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00646" h="60096">
                <a:moveTo>
                  <a:pt x="11412" y="7681"/>
                </a:moveTo>
                <a:cubicBezTo>
                  <a:pt x="27365" y="-2516"/>
                  <a:pt x="44138" y="-1480"/>
                  <a:pt x="54568" y="4517"/>
                </a:cubicBezTo>
                <a:cubicBezTo>
                  <a:pt x="63472" y="9637"/>
                  <a:pt x="62955" y="15116"/>
                  <a:pt x="61055" y="18611"/>
                </a:cubicBezTo>
                <a:lnTo>
                  <a:pt x="61372" y="18798"/>
                </a:lnTo>
                <a:cubicBezTo>
                  <a:pt x="67615" y="16957"/>
                  <a:pt x="78936" y="15289"/>
                  <a:pt x="90416" y="21890"/>
                </a:cubicBezTo>
                <a:cubicBezTo>
                  <a:pt x="101104" y="28031"/>
                  <a:pt x="107707" y="39176"/>
                  <a:pt x="87913" y="51846"/>
                </a:cubicBezTo>
                <a:cubicBezTo>
                  <a:pt x="69457" y="63653"/>
                  <a:pt x="51230" y="60777"/>
                  <a:pt x="40743" y="55600"/>
                </a:cubicBezTo>
                <a:lnTo>
                  <a:pt x="55316" y="46281"/>
                </a:lnTo>
                <a:cubicBezTo>
                  <a:pt x="61314" y="48596"/>
                  <a:pt x="68924" y="49028"/>
                  <a:pt x="76031" y="44483"/>
                </a:cubicBezTo>
                <a:cubicBezTo>
                  <a:pt x="82979" y="40039"/>
                  <a:pt x="81598" y="35106"/>
                  <a:pt x="75081" y="31367"/>
                </a:cubicBezTo>
                <a:cubicBezTo>
                  <a:pt x="68234" y="27427"/>
                  <a:pt x="60840" y="27139"/>
                  <a:pt x="52812" y="32273"/>
                </a:cubicBezTo>
                <a:lnTo>
                  <a:pt x="46612" y="36242"/>
                </a:lnTo>
                <a:lnTo>
                  <a:pt x="34227" y="29109"/>
                </a:lnTo>
                <a:lnTo>
                  <a:pt x="39679" y="25615"/>
                </a:lnTo>
                <a:cubicBezTo>
                  <a:pt x="46555" y="21214"/>
                  <a:pt x="46886" y="18036"/>
                  <a:pt x="40700" y="14469"/>
                </a:cubicBezTo>
                <a:cubicBezTo>
                  <a:pt x="35622" y="11550"/>
                  <a:pt x="29393" y="11377"/>
                  <a:pt x="23452" y="15174"/>
                </a:cubicBezTo>
                <a:cubicBezTo>
                  <a:pt x="16461" y="19646"/>
                  <a:pt x="18964" y="23112"/>
                  <a:pt x="21870" y="25701"/>
                </a:cubicBezTo>
                <a:lnTo>
                  <a:pt x="7600" y="34819"/>
                </a:lnTo>
                <a:cubicBezTo>
                  <a:pt x="-529" y="28965"/>
                  <a:pt x="-5793" y="18668"/>
                  <a:pt x="11426" y="7667"/>
                </a:cubicBez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6" name="Forme libre 15">
            <a:extLst>
              <a:ext uri="{FF2B5EF4-FFF2-40B4-BE49-F238E27FC236}">
                <a16:creationId xmlns:a16="http://schemas.microsoft.com/office/drawing/2014/main" id="{46672B8F-8A55-05E9-F5DA-4031597CB73C}"/>
              </a:ext>
            </a:extLst>
          </p:cNvPr>
          <p:cNvSpPr/>
          <p:nvPr/>
        </p:nvSpPr>
        <p:spPr>
          <a:xfrm>
            <a:off x="7909403" y="4171753"/>
            <a:ext cx="661944" cy="453232"/>
          </a:xfrm>
          <a:custGeom>
            <a:avLst/>
            <a:gdLst>
              <a:gd name="csX0" fmla="*/ 60649 w 90253"/>
              <a:gd name="csY0" fmla="*/ 25498 h 61796"/>
              <a:gd name="csX1" fmla="*/ 68949 w 90253"/>
              <a:gd name="csY1" fmla="*/ 20191 h 61796"/>
              <a:gd name="csX2" fmla="*/ 80572 w 90253"/>
              <a:gd name="csY2" fmla="*/ 28547 h 61796"/>
              <a:gd name="csX3" fmla="*/ 73638 w 90253"/>
              <a:gd name="csY3" fmla="*/ 32976 h 61796"/>
              <a:gd name="csX4" fmla="*/ 90253 w 90253"/>
              <a:gd name="csY4" fmla="*/ 42540 h 61796"/>
              <a:gd name="csX5" fmla="*/ 76343 w 90253"/>
              <a:gd name="csY5" fmla="*/ 51428 h 61796"/>
              <a:gd name="csX6" fmla="*/ 59728 w 90253"/>
              <a:gd name="csY6" fmla="*/ 41864 h 61796"/>
              <a:gd name="csX7" fmla="*/ 28555 w 90253"/>
              <a:gd name="csY7" fmla="*/ 61797 h 61796"/>
              <a:gd name="csX8" fmla="*/ 14543 w 90253"/>
              <a:gd name="csY8" fmla="*/ 53743 h 61796"/>
              <a:gd name="csX9" fmla="*/ 0 w 90253"/>
              <a:gd name="csY9" fmla="*/ 10441 h 61796"/>
              <a:gd name="csX10" fmla="*/ 16313 w 90253"/>
              <a:gd name="csY10" fmla="*/ 0 h 61796"/>
              <a:gd name="csX11" fmla="*/ 60620 w 90253"/>
              <a:gd name="csY11" fmla="*/ 25498 h 61796"/>
              <a:gd name="csX12" fmla="*/ 33575 w 90253"/>
              <a:gd name="csY12" fmla="*/ 26821 h 61796"/>
              <a:gd name="csX13" fmla="*/ 16759 w 90253"/>
              <a:gd name="csY13" fmla="*/ 16783 h 61796"/>
              <a:gd name="csX14" fmla="*/ 28857 w 90253"/>
              <a:gd name="csY14" fmla="*/ 45848 h 61796"/>
              <a:gd name="csX15" fmla="*/ 46752 w 90253"/>
              <a:gd name="csY15" fmla="*/ 34415 h 61796"/>
              <a:gd name="csX16" fmla="*/ 33590 w 90253"/>
              <a:gd name="csY16" fmla="*/ 26836 h 617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90253" h="61796">
                <a:moveTo>
                  <a:pt x="60649" y="25498"/>
                </a:moveTo>
                <a:lnTo>
                  <a:pt x="68949" y="20191"/>
                </a:lnTo>
                <a:lnTo>
                  <a:pt x="80572" y="28547"/>
                </a:lnTo>
                <a:lnTo>
                  <a:pt x="73638" y="32976"/>
                </a:lnTo>
                <a:lnTo>
                  <a:pt x="90253" y="42540"/>
                </a:lnTo>
                <a:lnTo>
                  <a:pt x="76343" y="51428"/>
                </a:lnTo>
                <a:lnTo>
                  <a:pt x="59728" y="41864"/>
                </a:lnTo>
                <a:lnTo>
                  <a:pt x="28555" y="61797"/>
                </a:lnTo>
                <a:lnTo>
                  <a:pt x="14543" y="53743"/>
                </a:lnTo>
                <a:lnTo>
                  <a:pt x="0" y="10441"/>
                </a:lnTo>
                <a:lnTo>
                  <a:pt x="16313" y="0"/>
                </a:lnTo>
                <a:lnTo>
                  <a:pt x="60620" y="25498"/>
                </a:lnTo>
                <a:close/>
                <a:moveTo>
                  <a:pt x="33575" y="26821"/>
                </a:moveTo>
                <a:cubicBezTo>
                  <a:pt x="25563" y="22205"/>
                  <a:pt x="21118" y="19645"/>
                  <a:pt x="16759" y="16783"/>
                </a:cubicBezTo>
                <a:cubicBezTo>
                  <a:pt x="20211" y="22090"/>
                  <a:pt x="25318" y="35939"/>
                  <a:pt x="28857" y="45848"/>
                </a:cubicBezTo>
                <a:lnTo>
                  <a:pt x="46752" y="34415"/>
                </a:lnTo>
                <a:lnTo>
                  <a:pt x="33590" y="26836"/>
                </a:lnTo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87B90B7-1BD9-8D79-DA7F-94629EAB0A77}"/>
              </a:ext>
            </a:extLst>
          </p:cNvPr>
          <p:cNvGrpSpPr/>
          <p:nvPr/>
        </p:nvGrpSpPr>
        <p:grpSpPr>
          <a:xfrm>
            <a:off x="9326769" y="3869982"/>
            <a:ext cx="1801946" cy="1507592"/>
            <a:chOff x="1063278" y="3869982"/>
            <a:chExt cx="1801946" cy="1507592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3A39F220-157C-2588-39A8-B040EB62172A}"/>
                </a:ext>
              </a:extLst>
            </p:cNvPr>
            <p:cNvSpPr/>
            <p:nvPr/>
          </p:nvSpPr>
          <p:spPr>
            <a:xfrm>
              <a:off x="1915064" y="4382219"/>
              <a:ext cx="950160" cy="995355"/>
            </a:xfrm>
            <a:custGeom>
              <a:avLst/>
              <a:gdLst>
                <a:gd name="csX0" fmla="*/ 858328 w 948003"/>
                <a:gd name="csY0" fmla="*/ 0 h 995355"/>
                <a:gd name="csX1" fmla="*/ 908727 w 948003"/>
                <a:gd name="csY1" fmla="*/ 47434 h 995355"/>
                <a:gd name="csX2" fmla="*/ 948003 w 948003"/>
                <a:gd name="csY2" fmla="*/ 22325 h 995355"/>
                <a:gd name="csX3" fmla="*/ 940830 w 948003"/>
                <a:gd name="csY3" fmla="*/ 441812 h 995355"/>
                <a:gd name="csX4" fmla="*/ 75043 w 948003"/>
                <a:gd name="csY4" fmla="*/ 995355 h 995355"/>
                <a:gd name="csX5" fmla="*/ 70895 w 948003"/>
                <a:gd name="csY5" fmla="*/ 931462 h 995355"/>
                <a:gd name="csX6" fmla="*/ 23722 w 948003"/>
                <a:gd name="csY6" fmla="*/ 918713 h 995355"/>
                <a:gd name="csX7" fmla="*/ 0 w 948003"/>
                <a:gd name="csY7" fmla="*/ 472296 h 995355"/>
                <a:gd name="csX0" fmla="*/ 858328 w 948003"/>
                <a:gd name="csY0" fmla="*/ 0 h 995355"/>
                <a:gd name="csX1" fmla="*/ 948003 w 948003"/>
                <a:gd name="csY1" fmla="*/ 22325 h 995355"/>
                <a:gd name="csX2" fmla="*/ 940830 w 948003"/>
                <a:gd name="csY2" fmla="*/ 441812 h 995355"/>
                <a:gd name="csX3" fmla="*/ 75043 w 948003"/>
                <a:gd name="csY3" fmla="*/ 995355 h 995355"/>
                <a:gd name="csX4" fmla="*/ 70895 w 948003"/>
                <a:gd name="csY4" fmla="*/ 931462 h 995355"/>
                <a:gd name="csX5" fmla="*/ 23722 w 948003"/>
                <a:gd name="csY5" fmla="*/ 918713 h 995355"/>
                <a:gd name="csX6" fmla="*/ 0 w 948003"/>
                <a:gd name="csY6" fmla="*/ 472296 h 995355"/>
                <a:gd name="csX7" fmla="*/ 858328 w 948003"/>
                <a:gd name="csY7" fmla="*/ 0 h 995355"/>
                <a:gd name="csX0" fmla="*/ 858328 w 948003"/>
                <a:gd name="csY0" fmla="*/ 0 h 995355"/>
                <a:gd name="csX1" fmla="*/ 948003 w 948003"/>
                <a:gd name="csY1" fmla="*/ 22325 h 995355"/>
                <a:gd name="csX2" fmla="*/ 940830 w 948003"/>
                <a:gd name="csY2" fmla="*/ 441812 h 995355"/>
                <a:gd name="csX3" fmla="*/ 75043 w 948003"/>
                <a:gd name="csY3" fmla="*/ 995355 h 995355"/>
                <a:gd name="csX4" fmla="*/ 23722 w 948003"/>
                <a:gd name="csY4" fmla="*/ 918713 h 995355"/>
                <a:gd name="csX5" fmla="*/ 0 w 948003"/>
                <a:gd name="csY5" fmla="*/ 472296 h 995355"/>
                <a:gd name="csX6" fmla="*/ 858328 w 948003"/>
                <a:gd name="csY6" fmla="*/ 0 h 995355"/>
                <a:gd name="csX0" fmla="*/ 860485 w 950160"/>
                <a:gd name="csY0" fmla="*/ 0 h 995355"/>
                <a:gd name="csX1" fmla="*/ 950160 w 950160"/>
                <a:gd name="csY1" fmla="*/ 22325 h 995355"/>
                <a:gd name="csX2" fmla="*/ 942987 w 950160"/>
                <a:gd name="csY2" fmla="*/ 441812 h 995355"/>
                <a:gd name="csX3" fmla="*/ 77200 w 950160"/>
                <a:gd name="csY3" fmla="*/ 995355 h 995355"/>
                <a:gd name="csX4" fmla="*/ 0 w 950160"/>
                <a:gd name="csY4" fmla="*/ 925183 h 995355"/>
                <a:gd name="csX5" fmla="*/ 2157 w 950160"/>
                <a:gd name="csY5" fmla="*/ 472296 h 995355"/>
                <a:gd name="csX6" fmla="*/ 860485 w 950160"/>
                <a:gd name="csY6" fmla="*/ 0 h 9953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50160" h="995355">
                  <a:moveTo>
                    <a:pt x="860485" y="0"/>
                  </a:moveTo>
                  <a:lnTo>
                    <a:pt x="950160" y="22325"/>
                  </a:lnTo>
                  <a:lnTo>
                    <a:pt x="942987" y="441812"/>
                  </a:lnTo>
                  <a:lnTo>
                    <a:pt x="77200" y="995355"/>
                  </a:lnTo>
                  <a:lnTo>
                    <a:pt x="0" y="925183"/>
                  </a:lnTo>
                  <a:lnTo>
                    <a:pt x="2157" y="472296"/>
                  </a:lnTo>
                  <a:lnTo>
                    <a:pt x="860485" y="0"/>
                  </a:lnTo>
                  <a:close/>
                </a:path>
              </a:pathLst>
            </a:custGeom>
            <a:solidFill>
              <a:srgbClr val="A79770"/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48DFC200-D941-1E9B-7F06-C4EF4BED23D9}"/>
                </a:ext>
              </a:extLst>
            </p:cNvPr>
            <p:cNvSpPr/>
            <p:nvPr/>
          </p:nvSpPr>
          <p:spPr>
            <a:xfrm>
              <a:off x="1063278" y="4422474"/>
              <a:ext cx="936057" cy="955100"/>
            </a:xfrm>
            <a:custGeom>
              <a:avLst/>
              <a:gdLst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06738 w 936057"/>
                <a:gd name="csY2" fmla="*/ 518743 h 955100"/>
                <a:gd name="csX3" fmla="*/ 936057 w 936057"/>
                <a:gd name="csY3" fmla="*/ 535613 h 955100"/>
                <a:gd name="csX4" fmla="*/ 928987 w 936057"/>
                <a:gd name="csY4" fmla="*/ 955100 h 955100"/>
                <a:gd name="csX5" fmla="*/ 0 w 936057"/>
                <a:gd name="csY5" fmla="*/ 420538 h 955100"/>
                <a:gd name="csX6" fmla="*/ 7070 w 936057"/>
                <a:gd name="csY6" fmla="*/ 1051 h 955100"/>
                <a:gd name="csX7" fmla="*/ 58499 w 936057"/>
                <a:gd name="csY7" fmla="*/ 30645 h 955100"/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36057 w 936057"/>
                <a:gd name="csY2" fmla="*/ 535613 h 955100"/>
                <a:gd name="csX3" fmla="*/ 928987 w 936057"/>
                <a:gd name="csY3" fmla="*/ 955100 h 955100"/>
                <a:gd name="csX4" fmla="*/ 0 w 936057"/>
                <a:gd name="csY4" fmla="*/ 420538 h 955100"/>
                <a:gd name="csX5" fmla="*/ 7070 w 936057"/>
                <a:gd name="csY5" fmla="*/ 1051 h 955100"/>
                <a:gd name="csX6" fmla="*/ 58499 w 936057"/>
                <a:gd name="csY6" fmla="*/ 30645 h 955100"/>
                <a:gd name="csX7" fmla="*/ 63907 w 936057"/>
                <a:gd name="csY7" fmla="*/ 0 h 955100"/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36057 w 936057"/>
                <a:gd name="csY2" fmla="*/ 535613 h 955100"/>
                <a:gd name="csX3" fmla="*/ 928987 w 936057"/>
                <a:gd name="csY3" fmla="*/ 955100 h 955100"/>
                <a:gd name="csX4" fmla="*/ 0 w 936057"/>
                <a:gd name="csY4" fmla="*/ 420538 h 955100"/>
                <a:gd name="csX5" fmla="*/ 7070 w 936057"/>
                <a:gd name="csY5" fmla="*/ 1051 h 955100"/>
                <a:gd name="csX6" fmla="*/ 63907 w 936057"/>
                <a:gd name="csY6" fmla="*/ 0 h 9551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36057" h="955100">
                  <a:moveTo>
                    <a:pt x="63907" y="0"/>
                  </a:moveTo>
                  <a:lnTo>
                    <a:pt x="920797" y="442823"/>
                  </a:lnTo>
                  <a:lnTo>
                    <a:pt x="936057" y="535613"/>
                  </a:lnTo>
                  <a:lnTo>
                    <a:pt x="928987" y="955100"/>
                  </a:lnTo>
                  <a:lnTo>
                    <a:pt x="0" y="420538"/>
                  </a:lnTo>
                  <a:lnTo>
                    <a:pt x="7070" y="1051"/>
                  </a:lnTo>
                  <a:lnTo>
                    <a:pt x="63907" y="0"/>
                  </a:lnTo>
                  <a:close/>
                </a:path>
              </a:pathLst>
            </a:custGeom>
            <a:solidFill>
              <a:srgbClr val="867959"/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BD142B68-009B-18F1-3C1B-D8B0FA929A0D}"/>
                </a:ext>
              </a:extLst>
            </p:cNvPr>
            <p:cNvSpPr/>
            <p:nvPr/>
          </p:nvSpPr>
          <p:spPr>
            <a:xfrm>
              <a:off x="1070348" y="3869982"/>
              <a:ext cx="1794775" cy="1088113"/>
            </a:xfrm>
            <a:custGeom>
              <a:avLst/>
              <a:gdLst>
                <a:gd name="csX0" fmla="*/ 865787 w 1794775"/>
                <a:gd name="csY0" fmla="*/ 0 h 1088113"/>
                <a:gd name="csX1" fmla="*/ 1794775 w 1794775"/>
                <a:gd name="csY1" fmla="*/ 534562 h 1088113"/>
                <a:gd name="csX2" fmla="*/ 928987 w 1794775"/>
                <a:gd name="csY2" fmla="*/ 1088113 h 1088113"/>
                <a:gd name="csX3" fmla="*/ 0 w 1794775"/>
                <a:gd name="csY3" fmla="*/ 553551 h 10881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794775" h="1088113">
                  <a:moveTo>
                    <a:pt x="865787" y="0"/>
                  </a:moveTo>
                  <a:lnTo>
                    <a:pt x="1794775" y="534562"/>
                  </a:lnTo>
                  <a:lnTo>
                    <a:pt x="928987" y="1088113"/>
                  </a:lnTo>
                  <a:lnTo>
                    <a:pt x="0" y="553551"/>
                  </a:lnTo>
                  <a:close/>
                </a:path>
              </a:pathLst>
            </a:custGeom>
            <a:solidFill>
              <a:srgbClr val="D0BA94"/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</p:grpSp>
      <p:sp>
        <p:nvSpPr>
          <p:cNvPr id="47" name="Forme libre 9">
            <a:extLst>
              <a:ext uri="{FF2B5EF4-FFF2-40B4-BE49-F238E27FC236}">
                <a16:creationId xmlns:a16="http://schemas.microsoft.com/office/drawing/2014/main" id="{E4C9F30E-3498-88C6-B89C-5AAB35AD80C3}"/>
              </a:ext>
            </a:extLst>
          </p:cNvPr>
          <p:cNvSpPr/>
          <p:nvPr/>
        </p:nvSpPr>
        <p:spPr>
          <a:xfrm>
            <a:off x="9821284" y="4144015"/>
            <a:ext cx="769377" cy="489793"/>
          </a:xfrm>
          <a:custGeom>
            <a:avLst/>
            <a:gdLst>
              <a:gd name="csX0" fmla="*/ 41977 w 104901"/>
              <a:gd name="csY0" fmla="*/ 0 h 66781"/>
              <a:gd name="csX1" fmla="*/ 52981 w 104901"/>
              <a:gd name="csY1" fmla="*/ 8902 h 66781"/>
              <a:gd name="csX2" fmla="*/ 25376 w 104901"/>
              <a:gd name="csY2" fmla="*/ 26548 h 66781"/>
              <a:gd name="csX3" fmla="*/ 37344 w 104901"/>
              <a:gd name="csY3" fmla="*/ 35982 h 66781"/>
              <a:gd name="csX4" fmla="*/ 45803 w 104901"/>
              <a:gd name="csY4" fmla="*/ 25786 h 66781"/>
              <a:gd name="csX5" fmla="*/ 91649 w 104901"/>
              <a:gd name="csY5" fmla="*/ 26361 h 66781"/>
              <a:gd name="csX6" fmla="*/ 93174 w 104901"/>
              <a:gd name="csY6" fmla="*/ 58705 h 66781"/>
              <a:gd name="csX7" fmla="*/ 47299 w 104901"/>
              <a:gd name="csY7" fmla="*/ 62875 h 66781"/>
              <a:gd name="csX8" fmla="*/ 62245 w 104901"/>
              <a:gd name="csY8" fmla="*/ 53312 h 66781"/>
              <a:gd name="csX9" fmla="*/ 81177 w 104901"/>
              <a:gd name="csY9" fmla="*/ 51413 h 66781"/>
              <a:gd name="csX10" fmla="*/ 77911 w 104901"/>
              <a:gd name="csY10" fmla="*/ 36759 h 66781"/>
              <a:gd name="csX11" fmla="*/ 54161 w 104901"/>
              <a:gd name="csY11" fmla="*/ 35910 h 66781"/>
              <a:gd name="csX12" fmla="*/ 50968 w 104901"/>
              <a:gd name="csY12" fmla="*/ 46912 h 66781"/>
              <a:gd name="csX13" fmla="*/ 35561 w 104901"/>
              <a:gd name="csY13" fmla="*/ 54491 h 66781"/>
              <a:gd name="csX14" fmla="*/ 0 w 104901"/>
              <a:gd name="csY14" fmla="*/ 26836 h 66781"/>
              <a:gd name="csX15" fmla="*/ 41977 w 104901"/>
              <a:gd name="csY15" fmla="*/ 0 h 66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04901" h="66781">
                <a:moveTo>
                  <a:pt x="41977" y="0"/>
                </a:moveTo>
                <a:lnTo>
                  <a:pt x="52981" y="8902"/>
                </a:lnTo>
                <a:lnTo>
                  <a:pt x="25376" y="26548"/>
                </a:lnTo>
                <a:cubicBezTo>
                  <a:pt x="28857" y="29108"/>
                  <a:pt x="34798" y="33954"/>
                  <a:pt x="37344" y="35982"/>
                </a:cubicBezTo>
                <a:cubicBezTo>
                  <a:pt x="37632" y="33005"/>
                  <a:pt x="39905" y="29568"/>
                  <a:pt x="45803" y="25786"/>
                </a:cubicBezTo>
                <a:cubicBezTo>
                  <a:pt x="59397" y="17099"/>
                  <a:pt x="77580" y="18264"/>
                  <a:pt x="91649" y="26361"/>
                </a:cubicBezTo>
                <a:cubicBezTo>
                  <a:pt x="105934" y="34587"/>
                  <a:pt x="111788" y="46797"/>
                  <a:pt x="93174" y="58705"/>
                </a:cubicBezTo>
                <a:cubicBezTo>
                  <a:pt x="79551" y="67420"/>
                  <a:pt x="62044" y="69505"/>
                  <a:pt x="47299" y="62875"/>
                </a:cubicBezTo>
                <a:lnTo>
                  <a:pt x="62245" y="53312"/>
                </a:lnTo>
                <a:cubicBezTo>
                  <a:pt x="68661" y="55397"/>
                  <a:pt x="75279" y="55181"/>
                  <a:pt x="81177" y="51413"/>
                </a:cubicBezTo>
                <a:cubicBezTo>
                  <a:pt x="88283" y="46869"/>
                  <a:pt x="86068" y="41447"/>
                  <a:pt x="77911" y="36759"/>
                </a:cubicBezTo>
                <a:cubicBezTo>
                  <a:pt x="70186" y="32315"/>
                  <a:pt x="62073" y="30848"/>
                  <a:pt x="54161" y="35910"/>
                </a:cubicBezTo>
                <a:cubicBezTo>
                  <a:pt x="47760" y="40009"/>
                  <a:pt x="48148" y="43389"/>
                  <a:pt x="50968" y="46912"/>
                </a:cubicBezTo>
                <a:lnTo>
                  <a:pt x="35561" y="54491"/>
                </a:lnTo>
                <a:cubicBezTo>
                  <a:pt x="28009" y="47919"/>
                  <a:pt x="9020" y="33394"/>
                  <a:pt x="0" y="26836"/>
                </a:cubicBezTo>
                <a:lnTo>
                  <a:pt x="41977" y="0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6AFEA-ED59-F915-A75E-03A6AEBA6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424FD5C-C736-E42E-0D2A-1AA3DA307DED}"/>
              </a:ext>
            </a:extLst>
          </p:cNvPr>
          <p:cNvSpPr/>
          <p:nvPr/>
        </p:nvSpPr>
        <p:spPr>
          <a:xfrm>
            <a:off x="1063278" y="1726674"/>
            <a:ext cx="1801947" cy="270698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1"/>
          </a:gra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4CE8DB-9D91-B1EB-5E27-CBFE6CE63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Isometric 5-Step Process – Slide Template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D3D934-2F80-7D49-9429-D91F889DA1B4}"/>
              </a:ext>
            </a:extLst>
          </p:cNvPr>
          <p:cNvSpPr/>
          <p:nvPr/>
        </p:nvSpPr>
        <p:spPr>
          <a:xfrm>
            <a:off x="3130896" y="1726674"/>
            <a:ext cx="1801947" cy="270698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B5018F-8D08-3D34-FBA0-9B6461A7BA01}"/>
              </a:ext>
            </a:extLst>
          </p:cNvPr>
          <p:cNvSpPr/>
          <p:nvPr/>
        </p:nvSpPr>
        <p:spPr>
          <a:xfrm>
            <a:off x="5193446" y="1726674"/>
            <a:ext cx="1801947" cy="270698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5400000" scaled="1"/>
          </a:gra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E87E3AF-188B-B513-F334-2A4716E85017}"/>
              </a:ext>
            </a:extLst>
          </p:cNvPr>
          <p:cNvSpPr/>
          <p:nvPr/>
        </p:nvSpPr>
        <p:spPr>
          <a:xfrm>
            <a:off x="7260954" y="1726674"/>
            <a:ext cx="1801947" cy="270698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C4CF8AF-D8AB-AC28-2D49-F3D1AFCEBB98}"/>
              </a:ext>
            </a:extLst>
          </p:cNvPr>
          <p:cNvSpPr/>
          <p:nvPr/>
        </p:nvSpPr>
        <p:spPr>
          <a:xfrm>
            <a:off x="9326775" y="1726674"/>
            <a:ext cx="1801947" cy="270698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rgbClr val="E5CE99"/>
              </a:gs>
            </a:gsLst>
            <a:lin ang="5400000" scaled="1"/>
          </a:gra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55" name="Group 44">
            <a:extLst>
              <a:ext uri="{FF2B5EF4-FFF2-40B4-BE49-F238E27FC236}">
                <a16:creationId xmlns:a16="http://schemas.microsoft.com/office/drawing/2014/main" id="{CFEBA19C-B8FE-B0DA-E605-413DA745EA05}"/>
              </a:ext>
            </a:extLst>
          </p:cNvPr>
          <p:cNvGrpSpPr/>
          <p:nvPr/>
        </p:nvGrpSpPr>
        <p:grpSpPr>
          <a:xfrm>
            <a:off x="5387184" y="2466459"/>
            <a:ext cx="1414471" cy="1197820"/>
            <a:chOff x="6128022" y="4480994"/>
            <a:chExt cx="1691640" cy="1197820"/>
          </a:xfrm>
        </p:grpSpPr>
        <p:sp>
          <p:nvSpPr>
            <p:cNvPr id="56" name="TextBox 36">
              <a:extLst>
                <a:ext uri="{FF2B5EF4-FFF2-40B4-BE49-F238E27FC236}">
                  <a16:creationId xmlns:a16="http://schemas.microsoft.com/office/drawing/2014/main" id="{72C4AAD8-F93D-94D7-BB33-E0188FA7CD68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37">
              <a:extLst>
                <a:ext uri="{FF2B5EF4-FFF2-40B4-BE49-F238E27FC236}">
                  <a16:creationId xmlns:a16="http://schemas.microsoft.com/office/drawing/2014/main" id="{92EB00A0-0D97-604E-C815-60CB080D18C3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magna.</a:t>
              </a:r>
            </a:p>
          </p:txBody>
        </p:sp>
      </p:grpSp>
      <p:grpSp>
        <p:nvGrpSpPr>
          <p:cNvPr id="58" name="Group 44">
            <a:extLst>
              <a:ext uri="{FF2B5EF4-FFF2-40B4-BE49-F238E27FC236}">
                <a16:creationId xmlns:a16="http://schemas.microsoft.com/office/drawing/2014/main" id="{9E33C152-1645-5351-61E9-8B70BFB0D0E4}"/>
              </a:ext>
            </a:extLst>
          </p:cNvPr>
          <p:cNvGrpSpPr/>
          <p:nvPr/>
        </p:nvGrpSpPr>
        <p:grpSpPr>
          <a:xfrm>
            <a:off x="7454692" y="2466459"/>
            <a:ext cx="1414471" cy="1197820"/>
            <a:chOff x="6128022" y="4480994"/>
            <a:chExt cx="1691640" cy="1197820"/>
          </a:xfrm>
        </p:grpSpPr>
        <p:sp>
          <p:nvSpPr>
            <p:cNvPr id="60" name="TextBox 36">
              <a:extLst>
                <a:ext uri="{FF2B5EF4-FFF2-40B4-BE49-F238E27FC236}">
                  <a16:creationId xmlns:a16="http://schemas.microsoft.com/office/drawing/2014/main" id="{539A240C-A394-E67B-F308-AC968EDD680A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37">
              <a:extLst>
                <a:ext uri="{FF2B5EF4-FFF2-40B4-BE49-F238E27FC236}">
                  <a16:creationId xmlns:a16="http://schemas.microsoft.com/office/drawing/2014/main" id="{A78AF1F1-2BE1-F542-0229-485BBD0D0ADB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magna.</a:t>
              </a:r>
            </a:p>
          </p:txBody>
        </p:sp>
      </p:grpSp>
      <p:grpSp>
        <p:nvGrpSpPr>
          <p:cNvPr id="62" name="Group 44">
            <a:extLst>
              <a:ext uri="{FF2B5EF4-FFF2-40B4-BE49-F238E27FC236}">
                <a16:creationId xmlns:a16="http://schemas.microsoft.com/office/drawing/2014/main" id="{277AB2BE-ECA8-F99C-2E7D-9A6B97CA9666}"/>
              </a:ext>
            </a:extLst>
          </p:cNvPr>
          <p:cNvGrpSpPr/>
          <p:nvPr/>
        </p:nvGrpSpPr>
        <p:grpSpPr>
          <a:xfrm>
            <a:off x="9505528" y="2466459"/>
            <a:ext cx="1414471" cy="1197820"/>
            <a:chOff x="6128022" y="4480994"/>
            <a:chExt cx="1691640" cy="1197820"/>
          </a:xfrm>
        </p:grpSpPr>
        <p:sp>
          <p:nvSpPr>
            <p:cNvPr id="63" name="TextBox 36">
              <a:extLst>
                <a:ext uri="{FF2B5EF4-FFF2-40B4-BE49-F238E27FC236}">
                  <a16:creationId xmlns:a16="http://schemas.microsoft.com/office/drawing/2014/main" id="{7FB4B3C2-442F-5BB2-02EC-AD7FDF65E0C2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37">
              <a:extLst>
                <a:ext uri="{FF2B5EF4-FFF2-40B4-BE49-F238E27FC236}">
                  <a16:creationId xmlns:a16="http://schemas.microsoft.com/office/drawing/2014/main" id="{BBA6C0B9-658A-8D6D-3DC8-4AF2D6C64910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magna.</a:t>
              </a:r>
            </a:p>
          </p:txBody>
        </p:sp>
      </p:grpSp>
      <p:grpSp>
        <p:nvGrpSpPr>
          <p:cNvPr id="65" name="Group 44">
            <a:extLst>
              <a:ext uri="{FF2B5EF4-FFF2-40B4-BE49-F238E27FC236}">
                <a16:creationId xmlns:a16="http://schemas.microsoft.com/office/drawing/2014/main" id="{3EF2E27A-BDDF-6848-9682-AE63BB302C22}"/>
              </a:ext>
            </a:extLst>
          </p:cNvPr>
          <p:cNvGrpSpPr/>
          <p:nvPr/>
        </p:nvGrpSpPr>
        <p:grpSpPr>
          <a:xfrm>
            <a:off x="3324634" y="2466459"/>
            <a:ext cx="1414471" cy="1197820"/>
            <a:chOff x="6128022" y="4480994"/>
            <a:chExt cx="1691640" cy="1197820"/>
          </a:xfrm>
        </p:grpSpPr>
        <p:sp>
          <p:nvSpPr>
            <p:cNvPr id="66" name="TextBox 36">
              <a:extLst>
                <a:ext uri="{FF2B5EF4-FFF2-40B4-BE49-F238E27FC236}">
                  <a16:creationId xmlns:a16="http://schemas.microsoft.com/office/drawing/2014/main" id="{C8686C74-52D4-76F8-C5C4-36D77842E899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37">
              <a:extLst>
                <a:ext uri="{FF2B5EF4-FFF2-40B4-BE49-F238E27FC236}">
                  <a16:creationId xmlns:a16="http://schemas.microsoft.com/office/drawing/2014/main" id="{8A8FED25-A564-6389-CC7C-CBDDFDE91266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magna.</a:t>
              </a:r>
            </a:p>
          </p:txBody>
        </p:sp>
      </p:grpSp>
      <p:grpSp>
        <p:nvGrpSpPr>
          <p:cNvPr id="68" name="Group 44">
            <a:extLst>
              <a:ext uri="{FF2B5EF4-FFF2-40B4-BE49-F238E27FC236}">
                <a16:creationId xmlns:a16="http://schemas.microsoft.com/office/drawing/2014/main" id="{D51763B9-9BFD-9B95-7477-8FE025EB0DC2}"/>
              </a:ext>
            </a:extLst>
          </p:cNvPr>
          <p:cNvGrpSpPr/>
          <p:nvPr/>
        </p:nvGrpSpPr>
        <p:grpSpPr>
          <a:xfrm>
            <a:off x="1257016" y="2466459"/>
            <a:ext cx="1414471" cy="1197820"/>
            <a:chOff x="6128022" y="4480994"/>
            <a:chExt cx="1691640" cy="1197820"/>
          </a:xfrm>
        </p:grpSpPr>
        <p:sp>
          <p:nvSpPr>
            <p:cNvPr id="69" name="TextBox 36">
              <a:extLst>
                <a:ext uri="{FF2B5EF4-FFF2-40B4-BE49-F238E27FC236}">
                  <a16:creationId xmlns:a16="http://schemas.microsoft.com/office/drawing/2014/main" id="{5C60A0CE-02E4-4E3E-28E2-CC65F965EBDC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37">
              <a:extLst>
                <a:ext uri="{FF2B5EF4-FFF2-40B4-BE49-F238E27FC236}">
                  <a16:creationId xmlns:a16="http://schemas.microsoft.com/office/drawing/2014/main" id="{E4E89E14-5BCF-65A5-9549-9DAD8151A72A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magna.</a:t>
              </a:r>
            </a:p>
          </p:txBody>
        </p:sp>
      </p:grpSp>
      <p:pic>
        <p:nvPicPr>
          <p:cNvPr id="71" name="Graphic 13" descr="Bullseye with solid fill">
            <a:extLst>
              <a:ext uri="{FF2B5EF4-FFF2-40B4-BE49-F238E27FC236}">
                <a16:creationId xmlns:a16="http://schemas.microsoft.com/office/drawing/2014/main" id="{96CEF0BB-64BE-B756-B0AF-8383867E30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39656" y="1620539"/>
            <a:ext cx="784426" cy="784426"/>
          </a:xfrm>
          <a:prstGeom prst="rect">
            <a:avLst/>
          </a:prstGeom>
        </p:spPr>
      </p:pic>
      <p:pic>
        <p:nvPicPr>
          <p:cNvPr id="72" name="Graphic 16" descr="Hourglass 30% with solid fill">
            <a:extLst>
              <a:ext uri="{FF2B5EF4-FFF2-40B4-BE49-F238E27FC236}">
                <a16:creationId xmlns:a16="http://schemas.microsoft.com/office/drawing/2014/main" id="{1ECE6C86-0196-F5DF-EDBE-950209B520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72038" y="1620539"/>
            <a:ext cx="784426" cy="784426"/>
          </a:xfrm>
          <a:prstGeom prst="rect">
            <a:avLst/>
          </a:prstGeom>
        </p:spPr>
      </p:pic>
      <p:pic>
        <p:nvPicPr>
          <p:cNvPr id="73" name="Graphic 17" descr="Lightbulb with solid fill">
            <a:extLst>
              <a:ext uri="{FF2B5EF4-FFF2-40B4-BE49-F238E27FC236}">
                <a16:creationId xmlns:a16="http://schemas.microsoft.com/office/drawing/2014/main" id="{1A818EA0-63AB-1AEC-EDFF-ED5C44B29F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02206" y="1620539"/>
            <a:ext cx="784426" cy="784426"/>
          </a:xfrm>
          <a:prstGeom prst="rect">
            <a:avLst/>
          </a:prstGeom>
        </p:spPr>
      </p:pic>
      <p:pic>
        <p:nvPicPr>
          <p:cNvPr id="74" name="Graphic 18" descr="Research with solid fill">
            <a:extLst>
              <a:ext uri="{FF2B5EF4-FFF2-40B4-BE49-F238E27FC236}">
                <a16:creationId xmlns:a16="http://schemas.microsoft.com/office/drawing/2014/main" id="{58E69A3C-934E-F173-C7EC-92FBF2AC6E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69714" y="1620539"/>
            <a:ext cx="784426" cy="784426"/>
          </a:xfrm>
          <a:prstGeom prst="rect">
            <a:avLst/>
          </a:prstGeom>
        </p:spPr>
      </p:pic>
      <p:pic>
        <p:nvPicPr>
          <p:cNvPr id="75" name="Graphic 15" descr="Gears with solid fill">
            <a:extLst>
              <a:ext uri="{FF2B5EF4-FFF2-40B4-BE49-F238E27FC236}">
                <a16:creationId xmlns:a16="http://schemas.microsoft.com/office/drawing/2014/main" id="{E3612070-0998-01D9-C45A-08193C010F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820550" y="1620539"/>
            <a:ext cx="784426" cy="784426"/>
          </a:xfrm>
          <a:prstGeom prst="rect">
            <a:avLst/>
          </a:prstGeom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936186E3-2CD3-8D01-447A-65E233CFB5B4}"/>
              </a:ext>
            </a:extLst>
          </p:cNvPr>
          <p:cNvGrpSpPr/>
          <p:nvPr/>
        </p:nvGrpSpPr>
        <p:grpSpPr>
          <a:xfrm>
            <a:off x="1063278" y="3869982"/>
            <a:ext cx="1801946" cy="1507592"/>
            <a:chOff x="1063278" y="3869982"/>
            <a:chExt cx="1801946" cy="1507592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905D1B1-2D1E-4070-508C-145A472D83B6}"/>
                </a:ext>
              </a:extLst>
            </p:cNvPr>
            <p:cNvSpPr/>
            <p:nvPr/>
          </p:nvSpPr>
          <p:spPr>
            <a:xfrm>
              <a:off x="1915064" y="4382219"/>
              <a:ext cx="950160" cy="995355"/>
            </a:xfrm>
            <a:custGeom>
              <a:avLst/>
              <a:gdLst>
                <a:gd name="csX0" fmla="*/ 858328 w 948003"/>
                <a:gd name="csY0" fmla="*/ 0 h 995355"/>
                <a:gd name="csX1" fmla="*/ 908727 w 948003"/>
                <a:gd name="csY1" fmla="*/ 47434 h 995355"/>
                <a:gd name="csX2" fmla="*/ 948003 w 948003"/>
                <a:gd name="csY2" fmla="*/ 22325 h 995355"/>
                <a:gd name="csX3" fmla="*/ 940830 w 948003"/>
                <a:gd name="csY3" fmla="*/ 441812 h 995355"/>
                <a:gd name="csX4" fmla="*/ 75043 w 948003"/>
                <a:gd name="csY4" fmla="*/ 995355 h 995355"/>
                <a:gd name="csX5" fmla="*/ 70895 w 948003"/>
                <a:gd name="csY5" fmla="*/ 931462 h 995355"/>
                <a:gd name="csX6" fmla="*/ 23722 w 948003"/>
                <a:gd name="csY6" fmla="*/ 918713 h 995355"/>
                <a:gd name="csX7" fmla="*/ 0 w 948003"/>
                <a:gd name="csY7" fmla="*/ 472296 h 995355"/>
                <a:gd name="csX0" fmla="*/ 858328 w 948003"/>
                <a:gd name="csY0" fmla="*/ 0 h 995355"/>
                <a:gd name="csX1" fmla="*/ 948003 w 948003"/>
                <a:gd name="csY1" fmla="*/ 22325 h 995355"/>
                <a:gd name="csX2" fmla="*/ 940830 w 948003"/>
                <a:gd name="csY2" fmla="*/ 441812 h 995355"/>
                <a:gd name="csX3" fmla="*/ 75043 w 948003"/>
                <a:gd name="csY3" fmla="*/ 995355 h 995355"/>
                <a:gd name="csX4" fmla="*/ 70895 w 948003"/>
                <a:gd name="csY4" fmla="*/ 931462 h 995355"/>
                <a:gd name="csX5" fmla="*/ 23722 w 948003"/>
                <a:gd name="csY5" fmla="*/ 918713 h 995355"/>
                <a:gd name="csX6" fmla="*/ 0 w 948003"/>
                <a:gd name="csY6" fmla="*/ 472296 h 995355"/>
                <a:gd name="csX7" fmla="*/ 858328 w 948003"/>
                <a:gd name="csY7" fmla="*/ 0 h 995355"/>
                <a:gd name="csX0" fmla="*/ 858328 w 948003"/>
                <a:gd name="csY0" fmla="*/ 0 h 995355"/>
                <a:gd name="csX1" fmla="*/ 948003 w 948003"/>
                <a:gd name="csY1" fmla="*/ 22325 h 995355"/>
                <a:gd name="csX2" fmla="*/ 940830 w 948003"/>
                <a:gd name="csY2" fmla="*/ 441812 h 995355"/>
                <a:gd name="csX3" fmla="*/ 75043 w 948003"/>
                <a:gd name="csY3" fmla="*/ 995355 h 995355"/>
                <a:gd name="csX4" fmla="*/ 23722 w 948003"/>
                <a:gd name="csY4" fmla="*/ 918713 h 995355"/>
                <a:gd name="csX5" fmla="*/ 0 w 948003"/>
                <a:gd name="csY5" fmla="*/ 472296 h 995355"/>
                <a:gd name="csX6" fmla="*/ 858328 w 948003"/>
                <a:gd name="csY6" fmla="*/ 0 h 995355"/>
                <a:gd name="csX0" fmla="*/ 860485 w 950160"/>
                <a:gd name="csY0" fmla="*/ 0 h 995355"/>
                <a:gd name="csX1" fmla="*/ 950160 w 950160"/>
                <a:gd name="csY1" fmla="*/ 22325 h 995355"/>
                <a:gd name="csX2" fmla="*/ 942987 w 950160"/>
                <a:gd name="csY2" fmla="*/ 441812 h 995355"/>
                <a:gd name="csX3" fmla="*/ 77200 w 950160"/>
                <a:gd name="csY3" fmla="*/ 995355 h 995355"/>
                <a:gd name="csX4" fmla="*/ 0 w 950160"/>
                <a:gd name="csY4" fmla="*/ 925183 h 995355"/>
                <a:gd name="csX5" fmla="*/ 2157 w 950160"/>
                <a:gd name="csY5" fmla="*/ 472296 h 995355"/>
                <a:gd name="csX6" fmla="*/ 860485 w 950160"/>
                <a:gd name="csY6" fmla="*/ 0 h 9953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50160" h="995355">
                  <a:moveTo>
                    <a:pt x="860485" y="0"/>
                  </a:moveTo>
                  <a:lnTo>
                    <a:pt x="950160" y="22325"/>
                  </a:lnTo>
                  <a:lnTo>
                    <a:pt x="942987" y="441812"/>
                  </a:lnTo>
                  <a:lnTo>
                    <a:pt x="77200" y="995355"/>
                  </a:lnTo>
                  <a:lnTo>
                    <a:pt x="0" y="925183"/>
                  </a:lnTo>
                  <a:lnTo>
                    <a:pt x="2157" y="472296"/>
                  </a:lnTo>
                  <a:lnTo>
                    <a:pt x="86048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00F362A-F9AF-206A-F2A4-AEF6DBDF844C}"/>
                </a:ext>
              </a:extLst>
            </p:cNvPr>
            <p:cNvSpPr/>
            <p:nvPr/>
          </p:nvSpPr>
          <p:spPr>
            <a:xfrm>
              <a:off x="1063278" y="4422474"/>
              <a:ext cx="936057" cy="955100"/>
            </a:xfrm>
            <a:custGeom>
              <a:avLst/>
              <a:gdLst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06738 w 936057"/>
                <a:gd name="csY2" fmla="*/ 518743 h 955100"/>
                <a:gd name="csX3" fmla="*/ 936057 w 936057"/>
                <a:gd name="csY3" fmla="*/ 535613 h 955100"/>
                <a:gd name="csX4" fmla="*/ 928987 w 936057"/>
                <a:gd name="csY4" fmla="*/ 955100 h 955100"/>
                <a:gd name="csX5" fmla="*/ 0 w 936057"/>
                <a:gd name="csY5" fmla="*/ 420538 h 955100"/>
                <a:gd name="csX6" fmla="*/ 7070 w 936057"/>
                <a:gd name="csY6" fmla="*/ 1051 h 955100"/>
                <a:gd name="csX7" fmla="*/ 58499 w 936057"/>
                <a:gd name="csY7" fmla="*/ 30645 h 955100"/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36057 w 936057"/>
                <a:gd name="csY2" fmla="*/ 535613 h 955100"/>
                <a:gd name="csX3" fmla="*/ 928987 w 936057"/>
                <a:gd name="csY3" fmla="*/ 955100 h 955100"/>
                <a:gd name="csX4" fmla="*/ 0 w 936057"/>
                <a:gd name="csY4" fmla="*/ 420538 h 955100"/>
                <a:gd name="csX5" fmla="*/ 7070 w 936057"/>
                <a:gd name="csY5" fmla="*/ 1051 h 955100"/>
                <a:gd name="csX6" fmla="*/ 58499 w 936057"/>
                <a:gd name="csY6" fmla="*/ 30645 h 955100"/>
                <a:gd name="csX7" fmla="*/ 63907 w 936057"/>
                <a:gd name="csY7" fmla="*/ 0 h 955100"/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36057 w 936057"/>
                <a:gd name="csY2" fmla="*/ 535613 h 955100"/>
                <a:gd name="csX3" fmla="*/ 928987 w 936057"/>
                <a:gd name="csY3" fmla="*/ 955100 h 955100"/>
                <a:gd name="csX4" fmla="*/ 0 w 936057"/>
                <a:gd name="csY4" fmla="*/ 420538 h 955100"/>
                <a:gd name="csX5" fmla="*/ 7070 w 936057"/>
                <a:gd name="csY5" fmla="*/ 1051 h 955100"/>
                <a:gd name="csX6" fmla="*/ 63907 w 936057"/>
                <a:gd name="csY6" fmla="*/ 0 h 9551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36057" h="955100">
                  <a:moveTo>
                    <a:pt x="63907" y="0"/>
                  </a:moveTo>
                  <a:lnTo>
                    <a:pt x="920797" y="442823"/>
                  </a:lnTo>
                  <a:lnTo>
                    <a:pt x="936057" y="535613"/>
                  </a:lnTo>
                  <a:lnTo>
                    <a:pt x="928987" y="955100"/>
                  </a:lnTo>
                  <a:lnTo>
                    <a:pt x="0" y="420538"/>
                  </a:lnTo>
                  <a:lnTo>
                    <a:pt x="7070" y="1051"/>
                  </a:lnTo>
                  <a:lnTo>
                    <a:pt x="63907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A16E0645-774C-F65F-F4E0-5525F1098EC7}"/>
                </a:ext>
              </a:extLst>
            </p:cNvPr>
            <p:cNvSpPr/>
            <p:nvPr/>
          </p:nvSpPr>
          <p:spPr>
            <a:xfrm>
              <a:off x="1070348" y="3869982"/>
              <a:ext cx="1794775" cy="1088113"/>
            </a:xfrm>
            <a:custGeom>
              <a:avLst/>
              <a:gdLst>
                <a:gd name="csX0" fmla="*/ 865787 w 1794775"/>
                <a:gd name="csY0" fmla="*/ 0 h 1088113"/>
                <a:gd name="csX1" fmla="*/ 1794775 w 1794775"/>
                <a:gd name="csY1" fmla="*/ 534562 h 1088113"/>
                <a:gd name="csX2" fmla="*/ 928987 w 1794775"/>
                <a:gd name="csY2" fmla="*/ 1088113 h 1088113"/>
                <a:gd name="csX3" fmla="*/ 0 w 1794775"/>
                <a:gd name="csY3" fmla="*/ 553551 h 10881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794775" h="1088113">
                  <a:moveTo>
                    <a:pt x="865787" y="0"/>
                  </a:moveTo>
                  <a:lnTo>
                    <a:pt x="1794775" y="534562"/>
                  </a:lnTo>
                  <a:lnTo>
                    <a:pt x="928987" y="1088113"/>
                  </a:lnTo>
                  <a:lnTo>
                    <a:pt x="0" y="553551"/>
                  </a:lnTo>
                  <a:close/>
                </a:path>
              </a:pathLst>
            </a:custGeom>
            <a:solidFill>
              <a:schemeClr val="accent2"/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</p:grpSp>
      <p:sp>
        <p:nvSpPr>
          <p:cNvPr id="12" name="Forme libre 30">
            <a:extLst>
              <a:ext uri="{FF2B5EF4-FFF2-40B4-BE49-F238E27FC236}">
                <a16:creationId xmlns:a16="http://schemas.microsoft.com/office/drawing/2014/main" id="{3C1E682F-A986-5725-0E46-3E40A606FA0D}"/>
              </a:ext>
            </a:extLst>
          </p:cNvPr>
          <p:cNvSpPr/>
          <p:nvPr/>
        </p:nvSpPr>
        <p:spPr>
          <a:xfrm>
            <a:off x="1667729" y="4193059"/>
            <a:ext cx="672916" cy="383622"/>
          </a:xfrm>
          <a:custGeom>
            <a:avLst/>
            <a:gdLst>
              <a:gd name="csX0" fmla="*/ 17766 w 91749"/>
              <a:gd name="csY0" fmla="*/ 0 h 52305"/>
              <a:gd name="csX1" fmla="*/ 91750 w 91749"/>
              <a:gd name="csY1" fmla="*/ 42569 h 52305"/>
              <a:gd name="csX2" fmla="*/ 76530 w 91749"/>
              <a:gd name="csY2" fmla="*/ 52305 h 52305"/>
              <a:gd name="csX3" fmla="*/ 21262 w 91749"/>
              <a:gd name="csY3" fmla="*/ 20508 h 52305"/>
              <a:gd name="csX4" fmla="*/ 12012 w 91749"/>
              <a:gd name="csY4" fmla="*/ 30316 h 52305"/>
              <a:gd name="csX5" fmla="*/ 0 w 91749"/>
              <a:gd name="csY5" fmla="*/ 23413 h 52305"/>
              <a:gd name="csX6" fmla="*/ 7164 w 91749"/>
              <a:gd name="csY6" fmla="*/ 6788 h 52305"/>
              <a:gd name="csX7" fmla="*/ 17752 w 91749"/>
              <a:gd name="csY7" fmla="*/ 14 h 523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91749" h="52305">
                <a:moveTo>
                  <a:pt x="17766" y="0"/>
                </a:moveTo>
                <a:lnTo>
                  <a:pt x="91750" y="42569"/>
                </a:lnTo>
                <a:lnTo>
                  <a:pt x="76530" y="52305"/>
                </a:lnTo>
                <a:lnTo>
                  <a:pt x="21262" y="20508"/>
                </a:lnTo>
                <a:cubicBezTo>
                  <a:pt x="19651" y="23471"/>
                  <a:pt x="15133" y="27943"/>
                  <a:pt x="12012" y="30316"/>
                </a:cubicBezTo>
                <a:lnTo>
                  <a:pt x="0" y="23413"/>
                </a:lnTo>
                <a:cubicBezTo>
                  <a:pt x="5251" y="18495"/>
                  <a:pt x="7854" y="11980"/>
                  <a:pt x="7164" y="6788"/>
                </a:cubicBezTo>
                <a:lnTo>
                  <a:pt x="17752" y="14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AB718BD-5DCC-2347-820E-A7A1B1DD9A47}"/>
              </a:ext>
            </a:extLst>
          </p:cNvPr>
          <p:cNvGrpSpPr/>
          <p:nvPr/>
        </p:nvGrpSpPr>
        <p:grpSpPr>
          <a:xfrm>
            <a:off x="3127310" y="3869982"/>
            <a:ext cx="1801946" cy="1507592"/>
            <a:chOff x="1063278" y="3869982"/>
            <a:chExt cx="1801946" cy="1507592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D329B471-C4B7-47FF-CE55-715F48835B13}"/>
                </a:ext>
              </a:extLst>
            </p:cNvPr>
            <p:cNvSpPr/>
            <p:nvPr/>
          </p:nvSpPr>
          <p:spPr>
            <a:xfrm>
              <a:off x="1915064" y="4382219"/>
              <a:ext cx="950160" cy="995355"/>
            </a:xfrm>
            <a:custGeom>
              <a:avLst/>
              <a:gdLst>
                <a:gd name="csX0" fmla="*/ 858328 w 948003"/>
                <a:gd name="csY0" fmla="*/ 0 h 995355"/>
                <a:gd name="csX1" fmla="*/ 908727 w 948003"/>
                <a:gd name="csY1" fmla="*/ 47434 h 995355"/>
                <a:gd name="csX2" fmla="*/ 948003 w 948003"/>
                <a:gd name="csY2" fmla="*/ 22325 h 995355"/>
                <a:gd name="csX3" fmla="*/ 940830 w 948003"/>
                <a:gd name="csY3" fmla="*/ 441812 h 995355"/>
                <a:gd name="csX4" fmla="*/ 75043 w 948003"/>
                <a:gd name="csY4" fmla="*/ 995355 h 995355"/>
                <a:gd name="csX5" fmla="*/ 70895 w 948003"/>
                <a:gd name="csY5" fmla="*/ 931462 h 995355"/>
                <a:gd name="csX6" fmla="*/ 23722 w 948003"/>
                <a:gd name="csY6" fmla="*/ 918713 h 995355"/>
                <a:gd name="csX7" fmla="*/ 0 w 948003"/>
                <a:gd name="csY7" fmla="*/ 472296 h 995355"/>
                <a:gd name="csX0" fmla="*/ 858328 w 948003"/>
                <a:gd name="csY0" fmla="*/ 0 h 995355"/>
                <a:gd name="csX1" fmla="*/ 948003 w 948003"/>
                <a:gd name="csY1" fmla="*/ 22325 h 995355"/>
                <a:gd name="csX2" fmla="*/ 940830 w 948003"/>
                <a:gd name="csY2" fmla="*/ 441812 h 995355"/>
                <a:gd name="csX3" fmla="*/ 75043 w 948003"/>
                <a:gd name="csY3" fmla="*/ 995355 h 995355"/>
                <a:gd name="csX4" fmla="*/ 70895 w 948003"/>
                <a:gd name="csY4" fmla="*/ 931462 h 995355"/>
                <a:gd name="csX5" fmla="*/ 23722 w 948003"/>
                <a:gd name="csY5" fmla="*/ 918713 h 995355"/>
                <a:gd name="csX6" fmla="*/ 0 w 948003"/>
                <a:gd name="csY6" fmla="*/ 472296 h 995355"/>
                <a:gd name="csX7" fmla="*/ 858328 w 948003"/>
                <a:gd name="csY7" fmla="*/ 0 h 995355"/>
                <a:gd name="csX0" fmla="*/ 858328 w 948003"/>
                <a:gd name="csY0" fmla="*/ 0 h 995355"/>
                <a:gd name="csX1" fmla="*/ 948003 w 948003"/>
                <a:gd name="csY1" fmla="*/ 22325 h 995355"/>
                <a:gd name="csX2" fmla="*/ 940830 w 948003"/>
                <a:gd name="csY2" fmla="*/ 441812 h 995355"/>
                <a:gd name="csX3" fmla="*/ 75043 w 948003"/>
                <a:gd name="csY3" fmla="*/ 995355 h 995355"/>
                <a:gd name="csX4" fmla="*/ 23722 w 948003"/>
                <a:gd name="csY4" fmla="*/ 918713 h 995355"/>
                <a:gd name="csX5" fmla="*/ 0 w 948003"/>
                <a:gd name="csY5" fmla="*/ 472296 h 995355"/>
                <a:gd name="csX6" fmla="*/ 858328 w 948003"/>
                <a:gd name="csY6" fmla="*/ 0 h 995355"/>
                <a:gd name="csX0" fmla="*/ 860485 w 950160"/>
                <a:gd name="csY0" fmla="*/ 0 h 995355"/>
                <a:gd name="csX1" fmla="*/ 950160 w 950160"/>
                <a:gd name="csY1" fmla="*/ 22325 h 995355"/>
                <a:gd name="csX2" fmla="*/ 942987 w 950160"/>
                <a:gd name="csY2" fmla="*/ 441812 h 995355"/>
                <a:gd name="csX3" fmla="*/ 77200 w 950160"/>
                <a:gd name="csY3" fmla="*/ 995355 h 995355"/>
                <a:gd name="csX4" fmla="*/ 0 w 950160"/>
                <a:gd name="csY4" fmla="*/ 925183 h 995355"/>
                <a:gd name="csX5" fmla="*/ 2157 w 950160"/>
                <a:gd name="csY5" fmla="*/ 472296 h 995355"/>
                <a:gd name="csX6" fmla="*/ 860485 w 950160"/>
                <a:gd name="csY6" fmla="*/ 0 h 9953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50160" h="995355">
                  <a:moveTo>
                    <a:pt x="860485" y="0"/>
                  </a:moveTo>
                  <a:lnTo>
                    <a:pt x="950160" y="22325"/>
                  </a:lnTo>
                  <a:lnTo>
                    <a:pt x="942987" y="441812"/>
                  </a:lnTo>
                  <a:lnTo>
                    <a:pt x="77200" y="995355"/>
                  </a:lnTo>
                  <a:lnTo>
                    <a:pt x="0" y="925183"/>
                  </a:lnTo>
                  <a:lnTo>
                    <a:pt x="2157" y="472296"/>
                  </a:lnTo>
                  <a:lnTo>
                    <a:pt x="860485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D2462F2-4630-73D9-9DB5-E05D51995F0B}"/>
                </a:ext>
              </a:extLst>
            </p:cNvPr>
            <p:cNvSpPr/>
            <p:nvPr/>
          </p:nvSpPr>
          <p:spPr>
            <a:xfrm>
              <a:off x="1063278" y="4422474"/>
              <a:ext cx="936057" cy="955100"/>
            </a:xfrm>
            <a:custGeom>
              <a:avLst/>
              <a:gdLst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06738 w 936057"/>
                <a:gd name="csY2" fmla="*/ 518743 h 955100"/>
                <a:gd name="csX3" fmla="*/ 936057 w 936057"/>
                <a:gd name="csY3" fmla="*/ 535613 h 955100"/>
                <a:gd name="csX4" fmla="*/ 928987 w 936057"/>
                <a:gd name="csY4" fmla="*/ 955100 h 955100"/>
                <a:gd name="csX5" fmla="*/ 0 w 936057"/>
                <a:gd name="csY5" fmla="*/ 420538 h 955100"/>
                <a:gd name="csX6" fmla="*/ 7070 w 936057"/>
                <a:gd name="csY6" fmla="*/ 1051 h 955100"/>
                <a:gd name="csX7" fmla="*/ 58499 w 936057"/>
                <a:gd name="csY7" fmla="*/ 30645 h 955100"/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36057 w 936057"/>
                <a:gd name="csY2" fmla="*/ 535613 h 955100"/>
                <a:gd name="csX3" fmla="*/ 928987 w 936057"/>
                <a:gd name="csY3" fmla="*/ 955100 h 955100"/>
                <a:gd name="csX4" fmla="*/ 0 w 936057"/>
                <a:gd name="csY4" fmla="*/ 420538 h 955100"/>
                <a:gd name="csX5" fmla="*/ 7070 w 936057"/>
                <a:gd name="csY5" fmla="*/ 1051 h 955100"/>
                <a:gd name="csX6" fmla="*/ 58499 w 936057"/>
                <a:gd name="csY6" fmla="*/ 30645 h 955100"/>
                <a:gd name="csX7" fmla="*/ 63907 w 936057"/>
                <a:gd name="csY7" fmla="*/ 0 h 955100"/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36057 w 936057"/>
                <a:gd name="csY2" fmla="*/ 535613 h 955100"/>
                <a:gd name="csX3" fmla="*/ 928987 w 936057"/>
                <a:gd name="csY3" fmla="*/ 955100 h 955100"/>
                <a:gd name="csX4" fmla="*/ 0 w 936057"/>
                <a:gd name="csY4" fmla="*/ 420538 h 955100"/>
                <a:gd name="csX5" fmla="*/ 7070 w 936057"/>
                <a:gd name="csY5" fmla="*/ 1051 h 955100"/>
                <a:gd name="csX6" fmla="*/ 63907 w 936057"/>
                <a:gd name="csY6" fmla="*/ 0 h 9551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36057" h="955100">
                  <a:moveTo>
                    <a:pt x="63907" y="0"/>
                  </a:moveTo>
                  <a:lnTo>
                    <a:pt x="920797" y="442823"/>
                  </a:lnTo>
                  <a:lnTo>
                    <a:pt x="936057" y="535613"/>
                  </a:lnTo>
                  <a:lnTo>
                    <a:pt x="928987" y="955100"/>
                  </a:lnTo>
                  <a:lnTo>
                    <a:pt x="0" y="420538"/>
                  </a:lnTo>
                  <a:lnTo>
                    <a:pt x="7070" y="1051"/>
                  </a:lnTo>
                  <a:lnTo>
                    <a:pt x="63907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8D7DB0C1-D3CF-4C68-0A60-11C83E094BA0}"/>
                </a:ext>
              </a:extLst>
            </p:cNvPr>
            <p:cNvSpPr/>
            <p:nvPr/>
          </p:nvSpPr>
          <p:spPr>
            <a:xfrm>
              <a:off x="1070348" y="3869982"/>
              <a:ext cx="1794775" cy="1088113"/>
            </a:xfrm>
            <a:custGeom>
              <a:avLst/>
              <a:gdLst>
                <a:gd name="csX0" fmla="*/ 865787 w 1794775"/>
                <a:gd name="csY0" fmla="*/ 0 h 1088113"/>
                <a:gd name="csX1" fmla="*/ 1794775 w 1794775"/>
                <a:gd name="csY1" fmla="*/ 534562 h 1088113"/>
                <a:gd name="csX2" fmla="*/ 928987 w 1794775"/>
                <a:gd name="csY2" fmla="*/ 1088113 h 1088113"/>
                <a:gd name="csX3" fmla="*/ 0 w 1794775"/>
                <a:gd name="csY3" fmla="*/ 553551 h 10881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794775" h="1088113">
                  <a:moveTo>
                    <a:pt x="865787" y="0"/>
                  </a:moveTo>
                  <a:lnTo>
                    <a:pt x="1794775" y="534562"/>
                  </a:lnTo>
                  <a:lnTo>
                    <a:pt x="928987" y="1088113"/>
                  </a:lnTo>
                  <a:lnTo>
                    <a:pt x="0" y="553551"/>
                  </a:lnTo>
                  <a:close/>
                </a:path>
              </a:pathLst>
            </a:custGeom>
            <a:solidFill>
              <a:schemeClr val="accent5"/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3966A21-C419-DBB5-409E-18C5D6C845A8}"/>
              </a:ext>
            </a:extLst>
          </p:cNvPr>
          <p:cNvGrpSpPr/>
          <p:nvPr/>
        </p:nvGrpSpPr>
        <p:grpSpPr>
          <a:xfrm>
            <a:off x="5196505" y="3869982"/>
            <a:ext cx="1801946" cy="1507592"/>
            <a:chOff x="1063278" y="3869982"/>
            <a:chExt cx="1801946" cy="1507592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587CDB3-191A-3294-247B-FF984E9718B3}"/>
                </a:ext>
              </a:extLst>
            </p:cNvPr>
            <p:cNvSpPr/>
            <p:nvPr/>
          </p:nvSpPr>
          <p:spPr>
            <a:xfrm>
              <a:off x="1915064" y="4382219"/>
              <a:ext cx="950160" cy="995355"/>
            </a:xfrm>
            <a:custGeom>
              <a:avLst/>
              <a:gdLst>
                <a:gd name="csX0" fmla="*/ 858328 w 948003"/>
                <a:gd name="csY0" fmla="*/ 0 h 995355"/>
                <a:gd name="csX1" fmla="*/ 908727 w 948003"/>
                <a:gd name="csY1" fmla="*/ 47434 h 995355"/>
                <a:gd name="csX2" fmla="*/ 948003 w 948003"/>
                <a:gd name="csY2" fmla="*/ 22325 h 995355"/>
                <a:gd name="csX3" fmla="*/ 940830 w 948003"/>
                <a:gd name="csY3" fmla="*/ 441812 h 995355"/>
                <a:gd name="csX4" fmla="*/ 75043 w 948003"/>
                <a:gd name="csY4" fmla="*/ 995355 h 995355"/>
                <a:gd name="csX5" fmla="*/ 70895 w 948003"/>
                <a:gd name="csY5" fmla="*/ 931462 h 995355"/>
                <a:gd name="csX6" fmla="*/ 23722 w 948003"/>
                <a:gd name="csY6" fmla="*/ 918713 h 995355"/>
                <a:gd name="csX7" fmla="*/ 0 w 948003"/>
                <a:gd name="csY7" fmla="*/ 472296 h 995355"/>
                <a:gd name="csX0" fmla="*/ 858328 w 948003"/>
                <a:gd name="csY0" fmla="*/ 0 h 995355"/>
                <a:gd name="csX1" fmla="*/ 948003 w 948003"/>
                <a:gd name="csY1" fmla="*/ 22325 h 995355"/>
                <a:gd name="csX2" fmla="*/ 940830 w 948003"/>
                <a:gd name="csY2" fmla="*/ 441812 h 995355"/>
                <a:gd name="csX3" fmla="*/ 75043 w 948003"/>
                <a:gd name="csY3" fmla="*/ 995355 h 995355"/>
                <a:gd name="csX4" fmla="*/ 70895 w 948003"/>
                <a:gd name="csY4" fmla="*/ 931462 h 995355"/>
                <a:gd name="csX5" fmla="*/ 23722 w 948003"/>
                <a:gd name="csY5" fmla="*/ 918713 h 995355"/>
                <a:gd name="csX6" fmla="*/ 0 w 948003"/>
                <a:gd name="csY6" fmla="*/ 472296 h 995355"/>
                <a:gd name="csX7" fmla="*/ 858328 w 948003"/>
                <a:gd name="csY7" fmla="*/ 0 h 995355"/>
                <a:gd name="csX0" fmla="*/ 858328 w 948003"/>
                <a:gd name="csY0" fmla="*/ 0 h 995355"/>
                <a:gd name="csX1" fmla="*/ 948003 w 948003"/>
                <a:gd name="csY1" fmla="*/ 22325 h 995355"/>
                <a:gd name="csX2" fmla="*/ 940830 w 948003"/>
                <a:gd name="csY2" fmla="*/ 441812 h 995355"/>
                <a:gd name="csX3" fmla="*/ 75043 w 948003"/>
                <a:gd name="csY3" fmla="*/ 995355 h 995355"/>
                <a:gd name="csX4" fmla="*/ 23722 w 948003"/>
                <a:gd name="csY4" fmla="*/ 918713 h 995355"/>
                <a:gd name="csX5" fmla="*/ 0 w 948003"/>
                <a:gd name="csY5" fmla="*/ 472296 h 995355"/>
                <a:gd name="csX6" fmla="*/ 858328 w 948003"/>
                <a:gd name="csY6" fmla="*/ 0 h 995355"/>
                <a:gd name="csX0" fmla="*/ 860485 w 950160"/>
                <a:gd name="csY0" fmla="*/ 0 h 995355"/>
                <a:gd name="csX1" fmla="*/ 950160 w 950160"/>
                <a:gd name="csY1" fmla="*/ 22325 h 995355"/>
                <a:gd name="csX2" fmla="*/ 942987 w 950160"/>
                <a:gd name="csY2" fmla="*/ 441812 h 995355"/>
                <a:gd name="csX3" fmla="*/ 77200 w 950160"/>
                <a:gd name="csY3" fmla="*/ 995355 h 995355"/>
                <a:gd name="csX4" fmla="*/ 0 w 950160"/>
                <a:gd name="csY4" fmla="*/ 925183 h 995355"/>
                <a:gd name="csX5" fmla="*/ 2157 w 950160"/>
                <a:gd name="csY5" fmla="*/ 472296 h 995355"/>
                <a:gd name="csX6" fmla="*/ 860485 w 950160"/>
                <a:gd name="csY6" fmla="*/ 0 h 9953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50160" h="995355">
                  <a:moveTo>
                    <a:pt x="860485" y="0"/>
                  </a:moveTo>
                  <a:lnTo>
                    <a:pt x="950160" y="22325"/>
                  </a:lnTo>
                  <a:lnTo>
                    <a:pt x="942987" y="441812"/>
                  </a:lnTo>
                  <a:lnTo>
                    <a:pt x="77200" y="995355"/>
                  </a:lnTo>
                  <a:lnTo>
                    <a:pt x="0" y="925183"/>
                  </a:lnTo>
                  <a:lnTo>
                    <a:pt x="2157" y="472296"/>
                  </a:lnTo>
                  <a:lnTo>
                    <a:pt x="860485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6F31F1BC-B8F3-0B4E-5F22-F92ACEC056CA}"/>
                </a:ext>
              </a:extLst>
            </p:cNvPr>
            <p:cNvSpPr/>
            <p:nvPr/>
          </p:nvSpPr>
          <p:spPr>
            <a:xfrm>
              <a:off x="1063278" y="4422474"/>
              <a:ext cx="936057" cy="955100"/>
            </a:xfrm>
            <a:custGeom>
              <a:avLst/>
              <a:gdLst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06738 w 936057"/>
                <a:gd name="csY2" fmla="*/ 518743 h 955100"/>
                <a:gd name="csX3" fmla="*/ 936057 w 936057"/>
                <a:gd name="csY3" fmla="*/ 535613 h 955100"/>
                <a:gd name="csX4" fmla="*/ 928987 w 936057"/>
                <a:gd name="csY4" fmla="*/ 955100 h 955100"/>
                <a:gd name="csX5" fmla="*/ 0 w 936057"/>
                <a:gd name="csY5" fmla="*/ 420538 h 955100"/>
                <a:gd name="csX6" fmla="*/ 7070 w 936057"/>
                <a:gd name="csY6" fmla="*/ 1051 h 955100"/>
                <a:gd name="csX7" fmla="*/ 58499 w 936057"/>
                <a:gd name="csY7" fmla="*/ 30645 h 955100"/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36057 w 936057"/>
                <a:gd name="csY2" fmla="*/ 535613 h 955100"/>
                <a:gd name="csX3" fmla="*/ 928987 w 936057"/>
                <a:gd name="csY3" fmla="*/ 955100 h 955100"/>
                <a:gd name="csX4" fmla="*/ 0 w 936057"/>
                <a:gd name="csY4" fmla="*/ 420538 h 955100"/>
                <a:gd name="csX5" fmla="*/ 7070 w 936057"/>
                <a:gd name="csY5" fmla="*/ 1051 h 955100"/>
                <a:gd name="csX6" fmla="*/ 58499 w 936057"/>
                <a:gd name="csY6" fmla="*/ 30645 h 955100"/>
                <a:gd name="csX7" fmla="*/ 63907 w 936057"/>
                <a:gd name="csY7" fmla="*/ 0 h 955100"/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36057 w 936057"/>
                <a:gd name="csY2" fmla="*/ 535613 h 955100"/>
                <a:gd name="csX3" fmla="*/ 928987 w 936057"/>
                <a:gd name="csY3" fmla="*/ 955100 h 955100"/>
                <a:gd name="csX4" fmla="*/ 0 w 936057"/>
                <a:gd name="csY4" fmla="*/ 420538 h 955100"/>
                <a:gd name="csX5" fmla="*/ 7070 w 936057"/>
                <a:gd name="csY5" fmla="*/ 1051 h 955100"/>
                <a:gd name="csX6" fmla="*/ 63907 w 936057"/>
                <a:gd name="csY6" fmla="*/ 0 h 9551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36057" h="955100">
                  <a:moveTo>
                    <a:pt x="63907" y="0"/>
                  </a:moveTo>
                  <a:lnTo>
                    <a:pt x="920797" y="442823"/>
                  </a:lnTo>
                  <a:lnTo>
                    <a:pt x="936057" y="535613"/>
                  </a:lnTo>
                  <a:lnTo>
                    <a:pt x="928987" y="955100"/>
                  </a:lnTo>
                  <a:lnTo>
                    <a:pt x="0" y="420538"/>
                  </a:lnTo>
                  <a:lnTo>
                    <a:pt x="7070" y="1051"/>
                  </a:lnTo>
                  <a:lnTo>
                    <a:pt x="63907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EC48EA7-9FE2-5044-6AEB-169038E0D553}"/>
                </a:ext>
              </a:extLst>
            </p:cNvPr>
            <p:cNvSpPr/>
            <p:nvPr/>
          </p:nvSpPr>
          <p:spPr>
            <a:xfrm>
              <a:off x="1070348" y="3869982"/>
              <a:ext cx="1794775" cy="1088113"/>
            </a:xfrm>
            <a:custGeom>
              <a:avLst/>
              <a:gdLst>
                <a:gd name="csX0" fmla="*/ 865787 w 1794775"/>
                <a:gd name="csY0" fmla="*/ 0 h 1088113"/>
                <a:gd name="csX1" fmla="*/ 1794775 w 1794775"/>
                <a:gd name="csY1" fmla="*/ 534562 h 1088113"/>
                <a:gd name="csX2" fmla="*/ 928987 w 1794775"/>
                <a:gd name="csY2" fmla="*/ 1088113 h 1088113"/>
                <a:gd name="csX3" fmla="*/ 0 w 1794775"/>
                <a:gd name="csY3" fmla="*/ 553551 h 10881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794775" h="1088113">
                  <a:moveTo>
                    <a:pt x="865787" y="0"/>
                  </a:moveTo>
                  <a:lnTo>
                    <a:pt x="1794775" y="534562"/>
                  </a:lnTo>
                  <a:lnTo>
                    <a:pt x="928987" y="1088113"/>
                  </a:lnTo>
                  <a:lnTo>
                    <a:pt x="0" y="553551"/>
                  </a:ln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02AF582-21F3-4C5B-54CC-EF597E382E2A}"/>
              </a:ext>
            </a:extLst>
          </p:cNvPr>
          <p:cNvGrpSpPr/>
          <p:nvPr/>
        </p:nvGrpSpPr>
        <p:grpSpPr>
          <a:xfrm>
            <a:off x="7260845" y="3869982"/>
            <a:ext cx="1801946" cy="1507592"/>
            <a:chOff x="1063278" y="3869982"/>
            <a:chExt cx="1801946" cy="1507592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1EC1581-DF18-CA98-1FF0-B29968B97ACB}"/>
                </a:ext>
              </a:extLst>
            </p:cNvPr>
            <p:cNvSpPr/>
            <p:nvPr/>
          </p:nvSpPr>
          <p:spPr>
            <a:xfrm>
              <a:off x="1915064" y="4382219"/>
              <a:ext cx="950160" cy="995355"/>
            </a:xfrm>
            <a:custGeom>
              <a:avLst/>
              <a:gdLst>
                <a:gd name="csX0" fmla="*/ 858328 w 948003"/>
                <a:gd name="csY0" fmla="*/ 0 h 995355"/>
                <a:gd name="csX1" fmla="*/ 908727 w 948003"/>
                <a:gd name="csY1" fmla="*/ 47434 h 995355"/>
                <a:gd name="csX2" fmla="*/ 948003 w 948003"/>
                <a:gd name="csY2" fmla="*/ 22325 h 995355"/>
                <a:gd name="csX3" fmla="*/ 940830 w 948003"/>
                <a:gd name="csY3" fmla="*/ 441812 h 995355"/>
                <a:gd name="csX4" fmla="*/ 75043 w 948003"/>
                <a:gd name="csY4" fmla="*/ 995355 h 995355"/>
                <a:gd name="csX5" fmla="*/ 70895 w 948003"/>
                <a:gd name="csY5" fmla="*/ 931462 h 995355"/>
                <a:gd name="csX6" fmla="*/ 23722 w 948003"/>
                <a:gd name="csY6" fmla="*/ 918713 h 995355"/>
                <a:gd name="csX7" fmla="*/ 0 w 948003"/>
                <a:gd name="csY7" fmla="*/ 472296 h 995355"/>
                <a:gd name="csX0" fmla="*/ 858328 w 948003"/>
                <a:gd name="csY0" fmla="*/ 0 h 995355"/>
                <a:gd name="csX1" fmla="*/ 948003 w 948003"/>
                <a:gd name="csY1" fmla="*/ 22325 h 995355"/>
                <a:gd name="csX2" fmla="*/ 940830 w 948003"/>
                <a:gd name="csY2" fmla="*/ 441812 h 995355"/>
                <a:gd name="csX3" fmla="*/ 75043 w 948003"/>
                <a:gd name="csY3" fmla="*/ 995355 h 995355"/>
                <a:gd name="csX4" fmla="*/ 70895 w 948003"/>
                <a:gd name="csY4" fmla="*/ 931462 h 995355"/>
                <a:gd name="csX5" fmla="*/ 23722 w 948003"/>
                <a:gd name="csY5" fmla="*/ 918713 h 995355"/>
                <a:gd name="csX6" fmla="*/ 0 w 948003"/>
                <a:gd name="csY6" fmla="*/ 472296 h 995355"/>
                <a:gd name="csX7" fmla="*/ 858328 w 948003"/>
                <a:gd name="csY7" fmla="*/ 0 h 995355"/>
                <a:gd name="csX0" fmla="*/ 858328 w 948003"/>
                <a:gd name="csY0" fmla="*/ 0 h 995355"/>
                <a:gd name="csX1" fmla="*/ 948003 w 948003"/>
                <a:gd name="csY1" fmla="*/ 22325 h 995355"/>
                <a:gd name="csX2" fmla="*/ 940830 w 948003"/>
                <a:gd name="csY2" fmla="*/ 441812 h 995355"/>
                <a:gd name="csX3" fmla="*/ 75043 w 948003"/>
                <a:gd name="csY3" fmla="*/ 995355 h 995355"/>
                <a:gd name="csX4" fmla="*/ 23722 w 948003"/>
                <a:gd name="csY4" fmla="*/ 918713 h 995355"/>
                <a:gd name="csX5" fmla="*/ 0 w 948003"/>
                <a:gd name="csY5" fmla="*/ 472296 h 995355"/>
                <a:gd name="csX6" fmla="*/ 858328 w 948003"/>
                <a:gd name="csY6" fmla="*/ 0 h 995355"/>
                <a:gd name="csX0" fmla="*/ 860485 w 950160"/>
                <a:gd name="csY0" fmla="*/ 0 h 995355"/>
                <a:gd name="csX1" fmla="*/ 950160 w 950160"/>
                <a:gd name="csY1" fmla="*/ 22325 h 995355"/>
                <a:gd name="csX2" fmla="*/ 942987 w 950160"/>
                <a:gd name="csY2" fmla="*/ 441812 h 995355"/>
                <a:gd name="csX3" fmla="*/ 77200 w 950160"/>
                <a:gd name="csY3" fmla="*/ 995355 h 995355"/>
                <a:gd name="csX4" fmla="*/ 0 w 950160"/>
                <a:gd name="csY4" fmla="*/ 925183 h 995355"/>
                <a:gd name="csX5" fmla="*/ 2157 w 950160"/>
                <a:gd name="csY5" fmla="*/ 472296 h 995355"/>
                <a:gd name="csX6" fmla="*/ 860485 w 950160"/>
                <a:gd name="csY6" fmla="*/ 0 h 9953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50160" h="995355">
                  <a:moveTo>
                    <a:pt x="860485" y="0"/>
                  </a:moveTo>
                  <a:lnTo>
                    <a:pt x="950160" y="22325"/>
                  </a:lnTo>
                  <a:lnTo>
                    <a:pt x="942987" y="441812"/>
                  </a:lnTo>
                  <a:lnTo>
                    <a:pt x="77200" y="995355"/>
                  </a:lnTo>
                  <a:lnTo>
                    <a:pt x="0" y="925183"/>
                  </a:lnTo>
                  <a:lnTo>
                    <a:pt x="2157" y="472296"/>
                  </a:lnTo>
                  <a:lnTo>
                    <a:pt x="86048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F5FB414E-0643-888D-C5D3-8B644E429A29}"/>
                </a:ext>
              </a:extLst>
            </p:cNvPr>
            <p:cNvSpPr/>
            <p:nvPr/>
          </p:nvSpPr>
          <p:spPr>
            <a:xfrm>
              <a:off x="1063278" y="4422474"/>
              <a:ext cx="936057" cy="955100"/>
            </a:xfrm>
            <a:custGeom>
              <a:avLst/>
              <a:gdLst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06738 w 936057"/>
                <a:gd name="csY2" fmla="*/ 518743 h 955100"/>
                <a:gd name="csX3" fmla="*/ 936057 w 936057"/>
                <a:gd name="csY3" fmla="*/ 535613 h 955100"/>
                <a:gd name="csX4" fmla="*/ 928987 w 936057"/>
                <a:gd name="csY4" fmla="*/ 955100 h 955100"/>
                <a:gd name="csX5" fmla="*/ 0 w 936057"/>
                <a:gd name="csY5" fmla="*/ 420538 h 955100"/>
                <a:gd name="csX6" fmla="*/ 7070 w 936057"/>
                <a:gd name="csY6" fmla="*/ 1051 h 955100"/>
                <a:gd name="csX7" fmla="*/ 58499 w 936057"/>
                <a:gd name="csY7" fmla="*/ 30645 h 955100"/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36057 w 936057"/>
                <a:gd name="csY2" fmla="*/ 535613 h 955100"/>
                <a:gd name="csX3" fmla="*/ 928987 w 936057"/>
                <a:gd name="csY3" fmla="*/ 955100 h 955100"/>
                <a:gd name="csX4" fmla="*/ 0 w 936057"/>
                <a:gd name="csY4" fmla="*/ 420538 h 955100"/>
                <a:gd name="csX5" fmla="*/ 7070 w 936057"/>
                <a:gd name="csY5" fmla="*/ 1051 h 955100"/>
                <a:gd name="csX6" fmla="*/ 58499 w 936057"/>
                <a:gd name="csY6" fmla="*/ 30645 h 955100"/>
                <a:gd name="csX7" fmla="*/ 63907 w 936057"/>
                <a:gd name="csY7" fmla="*/ 0 h 955100"/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36057 w 936057"/>
                <a:gd name="csY2" fmla="*/ 535613 h 955100"/>
                <a:gd name="csX3" fmla="*/ 928987 w 936057"/>
                <a:gd name="csY3" fmla="*/ 955100 h 955100"/>
                <a:gd name="csX4" fmla="*/ 0 w 936057"/>
                <a:gd name="csY4" fmla="*/ 420538 h 955100"/>
                <a:gd name="csX5" fmla="*/ 7070 w 936057"/>
                <a:gd name="csY5" fmla="*/ 1051 h 955100"/>
                <a:gd name="csX6" fmla="*/ 63907 w 936057"/>
                <a:gd name="csY6" fmla="*/ 0 h 9551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36057" h="955100">
                  <a:moveTo>
                    <a:pt x="63907" y="0"/>
                  </a:moveTo>
                  <a:lnTo>
                    <a:pt x="920797" y="442823"/>
                  </a:lnTo>
                  <a:lnTo>
                    <a:pt x="936057" y="535613"/>
                  </a:lnTo>
                  <a:lnTo>
                    <a:pt x="928987" y="955100"/>
                  </a:lnTo>
                  <a:lnTo>
                    <a:pt x="0" y="420538"/>
                  </a:lnTo>
                  <a:lnTo>
                    <a:pt x="7070" y="1051"/>
                  </a:lnTo>
                  <a:lnTo>
                    <a:pt x="63907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DA048FA-0DE6-7DEB-0BEE-301D0349A9EB}"/>
                </a:ext>
              </a:extLst>
            </p:cNvPr>
            <p:cNvSpPr/>
            <p:nvPr/>
          </p:nvSpPr>
          <p:spPr>
            <a:xfrm>
              <a:off x="1070348" y="3869982"/>
              <a:ext cx="1794775" cy="1088113"/>
            </a:xfrm>
            <a:custGeom>
              <a:avLst/>
              <a:gdLst>
                <a:gd name="csX0" fmla="*/ 865787 w 1794775"/>
                <a:gd name="csY0" fmla="*/ 0 h 1088113"/>
                <a:gd name="csX1" fmla="*/ 1794775 w 1794775"/>
                <a:gd name="csY1" fmla="*/ 534562 h 1088113"/>
                <a:gd name="csX2" fmla="*/ 928987 w 1794775"/>
                <a:gd name="csY2" fmla="*/ 1088113 h 1088113"/>
                <a:gd name="csX3" fmla="*/ 0 w 1794775"/>
                <a:gd name="csY3" fmla="*/ 553551 h 10881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794775" h="1088113">
                  <a:moveTo>
                    <a:pt x="865787" y="0"/>
                  </a:moveTo>
                  <a:lnTo>
                    <a:pt x="1794775" y="534562"/>
                  </a:lnTo>
                  <a:lnTo>
                    <a:pt x="928987" y="1088113"/>
                  </a:lnTo>
                  <a:lnTo>
                    <a:pt x="0" y="553551"/>
                  </a:lnTo>
                  <a:close/>
                </a:path>
              </a:pathLst>
            </a:custGeom>
            <a:solidFill>
              <a:schemeClr val="accent1"/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</p:grpSp>
      <p:sp>
        <p:nvSpPr>
          <p:cNvPr id="18" name="Forme libre 26">
            <a:extLst>
              <a:ext uri="{FF2B5EF4-FFF2-40B4-BE49-F238E27FC236}">
                <a16:creationId xmlns:a16="http://schemas.microsoft.com/office/drawing/2014/main" id="{A0521E77-395A-E5FB-B35A-C51FCAEB8581}"/>
              </a:ext>
            </a:extLst>
          </p:cNvPr>
          <p:cNvSpPr/>
          <p:nvPr/>
        </p:nvSpPr>
        <p:spPr>
          <a:xfrm>
            <a:off x="3684725" y="4192025"/>
            <a:ext cx="811843" cy="488649"/>
          </a:xfrm>
          <a:custGeom>
            <a:avLst/>
            <a:gdLst>
              <a:gd name="csX0" fmla="*/ 10987 w 110691"/>
              <a:gd name="csY0" fmla="*/ 7792 h 66625"/>
              <a:gd name="csX1" fmla="*/ 57135 w 110691"/>
              <a:gd name="csY1" fmla="*/ 5476 h 66625"/>
              <a:gd name="csX2" fmla="*/ 65651 w 110691"/>
              <a:gd name="csY2" fmla="*/ 31032 h 66625"/>
              <a:gd name="csX3" fmla="*/ 66514 w 110691"/>
              <a:gd name="csY3" fmla="*/ 47412 h 66625"/>
              <a:gd name="csX4" fmla="*/ 99140 w 110691"/>
              <a:gd name="csY4" fmla="*/ 26545 h 66625"/>
              <a:gd name="csX5" fmla="*/ 110691 w 110691"/>
              <a:gd name="csY5" fmla="*/ 35461 h 66625"/>
              <a:gd name="csX6" fmla="*/ 61954 w 110691"/>
              <a:gd name="csY6" fmla="*/ 66626 h 66625"/>
              <a:gd name="csX7" fmla="*/ 60919 w 110691"/>
              <a:gd name="csY7" fmla="*/ 66036 h 66625"/>
              <a:gd name="csX8" fmla="*/ 46231 w 110691"/>
              <a:gd name="csY8" fmla="*/ 32916 h 66625"/>
              <a:gd name="csX9" fmla="*/ 42174 w 110691"/>
              <a:gd name="csY9" fmla="*/ 15198 h 66625"/>
              <a:gd name="csX10" fmla="*/ 23473 w 110691"/>
              <a:gd name="csY10" fmla="*/ 14997 h 66625"/>
              <a:gd name="csX11" fmla="*/ 24207 w 110691"/>
              <a:gd name="csY11" fmla="*/ 27739 h 66625"/>
              <a:gd name="csX12" fmla="*/ 9750 w 110691"/>
              <a:gd name="csY12" fmla="*/ 36986 h 66625"/>
              <a:gd name="csX13" fmla="*/ 10972 w 110691"/>
              <a:gd name="csY13" fmla="*/ 7806 h 666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10691" h="66625">
                <a:moveTo>
                  <a:pt x="10987" y="7792"/>
                </a:moveTo>
                <a:cubicBezTo>
                  <a:pt x="28681" y="-3526"/>
                  <a:pt x="46058" y="-895"/>
                  <a:pt x="57135" y="5476"/>
                </a:cubicBezTo>
                <a:cubicBezTo>
                  <a:pt x="67910" y="11675"/>
                  <a:pt x="68787" y="17427"/>
                  <a:pt x="65651" y="31032"/>
                </a:cubicBezTo>
                <a:cubicBezTo>
                  <a:pt x="63551" y="40150"/>
                  <a:pt x="64356" y="44752"/>
                  <a:pt x="66514" y="47412"/>
                </a:cubicBezTo>
                <a:lnTo>
                  <a:pt x="99140" y="26545"/>
                </a:lnTo>
                <a:lnTo>
                  <a:pt x="110691" y="35461"/>
                </a:lnTo>
                <a:lnTo>
                  <a:pt x="61954" y="66626"/>
                </a:lnTo>
                <a:lnTo>
                  <a:pt x="60919" y="66036"/>
                </a:lnTo>
                <a:cubicBezTo>
                  <a:pt x="48043" y="58630"/>
                  <a:pt x="42980" y="49167"/>
                  <a:pt x="46231" y="32916"/>
                </a:cubicBezTo>
                <a:cubicBezTo>
                  <a:pt x="48331" y="22317"/>
                  <a:pt x="48633" y="18908"/>
                  <a:pt x="42174" y="15198"/>
                </a:cubicBezTo>
                <a:cubicBezTo>
                  <a:pt x="35773" y="11516"/>
                  <a:pt x="29271" y="11286"/>
                  <a:pt x="23473" y="14997"/>
                </a:cubicBezTo>
                <a:cubicBezTo>
                  <a:pt x="16727" y="19311"/>
                  <a:pt x="18726" y="23424"/>
                  <a:pt x="24207" y="27739"/>
                </a:cubicBezTo>
                <a:lnTo>
                  <a:pt x="9750" y="36986"/>
                </a:lnTo>
                <a:cubicBezTo>
                  <a:pt x="-2018" y="29019"/>
                  <a:pt x="-4866" y="17930"/>
                  <a:pt x="10972" y="7806"/>
                </a:cubicBez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3" name="Forme libre 21">
            <a:extLst>
              <a:ext uri="{FF2B5EF4-FFF2-40B4-BE49-F238E27FC236}">
                <a16:creationId xmlns:a16="http://schemas.microsoft.com/office/drawing/2014/main" id="{279F4EA7-5818-A0EA-EB28-3F955937FB49}"/>
              </a:ext>
            </a:extLst>
          </p:cNvPr>
          <p:cNvSpPr/>
          <p:nvPr/>
        </p:nvSpPr>
        <p:spPr>
          <a:xfrm>
            <a:off x="5735085" y="4196954"/>
            <a:ext cx="738170" cy="440763"/>
          </a:xfrm>
          <a:custGeom>
            <a:avLst/>
            <a:gdLst>
              <a:gd name="csX0" fmla="*/ 11412 w 100646"/>
              <a:gd name="csY0" fmla="*/ 7681 h 60096"/>
              <a:gd name="csX1" fmla="*/ 54568 w 100646"/>
              <a:gd name="csY1" fmla="*/ 4517 h 60096"/>
              <a:gd name="csX2" fmla="*/ 61055 w 100646"/>
              <a:gd name="csY2" fmla="*/ 18611 h 60096"/>
              <a:gd name="csX3" fmla="*/ 61372 w 100646"/>
              <a:gd name="csY3" fmla="*/ 18798 h 60096"/>
              <a:gd name="csX4" fmla="*/ 90416 w 100646"/>
              <a:gd name="csY4" fmla="*/ 21890 h 60096"/>
              <a:gd name="csX5" fmla="*/ 87913 w 100646"/>
              <a:gd name="csY5" fmla="*/ 51846 h 60096"/>
              <a:gd name="csX6" fmla="*/ 40743 w 100646"/>
              <a:gd name="csY6" fmla="*/ 55600 h 60096"/>
              <a:gd name="csX7" fmla="*/ 55316 w 100646"/>
              <a:gd name="csY7" fmla="*/ 46281 h 60096"/>
              <a:gd name="csX8" fmla="*/ 76031 w 100646"/>
              <a:gd name="csY8" fmla="*/ 44483 h 60096"/>
              <a:gd name="csX9" fmla="*/ 75081 w 100646"/>
              <a:gd name="csY9" fmla="*/ 31367 h 60096"/>
              <a:gd name="csX10" fmla="*/ 52812 w 100646"/>
              <a:gd name="csY10" fmla="*/ 32273 h 60096"/>
              <a:gd name="csX11" fmla="*/ 46612 w 100646"/>
              <a:gd name="csY11" fmla="*/ 36242 h 60096"/>
              <a:gd name="csX12" fmla="*/ 34227 w 100646"/>
              <a:gd name="csY12" fmla="*/ 29109 h 60096"/>
              <a:gd name="csX13" fmla="*/ 39679 w 100646"/>
              <a:gd name="csY13" fmla="*/ 25615 h 60096"/>
              <a:gd name="csX14" fmla="*/ 40700 w 100646"/>
              <a:gd name="csY14" fmla="*/ 14469 h 60096"/>
              <a:gd name="csX15" fmla="*/ 23452 w 100646"/>
              <a:gd name="csY15" fmla="*/ 15174 h 60096"/>
              <a:gd name="csX16" fmla="*/ 21870 w 100646"/>
              <a:gd name="csY16" fmla="*/ 25701 h 60096"/>
              <a:gd name="csX17" fmla="*/ 7600 w 100646"/>
              <a:gd name="csY17" fmla="*/ 34819 h 60096"/>
              <a:gd name="csX18" fmla="*/ 11426 w 100646"/>
              <a:gd name="csY18" fmla="*/ 7667 h 600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00646" h="60096">
                <a:moveTo>
                  <a:pt x="11412" y="7681"/>
                </a:moveTo>
                <a:cubicBezTo>
                  <a:pt x="27365" y="-2516"/>
                  <a:pt x="44138" y="-1480"/>
                  <a:pt x="54568" y="4517"/>
                </a:cubicBezTo>
                <a:cubicBezTo>
                  <a:pt x="63472" y="9637"/>
                  <a:pt x="62955" y="15116"/>
                  <a:pt x="61055" y="18611"/>
                </a:cubicBezTo>
                <a:lnTo>
                  <a:pt x="61372" y="18798"/>
                </a:lnTo>
                <a:cubicBezTo>
                  <a:pt x="67615" y="16957"/>
                  <a:pt x="78936" y="15289"/>
                  <a:pt x="90416" y="21890"/>
                </a:cubicBezTo>
                <a:cubicBezTo>
                  <a:pt x="101104" y="28031"/>
                  <a:pt x="107707" y="39176"/>
                  <a:pt x="87913" y="51846"/>
                </a:cubicBezTo>
                <a:cubicBezTo>
                  <a:pt x="69457" y="63653"/>
                  <a:pt x="51230" y="60777"/>
                  <a:pt x="40743" y="55600"/>
                </a:cubicBezTo>
                <a:lnTo>
                  <a:pt x="55316" y="46281"/>
                </a:lnTo>
                <a:cubicBezTo>
                  <a:pt x="61314" y="48596"/>
                  <a:pt x="68924" y="49028"/>
                  <a:pt x="76031" y="44483"/>
                </a:cubicBezTo>
                <a:cubicBezTo>
                  <a:pt x="82979" y="40039"/>
                  <a:pt x="81598" y="35106"/>
                  <a:pt x="75081" y="31367"/>
                </a:cubicBezTo>
                <a:cubicBezTo>
                  <a:pt x="68234" y="27427"/>
                  <a:pt x="60840" y="27139"/>
                  <a:pt x="52812" y="32273"/>
                </a:cubicBezTo>
                <a:lnTo>
                  <a:pt x="46612" y="36242"/>
                </a:lnTo>
                <a:lnTo>
                  <a:pt x="34227" y="29109"/>
                </a:lnTo>
                <a:lnTo>
                  <a:pt x="39679" y="25615"/>
                </a:lnTo>
                <a:cubicBezTo>
                  <a:pt x="46555" y="21214"/>
                  <a:pt x="46886" y="18036"/>
                  <a:pt x="40700" y="14469"/>
                </a:cubicBezTo>
                <a:cubicBezTo>
                  <a:pt x="35622" y="11550"/>
                  <a:pt x="29393" y="11377"/>
                  <a:pt x="23452" y="15174"/>
                </a:cubicBezTo>
                <a:cubicBezTo>
                  <a:pt x="16461" y="19646"/>
                  <a:pt x="18964" y="23112"/>
                  <a:pt x="21870" y="25701"/>
                </a:cubicBezTo>
                <a:lnTo>
                  <a:pt x="7600" y="34819"/>
                </a:lnTo>
                <a:cubicBezTo>
                  <a:pt x="-529" y="28965"/>
                  <a:pt x="-5793" y="18668"/>
                  <a:pt x="11426" y="7667"/>
                </a:cubicBez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6" name="Forme libre 15">
            <a:extLst>
              <a:ext uri="{FF2B5EF4-FFF2-40B4-BE49-F238E27FC236}">
                <a16:creationId xmlns:a16="http://schemas.microsoft.com/office/drawing/2014/main" id="{BB08689A-2932-FC6B-F9DC-13BB9EFB7586}"/>
              </a:ext>
            </a:extLst>
          </p:cNvPr>
          <p:cNvSpPr/>
          <p:nvPr/>
        </p:nvSpPr>
        <p:spPr>
          <a:xfrm>
            <a:off x="7909403" y="4171753"/>
            <a:ext cx="661944" cy="453232"/>
          </a:xfrm>
          <a:custGeom>
            <a:avLst/>
            <a:gdLst>
              <a:gd name="csX0" fmla="*/ 60649 w 90253"/>
              <a:gd name="csY0" fmla="*/ 25498 h 61796"/>
              <a:gd name="csX1" fmla="*/ 68949 w 90253"/>
              <a:gd name="csY1" fmla="*/ 20191 h 61796"/>
              <a:gd name="csX2" fmla="*/ 80572 w 90253"/>
              <a:gd name="csY2" fmla="*/ 28547 h 61796"/>
              <a:gd name="csX3" fmla="*/ 73638 w 90253"/>
              <a:gd name="csY3" fmla="*/ 32976 h 61796"/>
              <a:gd name="csX4" fmla="*/ 90253 w 90253"/>
              <a:gd name="csY4" fmla="*/ 42540 h 61796"/>
              <a:gd name="csX5" fmla="*/ 76343 w 90253"/>
              <a:gd name="csY5" fmla="*/ 51428 h 61796"/>
              <a:gd name="csX6" fmla="*/ 59728 w 90253"/>
              <a:gd name="csY6" fmla="*/ 41864 h 61796"/>
              <a:gd name="csX7" fmla="*/ 28555 w 90253"/>
              <a:gd name="csY7" fmla="*/ 61797 h 61796"/>
              <a:gd name="csX8" fmla="*/ 14543 w 90253"/>
              <a:gd name="csY8" fmla="*/ 53743 h 61796"/>
              <a:gd name="csX9" fmla="*/ 0 w 90253"/>
              <a:gd name="csY9" fmla="*/ 10441 h 61796"/>
              <a:gd name="csX10" fmla="*/ 16313 w 90253"/>
              <a:gd name="csY10" fmla="*/ 0 h 61796"/>
              <a:gd name="csX11" fmla="*/ 60620 w 90253"/>
              <a:gd name="csY11" fmla="*/ 25498 h 61796"/>
              <a:gd name="csX12" fmla="*/ 33575 w 90253"/>
              <a:gd name="csY12" fmla="*/ 26821 h 61796"/>
              <a:gd name="csX13" fmla="*/ 16759 w 90253"/>
              <a:gd name="csY13" fmla="*/ 16783 h 61796"/>
              <a:gd name="csX14" fmla="*/ 28857 w 90253"/>
              <a:gd name="csY14" fmla="*/ 45848 h 61796"/>
              <a:gd name="csX15" fmla="*/ 46752 w 90253"/>
              <a:gd name="csY15" fmla="*/ 34415 h 61796"/>
              <a:gd name="csX16" fmla="*/ 33590 w 90253"/>
              <a:gd name="csY16" fmla="*/ 26836 h 617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90253" h="61796">
                <a:moveTo>
                  <a:pt x="60649" y="25498"/>
                </a:moveTo>
                <a:lnTo>
                  <a:pt x="68949" y="20191"/>
                </a:lnTo>
                <a:lnTo>
                  <a:pt x="80572" y="28547"/>
                </a:lnTo>
                <a:lnTo>
                  <a:pt x="73638" y="32976"/>
                </a:lnTo>
                <a:lnTo>
                  <a:pt x="90253" y="42540"/>
                </a:lnTo>
                <a:lnTo>
                  <a:pt x="76343" y="51428"/>
                </a:lnTo>
                <a:lnTo>
                  <a:pt x="59728" y="41864"/>
                </a:lnTo>
                <a:lnTo>
                  <a:pt x="28555" y="61797"/>
                </a:lnTo>
                <a:lnTo>
                  <a:pt x="14543" y="53743"/>
                </a:lnTo>
                <a:lnTo>
                  <a:pt x="0" y="10441"/>
                </a:lnTo>
                <a:lnTo>
                  <a:pt x="16313" y="0"/>
                </a:lnTo>
                <a:lnTo>
                  <a:pt x="60620" y="25498"/>
                </a:lnTo>
                <a:close/>
                <a:moveTo>
                  <a:pt x="33575" y="26821"/>
                </a:moveTo>
                <a:cubicBezTo>
                  <a:pt x="25563" y="22205"/>
                  <a:pt x="21118" y="19645"/>
                  <a:pt x="16759" y="16783"/>
                </a:cubicBezTo>
                <a:cubicBezTo>
                  <a:pt x="20211" y="22090"/>
                  <a:pt x="25318" y="35939"/>
                  <a:pt x="28857" y="45848"/>
                </a:cubicBezTo>
                <a:lnTo>
                  <a:pt x="46752" y="34415"/>
                </a:lnTo>
                <a:lnTo>
                  <a:pt x="33590" y="26836"/>
                </a:lnTo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18A23199-D5CA-A5B0-A406-2844FFF098DC}"/>
              </a:ext>
            </a:extLst>
          </p:cNvPr>
          <p:cNvGrpSpPr/>
          <p:nvPr/>
        </p:nvGrpSpPr>
        <p:grpSpPr>
          <a:xfrm>
            <a:off x="9326769" y="3869982"/>
            <a:ext cx="1801946" cy="1507592"/>
            <a:chOff x="1063278" y="3869982"/>
            <a:chExt cx="1801946" cy="1507592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3AB92B27-AFE8-6447-554C-781E9F579657}"/>
                </a:ext>
              </a:extLst>
            </p:cNvPr>
            <p:cNvSpPr/>
            <p:nvPr/>
          </p:nvSpPr>
          <p:spPr>
            <a:xfrm>
              <a:off x="1915064" y="4382219"/>
              <a:ext cx="950160" cy="995355"/>
            </a:xfrm>
            <a:custGeom>
              <a:avLst/>
              <a:gdLst>
                <a:gd name="csX0" fmla="*/ 858328 w 948003"/>
                <a:gd name="csY0" fmla="*/ 0 h 995355"/>
                <a:gd name="csX1" fmla="*/ 908727 w 948003"/>
                <a:gd name="csY1" fmla="*/ 47434 h 995355"/>
                <a:gd name="csX2" fmla="*/ 948003 w 948003"/>
                <a:gd name="csY2" fmla="*/ 22325 h 995355"/>
                <a:gd name="csX3" fmla="*/ 940830 w 948003"/>
                <a:gd name="csY3" fmla="*/ 441812 h 995355"/>
                <a:gd name="csX4" fmla="*/ 75043 w 948003"/>
                <a:gd name="csY4" fmla="*/ 995355 h 995355"/>
                <a:gd name="csX5" fmla="*/ 70895 w 948003"/>
                <a:gd name="csY5" fmla="*/ 931462 h 995355"/>
                <a:gd name="csX6" fmla="*/ 23722 w 948003"/>
                <a:gd name="csY6" fmla="*/ 918713 h 995355"/>
                <a:gd name="csX7" fmla="*/ 0 w 948003"/>
                <a:gd name="csY7" fmla="*/ 472296 h 995355"/>
                <a:gd name="csX0" fmla="*/ 858328 w 948003"/>
                <a:gd name="csY0" fmla="*/ 0 h 995355"/>
                <a:gd name="csX1" fmla="*/ 948003 w 948003"/>
                <a:gd name="csY1" fmla="*/ 22325 h 995355"/>
                <a:gd name="csX2" fmla="*/ 940830 w 948003"/>
                <a:gd name="csY2" fmla="*/ 441812 h 995355"/>
                <a:gd name="csX3" fmla="*/ 75043 w 948003"/>
                <a:gd name="csY3" fmla="*/ 995355 h 995355"/>
                <a:gd name="csX4" fmla="*/ 70895 w 948003"/>
                <a:gd name="csY4" fmla="*/ 931462 h 995355"/>
                <a:gd name="csX5" fmla="*/ 23722 w 948003"/>
                <a:gd name="csY5" fmla="*/ 918713 h 995355"/>
                <a:gd name="csX6" fmla="*/ 0 w 948003"/>
                <a:gd name="csY6" fmla="*/ 472296 h 995355"/>
                <a:gd name="csX7" fmla="*/ 858328 w 948003"/>
                <a:gd name="csY7" fmla="*/ 0 h 995355"/>
                <a:gd name="csX0" fmla="*/ 858328 w 948003"/>
                <a:gd name="csY0" fmla="*/ 0 h 995355"/>
                <a:gd name="csX1" fmla="*/ 948003 w 948003"/>
                <a:gd name="csY1" fmla="*/ 22325 h 995355"/>
                <a:gd name="csX2" fmla="*/ 940830 w 948003"/>
                <a:gd name="csY2" fmla="*/ 441812 h 995355"/>
                <a:gd name="csX3" fmla="*/ 75043 w 948003"/>
                <a:gd name="csY3" fmla="*/ 995355 h 995355"/>
                <a:gd name="csX4" fmla="*/ 23722 w 948003"/>
                <a:gd name="csY4" fmla="*/ 918713 h 995355"/>
                <a:gd name="csX5" fmla="*/ 0 w 948003"/>
                <a:gd name="csY5" fmla="*/ 472296 h 995355"/>
                <a:gd name="csX6" fmla="*/ 858328 w 948003"/>
                <a:gd name="csY6" fmla="*/ 0 h 995355"/>
                <a:gd name="csX0" fmla="*/ 860485 w 950160"/>
                <a:gd name="csY0" fmla="*/ 0 h 995355"/>
                <a:gd name="csX1" fmla="*/ 950160 w 950160"/>
                <a:gd name="csY1" fmla="*/ 22325 h 995355"/>
                <a:gd name="csX2" fmla="*/ 942987 w 950160"/>
                <a:gd name="csY2" fmla="*/ 441812 h 995355"/>
                <a:gd name="csX3" fmla="*/ 77200 w 950160"/>
                <a:gd name="csY3" fmla="*/ 995355 h 995355"/>
                <a:gd name="csX4" fmla="*/ 0 w 950160"/>
                <a:gd name="csY4" fmla="*/ 925183 h 995355"/>
                <a:gd name="csX5" fmla="*/ 2157 w 950160"/>
                <a:gd name="csY5" fmla="*/ 472296 h 995355"/>
                <a:gd name="csX6" fmla="*/ 860485 w 950160"/>
                <a:gd name="csY6" fmla="*/ 0 h 9953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50160" h="995355">
                  <a:moveTo>
                    <a:pt x="860485" y="0"/>
                  </a:moveTo>
                  <a:lnTo>
                    <a:pt x="950160" y="22325"/>
                  </a:lnTo>
                  <a:lnTo>
                    <a:pt x="942987" y="441812"/>
                  </a:lnTo>
                  <a:lnTo>
                    <a:pt x="77200" y="995355"/>
                  </a:lnTo>
                  <a:lnTo>
                    <a:pt x="0" y="925183"/>
                  </a:lnTo>
                  <a:lnTo>
                    <a:pt x="2157" y="472296"/>
                  </a:lnTo>
                  <a:lnTo>
                    <a:pt x="860485" y="0"/>
                  </a:lnTo>
                  <a:close/>
                </a:path>
              </a:pathLst>
            </a:custGeom>
            <a:solidFill>
              <a:srgbClr val="A79770"/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3247DDBA-49AA-2361-0DA8-E1B0BB76932A}"/>
                </a:ext>
              </a:extLst>
            </p:cNvPr>
            <p:cNvSpPr/>
            <p:nvPr/>
          </p:nvSpPr>
          <p:spPr>
            <a:xfrm>
              <a:off x="1063278" y="4422474"/>
              <a:ext cx="936057" cy="955100"/>
            </a:xfrm>
            <a:custGeom>
              <a:avLst/>
              <a:gdLst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06738 w 936057"/>
                <a:gd name="csY2" fmla="*/ 518743 h 955100"/>
                <a:gd name="csX3" fmla="*/ 936057 w 936057"/>
                <a:gd name="csY3" fmla="*/ 535613 h 955100"/>
                <a:gd name="csX4" fmla="*/ 928987 w 936057"/>
                <a:gd name="csY4" fmla="*/ 955100 h 955100"/>
                <a:gd name="csX5" fmla="*/ 0 w 936057"/>
                <a:gd name="csY5" fmla="*/ 420538 h 955100"/>
                <a:gd name="csX6" fmla="*/ 7070 w 936057"/>
                <a:gd name="csY6" fmla="*/ 1051 h 955100"/>
                <a:gd name="csX7" fmla="*/ 58499 w 936057"/>
                <a:gd name="csY7" fmla="*/ 30645 h 955100"/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36057 w 936057"/>
                <a:gd name="csY2" fmla="*/ 535613 h 955100"/>
                <a:gd name="csX3" fmla="*/ 928987 w 936057"/>
                <a:gd name="csY3" fmla="*/ 955100 h 955100"/>
                <a:gd name="csX4" fmla="*/ 0 w 936057"/>
                <a:gd name="csY4" fmla="*/ 420538 h 955100"/>
                <a:gd name="csX5" fmla="*/ 7070 w 936057"/>
                <a:gd name="csY5" fmla="*/ 1051 h 955100"/>
                <a:gd name="csX6" fmla="*/ 58499 w 936057"/>
                <a:gd name="csY6" fmla="*/ 30645 h 955100"/>
                <a:gd name="csX7" fmla="*/ 63907 w 936057"/>
                <a:gd name="csY7" fmla="*/ 0 h 955100"/>
                <a:gd name="csX0" fmla="*/ 63907 w 936057"/>
                <a:gd name="csY0" fmla="*/ 0 h 955100"/>
                <a:gd name="csX1" fmla="*/ 920797 w 936057"/>
                <a:gd name="csY1" fmla="*/ 442823 h 955100"/>
                <a:gd name="csX2" fmla="*/ 936057 w 936057"/>
                <a:gd name="csY2" fmla="*/ 535613 h 955100"/>
                <a:gd name="csX3" fmla="*/ 928987 w 936057"/>
                <a:gd name="csY3" fmla="*/ 955100 h 955100"/>
                <a:gd name="csX4" fmla="*/ 0 w 936057"/>
                <a:gd name="csY4" fmla="*/ 420538 h 955100"/>
                <a:gd name="csX5" fmla="*/ 7070 w 936057"/>
                <a:gd name="csY5" fmla="*/ 1051 h 955100"/>
                <a:gd name="csX6" fmla="*/ 63907 w 936057"/>
                <a:gd name="csY6" fmla="*/ 0 h 9551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36057" h="955100">
                  <a:moveTo>
                    <a:pt x="63907" y="0"/>
                  </a:moveTo>
                  <a:lnTo>
                    <a:pt x="920797" y="442823"/>
                  </a:lnTo>
                  <a:lnTo>
                    <a:pt x="936057" y="535613"/>
                  </a:lnTo>
                  <a:lnTo>
                    <a:pt x="928987" y="955100"/>
                  </a:lnTo>
                  <a:lnTo>
                    <a:pt x="0" y="420538"/>
                  </a:lnTo>
                  <a:lnTo>
                    <a:pt x="7070" y="1051"/>
                  </a:lnTo>
                  <a:lnTo>
                    <a:pt x="63907" y="0"/>
                  </a:lnTo>
                  <a:close/>
                </a:path>
              </a:pathLst>
            </a:custGeom>
            <a:solidFill>
              <a:srgbClr val="867959"/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2AF75A8-8607-D68D-CB8C-5D71E4331F82}"/>
                </a:ext>
              </a:extLst>
            </p:cNvPr>
            <p:cNvSpPr/>
            <p:nvPr/>
          </p:nvSpPr>
          <p:spPr>
            <a:xfrm>
              <a:off x="1070348" y="3869982"/>
              <a:ext cx="1794775" cy="1088113"/>
            </a:xfrm>
            <a:custGeom>
              <a:avLst/>
              <a:gdLst>
                <a:gd name="csX0" fmla="*/ 865787 w 1794775"/>
                <a:gd name="csY0" fmla="*/ 0 h 1088113"/>
                <a:gd name="csX1" fmla="*/ 1794775 w 1794775"/>
                <a:gd name="csY1" fmla="*/ 534562 h 1088113"/>
                <a:gd name="csX2" fmla="*/ 928987 w 1794775"/>
                <a:gd name="csY2" fmla="*/ 1088113 h 1088113"/>
                <a:gd name="csX3" fmla="*/ 0 w 1794775"/>
                <a:gd name="csY3" fmla="*/ 553551 h 10881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794775" h="1088113">
                  <a:moveTo>
                    <a:pt x="865787" y="0"/>
                  </a:moveTo>
                  <a:lnTo>
                    <a:pt x="1794775" y="534562"/>
                  </a:lnTo>
                  <a:lnTo>
                    <a:pt x="928987" y="1088113"/>
                  </a:lnTo>
                  <a:lnTo>
                    <a:pt x="0" y="553551"/>
                  </a:lnTo>
                  <a:close/>
                </a:path>
              </a:pathLst>
            </a:custGeom>
            <a:solidFill>
              <a:srgbClr val="D0BA94"/>
            </a:solidFill>
            <a:ln w="1439" cap="flat">
              <a:noFill/>
              <a:prstDash val="solid"/>
              <a:miter/>
            </a:ln>
          </p:spPr>
          <p:txBody>
            <a:bodyPr wrap="square">
              <a:noAutofit/>
            </a:bodyPr>
            <a:lstStyle/>
            <a:p>
              <a:endParaRPr lang="fr-FR"/>
            </a:p>
          </p:txBody>
        </p:sp>
      </p:grpSp>
      <p:sp>
        <p:nvSpPr>
          <p:cNvPr id="47" name="Forme libre 9">
            <a:extLst>
              <a:ext uri="{FF2B5EF4-FFF2-40B4-BE49-F238E27FC236}">
                <a16:creationId xmlns:a16="http://schemas.microsoft.com/office/drawing/2014/main" id="{567530C4-1B5C-A955-D16A-9DF480BE9018}"/>
              </a:ext>
            </a:extLst>
          </p:cNvPr>
          <p:cNvSpPr/>
          <p:nvPr/>
        </p:nvSpPr>
        <p:spPr>
          <a:xfrm>
            <a:off x="9821284" y="4144015"/>
            <a:ext cx="769377" cy="489793"/>
          </a:xfrm>
          <a:custGeom>
            <a:avLst/>
            <a:gdLst>
              <a:gd name="csX0" fmla="*/ 41977 w 104901"/>
              <a:gd name="csY0" fmla="*/ 0 h 66781"/>
              <a:gd name="csX1" fmla="*/ 52981 w 104901"/>
              <a:gd name="csY1" fmla="*/ 8902 h 66781"/>
              <a:gd name="csX2" fmla="*/ 25376 w 104901"/>
              <a:gd name="csY2" fmla="*/ 26548 h 66781"/>
              <a:gd name="csX3" fmla="*/ 37344 w 104901"/>
              <a:gd name="csY3" fmla="*/ 35982 h 66781"/>
              <a:gd name="csX4" fmla="*/ 45803 w 104901"/>
              <a:gd name="csY4" fmla="*/ 25786 h 66781"/>
              <a:gd name="csX5" fmla="*/ 91649 w 104901"/>
              <a:gd name="csY5" fmla="*/ 26361 h 66781"/>
              <a:gd name="csX6" fmla="*/ 93174 w 104901"/>
              <a:gd name="csY6" fmla="*/ 58705 h 66781"/>
              <a:gd name="csX7" fmla="*/ 47299 w 104901"/>
              <a:gd name="csY7" fmla="*/ 62875 h 66781"/>
              <a:gd name="csX8" fmla="*/ 62245 w 104901"/>
              <a:gd name="csY8" fmla="*/ 53312 h 66781"/>
              <a:gd name="csX9" fmla="*/ 81177 w 104901"/>
              <a:gd name="csY9" fmla="*/ 51413 h 66781"/>
              <a:gd name="csX10" fmla="*/ 77911 w 104901"/>
              <a:gd name="csY10" fmla="*/ 36759 h 66781"/>
              <a:gd name="csX11" fmla="*/ 54161 w 104901"/>
              <a:gd name="csY11" fmla="*/ 35910 h 66781"/>
              <a:gd name="csX12" fmla="*/ 50968 w 104901"/>
              <a:gd name="csY12" fmla="*/ 46912 h 66781"/>
              <a:gd name="csX13" fmla="*/ 35561 w 104901"/>
              <a:gd name="csY13" fmla="*/ 54491 h 66781"/>
              <a:gd name="csX14" fmla="*/ 0 w 104901"/>
              <a:gd name="csY14" fmla="*/ 26836 h 66781"/>
              <a:gd name="csX15" fmla="*/ 41977 w 104901"/>
              <a:gd name="csY15" fmla="*/ 0 h 66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04901" h="66781">
                <a:moveTo>
                  <a:pt x="41977" y="0"/>
                </a:moveTo>
                <a:lnTo>
                  <a:pt x="52981" y="8902"/>
                </a:lnTo>
                <a:lnTo>
                  <a:pt x="25376" y="26548"/>
                </a:lnTo>
                <a:cubicBezTo>
                  <a:pt x="28857" y="29108"/>
                  <a:pt x="34798" y="33954"/>
                  <a:pt x="37344" y="35982"/>
                </a:cubicBezTo>
                <a:cubicBezTo>
                  <a:pt x="37632" y="33005"/>
                  <a:pt x="39905" y="29568"/>
                  <a:pt x="45803" y="25786"/>
                </a:cubicBezTo>
                <a:cubicBezTo>
                  <a:pt x="59397" y="17099"/>
                  <a:pt x="77580" y="18264"/>
                  <a:pt x="91649" y="26361"/>
                </a:cubicBezTo>
                <a:cubicBezTo>
                  <a:pt x="105934" y="34587"/>
                  <a:pt x="111788" y="46797"/>
                  <a:pt x="93174" y="58705"/>
                </a:cubicBezTo>
                <a:cubicBezTo>
                  <a:pt x="79551" y="67420"/>
                  <a:pt x="62044" y="69505"/>
                  <a:pt x="47299" y="62875"/>
                </a:cubicBezTo>
                <a:lnTo>
                  <a:pt x="62245" y="53312"/>
                </a:lnTo>
                <a:cubicBezTo>
                  <a:pt x="68661" y="55397"/>
                  <a:pt x="75279" y="55181"/>
                  <a:pt x="81177" y="51413"/>
                </a:cubicBezTo>
                <a:cubicBezTo>
                  <a:pt x="88283" y="46869"/>
                  <a:pt x="86068" y="41447"/>
                  <a:pt x="77911" y="36759"/>
                </a:cubicBezTo>
                <a:cubicBezTo>
                  <a:pt x="70186" y="32315"/>
                  <a:pt x="62073" y="30848"/>
                  <a:pt x="54161" y="35910"/>
                </a:cubicBezTo>
                <a:cubicBezTo>
                  <a:pt x="47760" y="40009"/>
                  <a:pt x="48148" y="43389"/>
                  <a:pt x="50968" y="46912"/>
                </a:cubicBezTo>
                <a:lnTo>
                  <a:pt x="35561" y="54491"/>
                </a:lnTo>
                <a:cubicBezTo>
                  <a:pt x="28009" y="47919"/>
                  <a:pt x="9020" y="33394"/>
                  <a:pt x="0" y="26836"/>
                </a:cubicBezTo>
                <a:lnTo>
                  <a:pt x="41977" y="0"/>
                </a:lnTo>
                <a:close/>
              </a:path>
            </a:pathLst>
          </a:cu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31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9524</TotalTime>
  <Words>252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Isometric 5-Step Process – Slide Template</vt:lpstr>
      <vt:lpstr>Isometric 5-Step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Isometric 5-Step Process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2026-01-20T22:28:22Z</dcterms:modified>
  <cp:category>Charts &amp; Diagrams</cp:category>
</cp:coreProperties>
</file>