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D1EFC-F39C-7EB5-EF5C-FE0A76A01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6BD9A7-31D1-BE93-4640-9D512541B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A4AD8-44ED-66B6-4F9B-B302D8AF1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5D97E-DAE9-7FCF-F805-7647FDD06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10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Foam Finger Process Diagram – Slide Template</a:t>
            </a:r>
          </a:p>
        </p:txBody>
      </p:sp>
      <p:grpSp>
        <p:nvGrpSpPr>
          <p:cNvPr id="11" name="Graphique 3">
            <a:extLst>
              <a:ext uri="{FF2B5EF4-FFF2-40B4-BE49-F238E27FC236}">
                <a16:creationId xmlns:a16="http://schemas.microsoft.com/office/drawing/2014/main" id="{7538A408-7D60-97B7-770A-9E7867DC5BCD}"/>
              </a:ext>
            </a:extLst>
          </p:cNvPr>
          <p:cNvGrpSpPr/>
          <p:nvPr/>
        </p:nvGrpSpPr>
        <p:grpSpPr>
          <a:xfrm>
            <a:off x="2705310" y="2769219"/>
            <a:ext cx="6732721" cy="1821637"/>
            <a:chOff x="6706907" y="1185613"/>
            <a:chExt cx="1140455" cy="308567"/>
          </a:xfrm>
          <a:solidFill>
            <a:schemeClr val="bg1">
              <a:lumMod val="85000"/>
            </a:schemeClr>
          </a:solidFill>
        </p:grpSpPr>
        <p:sp>
          <p:nvSpPr>
            <p:cNvPr id="12" name="Forme libre 546">
              <a:extLst>
                <a:ext uri="{FF2B5EF4-FFF2-40B4-BE49-F238E27FC236}">
                  <a16:creationId xmlns:a16="http://schemas.microsoft.com/office/drawing/2014/main" id="{8EF91848-1840-488B-C8DF-389FFEAE5449}"/>
                </a:ext>
              </a:extLst>
            </p:cNvPr>
            <p:cNvSpPr/>
            <p:nvPr/>
          </p:nvSpPr>
          <p:spPr>
            <a:xfrm>
              <a:off x="6706907" y="1270593"/>
              <a:ext cx="148370" cy="223587"/>
            </a:xfrm>
            <a:custGeom>
              <a:avLst/>
              <a:gdLst>
                <a:gd name="csX0" fmla="*/ 65281 w 148370"/>
                <a:gd name="csY0" fmla="*/ 0 h 223587"/>
                <a:gd name="csX1" fmla="*/ 0 w 148370"/>
                <a:gd name="csY1" fmla="*/ 33796 h 223587"/>
                <a:gd name="csX2" fmla="*/ 24743 w 148370"/>
                <a:gd name="csY2" fmla="*/ 223588 h 223587"/>
                <a:gd name="csX3" fmla="*/ 148371 w 148370"/>
                <a:gd name="csY3" fmla="*/ 223588 h 223587"/>
                <a:gd name="csX4" fmla="*/ 65281 w 148370"/>
                <a:gd name="csY4" fmla="*/ 0 h 223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8370" h="223587">
                  <a:moveTo>
                    <a:pt x="65281" y="0"/>
                  </a:moveTo>
                  <a:lnTo>
                    <a:pt x="0" y="33796"/>
                  </a:lnTo>
                  <a:lnTo>
                    <a:pt x="24743" y="223588"/>
                  </a:lnTo>
                  <a:lnTo>
                    <a:pt x="148371" y="223588"/>
                  </a:lnTo>
                  <a:lnTo>
                    <a:pt x="65281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547">
              <a:extLst>
                <a:ext uri="{FF2B5EF4-FFF2-40B4-BE49-F238E27FC236}">
                  <a16:creationId xmlns:a16="http://schemas.microsoft.com/office/drawing/2014/main" id="{1BDF0274-2889-8BA2-F0E8-8AF81983440E}"/>
                </a:ext>
              </a:extLst>
            </p:cNvPr>
            <p:cNvSpPr/>
            <p:nvPr/>
          </p:nvSpPr>
          <p:spPr>
            <a:xfrm>
              <a:off x="7659187" y="1290008"/>
              <a:ext cx="188174" cy="204172"/>
            </a:xfrm>
            <a:custGeom>
              <a:avLst/>
              <a:gdLst>
                <a:gd name="csX0" fmla="*/ 188175 w 188174"/>
                <a:gd name="csY0" fmla="*/ 12224 h 204172"/>
                <a:gd name="csX1" fmla="*/ 115687 w 188174"/>
                <a:gd name="csY1" fmla="*/ 0 h 204172"/>
                <a:gd name="csX2" fmla="*/ 0 w 188174"/>
                <a:gd name="csY2" fmla="*/ 204173 h 204172"/>
                <a:gd name="csX3" fmla="*/ 131036 w 188174"/>
                <a:gd name="csY3" fmla="*/ 204173 h 204172"/>
                <a:gd name="csX4" fmla="*/ 188175 w 188174"/>
                <a:gd name="csY4" fmla="*/ 12224 h 204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174" h="204172">
                  <a:moveTo>
                    <a:pt x="188175" y="12224"/>
                  </a:moveTo>
                  <a:lnTo>
                    <a:pt x="115687" y="0"/>
                  </a:lnTo>
                  <a:lnTo>
                    <a:pt x="0" y="204173"/>
                  </a:lnTo>
                  <a:lnTo>
                    <a:pt x="131036" y="204173"/>
                  </a:lnTo>
                  <a:lnTo>
                    <a:pt x="188175" y="12224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548">
              <a:extLst>
                <a:ext uri="{FF2B5EF4-FFF2-40B4-BE49-F238E27FC236}">
                  <a16:creationId xmlns:a16="http://schemas.microsoft.com/office/drawing/2014/main" id="{0529CAA3-81AE-BC87-0C03-780C6575F1AD}"/>
                </a:ext>
              </a:extLst>
            </p:cNvPr>
            <p:cNvSpPr/>
            <p:nvPr/>
          </p:nvSpPr>
          <p:spPr>
            <a:xfrm>
              <a:off x="7376933" y="1285118"/>
              <a:ext cx="117499" cy="209062"/>
            </a:xfrm>
            <a:custGeom>
              <a:avLst/>
              <a:gdLst>
                <a:gd name="csX0" fmla="*/ 102309 w 117499"/>
                <a:gd name="csY0" fmla="*/ 0 h 209062"/>
                <a:gd name="csX1" fmla="*/ 30180 w 117499"/>
                <a:gd name="csY1" fmla="*/ 14209 h 209062"/>
                <a:gd name="csX2" fmla="*/ 0 w 117499"/>
                <a:gd name="csY2" fmla="*/ 209062 h 209062"/>
                <a:gd name="csX3" fmla="*/ 117500 w 117499"/>
                <a:gd name="csY3" fmla="*/ 209062 h 209062"/>
                <a:gd name="csX4" fmla="*/ 102309 w 117499"/>
                <a:gd name="csY4" fmla="*/ 0 h 20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499" h="209062">
                  <a:moveTo>
                    <a:pt x="102309" y="0"/>
                  </a:moveTo>
                  <a:lnTo>
                    <a:pt x="30180" y="14209"/>
                  </a:lnTo>
                  <a:lnTo>
                    <a:pt x="0" y="209062"/>
                  </a:lnTo>
                  <a:lnTo>
                    <a:pt x="117500" y="209062"/>
                  </a:lnTo>
                  <a:lnTo>
                    <a:pt x="102309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549">
              <a:extLst>
                <a:ext uri="{FF2B5EF4-FFF2-40B4-BE49-F238E27FC236}">
                  <a16:creationId xmlns:a16="http://schemas.microsoft.com/office/drawing/2014/main" id="{3454EB1D-E13E-B4B0-D19A-B61A913E038B}"/>
                </a:ext>
              </a:extLst>
            </p:cNvPr>
            <p:cNvSpPr/>
            <p:nvPr/>
          </p:nvSpPr>
          <p:spPr>
            <a:xfrm>
              <a:off x="6954306" y="1185613"/>
              <a:ext cx="150513" cy="308567"/>
            </a:xfrm>
            <a:custGeom>
              <a:avLst/>
              <a:gdLst>
                <a:gd name="csX0" fmla="*/ 150514 w 150513"/>
                <a:gd name="csY0" fmla="*/ 0 h 308567"/>
                <a:gd name="csX1" fmla="*/ 75911 w 150513"/>
                <a:gd name="csY1" fmla="*/ 12239 h 308567"/>
                <a:gd name="csX2" fmla="*/ 0 w 150513"/>
                <a:gd name="csY2" fmla="*/ 308567 h 308567"/>
                <a:gd name="csX3" fmla="*/ 124102 w 150513"/>
                <a:gd name="csY3" fmla="*/ 308567 h 308567"/>
                <a:gd name="csX4" fmla="*/ 150514 w 150513"/>
                <a:gd name="csY4" fmla="*/ 0 h 3085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0513" h="308567">
                  <a:moveTo>
                    <a:pt x="150514" y="0"/>
                  </a:moveTo>
                  <a:lnTo>
                    <a:pt x="75911" y="12239"/>
                  </a:lnTo>
                  <a:lnTo>
                    <a:pt x="0" y="308567"/>
                  </a:lnTo>
                  <a:lnTo>
                    <a:pt x="124102" y="308567"/>
                  </a:lnTo>
                  <a:lnTo>
                    <a:pt x="150514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A67139E-BD71-AF23-4602-7153A6FAA510}"/>
              </a:ext>
            </a:extLst>
          </p:cNvPr>
          <p:cNvGrpSpPr/>
          <p:nvPr/>
        </p:nvGrpSpPr>
        <p:grpSpPr>
          <a:xfrm>
            <a:off x="2025813" y="1560930"/>
            <a:ext cx="1329949" cy="2198885"/>
            <a:chOff x="2025813" y="1560930"/>
            <a:chExt cx="1329949" cy="2198885"/>
          </a:xfrm>
        </p:grpSpPr>
        <p:sp>
          <p:nvSpPr>
            <p:cNvPr id="16" name="Forme libre 505">
              <a:extLst>
                <a:ext uri="{FF2B5EF4-FFF2-40B4-BE49-F238E27FC236}">
                  <a16:creationId xmlns:a16="http://schemas.microsoft.com/office/drawing/2014/main" id="{5B4E33D9-A1D6-AE9E-9642-C23C115E88C0}"/>
                </a:ext>
              </a:extLst>
            </p:cNvPr>
            <p:cNvSpPr/>
            <p:nvPr/>
          </p:nvSpPr>
          <p:spPr>
            <a:xfrm>
              <a:off x="2025813" y="1560930"/>
              <a:ext cx="1324430" cy="2198885"/>
            </a:xfrm>
            <a:custGeom>
              <a:avLst/>
              <a:gdLst>
                <a:gd name="csX0" fmla="*/ 218588 w 224345"/>
                <a:gd name="csY0" fmla="*/ 279815 h 372469"/>
                <a:gd name="csX1" fmla="*/ 223134 w 224345"/>
                <a:gd name="csY1" fmla="*/ 216580 h 372469"/>
                <a:gd name="csX2" fmla="*/ 190594 w 224345"/>
                <a:gd name="csY2" fmla="*/ 169955 h 372469"/>
                <a:gd name="csX3" fmla="*/ 161924 w 224345"/>
                <a:gd name="csY3" fmla="*/ 60067 h 372469"/>
                <a:gd name="csX4" fmla="*/ 152473 w 224345"/>
                <a:gd name="csY4" fmla="*/ 23020 h 372469"/>
                <a:gd name="csX5" fmla="*/ 91306 w 224345"/>
                <a:gd name="csY5" fmla="*/ 14032 h 372469"/>
                <a:gd name="csX6" fmla="*/ 87321 w 224345"/>
                <a:gd name="csY6" fmla="*/ 54530 h 372469"/>
                <a:gd name="csX7" fmla="*/ 102786 w 224345"/>
                <a:gd name="csY7" fmla="*/ 130924 h 372469"/>
                <a:gd name="csX8" fmla="*/ 70232 w 224345"/>
                <a:gd name="csY8" fmla="*/ 144529 h 372469"/>
                <a:gd name="csX9" fmla="*/ 65269 w 224345"/>
                <a:gd name="csY9" fmla="*/ 151288 h 372469"/>
                <a:gd name="csX10" fmla="*/ 54393 w 224345"/>
                <a:gd name="csY10" fmla="*/ 153949 h 372469"/>
                <a:gd name="csX11" fmla="*/ 32384 w 224345"/>
                <a:gd name="csY11" fmla="*/ 172285 h 372469"/>
                <a:gd name="csX12" fmla="*/ 31147 w 224345"/>
                <a:gd name="csY12" fmla="*/ 175017 h 372469"/>
                <a:gd name="csX13" fmla="*/ 30212 w 224345"/>
                <a:gd name="csY13" fmla="*/ 176225 h 372469"/>
                <a:gd name="csX14" fmla="*/ 28859 w 224345"/>
                <a:gd name="csY14" fmla="*/ 176657 h 372469"/>
                <a:gd name="csX15" fmla="*/ 27493 w 224345"/>
                <a:gd name="csY15" fmla="*/ 176944 h 372469"/>
                <a:gd name="csX16" fmla="*/ 27464 w 224345"/>
                <a:gd name="csY16" fmla="*/ 176944 h 372469"/>
                <a:gd name="csX17" fmla="*/ 27393 w 224345"/>
                <a:gd name="csY17" fmla="*/ 176959 h 372469"/>
                <a:gd name="csX18" fmla="*/ 22933 w 224345"/>
                <a:gd name="csY18" fmla="*/ 178253 h 372469"/>
                <a:gd name="csX19" fmla="*/ 16790 w 224345"/>
                <a:gd name="csY19" fmla="*/ 181460 h 372469"/>
                <a:gd name="csX20" fmla="*/ 11137 w 224345"/>
                <a:gd name="csY20" fmla="*/ 185947 h 372469"/>
                <a:gd name="csX21" fmla="*/ 6303 w 224345"/>
                <a:gd name="csY21" fmla="*/ 191297 h 372469"/>
                <a:gd name="csX22" fmla="*/ 2635 w 224345"/>
                <a:gd name="csY22" fmla="*/ 197107 h 372469"/>
                <a:gd name="csX23" fmla="*/ 463 w 224345"/>
                <a:gd name="csY23" fmla="*/ 202960 h 372469"/>
                <a:gd name="csX24" fmla="*/ 5900 w 224345"/>
                <a:gd name="csY24" fmla="*/ 237921 h 372469"/>
                <a:gd name="csX25" fmla="*/ 59932 w 224345"/>
                <a:gd name="csY25" fmla="*/ 330077 h 372469"/>
                <a:gd name="csX26" fmla="*/ 67585 w 224345"/>
                <a:gd name="csY26" fmla="*/ 336362 h 372469"/>
                <a:gd name="csX27" fmla="*/ 72763 w 224345"/>
                <a:gd name="csY27" fmla="*/ 358092 h 372469"/>
                <a:gd name="csX28" fmla="*/ 99765 w 224345"/>
                <a:gd name="csY28" fmla="*/ 372186 h 372469"/>
                <a:gd name="csX29" fmla="*/ 199354 w 224345"/>
                <a:gd name="csY29" fmla="*/ 350068 h 372469"/>
                <a:gd name="csX30" fmla="*/ 205224 w 224345"/>
                <a:gd name="csY30" fmla="*/ 347594 h 372469"/>
                <a:gd name="csX31" fmla="*/ 218041 w 224345"/>
                <a:gd name="csY31" fmla="*/ 324339 h 372469"/>
                <a:gd name="csX32" fmla="*/ 212834 w 224345"/>
                <a:gd name="csY32" fmla="*/ 300423 h 372469"/>
                <a:gd name="csX33" fmla="*/ 218574 w 224345"/>
                <a:gd name="csY33" fmla="*/ 279829 h 3724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24345" h="372469">
                  <a:moveTo>
                    <a:pt x="218588" y="279815"/>
                  </a:moveTo>
                  <a:cubicBezTo>
                    <a:pt x="221982" y="264383"/>
                    <a:pt x="226557" y="231205"/>
                    <a:pt x="223134" y="216580"/>
                  </a:cubicBezTo>
                  <a:cubicBezTo>
                    <a:pt x="218832" y="198200"/>
                    <a:pt x="204835" y="182323"/>
                    <a:pt x="190594" y="169955"/>
                  </a:cubicBezTo>
                  <a:cubicBezTo>
                    <a:pt x="181114" y="133311"/>
                    <a:pt x="171562" y="96682"/>
                    <a:pt x="161924" y="60067"/>
                  </a:cubicBezTo>
                  <a:cubicBezTo>
                    <a:pt x="158831" y="48332"/>
                    <a:pt x="156429" y="34410"/>
                    <a:pt x="152473" y="23020"/>
                  </a:cubicBezTo>
                  <a:cubicBezTo>
                    <a:pt x="143770" y="-2018"/>
                    <a:pt x="108871" y="-9021"/>
                    <a:pt x="91306" y="14032"/>
                  </a:cubicBezTo>
                  <a:cubicBezTo>
                    <a:pt x="80906" y="27666"/>
                    <a:pt x="84502" y="39631"/>
                    <a:pt x="87321" y="54530"/>
                  </a:cubicBezTo>
                  <a:cubicBezTo>
                    <a:pt x="92155" y="80043"/>
                    <a:pt x="98168" y="105354"/>
                    <a:pt x="102786" y="130924"/>
                  </a:cubicBezTo>
                  <a:cubicBezTo>
                    <a:pt x="90558" y="131988"/>
                    <a:pt x="78604" y="135555"/>
                    <a:pt x="70232" y="144529"/>
                  </a:cubicBezTo>
                  <a:cubicBezTo>
                    <a:pt x="69138" y="145694"/>
                    <a:pt x="65657" y="151087"/>
                    <a:pt x="65269" y="151288"/>
                  </a:cubicBezTo>
                  <a:cubicBezTo>
                    <a:pt x="63241" y="152280"/>
                    <a:pt x="57285" y="152971"/>
                    <a:pt x="54393" y="153949"/>
                  </a:cubicBezTo>
                  <a:cubicBezTo>
                    <a:pt x="44467" y="157328"/>
                    <a:pt x="37203" y="163685"/>
                    <a:pt x="32384" y="172285"/>
                  </a:cubicBezTo>
                  <a:cubicBezTo>
                    <a:pt x="31895" y="173176"/>
                    <a:pt x="31607" y="174126"/>
                    <a:pt x="31147" y="175017"/>
                  </a:cubicBezTo>
                  <a:cubicBezTo>
                    <a:pt x="30888" y="175506"/>
                    <a:pt x="30744" y="176010"/>
                    <a:pt x="30212" y="176225"/>
                  </a:cubicBezTo>
                  <a:cubicBezTo>
                    <a:pt x="29824" y="176383"/>
                    <a:pt x="29276" y="176570"/>
                    <a:pt x="28859" y="176657"/>
                  </a:cubicBezTo>
                  <a:cubicBezTo>
                    <a:pt x="28572" y="176700"/>
                    <a:pt x="27795" y="176901"/>
                    <a:pt x="27493" y="176944"/>
                  </a:cubicBezTo>
                  <a:cubicBezTo>
                    <a:pt x="27464" y="176916"/>
                    <a:pt x="27378" y="176887"/>
                    <a:pt x="27464" y="176944"/>
                  </a:cubicBezTo>
                  <a:cubicBezTo>
                    <a:pt x="27421" y="176944"/>
                    <a:pt x="27407" y="176944"/>
                    <a:pt x="27393" y="176959"/>
                  </a:cubicBezTo>
                  <a:cubicBezTo>
                    <a:pt x="25896" y="177333"/>
                    <a:pt x="24372" y="177692"/>
                    <a:pt x="22933" y="178253"/>
                  </a:cubicBezTo>
                  <a:cubicBezTo>
                    <a:pt x="20760" y="179087"/>
                    <a:pt x="18718" y="180195"/>
                    <a:pt x="16790" y="181460"/>
                  </a:cubicBezTo>
                  <a:cubicBezTo>
                    <a:pt x="14762" y="182798"/>
                    <a:pt x="12877" y="184308"/>
                    <a:pt x="11137" y="185947"/>
                  </a:cubicBezTo>
                  <a:cubicBezTo>
                    <a:pt x="9382" y="187601"/>
                    <a:pt x="7756" y="189399"/>
                    <a:pt x="6303" y="191297"/>
                  </a:cubicBezTo>
                  <a:cubicBezTo>
                    <a:pt x="4908" y="193138"/>
                    <a:pt x="3657" y="195065"/>
                    <a:pt x="2635" y="197107"/>
                  </a:cubicBezTo>
                  <a:cubicBezTo>
                    <a:pt x="1686" y="198977"/>
                    <a:pt x="923" y="200947"/>
                    <a:pt x="463" y="202960"/>
                  </a:cubicBezTo>
                  <a:cubicBezTo>
                    <a:pt x="-1537" y="211733"/>
                    <a:pt x="3440" y="229005"/>
                    <a:pt x="5900" y="237921"/>
                  </a:cubicBezTo>
                  <a:cubicBezTo>
                    <a:pt x="15410" y="272192"/>
                    <a:pt x="33074" y="305428"/>
                    <a:pt x="59932" y="330077"/>
                  </a:cubicBezTo>
                  <a:cubicBezTo>
                    <a:pt x="61097" y="331142"/>
                    <a:pt x="67283" y="335773"/>
                    <a:pt x="67585" y="336362"/>
                  </a:cubicBezTo>
                  <a:cubicBezTo>
                    <a:pt x="70103" y="341122"/>
                    <a:pt x="70347" y="352139"/>
                    <a:pt x="72763" y="358092"/>
                  </a:cubicBezTo>
                  <a:cubicBezTo>
                    <a:pt x="76691" y="367699"/>
                    <a:pt x="88775" y="373898"/>
                    <a:pt x="99765" y="372186"/>
                  </a:cubicBezTo>
                  <a:cubicBezTo>
                    <a:pt x="131816" y="363298"/>
                    <a:pt x="167735" y="359416"/>
                    <a:pt x="199354" y="350068"/>
                  </a:cubicBezTo>
                  <a:cubicBezTo>
                    <a:pt x="201354" y="349478"/>
                    <a:pt x="203426" y="348601"/>
                    <a:pt x="205224" y="347594"/>
                  </a:cubicBezTo>
                  <a:cubicBezTo>
                    <a:pt x="213395" y="343049"/>
                    <a:pt x="218876" y="333040"/>
                    <a:pt x="218041" y="324339"/>
                  </a:cubicBezTo>
                  <a:cubicBezTo>
                    <a:pt x="217351" y="317221"/>
                    <a:pt x="212820" y="307010"/>
                    <a:pt x="212834" y="300423"/>
                  </a:cubicBezTo>
                  <a:cubicBezTo>
                    <a:pt x="212834" y="297087"/>
                    <a:pt x="217552" y="284431"/>
                    <a:pt x="218574" y="27982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39">
              <a:extLst>
                <a:ext uri="{FF2B5EF4-FFF2-40B4-BE49-F238E27FC236}">
                  <a16:creationId xmlns:a16="http://schemas.microsoft.com/office/drawing/2014/main" id="{8EFA5F62-C122-5773-477F-095F8B996735}"/>
                </a:ext>
              </a:extLst>
            </p:cNvPr>
            <p:cNvSpPr/>
            <p:nvPr/>
          </p:nvSpPr>
          <p:spPr>
            <a:xfrm>
              <a:off x="2215617" y="1677524"/>
              <a:ext cx="1078476" cy="2001028"/>
            </a:xfrm>
            <a:custGeom>
              <a:avLst/>
              <a:gdLst>
                <a:gd name="csX0" fmla="*/ 174899 w 182683"/>
                <a:gd name="csY0" fmla="*/ 274835 h 338954"/>
                <a:gd name="csX1" fmla="*/ 173173 w 182683"/>
                <a:gd name="csY1" fmla="*/ 280932 h 338954"/>
                <a:gd name="csX2" fmla="*/ 169505 w 182683"/>
                <a:gd name="csY2" fmla="*/ 319417 h 338954"/>
                <a:gd name="csX3" fmla="*/ 82287 w 182683"/>
                <a:gd name="csY3" fmla="*/ 338789 h 338954"/>
                <a:gd name="csX4" fmla="*/ 62219 w 182683"/>
                <a:gd name="csY4" fmla="*/ 308127 h 338954"/>
                <a:gd name="csX5" fmla="*/ 3858 w 182683"/>
                <a:gd name="csY5" fmla="*/ 208968 h 338954"/>
                <a:gd name="csX6" fmla="*/ 2 w 182683"/>
                <a:gd name="csY6" fmla="*/ 188618 h 338954"/>
                <a:gd name="csX7" fmla="*/ 19379 w 182683"/>
                <a:gd name="csY7" fmla="*/ 168470 h 338954"/>
                <a:gd name="csX8" fmla="*/ 26414 w 182683"/>
                <a:gd name="csY8" fmla="*/ 168168 h 338954"/>
                <a:gd name="csX9" fmla="*/ 26687 w 182683"/>
                <a:gd name="csY9" fmla="*/ 164083 h 338954"/>
                <a:gd name="csX10" fmla="*/ 50308 w 182683"/>
                <a:gd name="csY10" fmla="*/ 145258 h 338954"/>
                <a:gd name="csX11" fmla="*/ 55516 w 182683"/>
                <a:gd name="csY11" fmla="*/ 144956 h 338954"/>
                <a:gd name="csX12" fmla="*/ 57918 w 182683"/>
                <a:gd name="csY12" fmla="*/ 138801 h 338954"/>
                <a:gd name="csX13" fmla="*/ 91752 w 182683"/>
                <a:gd name="csY13" fmla="*/ 129582 h 338954"/>
                <a:gd name="csX14" fmla="*/ 96125 w 182683"/>
                <a:gd name="csY14" fmla="*/ 134026 h 338954"/>
                <a:gd name="csX15" fmla="*/ 74015 w 182683"/>
                <a:gd name="csY15" fmla="*/ 24843 h 338954"/>
                <a:gd name="csX16" fmla="*/ 103907 w 182683"/>
                <a:gd name="csY16" fmla="*/ 2365 h 338954"/>
                <a:gd name="csX17" fmla="*/ 117517 w 182683"/>
                <a:gd name="csY17" fmla="*/ 23850 h 338954"/>
                <a:gd name="csX18" fmla="*/ 152544 w 182683"/>
                <a:gd name="csY18" fmla="*/ 160431 h 338954"/>
                <a:gd name="csX19" fmla="*/ 180164 w 182683"/>
                <a:gd name="csY19" fmla="*/ 197837 h 338954"/>
                <a:gd name="csX20" fmla="*/ 174899 w 182683"/>
                <a:gd name="csY20" fmla="*/ 274820 h 338954"/>
                <a:gd name="csX21" fmla="*/ 122537 w 182683"/>
                <a:gd name="csY21" fmla="*/ 67153 h 338954"/>
                <a:gd name="csX22" fmla="*/ 110496 w 182683"/>
                <a:gd name="csY22" fmla="*/ 19047 h 338954"/>
                <a:gd name="csX23" fmla="*/ 79870 w 182683"/>
                <a:gd name="csY23" fmla="*/ 26468 h 338954"/>
                <a:gd name="csX24" fmla="*/ 105878 w 182683"/>
                <a:gd name="csY24" fmla="*/ 154045 h 338954"/>
                <a:gd name="csX25" fmla="*/ 106742 w 182683"/>
                <a:gd name="csY25" fmla="*/ 154592 h 338954"/>
                <a:gd name="csX26" fmla="*/ 127917 w 182683"/>
                <a:gd name="csY26" fmla="*/ 149443 h 338954"/>
                <a:gd name="csX27" fmla="*/ 144877 w 182683"/>
                <a:gd name="csY27" fmla="*/ 154175 h 338954"/>
                <a:gd name="csX28" fmla="*/ 122954 w 182683"/>
                <a:gd name="csY28" fmla="*/ 67412 h 338954"/>
                <a:gd name="csX29" fmla="*/ 122523 w 182683"/>
                <a:gd name="csY29" fmla="*/ 67138 h 338954"/>
                <a:gd name="csX30" fmla="*/ 97520 w 182683"/>
                <a:gd name="csY30" fmla="*/ 150407 h 338954"/>
                <a:gd name="csX31" fmla="*/ 73612 w 182683"/>
                <a:gd name="csY31" fmla="*/ 133494 h 338954"/>
                <a:gd name="csX32" fmla="*/ 62651 w 182683"/>
                <a:gd name="csY32" fmla="*/ 141979 h 338954"/>
                <a:gd name="csX33" fmla="*/ 63959 w 182683"/>
                <a:gd name="csY33" fmla="*/ 157123 h 338954"/>
                <a:gd name="csX34" fmla="*/ 67570 w 182683"/>
                <a:gd name="csY34" fmla="*/ 164975 h 338954"/>
                <a:gd name="csX35" fmla="*/ 100383 w 182683"/>
                <a:gd name="csY35" fmla="*/ 156001 h 338954"/>
                <a:gd name="csX36" fmla="*/ 97520 w 182683"/>
                <a:gd name="csY36" fmla="*/ 150407 h 338954"/>
                <a:gd name="csX37" fmla="*/ 55631 w 182683"/>
                <a:gd name="csY37" fmla="*/ 150709 h 338954"/>
                <a:gd name="csX38" fmla="*/ 48452 w 182683"/>
                <a:gd name="csY38" fmla="*/ 151198 h 338954"/>
                <a:gd name="csX39" fmla="*/ 31924 w 182683"/>
                <a:gd name="csY39" fmla="*/ 167981 h 338954"/>
                <a:gd name="csX40" fmla="*/ 60003 w 182683"/>
                <a:gd name="csY40" fmla="*/ 218776 h 338954"/>
                <a:gd name="csX41" fmla="*/ 88746 w 182683"/>
                <a:gd name="csY41" fmla="*/ 208810 h 338954"/>
                <a:gd name="csX42" fmla="*/ 81956 w 182683"/>
                <a:gd name="csY42" fmla="*/ 198757 h 338954"/>
                <a:gd name="csX43" fmla="*/ 75425 w 182683"/>
                <a:gd name="csY43" fmla="*/ 196456 h 338954"/>
                <a:gd name="csX44" fmla="*/ 60449 w 182683"/>
                <a:gd name="csY44" fmla="*/ 172367 h 338954"/>
                <a:gd name="csX45" fmla="*/ 62996 w 182683"/>
                <a:gd name="csY45" fmla="*/ 168240 h 338954"/>
                <a:gd name="csX46" fmla="*/ 59543 w 182683"/>
                <a:gd name="csY46" fmla="*/ 161078 h 338954"/>
                <a:gd name="csX47" fmla="*/ 55645 w 182683"/>
                <a:gd name="csY47" fmla="*/ 150694 h 338954"/>
                <a:gd name="csX48" fmla="*/ 18459 w 182683"/>
                <a:gd name="csY48" fmla="*/ 174481 h 338954"/>
                <a:gd name="csX49" fmla="*/ 5944 w 182683"/>
                <a:gd name="csY49" fmla="*/ 188057 h 338954"/>
                <a:gd name="csX50" fmla="*/ 14258 w 182683"/>
                <a:gd name="csY50" fmla="*/ 207659 h 338954"/>
                <a:gd name="csX51" fmla="*/ 35880 w 182683"/>
                <a:gd name="csY51" fmla="*/ 236753 h 338954"/>
                <a:gd name="csX52" fmla="*/ 58076 w 182683"/>
                <a:gd name="csY52" fmla="*/ 224773 h 338954"/>
                <a:gd name="csX53" fmla="*/ 32082 w 182683"/>
                <a:gd name="csY53" fmla="*/ 185656 h 338954"/>
                <a:gd name="csX54" fmla="*/ 27435 w 182683"/>
                <a:gd name="csY54" fmla="*/ 174122 h 338954"/>
                <a:gd name="csX55" fmla="*/ 18459 w 182683"/>
                <a:gd name="csY55" fmla="*/ 174481 h 338954"/>
                <a:gd name="csX56" fmla="*/ 137958 w 182683"/>
                <a:gd name="csY56" fmla="*/ 156447 h 338954"/>
                <a:gd name="csX57" fmla="*/ 103807 w 182683"/>
                <a:gd name="csY57" fmla="*/ 161408 h 338954"/>
                <a:gd name="csX58" fmla="*/ 67628 w 182683"/>
                <a:gd name="csY58" fmla="*/ 171720 h 338954"/>
                <a:gd name="csX59" fmla="*/ 76575 w 182683"/>
                <a:gd name="csY59" fmla="*/ 190775 h 338954"/>
                <a:gd name="csX60" fmla="*/ 84675 w 182683"/>
                <a:gd name="csY60" fmla="*/ 193335 h 338954"/>
                <a:gd name="csX61" fmla="*/ 85077 w 182683"/>
                <a:gd name="csY61" fmla="*/ 194198 h 338954"/>
                <a:gd name="csX62" fmla="*/ 85869 w 182683"/>
                <a:gd name="csY62" fmla="*/ 193608 h 338954"/>
                <a:gd name="csX63" fmla="*/ 92702 w 182683"/>
                <a:gd name="csY63" fmla="*/ 194112 h 338954"/>
                <a:gd name="csX64" fmla="*/ 112525 w 182683"/>
                <a:gd name="csY64" fmla="*/ 191092 h 338954"/>
                <a:gd name="csX65" fmla="*/ 120710 w 182683"/>
                <a:gd name="csY65" fmla="*/ 188287 h 338954"/>
                <a:gd name="csX66" fmla="*/ 124104 w 182683"/>
                <a:gd name="csY66" fmla="*/ 195507 h 338954"/>
                <a:gd name="csX67" fmla="*/ 130118 w 182683"/>
                <a:gd name="csY67" fmla="*/ 204078 h 338954"/>
                <a:gd name="csX68" fmla="*/ 136376 w 182683"/>
                <a:gd name="csY68" fmla="*/ 212520 h 338954"/>
                <a:gd name="csX69" fmla="*/ 126924 w 182683"/>
                <a:gd name="csY69" fmla="*/ 208824 h 338954"/>
                <a:gd name="csX70" fmla="*/ 121558 w 182683"/>
                <a:gd name="csY70" fmla="*/ 202654 h 338954"/>
                <a:gd name="csX71" fmla="*/ 120537 w 182683"/>
                <a:gd name="csY71" fmla="*/ 204869 h 338954"/>
                <a:gd name="csX72" fmla="*/ 97851 w 182683"/>
                <a:gd name="csY72" fmla="*/ 213829 h 338954"/>
                <a:gd name="csX73" fmla="*/ 93651 w 182683"/>
                <a:gd name="csY73" fmla="*/ 212247 h 338954"/>
                <a:gd name="csX74" fmla="*/ 91464 w 182683"/>
                <a:gd name="csY74" fmla="*/ 216762 h 338954"/>
                <a:gd name="csX75" fmla="*/ 68663 w 182683"/>
                <a:gd name="csY75" fmla="*/ 229102 h 338954"/>
                <a:gd name="csX76" fmla="*/ 62996 w 182683"/>
                <a:gd name="csY76" fmla="*/ 227951 h 338954"/>
                <a:gd name="csX77" fmla="*/ 59918 w 182683"/>
                <a:gd name="csY77" fmla="*/ 233848 h 338954"/>
                <a:gd name="csX78" fmla="*/ 21062 w 182683"/>
                <a:gd name="csY78" fmla="*/ 230195 h 338954"/>
                <a:gd name="csX79" fmla="*/ 11985 w 182683"/>
                <a:gd name="csY79" fmla="*/ 215928 h 338954"/>
                <a:gd name="csX80" fmla="*/ 55933 w 182683"/>
                <a:gd name="csY80" fmla="*/ 295242 h 338954"/>
                <a:gd name="csX81" fmla="*/ 67240 w 182683"/>
                <a:gd name="csY81" fmla="*/ 305093 h 338954"/>
                <a:gd name="csX82" fmla="*/ 81654 w 182683"/>
                <a:gd name="csY82" fmla="*/ 333165 h 338954"/>
                <a:gd name="csX83" fmla="*/ 166843 w 182683"/>
                <a:gd name="csY83" fmla="*/ 314240 h 338954"/>
                <a:gd name="csX84" fmla="*/ 167620 w 182683"/>
                <a:gd name="csY84" fmla="*/ 279997 h 338954"/>
                <a:gd name="csX85" fmla="*/ 172166 w 182683"/>
                <a:gd name="csY85" fmla="*/ 262567 h 338954"/>
                <a:gd name="csX86" fmla="*/ 176165 w 182683"/>
                <a:gd name="csY86" fmla="*/ 203776 h 338954"/>
                <a:gd name="csX87" fmla="*/ 137943 w 182683"/>
                <a:gd name="csY87" fmla="*/ 156418 h 338954"/>
                <a:gd name="csX88" fmla="*/ 117775 w 182683"/>
                <a:gd name="csY88" fmla="*/ 195262 h 338954"/>
                <a:gd name="csX89" fmla="*/ 95981 w 182683"/>
                <a:gd name="csY89" fmla="*/ 199620 h 338954"/>
                <a:gd name="csX90" fmla="*/ 89264 w 182683"/>
                <a:gd name="csY90" fmla="*/ 199663 h 338954"/>
                <a:gd name="csX91" fmla="*/ 91766 w 182683"/>
                <a:gd name="csY91" fmla="*/ 203790 h 338954"/>
                <a:gd name="csX92" fmla="*/ 116840 w 182683"/>
                <a:gd name="csY92" fmla="*/ 200109 h 338954"/>
                <a:gd name="csX93" fmla="*/ 117775 w 182683"/>
                <a:gd name="csY93" fmla="*/ 195277 h 338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2683" h="338954">
                  <a:moveTo>
                    <a:pt x="174899" y="274835"/>
                  </a:moveTo>
                  <a:cubicBezTo>
                    <a:pt x="174568" y="276201"/>
                    <a:pt x="173087" y="279710"/>
                    <a:pt x="173173" y="280932"/>
                  </a:cubicBezTo>
                  <a:cubicBezTo>
                    <a:pt x="173979" y="293574"/>
                    <a:pt x="186436" y="312125"/>
                    <a:pt x="169505" y="319417"/>
                  </a:cubicBezTo>
                  <a:lnTo>
                    <a:pt x="82287" y="338789"/>
                  </a:lnTo>
                  <a:cubicBezTo>
                    <a:pt x="64190" y="341032"/>
                    <a:pt x="66003" y="320021"/>
                    <a:pt x="62219" y="308127"/>
                  </a:cubicBezTo>
                  <a:cubicBezTo>
                    <a:pt x="31607" y="285074"/>
                    <a:pt x="13122" y="245770"/>
                    <a:pt x="3858" y="208968"/>
                  </a:cubicBezTo>
                  <a:cubicBezTo>
                    <a:pt x="2477" y="203488"/>
                    <a:pt x="-84" y="193997"/>
                    <a:pt x="2" y="188618"/>
                  </a:cubicBezTo>
                  <a:cubicBezTo>
                    <a:pt x="161" y="179601"/>
                    <a:pt x="10806" y="170080"/>
                    <a:pt x="19379" y="168470"/>
                  </a:cubicBezTo>
                  <a:cubicBezTo>
                    <a:pt x="20631" y="168240"/>
                    <a:pt x="26170" y="168427"/>
                    <a:pt x="26414" y="168168"/>
                  </a:cubicBezTo>
                  <a:cubicBezTo>
                    <a:pt x="26557" y="168024"/>
                    <a:pt x="26543" y="164846"/>
                    <a:pt x="26687" y="164083"/>
                  </a:cubicBezTo>
                  <a:cubicBezTo>
                    <a:pt x="29047" y="152046"/>
                    <a:pt x="39145" y="146970"/>
                    <a:pt x="50308" y="145258"/>
                  </a:cubicBezTo>
                  <a:cubicBezTo>
                    <a:pt x="51329" y="145100"/>
                    <a:pt x="54968" y="145287"/>
                    <a:pt x="55516" y="144956"/>
                  </a:cubicBezTo>
                  <a:cubicBezTo>
                    <a:pt x="55803" y="144784"/>
                    <a:pt x="57256" y="139923"/>
                    <a:pt x="57918" y="138801"/>
                  </a:cubicBezTo>
                  <a:cubicBezTo>
                    <a:pt x="63701" y="128791"/>
                    <a:pt x="82042" y="122349"/>
                    <a:pt x="91752" y="129582"/>
                  </a:cubicBezTo>
                  <a:lnTo>
                    <a:pt x="96125" y="134026"/>
                  </a:lnTo>
                  <a:lnTo>
                    <a:pt x="74015" y="24843"/>
                  </a:lnTo>
                  <a:cubicBezTo>
                    <a:pt x="72534" y="8419"/>
                    <a:pt x="87854" y="-5775"/>
                    <a:pt x="103907" y="2365"/>
                  </a:cubicBezTo>
                  <a:cubicBezTo>
                    <a:pt x="113258" y="7111"/>
                    <a:pt x="114927" y="14517"/>
                    <a:pt x="117517" y="23850"/>
                  </a:cubicBezTo>
                  <a:cubicBezTo>
                    <a:pt x="130046" y="69123"/>
                    <a:pt x="139871" y="115201"/>
                    <a:pt x="152544" y="160431"/>
                  </a:cubicBezTo>
                  <a:cubicBezTo>
                    <a:pt x="163406" y="170814"/>
                    <a:pt x="175360" y="183182"/>
                    <a:pt x="180164" y="197837"/>
                  </a:cubicBezTo>
                  <a:cubicBezTo>
                    <a:pt x="186407" y="216863"/>
                    <a:pt x="179661" y="255132"/>
                    <a:pt x="174899" y="274820"/>
                  </a:cubicBezTo>
                  <a:close/>
                  <a:moveTo>
                    <a:pt x="122537" y="67153"/>
                  </a:moveTo>
                  <a:cubicBezTo>
                    <a:pt x="118523" y="51650"/>
                    <a:pt x="115286" y="34047"/>
                    <a:pt x="110496" y="19047"/>
                  </a:cubicBezTo>
                  <a:cubicBezTo>
                    <a:pt x="103462" y="-2971"/>
                    <a:pt x="76518" y="3975"/>
                    <a:pt x="79870" y="26468"/>
                  </a:cubicBezTo>
                  <a:lnTo>
                    <a:pt x="105878" y="154045"/>
                  </a:lnTo>
                  <a:cubicBezTo>
                    <a:pt x="106008" y="154707"/>
                    <a:pt x="106209" y="154606"/>
                    <a:pt x="106742" y="154592"/>
                  </a:cubicBezTo>
                  <a:cubicBezTo>
                    <a:pt x="111791" y="154505"/>
                    <a:pt x="121990" y="150263"/>
                    <a:pt x="127917" y="149443"/>
                  </a:cubicBezTo>
                  <a:cubicBezTo>
                    <a:pt x="134203" y="148580"/>
                    <a:pt x="139857" y="150536"/>
                    <a:pt x="144877" y="154175"/>
                  </a:cubicBezTo>
                  <a:lnTo>
                    <a:pt x="122954" y="67412"/>
                  </a:lnTo>
                  <a:cubicBezTo>
                    <a:pt x="122954" y="67153"/>
                    <a:pt x="122537" y="67153"/>
                    <a:pt x="122523" y="67138"/>
                  </a:cubicBezTo>
                  <a:close/>
                  <a:moveTo>
                    <a:pt x="97520" y="150407"/>
                  </a:moveTo>
                  <a:cubicBezTo>
                    <a:pt x="91450" y="137852"/>
                    <a:pt x="90544" y="128317"/>
                    <a:pt x="73612" y="133494"/>
                  </a:cubicBezTo>
                  <a:cubicBezTo>
                    <a:pt x="69081" y="134889"/>
                    <a:pt x="64952" y="137823"/>
                    <a:pt x="62651" y="141979"/>
                  </a:cubicBezTo>
                  <a:cubicBezTo>
                    <a:pt x="59356" y="147933"/>
                    <a:pt x="61528" y="151183"/>
                    <a:pt x="63959" y="157123"/>
                  </a:cubicBezTo>
                  <a:cubicBezTo>
                    <a:pt x="65053" y="159798"/>
                    <a:pt x="66261" y="162401"/>
                    <a:pt x="67570" y="164975"/>
                  </a:cubicBezTo>
                  <a:cubicBezTo>
                    <a:pt x="70893" y="161926"/>
                    <a:pt x="99420" y="157396"/>
                    <a:pt x="100383" y="156001"/>
                  </a:cubicBezTo>
                  <a:cubicBezTo>
                    <a:pt x="100556" y="155742"/>
                    <a:pt x="97837" y="151068"/>
                    <a:pt x="97520" y="150407"/>
                  </a:cubicBezTo>
                  <a:close/>
                  <a:moveTo>
                    <a:pt x="55631" y="150709"/>
                  </a:moveTo>
                  <a:cubicBezTo>
                    <a:pt x="55242" y="150435"/>
                    <a:pt x="49287" y="151040"/>
                    <a:pt x="48452" y="151198"/>
                  </a:cubicBezTo>
                  <a:cubicBezTo>
                    <a:pt x="40023" y="152909"/>
                    <a:pt x="31809" y="158532"/>
                    <a:pt x="31924" y="167981"/>
                  </a:cubicBezTo>
                  <a:cubicBezTo>
                    <a:pt x="32053" y="178997"/>
                    <a:pt x="52091" y="210205"/>
                    <a:pt x="60003" y="218776"/>
                  </a:cubicBezTo>
                  <a:cubicBezTo>
                    <a:pt x="69843" y="229432"/>
                    <a:pt x="85912" y="221551"/>
                    <a:pt x="88746" y="208810"/>
                  </a:cubicBezTo>
                  <a:cubicBezTo>
                    <a:pt x="86257" y="206767"/>
                    <a:pt x="83984" y="200512"/>
                    <a:pt x="81956" y="198757"/>
                  </a:cubicBezTo>
                  <a:cubicBezTo>
                    <a:pt x="81438" y="198311"/>
                    <a:pt x="76662" y="197002"/>
                    <a:pt x="75425" y="196456"/>
                  </a:cubicBezTo>
                  <a:cubicBezTo>
                    <a:pt x="67153" y="192774"/>
                    <a:pt x="56724" y="182190"/>
                    <a:pt x="60449" y="172367"/>
                  </a:cubicBezTo>
                  <a:cubicBezTo>
                    <a:pt x="60853" y="171289"/>
                    <a:pt x="63024" y="168484"/>
                    <a:pt x="62996" y="168240"/>
                  </a:cubicBezTo>
                  <a:cubicBezTo>
                    <a:pt x="62953" y="167837"/>
                    <a:pt x="60003" y="162228"/>
                    <a:pt x="59543" y="161078"/>
                  </a:cubicBezTo>
                  <a:cubicBezTo>
                    <a:pt x="58968" y="159668"/>
                    <a:pt x="56091" y="151011"/>
                    <a:pt x="55645" y="150694"/>
                  </a:cubicBezTo>
                  <a:close/>
                  <a:moveTo>
                    <a:pt x="18459" y="174481"/>
                  </a:moveTo>
                  <a:cubicBezTo>
                    <a:pt x="13726" y="175862"/>
                    <a:pt x="6030" y="182995"/>
                    <a:pt x="5944" y="188057"/>
                  </a:cubicBezTo>
                  <a:cubicBezTo>
                    <a:pt x="5900" y="190502"/>
                    <a:pt x="12733" y="204581"/>
                    <a:pt x="14258" y="207659"/>
                  </a:cubicBezTo>
                  <a:cubicBezTo>
                    <a:pt x="18430" y="216072"/>
                    <a:pt x="27220" y="232812"/>
                    <a:pt x="35880" y="236753"/>
                  </a:cubicBezTo>
                  <a:cubicBezTo>
                    <a:pt x="45676" y="241211"/>
                    <a:pt x="55516" y="234322"/>
                    <a:pt x="58076" y="224773"/>
                  </a:cubicBezTo>
                  <a:cubicBezTo>
                    <a:pt x="48050" y="213038"/>
                    <a:pt x="38642" y="199692"/>
                    <a:pt x="32082" y="185656"/>
                  </a:cubicBezTo>
                  <a:cubicBezTo>
                    <a:pt x="31290" y="183973"/>
                    <a:pt x="27881" y="174553"/>
                    <a:pt x="27435" y="174122"/>
                  </a:cubicBezTo>
                  <a:cubicBezTo>
                    <a:pt x="26385" y="173101"/>
                    <a:pt x="19897" y="174064"/>
                    <a:pt x="18459" y="174481"/>
                  </a:cubicBezTo>
                  <a:close/>
                  <a:moveTo>
                    <a:pt x="137958" y="156447"/>
                  </a:moveTo>
                  <a:cubicBezTo>
                    <a:pt x="129226" y="152262"/>
                    <a:pt x="113086" y="159179"/>
                    <a:pt x="103807" y="161408"/>
                  </a:cubicBezTo>
                  <a:cubicBezTo>
                    <a:pt x="95837" y="163336"/>
                    <a:pt x="72850" y="166988"/>
                    <a:pt x="67628" y="171720"/>
                  </a:cubicBezTo>
                  <a:cubicBezTo>
                    <a:pt x="60709" y="178005"/>
                    <a:pt x="70721" y="187842"/>
                    <a:pt x="76575" y="190775"/>
                  </a:cubicBezTo>
                  <a:cubicBezTo>
                    <a:pt x="79352" y="192170"/>
                    <a:pt x="82488" y="192343"/>
                    <a:pt x="84675" y="193335"/>
                  </a:cubicBezTo>
                  <a:cubicBezTo>
                    <a:pt x="85063" y="193508"/>
                    <a:pt x="84991" y="194112"/>
                    <a:pt x="85077" y="194198"/>
                  </a:cubicBezTo>
                  <a:cubicBezTo>
                    <a:pt x="85336" y="194457"/>
                    <a:pt x="85365" y="193637"/>
                    <a:pt x="85869" y="193608"/>
                  </a:cubicBezTo>
                  <a:cubicBezTo>
                    <a:pt x="87739" y="193479"/>
                    <a:pt x="90558" y="194155"/>
                    <a:pt x="92702" y="194112"/>
                  </a:cubicBezTo>
                  <a:cubicBezTo>
                    <a:pt x="99347" y="193982"/>
                    <a:pt x="106109" y="192817"/>
                    <a:pt x="112525" y="191092"/>
                  </a:cubicBezTo>
                  <a:cubicBezTo>
                    <a:pt x="113690" y="190775"/>
                    <a:pt x="120321" y="188129"/>
                    <a:pt x="120710" y="188287"/>
                  </a:cubicBezTo>
                  <a:cubicBezTo>
                    <a:pt x="121084" y="188431"/>
                    <a:pt x="123515" y="194443"/>
                    <a:pt x="124104" y="195507"/>
                  </a:cubicBezTo>
                  <a:cubicBezTo>
                    <a:pt x="125731" y="198441"/>
                    <a:pt x="127917" y="201547"/>
                    <a:pt x="130118" y="204078"/>
                  </a:cubicBezTo>
                  <a:cubicBezTo>
                    <a:pt x="131930" y="206149"/>
                    <a:pt x="137368" y="209788"/>
                    <a:pt x="136376" y="212520"/>
                  </a:cubicBezTo>
                  <a:cubicBezTo>
                    <a:pt x="134563" y="217496"/>
                    <a:pt x="128492" y="210492"/>
                    <a:pt x="126924" y="208824"/>
                  </a:cubicBezTo>
                  <a:cubicBezTo>
                    <a:pt x="126233" y="208090"/>
                    <a:pt x="121904" y="202424"/>
                    <a:pt x="121558" y="202654"/>
                  </a:cubicBezTo>
                  <a:cubicBezTo>
                    <a:pt x="121458" y="202726"/>
                    <a:pt x="120825" y="204438"/>
                    <a:pt x="120537" y="204869"/>
                  </a:cubicBezTo>
                  <a:cubicBezTo>
                    <a:pt x="115344" y="212534"/>
                    <a:pt x="106943" y="215698"/>
                    <a:pt x="97851" y="213829"/>
                  </a:cubicBezTo>
                  <a:cubicBezTo>
                    <a:pt x="96931" y="213642"/>
                    <a:pt x="93866" y="212189"/>
                    <a:pt x="93651" y="212247"/>
                  </a:cubicBezTo>
                  <a:cubicBezTo>
                    <a:pt x="93406" y="212304"/>
                    <a:pt x="91839" y="216144"/>
                    <a:pt x="91464" y="216762"/>
                  </a:cubicBezTo>
                  <a:cubicBezTo>
                    <a:pt x="86458" y="225204"/>
                    <a:pt x="78733" y="229878"/>
                    <a:pt x="68663" y="229102"/>
                  </a:cubicBezTo>
                  <a:cubicBezTo>
                    <a:pt x="67628" y="229015"/>
                    <a:pt x="63240" y="227822"/>
                    <a:pt x="62996" y="227951"/>
                  </a:cubicBezTo>
                  <a:cubicBezTo>
                    <a:pt x="62694" y="228109"/>
                    <a:pt x="60709" y="232740"/>
                    <a:pt x="59918" y="233848"/>
                  </a:cubicBezTo>
                  <a:cubicBezTo>
                    <a:pt x="48697" y="249480"/>
                    <a:pt x="30226" y="244950"/>
                    <a:pt x="21062" y="230195"/>
                  </a:cubicBezTo>
                  <a:lnTo>
                    <a:pt x="11985" y="215928"/>
                  </a:lnTo>
                  <a:cubicBezTo>
                    <a:pt x="20228" y="244734"/>
                    <a:pt x="34355" y="274144"/>
                    <a:pt x="55933" y="295242"/>
                  </a:cubicBezTo>
                  <a:cubicBezTo>
                    <a:pt x="57501" y="296781"/>
                    <a:pt x="66937" y="304403"/>
                    <a:pt x="67240" y="305093"/>
                  </a:cubicBezTo>
                  <a:cubicBezTo>
                    <a:pt x="71066" y="313420"/>
                    <a:pt x="68232" y="335006"/>
                    <a:pt x="81654" y="333165"/>
                  </a:cubicBezTo>
                  <a:lnTo>
                    <a:pt x="166843" y="314240"/>
                  </a:lnTo>
                  <a:cubicBezTo>
                    <a:pt x="179618" y="310127"/>
                    <a:pt x="167102" y="289691"/>
                    <a:pt x="167620" y="279997"/>
                  </a:cubicBezTo>
                  <a:cubicBezTo>
                    <a:pt x="167836" y="276028"/>
                    <a:pt x="171159" y="267198"/>
                    <a:pt x="172166" y="262567"/>
                  </a:cubicBezTo>
                  <a:cubicBezTo>
                    <a:pt x="175000" y="249408"/>
                    <a:pt x="179186" y="216216"/>
                    <a:pt x="176165" y="203776"/>
                  </a:cubicBezTo>
                  <a:cubicBezTo>
                    <a:pt x="172555" y="188906"/>
                    <a:pt x="151725" y="163034"/>
                    <a:pt x="137943" y="156418"/>
                  </a:cubicBezTo>
                  <a:close/>
                  <a:moveTo>
                    <a:pt x="117775" y="195262"/>
                  </a:moveTo>
                  <a:cubicBezTo>
                    <a:pt x="110698" y="197491"/>
                    <a:pt x="103376" y="199088"/>
                    <a:pt x="95981" y="199620"/>
                  </a:cubicBezTo>
                  <a:cubicBezTo>
                    <a:pt x="94989" y="199692"/>
                    <a:pt x="89450" y="199375"/>
                    <a:pt x="89264" y="199663"/>
                  </a:cubicBezTo>
                  <a:cubicBezTo>
                    <a:pt x="89120" y="199879"/>
                    <a:pt x="91393" y="203345"/>
                    <a:pt x="91766" y="203790"/>
                  </a:cubicBezTo>
                  <a:cubicBezTo>
                    <a:pt x="98570" y="212089"/>
                    <a:pt x="112352" y="209687"/>
                    <a:pt x="116840" y="200109"/>
                  </a:cubicBezTo>
                  <a:cubicBezTo>
                    <a:pt x="117157" y="199433"/>
                    <a:pt x="118768" y="195651"/>
                    <a:pt x="117775" y="195277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8" name="Groupe 553">
              <a:extLst>
                <a:ext uri="{FF2B5EF4-FFF2-40B4-BE49-F238E27FC236}">
                  <a16:creationId xmlns:a16="http://schemas.microsoft.com/office/drawing/2014/main" id="{1D714B1B-50FA-6D42-C607-4195715B387E}"/>
                </a:ext>
              </a:extLst>
            </p:cNvPr>
            <p:cNvGrpSpPr/>
            <p:nvPr/>
          </p:nvGrpSpPr>
          <p:grpSpPr>
            <a:xfrm>
              <a:off x="2157190" y="1616582"/>
              <a:ext cx="1198572" cy="2123267"/>
              <a:chOff x="2157190" y="1616582"/>
              <a:chExt cx="1198572" cy="2123267"/>
            </a:xfrm>
          </p:grpSpPr>
          <p:sp>
            <p:nvSpPr>
              <p:cNvPr id="19" name="Forme libre 538">
                <a:extLst>
                  <a:ext uri="{FF2B5EF4-FFF2-40B4-BE49-F238E27FC236}">
                    <a16:creationId xmlns:a16="http://schemas.microsoft.com/office/drawing/2014/main" id="{E3054522-62FB-B90B-0407-42ADF5EA74D0}"/>
                  </a:ext>
                </a:extLst>
              </p:cNvPr>
              <p:cNvSpPr/>
              <p:nvPr/>
            </p:nvSpPr>
            <p:spPr>
              <a:xfrm>
                <a:off x="2157190" y="1616582"/>
                <a:ext cx="1198572" cy="2123267"/>
              </a:xfrm>
              <a:custGeom>
                <a:avLst/>
                <a:gdLst>
                  <a:gd name="csX0" fmla="*/ 187487 w 203026"/>
                  <a:gd name="csY0" fmla="*/ 337233 h 359660"/>
                  <a:gd name="csX1" fmla="*/ 182222 w 203026"/>
                  <a:gd name="csY1" fmla="*/ 339534 h 359660"/>
                  <a:gd name="csX2" fmla="*/ 92572 w 203026"/>
                  <a:gd name="csY2" fmla="*/ 359437 h 359660"/>
                  <a:gd name="csX3" fmla="*/ 67973 w 203026"/>
                  <a:gd name="csY3" fmla="*/ 345416 h 359660"/>
                  <a:gd name="csX4" fmla="*/ 62967 w 203026"/>
                  <a:gd name="csY4" fmla="*/ 324347 h 359660"/>
                  <a:gd name="csX5" fmla="*/ 55961 w 203026"/>
                  <a:gd name="csY5" fmla="*/ 318163 h 359660"/>
                  <a:gd name="csX6" fmla="*/ 5785 w 203026"/>
                  <a:gd name="csY6" fmla="*/ 228294 h 359660"/>
                  <a:gd name="csX7" fmla="*/ 348 w 203026"/>
                  <a:gd name="csY7" fmla="*/ 194425 h 359660"/>
                  <a:gd name="csX8" fmla="*/ 2218 w 203026"/>
                  <a:gd name="csY8" fmla="*/ 188802 h 359660"/>
                  <a:gd name="csX9" fmla="*/ 5441 w 203026"/>
                  <a:gd name="csY9" fmla="*/ 183251 h 359660"/>
                  <a:gd name="csX10" fmla="*/ 9727 w 203026"/>
                  <a:gd name="csY10" fmla="*/ 178146 h 359660"/>
                  <a:gd name="csX11" fmla="*/ 14776 w 203026"/>
                  <a:gd name="csY11" fmla="*/ 173889 h 359660"/>
                  <a:gd name="csX12" fmla="*/ 20286 w 203026"/>
                  <a:gd name="csY12" fmla="*/ 170883 h 359660"/>
                  <a:gd name="csX13" fmla="*/ 24357 w 203026"/>
                  <a:gd name="csY13" fmla="*/ 169675 h 359660"/>
                  <a:gd name="csX14" fmla="*/ 24357 w 203026"/>
                  <a:gd name="csY14" fmla="*/ 169675 h 359660"/>
                  <a:gd name="csX15" fmla="*/ 24357 w 203026"/>
                  <a:gd name="csY15" fmla="*/ 169675 h 359660"/>
                  <a:gd name="csX16" fmla="*/ 25609 w 203026"/>
                  <a:gd name="csY16" fmla="*/ 169402 h 359660"/>
                  <a:gd name="csX17" fmla="*/ 26817 w 203026"/>
                  <a:gd name="csY17" fmla="*/ 169013 h 359660"/>
                  <a:gd name="csX18" fmla="*/ 27652 w 203026"/>
                  <a:gd name="csY18" fmla="*/ 167863 h 359660"/>
                  <a:gd name="csX19" fmla="*/ 28730 w 203026"/>
                  <a:gd name="csY19" fmla="*/ 165231 h 359660"/>
                  <a:gd name="csX20" fmla="*/ 48337 w 203026"/>
                  <a:gd name="csY20" fmla="*/ 147830 h 359660"/>
                  <a:gd name="csX21" fmla="*/ 58119 w 203026"/>
                  <a:gd name="csY21" fmla="*/ 145414 h 359660"/>
                  <a:gd name="csX22" fmla="*/ 62507 w 203026"/>
                  <a:gd name="csY22" fmla="*/ 138956 h 359660"/>
                  <a:gd name="csX23" fmla="*/ 91724 w 203026"/>
                  <a:gd name="csY23" fmla="*/ 126286 h 359660"/>
                  <a:gd name="csX24" fmla="*/ 76633 w 203026"/>
                  <a:gd name="csY24" fmla="*/ 52237 h 359660"/>
                  <a:gd name="csX25" fmla="*/ 79626 w 203026"/>
                  <a:gd name="csY25" fmla="*/ 13148 h 359660"/>
                  <a:gd name="csX26" fmla="*/ 135023 w 203026"/>
                  <a:gd name="csY26" fmla="*/ 22740 h 359660"/>
                  <a:gd name="csX27" fmla="*/ 144115 w 203026"/>
                  <a:gd name="csY27" fmla="*/ 58679 h 359660"/>
                  <a:gd name="csX28" fmla="*/ 171634 w 203026"/>
                  <a:gd name="csY28" fmla="*/ 165303 h 359660"/>
                  <a:gd name="csX29" fmla="*/ 201714 w 203026"/>
                  <a:gd name="csY29" fmla="*/ 210849 h 359660"/>
                  <a:gd name="csX30" fmla="*/ 198535 w 203026"/>
                  <a:gd name="csY30" fmla="*/ 271898 h 359660"/>
                  <a:gd name="csX31" fmla="*/ 193658 w 203026"/>
                  <a:gd name="csY31" fmla="*/ 291730 h 359660"/>
                  <a:gd name="csX32" fmla="*/ 198722 w 203026"/>
                  <a:gd name="csY32" fmla="*/ 314927 h 359660"/>
                  <a:gd name="csX33" fmla="*/ 187487 w 203026"/>
                  <a:gd name="csY33" fmla="*/ 337218 h 359660"/>
                  <a:gd name="csX34" fmla="*/ 184797 w 203026"/>
                  <a:gd name="csY34" fmla="*/ 285158 h 359660"/>
                  <a:gd name="csX35" fmla="*/ 190062 w 203026"/>
                  <a:gd name="csY35" fmla="*/ 208174 h 359660"/>
                  <a:gd name="csX36" fmla="*/ 162442 w 203026"/>
                  <a:gd name="csY36" fmla="*/ 170768 h 359660"/>
                  <a:gd name="csX37" fmla="*/ 127414 w 203026"/>
                  <a:gd name="csY37" fmla="*/ 34188 h 359660"/>
                  <a:gd name="csX38" fmla="*/ 113805 w 203026"/>
                  <a:gd name="csY38" fmla="*/ 12702 h 359660"/>
                  <a:gd name="csX39" fmla="*/ 83912 w 203026"/>
                  <a:gd name="csY39" fmla="*/ 35180 h 359660"/>
                  <a:gd name="csX40" fmla="*/ 106023 w 203026"/>
                  <a:gd name="csY40" fmla="*/ 144364 h 359660"/>
                  <a:gd name="csX41" fmla="*/ 101650 w 203026"/>
                  <a:gd name="csY41" fmla="*/ 139920 h 359660"/>
                  <a:gd name="csX42" fmla="*/ 67815 w 203026"/>
                  <a:gd name="csY42" fmla="*/ 149138 h 359660"/>
                  <a:gd name="csX43" fmla="*/ 65413 w 203026"/>
                  <a:gd name="csY43" fmla="*/ 155294 h 359660"/>
                  <a:gd name="csX44" fmla="*/ 60205 w 203026"/>
                  <a:gd name="csY44" fmla="*/ 155596 h 359660"/>
                  <a:gd name="csX45" fmla="*/ 36585 w 203026"/>
                  <a:gd name="csY45" fmla="*/ 174421 h 359660"/>
                  <a:gd name="csX46" fmla="*/ 36312 w 203026"/>
                  <a:gd name="csY46" fmla="*/ 178505 h 359660"/>
                  <a:gd name="csX47" fmla="*/ 29277 w 203026"/>
                  <a:gd name="csY47" fmla="*/ 178807 h 359660"/>
                  <a:gd name="csX48" fmla="*/ 9900 w 203026"/>
                  <a:gd name="csY48" fmla="*/ 198956 h 359660"/>
                  <a:gd name="csX49" fmla="*/ 13755 w 203026"/>
                  <a:gd name="csY49" fmla="*/ 219305 h 359660"/>
                  <a:gd name="csX50" fmla="*/ 72116 w 203026"/>
                  <a:gd name="csY50" fmla="*/ 318465 h 359660"/>
                  <a:gd name="csX51" fmla="*/ 92184 w 203026"/>
                  <a:gd name="csY51" fmla="*/ 349126 h 359660"/>
                  <a:gd name="csX52" fmla="*/ 179402 w 203026"/>
                  <a:gd name="csY52" fmla="*/ 329754 h 359660"/>
                  <a:gd name="csX53" fmla="*/ 183071 w 203026"/>
                  <a:gd name="csY53" fmla="*/ 291270 h 359660"/>
                  <a:gd name="csX54" fmla="*/ 184797 w 203026"/>
                  <a:gd name="csY54" fmla="*/ 285172 h 3596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03026" h="359660">
                    <a:moveTo>
                      <a:pt x="187487" y="337233"/>
                    </a:moveTo>
                    <a:cubicBezTo>
                      <a:pt x="185876" y="338167"/>
                      <a:pt x="184020" y="338987"/>
                      <a:pt x="182222" y="339534"/>
                    </a:cubicBezTo>
                    <a:cubicBezTo>
                      <a:pt x="153782" y="348105"/>
                      <a:pt x="121401" y="351326"/>
                      <a:pt x="92572" y="359437"/>
                    </a:cubicBezTo>
                    <a:cubicBezTo>
                      <a:pt x="82661" y="360933"/>
                      <a:pt x="71656" y="354764"/>
                      <a:pt x="67973" y="345416"/>
                    </a:cubicBezTo>
                    <a:cubicBezTo>
                      <a:pt x="65686" y="339634"/>
                      <a:pt x="65312" y="328978"/>
                      <a:pt x="62967" y="324347"/>
                    </a:cubicBezTo>
                    <a:cubicBezTo>
                      <a:pt x="62680" y="323772"/>
                      <a:pt x="57026" y="319213"/>
                      <a:pt x="55961" y="318163"/>
                    </a:cubicBezTo>
                    <a:cubicBezTo>
                      <a:pt x="31334" y="293945"/>
                      <a:pt x="14892" y="261558"/>
                      <a:pt x="5785" y="228294"/>
                    </a:cubicBezTo>
                    <a:cubicBezTo>
                      <a:pt x="3426" y="219636"/>
                      <a:pt x="-1321" y="202867"/>
                      <a:pt x="348" y="194425"/>
                    </a:cubicBezTo>
                    <a:cubicBezTo>
                      <a:pt x="737" y="192484"/>
                      <a:pt x="1398" y="190600"/>
                      <a:pt x="2218" y="188802"/>
                    </a:cubicBezTo>
                    <a:cubicBezTo>
                      <a:pt x="3110" y="186846"/>
                      <a:pt x="4203" y="184991"/>
                      <a:pt x="5441" y="183251"/>
                    </a:cubicBezTo>
                    <a:cubicBezTo>
                      <a:pt x="6720" y="181439"/>
                      <a:pt x="8159" y="179728"/>
                      <a:pt x="9727" y="178146"/>
                    </a:cubicBezTo>
                    <a:cubicBezTo>
                      <a:pt x="11295" y="176564"/>
                      <a:pt x="12964" y="175154"/>
                      <a:pt x="14776" y="173889"/>
                    </a:cubicBezTo>
                    <a:cubicBezTo>
                      <a:pt x="16589" y="172623"/>
                      <a:pt x="18330" y="171660"/>
                      <a:pt x="20286" y="170883"/>
                    </a:cubicBezTo>
                    <a:cubicBezTo>
                      <a:pt x="21595" y="170351"/>
                      <a:pt x="22990" y="170035"/>
                      <a:pt x="24357" y="169675"/>
                    </a:cubicBezTo>
                    <a:cubicBezTo>
                      <a:pt x="24242" y="169560"/>
                      <a:pt x="24501" y="169733"/>
                      <a:pt x="24357" y="169675"/>
                    </a:cubicBezTo>
                    <a:cubicBezTo>
                      <a:pt x="24587" y="169704"/>
                      <a:pt x="24127" y="169704"/>
                      <a:pt x="24357" y="169675"/>
                    </a:cubicBezTo>
                    <a:cubicBezTo>
                      <a:pt x="24616" y="169632"/>
                      <a:pt x="25350" y="169445"/>
                      <a:pt x="25609" y="169402"/>
                    </a:cubicBezTo>
                    <a:cubicBezTo>
                      <a:pt x="25983" y="169330"/>
                      <a:pt x="26471" y="169157"/>
                      <a:pt x="26817" y="169013"/>
                    </a:cubicBezTo>
                    <a:cubicBezTo>
                      <a:pt x="27292" y="168812"/>
                      <a:pt x="27421" y="168338"/>
                      <a:pt x="27652" y="167863"/>
                    </a:cubicBezTo>
                    <a:cubicBezTo>
                      <a:pt x="28069" y="167014"/>
                      <a:pt x="28298" y="166080"/>
                      <a:pt x="28730" y="165231"/>
                    </a:cubicBezTo>
                    <a:cubicBezTo>
                      <a:pt x="32945" y="156991"/>
                      <a:pt x="39418" y="150950"/>
                      <a:pt x="48337" y="147830"/>
                    </a:cubicBezTo>
                    <a:cubicBezTo>
                      <a:pt x="50927" y="146924"/>
                      <a:pt x="56307" y="146334"/>
                      <a:pt x="58119" y="145414"/>
                    </a:cubicBezTo>
                    <a:cubicBezTo>
                      <a:pt x="58465" y="145241"/>
                      <a:pt x="61543" y="140078"/>
                      <a:pt x="62507" y="138956"/>
                    </a:cubicBezTo>
                    <a:cubicBezTo>
                      <a:pt x="69944" y="130399"/>
                      <a:pt x="80690" y="127135"/>
                      <a:pt x="91724" y="126286"/>
                    </a:cubicBezTo>
                    <a:cubicBezTo>
                      <a:pt x="87178" y="101507"/>
                      <a:pt x="81381" y="76958"/>
                      <a:pt x="76633" y="52237"/>
                    </a:cubicBezTo>
                    <a:cubicBezTo>
                      <a:pt x="73857" y="37783"/>
                      <a:pt x="70448" y="26177"/>
                      <a:pt x="79626" y="13148"/>
                    </a:cubicBezTo>
                    <a:cubicBezTo>
                      <a:pt x="95161" y="-8870"/>
                      <a:pt x="126780" y="-1579"/>
                      <a:pt x="135023" y="22740"/>
                    </a:cubicBezTo>
                    <a:cubicBezTo>
                      <a:pt x="138778" y="33814"/>
                      <a:pt x="141152" y="47304"/>
                      <a:pt x="144115" y="58679"/>
                    </a:cubicBezTo>
                    <a:cubicBezTo>
                      <a:pt x="153350" y="94201"/>
                      <a:pt x="162528" y="129752"/>
                      <a:pt x="171634" y="165303"/>
                    </a:cubicBezTo>
                    <a:cubicBezTo>
                      <a:pt x="184681" y="177470"/>
                      <a:pt x="197557" y="193030"/>
                      <a:pt x="201714" y="210849"/>
                    </a:cubicBezTo>
                    <a:cubicBezTo>
                      <a:pt x="205022" y="225029"/>
                      <a:pt x="201369" y="257028"/>
                      <a:pt x="198535" y="271898"/>
                    </a:cubicBezTo>
                    <a:cubicBezTo>
                      <a:pt x="197686" y="276342"/>
                      <a:pt x="193615" y="288494"/>
                      <a:pt x="193658" y="291730"/>
                    </a:cubicBezTo>
                    <a:cubicBezTo>
                      <a:pt x="193745" y="298087"/>
                      <a:pt x="197988" y="308038"/>
                      <a:pt x="198722" y="314927"/>
                    </a:cubicBezTo>
                    <a:cubicBezTo>
                      <a:pt x="199614" y="323355"/>
                      <a:pt x="194809" y="332947"/>
                      <a:pt x="187487" y="337218"/>
                    </a:cubicBezTo>
                    <a:close/>
                    <a:moveTo>
                      <a:pt x="184797" y="285158"/>
                    </a:moveTo>
                    <a:cubicBezTo>
                      <a:pt x="189544" y="265469"/>
                      <a:pt x="196291" y="227201"/>
                      <a:pt x="190062" y="208174"/>
                    </a:cubicBezTo>
                    <a:cubicBezTo>
                      <a:pt x="185257" y="193519"/>
                      <a:pt x="173303" y="181151"/>
                      <a:pt x="162442" y="170768"/>
                    </a:cubicBezTo>
                    <a:cubicBezTo>
                      <a:pt x="149768" y="125524"/>
                      <a:pt x="139944" y="79446"/>
                      <a:pt x="127414" y="34188"/>
                    </a:cubicBezTo>
                    <a:cubicBezTo>
                      <a:pt x="124824" y="24869"/>
                      <a:pt x="123170" y="17448"/>
                      <a:pt x="113805" y="12702"/>
                    </a:cubicBezTo>
                    <a:cubicBezTo>
                      <a:pt x="97751" y="4562"/>
                      <a:pt x="82431" y="18742"/>
                      <a:pt x="83912" y="35180"/>
                    </a:cubicBezTo>
                    <a:lnTo>
                      <a:pt x="106023" y="144364"/>
                    </a:lnTo>
                    <a:lnTo>
                      <a:pt x="101650" y="139920"/>
                    </a:lnTo>
                    <a:cubicBezTo>
                      <a:pt x="91954" y="132700"/>
                      <a:pt x="73612" y="139143"/>
                      <a:pt x="67815" y="149138"/>
                    </a:cubicBezTo>
                    <a:cubicBezTo>
                      <a:pt x="67168" y="150260"/>
                      <a:pt x="65700" y="155121"/>
                      <a:pt x="65413" y="155294"/>
                    </a:cubicBezTo>
                    <a:cubicBezTo>
                      <a:pt x="64866" y="155624"/>
                      <a:pt x="61227" y="155437"/>
                      <a:pt x="60205" y="155596"/>
                    </a:cubicBezTo>
                    <a:cubicBezTo>
                      <a:pt x="49042" y="157307"/>
                      <a:pt x="38944" y="162384"/>
                      <a:pt x="36585" y="174421"/>
                    </a:cubicBezTo>
                    <a:cubicBezTo>
                      <a:pt x="36441" y="175183"/>
                      <a:pt x="36455" y="178361"/>
                      <a:pt x="36312" y="178505"/>
                    </a:cubicBezTo>
                    <a:cubicBezTo>
                      <a:pt x="36067" y="178764"/>
                      <a:pt x="30529" y="178577"/>
                      <a:pt x="29277" y="178807"/>
                    </a:cubicBezTo>
                    <a:cubicBezTo>
                      <a:pt x="20703" y="180404"/>
                      <a:pt x="10058" y="189938"/>
                      <a:pt x="9900" y="198956"/>
                    </a:cubicBezTo>
                    <a:cubicBezTo>
                      <a:pt x="9799" y="204349"/>
                      <a:pt x="12374" y="213840"/>
                      <a:pt x="13755" y="219305"/>
                    </a:cubicBezTo>
                    <a:cubicBezTo>
                      <a:pt x="23034" y="256093"/>
                      <a:pt x="41504" y="295412"/>
                      <a:pt x="72116" y="318465"/>
                    </a:cubicBezTo>
                    <a:cubicBezTo>
                      <a:pt x="75885" y="330358"/>
                      <a:pt x="74087" y="351370"/>
                      <a:pt x="92184" y="349126"/>
                    </a:cubicBezTo>
                    <a:lnTo>
                      <a:pt x="179402" y="329754"/>
                    </a:lnTo>
                    <a:cubicBezTo>
                      <a:pt x="196320" y="322449"/>
                      <a:pt x="183876" y="303911"/>
                      <a:pt x="183071" y="291270"/>
                    </a:cubicBezTo>
                    <a:cubicBezTo>
                      <a:pt x="182998" y="290033"/>
                      <a:pt x="184466" y="286538"/>
                      <a:pt x="184797" y="28517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orme libre 540">
                <a:extLst>
                  <a:ext uri="{FF2B5EF4-FFF2-40B4-BE49-F238E27FC236}">
                    <a16:creationId xmlns:a16="http://schemas.microsoft.com/office/drawing/2014/main" id="{B3EE4DDC-9995-C5DA-9108-B60B0F0420A1}"/>
                  </a:ext>
                </a:extLst>
              </p:cNvPr>
              <p:cNvSpPr/>
              <p:nvPr/>
            </p:nvSpPr>
            <p:spPr>
              <a:xfrm>
                <a:off x="2286460" y="2593458"/>
                <a:ext cx="975442" cy="1051745"/>
              </a:xfrm>
              <a:custGeom>
                <a:avLst/>
                <a:gdLst>
                  <a:gd name="csX0" fmla="*/ 125958 w 165230"/>
                  <a:gd name="csY0" fmla="*/ 1297 h 178155"/>
                  <a:gd name="csX1" fmla="*/ 164180 w 165230"/>
                  <a:gd name="csY1" fmla="*/ 48655 h 178155"/>
                  <a:gd name="csX2" fmla="*/ 160181 w 165230"/>
                  <a:gd name="csY2" fmla="*/ 107446 h 178155"/>
                  <a:gd name="csX3" fmla="*/ 155635 w 165230"/>
                  <a:gd name="csY3" fmla="*/ 124877 h 178155"/>
                  <a:gd name="csX4" fmla="*/ 154858 w 165230"/>
                  <a:gd name="csY4" fmla="*/ 159119 h 178155"/>
                  <a:gd name="csX5" fmla="*/ 69668 w 165230"/>
                  <a:gd name="csY5" fmla="*/ 178045 h 178155"/>
                  <a:gd name="csX6" fmla="*/ 55254 w 165230"/>
                  <a:gd name="csY6" fmla="*/ 149972 h 178155"/>
                  <a:gd name="csX7" fmla="*/ 43947 w 165230"/>
                  <a:gd name="csY7" fmla="*/ 140121 h 178155"/>
                  <a:gd name="csX8" fmla="*/ 0 w 165230"/>
                  <a:gd name="csY8" fmla="*/ 60808 h 178155"/>
                  <a:gd name="csX9" fmla="*/ 9077 w 165230"/>
                  <a:gd name="csY9" fmla="*/ 75074 h 178155"/>
                  <a:gd name="csX10" fmla="*/ 47932 w 165230"/>
                  <a:gd name="csY10" fmla="*/ 78727 h 178155"/>
                  <a:gd name="csX11" fmla="*/ 51010 w 165230"/>
                  <a:gd name="csY11" fmla="*/ 72830 h 178155"/>
                  <a:gd name="csX12" fmla="*/ 56678 w 165230"/>
                  <a:gd name="csY12" fmla="*/ 73981 h 178155"/>
                  <a:gd name="csX13" fmla="*/ 79479 w 165230"/>
                  <a:gd name="csY13" fmla="*/ 61642 h 178155"/>
                  <a:gd name="csX14" fmla="*/ 81666 w 165230"/>
                  <a:gd name="csY14" fmla="*/ 57126 h 178155"/>
                  <a:gd name="csX15" fmla="*/ 85866 w 165230"/>
                  <a:gd name="csY15" fmla="*/ 58708 h 178155"/>
                  <a:gd name="csX16" fmla="*/ 108552 w 165230"/>
                  <a:gd name="csY16" fmla="*/ 49748 h 178155"/>
                  <a:gd name="csX17" fmla="*/ 109573 w 165230"/>
                  <a:gd name="csY17" fmla="*/ 47534 h 178155"/>
                  <a:gd name="csX18" fmla="*/ 114939 w 165230"/>
                  <a:gd name="csY18" fmla="*/ 53703 h 178155"/>
                  <a:gd name="csX19" fmla="*/ 124390 w 165230"/>
                  <a:gd name="csY19" fmla="*/ 57399 h 178155"/>
                  <a:gd name="csX20" fmla="*/ 118132 w 165230"/>
                  <a:gd name="csY20" fmla="*/ 48957 h 178155"/>
                  <a:gd name="csX21" fmla="*/ 112119 w 165230"/>
                  <a:gd name="csY21" fmla="*/ 40386 h 178155"/>
                  <a:gd name="csX22" fmla="*/ 108725 w 165230"/>
                  <a:gd name="csY22" fmla="*/ 33166 h 178155"/>
                  <a:gd name="csX23" fmla="*/ 100539 w 165230"/>
                  <a:gd name="csY23" fmla="*/ 35971 h 178155"/>
                  <a:gd name="csX24" fmla="*/ 64590 w 165230"/>
                  <a:gd name="csY24" fmla="*/ 35654 h 178155"/>
                  <a:gd name="csX25" fmla="*/ 55642 w 165230"/>
                  <a:gd name="csY25" fmla="*/ 16599 h 178155"/>
                  <a:gd name="csX26" fmla="*/ 91822 w 165230"/>
                  <a:gd name="csY26" fmla="*/ 6288 h 178155"/>
                  <a:gd name="csX27" fmla="*/ 125972 w 165230"/>
                  <a:gd name="csY27" fmla="*/ 1326 h 1781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5230" h="178155">
                    <a:moveTo>
                      <a:pt x="125958" y="1297"/>
                    </a:moveTo>
                    <a:cubicBezTo>
                      <a:pt x="139753" y="7913"/>
                      <a:pt x="160569" y="33785"/>
                      <a:pt x="164180" y="48655"/>
                    </a:cubicBezTo>
                    <a:cubicBezTo>
                      <a:pt x="167201" y="61095"/>
                      <a:pt x="163029" y="94302"/>
                      <a:pt x="160181" y="107446"/>
                    </a:cubicBezTo>
                    <a:cubicBezTo>
                      <a:pt x="159174" y="112092"/>
                      <a:pt x="155851" y="120907"/>
                      <a:pt x="155635" y="124877"/>
                    </a:cubicBezTo>
                    <a:cubicBezTo>
                      <a:pt x="155117" y="134570"/>
                      <a:pt x="167632" y="155006"/>
                      <a:pt x="154858" y="159119"/>
                    </a:cubicBezTo>
                    <a:lnTo>
                      <a:pt x="69668" y="178045"/>
                    </a:lnTo>
                    <a:cubicBezTo>
                      <a:pt x="56247" y="179885"/>
                      <a:pt x="59080" y="158299"/>
                      <a:pt x="55254" y="149972"/>
                    </a:cubicBezTo>
                    <a:cubicBezTo>
                      <a:pt x="54938" y="149296"/>
                      <a:pt x="45515" y="141660"/>
                      <a:pt x="43947" y="140121"/>
                    </a:cubicBezTo>
                    <a:cubicBezTo>
                      <a:pt x="22369" y="119023"/>
                      <a:pt x="8243" y="89628"/>
                      <a:pt x="0" y="60808"/>
                    </a:cubicBezTo>
                    <a:lnTo>
                      <a:pt x="9077" y="75074"/>
                    </a:lnTo>
                    <a:cubicBezTo>
                      <a:pt x="18240" y="89829"/>
                      <a:pt x="36711" y="94359"/>
                      <a:pt x="47932" y="78727"/>
                    </a:cubicBezTo>
                    <a:cubicBezTo>
                      <a:pt x="48723" y="77619"/>
                      <a:pt x="50708" y="72974"/>
                      <a:pt x="51010" y="72830"/>
                    </a:cubicBezTo>
                    <a:cubicBezTo>
                      <a:pt x="51269" y="72701"/>
                      <a:pt x="55657" y="73895"/>
                      <a:pt x="56678" y="73981"/>
                    </a:cubicBezTo>
                    <a:cubicBezTo>
                      <a:pt x="66733" y="74757"/>
                      <a:pt x="74473" y="70084"/>
                      <a:pt x="79479" y="61642"/>
                    </a:cubicBezTo>
                    <a:cubicBezTo>
                      <a:pt x="79839" y="61038"/>
                      <a:pt x="81421" y="57198"/>
                      <a:pt x="81666" y="57126"/>
                    </a:cubicBezTo>
                    <a:cubicBezTo>
                      <a:pt x="81881" y="57068"/>
                      <a:pt x="84945" y="58521"/>
                      <a:pt x="85866" y="58708"/>
                    </a:cubicBezTo>
                    <a:cubicBezTo>
                      <a:pt x="94957" y="60563"/>
                      <a:pt x="103359" y="57414"/>
                      <a:pt x="108552" y="49748"/>
                    </a:cubicBezTo>
                    <a:cubicBezTo>
                      <a:pt x="108839" y="49317"/>
                      <a:pt x="109473" y="47605"/>
                      <a:pt x="109573" y="47534"/>
                    </a:cubicBezTo>
                    <a:cubicBezTo>
                      <a:pt x="109918" y="47303"/>
                      <a:pt x="114248" y="52970"/>
                      <a:pt x="114939" y="53703"/>
                    </a:cubicBezTo>
                    <a:cubicBezTo>
                      <a:pt x="116492" y="55371"/>
                      <a:pt x="122577" y="62375"/>
                      <a:pt x="124390" y="57399"/>
                    </a:cubicBezTo>
                    <a:cubicBezTo>
                      <a:pt x="125382" y="54667"/>
                      <a:pt x="119945" y="51043"/>
                      <a:pt x="118132" y="48957"/>
                    </a:cubicBezTo>
                    <a:cubicBezTo>
                      <a:pt x="115931" y="46426"/>
                      <a:pt x="113759" y="43320"/>
                      <a:pt x="112119" y="40386"/>
                    </a:cubicBezTo>
                    <a:cubicBezTo>
                      <a:pt x="111529" y="39322"/>
                      <a:pt x="109084" y="33310"/>
                      <a:pt x="108725" y="33166"/>
                    </a:cubicBezTo>
                    <a:cubicBezTo>
                      <a:pt x="108321" y="33008"/>
                      <a:pt x="101704" y="35654"/>
                      <a:pt x="100539" y="35971"/>
                    </a:cubicBezTo>
                    <a:cubicBezTo>
                      <a:pt x="89520" y="38933"/>
                      <a:pt x="75206" y="40990"/>
                      <a:pt x="64590" y="35654"/>
                    </a:cubicBezTo>
                    <a:cubicBezTo>
                      <a:pt x="58735" y="32721"/>
                      <a:pt x="48723" y="22884"/>
                      <a:pt x="55642" y="16599"/>
                    </a:cubicBezTo>
                    <a:cubicBezTo>
                      <a:pt x="60864" y="11853"/>
                      <a:pt x="83837" y="8200"/>
                      <a:pt x="91822" y="6288"/>
                    </a:cubicBezTo>
                    <a:cubicBezTo>
                      <a:pt x="101100" y="4044"/>
                      <a:pt x="117241" y="-2873"/>
                      <a:pt x="125972" y="132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orme libre 541">
                <a:extLst>
                  <a:ext uri="{FF2B5EF4-FFF2-40B4-BE49-F238E27FC236}">
                    <a16:creationId xmlns:a16="http://schemas.microsoft.com/office/drawing/2014/main" id="{5156C5D9-4A76-5B8C-188D-D7EAF9213284}"/>
                  </a:ext>
                </a:extLst>
              </p:cNvPr>
              <p:cNvSpPr/>
              <p:nvPr/>
            </p:nvSpPr>
            <p:spPr>
              <a:xfrm>
                <a:off x="2685521" y="1710897"/>
                <a:ext cx="385466" cy="879397"/>
              </a:xfrm>
              <a:custGeom>
                <a:avLst/>
                <a:gdLst>
                  <a:gd name="csX0" fmla="*/ 42940 w 65294"/>
                  <a:gd name="csY0" fmla="*/ 61500 h 148961"/>
                  <a:gd name="csX1" fmla="*/ 43371 w 65294"/>
                  <a:gd name="csY1" fmla="*/ 61774 h 148961"/>
                  <a:gd name="csX2" fmla="*/ 65295 w 65294"/>
                  <a:gd name="csY2" fmla="*/ 148537 h 148961"/>
                  <a:gd name="csX3" fmla="*/ 48334 w 65294"/>
                  <a:gd name="csY3" fmla="*/ 143805 h 148961"/>
                  <a:gd name="csX4" fmla="*/ 27159 w 65294"/>
                  <a:gd name="csY4" fmla="*/ 148954 h 148961"/>
                  <a:gd name="csX5" fmla="*/ 26296 w 65294"/>
                  <a:gd name="csY5" fmla="*/ 148407 h 148961"/>
                  <a:gd name="csX6" fmla="*/ 287 w 65294"/>
                  <a:gd name="csY6" fmla="*/ 20830 h 148961"/>
                  <a:gd name="csX7" fmla="*/ 30914 w 65294"/>
                  <a:gd name="csY7" fmla="*/ 13409 h 148961"/>
                  <a:gd name="csX8" fmla="*/ 42954 w 65294"/>
                  <a:gd name="csY8" fmla="*/ 61515 h 1489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5294" h="148961">
                    <a:moveTo>
                      <a:pt x="42940" y="61500"/>
                    </a:moveTo>
                    <a:cubicBezTo>
                      <a:pt x="42940" y="61500"/>
                      <a:pt x="43371" y="61515"/>
                      <a:pt x="43371" y="61774"/>
                    </a:cubicBezTo>
                    <a:lnTo>
                      <a:pt x="65295" y="148537"/>
                    </a:lnTo>
                    <a:cubicBezTo>
                      <a:pt x="60274" y="144898"/>
                      <a:pt x="54606" y="142928"/>
                      <a:pt x="48334" y="143805"/>
                    </a:cubicBezTo>
                    <a:cubicBezTo>
                      <a:pt x="42422" y="144625"/>
                      <a:pt x="32208" y="148867"/>
                      <a:pt x="27159" y="148954"/>
                    </a:cubicBezTo>
                    <a:cubicBezTo>
                      <a:pt x="26627" y="148954"/>
                      <a:pt x="26425" y="149069"/>
                      <a:pt x="26296" y="148407"/>
                    </a:cubicBezTo>
                    <a:lnTo>
                      <a:pt x="287" y="20830"/>
                    </a:lnTo>
                    <a:cubicBezTo>
                      <a:pt x="-3065" y="-1663"/>
                      <a:pt x="23879" y="-8609"/>
                      <a:pt x="30914" y="13409"/>
                    </a:cubicBezTo>
                    <a:cubicBezTo>
                      <a:pt x="35704" y="28409"/>
                      <a:pt x="38941" y="46012"/>
                      <a:pt x="42954" y="6151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Forme libre 542">
                <a:extLst>
                  <a:ext uri="{FF2B5EF4-FFF2-40B4-BE49-F238E27FC236}">
                    <a16:creationId xmlns:a16="http://schemas.microsoft.com/office/drawing/2014/main" id="{52018F02-7FB4-59D8-0CC9-248E37B98F55}"/>
                  </a:ext>
                </a:extLst>
              </p:cNvPr>
              <p:cNvSpPr/>
              <p:nvPr/>
            </p:nvSpPr>
            <p:spPr>
              <a:xfrm>
                <a:off x="2403987" y="2566875"/>
                <a:ext cx="335457" cy="431679"/>
              </a:xfrm>
              <a:custGeom>
                <a:avLst/>
                <a:gdLst>
                  <a:gd name="csX0" fmla="*/ 23723 w 56823"/>
                  <a:gd name="csY0" fmla="*/ 62 h 73122"/>
                  <a:gd name="csX1" fmla="*/ 27621 w 56823"/>
                  <a:gd name="csY1" fmla="*/ 10445 h 73122"/>
                  <a:gd name="csX2" fmla="*/ 31074 w 56823"/>
                  <a:gd name="csY2" fmla="*/ 17607 h 73122"/>
                  <a:gd name="csX3" fmla="*/ 28527 w 56823"/>
                  <a:gd name="csY3" fmla="*/ 21735 h 73122"/>
                  <a:gd name="csX4" fmla="*/ 43503 w 56823"/>
                  <a:gd name="csY4" fmla="*/ 45824 h 73122"/>
                  <a:gd name="csX5" fmla="*/ 50033 w 56823"/>
                  <a:gd name="csY5" fmla="*/ 48125 h 73122"/>
                  <a:gd name="csX6" fmla="*/ 56823 w 56823"/>
                  <a:gd name="csY6" fmla="*/ 58177 h 73122"/>
                  <a:gd name="csX7" fmla="*/ 28081 w 56823"/>
                  <a:gd name="csY7" fmla="*/ 68144 h 73122"/>
                  <a:gd name="csX8" fmla="*/ 1 w 56823"/>
                  <a:gd name="csY8" fmla="*/ 17349 h 73122"/>
                  <a:gd name="csX9" fmla="*/ 16530 w 56823"/>
                  <a:gd name="csY9" fmla="*/ 565 h 73122"/>
                  <a:gd name="csX10" fmla="*/ 23708 w 56823"/>
                  <a:gd name="csY10" fmla="*/ 76 h 731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6823" h="73122">
                    <a:moveTo>
                      <a:pt x="23723" y="62"/>
                    </a:moveTo>
                    <a:cubicBezTo>
                      <a:pt x="24168" y="378"/>
                      <a:pt x="27045" y="9036"/>
                      <a:pt x="27621" y="10445"/>
                    </a:cubicBezTo>
                    <a:cubicBezTo>
                      <a:pt x="28081" y="11596"/>
                      <a:pt x="31045" y="17190"/>
                      <a:pt x="31074" y="17607"/>
                    </a:cubicBezTo>
                    <a:cubicBezTo>
                      <a:pt x="31102" y="17852"/>
                      <a:pt x="28930" y="20642"/>
                      <a:pt x="28527" y="21735"/>
                    </a:cubicBezTo>
                    <a:cubicBezTo>
                      <a:pt x="24802" y="31557"/>
                      <a:pt x="35231" y="42142"/>
                      <a:pt x="43503" y="45824"/>
                    </a:cubicBezTo>
                    <a:cubicBezTo>
                      <a:pt x="44740" y="46370"/>
                      <a:pt x="49501" y="47679"/>
                      <a:pt x="50033" y="48125"/>
                    </a:cubicBezTo>
                    <a:cubicBezTo>
                      <a:pt x="52062" y="49879"/>
                      <a:pt x="54335" y="56135"/>
                      <a:pt x="56823" y="58177"/>
                    </a:cubicBezTo>
                    <a:cubicBezTo>
                      <a:pt x="54004" y="70919"/>
                      <a:pt x="37921" y="78786"/>
                      <a:pt x="28081" y="68144"/>
                    </a:cubicBezTo>
                    <a:cubicBezTo>
                      <a:pt x="20169" y="59572"/>
                      <a:pt x="145" y="28365"/>
                      <a:pt x="1" y="17349"/>
                    </a:cubicBezTo>
                    <a:cubicBezTo>
                      <a:pt x="-114" y="7914"/>
                      <a:pt x="8100" y="2277"/>
                      <a:pt x="16530" y="565"/>
                    </a:cubicBezTo>
                    <a:cubicBezTo>
                      <a:pt x="17364" y="393"/>
                      <a:pt x="23306" y="-211"/>
                      <a:pt x="23708" y="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orme libre 543">
                <a:extLst>
                  <a:ext uri="{FF2B5EF4-FFF2-40B4-BE49-F238E27FC236}">
                    <a16:creationId xmlns:a16="http://schemas.microsoft.com/office/drawing/2014/main" id="{6BCE5ACE-3A24-7D3F-FD7B-48F85CE156E5}"/>
                  </a:ext>
                </a:extLst>
              </p:cNvPr>
              <p:cNvSpPr/>
              <p:nvPr/>
            </p:nvSpPr>
            <p:spPr>
              <a:xfrm>
                <a:off x="2250708" y="2702780"/>
                <a:ext cx="307763" cy="380572"/>
              </a:xfrm>
              <a:custGeom>
                <a:avLst/>
                <a:gdLst>
                  <a:gd name="csX0" fmla="*/ 12515 w 52132"/>
                  <a:gd name="csY0" fmla="*/ 813 h 64465"/>
                  <a:gd name="csX1" fmla="*/ 21492 w 52132"/>
                  <a:gd name="csY1" fmla="*/ 454 h 64465"/>
                  <a:gd name="csX2" fmla="*/ 26138 w 52132"/>
                  <a:gd name="csY2" fmla="*/ 11987 h 64465"/>
                  <a:gd name="csX3" fmla="*/ 52132 w 52132"/>
                  <a:gd name="csY3" fmla="*/ 51105 h 64465"/>
                  <a:gd name="csX4" fmla="*/ 29936 w 52132"/>
                  <a:gd name="csY4" fmla="*/ 63085 h 64465"/>
                  <a:gd name="csX5" fmla="*/ 8315 w 52132"/>
                  <a:gd name="csY5" fmla="*/ 33991 h 64465"/>
                  <a:gd name="csX6" fmla="*/ 0 w 52132"/>
                  <a:gd name="csY6" fmla="*/ 14389 h 64465"/>
                  <a:gd name="csX7" fmla="*/ 12515 w 52132"/>
                  <a:gd name="csY7" fmla="*/ 813 h 644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2132" h="64465">
                    <a:moveTo>
                      <a:pt x="12515" y="813"/>
                    </a:moveTo>
                    <a:cubicBezTo>
                      <a:pt x="13968" y="396"/>
                      <a:pt x="20456" y="-568"/>
                      <a:pt x="21492" y="454"/>
                    </a:cubicBezTo>
                    <a:cubicBezTo>
                      <a:pt x="21938" y="885"/>
                      <a:pt x="25347" y="10305"/>
                      <a:pt x="26138" y="11987"/>
                    </a:cubicBezTo>
                    <a:cubicBezTo>
                      <a:pt x="32698" y="26024"/>
                      <a:pt x="42106" y="39384"/>
                      <a:pt x="52132" y="51105"/>
                    </a:cubicBezTo>
                    <a:cubicBezTo>
                      <a:pt x="49572" y="60640"/>
                      <a:pt x="39732" y="67528"/>
                      <a:pt x="29936" y="63085"/>
                    </a:cubicBezTo>
                    <a:cubicBezTo>
                      <a:pt x="21276" y="59144"/>
                      <a:pt x="12486" y="42404"/>
                      <a:pt x="8315" y="33991"/>
                    </a:cubicBezTo>
                    <a:cubicBezTo>
                      <a:pt x="6790" y="30913"/>
                      <a:pt x="-29" y="16834"/>
                      <a:pt x="0" y="14389"/>
                    </a:cubicBezTo>
                    <a:cubicBezTo>
                      <a:pt x="72" y="9313"/>
                      <a:pt x="7782" y="2179"/>
                      <a:pt x="12515" y="8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orme libre 544">
                <a:extLst>
                  <a:ext uri="{FF2B5EF4-FFF2-40B4-BE49-F238E27FC236}">
                    <a16:creationId xmlns:a16="http://schemas.microsoft.com/office/drawing/2014/main" id="{933B3B78-2EF2-CD8D-F329-4D7E729F7DC0}"/>
                  </a:ext>
                </a:extLst>
              </p:cNvPr>
              <p:cNvSpPr/>
              <p:nvPr/>
            </p:nvSpPr>
            <p:spPr>
              <a:xfrm>
                <a:off x="2575586" y="2457122"/>
                <a:ext cx="232694" cy="194333"/>
              </a:xfrm>
              <a:custGeom>
                <a:avLst/>
                <a:gdLst>
                  <a:gd name="csX0" fmla="*/ 36545 w 39416"/>
                  <a:gd name="csY0" fmla="*/ 18350 h 32918"/>
                  <a:gd name="csX1" fmla="*/ 39408 w 39416"/>
                  <a:gd name="csY1" fmla="*/ 23945 h 32918"/>
                  <a:gd name="csX2" fmla="*/ 6595 w 39416"/>
                  <a:gd name="csY2" fmla="*/ 32919 h 32918"/>
                  <a:gd name="csX3" fmla="*/ 2984 w 39416"/>
                  <a:gd name="csY3" fmla="*/ 25067 h 32918"/>
                  <a:gd name="csX4" fmla="*/ 1676 w 39416"/>
                  <a:gd name="csY4" fmla="*/ 9923 h 32918"/>
                  <a:gd name="csX5" fmla="*/ 12638 w 39416"/>
                  <a:gd name="csY5" fmla="*/ 1438 h 32918"/>
                  <a:gd name="csX6" fmla="*/ 36545 w 39416"/>
                  <a:gd name="csY6" fmla="*/ 18350 h 329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9416" h="32918">
                    <a:moveTo>
                      <a:pt x="36545" y="18350"/>
                    </a:moveTo>
                    <a:cubicBezTo>
                      <a:pt x="36862" y="19012"/>
                      <a:pt x="39581" y="23686"/>
                      <a:pt x="39408" y="23945"/>
                    </a:cubicBezTo>
                    <a:cubicBezTo>
                      <a:pt x="38445" y="25354"/>
                      <a:pt x="9919" y="29870"/>
                      <a:pt x="6595" y="32919"/>
                    </a:cubicBezTo>
                    <a:cubicBezTo>
                      <a:pt x="5301" y="30345"/>
                      <a:pt x="4092" y="27742"/>
                      <a:pt x="2984" y="25067"/>
                    </a:cubicBezTo>
                    <a:cubicBezTo>
                      <a:pt x="553" y="19127"/>
                      <a:pt x="-1619" y="15862"/>
                      <a:pt x="1676" y="9923"/>
                    </a:cubicBezTo>
                    <a:cubicBezTo>
                      <a:pt x="3978" y="5767"/>
                      <a:pt x="8092" y="2819"/>
                      <a:pt x="12638" y="1438"/>
                    </a:cubicBezTo>
                    <a:cubicBezTo>
                      <a:pt x="29569" y="-3739"/>
                      <a:pt x="30475" y="5795"/>
                      <a:pt x="36545" y="1835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orme libre 545">
                <a:extLst>
                  <a:ext uri="{FF2B5EF4-FFF2-40B4-BE49-F238E27FC236}">
                    <a16:creationId xmlns:a16="http://schemas.microsoft.com/office/drawing/2014/main" id="{3E5EB3A4-CCA3-FAA7-33D8-D4A29EC03073}"/>
                  </a:ext>
                </a:extLst>
              </p:cNvPr>
              <p:cNvSpPr/>
              <p:nvPr/>
            </p:nvSpPr>
            <p:spPr>
              <a:xfrm>
                <a:off x="2742555" y="2830179"/>
                <a:ext cx="170240" cy="80247"/>
              </a:xfrm>
              <a:custGeom>
                <a:avLst/>
                <a:gdLst>
                  <a:gd name="csX0" fmla="*/ 28518 w 28837"/>
                  <a:gd name="csY0" fmla="*/ 14 h 13593"/>
                  <a:gd name="csX1" fmla="*/ 27583 w 28837"/>
                  <a:gd name="csY1" fmla="*/ 4847 h 13593"/>
                  <a:gd name="csX2" fmla="*/ 2509 w 28837"/>
                  <a:gd name="csY2" fmla="*/ 8528 h 13593"/>
                  <a:gd name="csX3" fmla="*/ 7 w 28837"/>
                  <a:gd name="csY3" fmla="*/ 4401 h 13593"/>
                  <a:gd name="csX4" fmla="*/ 6724 w 28837"/>
                  <a:gd name="csY4" fmla="*/ 4358 h 13593"/>
                  <a:gd name="csX5" fmla="*/ 28518 w 28837"/>
                  <a:gd name="csY5" fmla="*/ 0 h 135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837" h="13593">
                    <a:moveTo>
                      <a:pt x="28518" y="14"/>
                    </a:moveTo>
                    <a:cubicBezTo>
                      <a:pt x="29511" y="388"/>
                      <a:pt x="27900" y="4185"/>
                      <a:pt x="27583" y="4847"/>
                    </a:cubicBezTo>
                    <a:cubicBezTo>
                      <a:pt x="23095" y="14439"/>
                      <a:pt x="9313" y="16841"/>
                      <a:pt x="2509" y="8528"/>
                    </a:cubicBezTo>
                    <a:cubicBezTo>
                      <a:pt x="2150" y="8082"/>
                      <a:pt x="-137" y="4631"/>
                      <a:pt x="7" y="4401"/>
                    </a:cubicBezTo>
                    <a:cubicBezTo>
                      <a:pt x="193" y="4113"/>
                      <a:pt x="5732" y="4429"/>
                      <a:pt x="6724" y="4358"/>
                    </a:cubicBezTo>
                    <a:cubicBezTo>
                      <a:pt x="14133" y="3825"/>
                      <a:pt x="21441" y="2229"/>
                      <a:pt x="285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AE2C029-32A4-A6E0-F478-93E6DB6B59F9}"/>
              </a:ext>
            </a:extLst>
          </p:cNvPr>
          <p:cNvGrpSpPr/>
          <p:nvPr/>
        </p:nvGrpSpPr>
        <p:grpSpPr>
          <a:xfrm>
            <a:off x="8683831" y="1833118"/>
            <a:ext cx="1578559" cy="1998532"/>
            <a:chOff x="8683831" y="1833118"/>
            <a:chExt cx="1578559" cy="1998532"/>
          </a:xfrm>
        </p:grpSpPr>
        <p:sp>
          <p:nvSpPr>
            <p:cNvPr id="34" name="Forme libre 507">
              <a:extLst>
                <a:ext uri="{FF2B5EF4-FFF2-40B4-BE49-F238E27FC236}">
                  <a16:creationId xmlns:a16="http://schemas.microsoft.com/office/drawing/2014/main" id="{B350F189-40AA-28D9-7AF6-16B4B578DE09}"/>
                </a:ext>
              </a:extLst>
            </p:cNvPr>
            <p:cNvSpPr/>
            <p:nvPr/>
          </p:nvSpPr>
          <p:spPr>
            <a:xfrm>
              <a:off x="8683831" y="1833118"/>
              <a:ext cx="1578559" cy="1987562"/>
            </a:xfrm>
            <a:custGeom>
              <a:avLst/>
              <a:gdLst>
                <a:gd name="csX0" fmla="*/ 164193 w 267392"/>
                <a:gd name="csY0" fmla="*/ 290300 h 336673"/>
                <a:gd name="csX1" fmla="*/ 205853 w 267392"/>
                <a:gd name="csY1" fmla="*/ 242510 h 336673"/>
                <a:gd name="csX2" fmla="*/ 207895 w 267392"/>
                <a:gd name="csY2" fmla="*/ 185689 h 336673"/>
                <a:gd name="csX3" fmla="*/ 251066 w 267392"/>
                <a:gd name="csY3" fmla="*/ 80648 h 336673"/>
                <a:gd name="csX4" fmla="*/ 265782 w 267392"/>
                <a:gd name="csY4" fmla="*/ 45356 h 336673"/>
                <a:gd name="csX5" fmla="*/ 222309 w 267392"/>
                <a:gd name="csY5" fmla="*/ 1406 h 336673"/>
                <a:gd name="csX6" fmla="*/ 194776 w 267392"/>
                <a:gd name="csY6" fmla="*/ 31377 h 336673"/>
                <a:gd name="csX7" fmla="*/ 161186 w 267392"/>
                <a:gd name="csY7" fmla="*/ 101702 h 336673"/>
                <a:gd name="csX8" fmla="*/ 126992 w 267392"/>
                <a:gd name="csY8" fmla="*/ 93001 h 336673"/>
                <a:gd name="csX9" fmla="*/ 118965 w 267392"/>
                <a:gd name="csY9" fmla="*/ 95417 h 336673"/>
                <a:gd name="csX10" fmla="*/ 108680 w 267392"/>
                <a:gd name="csY10" fmla="*/ 91017 h 336673"/>
                <a:gd name="csX11" fmla="*/ 80067 w 267392"/>
                <a:gd name="csY11" fmla="*/ 92440 h 336673"/>
                <a:gd name="csX12" fmla="*/ 77435 w 267392"/>
                <a:gd name="csY12" fmla="*/ 93879 h 336673"/>
                <a:gd name="csX13" fmla="*/ 75967 w 267392"/>
                <a:gd name="csY13" fmla="*/ 94281 h 336673"/>
                <a:gd name="csX14" fmla="*/ 74629 w 267392"/>
                <a:gd name="csY14" fmla="*/ 93807 h 336673"/>
                <a:gd name="csX15" fmla="*/ 73364 w 267392"/>
                <a:gd name="csY15" fmla="*/ 93217 h 336673"/>
                <a:gd name="csX16" fmla="*/ 73335 w 267392"/>
                <a:gd name="csY16" fmla="*/ 93217 h 336673"/>
                <a:gd name="csX17" fmla="*/ 73277 w 267392"/>
                <a:gd name="csY17" fmla="*/ 93188 h 336673"/>
                <a:gd name="csX18" fmla="*/ 68933 w 267392"/>
                <a:gd name="csY18" fmla="*/ 91549 h 336673"/>
                <a:gd name="csX19" fmla="*/ 62086 w 267392"/>
                <a:gd name="csY19" fmla="*/ 90427 h 336673"/>
                <a:gd name="csX20" fmla="*/ 54864 w 267392"/>
                <a:gd name="csY20" fmla="*/ 90614 h 336673"/>
                <a:gd name="csX21" fmla="*/ 47787 w 267392"/>
                <a:gd name="csY21" fmla="*/ 91995 h 336673"/>
                <a:gd name="csX22" fmla="*/ 41371 w 267392"/>
                <a:gd name="csY22" fmla="*/ 94425 h 336673"/>
                <a:gd name="csX23" fmla="*/ 36120 w 267392"/>
                <a:gd name="csY23" fmla="*/ 97805 h 336673"/>
                <a:gd name="csX24" fmla="*/ 19447 w 267392"/>
                <a:gd name="csY24" fmla="*/ 129012 h 336673"/>
                <a:gd name="csX25" fmla="*/ 7206 w 267392"/>
                <a:gd name="csY25" fmla="*/ 235133 h 336673"/>
                <a:gd name="csX26" fmla="*/ 9550 w 267392"/>
                <a:gd name="csY26" fmla="*/ 244754 h 336673"/>
                <a:gd name="csX27" fmla="*/ 631 w 267392"/>
                <a:gd name="csY27" fmla="*/ 265233 h 336673"/>
                <a:gd name="csX28" fmla="*/ 13737 w 267392"/>
                <a:gd name="csY28" fmla="*/ 292730 h 336673"/>
                <a:gd name="csX29" fmla="*/ 106623 w 267392"/>
                <a:gd name="csY29" fmla="*/ 334911 h 336673"/>
                <a:gd name="csX30" fmla="*/ 112794 w 267392"/>
                <a:gd name="csY30" fmla="*/ 336464 h 336673"/>
                <a:gd name="csX31" fmla="*/ 137019 w 267392"/>
                <a:gd name="csY31" fmla="*/ 325577 h 336673"/>
                <a:gd name="csX32" fmla="*/ 147246 w 267392"/>
                <a:gd name="csY32" fmla="*/ 303329 h 336673"/>
                <a:gd name="csX33" fmla="*/ 164222 w 267392"/>
                <a:gd name="csY33" fmla="*/ 290314 h 336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67392" h="336673">
                  <a:moveTo>
                    <a:pt x="164193" y="290300"/>
                  </a:moveTo>
                  <a:cubicBezTo>
                    <a:pt x="176176" y="280003"/>
                    <a:pt x="199796" y="256259"/>
                    <a:pt x="205853" y="242510"/>
                  </a:cubicBezTo>
                  <a:cubicBezTo>
                    <a:pt x="213463" y="225238"/>
                    <a:pt x="211837" y="204126"/>
                    <a:pt x="207895" y="185689"/>
                  </a:cubicBezTo>
                  <a:cubicBezTo>
                    <a:pt x="222352" y="150699"/>
                    <a:pt x="236752" y="115695"/>
                    <a:pt x="251066" y="80648"/>
                  </a:cubicBezTo>
                  <a:cubicBezTo>
                    <a:pt x="255655" y="69416"/>
                    <a:pt x="262099" y="56846"/>
                    <a:pt x="265782" y="45356"/>
                  </a:cubicBezTo>
                  <a:cubicBezTo>
                    <a:pt x="273881" y="20116"/>
                    <a:pt x="250203" y="-6460"/>
                    <a:pt x="222309" y="1406"/>
                  </a:cubicBezTo>
                  <a:cubicBezTo>
                    <a:pt x="205809" y="6051"/>
                    <a:pt x="201479" y="17772"/>
                    <a:pt x="194776" y="31377"/>
                  </a:cubicBezTo>
                  <a:cubicBezTo>
                    <a:pt x="183296" y="54675"/>
                    <a:pt x="172882" y="78505"/>
                    <a:pt x="161186" y="101702"/>
                  </a:cubicBezTo>
                  <a:cubicBezTo>
                    <a:pt x="150771" y="95216"/>
                    <a:pt x="139090" y="90873"/>
                    <a:pt x="126992" y="93001"/>
                  </a:cubicBezTo>
                  <a:cubicBezTo>
                    <a:pt x="125410" y="93275"/>
                    <a:pt x="119383" y="95489"/>
                    <a:pt x="118965" y="95417"/>
                  </a:cubicBezTo>
                  <a:cubicBezTo>
                    <a:pt x="116750" y="94986"/>
                    <a:pt x="111571" y="91966"/>
                    <a:pt x="108680" y="91017"/>
                  </a:cubicBezTo>
                  <a:cubicBezTo>
                    <a:pt x="98711" y="87752"/>
                    <a:pt x="89087" y="88457"/>
                    <a:pt x="80067" y="92440"/>
                  </a:cubicBezTo>
                  <a:cubicBezTo>
                    <a:pt x="79132" y="92857"/>
                    <a:pt x="78341" y="93447"/>
                    <a:pt x="77435" y="93879"/>
                  </a:cubicBezTo>
                  <a:cubicBezTo>
                    <a:pt x="76931" y="94109"/>
                    <a:pt x="76514" y="94425"/>
                    <a:pt x="75967" y="94281"/>
                  </a:cubicBezTo>
                  <a:cubicBezTo>
                    <a:pt x="75565" y="94181"/>
                    <a:pt x="75004" y="93994"/>
                    <a:pt x="74629" y="93807"/>
                  </a:cubicBezTo>
                  <a:cubicBezTo>
                    <a:pt x="74371" y="93677"/>
                    <a:pt x="73637" y="93361"/>
                    <a:pt x="73364" y="93217"/>
                  </a:cubicBezTo>
                  <a:cubicBezTo>
                    <a:pt x="73364" y="93174"/>
                    <a:pt x="73321" y="93102"/>
                    <a:pt x="73335" y="93217"/>
                  </a:cubicBezTo>
                  <a:cubicBezTo>
                    <a:pt x="73292" y="93203"/>
                    <a:pt x="73277" y="93188"/>
                    <a:pt x="73277" y="93188"/>
                  </a:cubicBezTo>
                  <a:cubicBezTo>
                    <a:pt x="71853" y="92584"/>
                    <a:pt x="70429" y="91966"/>
                    <a:pt x="68933" y="91549"/>
                  </a:cubicBezTo>
                  <a:cubicBezTo>
                    <a:pt x="66689" y="90916"/>
                    <a:pt x="64387" y="90571"/>
                    <a:pt x="62086" y="90427"/>
                  </a:cubicBezTo>
                  <a:cubicBezTo>
                    <a:pt x="59669" y="90269"/>
                    <a:pt x="57252" y="90355"/>
                    <a:pt x="54864" y="90614"/>
                  </a:cubicBezTo>
                  <a:cubicBezTo>
                    <a:pt x="52462" y="90887"/>
                    <a:pt x="50088" y="91333"/>
                    <a:pt x="47787" y="91995"/>
                  </a:cubicBezTo>
                  <a:cubicBezTo>
                    <a:pt x="45571" y="92613"/>
                    <a:pt x="43413" y="93418"/>
                    <a:pt x="41371" y="94425"/>
                  </a:cubicBezTo>
                  <a:cubicBezTo>
                    <a:pt x="39486" y="95360"/>
                    <a:pt x="37702" y="96467"/>
                    <a:pt x="36120" y="97805"/>
                  </a:cubicBezTo>
                  <a:cubicBezTo>
                    <a:pt x="29244" y="103615"/>
                    <a:pt x="22828" y="120398"/>
                    <a:pt x="19447" y="129012"/>
                  </a:cubicBezTo>
                  <a:cubicBezTo>
                    <a:pt x="6429" y="162118"/>
                    <a:pt x="574" y="199294"/>
                    <a:pt x="7206" y="235133"/>
                  </a:cubicBezTo>
                  <a:cubicBezTo>
                    <a:pt x="7493" y="236686"/>
                    <a:pt x="9651" y="244092"/>
                    <a:pt x="9550" y="244754"/>
                  </a:cubicBezTo>
                  <a:cubicBezTo>
                    <a:pt x="8702" y="250060"/>
                    <a:pt x="2271" y="259020"/>
                    <a:pt x="631" y="265233"/>
                  </a:cubicBezTo>
                  <a:cubicBezTo>
                    <a:pt x="-2016" y="275271"/>
                    <a:pt x="3911" y="287481"/>
                    <a:pt x="13737" y="292730"/>
                  </a:cubicBezTo>
                  <a:cubicBezTo>
                    <a:pt x="44693" y="304897"/>
                    <a:pt x="75723" y="323377"/>
                    <a:pt x="106623" y="334911"/>
                  </a:cubicBezTo>
                  <a:cubicBezTo>
                    <a:pt x="108565" y="335644"/>
                    <a:pt x="110751" y="336191"/>
                    <a:pt x="112794" y="336464"/>
                  </a:cubicBezTo>
                  <a:cubicBezTo>
                    <a:pt x="122058" y="337744"/>
                    <a:pt x="132459" y="333041"/>
                    <a:pt x="137019" y="325577"/>
                  </a:cubicBezTo>
                  <a:cubicBezTo>
                    <a:pt x="140744" y="319465"/>
                    <a:pt x="143276" y="308578"/>
                    <a:pt x="147246" y="303329"/>
                  </a:cubicBezTo>
                  <a:cubicBezTo>
                    <a:pt x="149261" y="300669"/>
                    <a:pt x="160639" y="293392"/>
                    <a:pt x="164222" y="29031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531">
              <a:extLst>
                <a:ext uri="{FF2B5EF4-FFF2-40B4-BE49-F238E27FC236}">
                  <a16:creationId xmlns:a16="http://schemas.microsoft.com/office/drawing/2014/main" id="{5C66CACC-A8C9-0058-5E1B-E1F3ED67451E}"/>
                </a:ext>
              </a:extLst>
            </p:cNvPr>
            <p:cNvSpPr/>
            <p:nvPr/>
          </p:nvSpPr>
          <p:spPr>
            <a:xfrm>
              <a:off x="8839129" y="1971598"/>
              <a:ext cx="1353304" cy="1798543"/>
            </a:xfrm>
            <a:custGeom>
              <a:avLst/>
              <a:gdLst>
                <a:gd name="csX0" fmla="*/ 119790 w 229236"/>
                <a:gd name="csY0" fmla="*/ 271704 h 304655"/>
                <a:gd name="csX1" fmla="*/ 114741 w 229236"/>
                <a:gd name="csY1" fmla="*/ 275544 h 304655"/>
                <a:gd name="csX2" fmla="*/ 88675 w 229236"/>
                <a:gd name="csY2" fmla="*/ 304105 h 304655"/>
                <a:gd name="csX3" fmla="*/ 7325 w 229236"/>
                <a:gd name="csY3" fmla="*/ 267159 h 304655"/>
                <a:gd name="csX4" fmla="*/ 9728 w 229236"/>
                <a:gd name="csY4" fmla="*/ 230602 h 304655"/>
                <a:gd name="csX5" fmla="*/ 22718 w 229236"/>
                <a:gd name="csY5" fmla="*/ 116284 h 304655"/>
                <a:gd name="csX6" fmla="*/ 31881 w 229236"/>
                <a:gd name="csY6" fmla="*/ 97703 h 304655"/>
                <a:gd name="csX7" fmla="*/ 59472 w 229236"/>
                <a:gd name="csY7" fmla="*/ 93259 h 304655"/>
                <a:gd name="csX8" fmla="*/ 65284 w 229236"/>
                <a:gd name="csY8" fmla="*/ 97243 h 304655"/>
                <a:gd name="csX9" fmla="*/ 67960 w 229236"/>
                <a:gd name="csY9" fmla="*/ 94151 h 304655"/>
                <a:gd name="csX10" fmla="*/ 98154 w 229236"/>
                <a:gd name="csY10" fmla="*/ 93303 h 304655"/>
                <a:gd name="csX11" fmla="*/ 102499 w 229236"/>
                <a:gd name="csY11" fmla="*/ 96193 h 304655"/>
                <a:gd name="csX12" fmla="*/ 108124 w 229236"/>
                <a:gd name="csY12" fmla="*/ 92713 h 304655"/>
                <a:gd name="csX13" fmla="*/ 140706 w 229236"/>
                <a:gd name="csY13" fmla="*/ 105671 h 304655"/>
                <a:gd name="csX14" fmla="*/ 141526 w 229236"/>
                <a:gd name="csY14" fmla="*/ 111855 h 304655"/>
                <a:gd name="csX15" fmla="*/ 189516 w 229236"/>
                <a:gd name="csY15" fmla="*/ 11329 h 304655"/>
                <a:gd name="csX16" fmla="*/ 226918 w 229236"/>
                <a:gd name="csY16" fmla="*/ 11329 h 304655"/>
                <a:gd name="csX17" fmla="*/ 224861 w 229236"/>
                <a:gd name="csY17" fmla="*/ 36669 h 304655"/>
                <a:gd name="csX18" fmla="*/ 170714 w 229236"/>
                <a:gd name="csY18" fmla="*/ 166863 h 304655"/>
                <a:gd name="csX19" fmla="*/ 170283 w 229236"/>
                <a:gd name="csY19" fmla="*/ 213358 h 304655"/>
                <a:gd name="csX20" fmla="*/ 119790 w 229236"/>
                <a:gd name="csY20" fmla="*/ 271718 h 304655"/>
                <a:gd name="csX21" fmla="*/ 202837 w 229236"/>
                <a:gd name="csY21" fmla="*/ 74276 h 304655"/>
                <a:gd name="csX22" fmla="*/ 222142 w 229236"/>
                <a:gd name="csY22" fmla="*/ 28601 h 304655"/>
                <a:gd name="csX23" fmla="*/ 193198 w 229236"/>
                <a:gd name="csY23" fmla="*/ 16132 h 304655"/>
                <a:gd name="csX24" fmla="*/ 137268 w 229236"/>
                <a:gd name="csY24" fmla="*/ 133714 h 304655"/>
                <a:gd name="csX25" fmla="*/ 137628 w 229236"/>
                <a:gd name="csY25" fmla="*/ 134678 h 304655"/>
                <a:gd name="csX26" fmla="*/ 157638 w 229236"/>
                <a:gd name="csY26" fmla="*/ 143292 h 304655"/>
                <a:gd name="csX27" fmla="*/ 168341 w 229236"/>
                <a:gd name="csY27" fmla="*/ 157271 h 304655"/>
                <a:gd name="csX28" fmla="*/ 202995 w 229236"/>
                <a:gd name="csY28" fmla="*/ 74765 h 304655"/>
                <a:gd name="csX29" fmla="*/ 202822 w 229236"/>
                <a:gd name="csY29" fmla="*/ 74290 h 304655"/>
                <a:gd name="csX30" fmla="*/ 132780 w 229236"/>
                <a:gd name="csY30" fmla="*/ 125761 h 304655"/>
                <a:gd name="csX31" fmla="*/ 123846 w 229236"/>
                <a:gd name="csY31" fmla="*/ 97876 h 304655"/>
                <a:gd name="csX32" fmla="*/ 109993 w 229236"/>
                <a:gd name="csY32" fmla="*/ 98077 h 304655"/>
                <a:gd name="csX33" fmla="*/ 101938 w 229236"/>
                <a:gd name="csY33" fmla="*/ 110977 h 304655"/>
                <a:gd name="csX34" fmla="*/ 100097 w 229236"/>
                <a:gd name="csY34" fmla="*/ 119419 h 304655"/>
                <a:gd name="csX35" fmla="*/ 131715 w 229236"/>
                <a:gd name="csY35" fmla="*/ 131960 h 304655"/>
                <a:gd name="csX36" fmla="*/ 132794 w 229236"/>
                <a:gd name="csY36" fmla="*/ 125761 h 304655"/>
                <a:gd name="csX37" fmla="*/ 99133 w 229236"/>
                <a:gd name="csY37" fmla="*/ 100824 h 304655"/>
                <a:gd name="csX38" fmla="*/ 93105 w 229236"/>
                <a:gd name="csY38" fmla="*/ 96912 h 304655"/>
                <a:gd name="csX39" fmla="*/ 69801 w 229236"/>
                <a:gd name="csY39" fmla="*/ 100393 h 304655"/>
                <a:gd name="csX40" fmla="*/ 61687 w 229236"/>
                <a:gd name="csY40" fmla="*/ 157846 h 304655"/>
                <a:gd name="csX41" fmla="*/ 90646 w 229236"/>
                <a:gd name="csY41" fmla="*/ 167151 h 304655"/>
                <a:gd name="csX42" fmla="*/ 91264 w 229236"/>
                <a:gd name="csY42" fmla="*/ 155042 h 304655"/>
                <a:gd name="csX43" fmla="*/ 87437 w 229236"/>
                <a:gd name="csY43" fmla="*/ 149275 h 304655"/>
                <a:gd name="csX44" fmla="*/ 89954 w 229236"/>
                <a:gd name="csY44" fmla="*/ 121030 h 304655"/>
                <a:gd name="csX45" fmla="*/ 94472 w 229236"/>
                <a:gd name="csY45" fmla="*/ 119275 h 304655"/>
                <a:gd name="csX46" fmla="*/ 96011 w 229236"/>
                <a:gd name="csY46" fmla="*/ 111481 h 304655"/>
                <a:gd name="csX47" fmla="*/ 99133 w 229236"/>
                <a:gd name="csY47" fmla="*/ 100838 h 304655"/>
                <a:gd name="csX48" fmla="*/ 55128 w 229236"/>
                <a:gd name="csY48" fmla="*/ 97488 h 304655"/>
                <a:gd name="csX49" fmla="*/ 36959 w 229236"/>
                <a:gd name="csY49" fmla="*/ 100824 h 304655"/>
                <a:gd name="csX50" fmla="*/ 31809 w 229236"/>
                <a:gd name="csY50" fmla="*/ 121490 h 304655"/>
                <a:gd name="csX51" fmla="*/ 31593 w 229236"/>
                <a:gd name="csY51" fmla="*/ 157731 h 304655"/>
                <a:gd name="csX52" fmla="*/ 56537 w 229236"/>
                <a:gd name="csY52" fmla="*/ 161499 h 304655"/>
                <a:gd name="csX53" fmla="*/ 59300 w 229236"/>
                <a:gd name="csY53" fmla="*/ 114616 h 304655"/>
                <a:gd name="csX54" fmla="*/ 62522 w 229236"/>
                <a:gd name="csY54" fmla="*/ 102607 h 304655"/>
                <a:gd name="csX55" fmla="*/ 55128 w 229236"/>
                <a:gd name="csY55" fmla="*/ 97502 h 304655"/>
                <a:gd name="csX56" fmla="*/ 161465 w 229236"/>
                <a:gd name="csY56" fmla="*/ 154898 h 304655"/>
                <a:gd name="csX57" fmla="*/ 131183 w 229236"/>
                <a:gd name="csY57" fmla="*/ 138345 h 304655"/>
                <a:gd name="csX58" fmla="*/ 96068 w 229236"/>
                <a:gd name="csY58" fmla="*/ 124841 h 304655"/>
                <a:gd name="csX59" fmla="*/ 91753 w 229236"/>
                <a:gd name="csY59" fmla="*/ 145450 h 304655"/>
                <a:gd name="csX60" fmla="*/ 96687 w 229236"/>
                <a:gd name="csY60" fmla="*/ 152367 h 304655"/>
                <a:gd name="csX61" fmla="*/ 96485 w 229236"/>
                <a:gd name="csY61" fmla="*/ 153302 h 304655"/>
                <a:gd name="csX62" fmla="*/ 97479 w 229236"/>
                <a:gd name="csY62" fmla="*/ 153302 h 304655"/>
                <a:gd name="csX63" fmla="*/ 102628 w 229236"/>
                <a:gd name="csY63" fmla="*/ 157803 h 304655"/>
                <a:gd name="csX64" fmla="*/ 120294 w 229236"/>
                <a:gd name="csY64" fmla="*/ 167309 h 304655"/>
                <a:gd name="csX65" fmla="*/ 128522 w 229236"/>
                <a:gd name="csY65" fmla="*/ 169999 h 304655"/>
                <a:gd name="csX66" fmla="*/ 126896 w 229236"/>
                <a:gd name="csY66" fmla="*/ 177808 h 304655"/>
                <a:gd name="csX67" fmla="*/ 126537 w 229236"/>
                <a:gd name="csY67" fmla="*/ 188277 h 304655"/>
                <a:gd name="csX68" fmla="*/ 126465 w 229236"/>
                <a:gd name="csY68" fmla="*/ 198776 h 304655"/>
                <a:gd name="csX69" fmla="*/ 121142 w 229236"/>
                <a:gd name="csY69" fmla="*/ 190147 h 304655"/>
                <a:gd name="csX70" fmla="*/ 120567 w 229236"/>
                <a:gd name="csY70" fmla="*/ 181993 h 304655"/>
                <a:gd name="csX71" fmla="*/ 118409 w 229236"/>
                <a:gd name="csY71" fmla="*/ 183143 h 304655"/>
                <a:gd name="csX72" fmla="*/ 94889 w 229236"/>
                <a:gd name="csY72" fmla="*/ 176671 h 304655"/>
                <a:gd name="csX73" fmla="*/ 92487 w 229236"/>
                <a:gd name="csY73" fmla="*/ 172889 h 304655"/>
                <a:gd name="csX74" fmla="*/ 88027 w 229236"/>
                <a:gd name="csY74" fmla="*/ 175176 h 304655"/>
                <a:gd name="csX75" fmla="*/ 62393 w 229236"/>
                <a:gd name="csY75" fmla="*/ 171336 h 304655"/>
                <a:gd name="csX76" fmla="*/ 58552 w 229236"/>
                <a:gd name="csY76" fmla="*/ 167007 h 304655"/>
                <a:gd name="csX77" fmla="*/ 52539 w 229236"/>
                <a:gd name="csY77" fmla="*/ 169869 h 304655"/>
                <a:gd name="csX78" fmla="*/ 23681 w 229236"/>
                <a:gd name="csY78" fmla="*/ 143594 h 304655"/>
                <a:gd name="csX79" fmla="*/ 25005 w 229236"/>
                <a:gd name="csY79" fmla="*/ 126739 h 304655"/>
                <a:gd name="csX80" fmla="*/ 12432 w 229236"/>
                <a:gd name="csY80" fmla="*/ 216522 h 304655"/>
                <a:gd name="csX81" fmla="*/ 15554 w 229236"/>
                <a:gd name="csY81" fmla="*/ 231191 h 304655"/>
                <a:gd name="csX82" fmla="*/ 10188 w 229236"/>
                <a:gd name="csY82" fmla="*/ 262284 h 304655"/>
                <a:gd name="csX83" fmla="*/ 89652 w 229236"/>
                <a:gd name="csY83" fmla="*/ 298367 h 304655"/>
                <a:gd name="csX84" fmla="*/ 110871 w 229236"/>
                <a:gd name="csY84" fmla="*/ 271474 h 304655"/>
                <a:gd name="csX85" fmla="*/ 124983 w 229236"/>
                <a:gd name="csY85" fmla="*/ 260271 h 304655"/>
                <a:gd name="csX86" fmla="*/ 163536 w 229236"/>
                <a:gd name="csY86" fmla="*/ 215688 h 304655"/>
                <a:gd name="csX87" fmla="*/ 161465 w 229236"/>
                <a:gd name="csY87" fmla="*/ 154869 h 304655"/>
                <a:gd name="csX88" fmla="*/ 122005 w 229236"/>
                <a:gd name="csY88" fmla="*/ 173795 h 304655"/>
                <a:gd name="csX89" fmla="*/ 101966 w 229236"/>
                <a:gd name="csY89" fmla="*/ 164174 h 304655"/>
                <a:gd name="csX90" fmla="*/ 96572 w 229236"/>
                <a:gd name="csY90" fmla="*/ 160176 h 304655"/>
                <a:gd name="csX91" fmla="*/ 96083 w 229236"/>
                <a:gd name="csY91" fmla="*/ 164979 h 304655"/>
                <a:gd name="csX92" fmla="*/ 118337 w 229236"/>
                <a:gd name="csY92" fmla="*/ 177103 h 304655"/>
                <a:gd name="csX93" fmla="*/ 121991 w 229236"/>
                <a:gd name="csY93" fmla="*/ 173795 h 3046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229236" h="304655">
                  <a:moveTo>
                    <a:pt x="119790" y="271704"/>
                  </a:moveTo>
                  <a:cubicBezTo>
                    <a:pt x="118711" y="272595"/>
                    <a:pt x="115417" y="274508"/>
                    <a:pt x="114741" y="275544"/>
                  </a:cubicBezTo>
                  <a:cubicBezTo>
                    <a:pt x="107778" y="286128"/>
                    <a:pt x="106584" y="308434"/>
                    <a:pt x="88675" y="304105"/>
                  </a:cubicBezTo>
                  <a:lnTo>
                    <a:pt x="7325" y="267159"/>
                  </a:lnTo>
                  <a:cubicBezTo>
                    <a:pt x="-8484" y="258085"/>
                    <a:pt x="5599" y="242366"/>
                    <a:pt x="9728" y="230602"/>
                  </a:cubicBezTo>
                  <a:cubicBezTo>
                    <a:pt x="-874" y="193785"/>
                    <a:pt x="8002" y="151260"/>
                    <a:pt x="22718" y="116284"/>
                  </a:cubicBezTo>
                  <a:cubicBezTo>
                    <a:pt x="24904" y="111078"/>
                    <a:pt x="28558" y="101946"/>
                    <a:pt x="31881" y="97703"/>
                  </a:cubicBezTo>
                  <a:cubicBezTo>
                    <a:pt x="37434" y="90599"/>
                    <a:pt x="51661" y="89376"/>
                    <a:pt x="59472" y="93259"/>
                  </a:cubicBezTo>
                  <a:cubicBezTo>
                    <a:pt x="60608" y="93820"/>
                    <a:pt x="64924" y="97301"/>
                    <a:pt x="65284" y="97243"/>
                  </a:cubicBezTo>
                  <a:cubicBezTo>
                    <a:pt x="65485" y="97214"/>
                    <a:pt x="67384" y="94669"/>
                    <a:pt x="67960" y="94151"/>
                  </a:cubicBezTo>
                  <a:cubicBezTo>
                    <a:pt x="77080" y="85939"/>
                    <a:pt x="88200" y="87967"/>
                    <a:pt x="98154" y="93303"/>
                  </a:cubicBezTo>
                  <a:cubicBezTo>
                    <a:pt x="99060" y="93792"/>
                    <a:pt x="101866" y="96136"/>
                    <a:pt x="102499" y="96193"/>
                  </a:cubicBezTo>
                  <a:cubicBezTo>
                    <a:pt x="102830" y="96222"/>
                    <a:pt x="106915" y="93216"/>
                    <a:pt x="108124" y="92713"/>
                  </a:cubicBezTo>
                  <a:cubicBezTo>
                    <a:pt x="118769" y="88197"/>
                    <a:pt x="137297" y="94065"/>
                    <a:pt x="140706" y="105671"/>
                  </a:cubicBezTo>
                  <a:lnTo>
                    <a:pt x="141526" y="111855"/>
                  </a:lnTo>
                  <a:lnTo>
                    <a:pt x="189516" y="11329"/>
                  </a:lnTo>
                  <a:cubicBezTo>
                    <a:pt x="198219" y="-2693"/>
                    <a:pt x="218991" y="-4822"/>
                    <a:pt x="226918" y="11329"/>
                  </a:cubicBezTo>
                  <a:cubicBezTo>
                    <a:pt x="231536" y="20748"/>
                    <a:pt x="228413" y="27666"/>
                    <a:pt x="224861" y="36669"/>
                  </a:cubicBezTo>
                  <a:cubicBezTo>
                    <a:pt x="207656" y="80374"/>
                    <a:pt x="187790" y="123101"/>
                    <a:pt x="170714" y="166863"/>
                  </a:cubicBezTo>
                  <a:cubicBezTo>
                    <a:pt x="173145" y="181691"/>
                    <a:pt x="175260" y="198761"/>
                    <a:pt x="170283" y="213358"/>
                  </a:cubicBezTo>
                  <a:cubicBezTo>
                    <a:pt x="163823" y="232313"/>
                    <a:pt x="135412" y="258847"/>
                    <a:pt x="119790" y="271718"/>
                  </a:cubicBezTo>
                  <a:close/>
                  <a:moveTo>
                    <a:pt x="202837" y="74276"/>
                  </a:moveTo>
                  <a:cubicBezTo>
                    <a:pt x="208950" y="59478"/>
                    <a:pt x="216949" y="43457"/>
                    <a:pt x="222142" y="28601"/>
                  </a:cubicBezTo>
                  <a:cubicBezTo>
                    <a:pt x="229766" y="6784"/>
                    <a:pt x="204059" y="-3858"/>
                    <a:pt x="193198" y="16132"/>
                  </a:cubicBezTo>
                  <a:lnTo>
                    <a:pt x="137268" y="133714"/>
                  </a:lnTo>
                  <a:cubicBezTo>
                    <a:pt x="136981" y="134333"/>
                    <a:pt x="137196" y="134361"/>
                    <a:pt x="137628" y="134678"/>
                  </a:cubicBezTo>
                  <a:cubicBezTo>
                    <a:pt x="141714" y="137655"/>
                    <a:pt x="152416" y="140387"/>
                    <a:pt x="157638" y="143292"/>
                  </a:cubicBezTo>
                  <a:cubicBezTo>
                    <a:pt x="163176" y="146370"/>
                    <a:pt x="166528" y="151346"/>
                    <a:pt x="168341" y="157271"/>
                  </a:cubicBezTo>
                  <a:lnTo>
                    <a:pt x="202995" y="74765"/>
                  </a:lnTo>
                  <a:cubicBezTo>
                    <a:pt x="203153" y="74564"/>
                    <a:pt x="202808" y="74305"/>
                    <a:pt x="202822" y="74290"/>
                  </a:cubicBezTo>
                  <a:close/>
                  <a:moveTo>
                    <a:pt x="132780" y="125761"/>
                  </a:moveTo>
                  <a:cubicBezTo>
                    <a:pt x="135470" y="112085"/>
                    <a:pt x="140491" y="103916"/>
                    <a:pt x="123846" y="97876"/>
                  </a:cubicBezTo>
                  <a:cubicBezTo>
                    <a:pt x="119387" y="96265"/>
                    <a:pt x="114338" y="96136"/>
                    <a:pt x="109993" y="98077"/>
                  </a:cubicBezTo>
                  <a:cubicBezTo>
                    <a:pt x="103779" y="100853"/>
                    <a:pt x="103564" y="104765"/>
                    <a:pt x="101938" y="110977"/>
                  </a:cubicBezTo>
                  <a:cubicBezTo>
                    <a:pt x="101204" y="113767"/>
                    <a:pt x="100600" y="116586"/>
                    <a:pt x="100097" y="119419"/>
                  </a:cubicBezTo>
                  <a:cubicBezTo>
                    <a:pt x="104585" y="118973"/>
                    <a:pt x="130104" y="132506"/>
                    <a:pt x="131715" y="131960"/>
                  </a:cubicBezTo>
                  <a:cubicBezTo>
                    <a:pt x="132018" y="131859"/>
                    <a:pt x="132650" y="126495"/>
                    <a:pt x="132794" y="125761"/>
                  </a:cubicBezTo>
                  <a:close/>
                  <a:moveTo>
                    <a:pt x="99133" y="100824"/>
                  </a:moveTo>
                  <a:cubicBezTo>
                    <a:pt x="98989" y="100364"/>
                    <a:pt x="93868" y="97272"/>
                    <a:pt x="93105" y="96912"/>
                  </a:cubicBezTo>
                  <a:cubicBezTo>
                    <a:pt x="85337" y="93216"/>
                    <a:pt x="75397" y="92770"/>
                    <a:pt x="69801" y="100393"/>
                  </a:cubicBezTo>
                  <a:cubicBezTo>
                    <a:pt x="63285" y="109266"/>
                    <a:pt x="60522" y="146255"/>
                    <a:pt x="61687" y="157846"/>
                  </a:cubicBezTo>
                  <a:cubicBezTo>
                    <a:pt x="63141" y="172271"/>
                    <a:pt x="80719" y="175636"/>
                    <a:pt x="90646" y="167151"/>
                  </a:cubicBezTo>
                  <a:cubicBezTo>
                    <a:pt x="89883" y="164030"/>
                    <a:pt x="91825" y="157645"/>
                    <a:pt x="91264" y="155042"/>
                  </a:cubicBezTo>
                  <a:cubicBezTo>
                    <a:pt x="91120" y="154366"/>
                    <a:pt x="88085" y="150454"/>
                    <a:pt x="87437" y="149275"/>
                  </a:cubicBezTo>
                  <a:cubicBezTo>
                    <a:pt x="83036" y="141365"/>
                    <a:pt x="81065" y="126639"/>
                    <a:pt x="89954" y="121030"/>
                  </a:cubicBezTo>
                  <a:cubicBezTo>
                    <a:pt x="90933" y="120411"/>
                    <a:pt x="94342" y="119477"/>
                    <a:pt x="94472" y="119275"/>
                  </a:cubicBezTo>
                  <a:cubicBezTo>
                    <a:pt x="94687" y="118930"/>
                    <a:pt x="95695" y="112674"/>
                    <a:pt x="96011" y="111481"/>
                  </a:cubicBezTo>
                  <a:cubicBezTo>
                    <a:pt x="96400" y="109999"/>
                    <a:pt x="99305" y="101371"/>
                    <a:pt x="99133" y="100838"/>
                  </a:cubicBezTo>
                  <a:close/>
                  <a:moveTo>
                    <a:pt x="55128" y="97488"/>
                  </a:moveTo>
                  <a:cubicBezTo>
                    <a:pt x="50525" y="95747"/>
                    <a:pt x="40081" y="96812"/>
                    <a:pt x="36959" y="100824"/>
                  </a:cubicBezTo>
                  <a:cubicBezTo>
                    <a:pt x="35463" y="102751"/>
                    <a:pt x="32442" y="118110"/>
                    <a:pt x="31809" y="121490"/>
                  </a:cubicBezTo>
                  <a:cubicBezTo>
                    <a:pt x="30083" y="130723"/>
                    <a:pt x="27033" y="149376"/>
                    <a:pt x="31593" y="157731"/>
                  </a:cubicBezTo>
                  <a:cubicBezTo>
                    <a:pt x="36743" y="167180"/>
                    <a:pt x="48755" y="167582"/>
                    <a:pt x="56537" y="161499"/>
                  </a:cubicBezTo>
                  <a:cubicBezTo>
                    <a:pt x="55588" y="146097"/>
                    <a:pt x="56092" y="129774"/>
                    <a:pt x="59300" y="114616"/>
                  </a:cubicBezTo>
                  <a:cubicBezTo>
                    <a:pt x="59688" y="112804"/>
                    <a:pt x="62622" y="103226"/>
                    <a:pt x="62522" y="102607"/>
                  </a:cubicBezTo>
                  <a:cubicBezTo>
                    <a:pt x="62306" y="101169"/>
                    <a:pt x="56537" y="98034"/>
                    <a:pt x="55128" y="97502"/>
                  </a:cubicBezTo>
                  <a:close/>
                  <a:moveTo>
                    <a:pt x="161465" y="154898"/>
                  </a:moveTo>
                  <a:cubicBezTo>
                    <a:pt x="157005" y="146298"/>
                    <a:pt x="139944" y="142127"/>
                    <a:pt x="131183" y="138345"/>
                  </a:cubicBezTo>
                  <a:cubicBezTo>
                    <a:pt x="123645" y="135095"/>
                    <a:pt x="103089" y="124194"/>
                    <a:pt x="96068" y="124841"/>
                  </a:cubicBezTo>
                  <a:cubicBezTo>
                    <a:pt x="86761" y="125704"/>
                    <a:pt x="88847" y="139582"/>
                    <a:pt x="91753" y="145450"/>
                  </a:cubicBezTo>
                  <a:cubicBezTo>
                    <a:pt x="93134" y="148239"/>
                    <a:pt x="95536" y="150253"/>
                    <a:pt x="96687" y="152367"/>
                  </a:cubicBezTo>
                  <a:cubicBezTo>
                    <a:pt x="96889" y="152741"/>
                    <a:pt x="96471" y="153172"/>
                    <a:pt x="96485" y="153302"/>
                  </a:cubicBezTo>
                  <a:cubicBezTo>
                    <a:pt x="96543" y="153661"/>
                    <a:pt x="97061" y="153028"/>
                    <a:pt x="97479" y="153302"/>
                  </a:cubicBezTo>
                  <a:cubicBezTo>
                    <a:pt x="99046" y="154323"/>
                    <a:pt x="100902" y="156552"/>
                    <a:pt x="102628" y="157803"/>
                  </a:cubicBezTo>
                  <a:cubicBezTo>
                    <a:pt x="108008" y="161700"/>
                    <a:pt x="114122" y="164821"/>
                    <a:pt x="120294" y="167309"/>
                  </a:cubicBezTo>
                  <a:cubicBezTo>
                    <a:pt x="121415" y="167755"/>
                    <a:pt x="128306" y="169625"/>
                    <a:pt x="128522" y="169999"/>
                  </a:cubicBezTo>
                  <a:cubicBezTo>
                    <a:pt x="128723" y="170344"/>
                    <a:pt x="127069" y="176600"/>
                    <a:pt x="126896" y="177808"/>
                  </a:cubicBezTo>
                  <a:cubicBezTo>
                    <a:pt x="126436" y="181130"/>
                    <a:pt x="126306" y="184926"/>
                    <a:pt x="126537" y="188277"/>
                  </a:cubicBezTo>
                  <a:cubicBezTo>
                    <a:pt x="126738" y="191024"/>
                    <a:pt x="128896" y="197194"/>
                    <a:pt x="126465" y="198776"/>
                  </a:cubicBezTo>
                  <a:cubicBezTo>
                    <a:pt x="122019" y="201666"/>
                    <a:pt x="121387" y="192419"/>
                    <a:pt x="121142" y="190147"/>
                  </a:cubicBezTo>
                  <a:cubicBezTo>
                    <a:pt x="121042" y="189140"/>
                    <a:pt x="120984" y="182007"/>
                    <a:pt x="120567" y="181993"/>
                  </a:cubicBezTo>
                  <a:cubicBezTo>
                    <a:pt x="120452" y="181993"/>
                    <a:pt x="118898" y="182985"/>
                    <a:pt x="118409" y="183143"/>
                  </a:cubicBezTo>
                  <a:cubicBezTo>
                    <a:pt x="109649" y="186149"/>
                    <a:pt x="101031" y="183618"/>
                    <a:pt x="94889" y="176671"/>
                  </a:cubicBezTo>
                  <a:cubicBezTo>
                    <a:pt x="94270" y="175967"/>
                    <a:pt x="92688" y="172975"/>
                    <a:pt x="92487" y="172889"/>
                  </a:cubicBezTo>
                  <a:cubicBezTo>
                    <a:pt x="92256" y="172789"/>
                    <a:pt x="88689" y="174917"/>
                    <a:pt x="88027" y="175176"/>
                  </a:cubicBezTo>
                  <a:cubicBezTo>
                    <a:pt x="78950" y="178915"/>
                    <a:pt x="69959" y="178009"/>
                    <a:pt x="62393" y="171336"/>
                  </a:cubicBezTo>
                  <a:cubicBezTo>
                    <a:pt x="61616" y="170646"/>
                    <a:pt x="58839" y="167050"/>
                    <a:pt x="58552" y="167007"/>
                  </a:cubicBezTo>
                  <a:cubicBezTo>
                    <a:pt x="58221" y="166950"/>
                    <a:pt x="53848" y="169466"/>
                    <a:pt x="52539" y="169869"/>
                  </a:cubicBezTo>
                  <a:cubicBezTo>
                    <a:pt x="34168" y="175622"/>
                    <a:pt x="22142" y="160895"/>
                    <a:pt x="23681" y="143594"/>
                  </a:cubicBezTo>
                  <a:lnTo>
                    <a:pt x="25005" y="126739"/>
                  </a:lnTo>
                  <a:cubicBezTo>
                    <a:pt x="14273" y="154711"/>
                    <a:pt x="7872" y="186695"/>
                    <a:pt x="12432" y="216522"/>
                  </a:cubicBezTo>
                  <a:cubicBezTo>
                    <a:pt x="12763" y="218694"/>
                    <a:pt x="15712" y="230458"/>
                    <a:pt x="15554" y="231191"/>
                  </a:cubicBezTo>
                  <a:cubicBezTo>
                    <a:pt x="13598" y="240151"/>
                    <a:pt x="-1651" y="255683"/>
                    <a:pt x="10188" y="262284"/>
                  </a:cubicBezTo>
                  <a:lnTo>
                    <a:pt x="89652" y="298367"/>
                  </a:lnTo>
                  <a:cubicBezTo>
                    <a:pt x="102341" y="302753"/>
                    <a:pt x="104628" y="278909"/>
                    <a:pt x="110871" y="271474"/>
                  </a:cubicBezTo>
                  <a:cubicBezTo>
                    <a:pt x="113432" y="268425"/>
                    <a:pt x="121401" y="263377"/>
                    <a:pt x="124983" y="260271"/>
                  </a:cubicBezTo>
                  <a:cubicBezTo>
                    <a:pt x="135168" y="251469"/>
                    <a:pt x="158458" y="227452"/>
                    <a:pt x="163536" y="215688"/>
                  </a:cubicBezTo>
                  <a:cubicBezTo>
                    <a:pt x="169592" y="201638"/>
                    <a:pt x="168513" y="168445"/>
                    <a:pt x="161465" y="154869"/>
                  </a:cubicBezTo>
                  <a:close/>
                  <a:moveTo>
                    <a:pt x="122005" y="173795"/>
                  </a:moveTo>
                  <a:cubicBezTo>
                    <a:pt x="115014" y="171322"/>
                    <a:pt x="108210" y="168201"/>
                    <a:pt x="101966" y="164174"/>
                  </a:cubicBezTo>
                  <a:cubicBezTo>
                    <a:pt x="101132" y="163642"/>
                    <a:pt x="96889" y="160061"/>
                    <a:pt x="96572" y="160176"/>
                  </a:cubicBezTo>
                  <a:cubicBezTo>
                    <a:pt x="96327" y="160262"/>
                    <a:pt x="96068" y="164404"/>
                    <a:pt x="96083" y="164979"/>
                  </a:cubicBezTo>
                  <a:cubicBezTo>
                    <a:pt x="96529" y="175708"/>
                    <a:pt x="108987" y="182065"/>
                    <a:pt x="118337" y="177103"/>
                  </a:cubicBezTo>
                  <a:cubicBezTo>
                    <a:pt x="118984" y="176758"/>
                    <a:pt x="122552" y="174687"/>
                    <a:pt x="121991" y="173795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6" name="Groupe 550">
              <a:extLst>
                <a:ext uri="{FF2B5EF4-FFF2-40B4-BE49-F238E27FC236}">
                  <a16:creationId xmlns:a16="http://schemas.microsoft.com/office/drawing/2014/main" id="{FA3BFA60-1BDA-0114-F960-7A648C7A730E}"/>
                </a:ext>
              </a:extLst>
            </p:cNvPr>
            <p:cNvGrpSpPr/>
            <p:nvPr/>
          </p:nvGrpSpPr>
          <p:grpSpPr>
            <a:xfrm>
              <a:off x="8776959" y="1909894"/>
              <a:ext cx="1476387" cy="1921756"/>
              <a:chOff x="8776959" y="1909894"/>
              <a:chExt cx="1476387" cy="1921756"/>
            </a:xfrm>
          </p:grpSpPr>
          <p:sp>
            <p:nvSpPr>
              <p:cNvPr id="37" name="Forme libre 530">
                <a:extLst>
                  <a:ext uri="{FF2B5EF4-FFF2-40B4-BE49-F238E27FC236}">
                    <a16:creationId xmlns:a16="http://schemas.microsoft.com/office/drawing/2014/main" id="{3679305F-0E5E-0427-67FE-27AE929C449C}"/>
                  </a:ext>
                </a:extLst>
              </p:cNvPr>
              <p:cNvSpPr/>
              <p:nvPr/>
            </p:nvSpPr>
            <p:spPr>
              <a:xfrm>
                <a:off x="8776959" y="1909894"/>
                <a:ext cx="1476387" cy="1921756"/>
              </a:xfrm>
              <a:custGeom>
                <a:avLst/>
                <a:gdLst>
                  <a:gd name="csX0" fmla="*/ 101147 w 250085"/>
                  <a:gd name="csY0" fmla="*/ 325386 h 325526"/>
                  <a:gd name="csX1" fmla="*/ 95551 w 250085"/>
                  <a:gd name="csY1" fmla="*/ 324063 h 325526"/>
                  <a:gd name="csX2" fmla="*/ 11943 w 250085"/>
                  <a:gd name="csY2" fmla="*/ 286096 h 325526"/>
                  <a:gd name="csX3" fmla="*/ 708 w 250085"/>
                  <a:gd name="csY3" fmla="*/ 260108 h 325526"/>
                  <a:gd name="csX4" fmla="*/ 9383 w 250085"/>
                  <a:gd name="csY4" fmla="*/ 240262 h 325526"/>
                  <a:gd name="csX5" fmla="*/ 7498 w 250085"/>
                  <a:gd name="csY5" fmla="*/ 231101 h 325526"/>
                  <a:gd name="csX6" fmla="*/ 21452 w 250085"/>
                  <a:gd name="csY6" fmla="*/ 129137 h 325526"/>
                  <a:gd name="csX7" fmla="*/ 37477 w 250085"/>
                  <a:gd name="csY7" fmla="*/ 98807 h 325526"/>
                  <a:gd name="csX8" fmla="*/ 42354 w 250085"/>
                  <a:gd name="csY8" fmla="*/ 95442 h 325526"/>
                  <a:gd name="csX9" fmla="*/ 48281 w 250085"/>
                  <a:gd name="csY9" fmla="*/ 92939 h 325526"/>
                  <a:gd name="csX10" fmla="*/ 54768 w 250085"/>
                  <a:gd name="csY10" fmla="*/ 91443 h 325526"/>
                  <a:gd name="csX11" fmla="*/ 61357 w 250085"/>
                  <a:gd name="csY11" fmla="*/ 91070 h 325526"/>
                  <a:gd name="csX12" fmla="*/ 67571 w 250085"/>
                  <a:gd name="csY12" fmla="*/ 91976 h 325526"/>
                  <a:gd name="csX13" fmla="*/ 71542 w 250085"/>
                  <a:gd name="csY13" fmla="*/ 93457 h 325526"/>
                  <a:gd name="csX14" fmla="*/ 71542 w 250085"/>
                  <a:gd name="csY14" fmla="*/ 93457 h 325526"/>
                  <a:gd name="csX15" fmla="*/ 71542 w 250085"/>
                  <a:gd name="csY15" fmla="*/ 93457 h 325526"/>
                  <a:gd name="csX16" fmla="*/ 72707 w 250085"/>
                  <a:gd name="csY16" fmla="*/ 94003 h 325526"/>
                  <a:gd name="csX17" fmla="*/ 73915 w 250085"/>
                  <a:gd name="csY17" fmla="*/ 94420 h 325526"/>
                  <a:gd name="csX18" fmla="*/ 75268 w 250085"/>
                  <a:gd name="csY18" fmla="*/ 94003 h 325526"/>
                  <a:gd name="csX19" fmla="*/ 77713 w 250085"/>
                  <a:gd name="csY19" fmla="*/ 92551 h 325526"/>
                  <a:gd name="csX20" fmla="*/ 103851 w 250085"/>
                  <a:gd name="csY20" fmla="*/ 90437 h 325526"/>
                  <a:gd name="csX21" fmla="*/ 113129 w 250085"/>
                  <a:gd name="csY21" fmla="*/ 94392 h 325526"/>
                  <a:gd name="csX22" fmla="*/ 120524 w 250085"/>
                  <a:gd name="csY22" fmla="*/ 91875 h 325526"/>
                  <a:gd name="csX23" fmla="*/ 151481 w 250085"/>
                  <a:gd name="csY23" fmla="*/ 99310 h 325526"/>
                  <a:gd name="csX24" fmla="*/ 183949 w 250085"/>
                  <a:gd name="csY24" fmla="*/ 31056 h 325526"/>
                  <a:gd name="csX25" fmla="*/ 209842 w 250085"/>
                  <a:gd name="csY25" fmla="*/ 1617 h 325526"/>
                  <a:gd name="csX26" fmla="*/ 248338 w 250085"/>
                  <a:gd name="csY26" fmla="*/ 42576 h 325526"/>
                  <a:gd name="csX27" fmla="*/ 233981 w 250085"/>
                  <a:gd name="csY27" fmla="*/ 76760 h 325526"/>
                  <a:gd name="csX28" fmla="*/ 191846 w 250085"/>
                  <a:gd name="csY28" fmla="*/ 178508 h 325526"/>
                  <a:gd name="csX29" fmla="*/ 188495 w 250085"/>
                  <a:gd name="csY29" fmla="*/ 232985 h 325526"/>
                  <a:gd name="csX30" fmla="*/ 149252 w 250085"/>
                  <a:gd name="csY30" fmla="*/ 279854 h 325526"/>
                  <a:gd name="csX31" fmla="*/ 133428 w 250085"/>
                  <a:gd name="csY31" fmla="*/ 292769 h 325526"/>
                  <a:gd name="csX32" fmla="*/ 123516 w 250085"/>
                  <a:gd name="csY32" fmla="*/ 314341 h 325526"/>
                  <a:gd name="csX33" fmla="*/ 101132 w 250085"/>
                  <a:gd name="csY33" fmla="*/ 325400 h 325526"/>
                  <a:gd name="csX34" fmla="*/ 130320 w 250085"/>
                  <a:gd name="csY34" fmla="*/ 282155 h 325526"/>
                  <a:gd name="csX35" fmla="*/ 180813 w 250085"/>
                  <a:gd name="csY35" fmla="*/ 223795 h 325526"/>
                  <a:gd name="csX36" fmla="*/ 181244 w 250085"/>
                  <a:gd name="csY36" fmla="*/ 177300 h 325526"/>
                  <a:gd name="csX37" fmla="*/ 235391 w 250085"/>
                  <a:gd name="csY37" fmla="*/ 47106 h 325526"/>
                  <a:gd name="csX38" fmla="*/ 237448 w 250085"/>
                  <a:gd name="csY38" fmla="*/ 21766 h 325526"/>
                  <a:gd name="csX39" fmla="*/ 200046 w 250085"/>
                  <a:gd name="csY39" fmla="*/ 21766 h 325526"/>
                  <a:gd name="csX40" fmla="*/ 152056 w 250085"/>
                  <a:gd name="csY40" fmla="*/ 122292 h 325526"/>
                  <a:gd name="csX41" fmla="*/ 151237 w 250085"/>
                  <a:gd name="csY41" fmla="*/ 116108 h 325526"/>
                  <a:gd name="csX42" fmla="*/ 118654 w 250085"/>
                  <a:gd name="csY42" fmla="*/ 103150 h 325526"/>
                  <a:gd name="csX43" fmla="*/ 113029 w 250085"/>
                  <a:gd name="csY43" fmla="*/ 106630 h 325526"/>
                  <a:gd name="csX44" fmla="*/ 108685 w 250085"/>
                  <a:gd name="csY44" fmla="*/ 103740 h 325526"/>
                  <a:gd name="csX45" fmla="*/ 78490 w 250085"/>
                  <a:gd name="csY45" fmla="*/ 104588 h 325526"/>
                  <a:gd name="csX46" fmla="*/ 75814 w 250085"/>
                  <a:gd name="csY46" fmla="*/ 107680 h 325526"/>
                  <a:gd name="csX47" fmla="*/ 70002 w 250085"/>
                  <a:gd name="csY47" fmla="*/ 103696 h 325526"/>
                  <a:gd name="csX48" fmla="*/ 42412 w 250085"/>
                  <a:gd name="csY48" fmla="*/ 108140 h 325526"/>
                  <a:gd name="csX49" fmla="*/ 33248 w 250085"/>
                  <a:gd name="csY49" fmla="*/ 126721 h 325526"/>
                  <a:gd name="csX50" fmla="*/ 20258 w 250085"/>
                  <a:gd name="csY50" fmla="*/ 241039 h 325526"/>
                  <a:gd name="csX51" fmla="*/ 17855 w 250085"/>
                  <a:gd name="csY51" fmla="*/ 277596 h 325526"/>
                  <a:gd name="csX52" fmla="*/ 99205 w 250085"/>
                  <a:gd name="csY52" fmla="*/ 314542 h 325526"/>
                  <a:gd name="csX53" fmla="*/ 125271 w 250085"/>
                  <a:gd name="csY53" fmla="*/ 285981 h 325526"/>
                  <a:gd name="csX54" fmla="*/ 130320 w 250085"/>
                  <a:gd name="csY54" fmla="*/ 282141 h 3255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50085" h="325526">
                    <a:moveTo>
                      <a:pt x="101147" y="325386"/>
                    </a:moveTo>
                    <a:cubicBezTo>
                      <a:pt x="99291" y="325170"/>
                      <a:pt x="97320" y="324710"/>
                      <a:pt x="95551" y="324063"/>
                    </a:cubicBezTo>
                    <a:cubicBezTo>
                      <a:pt x="67672" y="313823"/>
                      <a:pt x="39851" y="296925"/>
                      <a:pt x="11943" y="286096"/>
                    </a:cubicBezTo>
                    <a:cubicBezTo>
                      <a:pt x="3125" y="281335"/>
                      <a:pt x="-1953" y="269787"/>
                      <a:pt x="708" y="260108"/>
                    </a:cubicBezTo>
                    <a:cubicBezTo>
                      <a:pt x="2362" y="254111"/>
                      <a:pt x="8462" y="245368"/>
                      <a:pt x="9383" y="240262"/>
                    </a:cubicBezTo>
                    <a:cubicBezTo>
                      <a:pt x="9497" y="239629"/>
                      <a:pt x="7714" y="232583"/>
                      <a:pt x="7498" y="231101"/>
                    </a:cubicBezTo>
                    <a:cubicBezTo>
                      <a:pt x="2391" y="196945"/>
                      <a:pt x="8707" y="161193"/>
                      <a:pt x="21452" y="129137"/>
                    </a:cubicBezTo>
                    <a:cubicBezTo>
                      <a:pt x="24761" y="120796"/>
                      <a:pt x="31061" y="104559"/>
                      <a:pt x="37477" y="98807"/>
                    </a:cubicBezTo>
                    <a:cubicBezTo>
                      <a:pt x="38959" y="97484"/>
                      <a:pt x="40613" y="96376"/>
                      <a:pt x="42354" y="95442"/>
                    </a:cubicBezTo>
                    <a:cubicBezTo>
                      <a:pt x="44239" y="94420"/>
                      <a:pt x="46238" y="93601"/>
                      <a:pt x="48281" y="92939"/>
                    </a:cubicBezTo>
                    <a:cubicBezTo>
                      <a:pt x="50324" y="92278"/>
                      <a:pt x="52568" y="91760"/>
                      <a:pt x="54768" y="91443"/>
                    </a:cubicBezTo>
                    <a:cubicBezTo>
                      <a:pt x="56969" y="91127"/>
                      <a:pt x="59156" y="90998"/>
                      <a:pt x="61357" y="91070"/>
                    </a:cubicBezTo>
                    <a:cubicBezTo>
                      <a:pt x="63558" y="91142"/>
                      <a:pt x="65543" y="91429"/>
                      <a:pt x="67571" y="91976"/>
                    </a:cubicBezTo>
                    <a:cubicBezTo>
                      <a:pt x="68938" y="92350"/>
                      <a:pt x="70247" y="92925"/>
                      <a:pt x="71542" y="93457"/>
                    </a:cubicBezTo>
                    <a:cubicBezTo>
                      <a:pt x="71513" y="93299"/>
                      <a:pt x="71628" y="93601"/>
                      <a:pt x="71542" y="93457"/>
                    </a:cubicBezTo>
                    <a:cubicBezTo>
                      <a:pt x="71700" y="93615"/>
                      <a:pt x="71340" y="93356"/>
                      <a:pt x="71542" y="93457"/>
                    </a:cubicBezTo>
                    <a:cubicBezTo>
                      <a:pt x="71772" y="93586"/>
                      <a:pt x="72477" y="93874"/>
                      <a:pt x="72707" y="94003"/>
                    </a:cubicBezTo>
                    <a:cubicBezTo>
                      <a:pt x="73038" y="94176"/>
                      <a:pt x="73541" y="94320"/>
                      <a:pt x="73915" y="94420"/>
                    </a:cubicBezTo>
                    <a:cubicBezTo>
                      <a:pt x="74419" y="94550"/>
                      <a:pt x="74807" y="94233"/>
                      <a:pt x="75268" y="94003"/>
                    </a:cubicBezTo>
                    <a:cubicBezTo>
                      <a:pt x="76116" y="93572"/>
                      <a:pt x="76850" y="92968"/>
                      <a:pt x="77713" y="92551"/>
                    </a:cubicBezTo>
                    <a:cubicBezTo>
                      <a:pt x="86042" y="88495"/>
                      <a:pt x="94846" y="87575"/>
                      <a:pt x="103851" y="90437"/>
                    </a:cubicBezTo>
                    <a:cubicBezTo>
                      <a:pt x="106469" y="91271"/>
                      <a:pt x="111116" y="94032"/>
                      <a:pt x="113129" y="94392"/>
                    </a:cubicBezTo>
                    <a:cubicBezTo>
                      <a:pt x="113518" y="94464"/>
                      <a:pt x="119071" y="92177"/>
                      <a:pt x="120524" y="91875"/>
                    </a:cubicBezTo>
                    <a:cubicBezTo>
                      <a:pt x="131615" y="89516"/>
                      <a:pt x="142159" y="93356"/>
                      <a:pt x="151481" y="99310"/>
                    </a:cubicBezTo>
                    <a:cubicBezTo>
                      <a:pt x="162745" y="76774"/>
                      <a:pt x="172872" y="53678"/>
                      <a:pt x="183949" y="31056"/>
                    </a:cubicBezTo>
                    <a:cubicBezTo>
                      <a:pt x="190422" y="17840"/>
                      <a:pt x="194681" y="6507"/>
                      <a:pt x="209842" y="1617"/>
                    </a:cubicBezTo>
                    <a:cubicBezTo>
                      <a:pt x="235491" y="-6638"/>
                      <a:pt x="256379" y="18185"/>
                      <a:pt x="248338" y="42576"/>
                    </a:cubicBezTo>
                    <a:cubicBezTo>
                      <a:pt x="244670" y="53678"/>
                      <a:pt x="238470" y="65888"/>
                      <a:pt x="233981" y="76760"/>
                    </a:cubicBezTo>
                    <a:cubicBezTo>
                      <a:pt x="219998" y="110700"/>
                      <a:pt x="205959" y="144612"/>
                      <a:pt x="191846" y="178508"/>
                    </a:cubicBezTo>
                    <a:cubicBezTo>
                      <a:pt x="194954" y="196068"/>
                      <a:pt x="195889" y="216245"/>
                      <a:pt x="188495" y="232985"/>
                    </a:cubicBezTo>
                    <a:cubicBezTo>
                      <a:pt x="182611" y="246317"/>
                      <a:pt x="160443" y="269687"/>
                      <a:pt x="149252" y="279854"/>
                    </a:cubicBezTo>
                    <a:cubicBezTo>
                      <a:pt x="145900" y="282889"/>
                      <a:pt x="135341" y="290166"/>
                      <a:pt x="133428" y="292769"/>
                    </a:cubicBezTo>
                    <a:cubicBezTo>
                      <a:pt x="129673" y="297903"/>
                      <a:pt x="127084" y="308401"/>
                      <a:pt x="123516" y="314341"/>
                    </a:cubicBezTo>
                    <a:cubicBezTo>
                      <a:pt x="119172" y="321603"/>
                      <a:pt x="109548" y="326378"/>
                      <a:pt x="101132" y="325400"/>
                    </a:cubicBezTo>
                    <a:close/>
                    <a:moveTo>
                      <a:pt x="130320" y="282155"/>
                    </a:moveTo>
                    <a:cubicBezTo>
                      <a:pt x="145957" y="269284"/>
                      <a:pt x="174354" y="242750"/>
                      <a:pt x="180813" y="223795"/>
                    </a:cubicBezTo>
                    <a:cubicBezTo>
                      <a:pt x="185790" y="209198"/>
                      <a:pt x="183675" y="192128"/>
                      <a:pt x="181244" y="177300"/>
                    </a:cubicBezTo>
                    <a:cubicBezTo>
                      <a:pt x="198320" y="133538"/>
                      <a:pt x="218186" y="90811"/>
                      <a:pt x="235391" y="47106"/>
                    </a:cubicBezTo>
                    <a:cubicBezTo>
                      <a:pt x="238930" y="38103"/>
                      <a:pt x="242066" y="31171"/>
                      <a:pt x="237448" y="21766"/>
                    </a:cubicBezTo>
                    <a:cubicBezTo>
                      <a:pt x="229522" y="5615"/>
                      <a:pt x="208734" y="7744"/>
                      <a:pt x="200046" y="21766"/>
                    </a:cubicBezTo>
                    <a:lnTo>
                      <a:pt x="152056" y="122292"/>
                    </a:lnTo>
                    <a:lnTo>
                      <a:pt x="151237" y="116108"/>
                    </a:lnTo>
                    <a:cubicBezTo>
                      <a:pt x="147827" y="104502"/>
                      <a:pt x="129299" y="98634"/>
                      <a:pt x="118654" y="103150"/>
                    </a:cubicBezTo>
                    <a:cubicBezTo>
                      <a:pt x="117460" y="103653"/>
                      <a:pt x="113360" y="106659"/>
                      <a:pt x="113029" y="106630"/>
                    </a:cubicBezTo>
                    <a:cubicBezTo>
                      <a:pt x="112396" y="106573"/>
                      <a:pt x="109591" y="104229"/>
                      <a:pt x="108685" y="103740"/>
                    </a:cubicBezTo>
                    <a:cubicBezTo>
                      <a:pt x="98730" y="98404"/>
                      <a:pt x="87610" y="96391"/>
                      <a:pt x="78490" y="104588"/>
                    </a:cubicBezTo>
                    <a:cubicBezTo>
                      <a:pt x="77914" y="105106"/>
                      <a:pt x="76016" y="107651"/>
                      <a:pt x="75814" y="107680"/>
                    </a:cubicBezTo>
                    <a:cubicBezTo>
                      <a:pt x="75469" y="107738"/>
                      <a:pt x="71154" y="104257"/>
                      <a:pt x="70002" y="103696"/>
                    </a:cubicBezTo>
                    <a:cubicBezTo>
                      <a:pt x="62191" y="99828"/>
                      <a:pt x="47950" y="101036"/>
                      <a:pt x="42412" y="108140"/>
                    </a:cubicBezTo>
                    <a:cubicBezTo>
                      <a:pt x="39089" y="112383"/>
                      <a:pt x="35435" y="121515"/>
                      <a:pt x="33248" y="126721"/>
                    </a:cubicBezTo>
                    <a:cubicBezTo>
                      <a:pt x="18532" y="161697"/>
                      <a:pt x="9656" y="204222"/>
                      <a:pt x="20258" y="241039"/>
                    </a:cubicBezTo>
                    <a:cubicBezTo>
                      <a:pt x="16115" y="252817"/>
                      <a:pt x="2046" y="268522"/>
                      <a:pt x="17855" y="277596"/>
                    </a:cubicBezTo>
                    <a:lnTo>
                      <a:pt x="99205" y="314542"/>
                    </a:lnTo>
                    <a:cubicBezTo>
                      <a:pt x="117114" y="318885"/>
                      <a:pt x="118323" y="296565"/>
                      <a:pt x="125271" y="285981"/>
                    </a:cubicBezTo>
                    <a:cubicBezTo>
                      <a:pt x="125947" y="284945"/>
                      <a:pt x="129241" y="283032"/>
                      <a:pt x="130320" y="28214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orme libre 532">
                <a:extLst>
                  <a:ext uri="{FF2B5EF4-FFF2-40B4-BE49-F238E27FC236}">
                    <a16:creationId xmlns:a16="http://schemas.microsoft.com/office/drawing/2014/main" id="{671E4028-EB9B-0DE5-F01D-6C9DE85D13A5}"/>
                  </a:ext>
                </a:extLst>
              </p:cNvPr>
              <p:cNvSpPr/>
              <p:nvPr/>
            </p:nvSpPr>
            <p:spPr>
              <a:xfrm>
                <a:off x="8872986" y="2708608"/>
                <a:ext cx="954898" cy="1027730"/>
              </a:xfrm>
              <a:custGeom>
                <a:avLst/>
                <a:gdLst>
                  <a:gd name="csX0" fmla="*/ 155730 w 161750"/>
                  <a:gd name="csY0" fmla="*/ 30056 h 174087"/>
                  <a:gd name="csX1" fmla="*/ 157801 w 161750"/>
                  <a:gd name="csY1" fmla="*/ 90875 h 174087"/>
                  <a:gd name="csX2" fmla="*/ 119248 w 161750"/>
                  <a:gd name="csY2" fmla="*/ 135457 h 174087"/>
                  <a:gd name="csX3" fmla="*/ 105136 w 161750"/>
                  <a:gd name="csY3" fmla="*/ 146660 h 174087"/>
                  <a:gd name="csX4" fmla="*/ 83917 w 161750"/>
                  <a:gd name="csY4" fmla="*/ 173554 h 174087"/>
                  <a:gd name="csX5" fmla="*/ 4453 w 161750"/>
                  <a:gd name="csY5" fmla="*/ 137471 h 174087"/>
                  <a:gd name="csX6" fmla="*/ 9819 w 161750"/>
                  <a:gd name="csY6" fmla="*/ 106378 h 174087"/>
                  <a:gd name="csX7" fmla="*/ 6697 w 161750"/>
                  <a:gd name="csY7" fmla="*/ 91709 h 174087"/>
                  <a:gd name="csX8" fmla="*/ 19270 w 161750"/>
                  <a:gd name="csY8" fmla="*/ 1926 h 174087"/>
                  <a:gd name="csX9" fmla="*/ 17946 w 161750"/>
                  <a:gd name="csY9" fmla="*/ 18781 h 174087"/>
                  <a:gd name="csX10" fmla="*/ 46803 w 161750"/>
                  <a:gd name="csY10" fmla="*/ 45056 h 174087"/>
                  <a:gd name="csX11" fmla="*/ 52817 w 161750"/>
                  <a:gd name="csY11" fmla="*/ 42194 h 174087"/>
                  <a:gd name="csX12" fmla="*/ 56658 w 161750"/>
                  <a:gd name="csY12" fmla="*/ 46523 h 174087"/>
                  <a:gd name="csX13" fmla="*/ 82292 w 161750"/>
                  <a:gd name="csY13" fmla="*/ 50363 h 174087"/>
                  <a:gd name="csX14" fmla="*/ 86752 w 161750"/>
                  <a:gd name="csY14" fmla="*/ 48076 h 174087"/>
                  <a:gd name="csX15" fmla="*/ 89154 w 161750"/>
                  <a:gd name="csY15" fmla="*/ 51858 h 174087"/>
                  <a:gd name="csX16" fmla="*/ 112674 w 161750"/>
                  <a:gd name="csY16" fmla="*/ 58330 h 174087"/>
                  <a:gd name="csX17" fmla="*/ 114832 w 161750"/>
                  <a:gd name="csY17" fmla="*/ 57179 h 174087"/>
                  <a:gd name="csX18" fmla="*/ 115407 w 161750"/>
                  <a:gd name="csY18" fmla="*/ 65334 h 174087"/>
                  <a:gd name="csX19" fmla="*/ 120730 w 161750"/>
                  <a:gd name="csY19" fmla="*/ 73962 h 174087"/>
                  <a:gd name="csX20" fmla="*/ 120802 w 161750"/>
                  <a:gd name="csY20" fmla="*/ 63464 h 174087"/>
                  <a:gd name="csX21" fmla="*/ 121161 w 161750"/>
                  <a:gd name="csY21" fmla="*/ 52994 h 174087"/>
                  <a:gd name="csX22" fmla="*/ 122787 w 161750"/>
                  <a:gd name="csY22" fmla="*/ 45185 h 174087"/>
                  <a:gd name="csX23" fmla="*/ 114559 w 161750"/>
                  <a:gd name="csY23" fmla="*/ 42496 h 174087"/>
                  <a:gd name="csX24" fmla="*/ 86018 w 161750"/>
                  <a:gd name="csY24" fmla="*/ 20636 h 174087"/>
                  <a:gd name="csX25" fmla="*/ 90333 w 161750"/>
                  <a:gd name="csY25" fmla="*/ 28 h 174087"/>
                  <a:gd name="csX26" fmla="*/ 125448 w 161750"/>
                  <a:gd name="csY26" fmla="*/ 13532 h 174087"/>
                  <a:gd name="csX27" fmla="*/ 155730 w 161750"/>
                  <a:gd name="csY27" fmla="*/ 30085 h 1740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1750" h="174087">
                    <a:moveTo>
                      <a:pt x="155730" y="30056"/>
                    </a:moveTo>
                    <a:cubicBezTo>
                      <a:pt x="162778" y="43632"/>
                      <a:pt x="163857" y="76810"/>
                      <a:pt x="157801" y="90875"/>
                    </a:cubicBezTo>
                    <a:cubicBezTo>
                      <a:pt x="152737" y="102639"/>
                      <a:pt x="129433" y="126656"/>
                      <a:pt x="119248" y="135457"/>
                    </a:cubicBezTo>
                    <a:cubicBezTo>
                      <a:pt x="115652" y="138564"/>
                      <a:pt x="107697" y="143612"/>
                      <a:pt x="105136" y="146660"/>
                    </a:cubicBezTo>
                    <a:cubicBezTo>
                      <a:pt x="98893" y="154096"/>
                      <a:pt x="96606" y="177940"/>
                      <a:pt x="83917" y="173554"/>
                    </a:cubicBezTo>
                    <a:lnTo>
                      <a:pt x="4453" y="137471"/>
                    </a:lnTo>
                    <a:cubicBezTo>
                      <a:pt x="-7372" y="130870"/>
                      <a:pt x="7877" y="115323"/>
                      <a:pt x="9819" y="106378"/>
                    </a:cubicBezTo>
                    <a:cubicBezTo>
                      <a:pt x="9977" y="105645"/>
                      <a:pt x="7028" y="93881"/>
                      <a:pt x="6697" y="91709"/>
                    </a:cubicBezTo>
                    <a:cubicBezTo>
                      <a:pt x="2137" y="61882"/>
                      <a:pt x="8538" y="29898"/>
                      <a:pt x="19270" y="1926"/>
                    </a:cubicBezTo>
                    <a:lnTo>
                      <a:pt x="17946" y="18781"/>
                    </a:lnTo>
                    <a:cubicBezTo>
                      <a:pt x="16407" y="36082"/>
                      <a:pt x="28433" y="50794"/>
                      <a:pt x="46803" y="45056"/>
                    </a:cubicBezTo>
                    <a:cubicBezTo>
                      <a:pt x="48113" y="44653"/>
                      <a:pt x="52486" y="42136"/>
                      <a:pt x="52817" y="42194"/>
                    </a:cubicBezTo>
                    <a:cubicBezTo>
                      <a:pt x="53104" y="42237"/>
                      <a:pt x="55881" y="45832"/>
                      <a:pt x="56658" y="46523"/>
                    </a:cubicBezTo>
                    <a:cubicBezTo>
                      <a:pt x="64239" y="53196"/>
                      <a:pt x="73215" y="54102"/>
                      <a:pt x="82292" y="50363"/>
                    </a:cubicBezTo>
                    <a:cubicBezTo>
                      <a:pt x="82954" y="50089"/>
                      <a:pt x="86521" y="47975"/>
                      <a:pt x="86752" y="48076"/>
                    </a:cubicBezTo>
                    <a:cubicBezTo>
                      <a:pt x="86953" y="48162"/>
                      <a:pt x="88535" y="51154"/>
                      <a:pt x="89154" y="51858"/>
                    </a:cubicBezTo>
                    <a:cubicBezTo>
                      <a:pt x="95296" y="58804"/>
                      <a:pt x="103914" y="61336"/>
                      <a:pt x="112674" y="58330"/>
                    </a:cubicBezTo>
                    <a:cubicBezTo>
                      <a:pt x="113163" y="58157"/>
                      <a:pt x="114703" y="57165"/>
                      <a:pt x="114832" y="57179"/>
                    </a:cubicBezTo>
                    <a:cubicBezTo>
                      <a:pt x="115249" y="57194"/>
                      <a:pt x="115307" y="64327"/>
                      <a:pt x="115407" y="65334"/>
                    </a:cubicBezTo>
                    <a:cubicBezTo>
                      <a:pt x="115652" y="67606"/>
                      <a:pt x="116299" y="76853"/>
                      <a:pt x="120730" y="73962"/>
                    </a:cubicBezTo>
                    <a:cubicBezTo>
                      <a:pt x="123161" y="72380"/>
                      <a:pt x="121003" y="66211"/>
                      <a:pt x="120802" y="63464"/>
                    </a:cubicBezTo>
                    <a:cubicBezTo>
                      <a:pt x="120557" y="60127"/>
                      <a:pt x="120701" y="56316"/>
                      <a:pt x="121161" y="52994"/>
                    </a:cubicBezTo>
                    <a:cubicBezTo>
                      <a:pt x="121334" y="51786"/>
                      <a:pt x="122988" y="45516"/>
                      <a:pt x="122787" y="45185"/>
                    </a:cubicBezTo>
                    <a:cubicBezTo>
                      <a:pt x="122557" y="44811"/>
                      <a:pt x="115680" y="42956"/>
                      <a:pt x="114559" y="42496"/>
                    </a:cubicBezTo>
                    <a:cubicBezTo>
                      <a:pt x="103971" y="38239"/>
                      <a:pt x="91298" y="31278"/>
                      <a:pt x="86018" y="20636"/>
                    </a:cubicBezTo>
                    <a:cubicBezTo>
                      <a:pt x="83098" y="14769"/>
                      <a:pt x="81012" y="891"/>
                      <a:pt x="90333" y="28"/>
                    </a:cubicBezTo>
                    <a:cubicBezTo>
                      <a:pt x="97354" y="-620"/>
                      <a:pt x="117910" y="10267"/>
                      <a:pt x="125448" y="13532"/>
                    </a:cubicBezTo>
                    <a:cubicBezTo>
                      <a:pt x="134208" y="17314"/>
                      <a:pt x="151270" y="21499"/>
                      <a:pt x="155730" y="3008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orme libre 533">
                <a:extLst>
                  <a:ext uri="{FF2B5EF4-FFF2-40B4-BE49-F238E27FC236}">
                    <a16:creationId xmlns:a16="http://schemas.microsoft.com/office/drawing/2014/main" id="{1DBFCA35-6A70-B4F1-A372-598BC024776E}"/>
                  </a:ext>
                </a:extLst>
              </p:cNvPr>
              <p:cNvSpPr/>
              <p:nvPr/>
            </p:nvSpPr>
            <p:spPr>
              <a:xfrm>
                <a:off x="9648806" y="2004209"/>
                <a:ext cx="510007" cy="895756"/>
              </a:xfrm>
              <a:custGeom>
                <a:avLst/>
                <a:gdLst>
                  <a:gd name="csX0" fmla="*/ 65685 w 86390"/>
                  <a:gd name="csY0" fmla="*/ 68752 h 151732"/>
                  <a:gd name="csX1" fmla="*/ 65858 w 86390"/>
                  <a:gd name="csY1" fmla="*/ 69227 h 151732"/>
                  <a:gd name="csX2" fmla="*/ 31203 w 86390"/>
                  <a:gd name="csY2" fmla="*/ 151733 h 151732"/>
                  <a:gd name="csX3" fmla="*/ 20500 w 86390"/>
                  <a:gd name="csY3" fmla="*/ 137754 h 151732"/>
                  <a:gd name="csX4" fmla="*/ 491 w 86390"/>
                  <a:gd name="csY4" fmla="*/ 129140 h 151732"/>
                  <a:gd name="csX5" fmla="*/ 131 w 86390"/>
                  <a:gd name="csY5" fmla="*/ 128176 h 151732"/>
                  <a:gd name="csX6" fmla="*/ 56061 w 86390"/>
                  <a:gd name="csY6" fmla="*/ 10594 h 151732"/>
                  <a:gd name="csX7" fmla="*/ 85005 w 86390"/>
                  <a:gd name="csY7" fmla="*/ 23063 h 151732"/>
                  <a:gd name="csX8" fmla="*/ 65700 w 86390"/>
                  <a:gd name="csY8" fmla="*/ 68738 h 1517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6390" h="151732">
                    <a:moveTo>
                      <a:pt x="65685" y="68752"/>
                    </a:moveTo>
                    <a:cubicBezTo>
                      <a:pt x="65685" y="68752"/>
                      <a:pt x="66031" y="69026"/>
                      <a:pt x="65858" y="69227"/>
                    </a:cubicBezTo>
                    <a:lnTo>
                      <a:pt x="31203" y="151733"/>
                    </a:lnTo>
                    <a:cubicBezTo>
                      <a:pt x="29377" y="145808"/>
                      <a:pt x="26039" y="140832"/>
                      <a:pt x="20500" y="137754"/>
                    </a:cubicBezTo>
                    <a:cubicBezTo>
                      <a:pt x="15279" y="134849"/>
                      <a:pt x="4576" y="132117"/>
                      <a:pt x="491" y="129140"/>
                    </a:cubicBezTo>
                    <a:cubicBezTo>
                      <a:pt x="59" y="128823"/>
                      <a:pt x="-157" y="128795"/>
                      <a:pt x="131" y="128176"/>
                    </a:cubicBezTo>
                    <a:lnTo>
                      <a:pt x="56061" y="10594"/>
                    </a:lnTo>
                    <a:cubicBezTo>
                      <a:pt x="66908" y="-9396"/>
                      <a:pt x="92615" y="1246"/>
                      <a:pt x="85005" y="23063"/>
                    </a:cubicBezTo>
                    <a:cubicBezTo>
                      <a:pt x="79811" y="37919"/>
                      <a:pt x="71813" y="53939"/>
                      <a:pt x="65700" y="687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orme libre 534">
                <a:extLst>
                  <a:ext uri="{FF2B5EF4-FFF2-40B4-BE49-F238E27FC236}">
                    <a16:creationId xmlns:a16="http://schemas.microsoft.com/office/drawing/2014/main" id="{AA3EFB38-FCA6-5A00-0619-1E914250579D}"/>
                  </a:ext>
                </a:extLst>
              </p:cNvPr>
              <p:cNvSpPr/>
              <p:nvPr/>
            </p:nvSpPr>
            <p:spPr>
              <a:xfrm>
                <a:off x="9201766" y="2528420"/>
                <a:ext cx="222634" cy="456987"/>
              </a:xfrm>
              <a:custGeom>
                <a:avLst/>
                <a:gdLst>
                  <a:gd name="csX0" fmla="*/ 37705 w 37712"/>
                  <a:gd name="csY0" fmla="*/ 6504 h 77409"/>
                  <a:gd name="csX1" fmla="*/ 34584 w 37712"/>
                  <a:gd name="csY1" fmla="*/ 17146 h 77409"/>
                  <a:gd name="csX2" fmla="*/ 33044 w 37712"/>
                  <a:gd name="csY2" fmla="*/ 24940 h 77409"/>
                  <a:gd name="csX3" fmla="*/ 28527 w 37712"/>
                  <a:gd name="csY3" fmla="*/ 26695 h 77409"/>
                  <a:gd name="csX4" fmla="*/ 26009 w 37712"/>
                  <a:gd name="csY4" fmla="*/ 54940 h 77409"/>
                  <a:gd name="csX5" fmla="*/ 29836 w 37712"/>
                  <a:gd name="csY5" fmla="*/ 60707 h 77409"/>
                  <a:gd name="csX6" fmla="*/ 29218 w 37712"/>
                  <a:gd name="csY6" fmla="*/ 72816 h 77409"/>
                  <a:gd name="csX7" fmla="*/ 260 w 37712"/>
                  <a:gd name="csY7" fmla="*/ 63511 h 77409"/>
                  <a:gd name="csX8" fmla="*/ 8373 w 37712"/>
                  <a:gd name="csY8" fmla="*/ 6058 h 77409"/>
                  <a:gd name="csX9" fmla="*/ 31678 w 37712"/>
                  <a:gd name="csY9" fmla="*/ 2577 h 77409"/>
                  <a:gd name="csX10" fmla="*/ 37705 w 37712"/>
                  <a:gd name="csY10" fmla="*/ 6489 h 774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7712" h="77409">
                    <a:moveTo>
                      <a:pt x="37705" y="6504"/>
                    </a:moveTo>
                    <a:cubicBezTo>
                      <a:pt x="37877" y="7036"/>
                      <a:pt x="34972" y="15664"/>
                      <a:pt x="34584" y="17146"/>
                    </a:cubicBezTo>
                    <a:cubicBezTo>
                      <a:pt x="34267" y="18339"/>
                      <a:pt x="33260" y="24595"/>
                      <a:pt x="33044" y="24940"/>
                    </a:cubicBezTo>
                    <a:cubicBezTo>
                      <a:pt x="32915" y="25142"/>
                      <a:pt x="29505" y="26091"/>
                      <a:pt x="28527" y="26695"/>
                    </a:cubicBezTo>
                    <a:cubicBezTo>
                      <a:pt x="19651" y="32304"/>
                      <a:pt x="21622" y="47030"/>
                      <a:pt x="26009" y="54940"/>
                    </a:cubicBezTo>
                    <a:cubicBezTo>
                      <a:pt x="26657" y="56119"/>
                      <a:pt x="29692" y="60031"/>
                      <a:pt x="29836" y="60707"/>
                    </a:cubicBezTo>
                    <a:cubicBezTo>
                      <a:pt x="30397" y="63324"/>
                      <a:pt x="28455" y="69695"/>
                      <a:pt x="29218" y="72816"/>
                    </a:cubicBezTo>
                    <a:cubicBezTo>
                      <a:pt x="19306" y="81301"/>
                      <a:pt x="1713" y="77936"/>
                      <a:pt x="260" y="63511"/>
                    </a:cubicBezTo>
                    <a:cubicBezTo>
                      <a:pt x="-905" y="51920"/>
                      <a:pt x="1857" y="14931"/>
                      <a:pt x="8373" y="6058"/>
                    </a:cubicBezTo>
                    <a:cubicBezTo>
                      <a:pt x="13955" y="-1550"/>
                      <a:pt x="23909" y="-1119"/>
                      <a:pt x="31678" y="2577"/>
                    </a:cubicBezTo>
                    <a:cubicBezTo>
                      <a:pt x="32455" y="2951"/>
                      <a:pt x="37561" y="6043"/>
                      <a:pt x="37705" y="64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orme libre 535">
                <a:extLst>
                  <a:ext uri="{FF2B5EF4-FFF2-40B4-BE49-F238E27FC236}">
                    <a16:creationId xmlns:a16="http://schemas.microsoft.com/office/drawing/2014/main" id="{6DFD2800-7BD1-F7FD-8F62-B63769D71388}"/>
                  </a:ext>
                </a:extLst>
              </p:cNvPr>
              <p:cNvSpPr/>
              <p:nvPr/>
            </p:nvSpPr>
            <p:spPr>
              <a:xfrm>
                <a:off x="9011513" y="2542275"/>
                <a:ext cx="196724" cy="406506"/>
              </a:xfrm>
              <a:custGeom>
                <a:avLst/>
                <a:gdLst>
                  <a:gd name="csX0" fmla="*/ 25927 w 33323"/>
                  <a:gd name="csY0" fmla="*/ 820 h 68858"/>
                  <a:gd name="csX1" fmla="*/ 33321 w 33323"/>
                  <a:gd name="csY1" fmla="*/ 5925 h 68858"/>
                  <a:gd name="csX2" fmla="*/ 30099 w 33323"/>
                  <a:gd name="csY2" fmla="*/ 17934 h 68858"/>
                  <a:gd name="csX3" fmla="*/ 27337 w 33323"/>
                  <a:gd name="csY3" fmla="*/ 64817 h 68858"/>
                  <a:gd name="csX4" fmla="*/ 2393 w 33323"/>
                  <a:gd name="csY4" fmla="*/ 61049 h 68858"/>
                  <a:gd name="csX5" fmla="*/ 2608 w 33323"/>
                  <a:gd name="csY5" fmla="*/ 24808 h 68858"/>
                  <a:gd name="csX6" fmla="*/ 7759 w 33323"/>
                  <a:gd name="csY6" fmla="*/ 4142 h 68858"/>
                  <a:gd name="csX7" fmla="*/ 25927 w 33323"/>
                  <a:gd name="csY7" fmla="*/ 806 h 688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3323" h="68858">
                    <a:moveTo>
                      <a:pt x="25927" y="820"/>
                    </a:moveTo>
                    <a:cubicBezTo>
                      <a:pt x="27337" y="1352"/>
                      <a:pt x="33106" y="4487"/>
                      <a:pt x="33321" y="5925"/>
                    </a:cubicBezTo>
                    <a:cubicBezTo>
                      <a:pt x="33422" y="6544"/>
                      <a:pt x="30473" y="16122"/>
                      <a:pt x="30099" y="17934"/>
                    </a:cubicBezTo>
                    <a:cubicBezTo>
                      <a:pt x="26906" y="33092"/>
                      <a:pt x="26388" y="49429"/>
                      <a:pt x="27337" y="64817"/>
                    </a:cubicBezTo>
                    <a:cubicBezTo>
                      <a:pt x="19555" y="70901"/>
                      <a:pt x="7543" y="70483"/>
                      <a:pt x="2393" y="61049"/>
                    </a:cubicBezTo>
                    <a:cubicBezTo>
                      <a:pt x="-2167" y="52694"/>
                      <a:pt x="883" y="34041"/>
                      <a:pt x="2608" y="24808"/>
                    </a:cubicBezTo>
                    <a:cubicBezTo>
                      <a:pt x="3241" y="21443"/>
                      <a:pt x="6262" y="6069"/>
                      <a:pt x="7759" y="4142"/>
                    </a:cubicBezTo>
                    <a:cubicBezTo>
                      <a:pt x="10866" y="130"/>
                      <a:pt x="21309" y="-935"/>
                      <a:pt x="25927" y="8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Forme libre 536">
                <a:extLst>
                  <a:ext uri="{FF2B5EF4-FFF2-40B4-BE49-F238E27FC236}">
                    <a16:creationId xmlns:a16="http://schemas.microsoft.com/office/drawing/2014/main" id="{D3AE4DBB-F0BB-81C5-F094-15BEC206149D}"/>
                  </a:ext>
                </a:extLst>
              </p:cNvPr>
              <p:cNvSpPr/>
              <p:nvPr/>
            </p:nvSpPr>
            <p:spPr>
              <a:xfrm>
                <a:off x="9429961" y="2542140"/>
                <a:ext cx="209871" cy="208578"/>
              </a:xfrm>
              <a:custGeom>
                <a:avLst/>
                <a:gdLst>
                  <a:gd name="csX0" fmla="*/ 32698 w 35550"/>
                  <a:gd name="csY0" fmla="*/ 29117 h 35331"/>
                  <a:gd name="csX1" fmla="*/ 31619 w 35550"/>
                  <a:gd name="csY1" fmla="*/ 35315 h 35331"/>
                  <a:gd name="csX2" fmla="*/ 0 w 35550"/>
                  <a:gd name="csY2" fmla="*/ 22775 h 35331"/>
                  <a:gd name="csX3" fmla="*/ 1842 w 35550"/>
                  <a:gd name="csY3" fmla="*/ 14333 h 35331"/>
                  <a:gd name="csX4" fmla="*/ 9898 w 35550"/>
                  <a:gd name="csY4" fmla="*/ 1433 h 35331"/>
                  <a:gd name="csX5" fmla="*/ 23751 w 35550"/>
                  <a:gd name="csY5" fmla="*/ 1232 h 35331"/>
                  <a:gd name="csX6" fmla="*/ 32684 w 35550"/>
                  <a:gd name="csY6" fmla="*/ 29117 h 353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550" h="35331">
                    <a:moveTo>
                      <a:pt x="32698" y="29117"/>
                    </a:moveTo>
                    <a:cubicBezTo>
                      <a:pt x="32555" y="29836"/>
                      <a:pt x="31922" y="35215"/>
                      <a:pt x="31619" y="35315"/>
                    </a:cubicBezTo>
                    <a:cubicBezTo>
                      <a:pt x="30008" y="35862"/>
                      <a:pt x="4488" y="22329"/>
                      <a:pt x="0" y="22775"/>
                    </a:cubicBezTo>
                    <a:cubicBezTo>
                      <a:pt x="504" y="19942"/>
                      <a:pt x="1108" y="17123"/>
                      <a:pt x="1842" y="14333"/>
                    </a:cubicBezTo>
                    <a:cubicBezTo>
                      <a:pt x="3467" y="8120"/>
                      <a:pt x="3697" y="4208"/>
                      <a:pt x="9898" y="1433"/>
                    </a:cubicBezTo>
                    <a:cubicBezTo>
                      <a:pt x="14242" y="-509"/>
                      <a:pt x="19291" y="-379"/>
                      <a:pt x="23751" y="1232"/>
                    </a:cubicBezTo>
                    <a:cubicBezTo>
                      <a:pt x="40394" y="7272"/>
                      <a:pt x="35388" y="15440"/>
                      <a:pt x="32684" y="29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Forme libre 537">
                <a:extLst>
                  <a:ext uri="{FF2B5EF4-FFF2-40B4-BE49-F238E27FC236}">
                    <a16:creationId xmlns:a16="http://schemas.microsoft.com/office/drawing/2014/main" id="{8D0FEF97-562E-55AF-E56C-B5CE4808A98C}"/>
                  </a:ext>
                </a:extLst>
              </p:cNvPr>
              <p:cNvSpPr/>
              <p:nvPr/>
            </p:nvSpPr>
            <p:spPr>
              <a:xfrm>
                <a:off x="9406424" y="2917186"/>
                <a:ext cx="153315" cy="110054"/>
              </a:xfrm>
              <a:custGeom>
                <a:avLst/>
                <a:gdLst>
                  <a:gd name="csX0" fmla="*/ 25910 w 25970"/>
                  <a:gd name="csY0" fmla="*/ 13622 h 18642"/>
                  <a:gd name="csX1" fmla="*/ 22257 w 25970"/>
                  <a:gd name="csY1" fmla="*/ 16930 h 18642"/>
                  <a:gd name="csX2" fmla="*/ 2 w 25970"/>
                  <a:gd name="csY2" fmla="*/ 4806 h 18642"/>
                  <a:gd name="csX3" fmla="*/ 492 w 25970"/>
                  <a:gd name="csY3" fmla="*/ 3 h 18642"/>
                  <a:gd name="csX4" fmla="*/ 5886 w 25970"/>
                  <a:gd name="csY4" fmla="*/ 4001 h 18642"/>
                  <a:gd name="csX5" fmla="*/ 25925 w 25970"/>
                  <a:gd name="csY5" fmla="*/ 13622 h 186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5970" h="18642">
                    <a:moveTo>
                      <a:pt x="25910" y="13622"/>
                    </a:moveTo>
                    <a:cubicBezTo>
                      <a:pt x="26472" y="14514"/>
                      <a:pt x="22904" y="16570"/>
                      <a:pt x="22257" y="16930"/>
                    </a:cubicBezTo>
                    <a:cubicBezTo>
                      <a:pt x="12906" y="21891"/>
                      <a:pt x="448" y="15535"/>
                      <a:pt x="2" y="4806"/>
                    </a:cubicBezTo>
                    <a:cubicBezTo>
                      <a:pt x="-27" y="4231"/>
                      <a:pt x="247" y="103"/>
                      <a:pt x="492" y="3"/>
                    </a:cubicBezTo>
                    <a:cubicBezTo>
                      <a:pt x="808" y="-112"/>
                      <a:pt x="5052" y="3469"/>
                      <a:pt x="5886" y="4001"/>
                    </a:cubicBezTo>
                    <a:cubicBezTo>
                      <a:pt x="12129" y="8028"/>
                      <a:pt x="18933" y="11134"/>
                      <a:pt x="25925" y="136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91471C1-C115-BBFA-D768-77FFD478406C}"/>
              </a:ext>
            </a:extLst>
          </p:cNvPr>
          <p:cNvGrpSpPr/>
          <p:nvPr/>
        </p:nvGrpSpPr>
        <p:grpSpPr>
          <a:xfrm>
            <a:off x="6361030" y="1605749"/>
            <a:ext cx="1267124" cy="2126815"/>
            <a:chOff x="6361030" y="1605749"/>
            <a:chExt cx="1267124" cy="2126815"/>
          </a:xfrm>
        </p:grpSpPr>
        <p:sp>
          <p:nvSpPr>
            <p:cNvPr id="54" name="Forme libre 509">
              <a:extLst>
                <a:ext uri="{FF2B5EF4-FFF2-40B4-BE49-F238E27FC236}">
                  <a16:creationId xmlns:a16="http://schemas.microsoft.com/office/drawing/2014/main" id="{942CDCF9-8B2C-0B66-7214-DC93486D7F17}"/>
                </a:ext>
              </a:extLst>
            </p:cNvPr>
            <p:cNvSpPr/>
            <p:nvPr/>
          </p:nvSpPr>
          <p:spPr>
            <a:xfrm>
              <a:off x="6361030" y="1605749"/>
              <a:ext cx="1267124" cy="2124648"/>
            </a:xfrm>
            <a:custGeom>
              <a:avLst/>
              <a:gdLst>
                <a:gd name="csX0" fmla="*/ 192523 w 214638"/>
                <a:gd name="csY0" fmla="*/ 297808 h 359894"/>
                <a:gd name="csX1" fmla="*/ 214562 w 214638"/>
                <a:gd name="csY1" fmla="*/ 238370 h 359894"/>
                <a:gd name="csX2" fmla="*/ 196349 w 214638"/>
                <a:gd name="csY2" fmla="*/ 184511 h 359894"/>
                <a:gd name="csX3" fmla="*/ 199543 w 214638"/>
                <a:gd name="csY3" fmla="*/ 70999 h 359894"/>
                <a:gd name="csX4" fmla="*/ 200823 w 214638"/>
                <a:gd name="csY4" fmla="*/ 32788 h 359894"/>
                <a:gd name="csX5" fmla="*/ 144606 w 214638"/>
                <a:gd name="csY5" fmla="*/ 7059 h 359894"/>
                <a:gd name="csX6" fmla="*/ 129458 w 214638"/>
                <a:gd name="csY6" fmla="*/ 44839 h 359894"/>
                <a:gd name="csX7" fmla="*/ 122955 w 214638"/>
                <a:gd name="csY7" fmla="*/ 122499 h 359894"/>
                <a:gd name="csX8" fmla="*/ 87884 w 214638"/>
                <a:gd name="csY8" fmla="*/ 126468 h 359894"/>
                <a:gd name="csX9" fmla="*/ 81224 w 214638"/>
                <a:gd name="csY9" fmla="*/ 131559 h 359894"/>
                <a:gd name="csX10" fmla="*/ 70032 w 214638"/>
                <a:gd name="csY10" fmla="*/ 131084 h 359894"/>
                <a:gd name="csX11" fmla="*/ 43778 w 214638"/>
                <a:gd name="csY11" fmla="*/ 142546 h 359894"/>
                <a:gd name="csX12" fmla="*/ 41822 w 214638"/>
                <a:gd name="csY12" fmla="*/ 144833 h 359894"/>
                <a:gd name="csX13" fmla="*/ 40585 w 214638"/>
                <a:gd name="csY13" fmla="*/ 145725 h 359894"/>
                <a:gd name="csX14" fmla="*/ 39176 w 214638"/>
                <a:gd name="csY14" fmla="*/ 145753 h 359894"/>
                <a:gd name="csX15" fmla="*/ 37780 w 214638"/>
                <a:gd name="csY15" fmla="*/ 145653 h 359894"/>
                <a:gd name="csX16" fmla="*/ 37751 w 214638"/>
                <a:gd name="csY16" fmla="*/ 145653 h 359894"/>
                <a:gd name="csX17" fmla="*/ 37679 w 214638"/>
                <a:gd name="csY17" fmla="*/ 145653 h 359894"/>
                <a:gd name="csX18" fmla="*/ 33033 w 214638"/>
                <a:gd name="csY18" fmla="*/ 145653 h 359894"/>
                <a:gd name="csX19" fmla="*/ 26229 w 214638"/>
                <a:gd name="csY19" fmla="*/ 147019 h 359894"/>
                <a:gd name="csX20" fmla="*/ 19539 w 214638"/>
                <a:gd name="csY20" fmla="*/ 149751 h 359894"/>
                <a:gd name="csX21" fmla="*/ 13411 w 214638"/>
                <a:gd name="csY21" fmla="*/ 153534 h 359894"/>
                <a:gd name="csX22" fmla="*/ 8276 w 214638"/>
                <a:gd name="csY22" fmla="*/ 158078 h 359894"/>
                <a:gd name="csX23" fmla="*/ 4564 w 214638"/>
                <a:gd name="csY23" fmla="*/ 163083 h 359894"/>
                <a:gd name="csX24" fmla="*/ 18 w 214638"/>
                <a:gd name="csY24" fmla="*/ 198174 h 359894"/>
                <a:gd name="csX25" fmla="*/ 26142 w 214638"/>
                <a:gd name="csY25" fmla="*/ 301748 h 359894"/>
                <a:gd name="csX26" fmla="*/ 31738 w 214638"/>
                <a:gd name="csY26" fmla="*/ 309917 h 359894"/>
                <a:gd name="csX27" fmla="*/ 30645 w 214638"/>
                <a:gd name="csY27" fmla="*/ 332223 h 359894"/>
                <a:gd name="csX28" fmla="*/ 52640 w 214638"/>
                <a:gd name="csY28" fmla="*/ 353306 h 359894"/>
                <a:gd name="csX29" fmla="*/ 154445 w 214638"/>
                <a:gd name="csY29" fmla="*/ 359892 h 359894"/>
                <a:gd name="csX30" fmla="*/ 160775 w 214638"/>
                <a:gd name="csY30" fmla="*/ 359159 h 359894"/>
                <a:gd name="csX31" fmla="*/ 179576 w 214638"/>
                <a:gd name="csY31" fmla="*/ 340406 h 359894"/>
                <a:gd name="csX32" fmla="*/ 181260 w 214638"/>
                <a:gd name="csY32" fmla="*/ 315986 h 359894"/>
                <a:gd name="csX33" fmla="*/ 192523 w 214638"/>
                <a:gd name="csY33" fmla="*/ 297808 h 359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14638" h="359894">
                  <a:moveTo>
                    <a:pt x="192523" y="297808"/>
                  </a:moveTo>
                  <a:cubicBezTo>
                    <a:pt x="200090" y="283944"/>
                    <a:pt x="213770" y="253369"/>
                    <a:pt x="214562" y="238370"/>
                  </a:cubicBezTo>
                  <a:cubicBezTo>
                    <a:pt x="215568" y="219516"/>
                    <a:pt x="206563" y="200360"/>
                    <a:pt x="196349" y="184511"/>
                  </a:cubicBezTo>
                  <a:cubicBezTo>
                    <a:pt x="197486" y="146674"/>
                    <a:pt x="198551" y="108836"/>
                    <a:pt x="199543" y="70999"/>
                  </a:cubicBezTo>
                  <a:cubicBezTo>
                    <a:pt x="199859" y="58875"/>
                    <a:pt x="201442" y="44839"/>
                    <a:pt x="200823" y="32788"/>
                  </a:cubicBezTo>
                  <a:cubicBezTo>
                    <a:pt x="199457" y="6311"/>
                    <a:pt x="167910" y="-10155"/>
                    <a:pt x="144606" y="7059"/>
                  </a:cubicBezTo>
                  <a:cubicBezTo>
                    <a:pt x="130810" y="17256"/>
                    <a:pt x="130925" y="29739"/>
                    <a:pt x="129458" y="44839"/>
                  </a:cubicBezTo>
                  <a:cubicBezTo>
                    <a:pt x="126969" y="70697"/>
                    <a:pt x="125660" y="96670"/>
                    <a:pt x="122955" y="122499"/>
                  </a:cubicBezTo>
                  <a:cubicBezTo>
                    <a:pt x="110915" y="120111"/>
                    <a:pt x="98443" y="120198"/>
                    <a:pt x="87884" y="126468"/>
                  </a:cubicBezTo>
                  <a:cubicBezTo>
                    <a:pt x="86503" y="127288"/>
                    <a:pt x="81655" y="131487"/>
                    <a:pt x="81224" y="131559"/>
                  </a:cubicBezTo>
                  <a:cubicBezTo>
                    <a:pt x="79008" y="131947"/>
                    <a:pt x="73082" y="130941"/>
                    <a:pt x="70032" y="131084"/>
                  </a:cubicBezTo>
                  <a:cubicBezTo>
                    <a:pt x="59559" y="131559"/>
                    <a:pt x="50799" y="135629"/>
                    <a:pt x="43778" y="142546"/>
                  </a:cubicBezTo>
                  <a:cubicBezTo>
                    <a:pt x="43059" y="143265"/>
                    <a:pt x="42527" y="144100"/>
                    <a:pt x="41822" y="144833"/>
                  </a:cubicBezTo>
                  <a:cubicBezTo>
                    <a:pt x="41434" y="145236"/>
                    <a:pt x="41161" y="145667"/>
                    <a:pt x="40585" y="145725"/>
                  </a:cubicBezTo>
                  <a:cubicBezTo>
                    <a:pt x="40168" y="145768"/>
                    <a:pt x="39593" y="145797"/>
                    <a:pt x="39176" y="145753"/>
                  </a:cubicBezTo>
                  <a:cubicBezTo>
                    <a:pt x="38888" y="145725"/>
                    <a:pt x="38097" y="145682"/>
                    <a:pt x="37780" y="145653"/>
                  </a:cubicBezTo>
                  <a:cubicBezTo>
                    <a:pt x="37751" y="145624"/>
                    <a:pt x="37693" y="145566"/>
                    <a:pt x="37751" y="145653"/>
                  </a:cubicBezTo>
                  <a:cubicBezTo>
                    <a:pt x="37708" y="145653"/>
                    <a:pt x="37693" y="145653"/>
                    <a:pt x="37679" y="145653"/>
                  </a:cubicBezTo>
                  <a:cubicBezTo>
                    <a:pt x="36126" y="145595"/>
                    <a:pt x="34572" y="145523"/>
                    <a:pt x="33033" y="145653"/>
                  </a:cubicBezTo>
                  <a:cubicBezTo>
                    <a:pt x="30716" y="145854"/>
                    <a:pt x="28429" y="146343"/>
                    <a:pt x="26229" y="147019"/>
                  </a:cubicBezTo>
                  <a:cubicBezTo>
                    <a:pt x="23912" y="147738"/>
                    <a:pt x="21683" y="148658"/>
                    <a:pt x="19539" y="149751"/>
                  </a:cubicBezTo>
                  <a:cubicBezTo>
                    <a:pt x="17381" y="150844"/>
                    <a:pt x="15325" y="152124"/>
                    <a:pt x="13411" y="153534"/>
                  </a:cubicBezTo>
                  <a:cubicBezTo>
                    <a:pt x="11555" y="154900"/>
                    <a:pt x="9815" y="156424"/>
                    <a:pt x="8276" y="158078"/>
                  </a:cubicBezTo>
                  <a:cubicBezTo>
                    <a:pt x="6851" y="159617"/>
                    <a:pt x="5571" y="161285"/>
                    <a:pt x="4564" y="163083"/>
                  </a:cubicBezTo>
                  <a:cubicBezTo>
                    <a:pt x="191" y="170950"/>
                    <a:pt x="134" y="188926"/>
                    <a:pt x="18" y="198174"/>
                  </a:cubicBezTo>
                  <a:cubicBezTo>
                    <a:pt x="-428" y="233739"/>
                    <a:pt x="7240" y="270584"/>
                    <a:pt x="26142" y="301748"/>
                  </a:cubicBezTo>
                  <a:cubicBezTo>
                    <a:pt x="26962" y="303100"/>
                    <a:pt x="31608" y="309270"/>
                    <a:pt x="31738" y="309917"/>
                  </a:cubicBezTo>
                  <a:cubicBezTo>
                    <a:pt x="32817" y="315181"/>
                    <a:pt x="29968" y="325837"/>
                    <a:pt x="30645" y="332223"/>
                  </a:cubicBezTo>
                  <a:cubicBezTo>
                    <a:pt x="31724" y="342548"/>
                    <a:pt x="41592" y="351868"/>
                    <a:pt x="52640" y="353306"/>
                  </a:cubicBezTo>
                  <a:cubicBezTo>
                    <a:pt x="85899" y="353723"/>
                    <a:pt x="121474" y="360036"/>
                    <a:pt x="154445" y="359892"/>
                  </a:cubicBezTo>
                  <a:cubicBezTo>
                    <a:pt x="156531" y="359892"/>
                    <a:pt x="158761" y="359619"/>
                    <a:pt x="160775" y="359159"/>
                  </a:cubicBezTo>
                  <a:cubicBezTo>
                    <a:pt x="169895" y="357074"/>
                    <a:pt x="177951" y="348991"/>
                    <a:pt x="179576" y="340406"/>
                  </a:cubicBezTo>
                  <a:cubicBezTo>
                    <a:pt x="180900" y="333373"/>
                    <a:pt x="179404" y="322299"/>
                    <a:pt x="181260" y="315986"/>
                  </a:cubicBezTo>
                  <a:cubicBezTo>
                    <a:pt x="182194" y="312779"/>
                    <a:pt x="190264" y="301950"/>
                    <a:pt x="192523" y="29780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orme libre 523">
              <a:extLst>
                <a:ext uri="{FF2B5EF4-FFF2-40B4-BE49-F238E27FC236}">
                  <a16:creationId xmlns:a16="http://schemas.microsoft.com/office/drawing/2014/main" id="{05C9600E-A2C5-FA3B-B2AF-C348FF64E4BD}"/>
                </a:ext>
              </a:extLst>
            </p:cNvPr>
            <p:cNvSpPr/>
            <p:nvPr/>
          </p:nvSpPr>
          <p:spPr>
            <a:xfrm>
              <a:off x="6546024" y="1733726"/>
              <a:ext cx="1018774" cy="1938752"/>
            </a:xfrm>
            <a:custGeom>
              <a:avLst/>
              <a:gdLst>
                <a:gd name="csX0" fmla="*/ 145981 w 172570"/>
                <a:gd name="csY0" fmla="*/ 287088 h 328405"/>
                <a:gd name="csX1" fmla="*/ 142615 w 172570"/>
                <a:gd name="csY1" fmla="*/ 292466 h 328405"/>
                <a:gd name="csX2" fmla="*/ 128345 w 172570"/>
                <a:gd name="csY2" fmla="*/ 328405 h 328405"/>
                <a:gd name="csX3" fmla="*/ 39184 w 172570"/>
                <a:gd name="csY3" fmla="*/ 322638 h 328405"/>
                <a:gd name="csX4" fmla="*/ 28496 w 172570"/>
                <a:gd name="csY4" fmla="*/ 287591 h 328405"/>
                <a:gd name="csX5" fmla="*/ 171 w 172570"/>
                <a:gd name="csY5" fmla="*/ 176078 h 328405"/>
                <a:gd name="csX6" fmla="*/ 2156 w 172570"/>
                <a:gd name="csY6" fmla="*/ 155455 h 328405"/>
                <a:gd name="csX7" fmla="*/ 26395 w 172570"/>
                <a:gd name="csY7" fmla="*/ 141533 h 328405"/>
                <a:gd name="csX8" fmla="*/ 33243 w 172570"/>
                <a:gd name="csY8" fmla="*/ 143216 h 328405"/>
                <a:gd name="csX9" fmla="*/ 34652 w 172570"/>
                <a:gd name="csY9" fmla="*/ 139376 h 328405"/>
                <a:gd name="csX10" fmla="*/ 62589 w 172570"/>
                <a:gd name="csY10" fmla="*/ 127886 h 328405"/>
                <a:gd name="csX11" fmla="*/ 67667 w 172570"/>
                <a:gd name="csY11" fmla="*/ 129050 h 328405"/>
                <a:gd name="csX12" fmla="*/ 71695 w 172570"/>
                <a:gd name="csY12" fmla="*/ 123801 h 328405"/>
                <a:gd name="csX13" fmla="*/ 106752 w 172570"/>
                <a:gd name="csY13" fmla="*/ 124391 h 328405"/>
                <a:gd name="csX14" fmla="*/ 109715 w 172570"/>
                <a:gd name="csY14" fmla="*/ 129885 h 328405"/>
                <a:gd name="csX15" fmla="*/ 119008 w 172570"/>
                <a:gd name="csY15" fmla="*/ 18875 h 328405"/>
                <a:gd name="csX16" fmla="*/ 153993 w 172570"/>
                <a:gd name="csY16" fmla="*/ 5644 h 328405"/>
                <a:gd name="csX17" fmla="*/ 161042 w 172570"/>
                <a:gd name="csY17" fmla="*/ 30078 h 328405"/>
                <a:gd name="csX18" fmla="*/ 156496 w 172570"/>
                <a:gd name="csY18" fmla="*/ 171001 h 328405"/>
                <a:gd name="csX19" fmla="*/ 172551 w 172570"/>
                <a:gd name="csY19" fmla="*/ 214634 h 328405"/>
                <a:gd name="csX20" fmla="*/ 145981 w 172570"/>
                <a:gd name="csY20" fmla="*/ 287088 h 328405"/>
                <a:gd name="csX21" fmla="*/ 153749 w 172570"/>
                <a:gd name="csY21" fmla="*/ 73049 h 328405"/>
                <a:gd name="csX22" fmla="*/ 155633 w 172570"/>
                <a:gd name="csY22" fmla="*/ 23491 h 328405"/>
                <a:gd name="csX23" fmla="*/ 124158 w 172570"/>
                <a:gd name="csY23" fmla="*/ 22067 h 328405"/>
                <a:gd name="csX24" fmla="*/ 113484 w 172570"/>
                <a:gd name="csY24" fmla="*/ 151831 h 328405"/>
                <a:gd name="csX25" fmla="*/ 114160 w 172570"/>
                <a:gd name="csY25" fmla="*/ 152607 h 328405"/>
                <a:gd name="csX26" fmla="*/ 135926 w 172570"/>
                <a:gd name="csY26" fmla="*/ 153585 h 328405"/>
                <a:gd name="csX27" fmla="*/ 150886 w 172570"/>
                <a:gd name="csY27" fmla="*/ 162875 h 328405"/>
                <a:gd name="csX28" fmla="*/ 154094 w 172570"/>
                <a:gd name="csY28" fmla="*/ 73452 h 328405"/>
                <a:gd name="csX29" fmla="*/ 153763 w 172570"/>
                <a:gd name="csY29" fmla="*/ 73064 h 328405"/>
                <a:gd name="csX30" fmla="*/ 106465 w 172570"/>
                <a:gd name="csY30" fmla="*/ 146006 h 328405"/>
                <a:gd name="csX31" fmla="*/ 88238 w 172570"/>
                <a:gd name="csY31" fmla="*/ 123082 h 328405"/>
                <a:gd name="csX32" fmla="*/ 75349 w 172570"/>
                <a:gd name="csY32" fmla="*/ 128173 h 328405"/>
                <a:gd name="csX33" fmla="*/ 72371 w 172570"/>
                <a:gd name="csY33" fmla="*/ 143087 h 328405"/>
                <a:gd name="csX34" fmla="*/ 73637 w 172570"/>
                <a:gd name="csY34" fmla="*/ 151629 h 328405"/>
                <a:gd name="csX35" fmla="*/ 107644 w 172570"/>
                <a:gd name="csY35" fmla="*/ 152176 h 328405"/>
                <a:gd name="csX36" fmla="*/ 106465 w 172570"/>
                <a:gd name="csY36" fmla="*/ 146006 h 328405"/>
                <a:gd name="csX37" fmla="*/ 66157 w 172570"/>
                <a:gd name="csY37" fmla="*/ 134587 h 328405"/>
                <a:gd name="csX38" fmla="*/ 59122 w 172570"/>
                <a:gd name="csY38" fmla="*/ 133063 h 328405"/>
                <a:gd name="csX39" fmla="*/ 38565 w 172570"/>
                <a:gd name="csY39" fmla="*/ 144554 h 328405"/>
                <a:gd name="csX40" fmla="*/ 51325 w 172570"/>
                <a:gd name="csY40" fmla="*/ 201159 h 328405"/>
                <a:gd name="csX41" fmla="*/ 81707 w 172570"/>
                <a:gd name="csY41" fmla="*/ 199620 h 328405"/>
                <a:gd name="csX42" fmla="*/ 77996 w 172570"/>
                <a:gd name="csY42" fmla="*/ 188072 h 328405"/>
                <a:gd name="csX43" fmla="*/ 72371 w 172570"/>
                <a:gd name="csY43" fmla="*/ 184045 h 328405"/>
                <a:gd name="csX44" fmla="*/ 64718 w 172570"/>
                <a:gd name="csY44" fmla="*/ 156735 h 328405"/>
                <a:gd name="csX45" fmla="*/ 68315 w 172570"/>
                <a:gd name="csY45" fmla="*/ 153484 h 328405"/>
                <a:gd name="csX46" fmla="*/ 66991 w 172570"/>
                <a:gd name="csY46" fmla="*/ 145647 h 328405"/>
                <a:gd name="csX47" fmla="*/ 66142 w 172570"/>
                <a:gd name="csY47" fmla="*/ 134587 h 328405"/>
                <a:gd name="csX48" fmla="*/ 23820 w 172570"/>
                <a:gd name="csY48" fmla="*/ 147027 h 328405"/>
                <a:gd name="csX49" fmla="*/ 8011 w 172570"/>
                <a:gd name="csY49" fmla="*/ 156562 h 328405"/>
                <a:gd name="csX50" fmla="*/ 10514 w 172570"/>
                <a:gd name="csY50" fmla="*/ 177703 h 328405"/>
                <a:gd name="csX51" fmla="*/ 23144 w 172570"/>
                <a:gd name="csY51" fmla="*/ 211672 h 328405"/>
                <a:gd name="csX52" fmla="*/ 47815 w 172570"/>
                <a:gd name="csY52" fmla="*/ 206379 h 328405"/>
                <a:gd name="csX53" fmla="*/ 33790 w 172570"/>
                <a:gd name="csY53" fmla="*/ 161552 h 328405"/>
                <a:gd name="csX54" fmla="*/ 32552 w 172570"/>
                <a:gd name="csY54" fmla="*/ 149184 h 328405"/>
                <a:gd name="csX55" fmla="*/ 23820 w 172570"/>
                <a:gd name="csY55" fmla="*/ 147027 h 328405"/>
                <a:gd name="csX56" fmla="*/ 143607 w 172570"/>
                <a:gd name="csY56" fmla="*/ 163106 h 328405"/>
                <a:gd name="csX57" fmla="*/ 109427 w 172570"/>
                <a:gd name="csY57" fmla="*/ 158331 h 328405"/>
                <a:gd name="csX58" fmla="*/ 71810 w 172570"/>
                <a:gd name="csY58" fmla="*/ 158130 h 328405"/>
                <a:gd name="csX59" fmla="*/ 75075 w 172570"/>
                <a:gd name="csY59" fmla="*/ 178925 h 328405"/>
                <a:gd name="csX60" fmla="*/ 82139 w 172570"/>
                <a:gd name="csY60" fmla="*/ 183642 h 328405"/>
                <a:gd name="csX61" fmla="*/ 82283 w 172570"/>
                <a:gd name="csY61" fmla="*/ 184591 h 328405"/>
                <a:gd name="csX62" fmla="*/ 83203 w 172570"/>
                <a:gd name="csY62" fmla="*/ 184246 h 328405"/>
                <a:gd name="csX63" fmla="*/ 89619 w 172570"/>
                <a:gd name="csY63" fmla="*/ 186634 h 328405"/>
                <a:gd name="csX64" fmla="*/ 109500 w 172570"/>
                <a:gd name="csY64" fmla="*/ 189265 h 328405"/>
                <a:gd name="csX65" fmla="*/ 118145 w 172570"/>
                <a:gd name="csY65" fmla="*/ 188863 h 328405"/>
                <a:gd name="csX66" fmla="*/ 119397 w 172570"/>
                <a:gd name="csY66" fmla="*/ 196744 h 328405"/>
                <a:gd name="csX67" fmla="*/ 122777 w 172570"/>
                <a:gd name="csY67" fmla="*/ 206652 h 328405"/>
                <a:gd name="csX68" fmla="*/ 126416 w 172570"/>
                <a:gd name="csY68" fmla="*/ 216504 h 328405"/>
                <a:gd name="csX69" fmla="*/ 118375 w 172570"/>
                <a:gd name="csY69" fmla="*/ 210320 h 328405"/>
                <a:gd name="csX70" fmla="*/ 114952 w 172570"/>
                <a:gd name="csY70" fmla="*/ 202899 h 328405"/>
                <a:gd name="csX71" fmla="*/ 113354 w 172570"/>
                <a:gd name="csY71" fmla="*/ 204740 h 328405"/>
                <a:gd name="csX72" fmla="*/ 89058 w 172570"/>
                <a:gd name="csY72" fmla="*/ 207012 h 328405"/>
                <a:gd name="csX73" fmla="*/ 85462 w 172570"/>
                <a:gd name="csY73" fmla="*/ 204323 h 328405"/>
                <a:gd name="csX74" fmla="*/ 82110 w 172570"/>
                <a:gd name="csY74" fmla="*/ 208047 h 328405"/>
                <a:gd name="csX75" fmla="*/ 56778 w 172570"/>
                <a:gd name="csY75" fmla="*/ 213527 h 328405"/>
                <a:gd name="csX76" fmla="*/ 51656 w 172570"/>
                <a:gd name="csY76" fmla="*/ 210837 h 328405"/>
                <a:gd name="csX77" fmla="*/ 47053 w 172570"/>
                <a:gd name="csY77" fmla="*/ 215641 h 328405"/>
                <a:gd name="csX78" fmla="*/ 10773 w 172570"/>
                <a:gd name="csY78" fmla="*/ 201288 h 328405"/>
                <a:gd name="csX79" fmla="*/ 6040 w 172570"/>
                <a:gd name="csY79" fmla="*/ 185066 h 328405"/>
                <a:gd name="csX80" fmla="*/ 26065 w 172570"/>
                <a:gd name="csY80" fmla="*/ 273483 h 328405"/>
                <a:gd name="csX81" fmla="*/ 34178 w 172570"/>
                <a:gd name="csY81" fmla="*/ 286095 h 328405"/>
                <a:gd name="csX82" fmla="*/ 40162 w 172570"/>
                <a:gd name="csY82" fmla="*/ 317073 h 328405"/>
                <a:gd name="csX83" fmla="*/ 127251 w 172570"/>
                <a:gd name="csY83" fmla="*/ 322696 h 328405"/>
                <a:gd name="csX84" fmla="*/ 137565 w 172570"/>
                <a:gd name="csY84" fmla="*/ 290036 h 328405"/>
                <a:gd name="csX85" fmla="*/ 146800 w 172570"/>
                <a:gd name="csY85" fmla="*/ 274561 h 328405"/>
                <a:gd name="csX86" fmla="*/ 167070 w 172570"/>
                <a:gd name="csY86" fmla="*/ 219222 h 328405"/>
                <a:gd name="csX87" fmla="*/ 143607 w 172570"/>
                <a:gd name="csY87" fmla="*/ 163077 h 328405"/>
                <a:gd name="csX88" fmla="*/ 113383 w 172570"/>
                <a:gd name="csY88" fmla="*/ 194730 h 328405"/>
                <a:gd name="csX89" fmla="*/ 91245 w 172570"/>
                <a:gd name="csY89" fmla="*/ 192817 h 328405"/>
                <a:gd name="csX90" fmla="*/ 84785 w 172570"/>
                <a:gd name="csY90" fmla="*/ 190977 h 328405"/>
                <a:gd name="csX91" fmla="*/ 86037 w 172570"/>
                <a:gd name="csY91" fmla="*/ 195636 h 328405"/>
                <a:gd name="csX92" fmla="*/ 111140 w 172570"/>
                <a:gd name="csY92" fmla="*/ 199102 h 328405"/>
                <a:gd name="csX93" fmla="*/ 113383 w 172570"/>
                <a:gd name="csY93" fmla="*/ 194716 h 32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72570" h="328405">
                  <a:moveTo>
                    <a:pt x="145981" y="287088"/>
                  </a:moveTo>
                  <a:cubicBezTo>
                    <a:pt x="145276" y="288310"/>
                    <a:pt x="142873" y="291258"/>
                    <a:pt x="142615" y="292466"/>
                  </a:cubicBezTo>
                  <a:cubicBezTo>
                    <a:pt x="139853" y="304834"/>
                    <a:pt x="146628" y="326119"/>
                    <a:pt x="128345" y="328405"/>
                  </a:cubicBezTo>
                  <a:lnTo>
                    <a:pt x="39184" y="322638"/>
                  </a:lnTo>
                  <a:cubicBezTo>
                    <a:pt x="21188" y="319733"/>
                    <a:pt x="28784" y="300074"/>
                    <a:pt x="28496" y="287591"/>
                  </a:cubicBezTo>
                  <a:cubicBezTo>
                    <a:pt x="5551" y="256901"/>
                    <a:pt x="-1210" y="214001"/>
                    <a:pt x="171" y="176078"/>
                  </a:cubicBezTo>
                  <a:cubicBezTo>
                    <a:pt x="373" y="170440"/>
                    <a:pt x="559" y="160603"/>
                    <a:pt x="2156" y="155455"/>
                  </a:cubicBezTo>
                  <a:cubicBezTo>
                    <a:pt x="4832" y="146840"/>
                    <a:pt x="17707" y="140671"/>
                    <a:pt x="26395" y="141533"/>
                  </a:cubicBezTo>
                  <a:cubicBezTo>
                    <a:pt x="27661" y="141663"/>
                    <a:pt x="32927" y="143389"/>
                    <a:pt x="33243" y="143216"/>
                  </a:cubicBezTo>
                  <a:cubicBezTo>
                    <a:pt x="33415" y="143115"/>
                    <a:pt x="34293" y="140052"/>
                    <a:pt x="34652" y="139376"/>
                  </a:cubicBezTo>
                  <a:cubicBezTo>
                    <a:pt x="40277" y="128475"/>
                    <a:pt x="51397" y="126419"/>
                    <a:pt x="62589" y="127886"/>
                  </a:cubicBezTo>
                  <a:cubicBezTo>
                    <a:pt x="63611" y="128015"/>
                    <a:pt x="67063" y="129223"/>
                    <a:pt x="67667" y="129050"/>
                  </a:cubicBezTo>
                  <a:cubicBezTo>
                    <a:pt x="67984" y="128964"/>
                    <a:pt x="70746" y="124707"/>
                    <a:pt x="71695" y="123801"/>
                  </a:cubicBezTo>
                  <a:cubicBezTo>
                    <a:pt x="80053" y="115805"/>
                    <a:pt x="99459" y="114755"/>
                    <a:pt x="106752" y="124391"/>
                  </a:cubicBezTo>
                  <a:lnTo>
                    <a:pt x="109715" y="129885"/>
                  </a:lnTo>
                  <a:lnTo>
                    <a:pt x="119008" y="18875"/>
                  </a:lnTo>
                  <a:cubicBezTo>
                    <a:pt x="122173" y="2681"/>
                    <a:pt x="140859" y="-6652"/>
                    <a:pt x="153993" y="5644"/>
                  </a:cubicBezTo>
                  <a:cubicBezTo>
                    <a:pt x="161647" y="12820"/>
                    <a:pt x="161172" y="20399"/>
                    <a:pt x="161042" y="30078"/>
                  </a:cubicBezTo>
                  <a:cubicBezTo>
                    <a:pt x="160424" y="77047"/>
                    <a:pt x="156971" y="124031"/>
                    <a:pt x="156496" y="171001"/>
                  </a:cubicBezTo>
                  <a:cubicBezTo>
                    <a:pt x="164020" y="184002"/>
                    <a:pt x="172047" y="199217"/>
                    <a:pt x="172551" y="214634"/>
                  </a:cubicBezTo>
                  <a:cubicBezTo>
                    <a:pt x="173226" y="234653"/>
                    <a:pt x="156050" y="269514"/>
                    <a:pt x="145981" y="287088"/>
                  </a:cubicBezTo>
                  <a:close/>
                  <a:moveTo>
                    <a:pt x="153749" y="73049"/>
                  </a:moveTo>
                  <a:cubicBezTo>
                    <a:pt x="154223" y="57043"/>
                    <a:pt x="156036" y="39239"/>
                    <a:pt x="155633" y="23491"/>
                  </a:cubicBezTo>
                  <a:cubicBezTo>
                    <a:pt x="155029" y="394"/>
                    <a:pt x="127222" y="-468"/>
                    <a:pt x="124158" y="22067"/>
                  </a:cubicBezTo>
                  <a:lnTo>
                    <a:pt x="113484" y="151831"/>
                  </a:lnTo>
                  <a:cubicBezTo>
                    <a:pt x="113427" y="152506"/>
                    <a:pt x="113642" y="152463"/>
                    <a:pt x="114160" y="152607"/>
                  </a:cubicBezTo>
                  <a:cubicBezTo>
                    <a:pt x="119023" y="153945"/>
                    <a:pt x="130013" y="152708"/>
                    <a:pt x="135926" y="153585"/>
                  </a:cubicBezTo>
                  <a:cubicBezTo>
                    <a:pt x="142198" y="154505"/>
                    <a:pt x="147088" y="157971"/>
                    <a:pt x="150886" y="162875"/>
                  </a:cubicBezTo>
                  <a:lnTo>
                    <a:pt x="154094" y="73452"/>
                  </a:lnTo>
                  <a:cubicBezTo>
                    <a:pt x="154181" y="73207"/>
                    <a:pt x="153763" y="73092"/>
                    <a:pt x="153763" y="73064"/>
                  </a:cubicBezTo>
                  <a:close/>
                  <a:moveTo>
                    <a:pt x="106465" y="146006"/>
                  </a:moveTo>
                  <a:cubicBezTo>
                    <a:pt x="104134" y="132257"/>
                    <a:pt x="105946" y="122838"/>
                    <a:pt x="88238" y="123082"/>
                  </a:cubicBezTo>
                  <a:cubicBezTo>
                    <a:pt x="83491" y="123154"/>
                    <a:pt x="78715" y="124822"/>
                    <a:pt x="75349" y="128173"/>
                  </a:cubicBezTo>
                  <a:cubicBezTo>
                    <a:pt x="70530" y="132962"/>
                    <a:pt x="71695" y="136701"/>
                    <a:pt x="72371" y="143087"/>
                  </a:cubicBezTo>
                  <a:cubicBezTo>
                    <a:pt x="72673" y="145963"/>
                    <a:pt x="73104" y="148796"/>
                    <a:pt x="73637" y="151629"/>
                  </a:cubicBezTo>
                  <a:cubicBezTo>
                    <a:pt x="77679" y="149630"/>
                    <a:pt x="106335" y="153254"/>
                    <a:pt x="107644" y="152176"/>
                  </a:cubicBezTo>
                  <a:cubicBezTo>
                    <a:pt x="107888" y="151974"/>
                    <a:pt x="106579" y="146725"/>
                    <a:pt x="106465" y="146006"/>
                  </a:cubicBezTo>
                  <a:close/>
                  <a:moveTo>
                    <a:pt x="66157" y="134587"/>
                  </a:moveTo>
                  <a:cubicBezTo>
                    <a:pt x="65855" y="134213"/>
                    <a:pt x="59985" y="133135"/>
                    <a:pt x="59122" y="133063"/>
                  </a:cubicBezTo>
                  <a:cubicBezTo>
                    <a:pt x="50549" y="132358"/>
                    <a:pt x="41083" y="135464"/>
                    <a:pt x="38565" y="144554"/>
                  </a:cubicBezTo>
                  <a:cubicBezTo>
                    <a:pt x="35617" y="155167"/>
                    <a:pt x="46132" y="190732"/>
                    <a:pt x="51325" y="201159"/>
                  </a:cubicBezTo>
                  <a:cubicBezTo>
                    <a:pt x="57799" y="214131"/>
                    <a:pt x="75435" y="211067"/>
                    <a:pt x="81707" y="199620"/>
                  </a:cubicBezTo>
                  <a:cubicBezTo>
                    <a:pt x="79895" y="196974"/>
                    <a:pt x="79448" y="190315"/>
                    <a:pt x="77996" y="188072"/>
                  </a:cubicBezTo>
                  <a:cubicBezTo>
                    <a:pt x="77622" y="187496"/>
                    <a:pt x="73407" y="184908"/>
                    <a:pt x="72371" y="184045"/>
                  </a:cubicBezTo>
                  <a:cubicBezTo>
                    <a:pt x="65452" y="178206"/>
                    <a:pt x="58403" y="165133"/>
                    <a:pt x="64718" y="156735"/>
                  </a:cubicBezTo>
                  <a:cubicBezTo>
                    <a:pt x="65409" y="155814"/>
                    <a:pt x="68271" y="153729"/>
                    <a:pt x="68315" y="153484"/>
                  </a:cubicBezTo>
                  <a:cubicBezTo>
                    <a:pt x="68386" y="153082"/>
                    <a:pt x="67120" y="146869"/>
                    <a:pt x="66991" y="145647"/>
                  </a:cubicBezTo>
                  <a:cubicBezTo>
                    <a:pt x="66833" y="144122"/>
                    <a:pt x="66488" y="135019"/>
                    <a:pt x="66142" y="134587"/>
                  </a:cubicBezTo>
                  <a:close/>
                  <a:moveTo>
                    <a:pt x="23820" y="147027"/>
                  </a:moveTo>
                  <a:cubicBezTo>
                    <a:pt x="18886" y="147027"/>
                    <a:pt x="9507" y="151715"/>
                    <a:pt x="8011" y="156562"/>
                  </a:cubicBezTo>
                  <a:cubicBezTo>
                    <a:pt x="7291" y="158892"/>
                    <a:pt x="9910" y="174323"/>
                    <a:pt x="10514" y="177703"/>
                  </a:cubicBezTo>
                  <a:cubicBezTo>
                    <a:pt x="12168" y="186950"/>
                    <a:pt x="15923" y="205473"/>
                    <a:pt x="23144" y="211672"/>
                  </a:cubicBezTo>
                  <a:cubicBezTo>
                    <a:pt x="31301" y="218690"/>
                    <a:pt x="42679" y="214821"/>
                    <a:pt x="47815" y="206379"/>
                  </a:cubicBezTo>
                  <a:cubicBezTo>
                    <a:pt x="41471" y="192314"/>
                    <a:pt x="36177" y="176869"/>
                    <a:pt x="33790" y="161552"/>
                  </a:cubicBezTo>
                  <a:cubicBezTo>
                    <a:pt x="33502" y="159712"/>
                    <a:pt x="32854" y="149716"/>
                    <a:pt x="32552" y="149184"/>
                  </a:cubicBezTo>
                  <a:cubicBezTo>
                    <a:pt x="31833" y="147904"/>
                    <a:pt x="25331" y="147027"/>
                    <a:pt x="23820" y="147027"/>
                  </a:cubicBezTo>
                  <a:close/>
                  <a:moveTo>
                    <a:pt x="143607" y="163106"/>
                  </a:moveTo>
                  <a:cubicBezTo>
                    <a:pt x="136386" y="156648"/>
                    <a:pt x="118965" y="158777"/>
                    <a:pt x="109427" y="158331"/>
                  </a:cubicBezTo>
                  <a:cubicBezTo>
                    <a:pt x="101228" y="157957"/>
                    <a:pt x="78139" y="155038"/>
                    <a:pt x="71810" y="158130"/>
                  </a:cubicBezTo>
                  <a:cubicBezTo>
                    <a:pt x="63409" y="162243"/>
                    <a:pt x="70271" y="174467"/>
                    <a:pt x="75075" y="178925"/>
                  </a:cubicBezTo>
                  <a:cubicBezTo>
                    <a:pt x="77348" y="181039"/>
                    <a:pt x="80312" y="182089"/>
                    <a:pt x="82139" y="183642"/>
                  </a:cubicBezTo>
                  <a:cubicBezTo>
                    <a:pt x="82455" y="183915"/>
                    <a:pt x="82225" y="184476"/>
                    <a:pt x="82283" y="184591"/>
                  </a:cubicBezTo>
                  <a:cubicBezTo>
                    <a:pt x="82470" y="184908"/>
                    <a:pt x="82714" y="184131"/>
                    <a:pt x="83203" y="184246"/>
                  </a:cubicBezTo>
                  <a:cubicBezTo>
                    <a:pt x="85030" y="184634"/>
                    <a:pt x="87562" y="186073"/>
                    <a:pt x="89619" y="186634"/>
                  </a:cubicBezTo>
                  <a:cubicBezTo>
                    <a:pt x="96035" y="188374"/>
                    <a:pt x="102853" y="189136"/>
                    <a:pt x="109500" y="189265"/>
                  </a:cubicBezTo>
                  <a:cubicBezTo>
                    <a:pt x="110708" y="189294"/>
                    <a:pt x="117814" y="188604"/>
                    <a:pt x="118145" y="188863"/>
                  </a:cubicBezTo>
                  <a:cubicBezTo>
                    <a:pt x="118462" y="189107"/>
                    <a:pt x="119123" y="195564"/>
                    <a:pt x="119397" y="196744"/>
                  </a:cubicBezTo>
                  <a:cubicBezTo>
                    <a:pt x="120145" y="200008"/>
                    <a:pt x="121368" y="203618"/>
                    <a:pt x="122777" y="206652"/>
                  </a:cubicBezTo>
                  <a:cubicBezTo>
                    <a:pt x="123928" y="209155"/>
                    <a:pt x="128143" y="214159"/>
                    <a:pt x="126416" y="216504"/>
                  </a:cubicBezTo>
                  <a:cubicBezTo>
                    <a:pt x="123295" y="220775"/>
                    <a:pt x="119411" y="212347"/>
                    <a:pt x="118375" y="210320"/>
                  </a:cubicBezTo>
                  <a:cubicBezTo>
                    <a:pt x="117915" y="209414"/>
                    <a:pt x="115340" y="202769"/>
                    <a:pt x="114952" y="202899"/>
                  </a:cubicBezTo>
                  <a:cubicBezTo>
                    <a:pt x="114837" y="202942"/>
                    <a:pt x="113743" y="204409"/>
                    <a:pt x="113354" y="204740"/>
                  </a:cubicBezTo>
                  <a:cubicBezTo>
                    <a:pt x="106219" y="210650"/>
                    <a:pt x="97272" y="211341"/>
                    <a:pt x="89058" y="207012"/>
                  </a:cubicBezTo>
                  <a:cubicBezTo>
                    <a:pt x="88224" y="206581"/>
                    <a:pt x="85691" y="204337"/>
                    <a:pt x="85462" y="204323"/>
                  </a:cubicBezTo>
                  <a:cubicBezTo>
                    <a:pt x="85217" y="204323"/>
                    <a:pt x="82628" y="207558"/>
                    <a:pt x="82110" y="208047"/>
                  </a:cubicBezTo>
                  <a:cubicBezTo>
                    <a:pt x="74946" y="214764"/>
                    <a:pt x="66214" y="217079"/>
                    <a:pt x="56778" y="213527"/>
                  </a:cubicBezTo>
                  <a:cubicBezTo>
                    <a:pt x="55813" y="213167"/>
                    <a:pt x="51929" y="210780"/>
                    <a:pt x="51656" y="210837"/>
                  </a:cubicBezTo>
                  <a:cubicBezTo>
                    <a:pt x="51325" y="210895"/>
                    <a:pt x="48132" y="214792"/>
                    <a:pt x="47053" y="215641"/>
                  </a:cubicBezTo>
                  <a:cubicBezTo>
                    <a:pt x="31905" y="227520"/>
                    <a:pt x="15448" y="218014"/>
                    <a:pt x="10773" y="201288"/>
                  </a:cubicBezTo>
                  <a:lnTo>
                    <a:pt x="6040" y="185066"/>
                  </a:lnTo>
                  <a:cubicBezTo>
                    <a:pt x="5896" y="215022"/>
                    <a:pt x="11247" y="247208"/>
                    <a:pt x="26065" y="273483"/>
                  </a:cubicBezTo>
                  <a:cubicBezTo>
                    <a:pt x="27144" y="275395"/>
                    <a:pt x="34063" y="285362"/>
                    <a:pt x="34178" y="286095"/>
                  </a:cubicBezTo>
                  <a:cubicBezTo>
                    <a:pt x="35530" y="295156"/>
                    <a:pt x="26769" y="315088"/>
                    <a:pt x="40162" y="317073"/>
                  </a:cubicBezTo>
                  <a:lnTo>
                    <a:pt x="127251" y="322696"/>
                  </a:lnTo>
                  <a:cubicBezTo>
                    <a:pt x="140673" y="322308"/>
                    <a:pt x="134372" y="299197"/>
                    <a:pt x="137565" y="290036"/>
                  </a:cubicBezTo>
                  <a:cubicBezTo>
                    <a:pt x="138874" y="286282"/>
                    <a:pt x="144542" y="278746"/>
                    <a:pt x="146800" y="274561"/>
                  </a:cubicBezTo>
                  <a:cubicBezTo>
                    <a:pt x="153202" y="262725"/>
                    <a:pt x="166495" y="232007"/>
                    <a:pt x="167070" y="219222"/>
                  </a:cubicBezTo>
                  <a:cubicBezTo>
                    <a:pt x="167760" y="203934"/>
                    <a:pt x="155000" y="173273"/>
                    <a:pt x="143607" y="163077"/>
                  </a:cubicBezTo>
                  <a:close/>
                  <a:moveTo>
                    <a:pt x="113383" y="194730"/>
                  </a:moveTo>
                  <a:cubicBezTo>
                    <a:pt x="105961" y="194888"/>
                    <a:pt x="98495" y="194371"/>
                    <a:pt x="91245" y="192817"/>
                  </a:cubicBezTo>
                  <a:cubicBezTo>
                    <a:pt x="90266" y="192616"/>
                    <a:pt x="85045" y="190761"/>
                    <a:pt x="84785" y="190977"/>
                  </a:cubicBezTo>
                  <a:cubicBezTo>
                    <a:pt x="84584" y="191149"/>
                    <a:pt x="85807" y="195104"/>
                    <a:pt x="86037" y="195636"/>
                  </a:cubicBezTo>
                  <a:cubicBezTo>
                    <a:pt x="90252" y="205516"/>
                    <a:pt x="104148" y="207055"/>
                    <a:pt x="111140" y="199102"/>
                  </a:cubicBezTo>
                  <a:cubicBezTo>
                    <a:pt x="111629" y="198541"/>
                    <a:pt x="114232" y="195349"/>
                    <a:pt x="113383" y="194716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6" name="Groupe 551">
              <a:extLst>
                <a:ext uri="{FF2B5EF4-FFF2-40B4-BE49-F238E27FC236}">
                  <a16:creationId xmlns:a16="http://schemas.microsoft.com/office/drawing/2014/main" id="{103571C9-75E6-92DB-5086-51A5BDBC1812}"/>
                </a:ext>
              </a:extLst>
            </p:cNvPr>
            <p:cNvGrpSpPr/>
            <p:nvPr/>
          </p:nvGrpSpPr>
          <p:grpSpPr>
            <a:xfrm>
              <a:off x="6486634" y="1672512"/>
              <a:ext cx="1139838" cy="2060052"/>
              <a:chOff x="6486634" y="1672512"/>
              <a:chExt cx="1139838" cy="2060052"/>
            </a:xfrm>
          </p:grpSpPr>
          <p:sp>
            <p:nvSpPr>
              <p:cNvPr id="57" name="Forme libre 522">
                <a:extLst>
                  <a:ext uri="{FF2B5EF4-FFF2-40B4-BE49-F238E27FC236}">
                    <a16:creationId xmlns:a16="http://schemas.microsoft.com/office/drawing/2014/main" id="{B334FD25-E131-2FB1-29B3-9980581E32DA}"/>
                  </a:ext>
                </a:extLst>
              </p:cNvPr>
              <p:cNvSpPr/>
              <p:nvPr/>
            </p:nvSpPr>
            <p:spPr>
              <a:xfrm>
                <a:off x="6486634" y="1672512"/>
                <a:ext cx="1139838" cy="2060052"/>
              </a:xfrm>
              <a:custGeom>
                <a:avLst/>
                <a:gdLst>
                  <a:gd name="csX0" fmla="*/ 144058 w 193077"/>
                  <a:gd name="csY0" fmla="*/ 348209 h 348952"/>
                  <a:gd name="csX1" fmla="*/ 138361 w 193077"/>
                  <a:gd name="csY1" fmla="*/ 348942 h 348952"/>
                  <a:gd name="csX2" fmla="*/ 46727 w 193077"/>
                  <a:gd name="csY2" fmla="*/ 343017 h 348952"/>
                  <a:gd name="csX3" fmla="*/ 27019 w 193077"/>
                  <a:gd name="csY3" fmla="*/ 322682 h 348952"/>
                  <a:gd name="csX4" fmla="*/ 28098 w 193077"/>
                  <a:gd name="csY4" fmla="*/ 301052 h 348952"/>
                  <a:gd name="csX5" fmla="*/ 23092 w 193077"/>
                  <a:gd name="csY5" fmla="*/ 293157 h 348952"/>
                  <a:gd name="csX6" fmla="*/ 32 w 193077"/>
                  <a:gd name="csY6" fmla="*/ 192861 h 348952"/>
                  <a:gd name="csX7" fmla="*/ 4275 w 193077"/>
                  <a:gd name="csY7" fmla="*/ 158820 h 348952"/>
                  <a:gd name="csX8" fmla="*/ 7641 w 193077"/>
                  <a:gd name="csY8" fmla="*/ 153945 h 348952"/>
                  <a:gd name="csX9" fmla="*/ 12288 w 193077"/>
                  <a:gd name="csY9" fmla="*/ 149516 h 348952"/>
                  <a:gd name="csX10" fmla="*/ 17826 w 193077"/>
                  <a:gd name="csY10" fmla="*/ 145820 h 348952"/>
                  <a:gd name="csX11" fmla="*/ 23854 w 193077"/>
                  <a:gd name="csY11" fmla="*/ 143145 h 348952"/>
                  <a:gd name="csX12" fmla="*/ 29982 w 193077"/>
                  <a:gd name="csY12" fmla="*/ 141793 h 348952"/>
                  <a:gd name="csX13" fmla="*/ 34225 w 193077"/>
                  <a:gd name="csY13" fmla="*/ 141778 h 348952"/>
                  <a:gd name="csX14" fmla="*/ 34225 w 193077"/>
                  <a:gd name="csY14" fmla="*/ 141778 h 348952"/>
                  <a:gd name="csX15" fmla="*/ 34225 w 193077"/>
                  <a:gd name="csY15" fmla="*/ 141778 h 348952"/>
                  <a:gd name="csX16" fmla="*/ 35506 w 193077"/>
                  <a:gd name="csY16" fmla="*/ 141865 h 348952"/>
                  <a:gd name="csX17" fmla="*/ 36772 w 193077"/>
                  <a:gd name="csY17" fmla="*/ 141822 h 348952"/>
                  <a:gd name="csX18" fmla="*/ 37894 w 193077"/>
                  <a:gd name="csY18" fmla="*/ 140944 h 348952"/>
                  <a:gd name="csX19" fmla="*/ 39664 w 193077"/>
                  <a:gd name="csY19" fmla="*/ 138730 h 348952"/>
                  <a:gd name="csX20" fmla="*/ 63356 w 193077"/>
                  <a:gd name="csY20" fmla="*/ 127498 h 348952"/>
                  <a:gd name="csX21" fmla="*/ 73426 w 193077"/>
                  <a:gd name="csY21" fmla="*/ 127915 h 348952"/>
                  <a:gd name="csX22" fmla="*/ 79439 w 193077"/>
                  <a:gd name="csY22" fmla="*/ 122939 h 348952"/>
                  <a:gd name="csX23" fmla="*/ 111029 w 193077"/>
                  <a:gd name="csY23" fmla="*/ 118941 h 348952"/>
                  <a:gd name="csX24" fmla="*/ 117244 w 193077"/>
                  <a:gd name="csY24" fmla="*/ 43625 h 348952"/>
                  <a:gd name="csX25" fmla="*/ 131039 w 193077"/>
                  <a:gd name="csY25" fmla="*/ 6938 h 348952"/>
                  <a:gd name="csX26" fmla="*/ 181546 w 193077"/>
                  <a:gd name="csY26" fmla="*/ 31631 h 348952"/>
                  <a:gd name="csX27" fmla="*/ 180223 w 193077"/>
                  <a:gd name="csY27" fmla="*/ 68678 h 348952"/>
                  <a:gd name="csX28" fmla="*/ 176842 w 193077"/>
                  <a:gd name="csY28" fmla="*/ 178739 h 348952"/>
                  <a:gd name="csX29" fmla="*/ 192997 w 193077"/>
                  <a:gd name="csY29" fmla="*/ 230871 h 348952"/>
                  <a:gd name="csX30" fmla="*/ 172886 w 193077"/>
                  <a:gd name="csY30" fmla="*/ 288598 h 348952"/>
                  <a:gd name="csX31" fmla="*/ 162658 w 193077"/>
                  <a:gd name="csY31" fmla="*/ 306273 h 348952"/>
                  <a:gd name="csX32" fmla="*/ 161033 w 193077"/>
                  <a:gd name="csY32" fmla="*/ 329959 h 348952"/>
                  <a:gd name="csX33" fmla="*/ 144015 w 193077"/>
                  <a:gd name="csY33" fmla="*/ 348223 h 348952"/>
                  <a:gd name="csX34" fmla="*/ 156041 w 193077"/>
                  <a:gd name="csY34" fmla="*/ 297457 h 348952"/>
                  <a:gd name="csX35" fmla="*/ 182611 w 193077"/>
                  <a:gd name="csY35" fmla="*/ 225004 h 348952"/>
                  <a:gd name="csX36" fmla="*/ 166557 w 193077"/>
                  <a:gd name="csY36" fmla="*/ 181370 h 348952"/>
                  <a:gd name="csX37" fmla="*/ 171103 w 193077"/>
                  <a:gd name="csY37" fmla="*/ 40447 h 348952"/>
                  <a:gd name="csX38" fmla="*/ 164053 w 193077"/>
                  <a:gd name="csY38" fmla="*/ 16013 h 348952"/>
                  <a:gd name="csX39" fmla="*/ 129068 w 193077"/>
                  <a:gd name="csY39" fmla="*/ 29244 h 348952"/>
                  <a:gd name="csX40" fmla="*/ 119775 w 193077"/>
                  <a:gd name="csY40" fmla="*/ 140254 h 348952"/>
                  <a:gd name="csX41" fmla="*/ 116812 w 193077"/>
                  <a:gd name="csY41" fmla="*/ 134760 h 348952"/>
                  <a:gd name="csX42" fmla="*/ 81755 w 193077"/>
                  <a:gd name="csY42" fmla="*/ 134171 h 348952"/>
                  <a:gd name="csX43" fmla="*/ 77727 w 193077"/>
                  <a:gd name="csY43" fmla="*/ 139420 h 348952"/>
                  <a:gd name="csX44" fmla="*/ 72649 w 193077"/>
                  <a:gd name="csY44" fmla="*/ 138255 h 348952"/>
                  <a:gd name="csX45" fmla="*/ 44712 w 193077"/>
                  <a:gd name="csY45" fmla="*/ 149746 h 348952"/>
                  <a:gd name="csX46" fmla="*/ 43303 w 193077"/>
                  <a:gd name="csY46" fmla="*/ 153586 h 348952"/>
                  <a:gd name="csX47" fmla="*/ 36456 w 193077"/>
                  <a:gd name="csY47" fmla="*/ 151903 h 348952"/>
                  <a:gd name="csX48" fmla="*/ 12216 w 193077"/>
                  <a:gd name="csY48" fmla="*/ 165824 h 348952"/>
                  <a:gd name="csX49" fmla="*/ 10231 w 193077"/>
                  <a:gd name="csY49" fmla="*/ 186447 h 348952"/>
                  <a:gd name="csX50" fmla="*/ 38556 w 193077"/>
                  <a:gd name="csY50" fmla="*/ 297960 h 348952"/>
                  <a:gd name="csX51" fmla="*/ 49244 w 193077"/>
                  <a:gd name="csY51" fmla="*/ 333008 h 348952"/>
                  <a:gd name="csX52" fmla="*/ 138405 w 193077"/>
                  <a:gd name="csY52" fmla="*/ 338775 h 348952"/>
                  <a:gd name="csX53" fmla="*/ 152675 w 193077"/>
                  <a:gd name="csY53" fmla="*/ 302836 h 348952"/>
                  <a:gd name="csX54" fmla="*/ 156041 w 193077"/>
                  <a:gd name="csY54" fmla="*/ 297457 h 3489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193077" h="348952">
                    <a:moveTo>
                      <a:pt x="144058" y="348209"/>
                    </a:moveTo>
                    <a:cubicBezTo>
                      <a:pt x="142245" y="348669"/>
                      <a:pt x="140232" y="348928"/>
                      <a:pt x="138361" y="348942"/>
                    </a:cubicBezTo>
                    <a:cubicBezTo>
                      <a:pt x="108670" y="349230"/>
                      <a:pt x="76662" y="343276"/>
                      <a:pt x="46727" y="343017"/>
                    </a:cubicBezTo>
                    <a:cubicBezTo>
                      <a:pt x="36786" y="341680"/>
                      <a:pt x="27954" y="332677"/>
                      <a:pt x="27019" y="322682"/>
                    </a:cubicBezTo>
                    <a:cubicBezTo>
                      <a:pt x="26443" y="316498"/>
                      <a:pt x="29061" y="306158"/>
                      <a:pt x="28098" y="301052"/>
                    </a:cubicBezTo>
                    <a:cubicBezTo>
                      <a:pt x="27982" y="300420"/>
                      <a:pt x="23825" y="294451"/>
                      <a:pt x="23092" y="293157"/>
                    </a:cubicBezTo>
                    <a:cubicBezTo>
                      <a:pt x="6218" y="263014"/>
                      <a:pt x="-529" y="227333"/>
                      <a:pt x="32" y="192861"/>
                    </a:cubicBezTo>
                    <a:cubicBezTo>
                      <a:pt x="175" y="183887"/>
                      <a:pt x="319" y="166471"/>
                      <a:pt x="4275" y="158820"/>
                    </a:cubicBezTo>
                    <a:cubicBezTo>
                      <a:pt x="5182" y="157066"/>
                      <a:pt x="6347" y="155441"/>
                      <a:pt x="7641" y="153945"/>
                    </a:cubicBezTo>
                    <a:cubicBezTo>
                      <a:pt x="9051" y="152320"/>
                      <a:pt x="10620" y="150853"/>
                      <a:pt x="12288" y="149516"/>
                    </a:cubicBezTo>
                    <a:cubicBezTo>
                      <a:pt x="13957" y="148178"/>
                      <a:pt x="15884" y="146884"/>
                      <a:pt x="17826" y="145820"/>
                    </a:cubicBezTo>
                    <a:cubicBezTo>
                      <a:pt x="19768" y="144755"/>
                      <a:pt x="21768" y="143849"/>
                      <a:pt x="23854" y="143145"/>
                    </a:cubicBezTo>
                    <a:cubicBezTo>
                      <a:pt x="25940" y="142440"/>
                      <a:pt x="27896" y="141994"/>
                      <a:pt x="29982" y="141793"/>
                    </a:cubicBezTo>
                    <a:cubicBezTo>
                      <a:pt x="31392" y="141649"/>
                      <a:pt x="32816" y="141735"/>
                      <a:pt x="34225" y="141778"/>
                    </a:cubicBezTo>
                    <a:cubicBezTo>
                      <a:pt x="34140" y="141635"/>
                      <a:pt x="34355" y="141879"/>
                      <a:pt x="34225" y="141778"/>
                    </a:cubicBezTo>
                    <a:cubicBezTo>
                      <a:pt x="34427" y="141865"/>
                      <a:pt x="33996" y="141750"/>
                      <a:pt x="34225" y="141778"/>
                    </a:cubicBezTo>
                    <a:cubicBezTo>
                      <a:pt x="34485" y="141807"/>
                      <a:pt x="35247" y="141836"/>
                      <a:pt x="35506" y="141865"/>
                    </a:cubicBezTo>
                    <a:cubicBezTo>
                      <a:pt x="35880" y="141908"/>
                      <a:pt x="36398" y="141865"/>
                      <a:pt x="36772" y="141822"/>
                    </a:cubicBezTo>
                    <a:cubicBezTo>
                      <a:pt x="37290" y="141764"/>
                      <a:pt x="37549" y="141333"/>
                      <a:pt x="37894" y="140944"/>
                    </a:cubicBezTo>
                    <a:cubicBezTo>
                      <a:pt x="38527" y="140240"/>
                      <a:pt x="39016" y="139420"/>
                      <a:pt x="39664" y="138730"/>
                    </a:cubicBezTo>
                    <a:cubicBezTo>
                      <a:pt x="46022" y="131985"/>
                      <a:pt x="53920" y="128015"/>
                      <a:pt x="63356" y="127498"/>
                    </a:cubicBezTo>
                    <a:cubicBezTo>
                      <a:pt x="66104" y="127354"/>
                      <a:pt x="71426" y="128289"/>
                      <a:pt x="73426" y="127915"/>
                    </a:cubicBezTo>
                    <a:cubicBezTo>
                      <a:pt x="73814" y="127843"/>
                      <a:pt x="78202" y="123744"/>
                      <a:pt x="79439" y="122939"/>
                    </a:cubicBezTo>
                    <a:cubicBezTo>
                      <a:pt x="88976" y="116812"/>
                      <a:pt x="100197" y="116668"/>
                      <a:pt x="111029" y="118941"/>
                    </a:cubicBezTo>
                    <a:cubicBezTo>
                      <a:pt x="113590" y="93888"/>
                      <a:pt x="114885" y="68692"/>
                      <a:pt x="117244" y="43625"/>
                    </a:cubicBezTo>
                    <a:cubicBezTo>
                      <a:pt x="118625" y="28971"/>
                      <a:pt x="118581" y="16876"/>
                      <a:pt x="131039" y="6938"/>
                    </a:cubicBezTo>
                    <a:cubicBezTo>
                      <a:pt x="152100" y="-9859"/>
                      <a:pt x="180438" y="5975"/>
                      <a:pt x="181546" y="31631"/>
                    </a:cubicBezTo>
                    <a:cubicBezTo>
                      <a:pt x="182050" y="43309"/>
                      <a:pt x="180568" y="56928"/>
                      <a:pt x="180223" y="68678"/>
                    </a:cubicBezTo>
                    <a:cubicBezTo>
                      <a:pt x="179158" y="105365"/>
                      <a:pt x="178036" y="142052"/>
                      <a:pt x="176842" y="178739"/>
                    </a:cubicBezTo>
                    <a:cubicBezTo>
                      <a:pt x="185963" y="194055"/>
                      <a:pt x="193975" y="212592"/>
                      <a:pt x="192997" y="230871"/>
                    </a:cubicBezTo>
                    <a:cubicBezTo>
                      <a:pt x="192206" y="245411"/>
                      <a:pt x="179763" y="275123"/>
                      <a:pt x="172886" y="288598"/>
                    </a:cubicBezTo>
                    <a:cubicBezTo>
                      <a:pt x="170829" y="292625"/>
                      <a:pt x="163521" y="303166"/>
                      <a:pt x="162658" y="306273"/>
                    </a:cubicBezTo>
                    <a:cubicBezTo>
                      <a:pt x="160960" y="312399"/>
                      <a:pt x="162255" y="323128"/>
                      <a:pt x="161033" y="329959"/>
                    </a:cubicBezTo>
                    <a:cubicBezTo>
                      <a:pt x="159537" y="338300"/>
                      <a:pt x="152229" y="346167"/>
                      <a:pt x="144015" y="348223"/>
                    </a:cubicBezTo>
                    <a:close/>
                    <a:moveTo>
                      <a:pt x="156041" y="297457"/>
                    </a:moveTo>
                    <a:cubicBezTo>
                      <a:pt x="166096" y="279883"/>
                      <a:pt x="183272" y="245022"/>
                      <a:pt x="182611" y="225004"/>
                    </a:cubicBezTo>
                    <a:cubicBezTo>
                      <a:pt x="182092" y="209587"/>
                      <a:pt x="174080" y="194371"/>
                      <a:pt x="166557" y="181370"/>
                    </a:cubicBezTo>
                    <a:cubicBezTo>
                      <a:pt x="167031" y="134401"/>
                      <a:pt x="170484" y="87402"/>
                      <a:pt x="171103" y="40447"/>
                    </a:cubicBezTo>
                    <a:cubicBezTo>
                      <a:pt x="171232" y="30768"/>
                      <a:pt x="171707" y="23189"/>
                      <a:pt x="164053" y="16013"/>
                    </a:cubicBezTo>
                    <a:cubicBezTo>
                      <a:pt x="150920" y="3717"/>
                      <a:pt x="132233" y="13051"/>
                      <a:pt x="129068" y="29244"/>
                    </a:cubicBezTo>
                    <a:lnTo>
                      <a:pt x="119775" y="140254"/>
                    </a:lnTo>
                    <a:lnTo>
                      <a:pt x="116812" y="134760"/>
                    </a:lnTo>
                    <a:cubicBezTo>
                      <a:pt x="109519" y="125110"/>
                      <a:pt x="90113" y="126175"/>
                      <a:pt x="81755" y="134171"/>
                    </a:cubicBezTo>
                    <a:cubicBezTo>
                      <a:pt x="80820" y="135077"/>
                      <a:pt x="78044" y="139334"/>
                      <a:pt x="77727" y="139420"/>
                    </a:cubicBezTo>
                    <a:cubicBezTo>
                      <a:pt x="77123" y="139592"/>
                      <a:pt x="73671" y="138384"/>
                      <a:pt x="72649" y="138255"/>
                    </a:cubicBezTo>
                    <a:cubicBezTo>
                      <a:pt x="61457" y="136788"/>
                      <a:pt x="50337" y="138830"/>
                      <a:pt x="44712" y="149746"/>
                    </a:cubicBezTo>
                    <a:cubicBezTo>
                      <a:pt x="44353" y="150436"/>
                      <a:pt x="43490" y="153485"/>
                      <a:pt x="43303" y="153586"/>
                    </a:cubicBezTo>
                    <a:cubicBezTo>
                      <a:pt x="43001" y="153758"/>
                      <a:pt x="37721" y="152032"/>
                      <a:pt x="36456" y="151903"/>
                    </a:cubicBezTo>
                    <a:cubicBezTo>
                      <a:pt x="27781" y="151040"/>
                      <a:pt x="14892" y="157224"/>
                      <a:pt x="12216" y="165824"/>
                    </a:cubicBezTo>
                    <a:cubicBezTo>
                      <a:pt x="10620" y="170973"/>
                      <a:pt x="10433" y="180810"/>
                      <a:pt x="10231" y="186447"/>
                    </a:cubicBezTo>
                    <a:cubicBezTo>
                      <a:pt x="8850" y="224371"/>
                      <a:pt x="15611" y="267270"/>
                      <a:pt x="38556" y="297960"/>
                    </a:cubicBezTo>
                    <a:cubicBezTo>
                      <a:pt x="38858" y="310443"/>
                      <a:pt x="31248" y="330103"/>
                      <a:pt x="49244" y="333008"/>
                    </a:cubicBezTo>
                    <a:lnTo>
                      <a:pt x="138405" y="338775"/>
                    </a:lnTo>
                    <a:cubicBezTo>
                      <a:pt x="156688" y="336488"/>
                      <a:pt x="149913" y="315204"/>
                      <a:pt x="152675" y="302836"/>
                    </a:cubicBezTo>
                    <a:cubicBezTo>
                      <a:pt x="152948" y="301628"/>
                      <a:pt x="155350" y="298679"/>
                      <a:pt x="156041" y="2974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8" name="Forme libre 524">
                <a:extLst>
                  <a:ext uri="{FF2B5EF4-FFF2-40B4-BE49-F238E27FC236}">
                    <a16:creationId xmlns:a16="http://schemas.microsoft.com/office/drawing/2014/main" id="{05C99BB9-B1D6-DAD1-F264-850F62EF4F97}"/>
                  </a:ext>
                </a:extLst>
              </p:cNvPr>
              <p:cNvSpPr/>
              <p:nvPr/>
            </p:nvSpPr>
            <p:spPr>
              <a:xfrm>
                <a:off x="6581669" y="2659106"/>
                <a:ext cx="950818" cy="979834"/>
              </a:xfrm>
              <a:custGeom>
                <a:avLst/>
                <a:gdLst>
                  <a:gd name="csX0" fmla="*/ 137570 w 161059"/>
                  <a:gd name="csY0" fmla="*/ 6356 h 165974"/>
                  <a:gd name="csX1" fmla="*/ 161032 w 161059"/>
                  <a:gd name="csY1" fmla="*/ 62501 h 165974"/>
                  <a:gd name="csX2" fmla="*/ 140763 w 161059"/>
                  <a:gd name="csY2" fmla="*/ 117840 h 165974"/>
                  <a:gd name="csX3" fmla="*/ 131528 w 161059"/>
                  <a:gd name="csY3" fmla="*/ 133315 h 165974"/>
                  <a:gd name="csX4" fmla="*/ 121213 w 161059"/>
                  <a:gd name="csY4" fmla="*/ 165975 h 165974"/>
                  <a:gd name="csX5" fmla="*/ 34124 w 161059"/>
                  <a:gd name="csY5" fmla="*/ 160352 h 165974"/>
                  <a:gd name="csX6" fmla="*/ 28141 w 161059"/>
                  <a:gd name="csY6" fmla="*/ 129374 h 165974"/>
                  <a:gd name="csX7" fmla="*/ 20027 w 161059"/>
                  <a:gd name="csY7" fmla="*/ 116762 h 165974"/>
                  <a:gd name="csX8" fmla="*/ 3 w 161059"/>
                  <a:gd name="csY8" fmla="*/ 28345 h 165974"/>
                  <a:gd name="csX9" fmla="*/ 4736 w 161059"/>
                  <a:gd name="csY9" fmla="*/ 44567 h 165974"/>
                  <a:gd name="csX10" fmla="*/ 41015 w 161059"/>
                  <a:gd name="csY10" fmla="*/ 58920 h 165974"/>
                  <a:gd name="csX11" fmla="*/ 45619 w 161059"/>
                  <a:gd name="csY11" fmla="*/ 54117 h 165974"/>
                  <a:gd name="csX12" fmla="*/ 50740 w 161059"/>
                  <a:gd name="csY12" fmla="*/ 56806 h 165974"/>
                  <a:gd name="csX13" fmla="*/ 76072 w 161059"/>
                  <a:gd name="csY13" fmla="*/ 51327 h 165974"/>
                  <a:gd name="csX14" fmla="*/ 79424 w 161059"/>
                  <a:gd name="csY14" fmla="*/ 47602 h 165974"/>
                  <a:gd name="csX15" fmla="*/ 83021 w 161059"/>
                  <a:gd name="csY15" fmla="*/ 50291 h 165974"/>
                  <a:gd name="csX16" fmla="*/ 107317 w 161059"/>
                  <a:gd name="csY16" fmla="*/ 48019 h 165974"/>
                  <a:gd name="csX17" fmla="*/ 108914 w 161059"/>
                  <a:gd name="csY17" fmla="*/ 46178 h 165974"/>
                  <a:gd name="csX18" fmla="*/ 112338 w 161059"/>
                  <a:gd name="csY18" fmla="*/ 53599 h 165974"/>
                  <a:gd name="csX19" fmla="*/ 120379 w 161059"/>
                  <a:gd name="csY19" fmla="*/ 59783 h 165974"/>
                  <a:gd name="csX20" fmla="*/ 116740 w 161059"/>
                  <a:gd name="csY20" fmla="*/ 49932 h 165974"/>
                  <a:gd name="csX21" fmla="*/ 113359 w 161059"/>
                  <a:gd name="csY21" fmla="*/ 40023 h 165974"/>
                  <a:gd name="csX22" fmla="*/ 112107 w 161059"/>
                  <a:gd name="csY22" fmla="*/ 32142 h 165974"/>
                  <a:gd name="csX23" fmla="*/ 103462 w 161059"/>
                  <a:gd name="csY23" fmla="*/ 32544 h 165974"/>
                  <a:gd name="csX24" fmla="*/ 69038 w 161059"/>
                  <a:gd name="csY24" fmla="*/ 22204 h 165974"/>
                  <a:gd name="csX25" fmla="*/ 65772 w 161059"/>
                  <a:gd name="csY25" fmla="*/ 1409 h 165974"/>
                  <a:gd name="csX26" fmla="*/ 103390 w 161059"/>
                  <a:gd name="csY26" fmla="*/ 1610 h 165974"/>
                  <a:gd name="csX27" fmla="*/ 137570 w 161059"/>
                  <a:gd name="csY27" fmla="*/ 6385 h 165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1059" h="165974">
                    <a:moveTo>
                      <a:pt x="137570" y="6356"/>
                    </a:moveTo>
                    <a:cubicBezTo>
                      <a:pt x="148963" y="16552"/>
                      <a:pt x="161723" y="47213"/>
                      <a:pt x="161032" y="62501"/>
                    </a:cubicBezTo>
                    <a:cubicBezTo>
                      <a:pt x="160457" y="75286"/>
                      <a:pt x="147165" y="106005"/>
                      <a:pt x="140763" y="117840"/>
                    </a:cubicBezTo>
                    <a:cubicBezTo>
                      <a:pt x="138505" y="122011"/>
                      <a:pt x="132837" y="129561"/>
                      <a:pt x="131528" y="133315"/>
                    </a:cubicBezTo>
                    <a:cubicBezTo>
                      <a:pt x="128320" y="142476"/>
                      <a:pt x="134621" y="165587"/>
                      <a:pt x="121213" y="165975"/>
                    </a:cubicBezTo>
                    <a:lnTo>
                      <a:pt x="34124" y="160352"/>
                    </a:lnTo>
                    <a:cubicBezTo>
                      <a:pt x="20718" y="158367"/>
                      <a:pt x="29478" y="138435"/>
                      <a:pt x="28141" y="129374"/>
                    </a:cubicBezTo>
                    <a:cubicBezTo>
                      <a:pt x="28025" y="128627"/>
                      <a:pt x="21106" y="118675"/>
                      <a:pt x="20027" y="116762"/>
                    </a:cubicBezTo>
                    <a:cubicBezTo>
                      <a:pt x="5196" y="90487"/>
                      <a:pt x="-141" y="58302"/>
                      <a:pt x="3" y="28345"/>
                    </a:cubicBezTo>
                    <a:lnTo>
                      <a:pt x="4736" y="44567"/>
                    </a:lnTo>
                    <a:cubicBezTo>
                      <a:pt x="9411" y="61293"/>
                      <a:pt x="25882" y="70799"/>
                      <a:pt x="41015" y="58920"/>
                    </a:cubicBezTo>
                    <a:cubicBezTo>
                      <a:pt x="42094" y="58071"/>
                      <a:pt x="45302" y="54174"/>
                      <a:pt x="45619" y="54117"/>
                    </a:cubicBezTo>
                    <a:cubicBezTo>
                      <a:pt x="45906" y="54059"/>
                      <a:pt x="49776" y="56446"/>
                      <a:pt x="50740" y="56806"/>
                    </a:cubicBezTo>
                    <a:cubicBezTo>
                      <a:pt x="60191" y="60358"/>
                      <a:pt x="68908" y="58043"/>
                      <a:pt x="76072" y="51327"/>
                    </a:cubicBezTo>
                    <a:cubicBezTo>
                      <a:pt x="76590" y="50838"/>
                      <a:pt x="79180" y="47602"/>
                      <a:pt x="79424" y="47602"/>
                    </a:cubicBezTo>
                    <a:cubicBezTo>
                      <a:pt x="79654" y="47602"/>
                      <a:pt x="82186" y="49845"/>
                      <a:pt x="83021" y="50291"/>
                    </a:cubicBezTo>
                    <a:cubicBezTo>
                      <a:pt x="91235" y="54620"/>
                      <a:pt x="100182" y="53930"/>
                      <a:pt x="107317" y="48019"/>
                    </a:cubicBezTo>
                    <a:cubicBezTo>
                      <a:pt x="107720" y="47688"/>
                      <a:pt x="108799" y="46207"/>
                      <a:pt x="108914" y="46178"/>
                    </a:cubicBezTo>
                    <a:cubicBezTo>
                      <a:pt x="109303" y="46049"/>
                      <a:pt x="111892" y="52693"/>
                      <a:pt x="112338" y="53599"/>
                    </a:cubicBezTo>
                    <a:cubicBezTo>
                      <a:pt x="113374" y="55641"/>
                      <a:pt x="117243" y="64054"/>
                      <a:pt x="120379" y="59783"/>
                    </a:cubicBezTo>
                    <a:cubicBezTo>
                      <a:pt x="122091" y="57439"/>
                      <a:pt x="117890" y="52434"/>
                      <a:pt x="116740" y="49932"/>
                    </a:cubicBezTo>
                    <a:cubicBezTo>
                      <a:pt x="115330" y="46897"/>
                      <a:pt x="114122" y="43287"/>
                      <a:pt x="113359" y="40023"/>
                    </a:cubicBezTo>
                    <a:cubicBezTo>
                      <a:pt x="113086" y="38829"/>
                      <a:pt x="112424" y="32386"/>
                      <a:pt x="112107" y="32142"/>
                    </a:cubicBezTo>
                    <a:cubicBezTo>
                      <a:pt x="111762" y="31868"/>
                      <a:pt x="104670" y="32573"/>
                      <a:pt x="103462" y="32544"/>
                    </a:cubicBezTo>
                    <a:cubicBezTo>
                      <a:pt x="92054" y="32300"/>
                      <a:pt x="77741" y="30287"/>
                      <a:pt x="69038" y="22204"/>
                    </a:cubicBezTo>
                    <a:cubicBezTo>
                      <a:pt x="64233" y="17746"/>
                      <a:pt x="57371" y="5507"/>
                      <a:pt x="65772" y="1409"/>
                    </a:cubicBezTo>
                    <a:cubicBezTo>
                      <a:pt x="72102" y="-1683"/>
                      <a:pt x="95191" y="1222"/>
                      <a:pt x="103390" y="1610"/>
                    </a:cubicBezTo>
                    <a:cubicBezTo>
                      <a:pt x="112928" y="2056"/>
                      <a:pt x="130348" y="-73"/>
                      <a:pt x="137570" y="638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0" name="Forme libre 525">
                <a:extLst>
                  <a:ext uri="{FF2B5EF4-FFF2-40B4-BE49-F238E27FC236}">
                    <a16:creationId xmlns:a16="http://schemas.microsoft.com/office/drawing/2014/main" id="{709E7923-063C-727D-7FF6-837455FC1A68}"/>
                  </a:ext>
                </a:extLst>
              </p:cNvPr>
              <p:cNvSpPr/>
              <p:nvPr/>
            </p:nvSpPr>
            <p:spPr>
              <a:xfrm>
                <a:off x="7215845" y="1767034"/>
                <a:ext cx="249224" cy="928149"/>
              </a:xfrm>
              <a:custGeom>
                <a:avLst/>
                <a:gdLst>
                  <a:gd name="csX0" fmla="*/ 40288 w 42216"/>
                  <a:gd name="csY0" fmla="*/ 67407 h 157219"/>
                  <a:gd name="csX1" fmla="*/ 40619 w 42216"/>
                  <a:gd name="csY1" fmla="*/ 67796 h 157219"/>
                  <a:gd name="csX2" fmla="*/ 37411 w 42216"/>
                  <a:gd name="csY2" fmla="*/ 157219 h 157219"/>
                  <a:gd name="csX3" fmla="*/ 22450 w 42216"/>
                  <a:gd name="csY3" fmla="*/ 147929 h 157219"/>
                  <a:gd name="csX4" fmla="*/ 685 w 42216"/>
                  <a:gd name="csY4" fmla="*/ 146951 h 157219"/>
                  <a:gd name="csX5" fmla="*/ 9 w 42216"/>
                  <a:gd name="csY5" fmla="*/ 146174 h 157219"/>
                  <a:gd name="csX6" fmla="*/ 10683 w 42216"/>
                  <a:gd name="csY6" fmla="*/ 16411 h 157219"/>
                  <a:gd name="csX7" fmla="*/ 42159 w 42216"/>
                  <a:gd name="csY7" fmla="*/ 17835 h 157219"/>
                  <a:gd name="csX8" fmla="*/ 40274 w 42216"/>
                  <a:gd name="csY8" fmla="*/ 67393 h 1572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2216" h="157219">
                    <a:moveTo>
                      <a:pt x="40288" y="67407"/>
                    </a:moveTo>
                    <a:cubicBezTo>
                      <a:pt x="40288" y="67407"/>
                      <a:pt x="40705" y="67551"/>
                      <a:pt x="40619" y="67796"/>
                    </a:cubicBezTo>
                    <a:lnTo>
                      <a:pt x="37411" y="157219"/>
                    </a:lnTo>
                    <a:cubicBezTo>
                      <a:pt x="33614" y="152330"/>
                      <a:pt x="28722" y="148849"/>
                      <a:pt x="22450" y="147929"/>
                    </a:cubicBezTo>
                    <a:cubicBezTo>
                      <a:pt x="16538" y="147066"/>
                      <a:pt x="5548" y="148288"/>
                      <a:pt x="685" y="146951"/>
                    </a:cubicBezTo>
                    <a:cubicBezTo>
                      <a:pt x="168" y="146807"/>
                      <a:pt x="-49" y="146850"/>
                      <a:pt x="9" y="146174"/>
                    </a:cubicBezTo>
                    <a:lnTo>
                      <a:pt x="10683" y="16411"/>
                    </a:lnTo>
                    <a:cubicBezTo>
                      <a:pt x="13762" y="-6125"/>
                      <a:pt x="41569" y="-5262"/>
                      <a:pt x="42159" y="17835"/>
                    </a:cubicBezTo>
                    <a:cubicBezTo>
                      <a:pt x="42561" y="33568"/>
                      <a:pt x="40749" y="51386"/>
                      <a:pt x="40274" y="673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1" name="Forme libre 526">
                <a:extLst>
                  <a:ext uri="{FF2B5EF4-FFF2-40B4-BE49-F238E27FC236}">
                    <a16:creationId xmlns:a16="http://schemas.microsoft.com/office/drawing/2014/main" id="{254603D6-1064-8331-2E02-8D99197EA101}"/>
                  </a:ext>
                </a:extLst>
              </p:cNvPr>
              <p:cNvSpPr/>
              <p:nvPr/>
            </p:nvSpPr>
            <p:spPr>
              <a:xfrm>
                <a:off x="6770760" y="2518684"/>
                <a:ext cx="257713" cy="452583"/>
              </a:xfrm>
              <a:custGeom>
                <a:avLst/>
                <a:gdLst>
                  <a:gd name="csX0" fmla="*/ 28090 w 43654"/>
                  <a:gd name="csY0" fmla="*/ 1624 h 76663"/>
                  <a:gd name="csX1" fmla="*/ 28938 w 43654"/>
                  <a:gd name="csY1" fmla="*/ 12683 h 76663"/>
                  <a:gd name="csX2" fmla="*/ 30261 w 43654"/>
                  <a:gd name="csY2" fmla="*/ 20521 h 76663"/>
                  <a:gd name="csX3" fmla="*/ 26665 w 43654"/>
                  <a:gd name="csY3" fmla="*/ 23771 h 76663"/>
                  <a:gd name="csX4" fmla="*/ 34318 w 43654"/>
                  <a:gd name="csY4" fmla="*/ 51081 h 76663"/>
                  <a:gd name="csX5" fmla="*/ 39943 w 43654"/>
                  <a:gd name="csY5" fmla="*/ 55108 h 76663"/>
                  <a:gd name="csX6" fmla="*/ 43654 w 43654"/>
                  <a:gd name="csY6" fmla="*/ 66656 h 76663"/>
                  <a:gd name="csX7" fmla="*/ 13272 w 43654"/>
                  <a:gd name="csY7" fmla="*/ 68195 h 76663"/>
                  <a:gd name="csX8" fmla="*/ 512 w 43654"/>
                  <a:gd name="csY8" fmla="*/ 11590 h 76663"/>
                  <a:gd name="csX9" fmla="*/ 21069 w 43654"/>
                  <a:gd name="csY9" fmla="*/ 99 h 76663"/>
                  <a:gd name="csX10" fmla="*/ 28104 w 43654"/>
                  <a:gd name="csY10" fmla="*/ 1624 h 76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3654" h="76663">
                    <a:moveTo>
                      <a:pt x="28090" y="1624"/>
                    </a:moveTo>
                    <a:cubicBezTo>
                      <a:pt x="28435" y="2055"/>
                      <a:pt x="28780" y="11159"/>
                      <a:pt x="28938" y="12683"/>
                    </a:cubicBezTo>
                    <a:cubicBezTo>
                      <a:pt x="29067" y="13905"/>
                      <a:pt x="30333" y="20118"/>
                      <a:pt x="30261" y="20521"/>
                    </a:cubicBezTo>
                    <a:cubicBezTo>
                      <a:pt x="30219" y="20765"/>
                      <a:pt x="27356" y="22851"/>
                      <a:pt x="26665" y="23771"/>
                    </a:cubicBezTo>
                    <a:cubicBezTo>
                      <a:pt x="20350" y="32170"/>
                      <a:pt x="27399" y="45242"/>
                      <a:pt x="34318" y="51081"/>
                    </a:cubicBezTo>
                    <a:cubicBezTo>
                      <a:pt x="35354" y="51944"/>
                      <a:pt x="39569" y="54533"/>
                      <a:pt x="39943" y="55108"/>
                    </a:cubicBezTo>
                    <a:cubicBezTo>
                      <a:pt x="41396" y="57352"/>
                      <a:pt x="41841" y="64010"/>
                      <a:pt x="43654" y="66656"/>
                    </a:cubicBezTo>
                    <a:cubicBezTo>
                      <a:pt x="37383" y="78104"/>
                      <a:pt x="19746" y="81167"/>
                      <a:pt x="13272" y="68195"/>
                    </a:cubicBezTo>
                    <a:cubicBezTo>
                      <a:pt x="8079" y="57769"/>
                      <a:pt x="-2436" y="22189"/>
                      <a:pt x="512" y="11590"/>
                    </a:cubicBezTo>
                    <a:cubicBezTo>
                      <a:pt x="3045" y="2501"/>
                      <a:pt x="12495" y="-620"/>
                      <a:pt x="21069" y="99"/>
                    </a:cubicBezTo>
                    <a:cubicBezTo>
                      <a:pt x="21918" y="171"/>
                      <a:pt x="27802" y="1250"/>
                      <a:pt x="28104" y="16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2" name="Forme libre 527">
                <a:extLst>
                  <a:ext uri="{FF2B5EF4-FFF2-40B4-BE49-F238E27FC236}">
                    <a16:creationId xmlns:a16="http://schemas.microsoft.com/office/drawing/2014/main" id="{8DDA3623-A29B-2658-C450-D9DC07F0BA1A}"/>
                  </a:ext>
                </a:extLst>
              </p:cNvPr>
              <p:cNvSpPr/>
              <p:nvPr/>
            </p:nvSpPr>
            <p:spPr>
              <a:xfrm>
                <a:off x="6592585" y="2601711"/>
                <a:ext cx="235717" cy="403123"/>
              </a:xfrm>
              <a:custGeom>
                <a:avLst/>
                <a:gdLst>
                  <a:gd name="csX0" fmla="*/ 15934 w 39928"/>
                  <a:gd name="csY0" fmla="*/ 0 h 68285"/>
                  <a:gd name="csX1" fmla="*/ 24665 w 39928"/>
                  <a:gd name="csY1" fmla="*/ 2157 h 68285"/>
                  <a:gd name="csX2" fmla="*/ 25903 w 39928"/>
                  <a:gd name="csY2" fmla="*/ 14525 h 68285"/>
                  <a:gd name="csX3" fmla="*/ 39929 w 39928"/>
                  <a:gd name="csY3" fmla="*/ 59352 h 68285"/>
                  <a:gd name="csX4" fmla="*/ 15257 w 39928"/>
                  <a:gd name="csY4" fmla="*/ 64644 h 68285"/>
                  <a:gd name="csX5" fmla="*/ 2627 w 39928"/>
                  <a:gd name="csY5" fmla="*/ 30676 h 68285"/>
                  <a:gd name="csX6" fmla="*/ 124 w 39928"/>
                  <a:gd name="csY6" fmla="*/ 9535 h 68285"/>
                  <a:gd name="csX7" fmla="*/ 15934 w 39928"/>
                  <a:gd name="csY7" fmla="*/ 0 h 682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9928" h="68285">
                    <a:moveTo>
                      <a:pt x="15934" y="0"/>
                    </a:moveTo>
                    <a:cubicBezTo>
                      <a:pt x="17444" y="0"/>
                      <a:pt x="23946" y="892"/>
                      <a:pt x="24665" y="2157"/>
                    </a:cubicBezTo>
                    <a:cubicBezTo>
                      <a:pt x="24968" y="2704"/>
                      <a:pt x="25615" y="12699"/>
                      <a:pt x="25903" y="14525"/>
                    </a:cubicBezTo>
                    <a:cubicBezTo>
                      <a:pt x="28277" y="29841"/>
                      <a:pt x="33585" y="45287"/>
                      <a:pt x="39929" y="59352"/>
                    </a:cubicBezTo>
                    <a:cubicBezTo>
                      <a:pt x="34808" y="67794"/>
                      <a:pt x="23429" y="71663"/>
                      <a:pt x="15257" y="64644"/>
                    </a:cubicBezTo>
                    <a:cubicBezTo>
                      <a:pt x="8036" y="58446"/>
                      <a:pt x="4282" y="39923"/>
                      <a:pt x="2627" y="30676"/>
                    </a:cubicBezTo>
                    <a:cubicBezTo>
                      <a:pt x="2023" y="27296"/>
                      <a:pt x="-595" y="11865"/>
                      <a:pt x="124" y="9535"/>
                    </a:cubicBezTo>
                    <a:cubicBezTo>
                      <a:pt x="1620" y="4688"/>
                      <a:pt x="10999" y="-14"/>
                      <a:pt x="159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3" name="Forme libre 528">
                <a:extLst>
                  <a:ext uri="{FF2B5EF4-FFF2-40B4-BE49-F238E27FC236}">
                    <a16:creationId xmlns:a16="http://schemas.microsoft.com/office/drawing/2014/main" id="{8E6A04FF-F8B6-9C23-018B-C7BAC80824B6}"/>
                  </a:ext>
                </a:extLst>
              </p:cNvPr>
              <p:cNvSpPr/>
              <p:nvPr/>
            </p:nvSpPr>
            <p:spPr>
              <a:xfrm>
                <a:off x="6969514" y="2460322"/>
                <a:ext cx="212173" cy="172991"/>
              </a:xfrm>
              <a:custGeom>
                <a:avLst/>
                <a:gdLst>
                  <a:gd name="csX0" fmla="*/ 34730 w 35940"/>
                  <a:gd name="csY0" fmla="*/ 22929 h 29303"/>
                  <a:gd name="csX1" fmla="*/ 35909 w 35940"/>
                  <a:gd name="csY1" fmla="*/ 29098 h 29303"/>
                  <a:gd name="csX2" fmla="*/ 1902 w 35940"/>
                  <a:gd name="csY2" fmla="*/ 28552 h 29303"/>
                  <a:gd name="csX3" fmla="*/ 637 w 35940"/>
                  <a:gd name="csY3" fmla="*/ 20009 h 29303"/>
                  <a:gd name="csX4" fmla="*/ 3614 w 35940"/>
                  <a:gd name="csY4" fmla="*/ 5096 h 29303"/>
                  <a:gd name="csX5" fmla="*/ 16503 w 35940"/>
                  <a:gd name="csY5" fmla="*/ 5 h 29303"/>
                  <a:gd name="csX6" fmla="*/ 34730 w 35940"/>
                  <a:gd name="csY6" fmla="*/ 22929 h 293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940" h="29303">
                    <a:moveTo>
                      <a:pt x="34730" y="22929"/>
                    </a:moveTo>
                    <a:cubicBezTo>
                      <a:pt x="34859" y="23648"/>
                      <a:pt x="36154" y="28897"/>
                      <a:pt x="35909" y="29098"/>
                    </a:cubicBezTo>
                    <a:cubicBezTo>
                      <a:pt x="34586" y="30177"/>
                      <a:pt x="5945" y="26553"/>
                      <a:pt x="1902" y="28552"/>
                    </a:cubicBezTo>
                    <a:cubicBezTo>
                      <a:pt x="1370" y="25719"/>
                      <a:pt x="939" y="22871"/>
                      <a:pt x="637" y="20009"/>
                    </a:cubicBezTo>
                    <a:cubicBezTo>
                      <a:pt x="-40" y="13624"/>
                      <a:pt x="-1219" y="9885"/>
                      <a:pt x="3614" y="5096"/>
                    </a:cubicBezTo>
                    <a:cubicBezTo>
                      <a:pt x="6995" y="1745"/>
                      <a:pt x="11770" y="77"/>
                      <a:pt x="16503" y="5"/>
                    </a:cubicBezTo>
                    <a:cubicBezTo>
                      <a:pt x="34212" y="-240"/>
                      <a:pt x="32414" y="9166"/>
                      <a:pt x="34730" y="2292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4" name="Forme libre 529">
                <a:extLst>
                  <a:ext uri="{FF2B5EF4-FFF2-40B4-BE49-F238E27FC236}">
                    <a16:creationId xmlns:a16="http://schemas.microsoft.com/office/drawing/2014/main" id="{2359B730-678F-6ACE-F4F8-034D3067FDA0}"/>
                  </a:ext>
                </a:extLst>
              </p:cNvPr>
              <p:cNvSpPr/>
              <p:nvPr/>
            </p:nvSpPr>
            <p:spPr>
              <a:xfrm>
                <a:off x="7046443" y="2861148"/>
                <a:ext cx="169933" cy="78092"/>
              </a:xfrm>
              <a:custGeom>
                <a:avLst/>
                <a:gdLst>
                  <a:gd name="csX0" fmla="*/ 28617 w 28785"/>
                  <a:gd name="csY0" fmla="*/ 3757 h 13228"/>
                  <a:gd name="csX1" fmla="*/ 26374 w 28785"/>
                  <a:gd name="csY1" fmla="*/ 8143 h 13228"/>
                  <a:gd name="csX2" fmla="*/ 1271 w 28785"/>
                  <a:gd name="csY2" fmla="*/ 4677 h 13228"/>
                  <a:gd name="csX3" fmla="*/ 20 w 28785"/>
                  <a:gd name="csY3" fmla="*/ 18 h 13228"/>
                  <a:gd name="csX4" fmla="*/ 6479 w 28785"/>
                  <a:gd name="csY4" fmla="*/ 1858 h 13228"/>
                  <a:gd name="csX5" fmla="*/ 28617 w 28785"/>
                  <a:gd name="csY5" fmla="*/ 3771 h 132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785" h="13228">
                    <a:moveTo>
                      <a:pt x="28617" y="3757"/>
                    </a:moveTo>
                    <a:cubicBezTo>
                      <a:pt x="29467" y="4389"/>
                      <a:pt x="26848" y="7582"/>
                      <a:pt x="26374" y="8143"/>
                    </a:cubicBezTo>
                    <a:cubicBezTo>
                      <a:pt x="19382" y="16096"/>
                      <a:pt x="5486" y="14557"/>
                      <a:pt x="1271" y="4677"/>
                    </a:cubicBezTo>
                    <a:cubicBezTo>
                      <a:pt x="1041" y="4145"/>
                      <a:pt x="-167" y="190"/>
                      <a:pt x="20" y="18"/>
                    </a:cubicBezTo>
                    <a:cubicBezTo>
                      <a:pt x="279" y="-198"/>
                      <a:pt x="5500" y="1643"/>
                      <a:pt x="6479" y="1858"/>
                    </a:cubicBezTo>
                    <a:cubicBezTo>
                      <a:pt x="13743" y="3412"/>
                      <a:pt x="21209" y="3915"/>
                      <a:pt x="28617" y="377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A13DD1F-E2B2-1B94-41A5-A3F72C311914}"/>
              </a:ext>
            </a:extLst>
          </p:cNvPr>
          <p:cNvGrpSpPr/>
          <p:nvPr/>
        </p:nvGrpSpPr>
        <p:grpSpPr>
          <a:xfrm>
            <a:off x="4215619" y="1038431"/>
            <a:ext cx="1312109" cy="2109458"/>
            <a:chOff x="4215619" y="1038431"/>
            <a:chExt cx="1312109" cy="2109458"/>
          </a:xfrm>
        </p:grpSpPr>
        <p:sp>
          <p:nvSpPr>
            <p:cNvPr id="65" name="Forme libre 511">
              <a:extLst>
                <a:ext uri="{FF2B5EF4-FFF2-40B4-BE49-F238E27FC236}">
                  <a16:creationId xmlns:a16="http://schemas.microsoft.com/office/drawing/2014/main" id="{D982A208-24E7-92BF-6349-29CB0E48FC6F}"/>
                </a:ext>
              </a:extLst>
            </p:cNvPr>
            <p:cNvSpPr/>
            <p:nvPr/>
          </p:nvSpPr>
          <p:spPr>
            <a:xfrm>
              <a:off x="4215619" y="1038431"/>
              <a:ext cx="1307203" cy="2103850"/>
            </a:xfrm>
            <a:custGeom>
              <a:avLst/>
              <a:gdLst>
                <a:gd name="csX0" fmla="*/ 181081 w 221427"/>
                <a:gd name="csY0" fmla="*/ 299161 h 356371"/>
                <a:gd name="csX1" fmla="*/ 210139 w 221427"/>
                <a:gd name="csY1" fmla="*/ 242814 h 356371"/>
                <a:gd name="csX2" fmla="*/ 198573 w 221427"/>
                <a:gd name="csY2" fmla="*/ 187144 h 356371"/>
                <a:gd name="csX3" fmla="*/ 215462 w 221427"/>
                <a:gd name="csY3" fmla="*/ 74840 h 356371"/>
                <a:gd name="csX4" fmla="*/ 221345 w 221427"/>
                <a:gd name="csY4" fmla="*/ 37060 h 356371"/>
                <a:gd name="csX5" fmla="*/ 168652 w 221427"/>
                <a:gd name="csY5" fmla="*/ 4730 h 356371"/>
                <a:gd name="csX6" fmla="*/ 149059 w 221427"/>
                <a:gd name="csY6" fmla="*/ 40396 h 356371"/>
                <a:gd name="csX7" fmla="*/ 133206 w 221427"/>
                <a:gd name="csY7" fmla="*/ 116704 h 356371"/>
                <a:gd name="csX8" fmla="*/ 97919 w 221427"/>
                <a:gd name="csY8" fmla="*/ 116402 h 356371"/>
                <a:gd name="csX9" fmla="*/ 90698 w 221427"/>
                <a:gd name="csY9" fmla="*/ 120659 h 356371"/>
                <a:gd name="csX10" fmla="*/ 79650 w 221427"/>
                <a:gd name="csY10" fmla="*/ 118832 h 356371"/>
                <a:gd name="csX11" fmla="*/ 52202 w 221427"/>
                <a:gd name="csY11" fmla="*/ 127030 h 356371"/>
                <a:gd name="csX12" fmla="*/ 49987 w 221427"/>
                <a:gd name="csY12" fmla="*/ 129057 h 356371"/>
                <a:gd name="csX13" fmla="*/ 48649 w 221427"/>
                <a:gd name="csY13" fmla="*/ 129791 h 356371"/>
                <a:gd name="csX14" fmla="*/ 47240 w 221427"/>
                <a:gd name="csY14" fmla="*/ 129647 h 356371"/>
                <a:gd name="csX15" fmla="*/ 45873 w 221427"/>
                <a:gd name="csY15" fmla="*/ 129374 h 356371"/>
                <a:gd name="csX16" fmla="*/ 45844 w 221427"/>
                <a:gd name="csY16" fmla="*/ 129374 h 356371"/>
                <a:gd name="csX17" fmla="*/ 45772 w 221427"/>
                <a:gd name="csY17" fmla="*/ 129374 h 356371"/>
                <a:gd name="csX18" fmla="*/ 41155 w 221427"/>
                <a:gd name="csY18" fmla="*/ 128813 h 356371"/>
                <a:gd name="csX19" fmla="*/ 34235 w 221427"/>
                <a:gd name="csY19" fmla="*/ 129345 h 356371"/>
                <a:gd name="csX20" fmla="*/ 27272 w 221427"/>
                <a:gd name="csY20" fmla="*/ 131243 h 356371"/>
                <a:gd name="csX21" fmla="*/ 20727 w 221427"/>
                <a:gd name="csY21" fmla="*/ 134264 h 356371"/>
                <a:gd name="csX22" fmla="*/ 15074 w 221427"/>
                <a:gd name="csY22" fmla="*/ 138161 h 356371"/>
                <a:gd name="csX23" fmla="*/ 10787 w 221427"/>
                <a:gd name="csY23" fmla="*/ 142691 h 356371"/>
                <a:gd name="csX24" fmla="*/ 2041 w 221427"/>
                <a:gd name="csY24" fmla="*/ 176976 h 356371"/>
                <a:gd name="csX25" fmla="*/ 15448 w 221427"/>
                <a:gd name="csY25" fmla="*/ 282953 h 356371"/>
                <a:gd name="csX26" fmla="*/ 20008 w 221427"/>
                <a:gd name="csY26" fmla="*/ 291740 h 356371"/>
                <a:gd name="csX27" fmla="*/ 16225 w 221427"/>
                <a:gd name="csY27" fmla="*/ 313758 h 356371"/>
                <a:gd name="csX28" fmla="*/ 35501 w 221427"/>
                <a:gd name="csY28" fmla="*/ 337343 h 356371"/>
                <a:gd name="csX29" fmla="*/ 135767 w 221427"/>
                <a:gd name="csY29" fmla="*/ 356183 h 356371"/>
                <a:gd name="csX30" fmla="*/ 142139 w 221427"/>
                <a:gd name="csY30" fmla="*/ 356226 h 356371"/>
                <a:gd name="csX31" fmla="*/ 163070 w 221427"/>
                <a:gd name="csY31" fmla="*/ 339874 h 356371"/>
                <a:gd name="csX32" fmla="*/ 167688 w 221427"/>
                <a:gd name="csY32" fmla="*/ 315829 h 356371"/>
                <a:gd name="csX33" fmla="*/ 181066 w 221427"/>
                <a:gd name="csY33" fmla="*/ 299146 h 356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21427" h="356371">
                  <a:moveTo>
                    <a:pt x="181081" y="299161"/>
                  </a:moveTo>
                  <a:cubicBezTo>
                    <a:pt x="190273" y="286304"/>
                    <a:pt x="207535" y="257613"/>
                    <a:pt x="210139" y="242814"/>
                  </a:cubicBezTo>
                  <a:cubicBezTo>
                    <a:pt x="213419" y="224219"/>
                    <a:pt x="206802" y="204114"/>
                    <a:pt x="198573" y="187144"/>
                  </a:cubicBezTo>
                  <a:cubicBezTo>
                    <a:pt x="204270" y="149724"/>
                    <a:pt x="209909" y="112289"/>
                    <a:pt x="215462" y="74840"/>
                  </a:cubicBezTo>
                  <a:cubicBezTo>
                    <a:pt x="217245" y="62831"/>
                    <a:pt x="220511" y="49097"/>
                    <a:pt x="221345" y="37060"/>
                  </a:cubicBezTo>
                  <a:cubicBezTo>
                    <a:pt x="223187" y="10612"/>
                    <a:pt x="193869" y="-9550"/>
                    <a:pt x="168652" y="4730"/>
                  </a:cubicBezTo>
                  <a:cubicBezTo>
                    <a:pt x="153734" y="13172"/>
                    <a:pt x="152324" y="25583"/>
                    <a:pt x="149059" y="40396"/>
                  </a:cubicBezTo>
                  <a:cubicBezTo>
                    <a:pt x="143463" y="65765"/>
                    <a:pt x="139033" y="91393"/>
                    <a:pt x="133206" y="116704"/>
                  </a:cubicBezTo>
                  <a:cubicBezTo>
                    <a:pt x="121554" y="112878"/>
                    <a:pt x="109154" y="111455"/>
                    <a:pt x="97919" y="116402"/>
                  </a:cubicBezTo>
                  <a:cubicBezTo>
                    <a:pt x="96452" y="117049"/>
                    <a:pt x="91129" y="120630"/>
                    <a:pt x="90698" y="120659"/>
                  </a:cubicBezTo>
                  <a:cubicBezTo>
                    <a:pt x="88454" y="120774"/>
                    <a:pt x="82685" y="119062"/>
                    <a:pt x="79650" y="118832"/>
                  </a:cubicBezTo>
                  <a:cubicBezTo>
                    <a:pt x="69191" y="118041"/>
                    <a:pt x="60014" y="121018"/>
                    <a:pt x="52202" y="127030"/>
                  </a:cubicBezTo>
                  <a:cubicBezTo>
                    <a:pt x="51397" y="127648"/>
                    <a:pt x="50764" y="128425"/>
                    <a:pt x="49987" y="129057"/>
                  </a:cubicBezTo>
                  <a:cubicBezTo>
                    <a:pt x="49556" y="129403"/>
                    <a:pt x="49225" y="129805"/>
                    <a:pt x="48649" y="129791"/>
                  </a:cubicBezTo>
                  <a:cubicBezTo>
                    <a:pt x="48232" y="129791"/>
                    <a:pt x="47657" y="129748"/>
                    <a:pt x="47240" y="129647"/>
                  </a:cubicBezTo>
                  <a:cubicBezTo>
                    <a:pt x="46966" y="129575"/>
                    <a:pt x="46175" y="129446"/>
                    <a:pt x="45873" y="129374"/>
                  </a:cubicBezTo>
                  <a:cubicBezTo>
                    <a:pt x="45844" y="129331"/>
                    <a:pt x="45801" y="129273"/>
                    <a:pt x="45844" y="129374"/>
                  </a:cubicBezTo>
                  <a:cubicBezTo>
                    <a:pt x="45801" y="129374"/>
                    <a:pt x="45786" y="129374"/>
                    <a:pt x="45772" y="129374"/>
                  </a:cubicBezTo>
                  <a:cubicBezTo>
                    <a:pt x="44247" y="129129"/>
                    <a:pt x="42708" y="128870"/>
                    <a:pt x="41155" y="128813"/>
                  </a:cubicBezTo>
                  <a:cubicBezTo>
                    <a:pt x="38824" y="128727"/>
                    <a:pt x="36508" y="128942"/>
                    <a:pt x="34235" y="129345"/>
                  </a:cubicBezTo>
                  <a:cubicBezTo>
                    <a:pt x="31847" y="129776"/>
                    <a:pt x="29516" y="130424"/>
                    <a:pt x="27272" y="131243"/>
                  </a:cubicBezTo>
                  <a:cubicBezTo>
                    <a:pt x="25000" y="132078"/>
                    <a:pt x="22813" y="133084"/>
                    <a:pt x="20727" y="134264"/>
                  </a:cubicBezTo>
                  <a:cubicBezTo>
                    <a:pt x="18713" y="135400"/>
                    <a:pt x="16815" y="136694"/>
                    <a:pt x="15074" y="138161"/>
                  </a:cubicBezTo>
                  <a:cubicBezTo>
                    <a:pt x="13463" y="139513"/>
                    <a:pt x="11996" y="141008"/>
                    <a:pt x="10787" y="142691"/>
                  </a:cubicBezTo>
                  <a:cubicBezTo>
                    <a:pt x="5507" y="149968"/>
                    <a:pt x="3263" y="167801"/>
                    <a:pt x="2041" y="176976"/>
                  </a:cubicBezTo>
                  <a:cubicBezTo>
                    <a:pt x="-2707" y="212225"/>
                    <a:pt x="459" y="249717"/>
                    <a:pt x="15448" y="282953"/>
                  </a:cubicBezTo>
                  <a:cubicBezTo>
                    <a:pt x="16096" y="284391"/>
                    <a:pt x="19965" y="291078"/>
                    <a:pt x="20008" y="291740"/>
                  </a:cubicBezTo>
                  <a:cubicBezTo>
                    <a:pt x="20454" y="297104"/>
                    <a:pt x="16340" y="307329"/>
                    <a:pt x="16225" y="313758"/>
                  </a:cubicBezTo>
                  <a:cubicBezTo>
                    <a:pt x="16052" y="324141"/>
                    <a:pt x="24712" y="334582"/>
                    <a:pt x="35501" y="337343"/>
                  </a:cubicBezTo>
                  <a:cubicBezTo>
                    <a:pt x="68458" y="341773"/>
                    <a:pt x="103012" y="352329"/>
                    <a:pt x="135767" y="356183"/>
                  </a:cubicBezTo>
                  <a:cubicBezTo>
                    <a:pt x="137839" y="356427"/>
                    <a:pt x="140083" y="356427"/>
                    <a:pt x="142139" y="356226"/>
                  </a:cubicBezTo>
                  <a:cubicBezTo>
                    <a:pt x="151432" y="355262"/>
                    <a:pt x="160423" y="348216"/>
                    <a:pt x="163070" y="339874"/>
                  </a:cubicBezTo>
                  <a:cubicBezTo>
                    <a:pt x="165228" y="333057"/>
                    <a:pt x="165084" y="321883"/>
                    <a:pt x="167688" y="315829"/>
                  </a:cubicBezTo>
                  <a:cubicBezTo>
                    <a:pt x="169011" y="312765"/>
                    <a:pt x="178318" y="302986"/>
                    <a:pt x="181066" y="2991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515">
              <a:extLst>
                <a:ext uri="{FF2B5EF4-FFF2-40B4-BE49-F238E27FC236}">
                  <a16:creationId xmlns:a16="http://schemas.microsoft.com/office/drawing/2014/main" id="{98237DEF-9930-FC6B-8C7A-3096794D595A}"/>
                </a:ext>
              </a:extLst>
            </p:cNvPr>
            <p:cNvSpPr/>
            <p:nvPr/>
          </p:nvSpPr>
          <p:spPr>
            <a:xfrm>
              <a:off x="4394130" y="1170558"/>
              <a:ext cx="1071339" cy="1916873"/>
            </a:xfrm>
            <a:custGeom>
              <a:avLst/>
              <a:gdLst>
                <a:gd name="csX0" fmla="*/ 134429 w 181474"/>
                <a:gd name="csY0" fmla="*/ 285812 h 324699"/>
                <a:gd name="csX1" fmla="*/ 130430 w 181474"/>
                <a:gd name="csY1" fmla="*/ 290745 h 324699"/>
                <a:gd name="csX2" fmla="*/ 111916 w 181474"/>
                <a:gd name="csY2" fmla="*/ 324699 h 324699"/>
                <a:gd name="csX3" fmla="*/ 24108 w 181474"/>
                <a:gd name="csY3" fmla="*/ 308204 h 324699"/>
                <a:gd name="csX4" fmla="*/ 17735 w 181474"/>
                <a:gd name="csY4" fmla="*/ 272121 h 324699"/>
                <a:gd name="csX5" fmla="*/ 3091 w 181474"/>
                <a:gd name="csY5" fmla="*/ 158004 h 324699"/>
                <a:gd name="csX6" fmla="*/ 7564 w 181474"/>
                <a:gd name="csY6" fmla="*/ 137770 h 324699"/>
                <a:gd name="csX7" fmla="*/ 33300 w 181474"/>
                <a:gd name="csY7" fmla="*/ 126869 h 324699"/>
                <a:gd name="csX8" fmla="*/ 39888 w 181474"/>
                <a:gd name="csY8" fmla="*/ 129357 h 324699"/>
                <a:gd name="csX9" fmla="*/ 41744 w 181474"/>
                <a:gd name="csY9" fmla="*/ 125704 h 324699"/>
                <a:gd name="csX10" fmla="*/ 70860 w 181474"/>
                <a:gd name="csY10" fmla="*/ 117679 h 324699"/>
                <a:gd name="csX11" fmla="*/ 75766 w 181474"/>
                <a:gd name="csY11" fmla="*/ 119448 h 324699"/>
                <a:gd name="csX12" fmla="*/ 80397 w 181474"/>
                <a:gd name="csY12" fmla="*/ 114731 h 324699"/>
                <a:gd name="csX13" fmla="*/ 115124 w 181474"/>
                <a:gd name="csY13" fmla="*/ 119549 h 324699"/>
                <a:gd name="csX14" fmla="*/ 117397 w 181474"/>
                <a:gd name="csY14" fmla="*/ 125359 h 324699"/>
                <a:gd name="csX15" fmla="*/ 140025 w 181474"/>
                <a:gd name="csY15" fmla="*/ 16290 h 324699"/>
                <a:gd name="csX16" fmla="*/ 176348 w 181474"/>
                <a:gd name="csY16" fmla="*/ 7388 h 324699"/>
                <a:gd name="csX17" fmla="*/ 180404 w 181474"/>
                <a:gd name="csY17" fmla="*/ 32484 h 324699"/>
                <a:gd name="csX18" fmla="*/ 158869 w 181474"/>
                <a:gd name="csY18" fmla="*/ 171839 h 324699"/>
                <a:gd name="csX19" fmla="*/ 169544 w 181474"/>
                <a:gd name="csY19" fmla="*/ 217098 h 324699"/>
                <a:gd name="csX20" fmla="*/ 134414 w 181474"/>
                <a:gd name="csY20" fmla="*/ 285812 h 324699"/>
                <a:gd name="csX21" fmla="*/ 168004 w 181474"/>
                <a:gd name="csY21" fmla="*/ 74290 h 324699"/>
                <a:gd name="csX22" fmla="*/ 175858 w 181474"/>
                <a:gd name="csY22" fmla="*/ 25322 h 324699"/>
                <a:gd name="csX23" fmla="*/ 144786 w 181474"/>
                <a:gd name="csY23" fmla="*/ 20101 h 324699"/>
                <a:gd name="csX24" fmla="*/ 118504 w 181474"/>
                <a:gd name="csY24" fmla="*/ 147621 h 324699"/>
                <a:gd name="csX25" fmla="*/ 119080 w 181474"/>
                <a:gd name="csY25" fmla="*/ 148470 h 324699"/>
                <a:gd name="csX26" fmla="*/ 140571 w 181474"/>
                <a:gd name="csY26" fmla="*/ 152065 h 324699"/>
                <a:gd name="csX27" fmla="*/ 154309 w 181474"/>
                <a:gd name="csY27" fmla="*/ 163095 h 324699"/>
                <a:gd name="csX28" fmla="*/ 168306 w 181474"/>
                <a:gd name="csY28" fmla="*/ 74707 h 324699"/>
                <a:gd name="csX29" fmla="*/ 168019 w 181474"/>
                <a:gd name="csY29" fmla="*/ 74290 h 324699"/>
                <a:gd name="csX30" fmla="*/ 112247 w 181474"/>
                <a:gd name="csY30" fmla="*/ 140991 h 324699"/>
                <a:gd name="csX31" fmla="*/ 96912 w 181474"/>
                <a:gd name="csY31" fmla="*/ 116039 h 324699"/>
                <a:gd name="csX32" fmla="*/ 83505 w 181474"/>
                <a:gd name="csY32" fmla="*/ 119534 h 324699"/>
                <a:gd name="csX33" fmla="*/ 78757 w 181474"/>
                <a:gd name="csY33" fmla="*/ 133973 h 324699"/>
                <a:gd name="csX34" fmla="*/ 78988 w 181474"/>
                <a:gd name="csY34" fmla="*/ 142616 h 324699"/>
                <a:gd name="csX35" fmla="*/ 112693 w 181474"/>
                <a:gd name="csY35" fmla="*/ 147261 h 324699"/>
                <a:gd name="csX36" fmla="*/ 112261 w 181474"/>
                <a:gd name="csY36" fmla="*/ 140991 h 324699"/>
                <a:gd name="csX37" fmla="*/ 73622 w 181474"/>
                <a:gd name="csY37" fmla="*/ 124783 h 324699"/>
                <a:gd name="csX38" fmla="*/ 66832 w 181474"/>
                <a:gd name="csY38" fmla="*/ 122410 h 324699"/>
                <a:gd name="csX39" fmla="*/ 45038 w 181474"/>
                <a:gd name="csY39" fmla="*/ 131341 h 324699"/>
                <a:gd name="csX40" fmla="*/ 50864 w 181474"/>
                <a:gd name="csY40" fmla="*/ 189083 h 324699"/>
                <a:gd name="csX41" fmla="*/ 81203 w 181474"/>
                <a:gd name="csY41" fmla="*/ 191225 h 324699"/>
                <a:gd name="csX42" fmla="*/ 78916 w 181474"/>
                <a:gd name="csY42" fmla="*/ 179318 h 324699"/>
                <a:gd name="csX43" fmla="*/ 73823 w 181474"/>
                <a:gd name="csY43" fmla="*/ 174629 h 324699"/>
                <a:gd name="csX44" fmla="*/ 69522 w 181474"/>
                <a:gd name="csY44" fmla="*/ 146600 h 324699"/>
                <a:gd name="csX45" fmla="*/ 73493 w 181474"/>
                <a:gd name="csY45" fmla="*/ 143810 h 324699"/>
                <a:gd name="csX46" fmla="*/ 73133 w 181474"/>
                <a:gd name="csY46" fmla="*/ 135871 h 324699"/>
                <a:gd name="csX47" fmla="*/ 73636 w 181474"/>
                <a:gd name="csY47" fmla="*/ 124798 h 324699"/>
                <a:gd name="csX48" fmla="*/ 30077 w 181474"/>
                <a:gd name="csY48" fmla="*/ 132032 h 324699"/>
                <a:gd name="csX49" fmla="*/ 13232 w 181474"/>
                <a:gd name="csY49" fmla="*/ 139596 h 324699"/>
                <a:gd name="csX50" fmla="*/ 13161 w 181474"/>
                <a:gd name="csY50" fmla="*/ 160881 h 324699"/>
                <a:gd name="csX51" fmla="*/ 21590 w 181474"/>
                <a:gd name="csY51" fmla="*/ 196129 h 324699"/>
                <a:gd name="csX52" fmla="*/ 46707 w 181474"/>
                <a:gd name="csY52" fmla="*/ 193857 h 324699"/>
                <a:gd name="csX53" fmla="*/ 38205 w 181474"/>
                <a:gd name="csY53" fmla="*/ 147664 h 324699"/>
                <a:gd name="csX54" fmla="*/ 38478 w 181474"/>
                <a:gd name="csY54" fmla="*/ 135224 h 324699"/>
                <a:gd name="csX55" fmla="*/ 30077 w 181474"/>
                <a:gd name="csY55" fmla="*/ 132017 h 324699"/>
                <a:gd name="csX56" fmla="*/ 147045 w 181474"/>
                <a:gd name="csY56" fmla="*/ 162448 h 324699"/>
                <a:gd name="csX57" fmla="*/ 113685 w 181474"/>
                <a:gd name="csY57" fmla="*/ 153589 h 324699"/>
                <a:gd name="csX58" fmla="*/ 76370 w 181474"/>
                <a:gd name="csY58" fmla="*/ 148843 h 324699"/>
                <a:gd name="csX59" fmla="*/ 77103 w 181474"/>
                <a:gd name="csY59" fmla="*/ 169883 h 324699"/>
                <a:gd name="csX60" fmla="*/ 83548 w 181474"/>
                <a:gd name="csY60" fmla="*/ 175420 h 324699"/>
                <a:gd name="csX61" fmla="*/ 83576 w 181474"/>
                <a:gd name="csY61" fmla="*/ 176384 h 324699"/>
                <a:gd name="csX62" fmla="*/ 84540 w 181474"/>
                <a:gd name="csY62" fmla="*/ 176139 h 324699"/>
                <a:gd name="csX63" fmla="*/ 90625 w 181474"/>
                <a:gd name="csY63" fmla="*/ 179289 h 324699"/>
                <a:gd name="csX64" fmla="*/ 110045 w 181474"/>
                <a:gd name="csY64" fmla="*/ 184308 h 324699"/>
                <a:gd name="csX65" fmla="*/ 118676 w 181474"/>
                <a:gd name="csY65" fmla="*/ 184955 h 324699"/>
                <a:gd name="csX66" fmla="*/ 118964 w 181474"/>
                <a:gd name="csY66" fmla="*/ 192937 h 324699"/>
                <a:gd name="csX67" fmla="*/ 121122 w 181474"/>
                <a:gd name="csY67" fmla="*/ 203176 h 324699"/>
                <a:gd name="csX68" fmla="*/ 123553 w 181474"/>
                <a:gd name="csY68" fmla="*/ 213401 h 324699"/>
                <a:gd name="csX69" fmla="*/ 116318 w 181474"/>
                <a:gd name="csY69" fmla="*/ 206283 h 324699"/>
                <a:gd name="csX70" fmla="*/ 113814 w 181474"/>
                <a:gd name="csY70" fmla="*/ 198502 h 324699"/>
                <a:gd name="csX71" fmla="*/ 112002 w 181474"/>
                <a:gd name="csY71" fmla="*/ 200142 h 324699"/>
                <a:gd name="csX72" fmla="*/ 87619 w 181474"/>
                <a:gd name="csY72" fmla="*/ 199466 h 324699"/>
                <a:gd name="csX73" fmla="*/ 84382 w 181474"/>
                <a:gd name="csY73" fmla="*/ 196360 h 324699"/>
                <a:gd name="csX74" fmla="*/ 80599 w 181474"/>
                <a:gd name="csY74" fmla="*/ 199653 h 324699"/>
                <a:gd name="csX75" fmla="*/ 54777 w 181474"/>
                <a:gd name="csY75" fmla="*/ 202026 h 324699"/>
                <a:gd name="csX76" fmla="*/ 50015 w 181474"/>
                <a:gd name="csY76" fmla="*/ 198732 h 324699"/>
                <a:gd name="csX77" fmla="*/ 44865 w 181474"/>
                <a:gd name="csY77" fmla="*/ 202946 h 324699"/>
                <a:gd name="csX78" fmla="*/ 10586 w 181474"/>
                <a:gd name="csY78" fmla="*/ 184308 h 324699"/>
                <a:gd name="csX79" fmla="*/ 7852 w 181474"/>
                <a:gd name="csY79" fmla="*/ 167626 h 324699"/>
                <a:gd name="csX80" fmla="*/ 17044 w 181474"/>
                <a:gd name="csY80" fmla="*/ 257826 h 324699"/>
                <a:gd name="csX81" fmla="*/ 23575 w 181474"/>
                <a:gd name="csY81" fmla="*/ 271330 h 324699"/>
                <a:gd name="csX82" fmla="*/ 25777 w 181474"/>
                <a:gd name="csY82" fmla="*/ 302811 h 324699"/>
                <a:gd name="csX83" fmla="*/ 111556 w 181474"/>
                <a:gd name="csY83" fmla="*/ 318918 h 324699"/>
                <a:gd name="csX84" fmla="*/ 125755 w 181474"/>
                <a:gd name="csY84" fmla="*/ 287739 h 324699"/>
                <a:gd name="csX85" fmla="*/ 136788 w 181474"/>
                <a:gd name="csY85" fmla="*/ 273501 h 324699"/>
                <a:gd name="csX86" fmla="*/ 163588 w 181474"/>
                <a:gd name="csY86" fmla="*/ 221024 h 324699"/>
                <a:gd name="csX87" fmla="*/ 147073 w 181474"/>
                <a:gd name="csY87" fmla="*/ 162448 h 324699"/>
                <a:gd name="csX88" fmla="*/ 113224 w 181474"/>
                <a:gd name="csY88" fmla="*/ 190204 h 324699"/>
                <a:gd name="csX89" fmla="*/ 91474 w 181474"/>
                <a:gd name="csY89" fmla="*/ 185631 h 324699"/>
                <a:gd name="csX90" fmla="*/ 85288 w 181474"/>
                <a:gd name="csY90" fmla="*/ 183028 h 324699"/>
                <a:gd name="csX91" fmla="*/ 85965 w 181474"/>
                <a:gd name="csY91" fmla="*/ 187803 h 324699"/>
                <a:gd name="csX92" fmla="*/ 110462 w 181474"/>
                <a:gd name="csY92" fmla="*/ 194274 h 324699"/>
                <a:gd name="csX93" fmla="*/ 113224 w 181474"/>
                <a:gd name="csY93" fmla="*/ 190204 h 3246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1474" h="324699">
                  <a:moveTo>
                    <a:pt x="134429" y="285812"/>
                  </a:moveTo>
                  <a:cubicBezTo>
                    <a:pt x="133594" y="286934"/>
                    <a:pt x="130846" y="289580"/>
                    <a:pt x="130430" y="290745"/>
                  </a:cubicBezTo>
                  <a:cubicBezTo>
                    <a:pt x="126200" y="302681"/>
                    <a:pt x="130343" y="324642"/>
                    <a:pt x="111916" y="324699"/>
                  </a:cubicBezTo>
                  <a:lnTo>
                    <a:pt x="24108" y="308204"/>
                  </a:lnTo>
                  <a:cubicBezTo>
                    <a:pt x="6586" y="303156"/>
                    <a:pt x="16512" y="284546"/>
                    <a:pt x="17735" y="272121"/>
                  </a:cubicBezTo>
                  <a:cubicBezTo>
                    <a:pt x="-1340" y="238885"/>
                    <a:pt x="-2865" y="195482"/>
                    <a:pt x="3091" y="158004"/>
                  </a:cubicBezTo>
                  <a:cubicBezTo>
                    <a:pt x="3982" y="152424"/>
                    <a:pt x="5349" y="142688"/>
                    <a:pt x="7564" y="137770"/>
                  </a:cubicBezTo>
                  <a:cubicBezTo>
                    <a:pt x="11261" y="129544"/>
                    <a:pt x="24798" y="124970"/>
                    <a:pt x="33300" y="126869"/>
                  </a:cubicBezTo>
                  <a:cubicBezTo>
                    <a:pt x="34537" y="127142"/>
                    <a:pt x="39557" y="129500"/>
                    <a:pt x="39888" y="129357"/>
                  </a:cubicBezTo>
                  <a:cubicBezTo>
                    <a:pt x="40075" y="129285"/>
                    <a:pt x="41312" y="126351"/>
                    <a:pt x="41744" y="125704"/>
                  </a:cubicBezTo>
                  <a:cubicBezTo>
                    <a:pt x="48649" y="115565"/>
                    <a:pt x="59927" y="114875"/>
                    <a:pt x="70860" y="117679"/>
                  </a:cubicBezTo>
                  <a:cubicBezTo>
                    <a:pt x="71852" y="117938"/>
                    <a:pt x="75132" y="119549"/>
                    <a:pt x="75766" y="119448"/>
                  </a:cubicBezTo>
                  <a:cubicBezTo>
                    <a:pt x="76096" y="119405"/>
                    <a:pt x="79347" y="115507"/>
                    <a:pt x="80397" y="114731"/>
                  </a:cubicBezTo>
                  <a:cubicBezTo>
                    <a:pt x="89661" y="107813"/>
                    <a:pt x="109053" y="109093"/>
                    <a:pt x="115124" y="119549"/>
                  </a:cubicBezTo>
                  <a:lnTo>
                    <a:pt x="117397" y="125359"/>
                  </a:lnTo>
                  <a:lnTo>
                    <a:pt x="140025" y="16290"/>
                  </a:lnTo>
                  <a:cubicBezTo>
                    <a:pt x="145131" y="600"/>
                    <a:pt x="164796" y="-6418"/>
                    <a:pt x="176348" y="7388"/>
                  </a:cubicBezTo>
                  <a:cubicBezTo>
                    <a:pt x="183080" y="15427"/>
                    <a:pt x="181699" y="22906"/>
                    <a:pt x="180404" y="32484"/>
                  </a:cubicBezTo>
                  <a:cubicBezTo>
                    <a:pt x="174118" y="79036"/>
                    <a:pt x="165012" y="125258"/>
                    <a:pt x="158869" y="171839"/>
                  </a:cubicBezTo>
                  <a:cubicBezTo>
                    <a:pt x="164767" y="185660"/>
                    <a:pt x="170881" y="201738"/>
                    <a:pt x="169544" y="217098"/>
                  </a:cubicBezTo>
                  <a:cubicBezTo>
                    <a:pt x="167788" y="237045"/>
                    <a:pt x="146527" y="269575"/>
                    <a:pt x="134414" y="285812"/>
                  </a:cubicBezTo>
                  <a:close/>
                  <a:moveTo>
                    <a:pt x="168004" y="74290"/>
                  </a:moveTo>
                  <a:cubicBezTo>
                    <a:pt x="170406" y="58471"/>
                    <a:pt x="174362" y="40997"/>
                    <a:pt x="175858" y="25322"/>
                  </a:cubicBezTo>
                  <a:cubicBezTo>
                    <a:pt x="178060" y="2326"/>
                    <a:pt x="150555" y="-1888"/>
                    <a:pt x="144786" y="20101"/>
                  </a:cubicBezTo>
                  <a:lnTo>
                    <a:pt x="118504" y="147621"/>
                  </a:lnTo>
                  <a:cubicBezTo>
                    <a:pt x="118374" y="148283"/>
                    <a:pt x="118590" y="148268"/>
                    <a:pt x="119080" y="148470"/>
                  </a:cubicBezTo>
                  <a:cubicBezTo>
                    <a:pt x="123755" y="150382"/>
                    <a:pt x="134802" y="150483"/>
                    <a:pt x="140571" y="152065"/>
                  </a:cubicBezTo>
                  <a:cubicBezTo>
                    <a:pt x="146685" y="153733"/>
                    <a:pt x="151116" y="157774"/>
                    <a:pt x="154309" y="163095"/>
                  </a:cubicBezTo>
                  <a:lnTo>
                    <a:pt x="168306" y="74707"/>
                  </a:lnTo>
                  <a:cubicBezTo>
                    <a:pt x="168421" y="74477"/>
                    <a:pt x="168019" y="74305"/>
                    <a:pt x="168019" y="74290"/>
                  </a:cubicBezTo>
                  <a:close/>
                  <a:moveTo>
                    <a:pt x="112247" y="140991"/>
                  </a:moveTo>
                  <a:cubicBezTo>
                    <a:pt x="111599" y="127056"/>
                    <a:pt x="114520" y="117938"/>
                    <a:pt x="96912" y="116039"/>
                  </a:cubicBezTo>
                  <a:cubicBezTo>
                    <a:pt x="92194" y="115536"/>
                    <a:pt x="87259" y="116615"/>
                    <a:pt x="83505" y="119534"/>
                  </a:cubicBezTo>
                  <a:cubicBezTo>
                    <a:pt x="78139" y="123705"/>
                    <a:pt x="78858" y="127559"/>
                    <a:pt x="78757" y="133973"/>
                  </a:cubicBezTo>
                  <a:cubicBezTo>
                    <a:pt x="78714" y="136864"/>
                    <a:pt x="78801" y="139740"/>
                    <a:pt x="78988" y="142616"/>
                  </a:cubicBezTo>
                  <a:cubicBezTo>
                    <a:pt x="83246" y="141121"/>
                    <a:pt x="111254" y="148182"/>
                    <a:pt x="112693" y="147261"/>
                  </a:cubicBezTo>
                  <a:cubicBezTo>
                    <a:pt x="112951" y="147089"/>
                    <a:pt x="112304" y="141725"/>
                    <a:pt x="112261" y="140991"/>
                  </a:cubicBezTo>
                  <a:close/>
                  <a:moveTo>
                    <a:pt x="73622" y="124783"/>
                  </a:moveTo>
                  <a:cubicBezTo>
                    <a:pt x="73363" y="124366"/>
                    <a:pt x="67666" y="122583"/>
                    <a:pt x="66832" y="122410"/>
                  </a:cubicBezTo>
                  <a:cubicBezTo>
                    <a:pt x="58402" y="120670"/>
                    <a:pt x="48634" y="122612"/>
                    <a:pt x="45038" y="131341"/>
                  </a:cubicBezTo>
                  <a:cubicBezTo>
                    <a:pt x="40838" y="141523"/>
                    <a:pt x="46966" y="178095"/>
                    <a:pt x="50864" y="189083"/>
                  </a:cubicBezTo>
                  <a:cubicBezTo>
                    <a:pt x="55712" y="202745"/>
                    <a:pt x="73593" y="201824"/>
                    <a:pt x="81203" y="191225"/>
                  </a:cubicBezTo>
                  <a:cubicBezTo>
                    <a:pt x="79722" y="188378"/>
                    <a:pt x="80081" y="181719"/>
                    <a:pt x="78916" y="179318"/>
                  </a:cubicBezTo>
                  <a:cubicBezTo>
                    <a:pt x="78614" y="178699"/>
                    <a:pt x="74744" y="175622"/>
                    <a:pt x="73823" y="174629"/>
                  </a:cubicBezTo>
                  <a:cubicBezTo>
                    <a:pt x="67666" y="167999"/>
                    <a:pt x="62243" y="154165"/>
                    <a:pt x="69522" y="146600"/>
                  </a:cubicBezTo>
                  <a:cubicBezTo>
                    <a:pt x="70328" y="145766"/>
                    <a:pt x="73406" y="144040"/>
                    <a:pt x="73493" y="143810"/>
                  </a:cubicBezTo>
                  <a:cubicBezTo>
                    <a:pt x="73622" y="143422"/>
                    <a:pt x="73104" y="137108"/>
                    <a:pt x="73133" y="135871"/>
                  </a:cubicBezTo>
                  <a:cubicBezTo>
                    <a:pt x="73162" y="134347"/>
                    <a:pt x="73924" y="125258"/>
                    <a:pt x="73636" y="124798"/>
                  </a:cubicBezTo>
                  <a:close/>
                  <a:moveTo>
                    <a:pt x="30077" y="132032"/>
                  </a:moveTo>
                  <a:cubicBezTo>
                    <a:pt x="25187" y="131428"/>
                    <a:pt x="15304" y="134965"/>
                    <a:pt x="13232" y="139596"/>
                  </a:cubicBezTo>
                  <a:cubicBezTo>
                    <a:pt x="12240" y="141825"/>
                    <a:pt x="12973" y="157458"/>
                    <a:pt x="13161" y="160881"/>
                  </a:cubicBezTo>
                  <a:cubicBezTo>
                    <a:pt x="13692" y="170257"/>
                    <a:pt x="15174" y="189097"/>
                    <a:pt x="21590" y="196129"/>
                  </a:cubicBezTo>
                  <a:cubicBezTo>
                    <a:pt x="28840" y="204082"/>
                    <a:pt x="40607" y="201609"/>
                    <a:pt x="46707" y="193857"/>
                  </a:cubicBezTo>
                  <a:cubicBezTo>
                    <a:pt x="42103" y="179131"/>
                    <a:pt x="38723" y="163153"/>
                    <a:pt x="38205" y="147664"/>
                  </a:cubicBezTo>
                  <a:cubicBezTo>
                    <a:pt x="38147" y="145809"/>
                    <a:pt x="38709" y="135799"/>
                    <a:pt x="38478" y="135224"/>
                  </a:cubicBezTo>
                  <a:cubicBezTo>
                    <a:pt x="37918" y="133872"/>
                    <a:pt x="31574" y="132204"/>
                    <a:pt x="30077" y="132017"/>
                  </a:cubicBezTo>
                  <a:close/>
                  <a:moveTo>
                    <a:pt x="147045" y="162448"/>
                  </a:moveTo>
                  <a:cubicBezTo>
                    <a:pt x="140658" y="155157"/>
                    <a:pt x="123107" y="155171"/>
                    <a:pt x="113685" y="153589"/>
                  </a:cubicBezTo>
                  <a:cubicBezTo>
                    <a:pt x="105600" y="152223"/>
                    <a:pt x="83030" y="146542"/>
                    <a:pt x="76370" y="148843"/>
                  </a:cubicBezTo>
                  <a:cubicBezTo>
                    <a:pt x="67537" y="151907"/>
                    <a:pt x="72874" y="164879"/>
                    <a:pt x="77103" y="169883"/>
                  </a:cubicBezTo>
                  <a:cubicBezTo>
                    <a:pt x="79103" y="172256"/>
                    <a:pt x="81922" y="173651"/>
                    <a:pt x="83548" y="175420"/>
                  </a:cubicBezTo>
                  <a:cubicBezTo>
                    <a:pt x="83836" y="175722"/>
                    <a:pt x="83534" y="176254"/>
                    <a:pt x="83576" y="176384"/>
                  </a:cubicBezTo>
                  <a:cubicBezTo>
                    <a:pt x="83720" y="176729"/>
                    <a:pt x="84065" y="175981"/>
                    <a:pt x="84540" y="176139"/>
                  </a:cubicBezTo>
                  <a:cubicBezTo>
                    <a:pt x="86309" y="176758"/>
                    <a:pt x="88640" y="178483"/>
                    <a:pt x="90625" y="179289"/>
                  </a:cubicBezTo>
                  <a:cubicBezTo>
                    <a:pt x="96782" y="181791"/>
                    <a:pt x="103457" y="183373"/>
                    <a:pt x="110045" y="184308"/>
                  </a:cubicBezTo>
                  <a:cubicBezTo>
                    <a:pt x="111239" y="184480"/>
                    <a:pt x="118374" y="184653"/>
                    <a:pt x="118676" y="184955"/>
                  </a:cubicBezTo>
                  <a:cubicBezTo>
                    <a:pt x="118964" y="185243"/>
                    <a:pt x="118835" y="191714"/>
                    <a:pt x="118964" y="192937"/>
                  </a:cubicBezTo>
                  <a:cubicBezTo>
                    <a:pt x="119309" y="196273"/>
                    <a:pt x="120086" y="199998"/>
                    <a:pt x="121122" y="203176"/>
                  </a:cubicBezTo>
                  <a:cubicBezTo>
                    <a:pt x="121971" y="205794"/>
                    <a:pt x="125538" y="211273"/>
                    <a:pt x="123553" y="213401"/>
                  </a:cubicBezTo>
                  <a:cubicBezTo>
                    <a:pt x="119928" y="217270"/>
                    <a:pt x="117095" y="208440"/>
                    <a:pt x="116318" y="206283"/>
                  </a:cubicBezTo>
                  <a:cubicBezTo>
                    <a:pt x="115972" y="205334"/>
                    <a:pt x="114218" y="198416"/>
                    <a:pt x="113814" y="198502"/>
                  </a:cubicBezTo>
                  <a:cubicBezTo>
                    <a:pt x="113699" y="198531"/>
                    <a:pt x="112433" y="199854"/>
                    <a:pt x="112002" y="200142"/>
                  </a:cubicBezTo>
                  <a:cubicBezTo>
                    <a:pt x="104205" y="205147"/>
                    <a:pt x="95243" y="204744"/>
                    <a:pt x="87619" y="199466"/>
                  </a:cubicBezTo>
                  <a:cubicBezTo>
                    <a:pt x="86842" y="198934"/>
                    <a:pt x="84598" y="196403"/>
                    <a:pt x="84382" y="196360"/>
                  </a:cubicBezTo>
                  <a:cubicBezTo>
                    <a:pt x="84138" y="196316"/>
                    <a:pt x="81174" y="199236"/>
                    <a:pt x="80599" y="199653"/>
                  </a:cubicBezTo>
                  <a:cubicBezTo>
                    <a:pt x="72672" y="205449"/>
                    <a:pt x="63725" y="206700"/>
                    <a:pt x="54777" y="202026"/>
                  </a:cubicBezTo>
                  <a:cubicBezTo>
                    <a:pt x="53856" y="201551"/>
                    <a:pt x="50303" y="198718"/>
                    <a:pt x="50015" y="198732"/>
                  </a:cubicBezTo>
                  <a:cubicBezTo>
                    <a:pt x="49684" y="198761"/>
                    <a:pt x="46030" y="202242"/>
                    <a:pt x="44865" y="202946"/>
                  </a:cubicBezTo>
                  <a:cubicBezTo>
                    <a:pt x="28394" y="212898"/>
                    <a:pt x="13203" y="201479"/>
                    <a:pt x="10586" y="184308"/>
                  </a:cubicBezTo>
                  <a:lnTo>
                    <a:pt x="7852" y="167626"/>
                  </a:lnTo>
                  <a:cubicBezTo>
                    <a:pt x="4097" y="197352"/>
                    <a:pt x="5507" y="229940"/>
                    <a:pt x="17044" y="257826"/>
                  </a:cubicBezTo>
                  <a:cubicBezTo>
                    <a:pt x="17879" y="259853"/>
                    <a:pt x="23546" y="270582"/>
                    <a:pt x="23575" y="271330"/>
                  </a:cubicBezTo>
                  <a:cubicBezTo>
                    <a:pt x="23820" y="280491"/>
                    <a:pt x="12715" y="299215"/>
                    <a:pt x="25777" y="302811"/>
                  </a:cubicBezTo>
                  <a:lnTo>
                    <a:pt x="111556" y="318918"/>
                  </a:lnTo>
                  <a:cubicBezTo>
                    <a:pt x="124920" y="320155"/>
                    <a:pt x="121453" y="296440"/>
                    <a:pt x="125755" y="287739"/>
                  </a:cubicBezTo>
                  <a:cubicBezTo>
                    <a:pt x="127509" y="284172"/>
                    <a:pt x="134040" y="277370"/>
                    <a:pt x="136788" y="273501"/>
                  </a:cubicBezTo>
                  <a:cubicBezTo>
                    <a:pt x="144570" y="262528"/>
                    <a:pt x="161473" y="233650"/>
                    <a:pt x="163588" y="221024"/>
                  </a:cubicBezTo>
                  <a:cubicBezTo>
                    <a:pt x="166119" y="205923"/>
                    <a:pt x="157157" y="173953"/>
                    <a:pt x="147073" y="162448"/>
                  </a:cubicBezTo>
                  <a:close/>
                  <a:moveTo>
                    <a:pt x="113224" y="190204"/>
                  </a:moveTo>
                  <a:cubicBezTo>
                    <a:pt x="105845" y="189456"/>
                    <a:pt x="98494" y="188061"/>
                    <a:pt x="91474" y="185631"/>
                  </a:cubicBezTo>
                  <a:cubicBezTo>
                    <a:pt x="90539" y="185315"/>
                    <a:pt x="85561" y="182841"/>
                    <a:pt x="85288" y="183028"/>
                  </a:cubicBezTo>
                  <a:cubicBezTo>
                    <a:pt x="85073" y="183172"/>
                    <a:pt x="85807" y="187242"/>
                    <a:pt x="85965" y="187803"/>
                  </a:cubicBezTo>
                  <a:cubicBezTo>
                    <a:pt x="88957" y="198114"/>
                    <a:pt x="102565" y="201321"/>
                    <a:pt x="110462" y="194274"/>
                  </a:cubicBezTo>
                  <a:cubicBezTo>
                    <a:pt x="111010" y="193785"/>
                    <a:pt x="113987" y="190923"/>
                    <a:pt x="113224" y="190204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67" name="Groupe 552">
              <a:extLst>
                <a:ext uri="{FF2B5EF4-FFF2-40B4-BE49-F238E27FC236}">
                  <a16:creationId xmlns:a16="http://schemas.microsoft.com/office/drawing/2014/main" id="{A9D7E284-DD0C-F4D3-F233-08FC62BFB642}"/>
                </a:ext>
              </a:extLst>
            </p:cNvPr>
            <p:cNvGrpSpPr/>
            <p:nvPr/>
          </p:nvGrpSpPr>
          <p:grpSpPr>
            <a:xfrm>
              <a:off x="4335024" y="1108990"/>
              <a:ext cx="1192704" cy="2038899"/>
              <a:chOff x="4335024" y="1108990"/>
              <a:chExt cx="1192704" cy="2038899"/>
            </a:xfrm>
          </p:grpSpPr>
          <p:sp>
            <p:nvSpPr>
              <p:cNvPr id="68" name="Forme libre 514">
                <a:extLst>
                  <a:ext uri="{FF2B5EF4-FFF2-40B4-BE49-F238E27FC236}">
                    <a16:creationId xmlns:a16="http://schemas.microsoft.com/office/drawing/2014/main" id="{794AE915-D5EB-C808-49E9-3F53B5F5134D}"/>
                  </a:ext>
                </a:extLst>
              </p:cNvPr>
              <p:cNvSpPr/>
              <p:nvPr/>
            </p:nvSpPr>
            <p:spPr>
              <a:xfrm>
                <a:off x="4335024" y="1108990"/>
                <a:ext cx="1192704" cy="2038899"/>
              </a:xfrm>
              <a:custGeom>
                <a:avLst/>
                <a:gdLst>
                  <a:gd name="csX0" fmla="*/ 126416 w 202032"/>
                  <a:gd name="csY0" fmla="*/ 345180 h 345369"/>
                  <a:gd name="csX1" fmla="*/ 120676 w 202032"/>
                  <a:gd name="csY1" fmla="*/ 345223 h 345369"/>
                  <a:gd name="csX2" fmla="*/ 30422 w 202032"/>
                  <a:gd name="csY2" fmla="*/ 328268 h 345369"/>
                  <a:gd name="csX3" fmla="*/ 13318 w 202032"/>
                  <a:gd name="csY3" fmla="*/ 305703 h 345369"/>
                  <a:gd name="csX4" fmla="*/ 17015 w 202032"/>
                  <a:gd name="csY4" fmla="*/ 284361 h 345369"/>
                  <a:gd name="csX5" fmla="*/ 13002 w 202032"/>
                  <a:gd name="csY5" fmla="*/ 275919 h 345369"/>
                  <a:gd name="csX6" fmla="*/ 2241 w 202032"/>
                  <a:gd name="csY6" fmla="*/ 173567 h 345369"/>
                  <a:gd name="csX7" fmla="*/ 10571 w 202032"/>
                  <a:gd name="csY7" fmla="*/ 140288 h 345369"/>
                  <a:gd name="csX8" fmla="*/ 14498 w 202032"/>
                  <a:gd name="csY8" fmla="*/ 135859 h 345369"/>
                  <a:gd name="csX9" fmla="*/ 19648 w 202032"/>
                  <a:gd name="csY9" fmla="*/ 132019 h 345369"/>
                  <a:gd name="csX10" fmla="*/ 25589 w 202032"/>
                  <a:gd name="csY10" fmla="*/ 129013 h 345369"/>
                  <a:gd name="csX11" fmla="*/ 31904 w 202032"/>
                  <a:gd name="csY11" fmla="*/ 127086 h 345369"/>
                  <a:gd name="csX12" fmla="*/ 38147 w 202032"/>
                  <a:gd name="csY12" fmla="*/ 126482 h 345369"/>
                  <a:gd name="csX13" fmla="*/ 42362 w 202032"/>
                  <a:gd name="csY13" fmla="*/ 126971 h 345369"/>
                  <a:gd name="csX14" fmla="*/ 42362 w 202032"/>
                  <a:gd name="csY14" fmla="*/ 126971 h 345369"/>
                  <a:gd name="csX15" fmla="*/ 42362 w 202032"/>
                  <a:gd name="csY15" fmla="*/ 126971 h 345369"/>
                  <a:gd name="csX16" fmla="*/ 43628 w 202032"/>
                  <a:gd name="csY16" fmla="*/ 127216 h 345369"/>
                  <a:gd name="csX17" fmla="*/ 44894 w 202032"/>
                  <a:gd name="csY17" fmla="*/ 127331 h 345369"/>
                  <a:gd name="csX18" fmla="*/ 46103 w 202032"/>
                  <a:gd name="csY18" fmla="*/ 126597 h 345369"/>
                  <a:gd name="csX19" fmla="*/ 48131 w 202032"/>
                  <a:gd name="csY19" fmla="*/ 124613 h 345369"/>
                  <a:gd name="csX20" fmla="*/ 73003 w 202032"/>
                  <a:gd name="csY20" fmla="*/ 116329 h 345369"/>
                  <a:gd name="csX21" fmla="*/ 82943 w 202032"/>
                  <a:gd name="csY21" fmla="*/ 117954 h 345369"/>
                  <a:gd name="csX22" fmla="*/ 89517 w 202032"/>
                  <a:gd name="csY22" fmla="*/ 113740 h 345369"/>
                  <a:gd name="csX23" fmla="*/ 121367 w 202032"/>
                  <a:gd name="csY23" fmla="*/ 113582 h 345369"/>
                  <a:gd name="csX24" fmla="*/ 136629 w 202032"/>
                  <a:gd name="csY24" fmla="*/ 39561 h 345369"/>
                  <a:gd name="csX25" fmla="*/ 154770 w 202032"/>
                  <a:gd name="csY25" fmla="*/ 4801 h 345369"/>
                  <a:gd name="csX26" fmla="*/ 201925 w 202032"/>
                  <a:gd name="csY26" fmla="*/ 35405 h 345369"/>
                  <a:gd name="csX27" fmla="*/ 196142 w 202032"/>
                  <a:gd name="csY27" fmla="*/ 72020 h 345369"/>
                  <a:gd name="csX28" fmla="*/ 179483 w 202032"/>
                  <a:gd name="csY28" fmla="*/ 180873 h 345369"/>
                  <a:gd name="csX29" fmla="*/ 189208 w 202032"/>
                  <a:gd name="csY29" fmla="*/ 234573 h 345369"/>
                  <a:gd name="csX30" fmla="*/ 162264 w 202032"/>
                  <a:gd name="csY30" fmla="*/ 289452 h 345369"/>
                  <a:gd name="csX31" fmla="*/ 149979 w 202032"/>
                  <a:gd name="csY31" fmla="*/ 305761 h 345369"/>
                  <a:gd name="csX32" fmla="*/ 145505 w 202032"/>
                  <a:gd name="csY32" fmla="*/ 329073 h 345369"/>
                  <a:gd name="csX33" fmla="*/ 126416 w 202032"/>
                  <a:gd name="csY33" fmla="*/ 345151 h 345369"/>
                  <a:gd name="csX34" fmla="*/ 144441 w 202032"/>
                  <a:gd name="csY34" fmla="*/ 296240 h 345369"/>
                  <a:gd name="csX35" fmla="*/ 179570 w 202032"/>
                  <a:gd name="csY35" fmla="*/ 227526 h 345369"/>
                  <a:gd name="csX36" fmla="*/ 168896 w 202032"/>
                  <a:gd name="csY36" fmla="*/ 182268 h 345369"/>
                  <a:gd name="csX37" fmla="*/ 190431 w 202032"/>
                  <a:gd name="csY37" fmla="*/ 42912 h 345369"/>
                  <a:gd name="csX38" fmla="*/ 186374 w 202032"/>
                  <a:gd name="csY38" fmla="*/ 17816 h 345369"/>
                  <a:gd name="csX39" fmla="*/ 150051 w 202032"/>
                  <a:gd name="csY39" fmla="*/ 26718 h 345369"/>
                  <a:gd name="csX40" fmla="*/ 127423 w 202032"/>
                  <a:gd name="csY40" fmla="*/ 135787 h 345369"/>
                  <a:gd name="csX41" fmla="*/ 125150 w 202032"/>
                  <a:gd name="csY41" fmla="*/ 129977 h 345369"/>
                  <a:gd name="csX42" fmla="*/ 90424 w 202032"/>
                  <a:gd name="csY42" fmla="*/ 125159 h 345369"/>
                  <a:gd name="csX43" fmla="*/ 85792 w 202032"/>
                  <a:gd name="csY43" fmla="*/ 129876 h 345369"/>
                  <a:gd name="csX44" fmla="*/ 80886 w 202032"/>
                  <a:gd name="csY44" fmla="*/ 128107 h 345369"/>
                  <a:gd name="csX45" fmla="*/ 51770 w 202032"/>
                  <a:gd name="csY45" fmla="*/ 136132 h 345369"/>
                  <a:gd name="csX46" fmla="*/ 49915 w 202032"/>
                  <a:gd name="csY46" fmla="*/ 139785 h 345369"/>
                  <a:gd name="csX47" fmla="*/ 43326 w 202032"/>
                  <a:gd name="csY47" fmla="*/ 137297 h 345369"/>
                  <a:gd name="csX48" fmla="*/ 17591 w 202032"/>
                  <a:gd name="csY48" fmla="*/ 148198 h 345369"/>
                  <a:gd name="csX49" fmla="*/ 13117 w 202032"/>
                  <a:gd name="csY49" fmla="*/ 168433 h 345369"/>
                  <a:gd name="csX50" fmla="*/ 27761 w 202032"/>
                  <a:gd name="csY50" fmla="*/ 282549 h 345369"/>
                  <a:gd name="csX51" fmla="*/ 34134 w 202032"/>
                  <a:gd name="csY51" fmla="*/ 318632 h 345369"/>
                  <a:gd name="csX52" fmla="*/ 121942 w 202032"/>
                  <a:gd name="csY52" fmla="*/ 335127 h 345369"/>
                  <a:gd name="csX53" fmla="*/ 140456 w 202032"/>
                  <a:gd name="csY53" fmla="*/ 301173 h 345369"/>
                  <a:gd name="csX54" fmla="*/ 144455 w 202032"/>
                  <a:gd name="csY54" fmla="*/ 296240 h 345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02032" h="345369">
                    <a:moveTo>
                      <a:pt x="126416" y="345180"/>
                    </a:moveTo>
                    <a:cubicBezTo>
                      <a:pt x="124560" y="345410"/>
                      <a:pt x="122532" y="345439"/>
                      <a:pt x="120676" y="345223"/>
                    </a:cubicBezTo>
                    <a:cubicBezTo>
                      <a:pt x="91157" y="341915"/>
                      <a:pt x="60114" y="332136"/>
                      <a:pt x="30422" y="328268"/>
                    </a:cubicBezTo>
                    <a:cubicBezTo>
                      <a:pt x="20727" y="325736"/>
                      <a:pt x="13031" y="315741"/>
                      <a:pt x="13318" y="305703"/>
                    </a:cubicBezTo>
                    <a:cubicBezTo>
                      <a:pt x="13491" y="299490"/>
                      <a:pt x="17332" y="289538"/>
                      <a:pt x="17015" y="284361"/>
                    </a:cubicBezTo>
                    <a:cubicBezTo>
                      <a:pt x="16972" y="283728"/>
                      <a:pt x="13577" y="277300"/>
                      <a:pt x="13002" y="275919"/>
                    </a:cubicBezTo>
                    <a:cubicBezTo>
                      <a:pt x="-103" y="243964"/>
                      <a:pt x="-2491" y="207737"/>
                      <a:pt x="2241" y="173567"/>
                    </a:cubicBezTo>
                    <a:cubicBezTo>
                      <a:pt x="3464" y="164679"/>
                      <a:pt x="5709" y="147407"/>
                      <a:pt x="10571" y="140288"/>
                    </a:cubicBezTo>
                    <a:cubicBezTo>
                      <a:pt x="11693" y="138649"/>
                      <a:pt x="13031" y="137182"/>
                      <a:pt x="14498" y="135859"/>
                    </a:cubicBezTo>
                    <a:cubicBezTo>
                      <a:pt x="16094" y="134421"/>
                      <a:pt x="17821" y="133141"/>
                      <a:pt x="19648" y="132019"/>
                    </a:cubicBezTo>
                    <a:cubicBezTo>
                      <a:pt x="21547" y="130854"/>
                      <a:pt x="23532" y="129847"/>
                      <a:pt x="25589" y="129013"/>
                    </a:cubicBezTo>
                    <a:cubicBezTo>
                      <a:pt x="27646" y="128179"/>
                      <a:pt x="29746" y="127532"/>
                      <a:pt x="31904" y="127086"/>
                    </a:cubicBezTo>
                    <a:cubicBezTo>
                      <a:pt x="34062" y="126640"/>
                      <a:pt x="36062" y="126439"/>
                      <a:pt x="38147" y="126482"/>
                    </a:cubicBezTo>
                    <a:cubicBezTo>
                      <a:pt x="39572" y="126511"/>
                      <a:pt x="40967" y="126755"/>
                      <a:pt x="42362" y="126971"/>
                    </a:cubicBezTo>
                    <a:cubicBezTo>
                      <a:pt x="42290" y="126827"/>
                      <a:pt x="42478" y="127086"/>
                      <a:pt x="42362" y="126971"/>
                    </a:cubicBezTo>
                    <a:cubicBezTo>
                      <a:pt x="42564" y="127086"/>
                      <a:pt x="42147" y="126914"/>
                      <a:pt x="42362" y="126971"/>
                    </a:cubicBezTo>
                    <a:cubicBezTo>
                      <a:pt x="42622" y="127029"/>
                      <a:pt x="43369" y="127158"/>
                      <a:pt x="43628" y="127216"/>
                    </a:cubicBezTo>
                    <a:cubicBezTo>
                      <a:pt x="43988" y="127302"/>
                      <a:pt x="44520" y="127331"/>
                      <a:pt x="44894" y="127331"/>
                    </a:cubicBezTo>
                    <a:cubicBezTo>
                      <a:pt x="45412" y="127331"/>
                      <a:pt x="45714" y="126942"/>
                      <a:pt x="46103" y="126597"/>
                    </a:cubicBezTo>
                    <a:cubicBezTo>
                      <a:pt x="46822" y="125979"/>
                      <a:pt x="47397" y="125217"/>
                      <a:pt x="48131" y="124613"/>
                    </a:cubicBezTo>
                    <a:cubicBezTo>
                      <a:pt x="55252" y="118687"/>
                      <a:pt x="63581" y="115696"/>
                      <a:pt x="73003" y="116329"/>
                    </a:cubicBezTo>
                    <a:cubicBezTo>
                      <a:pt x="75736" y="116516"/>
                      <a:pt x="80915" y="118098"/>
                      <a:pt x="82943" y="117954"/>
                    </a:cubicBezTo>
                    <a:cubicBezTo>
                      <a:pt x="83332" y="117925"/>
                      <a:pt x="88194" y="114387"/>
                      <a:pt x="89517" y="113740"/>
                    </a:cubicBezTo>
                    <a:cubicBezTo>
                      <a:pt x="99731" y="108807"/>
                      <a:pt x="110894" y="110030"/>
                      <a:pt x="121367" y="113582"/>
                    </a:cubicBezTo>
                    <a:cubicBezTo>
                      <a:pt x="126934" y="89019"/>
                      <a:pt x="131264" y="64168"/>
                      <a:pt x="136629" y="39561"/>
                    </a:cubicBezTo>
                    <a:cubicBezTo>
                      <a:pt x="139766" y="25180"/>
                      <a:pt x="141189" y="13171"/>
                      <a:pt x="154770" y="4801"/>
                    </a:cubicBezTo>
                    <a:cubicBezTo>
                      <a:pt x="177714" y="-9336"/>
                      <a:pt x="203924" y="9806"/>
                      <a:pt x="201925" y="35405"/>
                    </a:cubicBezTo>
                    <a:cubicBezTo>
                      <a:pt x="201018" y="47054"/>
                      <a:pt x="197897" y="60385"/>
                      <a:pt x="196142" y="72020"/>
                    </a:cubicBezTo>
                    <a:cubicBezTo>
                      <a:pt x="190661" y="108304"/>
                      <a:pt x="185093" y="144603"/>
                      <a:pt x="179483" y="180873"/>
                    </a:cubicBezTo>
                    <a:cubicBezTo>
                      <a:pt x="186691" y="197181"/>
                      <a:pt x="192401" y="216553"/>
                      <a:pt x="189208" y="234573"/>
                    </a:cubicBezTo>
                    <a:cubicBezTo>
                      <a:pt x="186662" y="248911"/>
                      <a:pt x="170723" y="276897"/>
                      <a:pt x="162264" y="289452"/>
                    </a:cubicBezTo>
                    <a:cubicBezTo>
                      <a:pt x="159732" y="293206"/>
                      <a:pt x="151202" y="302784"/>
                      <a:pt x="149979" y="305761"/>
                    </a:cubicBezTo>
                    <a:cubicBezTo>
                      <a:pt x="147548" y="311643"/>
                      <a:pt x="147548" y="322443"/>
                      <a:pt x="145505" y="329073"/>
                    </a:cubicBezTo>
                    <a:cubicBezTo>
                      <a:pt x="143016" y="337170"/>
                      <a:pt x="134817" y="344101"/>
                      <a:pt x="126416" y="345151"/>
                    </a:cubicBezTo>
                    <a:close/>
                    <a:moveTo>
                      <a:pt x="144441" y="296240"/>
                    </a:moveTo>
                    <a:cubicBezTo>
                      <a:pt x="156553" y="280004"/>
                      <a:pt x="177815" y="247473"/>
                      <a:pt x="179570" y="227526"/>
                    </a:cubicBezTo>
                    <a:cubicBezTo>
                      <a:pt x="180922" y="212167"/>
                      <a:pt x="174794" y="196088"/>
                      <a:pt x="168896" y="182268"/>
                    </a:cubicBezTo>
                    <a:cubicBezTo>
                      <a:pt x="175038" y="135686"/>
                      <a:pt x="184144" y="89464"/>
                      <a:pt x="190431" y="42912"/>
                    </a:cubicBezTo>
                    <a:cubicBezTo>
                      <a:pt x="191726" y="33320"/>
                      <a:pt x="193106" y="25856"/>
                      <a:pt x="186374" y="17816"/>
                    </a:cubicBezTo>
                    <a:cubicBezTo>
                      <a:pt x="174823" y="4025"/>
                      <a:pt x="155143" y="11043"/>
                      <a:pt x="150051" y="26718"/>
                    </a:cubicBezTo>
                    <a:lnTo>
                      <a:pt x="127423" y="135787"/>
                    </a:lnTo>
                    <a:lnTo>
                      <a:pt x="125150" y="129977"/>
                    </a:lnTo>
                    <a:cubicBezTo>
                      <a:pt x="119065" y="119522"/>
                      <a:pt x="99673" y="118227"/>
                      <a:pt x="90424" y="125159"/>
                    </a:cubicBezTo>
                    <a:cubicBezTo>
                      <a:pt x="89374" y="125936"/>
                      <a:pt x="86123" y="129833"/>
                      <a:pt x="85792" y="129876"/>
                    </a:cubicBezTo>
                    <a:cubicBezTo>
                      <a:pt x="85159" y="129977"/>
                      <a:pt x="81879" y="128366"/>
                      <a:pt x="80886" y="128107"/>
                    </a:cubicBezTo>
                    <a:cubicBezTo>
                      <a:pt x="69954" y="125303"/>
                      <a:pt x="58675" y="125993"/>
                      <a:pt x="51770" y="136132"/>
                    </a:cubicBezTo>
                    <a:cubicBezTo>
                      <a:pt x="51339" y="136765"/>
                      <a:pt x="50102" y="139699"/>
                      <a:pt x="49915" y="139785"/>
                    </a:cubicBezTo>
                    <a:cubicBezTo>
                      <a:pt x="49584" y="139914"/>
                      <a:pt x="44563" y="137570"/>
                      <a:pt x="43326" y="137297"/>
                    </a:cubicBezTo>
                    <a:cubicBezTo>
                      <a:pt x="34810" y="135399"/>
                      <a:pt x="21273" y="139972"/>
                      <a:pt x="17591" y="148198"/>
                    </a:cubicBezTo>
                    <a:cubicBezTo>
                      <a:pt x="15390" y="153117"/>
                      <a:pt x="14009" y="162853"/>
                      <a:pt x="13117" y="168433"/>
                    </a:cubicBezTo>
                    <a:cubicBezTo>
                      <a:pt x="7161" y="205911"/>
                      <a:pt x="8686" y="249314"/>
                      <a:pt x="27761" y="282549"/>
                    </a:cubicBezTo>
                    <a:cubicBezTo>
                      <a:pt x="26553" y="294975"/>
                      <a:pt x="16627" y="313584"/>
                      <a:pt x="34134" y="318632"/>
                    </a:cubicBezTo>
                    <a:lnTo>
                      <a:pt x="121942" y="335127"/>
                    </a:lnTo>
                    <a:cubicBezTo>
                      <a:pt x="140370" y="335070"/>
                      <a:pt x="136227" y="313124"/>
                      <a:pt x="140456" y="301173"/>
                    </a:cubicBezTo>
                    <a:cubicBezTo>
                      <a:pt x="140873" y="300008"/>
                      <a:pt x="143606" y="297376"/>
                      <a:pt x="144455" y="29624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orme libre 516">
                <a:extLst>
                  <a:ext uri="{FF2B5EF4-FFF2-40B4-BE49-F238E27FC236}">
                    <a16:creationId xmlns:a16="http://schemas.microsoft.com/office/drawing/2014/main" id="{0B7E536B-061F-9C05-42B1-49DDB992FDED}"/>
                  </a:ext>
                </a:extLst>
              </p:cNvPr>
              <p:cNvSpPr/>
              <p:nvPr/>
            </p:nvSpPr>
            <p:spPr>
              <a:xfrm>
                <a:off x="4429357" y="2046059"/>
                <a:ext cx="932901" cy="1007515"/>
              </a:xfrm>
              <a:custGeom>
                <a:avLst/>
                <a:gdLst>
                  <a:gd name="csX0" fmla="*/ 141077 w 158024"/>
                  <a:gd name="csY0" fmla="*/ 14147 h 170663"/>
                  <a:gd name="csX1" fmla="*/ 157592 w 158024"/>
                  <a:gd name="csY1" fmla="*/ 72723 h 170663"/>
                  <a:gd name="csX2" fmla="*/ 130792 w 158024"/>
                  <a:gd name="csY2" fmla="*/ 125200 h 170663"/>
                  <a:gd name="csX3" fmla="*/ 119758 w 158024"/>
                  <a:gd name="csY3" fmla="*/ 139438 h 170663"/>
                  <a:gd name="csX4" fmla="*/ 105560 w 158024"/>
                  <a:gd name="csY4" fmla="*/ 170617 h 170663"/>
                  <a:gd name="csX5" fmla="*/ 19780 w 158024"/>
                  <a:gd name="csY5" fmla="*/ 154510 h 170663"/>
                  <a:gd name="csX6" fmla="*/ 17579 w 158024"/>
                  <a:gd name="csY6" fmla="*/ 123029 h 170663"/>
                  <a:gd name="csX7" fmla="*/ 11048 w 158024"/>
                  <a:gd name="csY7" fmla="*/ 109525 h 170663"/>
                  <a:gd name="csX8" fmla="*/ 1856 w 158024"/>
                  <a:gd name="csY8" fmla="*/ 19324 h 170663"/>
                  <a:gd name="csX9" fmla="*/ 4589 w 158024"/>
                  <a:gd name="csY9" fmla="*/ 36007 h 170663"/>
                  <a:gd name="csX10" fmla="*/ 38870 w 158024"/>
                  <a:gd name="csY10" fmla="*/ 54645 h 170663"/>
                  <a:gd name="csX11" fmla="*/ 44019 w 158024"/>
                  <a:gd name="csY11" fmla="*/ 50431 h 170663"/>
                  <a:gd name="csX12" fmla="*/ 48781 w 158024"/>
                  <a:gd name="csY12" fmla="*/ 53725 h 170663"/>
                  <a:gd name="csX13" fmla="*/ 74603 w 158024"/>
                  <a:gd name="csY13" fmla="*/ 51352 h 170663"/>
                  <a:gd name="csX14" fmla="*/ 78386 w 158024"/>
                  <a:gd name="csY14" fmla="*/ 48058 h 170663"/>
                  <a:gd name="csX15" fmla="*/ 81623 w 158024"/>
                  <a:gd name="csY15" fmla="*/ 51165 h 170663"/>
                  <a:gd name="csX16" fmla="*/ 106006 w 158024"/>
                  <a:gd name="csY16" fmla="*/ 51841 h 170663"/>
                  <a:gd name="csX17" fmla="*/ 107818 w 158024"/>
                  <a:gd name="csY17" fmla="*/ 50201 h 170663"/>
                  <a:gd name="csX18" fmla="*/ 110322 w 158024"/>
                  <a:gd name="csY18" fmla="*/ 57982 h 170663"/>
                  <a:gd name="csX19" fmla="*/ 117557 w 158024"/>
                  <a:gd name="csY19" fmla="*/ 65100 h 170663"/>
                  <a:gd name="csX20" fmla="*/ 115126 w 158024"/>
                  <a:gd name="csY20" fmla="*/ 54875 h 170663"/>
                  <a:gd name="csX21" fmla="*/ 112968 w 158024"/>
                  <a:gd name="csY21" fmla="*/ 44636 h 170663"/>
                  <a:gd name="csX22" fmla="*/ 112680 w 158024"/>
                  <a:gd name="csY22" fmla="*/ 36654 h 170663"/>
                  <a:gd name="csX23" fmla="*/ 104049 w 158024"/>
                  <a:gd name="csY23" fmla="*/ 36007 h 170663"/>
                  <a:gd name="csX24" fmla="*/ 71122 w 158024"/>
                  <a:gd name="csY24" fmla="*/ 21582 h 170663"/>
                  <a:gd name="csX25" fmla="*/ 70388 w 158024"/>
                  <a:gd name="csY25" fmla="*/ 542 h 170663"/>
                  <a:gd name="csX26" fmla="*/ 107703 w 158024"/>
                  <a:gd name="csY26" fmla="*/ 5288 h 170663"/>
                  <a:gd name="csX27" fmla="*/ 141063 w 158024"/>
                  <a:gd name="csY27" fmla="*/ 14147 h 170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58024" h="170663">
                    <a:moveTo>
                      <a:pt x="141077" y="14147"/>
                    </a:moveTo>
                    <a:cubicBezTo>
                      <a:pt x="151161" y="25652"/>
                      <a:pt x="160123" y="57622"/>
                      <a:pt x="157592" y="72723"/>
                    </a:cubicBezTo>
                    <a:cubicBezTo>
                      <a:pt x="155477" y="85349"/>
                      <a:pt x="138574" y="114227"/>
                      <a:pt x="130792" y="125200"/>
                    </a:cubicBezTo>
                    <a:cubicBezTo>
                      <a:pt x="128044" y="129069"/>
                      <a:pt x="121513" y="135871"/>
                      <a:pt x="119758" y="139438"/>
                    </a:cubicBezTo>
                    <a:cubicBezTo>
                      <a:pt x="115472" y="148139"/>
                      <a:pt x="118938" y="171854"/>
                      <a:pt x="105560" y="170617"/>
                    </a:cubicBezTo>
                    <a:lnTo>
                      <a:pt x="19780" y="154510"/>
                    </a:lnTo>
                    <a:cubicBezTo>
                      <a:pt x="6718" y="150914"/>
                      <a:pt x="17823" y="132190"/>
                      <a:pt x="17579" y="123029"/>
                    </a:cubicBezTo>
                    <a:cubicBezTo>
                      <a:pt x="17565" y="122281"/>
                      <a:pt x="11897" y="111552"/>
                      <a:pt x="11048" y="109525"/>
                    </a:cubicBezTo>
                    <a:cubicBezTo>
                      <a:pt x="-489" y="81639"/>
                      <a:pt x="-1899" y="49051"/>
                      <a:pt x="1856" y="19324"/>
                    </a:cubicBezTo>
                    <a:lnTo>
                      <a:pt x="4589" y="36007"/>
                    </a:lnTo>
                    <a:cubicBezTo>
                      <a:pt x="7207" y="53178"/>
                      <a:pt x="22412" y="64597"/>
                      <a:pt x="38870" y="54645"/>
                    </a:cubicBezTo>
                    <a:cubicBezTo>
                      <a:pt x="40034" y="53940"/>
                      <a:pt x="43688" y="50446"/>
                      <a:pt x="44019" y="50431"/>
                    </a:cubicBezTo>
                    <a:cubicBezTo>
                      <a:pt x="44307" y="50417"/>
                      <a:pt x="47861" y="53236"/>
                      <a:pt x="48781" y="53725"/>
                    </a:cubicBezTo>
                    <a:cubicBezTo>
                      <a:pt x="57729" y="58399"/>
                      <a:pt x="66676" y="57148"/>
                      <a:pt x="74603" y="51352"/>
                    </a:cubicBezTo>
                    <a:cubicBezTo>
                      <a:pt x="75178" y="50935"/>
                      <a:pt x="78141" y="48030"/>
                      <a:pt x="78386" y="48058"/>
                    </a:cubicBezTo>
                    <a:cubicBezTo>
                      <a:pt x="78601" y="48087"/>
                      <a:pt x="80860" y="50618"/>
                      <a:pt x="81623" y="51165"/>
                    </a:cubicBezTo>
                    <a:cubicBezTo>
                      <a:pt x="89246" y="56457"/>
                      <a:pt x="98209" y="56846"/>
                      <a:pt x="106006" y="51841"/>
                    </a:cubicBezTo>
                    <a:cubicBezTo>
                      <a:pt x="106437" y="51568"/>
                      <a:pt x="107703" y="50230"/>
                      <a:pt x="107818" y="50201"/>
                    </a:cubicBezTo>
                    <a:cubicBezTo>
                      <a:pt x="108221" y="50115"/>
                      <a:pt x="109976" y="57032"/>
                      <a:pt x="110322" y="57982"/>
                    </a:cubicBezTo>
                    <a:cubicBezTo>
                      <a:pt x="111098" y="60124"/>
                      <a:pt x="113932" y="68955"/>
                      <a:pt x="117557" y="65100"/>
                    </a:cubicBezTo>
                    <a:cubicBezTo>
                      <a:pt x="119542" y="62986"/>
                      <a:pt x="115975" y="57507"/>
                      <a:pt x="115126" y="54875"/>
                    </a:cubicBezTo>
                    <a:cubicBezTo>
                      <a:pt x="114105" y="51683"/>
                      <a:pt x="113328" y="47958"/>
                      <a:pt x="112968" y="44636"/>
                    </a:cubicBezTo>
                    <a:cubicBezTo>
                      <a:pt x="112839" y="43428"/>
                      <a:pt x="112968" y="36942"/>
                      <a:pt x="112680" y="36654"/>
                    </a:cubicBezTo>
                    <a:cubicBezTo>
                      <a:pt x="112378" y="36352"/>
                      <a:pt x="105243" y="36179"/>
                      <a:pt x="104049" y="36007"/>
                    </a:cubicBezTo>
                    <a:cubicBezTo>
                      <a:pt x="92742" y="34396"/>
                      <a:pt x="78789" y="30657"/>
                      <a:pt x="71122" y="21582"/>
                    </a:cubicBezTo>
                    <a:cubicBezTo>
                      <a:pt x="66892" y="16578"/>
                      <a:pt x="61555" y="3606"/>
                      <a:pt x="70388" y="542"/>
                    </a:cubicBezTo>
                    <a:cubicBezTo>
                      <a:pt x="77048" y="-1759"/>
                      <a:pt x="99619" y="3922"/>
                      <a:pt x="107703" y="5288"/>
                    </a:cubicBezTo>
                    <a:cubicBezTo>
                      <a:pt x="117111" y="6885"/>
                      <a:pt x="134676" y="6870"/>
                      <a:pt x="141063" y="1414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orme libre 517">
                <a:extLst>
                  <a:ext uri="{FF2B5EF4-FFF2-40B4-BE49-F238E27FC236}">
                    <a16:creationId xmlns:a16="http://schemas.microsoft.com/office/drawing/2014/main" id="{934E83B3-38CD-8B27-F460-19FA4CBC941B}"/>
                  </a:ext>
                </a:extLst>
              </p:cNvPr>
              <p:cNvSpPr/>
              <p:nvPr/>
            </p:nvSpPr>
            <p:spPr>
              <a:xfrm>
                <a:off x="5093381" y="1203925"/>
                <a:ext cx="339589" cy="929465"/>
              </a:xfrm>
              <a:custGeom>
                <a:avLst/>
                <a:gdLst>
                  <a:gd name="csX0" fmla="*/ 49558 w 57523"/>
                  <a:gd name="csY0" fmla="*/ 68637 h 157442"/>
                  <a:gd name="csX1" fmla="*/ 49846 w 57523"/>
                  <a:gd name="csY1" fmla="*/ 69055 h 157442"/>
                  <a:gd name="csX2" fmla="*/ 35849 w 57523"/>
                  <a:gd name="csY2" fmla="*/ 157443 h 157442"/>
                  <a:gd name="csX3" fmla="*/ 22111 w 57523"/>
                  <a:gd name="csY3" fmla="*/ 146412 h 157442"/>
                  <a:gd name="csX4" fmla="*/ 619 w 57523"/>
                  <a:gd name="csY4" fmla="*/ 142817 h 157442"/>
                  <a:gd name="csX5" fmla="*/ 44 w 57523"/>
                  <a:gd name="csY5" fmla="*/ 141968 h 157442"/>
                  <a:gd name="csX6" fmla="*/ 26326 w 57523"/>
                  <a:gd name="csY6" fmla="*/ 14448 h 157442"/>
                  <a:gd name="csX7" fmla="*/ 57398 w 57523"/>
                  <a:gd name="csY7" fmla="*/ 19669 h 157442"/>
                  <a:gd name="csX8" fmla="*/ 49544 w 57523"/>
                  <a:gd name="csY8" fmla="*/ 68637 h 1574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523" h="157442">
                    <a:moveTo>
                      <a:pt x="49558" y="68637"/>
                    </a:moveTo>
                    <a:cubicBezTo>
                      <a:pt x="49558" y="68637"/>
                      <a:pt x="49946" y="68824"/>
                      <a:pt x="49846" y="69055"/>
                    </a:cubicBezTo>
                    <a:lnTo>
                      <a:pt x="35849" y="157443"/>
                    </a:lnTo>
                    <a:cubicBezTo>
                      <a:pt x="32670" y="152121"/>
                      <a:pt x="28239" y="148080"/>
                      <a:pt x="22111" y="146412"/>
                    </a:cubicBezTo>
                    <a:cubicBezTo>
                      <a:pt x="16342" y="144830"/>
                      <a:pt x="5294" y="144729"/>
                      <a:pt x="619" y="142817"/>
                    </a:cubicBezTo>
                    <a:cubicBezTo>
                      <a:pt x="116" y="142615"/>
                      <a:pt x="-100" y="142630"/>
                      <a:pt x="44" y="141968"/>
                    </a:cubicBezTo>
                    <a:lnTo>
                      <a:pt x="26326" y="14448"/>
                    </a:lnTo>
                    <a:cubicBezTo>
                      <a:pt x="32095" y="-7541"/>
                      <a:pt x="59599" y="-3341"/>
                      <a:pt x="57398" y="19669"/>
                    </a:cubicBezTo>
                    <a:cubicBezTo>
                      <a:pt x="55902" y="35345"/>
                      <a:pt x="51946" y="52804"/>
                      <a:pt x="49544" y="686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orme libre 518">
                <a:extLst>
                  <a:ext uri="{FF2B5EF4-FFF2-40B4-BE49-F238E27FC236}">
                    <a16:creationId xmlns:a16="http://schemas.microsoft.com/office/drawing/2014/main" id="{09D9CD7F-573B-2F10-725F-E9B07BF65E11}"/>
                  </a:ext>
                </a:extLst>
              </p:cNvPr>
              <p:cNvSpPr/>
              <p:nvPr/>
            </p:nvSpPr>
            <p:spPr>
              <a:xfrm>
                <a:off x="4651590" y="1889697"/>
                <a:ext cx="221837" cy="457099"/>
              </a:xfrm>
              <a:custGeom>
                <a:avLst/>
                <a:gdLst>
                  <a:gd name="csX0" fmla="*/ 30011 w 37577"/>
                  <a:gd name="csY0" fmla="*/ 2968 h 77428"/>
                  <a:gd name="csX1" fmla="*/ 29508 w 37577"/>
                  <a:gd name="csY1" fmla="*/ 14042 h 77428"/>
                  <a:gd name="csX2" fmla="*/ 29867 w 37577"/>
                  <a:gd name="csY2" fmla="*/ 21981 h 77428"/>
                  <a:gd name="csX3" fmla="*/ 25897 w 37577"/>
                  <a:gd name="csY3" fmla="*/ 24771 h 77428"/>
                  <a:gd name="csX4" fmla="*/ 30198 w 37577"/>
                  <a:gd name="csY4" fmla="*/ 52800 h 77428"/>
                  <a:gd name="csX5" fmla="*/ 35290 w 37577"/>
                  <a:gd name="csY5" fmla="*/ 57488 h 77428"/>
                  <a:gd name="csX6" fmla="*/ 37578 w 37577"/>
                  <a:gd name="csY6" fmla="*/ 69396 h 77428"/>
                  <a:gd name="csX7" fmla="*/ 7239 w 37577"/>
                  <a:gd name="csY7" fmla="*/ 67253 h 77428"/>
                  <a:gd name="csX8" fmla="*/ 1413 w 37577"/>
                  <a:gd name="csY8" fmla="*/ 9512 h 77428"/>
                  <a:gd name="csX9" fmla="*/ 23207 w 37577"/>
                  <a:gd name="csY9" fmla="*/ 581 h 77428"/>
                  <a:gd name="csX10" fmla="*/ 29997 w 37577"/>
                  <a:gd name="csY10" fmla="*/ 2954 h 77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7577" h="77428">
                    <a:moveTo>
                      <a:pt x="30011" y="2968"/>
                    </a:moveTo>
                    <a:cubicBezTo>
                      <a:pt x="30299" y="3443"/>
                      <a:pt x="29536" y="12518"/>
                      <a:pt x="29508" y="14042"/>
                    </a:cubicBezTo>
                    <a:cubicBezTo>
                      <a:pt x="29479" y="15279"/>
                      <a:pt x="29997" y="21592"/>
                      <a:pt x="29867" y="21981"/>
                    </a:cubicBezTo>
                    <a:cubicBezTo>
                      <a:pt x="29796" y="22211"/>
                      <a:pt x="26703" y="23936"/>
                      <a:pt x="25897" y="24771"/>
                    </a:cubicBezTo>
                    <a:cubicBezTo>
                      <a:pt x="18603" y="32335"/>
                      <a:pt x="24041" y="46170"/>
                      <a:pt x="30198" y="52800"/>
                    </a:cubicBezTo>
                    <a:cubicBezTo>
                      <a:pt x="31119" y="53792"/>
                      <a:pt x="34988" y="56870"/>
                      <a:pt x="35290" y="57488"/>
                    </a:cubicBezTo>
                    <a:cubicBezTo>
                      <a:pt x="36471" y="59890"/>
                      <a:pt x="36096" y="66548"/>
                      <a:pt x="37578" y="69396"/>
                    </a:cubicBezTo>
                    <a:cubicBezTo>
                      <a:pt x="29968" y="79995"/>
                      <a:pt x="12087" y="80915"/>
                      <a:pt x="7239" y="67253"/>
                    </a:cubicBezTo>
                    <a:cubicBezTo>
                      <a:pt x="3341" y="56266"/>
                      <a:pt x="-2787" y="19694"/>
                      <a:pt x="1413" y="9512"/>
                    </a:cubicBezTo>
                    <a:cubicBezTo>
                      <a:pt x="5024" y="782"/>
                      <a:pt x="14791" y="-1159"/>
                      <a:pt x="23207" y="581"/>
                    </a:cubicBezTo>
                    <a:cubicBezTo>
                      <a:pt x="24041" y="754"/>
                      <a:pt x="29752" y="2537"/>
                      <a:pt x="29997" y="29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orme libre 519">
                <a:extLst>
                  <a:ext uri="{FF2B5EF4-FFF2-40B4-BE49-F238E27FC236}">
                    <a16:creationId xmlns:a16="http://schemas.microsoft.com/office/drawing/2014/main" id="{AF430456-55F7-645A-6D61-EF1F08C115B2}"/>
                  </a:ext>
                </a:extLst>
              </p:cNvPr>
              <p:cNvSpPr/>
              <p:nvPr/>
            </p:nvSpPr>
            <p:spPr>
              <a:xfrm>
                <a:off x="4469247" y="1949713"/>
                <a:ext cx="200620" cy="407651"/>
              </a:xfrm>
              <a:custGeom>
                <a:avLst/>
                <a:gdLst>
                  <a:gd name="csX0" fmla="*/ 17354 w 33983"/>
                  <a:gd name="csY0" fmla="*/ 50 h 69052"/>
                  <a:gd name="csX1" fmla="*/ 25755 w 33983"/>
                  <a:gd name="csY1" fmla="*/ 3257 h 69052"/>
                  <a:gd name="csX2" fmla="*/ 25481 w 33983"/>
                  <a:gd name="csY2" fmla="*/ 15697 h 69052"/>
                  <a:gd name="csX3" fmla="*/ 33983 w 33983"/>
                  <a:gd name="csY3" fmla="*/ 61890 h 69052"/>
                  <a:gd name="csX4" fmla="*/ 8867 w 33983"/>
                  <a:gd name="csY4" fmla="*/ 64162 h 69052"/>
                  <a:gd name="csX5" fmla="*/ 437 w 33983"/>
                  <a:gd name="csY5" fmla="*/ 28914 h 69052"/>
                  <a:gd name="csX6" fmla="*/ 509 w 33983"/>
                  <a:gd name="csY6" fmla="*/ 7629 h 69052"/>
                  <a:gd name="csX7" fmla="*/ 17354 w 33983"/>
                  <a:gd name="csY7" fmla="*/ 65 h 69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3983" h="69052">
                    <a:moveTo>
                      <a:pt x="17354" y="50"/>
                    </a:moveTo>
                    <a:cubicBezTo>
                      <a:pt x="18850" y="237"/>
                      <a:pt x="25194" y="1905"/>
                      <a:pt x="25755" y="3257"/>
                    </a:cubicBezTo>
                    <a:cubicBezTo>
                      <a:pt x="26000" y="3832"/>
                      <a:pt x="25424" y="13828"/>
                      <a:pt x="25481" y="15697"/>
                    </a:cubicBezTo>
                    <a:cubicBezTo>
                      <a:pt x="26000" y="31186"/>
                      <a:pt x="29380" y="47164"/>
                      <a:pt x="33983" y="61890"/>
                    </a:cubicBezTo>
                    <a:cubicBezTo>
                      <a:pt x="27869" y="69656"/>
                      <a:pt x="16117" y="72115"/>
                      <a:pt x="8867" y="64162"/>
                    </a:cubicBezTo>
                    <a:cubicBezTo>
                      <a:pt x="2451" y="57130"/>
                      <a:pt x="969" y="38290"/>
                      <a:pt x="437" y="28914"/>
                    </a:cubicBezTo>
                    <a:cubicBezTo>
                      <a:pt x="249" y="25491"/>
                      <a:pt x="-484" y="9844"/>
                      <a:pt x="509" y="7629"/>
                    </a:cubicBezTo>
                    <a:cubicBezTo>
                      <a:pt x="2580" y="2998"/>
                      <a:pt x="12463" y="-525"/>
                      <a:pt x="17354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orme libre 520">
                <a:extLst>
                  <a:ext uri="{FF2B5EF4-FFF2-40B4-BE49-F238E27FC236}">
                    <a16:creationId xmlns:a16="http://schemas.microsoft.com/office/drawing/2014/main" id="{B365ED67-7C55-D2E0-BFBE-9ABE37D9A1A6}"/>
                  </a:ext>
                </a:extLst>
              </p:cNvPr>
              <p:cNvSpPr/>
              <p:nvPr/>
            </p:nvSpPr>
            <p:spPr>
              <a:xfrm>
                <a:off x="4858928" y="1854896"/>
                <a:ext cx="200750" cy="185495"/>
              </a:xfrm>
              <a:custGeom>
                <a:avLst/>
                <a:gdLst>
                  <a:gd name="csX0" fmla="*/ 33515 w 34005"/>
                  <a:gd name="csY0" fmla="*/ 25071 h 31421"/>
                  <a:gd name="csX1" fmla="*/ 33946 w 34005"/>
                  <a:gd name="csY1" fmla="*/ 31341 h 31421"/>
                  <a:gd name="csX2" fmla="*/ 241 w 34005"/>
                  <a:gd name="csY2" fmla="*/ 26696 h 31421"/>
                  <a:gd name="csX3" fmla="*/ 11 w 34005"/>
                  <a:gd name="csY3" fmla="*/ 18053 h 31421"/>
                  <a:gd name="csX4" fmla="*/ 4758 w 34005"/>
                  <a:gd name="csY4" fmla="*/ 3614 h 31421"/>
                  <a:gd name="csX5" fmla="*/ 18166 w 34005"/>
                  <a:gd name="csY5" fmla="*/ 119 h 31421"/>
                  <a:gd name="csX6" fmla="*/ 33500 w 34005"/>
                  <a:gd name="csY6" fmla="*/ 25071 h 314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4005" h="31421">
                    <a:moveTo>
                      <a:pt x="33515" y="25071"/>
                    </a:moveTo>
                    <a:cubicBezTo>
                      <a:pt x="33543" y="25804"/>
                      <a:pt x="34205" y="31169"/>
                      <a:pt x="33946" y="31341"/>
                    </a:cubicBezTo>
                    <a:cubicBezTo>
                      <a:pt x="32507" y="32247"/>
                      <a:pt x="4499" y="25186"/>
                      <a:pt x="241" y="26696"/>
                    </a:cubicBezTo>
                    <a:cubicBezTo>
                      <a:pt x="54" y="23820"/>
                      <a:pt x="-32" y="20943"/>
                      <a:pt x="11" y="18053"/>
                    </a:cubicBezTo>
                    <a:cubicBezTo>
                      <a:pt x="112" y="11639"/>
                      <a:pt x="-608" y="7784"/>
                      <a:pt x="4758" y="3614"/>
                    </a:cubicBezTo>
                    <a:cubicBezTo>
                      <a:pt x="8513" y="694"/>
                      <a:pt x="13462" y="-384"/>
                      <a:pt x="18166" y="119"/>
                    </a:cubicBezTo>
                    <a:cubicBezTo>
                      <a:pt x="35773" y="2017"/>
                      <a:pt x="32853" y="11135"/>
                      <a:pt x="33500" y="2507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orme libre 521">
                <a:extLst>
                  <a:ext uri="{FF2B5EF4-FFF2-40B4-BE49-F238E27FC236}">
                    <a16:creationId xmlns:a16="http://schemas.microsoft.com/office/drawing/2014/main" id="{188F14BD-AB08-3D55-6474-AD2321995ED8}"/>
                  </a:ext>
                </a:extLst>
              </p:cNvPr>
              <p:cNvSpPr/>
              <p:nvPr/>
            </p:nvSpPr>
            <p:spPr>
              <a:xfrm>
                <a:off x="4897401" y="2251006"/>
                <a:ext cx="165884" cy="88712"/>
              </a:xfrm>
              <a:custGeom>
                <a:avLst/>
                <a:gdLst>
                  <a:gd name="csX0" fmla="*/ 27976 w 28099"/>
                  <a:gd name="csY0" fmla="*/ 7186 h 15027"/>
                  <a:gd name="csX1" fmla="*/ 25214 w 28099"/>
                  <a:gd name="csY1" fmla="*/ 11256 h 15027"/>
                  <a:gd name="csX2" fmla="*/ 716 w 28099"/>
                  <a:gd name="csY2" fmla="*/ 4785 h 15027"/>
                  <a:gd name="csX3" fmla="*/ 39 w 28099"/>
                  <a:gd name="csY3" fmla="*/ 10 h 15027"/>
                  <a:gd name="csX4" fmla="*/ 6225 w 28099"/>
                  <a:gd name="csY4" fmla="*/ 2613 h 15027"/>
                  <a:gd name="csX5" fmla="*/ 27976 w 28099"/>
                  <a:gd name="csY5" fmla="*/ 7186 h 150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099" h="15027">
                    <a:moveTo>
                      <a:pt x="27976" y="7186"/>
                    </a:moveTo>
                    <a:cubicBezTo>
                      <a:pt x="28738" y="7920"/>
                      <a:pt x="25761" y="10767"/>
                      <a:pt x="25214" y="11256"/>
                    </a:cubicBezTo>
                    <a:cubicBezTo>
                      <a:pt x="17316" y="18303"/>
                      <a:pt x="3708" y="15096"/>
                      <a:pt x="716" y="4785"/>
                    </a:cubicBezTo>
                    <a:cubicBezTo>
                      <a:pt x="558" y="4238"/>
                      <a:pt x="-176" y="154"/>
                      <a:pt x="39" y="10"/>
                    </a:cubicBezTo>
                    <a:cubicBezTo>
                      <a:pt x="313" y="-177"/>
                      <a:pt x="5290" y="2282"/>
                      <a:pt x="6225" y="2613"/>
                    </a:cubicBezTo>
                    <a:cubicBezTo>
                      <a:pt x="13245" y="5029"/>
                      <a:pt x="20596" y="6439"/>
                      <a:pt x="27976" y="71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01BF4C3B-63F8-11B9-ED91-329EADD5AC58}"/>
              </a:ext>
            </a:extLst>
          </p:cNvPr>
          <p:cNvSpPr/>
          <p:nvPr/>
        </p:nvSpPr>
        <p:spPr>
          <a:xfrm>
            <a:off x="1929609" y="4571498"/>
            <a:ext cx="8262806" cy="85407"/>
          </a:xfrm>
          <a:prstGeom prst="rect">
            <a:avLst/>
          </a:prstGeom>
          <a:solidFill>
            <a:schemeClr val="bg1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ZoneTexte 554">
            <a:extLst>
              <a:ext uri="{FF2B5EF4-FFF2-40B4-BE49-F238E27FC236}">
                <a16:creationId xmlns:a16="http://schemas.microsoft.com/office/drawing/2014/main" id="{A13F9047-D1BC-17CE-C79B-C83BA735C307}"/>
              </a:ext>
            </a:extLst>
          </p:cNvPr>
          <p:cNvSpPr txBox="1"/>
          <p:nvPr/>
        </p:nvSpPr>
        <p:spPr>
          <a:xfrm>
            <a:off x="2609941" y="30119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01</a:t>
            </a:r>
          </a:p>
        </p:txBody>
      </p:sp>
      <p:sp>
        <p:nvSpPr>
          <p:cNvPr id="77" name="ZoneTexte 555">
            <a:extLst>
              <a:ext uri="{FF2B5EF4-FFF2-40B4-BE49-F238E27FC236}">
                <a16:creationId xmlns:a16="http://schemas.microsoft.com/office/drawing/2014/main" id="{8D2425FF-04D5-8CC7-01EE-1DEC760B3D33}"/>
              </a:ext>
            </a:extLst>
          </p:cNvPr>
          <p:cNvSpPr txBox="1"/>
          <p:nvPr/>
        </p:nvSpPr>
        <p:spPr>
          <a:xfrm>
            <a:off x="4597375" y="242556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02</a:t>
            </a:r>
          </a:p>
        </p:txBody>
      </p:sp>
      <p:sp>
        <p:nvSpPr>
          <p:cNvPr id="78" name="ZoneTexte 556">
            <a:extLst>
              <a:ext uri="{FF2B5EF4-FFF2-40B4-BE49-F238E27FC236}">
                <a16:creationId xmlns:a16="http://schemas.microsoft.com/office/drawing/2014/main" id="{B25D2475-40E9-1559-F96D-1A80499BCA84}"/>
              </a:ext>
            </a:extLst>
          </p:cNvPr>
          <p:cNvSpPr txBox="1"/>
          <p:nvPr/>
        </p:nvSpPr>
        <p:spPr>
          <a:xfrm>
            <a:off x="6780335" y="302671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03</a:t>
            </a:r>
          </a:p>
        </p:txBody>
      </p:sp>
      <p:sp>
        <p:nvSpPr>
          <p:cNvPr id="79" name="ZoneTexte 557">
            <a:extLst>
              <a:ext uri="{FF2B5EF4-FFF2-40B4-BE49-F238E27FC236}">
                <a16:creationId xmlns:a16="http://schemas.microsoft.com/office/drawing/2014/main" id="{75E0FDCB-9C39-7BC8-BE79-A92F61535D73}"/>
              </a:ext>
            </a:extLst>
          </p:cNvPr>
          <p:cNvSpPr txBox="1"/>
          <p:nvPr/>
        </p:nvSpPr>
        <p:spPr>
          <a:xfrm>
            <a:off x="8991158" y="30720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04</a:t>
            </a:r>
          </a:p>
        </p:txBody>
      </p:sp>
      <p:grpSp>
        <p:nvGrpSpPr>
          <p:cNvPr id="80" name="Group 44">
            <a:extLst>
              <a:ext uri="{FF2B5EF4-FFF2-40B4-BE49-F238E27FC236}">
                <a16:creationId xmlns:a16="http://schemas.microsoft.com/office/drawing/2014/main" id="{2A2F39E9-2E40-A900-8697-4670623DD226}"/>
              </a:ext>
            </a:extLst>
          </p:cNvPr>
          <p:cNvGrpSpPr/>
          <p:nvPr/>
        </p:nvGrpSpPr>
        <p:grpSpPr>
          <a:xfrm>
            <a:off x="2066975" y="4761723"/>
            <a:ext cx="1691640" cy="1013154"/>
            <a:chOff x="6128022" y="4480994"/>
            <a:chExt cx="1691640" cy="1013154"/>
          </a:xfrm>
        </p:grpSpPr>
        <p:sp>
          <p:nvSpPr>
            <p:cNvPr id="81" name="TextBox 36">
              <a:extLst>
                <a:ext uri="{FF2B5EF4-FFF2-40B4-BE49-F238E27FC236}">
                  <a16:creationId xmlns:a16="http://schemas.microsoft.com/office/drawing/2014/main" id="{CCFCA824-B099-6BA6-E111-3F988986C51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37">
              <a:extLst>
                <a:ext uri="{FF2B5EF4-FFF2-40B4-BE49-F238E27FC236}">
                  <a16:creationId xmlns:a16="http://schemas.microsoft.com/office/drawing/2014/main" id="{86B327CE-E0C4-1572-74CA-721E31F7DB3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3" name="Group 44">
            <a:extLst>
              <a:ext uri="{FF2B5EF4-FFF2-40B4-BE49-F238E27FC236}">
                <a16:creationId xmlns:a16="http://schemas.microsoft.com/office/drawing/2014/main" id="{CA660362-CD43-C72A-DF70-1EEB02918D6C}"/>
              </a:ext>
            </a:extLst>
          </p:cNvPr>
          <p:cNvGrpSpPr/>
          <p:nvPr/>
        </p:nvGrpSpPr>
        <p:grpSpPr>
          <a:xfrm>
            <a:off x="4035180" y="4761723"/>
            <a:ext cx="1691640" cy="1013154"/>
            <a:chOff x="6128022" y="4480994"/>
            <a:chExt cx="1691640" cy="1013154"/>
          </a:xfrm>
        </p:grpSpPr>
        <p:sp>
          <p:nvSpPr>
            <p:cNvPr id="84" name="TextBox 36">
              <a:extLst>
                <a:ext uri="{FF2B5EF4-FFF2-40B4-BE49-F238E27FC236}">
                  <a16:creationId xmlns:a16="http://schemas.microsoft.com/office/drawing/2014/main" id="{6F584290-73CE-537C-94F4-A9A0E8BDA50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37">
              <a:extLst>
                <a:ext uri="{FF2B5EF4-FFF2-40B4-BE49-F238E27FC236}">
                  <a16:creationId xmlns:a16="http://schemas.microsoft.com/office/drawing/2014/main" id="{D6628685-F200-DBCB-F145-DBE54EBBFAF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6" name="Group 44">
            <a:extLst>
              <a:ext uri="{FF2B5EF4-FFF2-40B4-BE49-F238E27FC236}">
                <a16:creationId xmlns:a16="http://schemas.microsoft.com/office/drawing/2014/main" id="{5995D901-E6A7-7164-8A16-CBD538C8E292}"/>
              </a:ext>
            </a:extLst>
          </p:cNvPr>
          <p:cNvGrpSpPr/>
          <p:nvPr/>
        </p:nvGrpSpPr>
        <p:grpSpPr>
          <a:xfrm>
            <a:off x="6003385" y="4761723"/>
            <a:ext cx="1691640" cy="1013154"/>
            <a:chOff x="6128022" y="4480994"/>
            <a:chExt cx="1691640" cy="1013154"/>
          </a:xfrm>
        </p:grpSpPr>
        <p:sp>
          <p:nvSpPr>
            <p:cNvPr id="87" name="TextBox 36">
              <a:extLst>
                <a:ext uri="{FF2B5EF4-FFF2-40B4-BE49-F238E27FC236}">
                  <a16:creationId xmlns:a16="http://schemas.microsoft.com/office/drawing/2014/main" id="{94A76032-25D6-5B91-E832-9F684A73CB2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37">
              <a:extLst>
                <a:ext uri="{FF2B5EF4-FFF2-40B4-BE49-F238E27FC236}">
                  <a16:creationId xmlns:a16="http://schemas.microsoft.com/office/drawing/2014/main" id="{B887ABFE-ABFF-F442-AFD9-339F33A90E1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9" name="Group 44">
            <a:extLst>
              <a:ext uri="{FF2B5EF4-FFF2-40B4-BE49-F238E27FC236}">
                <a16:creationId xmlns:a16="http://schemas.microsoft.com/office/drawing/2014/main" id="{011F3291-F64A-963A-EC2F-4EC34926E5FA}"/>
              </a:ext>
            </a:extLst>
          </p:cNvPr>
          <p:cNvGrpSpPr/>
          <p:nvPr/>
        </p:nvGrpSpPr>
        <p:grpSpPr>
          <a:xfrm>
            <a:off x="7971589" y="4761723"/>
            <a:ext cx="1691640" cy="1013154"/>
            <a:chOff x="6128022" y="4480994"/>
            <a:chExt cx="1691640" cy="1013154"/>
          </a:xfrm>
        </p:grpSpPr>
        <p:sp>
          <p:nvSpPr>
            <p:cNvPr id="90" name="TextBox 36">
              <a:extLst>
                <a:ext uri="{FF2B5EF4-FFF2-40B4-BE49-F238E27FC236}">
                  <a16:creationId xmlns:a16="http://schemas.microsoft.com/office/drawing/2014/main" id="{BA30BBD6-EA39-3590-ADB2-84193F3CFBB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37">
              <a:extLst>
                <a:ext uri="{FF2B5EF4-FFF2-40B4-BE49-F238E27FC236}">
                  <a16:creationId xmlns:a16="http://schemas.microsoft.com/office/drawing/2014/main" id="{40A321F6-FC4B-2B4A-714A-EAA2FABCB34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0E570-79B7-C182-F696-AACA9774F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D44C8-4743-E975-5CC7-13E1383A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Foam Finger Process Diagram – Slide Template</a:t>
            </a:r>
          </a:p>
        </p:txBody>
      </p:sp>
      <p:grpSp>
        <p:nvGrpSpPr>
          <p:cNvPr id="11" name="Graphique 3">
            <a:extLst>
              <a:ext uri="{FF2B5EF4-FFF2-40B4-BE49-F238E27FC236}">
                <a16:creationId xmlns:a16="http://schemas.microsoft.com/office/drawing/2014/main" id="{4FE3A3AA-6002-E540-3862-462DA1D3BE36}"/>
              </a:ext>
            </a:extLst>
          </p:cNvPr>
          <p:cNvGrpSpPr/>
          <p:nvPr/>
        </p:nvGrpSpPr>
        <p:grpSpPr>
          <a:xfrm>
            <a:off x="2705310" y="2769219"/>
            <a:ext cx="6732721" cy="1821637"/>
            <a:chOff x="6706907" y="1185613"/>
            <a:chExt cx="1140455" cy="308567"/>
          </a:xfrm>
          <a:solidFill>
            <a:schemeClr val="bg1">
              <a:lumMod val="85000"/>
              <a:alpha val="70000"/>
            </a:schemeClr>
          </a:solidFill>
        </p:grpSpPr>
        <p:sp>
          <p:nvSpPr>
            <p:cNvPr id="12" name="Forme libre 546">
              <a:extLst>
                <a:ext uri="{FF2B5EF4-FFF2-40B4-BE49-F238E27FC236}">
                  <a16:creationId xmlns:a16="http://schemas.microsoft.com/office/drawing/2014/main" id="{E8586B6E-0F50-1F59-B6B7-D2A0582694EC}"/>
                </a:ext>
              </a:extLst>
            </p:cNvPr>
            <p:cNvSpPr/>
            <p:nvPr/>
          </p:nvSpPr>
          <p:spPr>
            <a:xfrm>
              <a:off x="6706907" y="1270593"/>
              <a:ext cx="148370" cy="223587"/>
            </a:xfrm>
            <a:custGeom>
              <a:avLst/>
              <a:gdLst>
                <a:gd name="csX0" fmla="*/ 65281 w 148370"/>
                <a:gd name="csY0" fmla="*/ 0 h 223587"/>
                <a:gd name="csX1" fmla="*/ 0 w 148370"/>
                <a:gd name="csY1" fmla="*/ 33796 h 223587"/>
                <a:gd name="csX2" fmla="*/ 24743 w 148370"/>
                <a:gd name="csY2" fmla="*/ 223588 h 223587"/>
                <a:gd name="csX3" fmla="*/ 148371 w 148370"/>
                <a:gd name="csY3" fmla="*/ 223588 h 223587"/>
                <a:gd name="csX4" fmla="*/ 65281 w 148370"/>
                <a:gd name="csY4" fmla="*/ 0 h 223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8370" h="223587">
                  <a:moveTo>
                    <a:pt x="65281" y="0"/>
                  </a:moveTo>
                  <a:lnTo>
                    <a:pt x="0" y="33796"/>
                  </a:lnTo>
                  <a:lnTo>
                    <a:pt x="24743" y="223588"/>
                  </a:lnTo>
                  <a:lnTo>
                    <a:pt x="148371" y="223588"/>
                  </a:lnTo>
                  <a:lnTo>
                    <a:pt x="65281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547">
              <a:extLst>
                <a:ext uri="{FF2B5EF4-FFF2-40B4-BE49-F238E27FC236}">
                  <a16:creationId xmlns:a16="http://schemas.microsoft.com/office/drawing/2014/main" id="{771E4DCB-178D-707B-6445-A537D1A6EDFC}"/>
                </a:ext>
              </a:extLst>
            </p:cNvPr>
            <p:cNvSpPr/>
            <p:nvPr/>
          </p:nvSpPr>
          <p:spPr>
            <a:xfrm>
              <a:off x="7659187" y="1290008"/>
              <a:ext cx="188174" cy="204172"/>
            </a:xfrm>
            <a:custGeom>
              <a:avLst/>
              <a:gdLst>
                <a:gd name="csX0" fmla="*/ 188175 w 188174"/>
                <a:gd name="csY0" fmla="*/ 12224 h 204172"/>
                <a:gd name="csX1" fmla="*/ 115687 w 188174"/>
                <a:gd name="csY1" fmla="*/ 0 h 204172"/>
                <a:gd name="csX2" fmla="*/ 0 w 188174"/>
                <a:gd name="csY2" fmla="*/ 204173 h 204172"/>
                <a:gd name="csX3" fmla="*/ 131036 w 188174"/>
                <a:gd name="csY3" fmla="*/ 204173 h 204172"/>
                <a:gd name="csX4" fmla="*/ 188175 w 188174"/>
                <a:gd name="csY4" fmla="*/ 12224 h 204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8174" h="204172">
                  <a:moveTo>
                    <a:pt x="188175" y="12224"/>
                  </a:moveTo>
                  <a:lnTo>
                    <a:pt x="115687" y="0"/>
                  </a:lnTo>
                  <a:lnTo>
                    <a:pt x="0" y="204173"/>
                  </a:lnTo>
                  <a:lnTo>
                    <a:pt x="131036" y="204173"/>
                  </a:lnTo>
                  <a:lnTo>
                    <a:pt x="188175" y="12224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548">
              <a:extLst>
                <a:ext uri="{FF2B5EF4-FFF2-40B4-BE49-F238E27FC236}">
                  <a16:creationId xmlns:a16="http://schemas.microsoft.com/office/drawing/2014/main" id="{7D568CCF-98AB-CF08-5CC9-5D8C869D9BCF}"/>
                </a:ext>
              </a:extLst>
            </p:cNvPr>
            <p:cNvSpPr/>
            <p:nvPr/>
          </p:nvSpPr>
          <p:spPr>
            <a:xfrm>
              <a:off x="7376933" y="1285118"/>
              <a:ext cx="117499" cy="209062"/>
            </a:xfrm>
            <a:custGeom>
              <a:avLst/>
              <a:gdLst>
                <a:gd name="csX0" fmla="*/ 102309 w 117499"/>
                <a:gd name="csY0" fmla="*/ 0 h 209062"/>
                <a:gd name="csX1" fmla="*/ 30180 w 117499"/>
                <a:gd name="csY1" fmla="*/ 14209 h 209062"/>
                <a:gd name="csX2" fmla="*/ 0 w 117499"/>
                <a:gd name="csY2" fmla="*/ 209062 h 209062"/>
                <a:gd name="csX3" fmla="*/ 117500 w 117499"/>
                <a:gd name="csY3" fmla="*/ 209062 h 209062"/>
                <a:gd name="csX4" fmla="*/ 102309 w 117499"/>
                <a:gd name="csY4" fmla="*/ 0 h 20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499" h="209062">
                  <a:moveTo>
                    <a:pt x="102309" y="0"/>
                  </a:moveTo>
                  <a:lnTo>
                    <a:pt x="30180" y="14209"/>
                  </a:lnTo>
                  <a:lnTo>
                    <a:pt x="0" y="209062"/>
                  </a:lnTo>
                  <a:lnTo>
                    <a:pt x="117500" y="209062"/>
                  </a:lnTo>
                  <a:lnTo>
                    <a:pt x="102309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549">
              <a:extLst>
                <a:ext uri="{FF2B5EF4-FFF2-40B4-BE49-F238E27FC236}">
                  <a16:creationId xmlns:a16="http://schemas.microsoft.com/office/drawing/2014/main" id="{9352E3C1-F165-AE19-0886-8D0106E0C236}"/>
                </a:ext>
              </a:extLst>
            </p:cNvPr>
            <p:cNvSpPr/>
            <p:nvPr/>
          </p:nvSpPr>
          <p:spPr>
            <a:xfrm>
              <a:off x="6954306" y="1185613"/>
              <a:ext cx="150513" cy="308567"/>
            </a:xfrm>
            <a:custGeom>
              <a:avLst/>
              <a:gdLst>
                <a:gd name="csX0" fmla="*/ 150514 w 150513"/>
                <a:gd name="csY0" fmla="*/ 0 h 308567"/>
                <a:gd name="csX1" fmla="*/ 75911 w 150513"/>
                <a:gd name="csY1" fmla="*/ 12239 h 308567"/>
                <a:gd name="csX2" fmla="*/ 0 w 150513"/>
                <a:gd name="csY2" fmla="*/ 308567 h 308567"/>
                <a:gd name="csX3" fmla="*/ 124102 w 150513"/>
                <a:gd name="csY3" fmla="*/ 308567 h 308567"/>
                <a:gd name="csX4" fmla="*/ 150514 w 150513"/>
                <a:gd name="csY4" fmla="*/ 0 h 3085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0513" h="308567">
                  <a:moveTo>
                    <a:pt x="150514" y="0"/>
                  </a:moveTo>
                  <a:lnTo>
                    <a:pt x="75911" y="12239"/>
                  </a:lnTo>
                  <a:lnTo>
                    <a:pt x="0" y="308567"/>
                  </a:lnTo>
                  <a:lnTo>
                    <a:pt x="124102" y="308567"/>
                  </a:lnTo>
                  <a:lnTo>
                    <a:pt x="150514" y="0"/>
                  </a:ln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D1F9FDE-2376-6525-3055-DD64B69A46C5}"/>
              </a:ext>
            </a:extLst>
          </p:cNvPr>
          <p:cNvGrpSpPr/>
          <p:nvPr/>
        </p:nvGrpSpPr>
        <p:grpSpPr>
          <a:xfrm>
            <a:off x="2025813" y="1560930"/>
            <a:ext cx="1329949" cy="2198885"/>
            <a:chOff x="2025813" y="1560930"/>
            <a:chExt cx="1329949" cy="2198885"/>
          </a:xfrm>
        </p:grpSpPr>
        <p:sp>
          <p:nvSpPr>
            <p:cNvPr id="16" name="Forme libre 505">
              <a:extLst>
                <a:ext uri="{FF2B5EF4-FFF2-40B4-BE49-F238E27FC236}">
                  <a16:creationId xmlns:a16="http://schemas.microsoft.com/office/drawing/2014/main" id="{AE176A49-1F29-B1C9-447A-EB181A34881E}"/>
                </a:ext>
              </a:extLst>
            </p:cNvPr>
            <p:cNvSpPr/>
            <p:nvPr/>
          </p:nvSpPr>
          <p:spPr>
            <a:xfrm>
              <a:off x="2025813" y="1560930"/>
              <a:ext cx="1324430" cy="2198885"/>
            </a:xfrm>
            <a:custGeom>
              <a:avLst/>
              <a:gdLst>
                <a:gd name="csX0" fmla="*/ 218588 w 224345"/>
                <a:gd name="csY0" fmla="*/ 279815 h 372469"/>
                <a:gd name="csX1" fmla="*/ 223134 w 224345"/>
                <a:gd name="csY1" fmla="*/ 216580 h 372469"/>
                <a:gd name="csX2" fmla="*/ 190594 w 224345"/>
                <a:gd name="csY2" fmla="*/ 169955 h 372469"/>
                <a:gd name="csX3" fmla="*/ 161924 w 224345"/>
                <a:gd name="csY3" fmla="*/ 60067 h 372469"/>
                <a:gd name="csX4" fmla="*/ 152473 w 224345"/>
                <a:gd name="csY4" fmla="*/ 23020 h 372469"/>
                <a:gd name="csX5" fmla="*/ 91306 w 224345"/>
                <a:gd name="csY5" fmla="*/ 14032 h 372469"/>
                <a:gd name="csX6" fmla="*/ 87321 w 224345"/>
                <a:gd name="csY6" fmla="*/ 54530 h 372469"/>
                <a:gd name="csX7" fmla="*/ 102786 w 224345"/>
                <a:gd name="csY7" fmla="*/ 130924 h 372469"/>
                <a:gd name="csX8" fmla="*/ 70232 w 224345"/>
                <a:gd name="csY8" fmla="*/ 144529 h 372469"/>
                <a:gd name="csX9" fmla="*/ 65269 w 224345"/>
                <a:gd name="csY9" fmla="*/ 151288 h 372469"/>
                <a:gd name="csX10" fmla="*/ 54393 w 224345"/>
                <a:gd name="csY10" fmla="*/ 153949 h 372469"/>
                <a:gd name="csX11" fmla="*/ 32384 w 224345"/>
                <a:gd name="csY11" fmla="*/ 172285 h 372469"/>
                <a:gd name="csX12" fmla="*/ 31147 w 224345"/>
                <a:gd name="csY12" fmla="*/ 175017 h 372469"/>
                <a:gd name="csX13" fmla="*/ 30212 w 224345"/>
                <a:gd name="csY13" fmla="*/ 176225 h 372469"/>
                <a:gd name="csX14" fmla="*/ 28859 w 224345"/>
                <a:gd name="csY14" fmla="*/ 176657 h 372469"/>
                <a:gd name="csX15" fmla="*/ 27493 w 224345"/>
                <a:gd name="csY15" fmla="*/ 176944 h 372469"/>
                <a:gd name="csX16" fmla="*/ 27464 w 224345"/>
                <a:gd name="csY16" fmla="*/ 176944 h 372469"/>
                <a:gd name="csX17" fmla="*/ 27393 w 224345"/>
                <a:gd name="csY17" fmla="*/ 176959 h 372469"/>
                <a:gd name="csX18" fmla="*/ 22933 w 224345"/>
                <a:gd name="csY18" fmla="*/ 178253 h 372469"/>
                <a:gd name="csX19" fmla="*/ 16790 w 224345"/>
                <a:gd name="csY19" fmla="*/ 181460 h 372469"/>
                <a:gd name="csX20" fmla="*/ 11137 w 224345"/>
                <a:gd name="csY20" fmla="*/ 185947 h 372469"/>
                <a:gd name="csX21" fmla="*/ 6303 w 224345"/>
                <a:gd name="csY21" fmla="*/ 191297 h 372469"/>
                <a:gd name="csX22" fmla="*/ 2635 w 224345"/>
                <a:gd name="csY22" fmla="*/ 197107 h 372469"/>
                <a:gd name="csX23" fmla="*/ 463 w 224345"/>
                <a:gd name="csY23" fmla="*/ 202960 h 372469"/>
                <a:gd name="csX24" fmla="*/ 5900 w 224345"/>
                <a:gd name="csY24" fmla="*/ 237921 h 372469"/>
                <a:gd name="csX25" fmla="*/ 59932 w 224345"/>
                <a:gd name="csY25" fmla="*/ 330077 h 372469"/>
                <a:gd name="csX26" fmla="*/ 67585 w 224345"/>
                <a:gd name="csY26" fmla="*/ 336362 h 372469"/>
                <a:gd name="csX27" fmla="*/ 72763 w 224345"/>
                <a:gd name="csY27" fmla="*/ 358092 h 372469"/>
                <a:gd name="csX28" fmla="*/ 99765 w 224345"/>
                <a:gd name="csY28" fmla="*/ 372186 h 372469"/>
                <a:gd name="csX29" fmla="*/ 199354 w 224345"/>
                <a:gd name="csY29" fmla="*/ 350068 h 372469"/>
                <a:gd name="csX30" fmla="*/ 205224 w 224345"/>
                <a:gd name="csY30" fmla="*/ 347594 h 372469"/>
                <a:gd name="csX31" fmla="*/ 218041 w 224345"/>
                <a:gd name="csY31" fmla="*/ 324339 h 372469"/>
                <a:gd name="csX32" fmla="*/ 212834 w 224345"/>
                <a:gd name="csY32" fmla="*/ 300423 h 372469"/>
                <a:gd name="csX33" fmla="*/ 218574 w 224345"/>
                <a:gd name="csY33" fmla="*/ 279829 h 3724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24345" h="372469">
                  <a:moveTo>
                    <a:pt x="218588" y="279815"/>
                  </a:moveTo>
                  <a:cubicBezTo>
                    <a:pt x="221982" y="264383"/>
                    <a:pt x="226557" y="231205"/>
                    <a:pt x="223134" y="216580"/>
                  </a:cubicBezTo>
                  <a:cubicBezTo>
                    <a:pt x="218832" y="198200"/>
                    <a:pt x="204835" y="182323"/>
                    <a:pt x="190594" y="169955"/>
                  </a:cubicBezTo>
                  <a:cubicBezTo>
                    <a:pt x="181114" y="133311"/>
                    <a:pt x="171562" y="96682"/>
                    <a:pt x="161924" y="60067"/>
                  </a:cubicBezTo>
                  <a:cubicBezTo>
                    <a:pt x="158831" y="48332"/>
                    <a:pt x="156429" y="34410"/>
                    <a:pt x="152473" y="23020"/>
                  </a:cubicBezTo>
                  <a:cubicBezTo>
                    <a:pt x="143770" y="-2018"/>
                    <a:pt x="108871" y="-9021"/>
                    <a:pt x="91306" y="14032"/>
                  </a:cubicBezTo>
                  <a:cubicBezTo>
                    <a:pt x="80906" y="27666"/>
                    <a:pt x="84502" y="39631"/>
                    <a:pt x="87321" y="54530"/>
                  </a:cubicBezTo>
                  <a:cubicBezTo>
                    <a:pt x="92155" y="80043"/>
                    <a:pt x="98168" y="105354"/>
                    <a:pt x="102786" y="130924"/>
                  </a:cubicBezTo>
                  <a:cubicBezTo>
                    <a:pt x="90558" y="131988"/>
                    <a:pt x="78604" y="135555"/>
                    <a:pt x="70232" y="144529"/>
                  </a:cubicBezTo>
                  <a:cubicBezTo>
                    <a:pt x="69138" y="145694"/>
                    <a:pt x="65657" y="151087"/>
                    <a:pt x="65269" y="151288"/>
                  </a:cubicBezTo>
                  <a:cubicBezTo>
                    <a:pt x="63241" y="152280"/>
                    <a:pt x="57285" y="152971"/>
                    <a:pt x="54393" y="153949"/>
                  </a:cubicBezTo>
                  <a:cubicBezTo>
                    <a:pt x="44467" y="157328"/>
                    <a:pt x="37203" y="163685"/>
                    <a:pt x="32384" y="172285"/>
                  </a:cubicBezTo>
                  <a:cubicBezTo>
                    <a:pt x="31895" y="173176"/>
                    <a:pt x="31607" y="174126"/>
                    <a:pt x="31147" y="175017"/>
                  </a:cubicBezTo>
                  <a:cubicBezTo>
                    <a:pt x="30888" y="175506"/>
                    <a:pt x="30744" y="176010"/>
                    <a:pt x="30212" y="176225"/>
                  </a:cubicBezTo>
                  <a:cubicBezTo>
                    <a:pt x="29824" y="176383"/>
                    <a:pt x="29276" y="176570"/>
                    <a:pt x="28859" y="176657"/>
                  </a:cubicBezTo>
                  <a:cubicBezTo>
                    <a:pt x="28572" y="176700"/>
                    <a:pt x="27795" y="176901"/>
                    <a:pt x="27493" y="176944"/>
                  </a:cubicBezTo>
                  <a:cubicBezTo>
                    <a:pt x="27464" y="176916"/>
                    <a:pt x="27378" y="176887"/>
                    <a:pt x="27464" y="176944"/>
                  </a:cubicBezTo>
                  <a:cubicBezTo>
                    <a:pt x="27421" y="176944"/>
                    <a:pt x="27407" y="176944"/>
                    <a:pt x="27393" y="176959"/>
                  </a:cubicBezTo>
                  <a:cubicBezTo>
                    <a:pt x="25896" y="177333"/>
                    <a:pt x="24372" y="177692"/>
                    <a:pt x="22933" y="178253"/>
                  </a:cubicBezTo>
                  <a:cubicBezTo>
                    <a:pt x="20760" y="179087"/>
                    <a:pt x="18718" y="180195"/>
                    <a:pt x="16790" y="181460"/>
                  </a:cubicBezTo>
                  <a:cubicBezTo>
                    <a:pt x="14762" y="182798"/>
                    <a:pt x="12877" y="184308"/>
                    <a:pt x="11137" y="185947"/>
                  </a:cubicBezTo>
                  <a:cubicBezTo>
                    <a:pt x="9382" y="187601"/>
                    <a:pt x="7756" y="189399"/>
                    <a:pt x="6303" y="191297"/>
                  </a:cubicBezTo>
                  <a:cubicBezTo>
                    <a:pt x="4908" y="193138"/>
                    <a:pt x="3657" y="195065"/>
                    <a:pt x="2635" y="197107"/>
                  </a:cubicBezTo>
                  <a:cubicBezTo>
                    <a:pt x="1686" y="198977"/>
                    <a:pt x="923" y="200947"/>
                    <a:pt x="463" y="202960"/>
                  </a:cubicBezTo>
                  <a:cubicBezTo>
                    <a:pt x="-1537" y="211733"/>
                    <a:pt x="3440" y="229005"/>
                    <a:pt x="5900" y="237921"/>
                  </a:cubicBezTo>
                  <a:cubicBezTo>
                    <a:pt x="15410" y="272192"/>
                    <a:pt x="33074" y="305428"/>
                    <a:pt x="59932" y="330077"/>
                  </a:cubicBezTo>
                  <a:cubicBezTo>
                    <a:pt x="61097" y="331142"/>
                    <a:pt x="67283" y="335773"/>
                    <a:pt x="67585" y="336362"/>
                  </a:cubicBezTo>
                  <a:cubicBezTo>
                    <a:pt x="70103" y="341122"/>
                    <a:pt x="70347" y="352139"/>
                    <a:pt x="72763" y="358092"/>
                  </a:cubicBezTo>
                  <a:cubicBezTo>
                    <a:pt x="76691" y="367699"/>
                    <a:pt x="88775" y="373898"/>
                    <a:pt x="99765" y="372186"/>
                  </a:cubicBezTo>
                  <a:cubicBezTo>
                    <a:pt x="131816" y="363298"/>
                    <a:pt x="167735" y="359416"/>
                    <a:pt x="199354" y="350068"/>
                  </a:cubicBezTo>
                  <a:cubicBezTo>
                    <a:pt x="201354" y="349478"/>
                    <a:pt x="203426" y="348601"/>
                    <a:pt x="205224" y="347594"/>
                  </a:cubicBezTo>
                  <a:cubicBezTo>
                    <a:pt x="213395" y="343049"/>
                    <a:pt x="218876" y="333040"/>
                    <a:pt x="218041" y="324339"/>
                  </a:cubicBezTo>
                  <a:cubicBezTo>
                    <a:pt x="217351" y="317221"/>
                    <a:pt x="212820" y="307010"/>
                    <a:pt x="212834" y="300423"/>
                  </a:cubicBezTo>
                  <a:cubicBezTo>
                    <a:pt x="212834" y="297087"/>
                    <a:pt x="217552" y="284431"/>
                    <a:pt x="218574" y="27982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39">
              <a:extLst>
                <a:ext uri="{FF2B5EF4-FFF2-40B4-BE49-F238E27FC236}">
                  <a16:creationId xmlns:a16="http://schemas.microsoft.com/office/drawing/2014/main" id="{A69151BF-F5CC-1810-DFA6-9966D6A4AE48}"/>
                </a:ext>
              </a:extLst>
            </p:cNvPr>
            <p:cNvSpPr/>
            <p:nvPr/>
          </p:nvSpPr>
          <p:spPr>
            <a:xfrm>
              <a:off x="2215617" y="1677524"/>
              <a:ext cx="1078476" cy="2001028"/>
            </a:xfrm>
            <a:custGeom>
              <a:avLst/>
              <a:gdLst>
                <a:gd name="csX0" fmla="*/ 174899 w 182683"/>
                <a:gd name="csY0" fmla="*/ 274835 h 338954"/>
                <a:gd name="csX1" fmla="*/ 173173 w 182683"/>
                <a:gd name="csY1" fmla="*/ 280932 h 338954"/>
                <a:gd name="csX2" fmla="*/ 169505 w 182683"/>
                <a:gd name="csY2" fmla="*/ 319417 h 338954"/>
                <a:gd name="csX3" fmla="*/ 82287 w 182683"/>
                <a:gd name="csY3" fmla="*/ 338789 h 338954"/>
                <a:gd name="csX4" fmla="*/ 62219 w 182683"/>
                <a:gd name="csY4" fmla="*/ 308127 h 338954"/>
                <a:gd name="csX5" fmla="*/ 3858 w 182683"/>
                <a:gd name="csY5" fmla="*/ 208968 h 338954"/>
                <a:gd name="csX6" fmla="*/ 2 w 182683"/>
                <a:gd name="csY6" fmla="*/ 188618 h 338954"/>
                <a:gd name="csX7" fmla="*/ 19379 w 182683"/>
                <a:gd name="csY7" fmla="*/ 168470 h 338954"/>
                <a:gd name="csX8" fmla="*/ 26414 w 182683"/>
                <a:gd name="csY8" fmla="*/ 168168 h 338954"/>
                <a:gd name="csX9" fmla="*/ 26687 w 182683"/>
                <a:gd name="csY9" fmla="*/ 164083 h 338954"/>
                <a:gd name="csX10" fmla="*/ 50308 w 182683"/>
                <a:gd name="csY10" fmla="*/ 145258 h 338954"/>
                <a:gd name="csX11" fmla="*/ 55516 w 182683"/>
                <a:gd name="csY11" fmla="*/ 144956 h 338954"/>
                <a:gd name="csX12" fmla="*/ 57918 w 182683"/>
                <a:gd name="csY12" fmla="*/ 138801 h 338954"/>
                <a:gd name="csX13" fmla="*/ 91752 w 182683"/>
                <a:gd name="csY13" fmla="*/ 129582 h 338954"/>
                <a:gd name="csX14" fmla="*/ 96125 w 182683"/>
                <a:gd name="csY14" fmla="*/ 134026 h 338954"/>
                <a:gd name="csX15" fmla="*/ 74015 w 182683"/>
                <a:gd name="csY15" fmla="*/ 24843 h 338954"/>
                <a:gd name="csX16" fmla="*/ 103907 w 182683"/>
                <a:gd name="csY16" fmla="*/ 2365 h 338954"/>
                <a:gd name="csX17" fmla="*/ 117517 w 182683"/>
                <a:gd name="csY17" fmla="*/ 23850 h 338954"/>
                <a:gd name="csX18" fmla="*/ 152544 w 182683"/>
                <a:gd name="csY18" fmla="*/ 160431 h 338954"/>
                <a:gd name="csX19" fmla="*/ 180164 w 182683"/>
                <a:gd name="csY19" fmla="*/ 197837 h 338954"/>
                <a:gd name="csX20" fmla="*/ 174899 w 182683"/>
                <a:gd name="csY20" fmla="*/ 274820 h 338954"/>
                <a:gd name="csX21" fmla="*/ 122537 w 182683"/>
                <a:gd name="csY21" fmla="*/ 67153 h 338954"/>
                <a:gd name="csX22" fmla="*/ 110496 w 182683"/>
                <a:gd name="csY22" fmla="*/ 19047 h 338954"/>
                <a:gd name="csX23" fmla="*/ 79870 w 182683"/>
                <a:gd name="csY23" fmla="*/ 26468 h 338954"/>
                <a:gd name="csX24" fmla="*/ 105878 w 182683"/>
                <a:gd name="csY24" fmla="*/ 154045 h 338954"/>
                <a:gd name="csX25" fmla="*/ 106742 w 182683"/>
                <a:gd name="csY25" fmla="*/ 154592 h 338954"/>
                <a:gd name="csX26" fmla="*/ 127917 w 182683"/>
                <a:gd name="csY26" fmla="*/ 149443 h 338954"/>
                <a:gd name="csX27" fmla="*/ 144877 w 182683"/>
                <a:gd name="csY27" fmla="*/ 154175 h 338954"/>
                <a:gd name="csX28" fmla="*/ 122954 w 182683"/>
                <a:gd name="csY28" fmla="*/ 67412 h 338954"/>
                <a:gd name="csX29" fmla="*/ 122523 w 182683"/>
                <a:gd name="csY29" fmla="*/ 67138 h 338954"/>
                <a:gd name="csX30" fmla="*/ 97520 w 182683"/>
                <a:gd name="csY30" fmla="*/ 150407 h 338954"/>
                <a:gd name="csX31" fmla="*/ 73612 w 182683"/>
                <a:gd name="csY31" fmla="*/ 133494 h 338954"/>
                <a:gd name="csX32" fmla="*/ 62651 w 182683"/>
                <a:gd name="csY32" fmla="*/ 141979 h 338954"/>
                <a:gd name="csX33" fmla="*/ 63959 w 182683"/>
                <a:gd name="csY33" fmla="*/ 157123 h 338954"/>
                <a:gd name="csX34" fmla="*/ 67570 w 182683"/>
                <a:gd name="csY34" fmla="*/ 164975 h 338954"/>
                <a:gd name="csX35" fmla="*/ 100383 w 182683"/>
                <a:gd name="csY35" fmla="*/ 156001 h 338954"/>
                <a:gd name="csX36" fmla="*/ 97520 w 182683"/>
                <a:gd name="csY36" fmla="*/ 150407 h 338954"/>
                <a:gd name="csX37" fmla="*/ 55631 w 182683"/>
                <a:gd name="csY37" fmla="*/ 150709 h 338954"/>
                <a:gd name="csX38" fmla="*/ 48452 w 182683"/>
                <a:gd name="csY38" fmla="*/ 151198 h 338954"/>
                <a:gd name="csX39" fmla="*/ 31924 w 182683"/>
                <a:gd name="csY39" fmla="*/ 167981 h 338954"/>
                <a:gd name="csX40" fmla="*/ 60003 w 182683"/>
                <a:gd name="csY40" fmla="*/ 218776 h 338954"/>
                <a:gd name="csX41" fmla="*/ 88746 w 182683"/>
                <a:gd name="csY41" fmla="*/ 208810 h 338954"/>
                <a:gd name="csX42" fmla="*/ 81956 w 182683"/>
                <a:gd name="csY42" fmla="*/ 198757 h 338954"/>
                <a:gd name="csX43" fmla="*/ 75425 w 182683"/>
                <a:gd name="csY43" fmla="*/ 196456 h 338954"/>
                <a:gd name="csX44" fmla="*/ 60449 w 182683"/>
                <a:gd name="csY44" fmla="*/ 172367 h 338954"/>
                <a:gd name="csX45" fmla="*/ 62996 w 182683"/>
                <a:gd name="csY45" fmla="*/ 168240 h 338954"/>
                <a:gd name="csX46" fmla="*/ 59543 w 182683"/>
                <a:gd name="csY46" fmla="*/ 161078 h 338954"/>
                <a:gd name="csX47" fmla="*/ 55645 w 182683"/>
                <a:gd name="csY47" fmla="*/ 150694 h 338954"/>
                <a:gd name="csX48" fmla="*/ 18459 w 182683"/>
                <a:gd name="csY48" fmla="*/ 174481 h 338954"/>
                <a:gd name="csX49" fmla="*/ 5944 w 182683"/>
                <a:gd name="csY49" fmla="*/ 188057 h 338954"/>
                <a:gd name="csX50" fmla="*/ 14258 w 182683"/>
                <a:gd name="csY50" fmla="*/ 207659 h 338954"/>
                <a:gd name="csX51" fmla="*/ 35880 w 182683"/>
                <a:gd name="csY51" fmla="*/ 236753 h 338954"/>
                <a:gd name="csX52" fmla="*/ 58076 w 182683"/>
                <a:gd name="csY52" fmla="*/ 224773 h 338954"/>
                <a:gd name="csX53" fmla="*/ 32082 w 182683"/>
                <a:gd name="csY53" fmla="*/ 185656 h 338954"/>
                <a:gd name="csX54" fmla="*/ 27435 w 182683"/>
                <a:gd name="csY54" fmla="*/ 174122 h 338954"/>
                <a:gd name="csX55" fmla="*/ 18459 w 182683"/>
                <a:gd name="csY55" fmla="*/ 174481 h 338954"/>
                <a:gd name="csX56" fmla="*/ 137958 w 182683"/>
                <a:gd name="csY56" fmla="*/ 156447 h 338954"/>
                <a:gd name="csX57" fmla="*/ 103807 w 182683"/>
                <a:gd name="csY57" fmla="*/ 161408 h 338954"/>
                <a:gd name="csX58" fmla="*/ 67628 w 182683"/>
                <a:gd name="csY58" fmla="*/ 171720 h 338954"/>
                <a:gd name="csX59" fmla="*/ 76575 w 182683"/>
                <a:gd name="csY59" fmla="*/ 190775 h 338954"/>
                <a:gd name="csX60" fmla="*/ 84675 w 182683"/>
                <a:gd name="csY60" fmla="*/ 193335 h 338954"/>
                <a:gd name="csX61" fmla="*/ 85077 w 182683"/>
                <a:gd name="csY61" fmla="*/ 194198 h 338954"/>
                <a:gd name="csX62" fmla="*/ 85869 w 182683"/>
                <a:gd name="csY62" fmla="*/ 193608 h 338954"/>
                <a:gd name="csX63" fmla="*/ 92702 w 182683"/>
                <a:gd name="csY63" fmla="*/ 194112 h 338954"/>
                <a:gd name="csX64" fmla="*/ 112525 w 182683"/>
                <a:gd name="csY64" fmla="*/ 191092 h 338954"/>
                <a:gd name="csX65" fmla="*/ 120710 w 182683"/>
                <a:gd name="csY65" fmla="*/ 188287 h 338954"/>
                <a:gd name="csX66" fmla="*/ 124104 w 182683"/>
                <a:gd name="csY66" fmla="*/ 195507 h 338954"/>
                <a:gd name="csX67" fmla="*/ 130118 w 182683"/>
                <a:gd name="csY67" fmla="*/ 204078 h 338954"/>
                <a:gd name="csX68" fmla="*/ 136376 w 182683"/>
                <a:gd name="csY68" fmla="*/ 212520 h 338954"/>
                <a:gd name="csX69" fmla="*/ 126924 w 182683"/>
                <a:gd name="csY69" fmla="*/ 208824 h 338954"/>
                <a:gd name="csX70" fmla="*/ 121558 w 182683"/>
                <a:gd name="csY70" fmla="*/ 202654 h 338954"/>
                <a:gd name="csX71" fmla="*/ 120537 w 182683"/>
                <a:gd name="csY71" fmla="*/ 204869 h 338954"/>
                <a:gd name="csX72" fmla="*/ 97851 w 182683"/>
                <a:gd name="csY72" fmla="*/ 213829 h 338954"/>
                <a:gd name="csX73" fmla="*/ 93651 w 182683"/>
                <a:gd name="csY73" fmla="*/ 212247 h 338954"/>
                <a:gd name="csX74" fmla="*/ 91464 w 182683"/>
                <a:gd name="csY74" fmla="*/ 216762 h 338954"/>
                <a:gd name="csX75" fmla="*/ 68663 w 182683"/>
                <a:gd name="csY75" fmla="*/ 229102 h 338954"/>
                <a:gd name="csX76" fmla="*/ 62996 w 182683"/>
                <a:gd name="csY76" fmla="*/ 227951 h 338954"/>
                <a:gd name="csX77" fmla="*/ 59918 w 182683"/>
                <a:gd name="csY77" fmla="*/ 233848 h 338954"/>
                <a:gd name="csX78" fmla="*/ 21062 w 182683"/>
                <a:gd name="csY78" fmla="*/ 230195 h 338954"/>
                <a:gd name="csX79" fmla="*/ 11985 w 182683"/>
                <a:gd name="csY79" fmla="*/ 215928 h 338954"/>
                <a:gd name="csX80" fmla="*/ 55933 w 182683"/>
                <a:gd name="csY80" fmla="*/ 295242 h 338954"/>
                <a:gd name="csX81" fmla="*/ 67240 w 182683"/>
                <a:gd name="csY81" fmla="*/ 305093 h 338954"/>
                <a:gd name="csX82" fmla="*/ 81654 w 182683"/>
                <a:gd name="csY82" fmla="*/ 333165 h 338954"/>
                <a:gd name="csX83" fmla="*/ 166843 w 182683"/>
                <a:gd name="csY83" fmla="*/ 314240 h 338954"/>
                <a:gd name="csX84" fmla="*/ 167620 w 182683"/>
                <a:gd name="csY84" fmla="*/ 279997 h 338954"/>
                <a:gd name="csX85" fmla="*/ 172166 w 182683"/>
                <a:gd name="csY85" fmla="*/ 262567 h 338954"/>
                <a:gd name="csX86" fmla="*/ 176165 w 182683"/>
                <a:gd name="csY86" fmla="*/ 203776 h 338954"/>
                <a:gd name="csX87" fmla="*/ 137943 w 182683"/>
                <a:gd name="csY87" fmla="*/ 156418 h 338954"/>
                <a:gd name="csX88" fmla="*/ 117775 w 182683"/>
                <a:gd name="csY88" fmla="*/ 195262 h 338954"/>
                <a:gd name="csX89" fmla="*/ 95981 w 182683"/>
                <a:gd name="csY89" fmla="*/ 199620 h 338954"/>
                <a:gd name="csX90" fmla="*/ 89264 w 182683"/>
                <a:gd name="csY90" fmla="*/ 199663 h 338954"/>
                <a:gd name="csX91" fmla="*/ 91766 w 182683"/>
                <a:gd name="csY91" fmla="*/ 203790 h 338954"/>
                <a:gd name="csX92" fmla="*/ 116840 w 182683"/>
                <a:gd name="csY92" fmla="*/ 200109 h 338954"/>
                <a:gd name="csX93" fmla="*/ 117775 w 182683"/>
                <a:gd name="csY93" fmla="*/ 195277 h 338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2683" h="338954">
                  <a:moveTo>
                    <a:pt x="174899" y="274835"/>
                  </a:moveTo>
                  <a:cubicBezTo>
                    <a:pt x="174568" y="276201"/>
                    <a:pt x="173087" y="279710"/>
                    <a:pt x="173173" y="280932"/>
                  </a:cubicBezTo>
                  <a:cubicBezTo>
                    <a:pt x="173979" y="293574"/>
                    <a:pt x="186436" y="312125"/>
                    <a:pt x="169505" y="319417"/>
                  </a:cubicBezTo>
                  <a:lnTo>
                    <a:pt x="82287" y="338789"/>
                  </a:lnTo>
                  <a:cubicBezTo>
                    <a:pt x="64190" y="341032"/>
                    <a:pt x="66003" y="320021"/>
                    <a:pt x="62219" y="308127"/>
                  </a:cubicBezTo>
                  <a:cubicBezTo>
                    <a:pt x="31607" y="285074"/>
                    <a:pt x="13122" y="245770"/>
                    <a:pt x="3858" y="208968"/>
                  </a:cubicBezTo>
                  <a:cubicBezTo>
                    <a:pt x="2477" y="203488"/>
                    <a:pt x="-84" y="193997"/>
                    <a:pt x="2" y="188618"/>
                  </a:cubicBezTo>
                  <a:cubicBezTo>
                    <a:pt x="161" y="179601"/>
                    <a:pt x="10806" y="170080"/>
                    <a:pt x="19379" y="168470"/>
                  </a:cubicBezTo>
                  <a:cubicBezTo>
                    <a:pt x="20631" y="168240"/>
                    <a:pt x="26170" y="168427"/>
                    <a:pt x="26414" y="168168"/>
                  </a:cubicBezTo>
                  <a:cubicBezTo>
                    <a:pt x="26557" y="168024"/>
                    <a:pt x="26543" y="164846"/>
                    <a:pt x="26687" y="164083"/>
                  </a:cubicBezTo>
                  <a:cubicBezTo>
                    <a:pt x="29047" y="152046"/>
                    <a:pt x="39145" y="146970"/>
                    <a:pt x="50308" y="145258"/>
                  </a:cubicBezTo>
                  <a:cubicBezTo>
                    <a:pt x="51329" y="145100"/>
                    <a:pt x="54968" y="145287"/>
                    <a:pt x="55516" y="144956"/>
                  </a:cubicBezTo>
                  <a:cubicBezTo>
                    <a:pt x="55803" y="144784"/>
                    <a:pt x="57256" y="139923"/>
                    <a:pt x="57918" y="138801"/>
                  </a:cubicBezTo>
                  <a:cubicBezTo>
                    <a:pt x="63701" y="128791"/>
                    <a:pt x="82042" y="122349"/>
                    <a:pt x="91752" y="129582"/>
                  </a:cubicBezTo>
                  <a:lnTo>
                    <a:pt x="96125" y="134026"/>
                  </a:lnTo>
                  <a:lnTo>
                    <a:pt x="74015" y="24843"/>
                  </a:lnTo>
                  <a:cubicBezTo>
                    <a:pt x="72534" y="8419"/>
                    <a:pt x="87854" y="-5775"/>
                    <a:pt x="103907" y="2365"/>
                  </a:cubicBezTo>
                  <a:cubicBezTo>
                    <a:pt x="113258" y="7111"/>
                    <a:pt x="114927" y="14517"/>
                    <a:pt x="117517" y="23850"/>
                  </a:cubicBezTo>
                  <a:cubicBezTo>
                    <a:pt x="130046" y="69123"/>
                    <a:pt x="139871" y="115201"/>
                    <a:pt x="152544" y="160431"/>
                  </a:cubicBezTo>
                  <a:cubicBezTo>
                    <a:pt x="163406" y="170814"/>
                    <a:pt x="175360" y="183182"/>
                    <a:pt x="180164" y="197837"/>
                  </a:cubicBezTo>
                  <a:cubicBezTo>
                    <a:pt x="186407" y="216863"/>
                    <a:pt x="179661" y="255132"/>
                    <a:pt x="174899" y="274820"/>
                  </a:cubicBezTo>
                  <a:close/>
                  <a:moveTo>
                    <a:pt x="122537" y="67153"/>
                  </a:moveTo>
                  <a:cubicBezTo>
                    <a:pt x="118523" y="51650"/>
                    <a:pt x="115286" y="34047"/>
                    <a:pt x="110496" y="19047"/>
                  </a:cubicBezTo>
                  <a:cubicBezTo>
                    <a:pt x="103462" y="-2971"/>
                    <a:pt x="76518" y="3975"/>
                    <a:pt x="79870" y="26468"/>
                  </a:cubicBezTo>
                  <a:lnTo>
                    <a:pt x="105878" y="154045"/>
                  </a:lnTo>
                  <a:cubicBezTo>
                    <a:pt x="106008" y="154707"/>
                    <a:pt x="106209" y="154606"/>
                    <a:pt x="106742" y="154592"/>
                  </a:cubicBezTo>
                  <a:cubicBezTo>
                    <a:pt x="111791" y="154505"/>
                    <a:pt x="121990" y="150263"/>
                    <a:pt x="127917" y="149443"/>
                  </a:cubicBezTo>
                  <a:cubicBezTo>
                    <a:pt x="134203" y="148580"/>
                    <a:pt x="139857" y="150536"/>
                    <a:pt x="144877" y="154175"/>
                  </a:cubicBezTo>
                  <a:lnTo>
                    <a:pt x="122954" y="67412"/>
                  </a:lnTo>
                  <a:cubicBezTo>
                    <a:pt x="122954" y="67153"/>
                    <a:pt x="122537" y="67153"/>
                    <a:pt x="122523" y="67138"/>
                  </a:cubicBezTo>
                  <a:close/>
                  <a:moveTo>
                    <a:pt x="97520" y="150407"/>
                  </a:moveTo>
                  <a:cubicBezTo>
                    <a:pt x="91450" y="137852"/>
                    <a:pt x="90544" y="128317"/>
                    <a:pt x="73612" y="133494"/>
                  </a:cubicBezTo>
                  <a:cubicBezTo>
                    <a:pt x="69081" y="134889"/>
                    <a:pt x="64952" y="137823"/>
                    <a:pt x="62651" y="141979"/>
                  </a:cubicBezTo>
                  <a:cubicBezTo>
                    <a:pt x="59356" y="147933"/>
                    <a:pt x="61528" y="151183"/>
                    <a:pt x="63959" y="157123"/>
                  </a:cubicBezTo>
                  <a:cubicBezTo>
                    <a:pt x="65053" y="159798"/>
                    <a:pt x="66261" y="162401"/>
                    <a:pt x="67570" y="164975"/>
                  </a:cubicBezTo>
                  <a:cubicBezTo>
                    <a:pt x="70893" y="161926"/>
                    <a:pt x="99420" y="157396"/>
                    <a:pt x="100383" y="156001"/>
                  </a:cubicBezTo>
                  <a:cubicBezTo>
                    <a:pt x="100556" y="155742"/>
                    <a:pt x="97837" y="151068"/>
                    <a:pt x="97520" y="150407"/>
                  </a:cubicBezTo>
                  <a:close/>
                  <a:moveTo>
                    <a:pt x="55631" y="150709"/>
                  </a:moveTo>
                  <a:cubicBezTo>
                    <a:pt x="55242" y="150435"/>
                    <a:pt x="49287" y="151040"/>
                    <a:pt x="48452" y="151198"/>
                  </a:cubicBezTo>
                  <a:cubicBezTo>
                    <a:pt x="40023" y="152909"/>
                    <a:pt x="31809" y="158532"/>
                    <a:pt x="31924" y="167981"/>
                  </a:cubicBezTo>
                  <a:cubicBezTo>
                    <a:pt x="32053" y="178997"/>
                    <a:pt x="52091" y="210205"/>
                    <a:pt x="60003" y="218776"/>
                  </a:cubicBezTo>
                  <a:cubicBezTo>
                    <a:pt x="69843" y="229432"/>
                    <a:pt x="85912" y="221551"/>
                    <a:pt x="88746" y="208810"/>
                  </a:cubicBezTo>
                  <a:cubicBezTo>
                    <a:pt x="86257" y="206767"/>
                    <a:pt x="83984" y="200512"/>
                    <a:pt x="81956" y="198757"/>
                  </a:cubicBezTo>
                  <a:cubicBezTo>
                    <a:pt x="81438" y="198311"/>
                    <a:pt x="76662" y="197002"/>
                    <a:pt x="75425" y="196456"/>
                  </a:cubicBezTo>
                  <a:cubicBezTo>
                    <a:pt x="67153" y="192774"/>
                    <a:pt x="56724" y="182190"/>
                    <a:pt x="60449" y="172367"/>
                  </a:cubicBezTo>
                  <a:cubicBezTo>
                    <a:pt x="60853" y="171289"/>
                    <a:pt x="63024" y="168484"/>
                    <a:pt x="62996" y="168240"/>
                  </a:cubicBezTo>
                  <a:cubicBezTo>
                    <a:pt x="62953" y="167837"/>
                    <a:pt x="60003" y="162228"/>
                    <a:pt x="59543" y="161078"/>
                  </a:cubicBezTo>
                  <a:cubicBezTo>
                    <a:pt x="58968" y="159668"/>
                    <a:pt x="56091" y="151011"/>
                    <a:pt x="55645" y="150694"/>
                  </a:cubicBezTo>
                  <a:close/>
                  <a:moveTo>
                    <a:pt x="18459" y="174481"/>
                  </a:moveTo>
                  <a:cubicBezTo>
                    <a:pt x="13726" y="175862"/>
                    <a:pt x="6030" y="182995"/>
                    <a:pt x="5944" y="188057"/>
                  </a:cubicBezTo>
                  <a:cubicBezTo>
                    <a:pt x="5900" y="190502"/>
                    <a:pt x="12733" y="204581"/>
                    <a:pt x="14258" y="207659"/>
                  </a:cubicBezTo>
                  <a:cubicBezTo>
                    <a:pt x="18430" y="216072"/>
                    <a:pt x="27220" y="232812"/>
                    <a:pt x="35880" y="236753"/>
                  </a:cubicBezTo>
                  <a:cubicBezTo>
                    <a:pt x="45676" y="241211"/>
                    <a:pt x="55516" y="234322"/>
                    <a:pt x="58076" y="224773"/>
                  </a:cubicBezTo>
                  <a:cubicBezTo>
                    <a:pt x="48050" y="213038"/>
                    <a:pt x="38642" y="199692"/>
                    <a:pt x="32082" y="185656"/>
                  </a:cubicBezTo>
                  <a:cubicBezTo>
                    <a:pt x="31290" y="183973"/>
                    <a:pt x="27881" y="174553"/>
                    <a:pt x="27435" y="174122"/>
                  </a:cubicBezTo>
                  <a:cubicBezTo>
                    <a:pt x="26385" y="173101"/>
                    <a:pt x="19897" y="174064"/>
                    <a:pt x="18459" y="174481"/>
                  </a:cubicBezTo>
                  <a:close/>
                  <a:moveTo>
                    <a:pt x="137958" y="156447"/>
                  </a:moveTo>
                  <a:cubicBezTo>
                    <a:pt x="129226" y="152262"/>
                    <a:pt x="113086" y="159179"/>
                    <a:pt x="103807" y="161408"/>
                  </a:cubicBezTo>
                  <a:cubicBezTo>
                    <a:pt x="95837" y="163336"/>
                    <a:pt x="72850" y="166988"/>
                    <a:pt x="67628" y="171720"/>
                  </a:cubicBezTo>
                  <a:cubicBezTo>
                    <a:pt x="60709" y="178005"/>
                    <a:pt x="70721" y="187842"/>
                    <a:pt x="76575" y="190775"/>
                  </a:cubicBezTo>
                  <a:cubicBezTo>
                    <a:pt x="79352" y="192170"/>
                    <a:pt x="82488" y="192343"/>
                    <a:pt x="84675" y="193335"/>
                  </a:cubicBezTo>
                  <a:cubicBezTo>
                    <a:pt x="85063" y="193508"/>
                    <a:pt x="84991" y="194112"/>
                    <a:pt x="85077" y="194198"/>
                  </a:cubicBezTo>
                  <a:cubicBezTo>
                    <a:pt x="85336" y="194457"/>
                    <a:pt x="85365" y="193637"/>
                    <a:pt x="85869" y="193608"/>
                  </a:cubicBezTo>
                  <a:cubicBezTo>
                    <a:pt x="87739" y="193479"/>
                    <a:pt x="90558" y="194155"/>
                    <a:pt x="92702" y="194112"/>
                  </a:cubicBezTo>
                  <a:cubicBezTo>
                    <a:pt x="99347" y="193982"/>
                    <a:pt x="106109" y="192817"/>
                    <a:pt x="112525" y="191092"/>
                  </a:cubicBezTo>
                  <a:cubicBezTo>
                    <a:pt x="113690" y="190775"/>
                    <a:pt x="120321" y="188129"/>
                    <a:pt x="120710" y="188287"/>
                  </a:cubicBezTo>
                  <a:cubicBezTo>
                    <a:pt x="121084" y="188431"/>
                    <a:pt x="123515" y="194443"/>
                    <a:pt x="124104" y="195507"/>
                  </a:cubicBezTo>
                  <a:cubicBezTo>
                    <a:pt x="125731" y="198441"/>
                    <a:pt x="127917" y="201547"/>
                    <a:pt x="130118" y="204078"/>
                  </a:cubicBezTo>
                  <a:cubicBezTo>
                    <a:pt x="131930" y="206149"/>
                    <a:pt x="137368" y="209788"/>
                    <a:pt x="136376" y="212520"/>
                  </a:cubicBezTo>
                  <a:cubicBezTo>
                    <a:pt x="134563" y="217496"/>
                    <a:pt x="128492" y="210492"/>
                    <a:pt x="126924" y="208824"/>
                  </a:cubicBezTo>
                  <a:cubicBezTo>
                    <a:pt x="126233" y="208090"/>
                    <a:pt x="121904" y="202424"/>
                    <a:pt x="121558" y="202654"/>
                  </a:cubicBezTo>
                  <a:cubicBezTo>
                    <a:pt x="121458" y="202726"/>
                    <a:pt x="120825" y="204438"/>
                    <a:pt x="120537" y="204869"/>
                  </a:cubicBezTo>
                  <a:cubicBezTo>
                    <a:pt x="115344" y="212534"/>
                    <a:pt x="106943" y="215698"/>
                    <a:pt x="97851" y="213829"/>
                  </a:cubicBezTo>
                  <a:cubicBezTo>
                    <a:pt x="96931" y="213642"/>
                    <a:pt x="93866" y="212189"/>
                    <a:pt x="93651" y="212247"/>
                  </a:cubicBezTo>
                  <a:cubicBezTo>
                    <a:pt x="93406" y="212304"/>
                    <a:pt x="91839" y="216144"/>
                    <a:pt x="91464" y="216762"/>
                  </a:cubicBezTo>
                  <a:cubicBezTo>
                    <a:pt x="86458" y="225204"/>
                    <a:pt x="78733" y="229878"/>
                    <a:pt x="68663" y="229102"/>
                  </a:cubicBezTo>
                  <a:cubicBezTo>
                    <a:pt x="67628" y="229015"/>
                    <a:pt x="63240" y="227822"/>
                    <a:pt x="62996" y="227951"/>
                  </a:cubicBezTo>
                  <a:cubicBezTo>
                    <a:pt x="62694" y="228109"/>
                    <a:pt x="60709" y="232740"/>
                    <a:pt x="59918" y="233848"/>
                  </a:cubicBezTo>
                  <a:cubicBezTo>
                    <a:pt x="48697" y="249480"/>
                    <a:pt x="30226" y="244950"/>
                    <a:pt x="21062" y="230195"/>
                  </a:cubicBezTo>
                  <a:lnTo>
                    <a:pt x="11985" y="215928"/>
                  </a:lnTo>
                  <a:cubicBezTo>
                    <a:pt x="20228" y="244734"/>
                    <a:pt x="34355" y="274144"/>
                    <a:pt x="55933" y="295242"/>
                  </a:cubicBezTo>
                  <a:cubicBezTo>
                    <a:pt x="57501" y="296781"/>
                    <a:pt x="66937" y="304403"/>
                    <a:pt x="67240" y="305093"/>
                  </a:cubicBezTo>
                  <a:cubicBezTo>
                    <a:pt x="71066" y="313420"/>
                    <a:pt x="68232" y="335006"/>
                    <a:pt x="81654" y="333165"/>
                  </a:cubicBezTo>
                  <a:lnTo>
                    <a:pt x="166843" y="314240"/>
                  </a:lnTo>
                  <a:cubicBezTo>
                    <a:pt x="179618" y="310127"/>
                    <a:pt x="167102" y="289691"/>
                    <a:pt x="167620" y="279997"/>
                  </a:cubicBezTo>
                  <a:cubicBezTo>
                    <a:pt x="167836" y="276028"/>
                    <a:pt x="171159" y="267198"/>
                    <a:pt x="172166" y="262567"/>
                  </a:cubicBezTo>
                  <a:cubicBezTo>
                    <a:pt x="175000" y="249408"/>
                    <a:pt x="179186" y="216216"/>
                    <a:pt x="176165" y="203776"/>
                  </a:cubicBezTo>
                  <a:cubicBezTo>
                    <a:pt x="172555" y="188906"/>
                    <a:pt x="151725" y="163034"/>
                    <a:pt x="137943" y="156418"/>
                  </a:cubicBezTo>
                  <a:close/>
                  <a:moveTo>
                    <a:pt x="117775" y="195262"/>
                  </a:moveTo>
                  <a:cubicBezTo>
                    <a:pt x="110698" y="197491"/>
                    <a:pt x="103376" y="199088"/>
                    <a:pt x="95981" y="199620"/>
                  </a:cubicBezTo>
                  <a:cubicBezTo>
                    <a:pt x="94989" y="199692"/>
                    <a:pt x="89450" y="199375"/>
                    <a:pt x="89264" y="199663"/>
                  </a:cubicBezTo>
                  <a:cubicBezTo>
                    <a:pt x="89120" y="199879"/>
                    <a:pt x="91393" y="203345"/>
                    <a:pt x="91766" y="203790"/>
                  </a:cubicBezTo>
                  <a:cubicBezTo>
                    <a:pt x="98570" y="212089"/>
                    <a:pt x="112352" y="209687"/>
                    <a:pt x="116840" y="200109"/>
                  </a:cubicBezTo>
                  <a:cubicBezTo>
                    <a:pt x="117157" y="199433"/>
                    <a:pt x="118768" y="195651"/>
                    <a:pt x="117775" y="195277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8" name="Groupe 553">
              <a:extLst>
                <a:ext uri="{FF2B5EF4-FFF2-40B4-BE49-F238E27FC236}">
                  <a16:creationId xmlns:a16="http://schemas.microsoft.com/office/drawing/2014/main" id="{87A69C3D-A59A-AD33-F15E-83E5BAEE4E8B}"/>
                </a:ext>
              </a:extLst>
            </p:cNvPr>
            <p:cNvGrpSpPr/>
            <p:nvPr/>
          </p:nvGrpSpPr>
          <p:grpSpPr>
            <a:xfrm>
              <a:off x="2157190" y="1616582"/>
              <a:ext cx="1198572" cy="2123267"/>
              <a:chOff x="2157190" y="1616582"/>
              <a:chExt cx="1198572" cy="2123267"/>
            </a:xfrm>
          </p:grpSpPr>
          <p:sp>
            <p:nvSpPr>
              <p:cNvPr id="19" name="Forme libre 538">
                <a:extLst>
                  <a:ext uri="{FF2B5EF4-FFF2-40B4-BE49-F238E27FC236}">
                    <a16:creationId xmlns:a16="http://schemas.microsoft.com/office/drawing/2014/main" id="{432DE3EC-82B4-5C21-C98F-5A7FAB373C7C}"/>
                  </a:ext>
                </a:extLst>
              </p:cNvPr>
              <p:cNvSpPr/>
              <p:nvPr/>
            </p:nvSpPr>
            <p:spPr>
              <a:xfrm>
                <a:off x="2157190" y="1616582"/>
                <a:ext cx="1198572" cy="2123267"/>
              </a:xfrm>
              <a:custGeom>
                <a:avLst/>
                <a:gdLst>
                  <a:gd name="csX0" fmla="*/ 187487 w 203026"/>
                  <a:gd name="csY0" fmla="*/ 337233 h 359660"/>
                  <a:gd name="csX1" fmla="*/ 182222 w 203026"/>
                  <a:gd name="csY1" fmla="*/ 339534 h 359660"/>
                  <a:gd name="csX2" fmla="*/ 92572 w 203026"/>
                  <a:gd name="csY2" fmla="*/ 359437 h 359660"/>
                  <a:gd name="csX3" fmla="*/ 67973 w 203026"/>
                  <a:gd name="csY3" fmla="*/ 345416 h 359660"/>
                  <a:gd name="csX4" fmla="*/ 62967 w 203026"/>
                  <a:gd name="csY4" fmla="*/ 324347 h 359660"/>
                  <a:gd name="csX5" fmla="*/ 55961 w 203026"/>
                  <a:gd name="csY5" fmla="*/ 318163 h 359660"/>
                  <a:gd name="csX6" fmla="*/ 5785 w 203026"/>
                  <a:gd name="csY6" fmla="*/ 228294 h 359660"/>
                  <a:gd name="csX7" fmla="*/ 348 w 203026"/>
                  <a:gd name="csY7" fmla="*/ 194425 h 359660"/>
                  <a:gd name="csX8" fmla="*/ 2218 w 203026"/>
                  <a:gd name="csY8" fmla="*/ 188802 h 359660"/>
                  <a:gd name="csX9" fmla="*/ 5441 w 203026"/>
                  <a:gd name="csY9" fmla="*/ 183251 h 359660"/>
                  <a:gd name="csX10" fmla="*/ 9727 w 203026"/>
                  <a:gd name="csY10" fmla="*/ 178146 h 359660"/>
                  <a:gd name="csX11" fmla="*/ 14776 w 203026"/>
                  <a:gd name="csY11" fmla="*/ 173889 h 359660"/>
                  <a:gd name="csX12" fmla="*/ 20286 w 203026"/>
                  <a:gd name="csY12" fmla="*/ 170883 h 359660"/>
                  <a:gd name="csX13" fmla="*/ 24357 w 203026"/>
                  <a:gd name="csY13" fmla="*/ 169675 h 359660"/>
                  <a:gd name="csX14" fmla="*/ 24357 w 203026"/>
                  <a:gd name="csY14" fmla="*/ 169675 h 359660"/>
                  <a:gd name="csX15" fmla="*/ 24357 w 203026"/>
                  <a:gd name="csY15" fmla="*/ 169675 h 359660"/>
                  <a:gd name="csX16" fmla="*/ 25609 w 203026"/>
                  <a:gd name="csY16" fmla="*/ 169402 h 359660"/>
                  <a:gd name="csX17" fmla="*/ 26817 w 203026"/>
                  <a:gd name="csY17" fmla="*/ 169013 h 359660"/>
                  <a:gd name="csX18" fmla="*/ 27652 w 203026"/>
                  <a:gd name="csY18" fmla="*/ 167863 h 359660"/>
                  <a:gd name="csX19" fmla="*/ 28730 w 203026"/>
                  <a:gd name="csY19" fmla="*/ 165231 h 359660"/>
                  <a:gd name="csX20" fmla="*/ 48337 w 203026"/>
                  <a:gd name="csY20" fmla="*/ 147830 h 359660"/>
                  <a:gd name="csX21" fmla="*/ 58119 w 203026"/>
                  <a:gd name="csY21" fmla="*/ 145414 h 359660"/>
                  <a:gd name="csX22" fmla="*/ 62507 w 203026"/>
                  <a:gd name="csY22" fmla="*/ 138956 h 359660"/>
                  <a:gd name="csX23" fmla="*/ 91724 w 203026"/>
                  <a:gd name="csY23" fmla="*/ 126286 h 359660"/>
                  <a:gd name="csX24" fmla="*/ 76633 w 203026"/>
                  <a:gd name="csY24" fmla="*/ 52237 h 359660"/>
                  <a:gd name="csX25" fmla="*/ 79626 w 203026"/>
                  <a:gd name="csY25" fmla="*/ 13148 h 359660"/>
                  <a:gd name="csX26" fmla="*/ 135023 w 203026"/>
                  <a:gd name="csY26" fmla="*/ 22740 h 359660"/>
                  <a:gd name="csX27" fmla="*/ 144115 w 203026"/>
                  <a:gd name="csY27" fmla="*/ 58679 h 359660"/>
                  <a:gd name="csX28" fmla="*/ 171634 w 203026"/>
                  <a:gd name="csY28" fmla="*/ 165303 h 359660"/>
                  <a:gd name="csX29" fmla="*/ 201714 w 203026"/>
                  <a:gd name="csY29" fmla="*/ 210849 h 359660"/>
                  <a:gd name="csX30" fmla="*/ 198535 w 203026"/>
                  <a:gd name="csY30" fmla="*/ 271898 h 359660"/>
                  <a:gd name="csX31" fmla="*/ 193658 w 203026"/>
                  <a:gd name="csY31" fmla="*/ 291730 h 359660"/>
                  <a:gd name="csX32" fmla="*/ 198722 w 203026"/>
                  <a:gd name="csY32" fmla="*/ 314927 h 359660"/>
                  <a:gd name="csX33" fmla="*/ 187487 w 203026"/>
                  <a:gd name="csY33" fmla="*/ 337218 h 359660"/>
                  <a:gd name="csX34" fmla="*/ 184797 w 203026"/>
                  <a:gd name="csY34" fmla="*/ 285158 h 359660"/>
                  <a:gd name="csX35" fmla="*/ 190062 w 203026"/>
                  <a:gd name="csY35" fmla="*/ 208174 h 359660"/>
                  <a:gd name="csX36" fmla="*/ 162442 w 203026"/>
                  <a:gd name="csY36" fmla="*/ 170768 h 359660"/>
                  <a:gd name="csX37" fmla="*/ 127414 w 203026"/>
                  <a:gd name="csY37" fmla="*/ 34188 h 359660"/>
                  <a:gd name="csX38" fmla="*/ 113805 w 203026"/>
                  <a:gd name="csY38" fmla="*/ 12702 h 359660"/>
                  <a:gd name="csX39" fmla="*/ 83912 w 203026"/>
                  <a:gd name="csY39" fmla="*/ 35180 h 359660"/>
                  <a:gd name="csX40" fmla="*/ 106023 w 203026"/>
                  <a:gd name="csY40" fmla="*/ 144364 h 359660"/>
                  <a:gd name="csX41" fmla="*/ 101650 w 203026"/>
                  <a:gd name="csY41" fmla="*/ 139920 h 359660"/>
                  <a:gd name="csX42" fmla="*/ 67815 w 203026"/>
                  <a:gd name="csY42" fmla="*/ 149138 h 359660"/>
                  <a:gd name="csX43" fmla="*/ 65413 w 203026"/>
                  <a:gd name="csY43" fmla="*/ 155294 h 359660"/>
                  <a:gd name="csX44" fmla="*/ 60205 w 203026"/>
                  <a:gd name="csY44" fmla="*/ 155596 h 359660"/>
                  <a:gd name="csX45" fmla="*/ 36585 w 203026"/>
                  <a:gd name="csY45" fmla="*/ 174421 h 359660"/>
                  <a:gd name="csX46" fmla="*/ 36312 w 203026"/>
                  <a:gd name="csY46" fmla="*/ 178505 h 359660"/>
                  <a:gd name="csX47" fmla="*/ 29277 w 203026"/>
                  <a:gd name="csY47" fmla="*/ 178807 h 359660"/>
                  <a:gd name="csX48" fmla="*/ 9900 w 203026"/>
                  <a:gd name="csY48" fmla="*/ 198956 h 359660"/>
                  <a:gd name="csX49" fmla="*/ 13755 w 203026"/>
                  <a:gd name="csY49" fmla="*/ 219305 h 359660"/>
                  <a:gd name="csX50" fmla="*/ 72116 w 203026"/>
                  <a:gd name="csY50" fmla="*/ 318465 h 359660"/>
                  <a:gd name="csX51" fmla="*/ 92184 w 203026"/>
                  <a:gd name="csY51" fmla="*/ 349126 h 359660"/>
                  <a:gd name="csX52" fmla="*/ 179402 w 203026"/>
                  <a:gd name="csY52" fmla="*/ 329754 h 359660"/>
                  <a:gd name="csX53" fmla="*/ 183071 w 203026"/>
                  <a:gd name="csY53" fmla="*/ 291270 h 359660"/>
                  <a:gd name="csX54" fmla="*/ 184797 w 203026"/>
                  <a:gd name="csY54" fmla="*/ 285172 h 3596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03026" h="359660">
                    <a:moveTo>
                      <a:pt x="187487" y="337233"/>
                    </a:moveTo>
                    <a:cubicBezTo>
                      <a:pt x="185876" y="338167"/>
                      <a:pt x="184020" y="338987"/>
                      <a:pt x="182222" y="339534"/>
                    </a:cubicBezTo>
                    <a:cubicBezTo>
                      <a:pt x="153782" y="348105"/>
                      <a:pt x="121401" y="351326"/>
                      <a:pt x="92572" y="359437"/>
                    </a:cubicBezTo>
                    <a:cubicBezTo>
                      <a:pt x="82661" y="360933"/>
                      <a:pt x="71656" y="354764"/>
                      <a:pt x="67973" y="345416"/>
                    </a:cubicBezTo>
                    <a:cubicBezTo>
                      <a:pt x="65686" y="339634"/>
                      <a:pt x="65312" y="328978"/>
                      <a:pt x="62967" y="324347"/>
                    </a:cubicBezTo>
                    <a:cubicBezTo>
                      <a:pt x="62680" y="323772"/>
                      <a:pt x="57026" y="319213"/>
                      <a:pt x="55961" y="318163"/>
                    </a:cubicBezTo>
                    <a:cubicBezTo>
                      <a:pt x="31334" y="293945"/>
                      <a:pt x="14892" y="261558"/>
                      <a:pt x="5785" y="228294"/>
                    </a:cubicBezTo>
                    <a:cubicBezTo>
                      <a:pt x="3426" y="219636"/>
                      <a:pt x="-1321" y="202867"/>
                      <a:pt x="348" y="194425"/>
                    </a:cubicBezTo>
                    <a:cubicBezTo>
                      <a:pt x="737" y="192484"/>
                      <a:pt x="1398" y="190600"/>
                      <a:pt x="2218" y="188802"/>
                    </a:cubicBezTo>
                    <a:cubicBezTo>
                      <a:pt x="3110" y="186846"/>
                      <a:pt x="4203" y="184991"/>
                      <a:pt x="5441" y="183251"/>
                    </a:cubicBezTo>
                    <a:cubicBezTo>
                      <a:pt x="6720" y="181439"/>
                      <a:pt x="8159" y="179728"/>
                      <a:pt x="9727" y="178146"/>
                    </a:cubicBezTo>
                    <a:cubicBezTo>
                      <a:pt x="11295" y="176564"/>
                      <a:pt x="12964" y="175154"/>
                      <a:pt x="14776" y="173889"/>
                    </a:cubicBezTo>
                    <a:cubicBezTo>
                      <a:pt x="16589" y="172623"/>
                      <a:pt x="18330" y="171660"/>
                      <a:pt x="20286" y="170883"/>
                    </a:cubicBezTo>
                    <a:cubicBezTo>
                      <a:pt x="21595" y="170351"/>
                      <a:pt x="22990" y="170035"/>
                      <a:pt x="24357" y="169675"/>
                    </a:cubicBezTo>
                    <a:cubicBezTo>
                      <a:pt x="24242" y="169560"/>
                      <a:pt x="24501" y="169733"/>
                      <a:pt x="24357" y="169675"/>
                    </a:cubicBezTo>
                    <a:cubicBezTo>
                      <a:pt x="24587" y="169704"/>
                      <a:pt x="24127" y="169704"/>
                      <a:pt x="24357" y="169675"/>
                    </a:cubicBezTo>
                    <a:cubicBezTo>
                      <a:pt x="24616" y="169632"/>
                      <a:pt x="25350" y="169445"/>
                      <a:pt x="25609" y="169402"/>
                    </a:cubicBezTo>
                    <a:cubicBezTo>
                      <a:pt x="25983" y="169330"/>
                      <a:pt x="26471" y="169157"/>
                      <a:pt x="26817" y="169013"/>
                    </a:cubicBezTo>
                    <a:cubicBezTo>
                      <a:pt x="27292" y="168812"/>
                      <a:pt x="27421" y="168338"/>
                      <a:pt x="27652" y="167863"/>
                    </a:cubicBezTo>
                    <a:cubicBezTo>
                      <a:pt x="28069" y="167014"/>
                      <a:pt x="28298" y="166080"/>
                      <a:pt x="28730" y="165231"/>
                    </a:cubicBezTo>
                    <a:cubicBezTo>
                      <a:pt x="32945" y="156991"/>
                      <a:pt x="39418" y="150950"/>
                      <a:pt x="48337" y="147830"/>
                    </a:cubicBezTo>
                    <a:cubicBezTo>
                      <a:pt x="50927" y="146924"/>
                      <a:pt x="56307" y="146334"/>
                      <a:pt x="58119" y="145414"/>
                    </a:cubicBezTo>
                    <a:cubicBezTo>
                      <a:pt x="58465" y="145241"/>
                      <a:pt x="61543" y="140078"/>
                      <a:pt x="62507" y="138956"/>
                    </a:cubicBezTo>
                    <a:cubicBezTo>
                      <a:pt x="69944" y="130399"/>
                      <a:pt x="80690" y="127135"/>
                      <a:pt x="91724" y="126286"/>
                    </a:cubicBezTo>
                    <a:cubicBezTo>
                      <a:pt x="87178" y="101507"/>
                      <a:pt x="81381" y="76958"/>
                      <a:pt x="76633" y="52237"/>
                    </a:cubicBezTo>
                    <a:cubicBezTo>
                      <a:pt x="73857" y="37783"/>
                      <a:pt x="70448" y="26177"/>
                      <a:pt x="79626" y="13148"/>
                    </a:cubicBezTo>
                    <a:cubicBezTo>
                      <a:pt x="95161" y="-8870"/>
                      <a:pt x="126780" y="-1579"/>
                      <a:pt x="135023" y="22740"/>
                    </a:cubicBezTo>
                    <a:cubicBezTo>
                      <a:pt x="138778" y="33814"/>
                      <a:pt x="141152" y="47304"/>
                      <a:pt x="144115" y="58679"/>
                    </a:cubicBezTo>
                    <a:cubicBezTo>
                      <a:pt x="153350" y="94201"/>
                      <a:pt x="162528" y="129752"/>
                      <a:pt x="171634" y="165303"/>
                    </a:cubicBezTo>
                    <a:cubicBezTo>
                      <a:pt x="184681" y="177470"/>
                      <a:pt x="197557" y="193030"/>
                      <a:pt x="201714" y="210849"/>
                    </a:cubicBezTo>
                    <a:cubicBezTo>
                      <a:pt x="205022" y="225029"/>
                      <a:pt x="201369" y="257028"/>
                      <a:pt x="198535" y="271898"/>
                    </a:cubicBezTo>
                    <a:cubicBezTo>
                      <a:pt x="197686" y="276342"/>
                      <a:pt x="193615" y="288494"/>
                      <a:pt x="193658" y="291730"/>
                    </a:cubicBezTo>
                    <a:cubicBezTo>
                      <a:pt x="193745" y="298087"/>
                      <a:pt x="197988" y="308038"/>
                      <a:pt x="198722" y="314927"/>
                    </a:cubicBezTo>
                    <a:cubicBezTo>
                      <a:pt x="199614" y="323355"/>
                      <a:pt x="194809" y="332947"/>
                      <a:pt x="187487" y="337218"/>
                    </a:cubicBezTo>
                    <a:close/>
                    <a:moveTo>
                      <a:pt x="184797" y="285158"/>
                    </a:moveTo>
                    <a:cubicBezTo>
                      <a:pt x="189544" y="265469"/>
                      <a:pt x="196291" y="227201"/>
                      <a:pt x="190062" y="208174"/>
                    </a:cubicBezTo>
                    <a:cubicBezTo>
                      <a:pt x="185257" y="193519"/>
                      <a:pt x="173303" y="181151"/>
                      <a:pt x="162442" y="170768"/>
                    </a:cubicBezTo>
                    <a:cubicBezTo>
                      <a:pt x="149768" y="125524"/>
                      <a:pt x="139944" y="79446"/>
                      <a:pt x="127414" y="34188"/>
                    </a:cubicBezTo>
                    <a:cubicBezTo>
                      <a:pt x="124824" y="24869"/>
                      <a:pt x="123170" y="17448"/>
                      <a:pt x="113805" y="12702"/>
                    </a:cubicBezTo>
                    <a:cubicBezTo>
                      <a:pt x="97751" y="4562"/>
                      <a:pt x="82431" y="18742"/>
                      <a:pt x="83912" y="35180"/>
                    </a:cubicBezTo>
                    <a:lnTo>
                      <a:pt x="106023" y="144364"/>
                    </a:lnTo>
                    <a:lnTo>
                      <a:pt x="101650" y="139920"/>
                    </a:lnTo>
                    <a:cubicBezTo>
                      <a:pt x="91954" y="132700"/>
                      <a:pt x="73612" y="139143"/>
                      <a:pt x="67815" y="149138"/>
                    </a:cubicBezTo>
                    <a:cubicBezTo>
                      <a:pt x="67168" y="150260"/>
                      <a:pt x="65700" y="155121"/>
                      <a:pt x="65413" y="155294"/>
                    </a:cubicBezTo>
                    <a:cubicBezTo>
                      <a:pt x="64866" y="155624"/>
                      <a:pt x="61227" y="155437"/>
                      <a:pt x="60205" y="155596"/>
                    </a:cubicBezTo>
                    <a:cubicBezTo>
                      <a:pt x="49042" y="157307"/>
                      <a:pt x="38944" y="162384"/>
                      <a:pt x="36585" y="174421"/>
                    </a:cubicBezTo>
                    <a:cubicBezTo>
                      <a:pt x="36441" y="175183"/>
                      <a:pt x="36455" y="178361"/>
                      <a:pt x="36312" y="178505"/>
                    </a:cubicBezTo>
                    <a:cubicBezTo>
                      <a:pt x="36067" y="178764"/>
                      <a:pt x="30529" y="178577"/>
                      <a:pt x="29277" y="178807"/>
                    </a:cubicBezTo>
                    <a:cubicBezTo>
                      <a:pt x="20703" y="180404"/>
                      <a:pt x="10058" y="189938"/>
                      <a:pt x="9900" y="198956"/>
                    </a:cubicBezTo>
                    <a:cubicBezTo>
                      <a:pt x="9799" y="204349"/>
                      <a:pt x="12374" y="213840"/>
                      <a:pt x="13755" y="219305"/>
                    </a:cubicBezTo>
                    <a:cubicBezTo>
                      <a:pt x="23034" y="256093"/>
                      <a:pt x="41504" y="295412"/>
                      <a:pt x="72116" y="318465"/>
                    </a:cubicBezTo>
                    <a:cubicBezTo>
                      <a:pt x="75885" y="330358"/>
                      <a:pt x="74087" y="351370"/>
                      <a:pt x="92184" y="349126"/>
                    </a:cubicBezTo>
                    <a:lnTo>
                      <a:pt x="179402" y="329754"/>
                    </a:lnTo>
                    <a:cubicBezTo>
                      <a:pt x="196320" y="322449"/>
                      <a:pt x="183876" y="303911"/>
                      <a:pt x="183071" y="291270"/>
                    </a:cubicBezTo>
                    <a:cubicBezTo>
                      <a:pt x="182998" y="290033"/>
                      <a:pt x="184466" y="286538"/>
                      <a:pt x="184797" y="28517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orme libre 540">
                <a:extLst>
                  <a:ext uri="{FF2B5EF4-FFF2-40B4-BE49-F238E27FC236}">
                    <a16:creationId xmlns:a16="http://schemas.microsoft.com/office/drawing/2014/main" id="{1DF54150-86E8-4685-87B5-F2B6314318A6}"/>
                  </a:ext>
                </a:extLst>
              </p:cNvPr>
              <p:cNvSpPr/>
              <p:nvPr/>
            </p:nvSpPr>
            <p:spPr>
              <a:xfrm>
                <a:off x="2286460" y="2593458"/>
                <a:ext cx="975442" cy="1051745"/>
              </a:xfrm>
              <a:custGeom>
                <a:avLst/>
                <a:gdLst>
                  <a:gd name="csX0" fmla="*/ 125958 w 165230"/>
                  <a:gd name="csY0" fmla="*/ 1297 h 178155"/>
                  <a:gd name="csX1" fmla="*/ 164180 w 165230"/>
                  <a:gd name="csY1" fmla="*/ 48655 h 178155"/>
                  <a:gd name="csX2" fmla="*/ 160181 w 165230"/>
                  <a:gd name="csY2" fmla="*/ 107446 h 178155"/>
                  <a:gd name="csX3" fmla="*/ 155635 w 165230"/>
                  <a:gd name="csY3" fmla="*/ 124877 h 178155"/>
                  <a:gd name="csX4" fmla="*/ 154858 w 165230"/>
                  <a:gd name="csY4" fmla="*/ 159119 h 178155"/>
                  <a:gd name="csX5" fmla="*/ 69668 w 165230"/>
                  <a:gd name="csY5" fmla="*/ 178045 h 178155"/>
                  <a:gd name="csX6" fmla="*/ 55254 w 165230"/>
                  <a:gd name="csY6" fmla="*/ 149972 h 178155"/>
                  <a:gd name="csX7" fmla="*/ 43947 w 165230"/>
                  <a:gd name="csY7" fmla="*/ 140121 h 178155"/>
                  <a:gd name="csX8" fmla="*/ 0 w 165230"/>
                  <a:gd name="csY8" fmla="*/ 60808 h 178155"/>
                  <a:gd name="csX9" fmla="*/ 9077 w 165230"/>
                  <a:gd name="csY9" fmla="*/ 75074 h 178155"/>
                  <a:gd name="csX10" fmla="*/ 47932 w 165230"/>
                  <a:gd name="csY10" fmla="*/ 78727 h 178155"/>
                  <a:gd name="csX11" fmla="*/ 51010 w 165230"/>
                  <a:gd name="csY11" fmla="*/ 72830 h 178155"/>
                  <a:gd name="csX12" fmla="*/ 56678 w 165230"/>
                  <a:gd name="csY12" fmla="*/ 73981 h 178155"/>
                  <a:gd name="csX13" fmla="*/ 79479 w 165230"/>
                  <a:gd name="csY13" fmla="*/ 61642 h 178155"/>
                  <a:gd name="csX14" fmla="*/ 81666 w 165230"/>
                  <a:gd name="csY14" fmla="*/ 57126 h 178155"/>
                  <a:gd name="csX15" fmla="*/ 85866 w 165230"/>
                  <a:gd name="csY15" fmla="*/ 58708 h 178155"/>
                  <a:gd name="csX16" fmla="*/ 108552 w 165230"/>
                  <a:gd name="csY16" fmla="*/ 49748 h 178155"/>
                  <a:gd name="csX17" fmla="*/ 109573 w 165230"/>
                  <a:gd name="csY17" fmla="*/ 47534 h 178155"/>
                  <a:gd name="csX18" fmla="*/ 114939 w 165230"/>
                  <a:gd name="csY18" fmla="*/ 53703 h 178155"/>
                  <a:gd name="csX19" fmla="*/ 124390 w 165230"/>
                  <a:gd name="csY19" fmla="*/ 57399 h 178155"/>
                  <a:gd name="csX20" fmla="*/ 118132 w 165230"/>
                  <a:gd name="csY20" fmla="*/ 48957 h 178155"/>
                  <a:gd name="csX21" fmla="*/ 112119 w 165230"/>
                  <a:gd name="csY21" fmla="*/ 40386 h 178155"/>
                  <a:gd name="csX22" fmla="*/ 108725 w 165230"/>
                  <a:gd name="csY22" fmla="*/ 33166 h 178155"/>
                  <a:gd name="csX23" fmla="*/ 100539 w 165230"/>
                  <a:gd name="csY23" fmla="*/ 35971 h 178155"/>
                  <a:gd name="csX24" fmla="*/ 64590 w 165230"/>
                  <a:gd name="csY24" fmla="*/ 35654 h 178155"/>
                  <a:gd name="csX25" fmla="*/ 55642 w 165230"/>
                  <a:gd name="csY25" fmla="*/ 16599 h 178155"/>
                  <a:gd name="csX26" fmla="*/ 91822 w 165230"/>
                  <a:gd name="csY26" fmla="*/ 6288 h 178155"/>
                  <a:gd name="csX27" fmla="*/ 125972 w 165230"/>
                  <a:gd name="csY27" fmla="*/ 1326 h 1781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5230" h="178155">
                    <a:moveTo>
                      <a:pt x="125958" y="1297"/>
                    </a:moveTo>
                    <a:cubicBezTo>
                      <a:pt x="139753" y="7913"/>
                      <a:pt x="160569" y="33785"/>
                      <a:pt x="164180" y="48655"/>
                    </a:cubicBezTo>
                    <a:cubicBezTo>
                      <a:pt x="167201" y="61095"/>
                      <a:pt x="163029" y="94302"/>
                      <a:pt x="160181" y="107446"/>
                    </a:cubicBezTo>
                    <a:cubicBezTo>
                      <a:pt x="159174" y="112092"/>
                      <a:pt x="155851" y="120907"/>
                      <a:pt x="155635" y="124877"/>
                    </a:cubicBezTo>
                    <a:cubicBezTo>
                      <a:pt x="155117" y="134570"/>
                      <a:pt x="167632" y="155006"/>
                      <a:pt x="154858" y="159119"/>
                    </a:cubicBezTo>
                    <a:lnTo>
                      <a:pt x="69668" y="178045"/>
                    </a:lnTo>
                    <a:cubicBezTo>
                      <a:pt x="56247" y="179885"/>
                      <a:pt x="59080" y="158299"/>
                      <a:pt x="55254" y="149972"/>
                    </a:cubicBezTo>
                    <a:cubicBezTo>
                      <a:pt x="54938" y="149296"/>
                      <a:pt x="45515" y="141660"/>
                      <a:pt x="43947" y="140121"/>
                    </a:cubicBezTo>
                    <a:cubicBezTo>
                      <a:pt x="22369" y="119023"/>
                      <a:pt x="8243" y="89628"/>
                      <a:pt x="0" y="60808"/>
                    </a:cubicBezTo>
                    <a:lnTo>
                      <a:pt x="9077" y="75074"/>
                    </a:lnTo>
                    <a:cubicBezTo>
                      <a:pt x="18240" y="89829"/>
                      <a:pt x="36711" y="94359"/>
                      <a:pt x="47932" y="78727"/>
                    </a:cubicBezTo>
                    <a:cubicBezTo>
                      <a:pt x="48723" y="77619"/>
                      <a:pt x="50708" y="72974"/>
                      <a:pt x="51010" y="72830"/>
                    </a:cubicBezTo>
                    <a:cubicBezTo>
                      <a:pt x="51269" y="72701"/>
                      <a:pt x="55657" y="73895"/>
                      <a:pt x="56678" y="73981"/>
                    </a:cubicBezTo>
                    <a:cubicBezTo>
                      <a:pt x="66733" y="74757"/>
                      <a:pt x="74473" y="70084"/>
                      <a:pt x="79479" y="61642"/>
                    </a:cubicBezTo>
                    <a:cubicBezTo>
                      <a:pt x="79839" y="61038"/>
                      <a:pt x="81421" y="57198"/>
                      <a:pt x="81666" y="57126"/>
                    </a:cubicBezTo>
                    <a:cubicBezTo>
                      <a:pt x="81881" y="57068"/>
                      <a:pt x="84945" y="58521"/>
                      <a:pt x="85866" y="58708"/>
                    </a:cubicBezTo>
                    <a:cubicBezTo>
                      <a:pt x="94957" y="60563"/>
                      <a:pt x="103359" y="57414"/>
                      <a:pt x="108552" y="49748"/>
                    </a:cubicBezTo>
                    <a:cubicBezTo>
                      <a:pt x="108839" y="49317"/>
                      <a:pt x="109473" y="47605"/>
                      <a:pt x="109573" y="47534"/>
                    </a:cubicBezTo>
                    <a:cubicBezTo>
                      <a:pt x="109918" y="47303"/>
                      <a:pt x="114248" y="52970"/>
                      <a:pt x="114939" y="53703"/>
                    </a:cubicBezTo>
                    <a:cubicBezTo>
                      <a:pt x="116492" y="55371"/>
                      <a:pt x="122577" y="62375"/>
                      <a:pt x="124390" y="57399"/>
                    </a:cubicBezTo>
                    <a:cubicBezTo>
                      <a:pt x="125382" y="54667"/>
                      <a:pt x="119945" y="51043"/>
                      <a:pt x="118132" y="48957"/>
                    </a:cubicBezTo>
                    <a:cubicBezTo>
                      <a:pt x="115931" y="46426"/>
                      <a:pt x="113759" y="43320"/>
                      <a:pt x="112119" y="40386"/>
                    </a:cubicBezTo>
                    <a:cubicBezTo>
                      <a:pt x="111529" y="39322"/>
                      <a:pt x="109084" y="33310"/>
                      <a:pt x="108725" y="33166"/>
                    </a:cubicBezTo>
                    <a:cubicBezTo>
                      <a:pt x="108321" y="33008"/>
                      <a:pt x="101704" y="35654"/>
                      <a:pt x="100539" y="35971"/>
                    </a:cubicBezTo>
                    <a:cubicBezTo>
                      <a:pt x="89520" y="38933"/>
                      <a:pt x="75206" y="40990"/>
                      <a:pt x="64590" y="35654"/>
                    </a:cubicBezTo>
                    <a:cubicBezTo>
                      <a:pt x="58735" y="32721"/>
                      <a:pt x="48723" y="22884"/>
                      <a:pt x="55642" y="16599"/>
                    </a:cubicBezTo>
                    <a:cubicBezTo>
                      <a:pt x="60864" y="11853"/>
                      <a:pt x="83837" y="8200"/>
                      <a:pt x="91822" y="6288"/>
                    </a:cubicBezTo>
                    <a:cubicBezTo>
                      <a:pt x="101100" y="4044"/>
                      <a:pt x="117241" y="-2873"/>
                      <a:pt x="125972" y="132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orme libre 541">
                <a:extLst>
                  <a:ext uri="{FF2B5EF4-FFF2-40B4-BE49-F238E27FC236}">
                    <a16:creationId xmlns:a16="http://schemas.microsoft.com/office/drawing/2014/main" id="{5F37FB18-E84B-590E-24F1-161BC57B2975}"/>
                  </a:ext>
                </a:extLst>
              </p:cNvPr>
              <p:cNvSpPr/>
              <p:nvPr/>
            </p:nvSpPr>
            <p:spPr>
              <a:xfrm>
                <a:off x="2685521" y="1710897"/>
                <a:ext cx="385466" cy="879397"/>
              </a:xfrm>
              <a:custGeom>
                <a:avLst/>
                <a:gdLst>
                  <a:gd name="csX0" fmla="*/ 42940 w 65294"/>
                  <a:gd name="csY0" fmla="*/ 61500 h 148961"/>
                  <a:gd name="csX1" fmla="*/ 43371 w 65294"/>
                  <a:gd name="csY1" fmla="*/ 61774 h 148961"/>
                  <a:gd name="csX2" fmla="*/ 65295 w 65294"/>
                  <a:gd name="csY2" fmla="*/ 148537 h 148961"/>
                  <a:gd name="csX3" fmla="*/ 48334 w 65294"/>
                  <a:gd name="csY3" fmla="*/ 143805 h 148961"/>
                  <a:gd name="csX4" fmla="*/ 27159 w 65294"/>
                  <a:gd name="csY4" fmla="*/ 148954 h 148961"/>
                  <a:gd name="csX5" fmla="*/ 26296 w 65294"/>
                  <a:gd name="csY5" fmla="*/ 148407 h 148961"/>
                  <a:gd name="csX6" fmla="*/ 287 w 65294"/>
                  <a:gd name="csY6" fmla="*/ 20830 h 148961"/>
                  <a:gd name="csX7" fmla="*/ 30914 w 65294"/>
                  <a:gd name="csY7" fmla="*/ 13409 h 148961"/>
                  <a:gd name="csX8" fmla="*/ 42954 w 65294"/>
                  <a:gd name="csY8" fmla="*/ 61515 h 1489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5294" h="148961">
                    <a:moveTo>
                      <a:pt x="42940" y="61500"/>
                    </a:moveTo>
                    <a:cubicBezTo>
                      <a:pt x="42940" y="61500"/>
                      <a:pt x="43371" y="61515"/>
                      <a:pt x="43371" y="61774"/>
                    </a:cubicBezTo>
                    <a:lnTo>
                      <a:pt x="65295" y="148537"/>
                    </a:lnTo>
                    <a:cubicBezTo>
                      <a:pt x="60274" y="144898"/>
                      <a:pt x="54606" y="142928"/>
                      <a:pt x="48334" y="143805"/>
                    </a:cubicBezTo>
                    <a:cubicBezTo>
                      <a:pt x="42422" y="144625"/>
                      <a:pt x="32208" y="148867"/>
                      <a:pt x="27159" y="148954"/>
                    </a:cubicBezTo>
                    <a:cubicBezTo>
                      <a:pt x="26627" y="148954"/>
                      <a:pt x="26425" y="149069"/>
                      <a:pt x="26296" y="148407"/>
                    </a:cubicBezTo>
                    <a:lnTo>
                      <a:pt x="287" y="20830"/>
                    </a:lnTo>
                    <a:cubicBezTo>
                      <a:pt x="-3065" y="-1663"/>
                      <a:pt x="23879" y="-8609"/>
                      <a:pt x="30914" y="13409"/>
                    </a:cubicBezTo>
                    <a:cubicBezTo>
                      <a:pt x="35704" y="28409"/>
                      <a:pt x="38941" y="46012"/>
                      <a:pt x="42954" y="6151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Forme libre 542">
                <a:extLst>
                  <a:ext uri="{FF2B5EF4-FFF2-40B4-BE49-F238E27FC236}">
                    <a16:creationId xmlns:a16="http://schemas.microsoft.com/office/drawing/2014/main" id="{69E6C42C-B7BA-78C7-B14E-E23C066A3547}"/>
                  </a:ext>
                </a:extLst>
              </p:cNvPr>
              <p:cNvSpPr/>
              <p:nvPr/>
            </p:nvSpPr>
            <p:spPr>
              <a:xfrm>
                <a:off x="2403987" y="2566875"/>
                <a:ext cx="335457" cy="431679"/>
              </a:xfrm>
              <a:custGeom>
                <a:avLst/>
                <a:gdLst>
                  <a:gd name="csX0" fmla="*/ 23723 w 56823"/>
                  <a:gd name="csY0" fmla="*/ 62 h 73122"/>
                  <a:gd name="csX1" fmla="*/ 27621 w 56823"/>
                  <a:gd name="csY1" fmla="*/ 10445 h 73122"/>
                  <a:gd name="csX2" fmla="*/ 31074 w 56823"/>
                  <a:gd name="csY2" fmla="*/ 17607 h 73122"/>
                  <a:gd name="csX3" fmla="*/ 28527 w 56823"/>
                  <a:gd name="csY3" fmla="*/ 21735 h 73122"/>
                  <a:gd name="csX4" fmla="*/ 43503 w 56823"/>
                  <a:gd name="csY4" fmla="*/ 45824 h 73122"/>
                  <a:gd name="csX5" fmla="*/ 50033 w 56823"/>
                  <a:gd name="csY5" fmla="*/ 48125 h 73122"/>
                  <a:gd name="csX6" fmla="*/ 56823 w 56823"/>
                  <a:gd name="csY6" fmla="*/ 58177 h 73122"/>
                  <a:gd name="csX7" fmla="*/ 28081 w 56823"/>
                  <a:gd name="csY7" fmla="*/ 68144 h 73122"/>
                  <a:gd name="csX8" fmla="*/ 1 w 56823"/>
                  <a:gd name="csY8" fmla="*/ 17349 h 73122"/>
                  <a:gd name="csX9" fmla="*/ 16530 w 56823"/>
                  <a:gd name="csY9" fmla="*/ 565 h 73122"/>
                  <a:gd name="csX10" fmla="*/ 23708 w 56823"/>
                  <a:gd name="csY10" fmla="*/ 76 h 731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6823" h="73122">
                    <a:moveTo>
                      <a:pt x="23723" y="62"/>
                    </a:moveTo>
                    <a:cubicBezTo>
                      <a:pt x="24168" y="378"/>
                      <a:pt x="27045" y="9036"/>
                      <a:pt x="27621" y="10445"/>
                    </a:cubicBezTo>
                    <a:cubicBezTo>
                      <a:pt x="28081" y="11596"/>
                      <a:pt x="31045" y="17190"/>
                      <a:pt x="31074" y="17607"/>
                    </a:cubicBezTo>
                    <a:cubicBezTo>
                      <a:pt x="31102" y="17852"/>
                      <a:pt x="28930" y="20642"/>
                      <a:pt x="28527" y="21735"/>
                    </a:cubicBezTo>
                    <a:cubicBezTo>
                      <a:pt x="24802" y="31557"/>
                      <a:pt x="35231" y="42142"/>
                      <a:pt x="43503" y="45824"/>
                    </a:cubicBezTo>
                    <a:cubicBezTo>
                      <a:pt x="44740" y="46370"/>
                      <a:pt x="49501" y="47679"/>
                      <a:pt x="50033" y="48125"/>
                    </a:cubicBezTo>
                    <a:cubicBezTo>
                      <a:pt x="52062" y="49879"/>
                      <a:pt x="54335" y="56135"/>
                      <a:pt x="56823" y="58177"/>
                    </a:cubicBezTo>
                    <a:cubicBezTo>
                      <a:pt x="54004" y="70919"/>
                      <a:pt x="37921" y="78786"/>
                      <a:pt x="28081" y="68144"/>
                    </a:cubicBezTo>
                    <a:cubicBezTo>
                      <a:pt x="20169" y="59572"/>
                      <a:pt x="145" y="28365"/>
                      <a:pt x="1" y="17349"/>
                    </a:cubicBezTo>
                    <a:cubicBezTo>
                      <a:pt x="-114" y="7914"/>
                      <a:pt x="8100" y="2277"/>
                      <a:pt x="16530" y="565"/>
                    </a:cubicBezTo>
                    <a:cubicBezTo>
                      <a:pt x="17364" y="393"/>
                      <a:pt x="23306" y="-211"/>
                      <a:pt x="23708" y="7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orme libre 543">
                <a:extLst>
                  <a:ext uri="{FF2B5EF4-FFF2-40B4-BE49-F238E27FC236}">
                    <a16:creationId xmlns:a16="http://schemas.microsoft.com/office/drawing/2014/main" id="{00E7AB4A-78CE-ABE2-ED08-4564DAC53944}"/>
                  </a:ext>
                </a:extLst>
              </p:cNvPr>
              <p:cNvSpPr/>
              <p:nvPr/>
            </p:nvSpPr>
            <p:spPr>
              <a:xfrm>
                <a:off x="2250708" y="2702780"/>
                <a:ext cx="307763" cy="380572"/>
              </a:xfrm>
              <a:custGeom>
                <a:avLst/>
                <a:gdLst>
                  <a:gd name="csX0" fmla="*/ 12515 w 52132"/>
                  <a:gd name="csY0" fmla="*/ 813 h 64465"/>
                  <a:gd name="csX1" fmla="*/ 21492 w 52132"/>
                  <a:gd name="csY1" fmla="*/ 454 h 64465"/>
                  <a:gd name="csX2" fmla="*/ 26138 w 52132"/>
                  <a:gd name="csY2" fmla="*/ 11987 h 64465"/>
                  <a:gd name="csX3" fmla="*/ 52132 w 52132"/>
                  <a:gd name="csY3" fmla="*/ 51105 h 64465"/>
                  <a:gd name="csX4" fmla="*/ 29936 w 52132"/>
                  <a:gd name="csY4" fmla="*/ 63085 h 64465"/>
                  <a:gd name="csX5" fmla="*/ 8315 w 52132"/>
                  <a:gd name="csY5" fmla="*/ 33991 h 64465"/>
                  <a:gd name="csX6" fmla="*/ 0 w 52132"/>
                  <a:gd name="csY6" fmla="*/ 14389 h 64465"/>
                  <a:gd name="csX7" fmla="*/ 12515 w 52132"/>
                  <a:gd name="csY7" fmla="*/ 813 h 644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2132" h="64465">
                    <a:moveTo>
                      <a:pt x="12515" y="813"/>
                    </a:moveTo>
                    <a:cubicBezTo>
                      <a:pt x="13968" y="396"/>
                      <a:pt x="20456" y="-568"/>
                      <a:pt x="21492" y="454"/>
                    </a:cubicBezTo>
                    <a:cubicBezTo>
                      <a:pt x="21938" y="885"/>
                      <a:pt x="25347" y="10305"/>
                      <a:pt x="26138" y="11987"/>
                    </a:cubicBezTo>
                    <a:cubicBezTo>
                      <a:pt x="32698" y="26024"/>
                      <a:pt x="42106" y="39384"/>
                      <a:pt x="52132" y="51105"/>
                    </a:cubicBezTo>
                    <a:cubicBezTo>
                      <a:pt x="49572" y="60640"/>
                      <a:pt x="39732" y="67528"/>
                      <a:pt x="29936" y="63085"/>
                    </a:cubicBezTo>
                    <a:cubicBezTo>
                      <a:pt x="21276" y="59144"/>
                      <a:pt x="12486" y="42404"/>
                      <a:pt x="8315" y="33991"/>
                    </a:cubicBezTo>
                    <a:cubicBezTo>
                      <a:pt x="6790" y="30913"/>
                      <a:pt x="-29" y="16834"/>
                      <a:pt x="0" y="14389"/>
                    </a:cubicBezTo>
                    <a:cubicBezTo>
                      <a:pt x="72" y="9313"/>
                      <a:pt x="7782" y="2179"/>
                      <a:pt x="12515" y="81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orme libre 544">
                <a:extLst>
                  <a:ext uri="{FF2B5EF4-FFF2-40B4-BE49-F238E27FC236}">
                    <a16:creationId xmlns:a16="http://schemas.microsoft.com/office/drawing/2014/main" id="{F652B830-9E2C-D1B9-BF31-95E13D4AE30D}"/>
                  </a:ext>
                </a:extLst>
              </p:cNvPr>
              <p:cNvSpPr/>
              <p:nvPr/>
            </p:nvSpPr>
            <p:spPr>
              <a:xfrm>
                <a:off x="2575586" y="2457122"/>
                <a:ext cx="232694" cy="194333"/>
              </a:xfrm>
              <a:custGeom>
                <a:avLst/>
                <a:gdLst>
                  <a:gd name="csX0" fmla="*/ 36545 w 39416"/>
                  <a:gd name="csY0" fmla="*/ 18350 h 32918"/>
                  <a:gd name="csX1" fmla="*/ 39408 w 39416"/>
                  <a:gd name="csY1" fmla="*/ 23945 h 32918"/>
                  <a:gd name="csX2" fmla="*/ 6595 w 39416"/>
                  <a:gd name="csY2" fmla="*/ 32919 h 32918"/>
                  <a:gd name="csX3" fmla="*/ 2984 w 39416"/>
                  <a:gd name="csY3" fmla="*/ 25067 h 32918"/>
                  <a:gd name="csX4" fmla="*/ 1676 w 39416"/>
                  <a:gd name="csY4" fmla="*/ 9923 h 32918"/>
                  <a:gd name="csX5" fmla="*/ 12638 w 39416"/>
                  <a:gd name="csY5" fmla="*/ 1438 h 32918"/>
                  <a:gd name="csX6" fmla="*/ 36545 w 39416"/>
                  <a:gd name="csY6" fmla="*/ 18350 h 329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9416" h="32918">
                    <a:moveTo>
                      <a:pt x="36545" y="18350"/>
                    </a:moveTo>
                    <a:cubicBezTo>
                      <a:pt x="36862" y="19012"/>
                      <a:pt x="39581" y="23686"/>
                      <a:pt x="39408" y="23945"/>
                    </a:cubicBezTo>
                    <a:cubicBezTo>
                      <a:pt x="38445" y="25354"/>
                      <a:pt x="9919" y="29870"/>
                      <a:pt x="6595" y="32919"/>
                    </a:cubicBezTo>
                    <a:cubicBezTo>
                      <a:pt x="5301" y="30345"/>
                      <a:pt x="4092" y="27742"/>
                      <a:pt x="2984" y="25067"/>
                    </a:cubicBezTo>
                    <a:cubicBezTo>
                      <a:pt x="553" y="19127"/>
                      <a:pt x="-1619" y="15862"/>
                      <a:pt x="1676" y="9923"/>
                    </a:cubicBezTo>
                    <a:cubicBezTo>
                      <a:pt x="3978" y="5767"/>
                      <a:pt x="8092" y="2819"/>
                      <a:pt x="12638" y="1438"/>
                    </a:cubicBezTo>
                    <a:cubicBezTo>
                      <a:pt x="29569" y="-3739"/>
                      <a:pt x="30475" y="5795"/>
                      <a:pt x="36545" y="1835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orme libre 545">
                <a:extLst>
                  <a:ext uri="{FF2B5EF4-FFF2-40B4-BE49-F238E27FC236}">
                    <a16:creationId xmlns:a16="http://schemas.microsoft.com/office/drawing/2014/main" id="{BD3B7842-5B4A-331C-0FAC-0CDBA87E8E0C}"/>
                  </a:ext>
                </a:extLst>
              </p:cNvPr>
              <p:cNvSpPr/>
              <p:nvPr/>
            </p:nvSpPr>
            <p:spPr>
              <a:xfrm>
                <a:off x="2742555" y="2830179"/>
                <a:ext cx="170240" cy="80247"/>
              </a:xfrm>
              <a:custGeom>
                <a:avLst/>
                <a:gdLst>
                  <a:gd name="csX0" fmla="*/ 28518 w 28837"/>
                  <a:gd name="csY0" fmla="*/ 14 h 13593"/>
                  <a:gd name="csX1" fmla="*/ 27583 w 28837"/>
                  <a:gd name="csY1" fmla="*/ 4847 h 13593"/>
                  <a:gd name="csX2" fmla="*/ 2509 w 28837"/>
                  <a:gd name="csY2" fmla="*/ 8528 h 13593"/>
                  <a:gd name="csX3" fmla="*/ 7 w 28837"/>
                  <a:gd name="csY3" fmla="*/ 4401 h 13593"/>
                  <a:gd name="csX4" fmla="*/ 6724 w 28837"/>
                  <a:gd name="csY4" fmla="*/ 4358 h 13593"/>
                  <a:gd name="csX5" fmla="*/ 28518 w 28837"/>
                  <a:gd name="csY5" fmla="*/ 0 h 135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837" h="13593">
                    <a:moveTo>
                      <a:pt x="28518" y="14"/>
                    </a:moveTo>
                    <a:cubicBezTo>
                      <a:pt x="29511" y="388"/>
                      <a:pt x="27900" y="4185"/>
                      <a:pt x="27583" y="4847"/>
                    </a:cubicBezTo>
                    <a:cubicBezTo>
                      <a:pt x="23095" y="14439"/>
                      <a:pt x="9313" y="16841"/>
                      <a:pt x="2509" y="8528"/>
                    </a:cubicBezTo>
                    <a:cubicBezTo>
                      <a:pt x="2150" y="8082"/>
                      <a:pt x="-137" y="4631"/>
                      <a:pt x="7" y="4401"/>
                    </a:cubicBezTo>
                    <a:cubicBezTo>
                      <a:pt x="193" y="4113"/>
                      <a:pt x="5732" y="4429"/>
                      <a:pt x="6724" y="4358"/>
                    </a:cubicBezTo>
                    <a:cubicBezTo>
                      <a:pt x="14133" y="3825"/>
                      <a:pt x="21441" y="2229"/>
                      <a:pt x="285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99000F6-50DD-E0B7-E2AF-FB8232CD0CCA}"/>
              </a:ext>
            </a:extLst>
          </p:cNvPr>
          <p:cNvGrpSpPr/>
          <p:nvPr/>
        </p:nvGrpSpPr>
        <p:grpSpPr>
          <a:xfrm>
            <a:off x="8683831" y="1833118"/>
            <a:ext cx="1578559" cy="1998532"/>
            <a:chOff x="8683831" y="1833118"/>
            <a:chExt cx="1578559" cy="1998532"/>
          </a:xfrm>
        </p:grpSpPr>
        <p:sp>
          <p:nvSpPr>
            <p:cNvPr id="34" name="Forme libre 507">
              <a:extLst>
                <a:ext uri="{FF2B5EF4-FFF2-40B4-BE49-F238E27FC236}">
                  <a16:creationId xmlns:a16="http://schemas.microsoft.com/office/drawing/2014/main" id="{AC4C9FFF-399A-5AF2-5B52-057CE07A15B9}"/>
                </a:ext>
              </a:extLst>
            </p:cNvPr>
            <p:cNvSpPr/>
            <p:nvPr/>
          </p:nvSpPr>
          <p:spPr>
            <a:xfrm>
              <a:off x="8683831" y="1833118"/>
              <a:ext cx="1578559" cy="1987562"/>
            </a:xfrm>
            <a:custGeom>
              <a:avLst/>
              <a:gdLst>
                <a:gd name="csX0" fmla="*/ 164193 w 267392"/>
                <a:gd name="csY0" fmla="*/ 290300 h 336673"/>
                <a:gd name="csX1" fmla="*/ 205853 w 267392"/>
                <a:gd name="csY1" fmla="*/ 242510 h 336673"/>
                <a:gd name="csX2" fmla="*/ 207895 w 267392"/>
                <a:gd name="csY2" fmla="*/ 185689 h 336673"/>
                <a:gd name="csX3" fmla="*/ 251066 w 267392"/>
                <a:gd name="csY3" fmla="*/ 80648 h 336673"/>
                <a:gd name="csX4" fmla="*/ 265782 w 267392"/>
                <a:gd name="csY4" fmla="*/ 45356 h 336673"/>
                <a:gd name="csX5" fmla="*/ 222309 w 267392"/>
                <a:gd name="csY5" fmla="*/ 1406 h 336673"/>
                <a:gd name="csX6" fmla="*/ 194776 w 267392"/>
                <a:gd name="csY6" fmla="*/ 31377 h 336673"/>
                <a:gd name="csX7" fmla="*/ 161186 w 267392"/>
                <a:gd name="csY7" fmla="*/ 101702 h 336673"/>
                <a:gd name="csX8" fmla="*/ 126992 w 267392"/>
                <a:gd name="csY8" fmla="*/ 93001 h 336673"/>
                <a:gd name="csX9" fmla="*/ 118965 w 267392"/>
                <a:gd name="csY9" fmla="*/ 95417 h 336673"/>
                <a:gd name="csX10" fmla="*/ 108680 w 267392"/>
                <a:gd name="csY10" fmla="*/ 91017 h 336673"/>
                <a:gd name="csX11" fmla="*/ 80067 w 267392"/>
                <a:gd name="csY11" fmla="*/ 92440 h 336673"/>
                <a:gd name="csX12" fmla="*/ 77435 w 267392"/>
                <a:gd name="csY12" fmla="*/ 93879 h 336673"/>
                <a:gd name="csX13" fmla="*/ 75967 w 267392"/>
                <a:gd name="csY13" fmla="*/ 94281 h 336673"/>
                <a:gd name="csX14" fmla="*/ 74629 w 267392"/>
                <a:gd name="csY14" fmla="*/ 93807 h 336673"/>
                <a:gd name="csX15" fmla="*/ 73364 w 267392"/>
                <a:gd name="csY15" fmla="*/ 93217 h 336673"/>
                <a:gd name="csX16" fmla="*/ 73335 w 267392"/>
                <a:gd name="csY16" fmla="*/ 93217 h 336673"/>
                <a:gd name="csX17" fmla="*/ 73277 w 267392"/>
                <a:gd name="csY17" fmla="*/ 93188 h 336673"/>
                <a:gd name="csX18" fmla="*/ 68933 w 267392"/>
                <a:gd name="csY18" fmla="*/ 91549 h 336673"/>
                <a:gd name="csX19" fmla="*/ 62086 w 267392"/>
                <a:gd name="csY19" fmla="*/ 90427 h 336673"/>
                <a:gd name="csX20" fmla="*/ 54864 w 267392"/>
                <a:gd name="csY20" fmla="*/ 90614 h 336673"/>
                <a:gd name="csX21" fmla="*/ 47787 w 267392"/>
                <a:gd name="csY21" fmla="*/ 91995 h 336673"/>
                <a:gd name="csX22" fmla="*/ 41371 w 267392"/>
                <a:gd name="csY22" fmla="*/ 94425 h 336673"/>
                <a:gd name="csX23" fmla="*/ 36120 w 267392"/>
                <a:gd name="csY23" fmla="*/ 97805 h 336673"/>
                <a:gd name="csX24" fmla="*/ 19447 w 267392"/>
                <a:gd name="csY24" fmla="*/ 129012 h 336673"/>
                <a:gd name="csX25" fmla="*/ 7206 w 267392"/>
                <a:gd name="csY25" fmla="*/ 235133 h 336673"/>
                <a:gd name="csX26" fmla="*/ 9550 w 267392"/>
                <a:gd name="csY26" fmla="*/ 244754 h 336673"/>
                <a:gd name="csX27" fmla="*/ 631 w 267392"/>
                <a:gd name="csY27" fmla="*/ 265233 h 336673"/>
                <a:gd name="csX28" fmla="*/ 13737 w 267392"/>
                <a:gd name="csY28" fmla="*/ 292730 h 336673"/>
                <a:gd name="csX29" fmla="*/ 106623 w 267392"/>
                <a:gd name="csY29" fmla="*/ 334911 h 336673"/>
                <a:gd name="csX30" fmla="*/ 112794 w 267392"/>
                <a:gd name="csY30" fmla="*/ 336464 h 336673"/>
                <a:gd name="csX31" fmla="*/ 137019 w 267392"/>
                <a:gd name="csY31" fmla="*/ 325577 h 336673"/>
                <a:gd name="csX32" fmla="*/ 147246 w 267392"/>
                <a:gd name="csY32" fmla="*/ 303329 h 336673"/>
                <a:gd name="csX33" fmla="*/ 164222 w 267392"/>
                <a:gd name="csY33" fmla="*/ 290314 h 3366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67392" h="336673">
                  <a:moveTo>
                    <a:pt x="164193" y="290300"/>
                  </a:moveTo>
                  <a:cubicBezTo>
                    <a:pt x="176176" y="280003"/>
                    <a:pt x="199796" y="256259"/>
                    <a:pt x="205853" y="242510"/>
                  </a:cubicBezTo>
                  <a:cubicBezTo>
                    <a:pt x="213463" y="225238"/>
                    <a:pt x="211837" y="204126"/>
                    <a:pt x="207895" y="185689"/>
                  </a:cubicBezTo>
                  <a:cubicBezTo>
                    <a:pt x="222352" y="150699"/>
                    <a:pt x="236752" y="115695"/>
                    <a:pt x="251066" y="80648"/>
                  </a:cubicBezTo>
                  <a:cubicBezTo>
                    <a:pt x="255655" y="69416"/>
                    <a:pt x="262099" y="56846"/>
                    <a:pt x="265782" y="45356"/>
                  </a:cubicBezTo>
                  <a:cubicBezTo>
                    <a:pt x="273881" y="20116"/>
                    <a:pt x="250203" y="-6460"/>
                    <a:pt x="222309" y="1406"/>
                  </a:cubicBezTo>
                  <a:cubicBezTo>
                    <a:pt x="205809" y="6051"/>
                    <a:pt x="201479" y="17772"/>
                    <a:pt x="194776" y="31377"/>
                  </a:cubicBezTo>
                  <a:cubicBezTo>
                    <a:pt x="183296" y="54675"/>
                    <a:pt x="172882" y="78505"/>
                    <a:pt x="161186" y="101702"/>
                  </a:cubicBezTo>
                  <a:cubicBezTo>
                    <a:pt x="150771" y="95216"/>
                    <a:pt x="139090" y="90873"/>
                    <a:pt x="126992" y="93001"/>
                  </a:cubicBezTo>
                  <a:cubicBezTo>
                    <a:pt x="125410" y="93275"/>
                    <a:pt x="119383" y="95489"/>
                    <a:pt x="118965" y="95417"/>
                  </a:cubicBezTo>
                  <a:cubicBezTo>
                    <a:pt x="116750" y="94986"/>
                    <a:pt x="111571" y="91966"/>
                    <a:pt x="108680" y="91017"/>
                  </a:cubicBezTo>
                  <a:cubicBezTo>
                    <a:pt x="98711" y="87752"/>
                    <a:pt x="89087" y="88457"/>
                    <a:pt x="80067" y="92440"/>
                  </a:cubicBezTo>
                  <a:cubicBezTo>
                    <a:pt x="79132" y="92857"/>
                    <a:pt x="78341" y="93447"/>
                    <a:pt x="77435" y="93879"/>
                  </a:cubicBezTo>
                  <a:cubicBezTo>
                    <a:pt x="76931" y="94109"/>
                    <a:pt x="76514" y="94425"/>
                    <a:pt x="75967" y="94281"/>
                  </a:cubicBezTo>
                  <a:cubicBezTo>
                    <a:pt x="75565" y="94181"/>
                    <a:pt x="75004" y="93994"/>
                    <a:pt x="74629" y="93807"/>
                  </a:cubicBezTo>
                  <a:cubicBezTo>
                    <a:pt x="74371" y="93677"/>
                    <a:pt x="73637" y="93361"/>
                    <a:pt x="73364" y="93217"/>
                  </a:cubicBezTo>
                  <a:cubicBezTo>
                    <a:pt x="73364" y="93174"/>
                    <a:pt x="73321" y="93102"/>
                    <a:pt x="73335" y="93217"/>
                  </a:cubicBezTo>
                  <a:cubicBezTo>
                    <a:pt x="73292" y="93203"/>
                    <a:pt x="73277" y="93188"/>
                    <a:pt x="73277" y="93188"/>
                  </a:cubicBezTo>
                  <a:cubicBezTo>
                    <a:pt x="71853" y="92584"/>
                    <a:pt x="70429" y="91966"/>
                    <a:pt x="68933" y="91549"/>
                  </a:cubicBezTo>
                  <a:cubicBezTo>
                    <a:pt x="66689" y="90916"/>
                    <a:pt x="64387" y="90571"/>
                    <a:pt x="62086" y="90427"/>
                  </a:cubicBezTo>
                  <a:cubicBezTo>
                    <a:pt x="59669" y="90269"/>
                    <a:pt x="57252" y="90355"/>
                    <a:pt x="54864" y="90614"/>
                  </a:cubicBezTo>
                  <a:cubicBezTo>
                    <a:pt x="52462" y="90887"/>
                    <a:pt x="50088" y="91333"/>
                    <a:pt x="47787" y="91995"/>
                  </a:cubicBezTo>
                  <a:cubicBezTo>
                    <a:pt x="45571" y="92613"/>
                    <a:pt x="43413" y="93418"/>
                    <a:pt x="41371" y="94425"/>
                  </a:cubicBezTo>
                  <a:cubicBezTo>
                    <a:pt x="39486" y="95360"/>
                    <a:pt x="37702" y="96467"/>
                    <a:pt x="36120" y="97805"/>
                  </a:cubicBezTo>
                  <a:cubicBezTo>
                    <a:pt x="29244" y="103615"/>
                    <a:pt x="22828" y="120398"/>
                    <a:pt x="19447" y="129012"/>
                  </a:cubicBezTo>
                  <a:cubicBezTo>
                    <a:pt x="6429" y="162118"/>
                    <a:pt x="574" y="199294"/>
                    <a:pt x="7206" y="235133"/>
                  </a:cubicBezTo>
                  <a:cubicBezTo>
                    <a:pt x="7493" y="236686"/>
                    <a:pt x="9651" y="244092"/>
                    <a:pt x="9550" y="244754"/>
                  </a:cubicBezTo>
                  <a:cubicBezTo>
                    <a:pt x="8702" y="250060"/>
                    <a:pt x="2271" y="259020"/>
                    <a:pt x="631" y="265233"/>
                  </a:cubicBezTo>
                  <a:cubicBezTo>
                    <a:pt x="-2016" y="275271"/>
                    <a:pt x="3911" y="287481"/>
                    <a:pt x="13737" y="292730"/>
                  </a:cubicBezTo>
                  <a:cubicBezTo>
                    <a:pt x="44693" y="304897"/>
                    <a:pt x="75723" y="323377"/>
                    <a:pt x="106623" y="334911"/>
                  </a:cubicBezTo>
                  <a:cubicBezTo>
                    <a:pt x="108565" y="335644"/>
                    <a:pt x="110751" y="336191"/>
                    <a:pt x="112794" y="336464"/>
                  </a:cubicBezTo>
                  <a:cubicBezTo>
                    <a:pt x="122058" y="337744"/>
                    <a:pt x="132459" y="333041"/>
                    <a:pt x="137019" y="325577"/>
                  </a:cubicBezTo>
                  <a:cubicBezTo>
                    <a:pt x="140744" y="319465"/>
                    <a:pt x="143276" y="308578"/>
                    <a:pt x="147246" y="303329"/>
                  </a:cubicBezTo>
                  <a:cubicBezTo>
                    <a:pt x="149261" y="300669"/>
                    <a:pt x="160639" y="293392"/>
                    <a:pt x="164222" y="29031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531">
              <a:extLst>
                <a:ext uri="{FF2B5EF4-FFF2-40B4-BE49-F238E27FC236}">
                  <a16:creationId xmlns:a16="http://schemas.microsoft.com/office/drawing/2014/main" id="{7ECBFF41-29C6-3B2A-6B03-6A17E963F4FE}"/>
                </a:ext>
              </a:extLst>
            </p:cNvPr>
            <p:cNvSpPr/>
            <p:nvPr/>
          </p:nvSpPr>
          <p:spPr>
            <a:xfrm>
              <a:off x="8839129" y="1971598"/>
              <a:ext cx="1353304" cy="1798543"/>
            </a:xfrm>
            <a:custGeom>
              <a:avLst/>
              <a:gdLst>
                <a:gd name="csX0" fmla="*/ 119790 w 229236"/>
                <a:gd name="csY0" fmla="*/ 271704 h 304655"/>
                <a:gd name="csX1" fmla="*/ 114741 w 229236"/>
                <a:gd name="csY1" fmla="*/ 275544 h 304655"/>
                <a:gd name="csX2" fmla="*/ 88675 w 229236"/>
                <a:gd name="csY2" fmla="*/ 304105 h 304655"/>
                <a:gd name="csX3" fmla="*/ 7325 w 229236"/>
                <a:gd name="csY3" fmla="*/ 267159 h 304655"/>
                <a:gd name="csX4" fmla="*/ 9728 w 229236"/>
                <a:gd name="csY4" fmla="*/ 230602 h 304655"/>
                <a:gd name="csX5" fmla="*/ 22718 w 229236"/>
                <a:gd name="csY5" fmla="*/ 116284 h 304655"/>
                <a:gd name="csX6" fmla="*/ 31881 w 229236"/>
                <a:gd name="csY6" fmla="*/ 97703 h 304655"/>
                <a:gd name="csX7" fmla="*/ 59472 w 229236"/>
                <a:gd name="csY7" fmla="*/ 93259 h 304655"/>
                <a:gd name="csX8" fmla="*/ 65284 w 229236"/>
                <a:gd name="csY8" fmla="*/ 97243 h 304655"/>
                <a:gd name="csX9" fmla="*/ 67960 w 229236"/>
                <a:gd name="csY9" fmla="*/ 94151 h 304655"/>
                <a:gd name="csX10" fmla="*/ 98154 w 229236"/>
                <a:gd name="csY10" fmla="*/ 93303 h 304655"/>
                <a:gd name="csX11" fmla="*/ 102499 w 229236"/>
                <a:gd name="csY11" fmla="*/ 96193 h 304655"/>
                <a:gd name="csX12" fmla="*/ 108124 w 229236"/>
                <a:gd name="csY12" fmla="*/ 92713 h 304655"/>
                <a:gd name="csX13" fmla="*/ 140706 w 229236"/>
                <a:gd name="csY13" fmla="*/ 105671 h 304655"/>
                <a:gd name="csX14" fmla="*/ 141526 w 229236"/>
                <a:gd name="csY14" fmla="*/ 111855 h 304655"/>
                <a:gd name="csX15" fmla="*/ 189516 w 229236"/>
                <a:gd name="csY15" fmla="*/ 11329 h 304655"/>
                <a:gd name="csX16" fmla="*/ 226918 w 229236"/>
                <a:gd name="csY16" fmla="*/ 11329 h 304655"/>
                <a:gd name="csX17" fmla="*/ 224861 w 229236"/>
                <a:gd name="csY17" fmla="*/ 36669 h 304655"/>
                <a:gd name="csX18" fmla="*/ 170714 w 229236"/>
                <a:gd name="csY18" fmla="*/ 166863 h 304655"/>
                <a:gd name="csX19" fmla="*/ 170283 w 229236"/>
                <a:gd name="csY19" fmla="*/ 213358 h 304655"/>
                <a:gd name="csX20" fmla="*/ 119790 w 229236"/>
                <a:gd name="csY20" fmla="*/ 271718 h 304655"/>
                <a:gd name="csX21" fmla="*/ 202837 w 229236"/>
                <a:gd name="csY21" fmla="*/ 74276 h 304655"/>
                <a:gd name="csX22" fmla="*/ 222142 w 229236"/>
                <a:gd name="csY22" fmla="*/ 28601 h 304655"/>
                <a:gd name="csX23" fmla="*/ 193198 w 229236"/>
                <a:gd name="csY23" fmla="*/ 16132 h 304655"/>
                <a:gd name="csX24" fmla="*/ 137268 w 229236"/>
                <a:gd name="csY24" fmla="*/ 133714 h 304655"/>
                <a:gd name="csX25" fmla="*/ 137628 w 229236"/>
                <a:gd name="csY25" fmla="*/ 134678 h 304655"/>
                <a:gd name="csX26" fmla="*/ 157638 w 229236"/>
                <a:gd name="csY26" fmla="*/ 143292 h 304655"/>
                <a:gd name="csX27" fmla="*/ 168341 w 229236"/>
                <a:gd name="csY27" fmla="*/ 157271 h 304655"/>
                <a:gd name="csX28" fmla="*/ 202995 w 229236"/>
                <a:gd name="csY28" fmla="*/ 74765 h 304655"/>
                <a:gd name="csX29" fmla="*/ 202822 w 229236"/>
                <a:gd name="csY29" fmla="*/ 74290 h 304655"/>
                <a:gd name="csX30" fmla="*/ 132780 w 229236"/>
                <a:gd name="csY30" fmla="*/ 125761 h 304655"/>
                <a:gd name="csX31" fmla="*/ 123846 w 229236"/>
                <a:gd name="csY31" fmla="*/ 97876 h 304655"/>
                <a:gd name="csX32" fmla="*/ 109993 w 229236"/>
                <a:gd name="csY32" fmla="*/ 98077 h 304655"/>
                <a:gd name="csX33" fmla="*/ 101938 w 229236"/>
                <a:gd name="csY33" fmla="*/ 110977 h 304655"/>
                <a:gd name="csX34" fmla="*/ 100097 w 229236"/>
                <a:gd name="csY34" fmla="*/ 119419 h 304655"/>
                <a:gd name="csX35" fmla="*/ 131715 w 229236"/>
                <a:gd name="csY35" fmla="*/ 131960 h 304655"/>
                <a:gd name="csX36" fmla="*/ 132794 w 229236"/>
                <a:gd name="csY36" fmla="*/ 125761 h 304655"/>
                <a:gd name="csX37" fmla="*/ 99133 w 229236"/>
                <a:gd name="csY37" fmla="*/ 100824 h 304655"/>
                <a:gd name="csX38" fmla="*/ 93105 w 229236"/>
                <a:gd name="csY38" fmla="*/ 96912 h 304655"/>
                <a:gd name="csX39" fmla="*/ 69801 w 229236"/>
                <a:gd name="csY39" fmla="*/ 100393 h 304655"/>
                <a:gd name="csX40" fmla="*/ 61687 w 229236"/>
                <a:gd name="csY40" fmla="*/ 157846 h 304655"/>
                <a:gd name="csX41" fmla="*/ 90646 w 229236"/>
                <a:gd name="csY41" fmla="*/ 167151 h 304655"/>
                <a:gd name="csX42" fmla="*/ 91264 w 229236"/>
                <a:gd name="csY42" fmla="*/ 155042 h 304655"/>
                <a:gd name="csX43" fmla="*/ 87437 w 229236"/>
                <a:gd name="csY43" fmla="*/ 149275 h 304655"/>
                <a:gd name="csX44" fmla="*/ 89954 w 229236"/>
                <a:gd name="csY44" fmla="*/ 121030 h 304655"/>
                <a:gd name="csX45" fmla="*/ 94472 w 229236"/>
                <a:gd name="csY45" fmla="*/ 119275 h 304655"/>
                <a:gd name="csX46" fmla="*/ 96011 w 229236"/>
                <a:gd name="csY46" fmla="*/ 111481 h 304655"/>
                <a:gd name="csX47" fmla="*/ 99133 w 229236"/>
                <a:gd name="csY47" fmla="*/ 100838 h 304655"/>
                <a:gd name="csX48" fmla="*/ 55128 w 229236"/>
                <a:gd name="csY48" fmla="*/ 97488 h 304655"/>
                <a:gd name="csX49" fmla="*/ 36959 w 229236"/>
                <a:gd name="csY49" fmla="*/ 100824 h 304655"/>
                <a:gd name="csX50" fmla="*/ 31809 w 229236"/>
                <a:gd name="csY50" fmla="*/ 121490 h 304655"/>
                <a:gd name="csX51" fmla="*/ 31593 w 229236"/>
                <a:gd name="csY51" fmla="*/ 157731 h 304655"/>
                <a:gd name="csX52" fmla="*/ 56537 w 229236"/>
                <a:gd name="csY52" fmla="*/ 161499 h 304655"/>
                <a:gd name="csX53" fmla="*/ 59300 w 229236"/>
                <a:gd name="csY53" fmla="*/ 114616 h 304655"/>
                <a:gd name="csX54" fmla="*/ 62522 w 229236"/>
                <a:gd name="csY54" fmla="*/ 102607 h 304655"/>
                <a:gd name="csX55" fmla="*/ 55128 w 229236"/>
                <a:gd name="csY55" fmla="*/ 97502 h 304655"/>
                <a:gd name="csX56" fmla="*/ 161465 w 229236"/>
                <a:gd name="csY56" fmla="*/ 154898 h 304655"/>
                <a:gd name="csX57" fmla="*/ 131183 w 229236"/>
                <a:gd name="csY57" fmla="*/ 138345 h 304655"/>
                <a:gd name="csX58" fmla="*/ 96068 w 229236"/>
                <a:gd name="csY58" fmla="*/ 124841 h 304655"/>
                <a:gd name="csX59" fmla="*/ 91753 w 229236"/>
                <a:gd name="csY59" fmla="*/ 145450 h 304655"/>
                <a:gd name="csX60" fmla="*/ 96687 w 229236"/>
                <a:gd name="csY60" fmla="*/ 152367 h 304655"/>
                <a:gd name="csX61" fmla="*/ 96485 w 229236"/>
                <a:gd name="csY61" fmla="*/ 153302 h 304655"/>
                <a:gd name="csX62" fmla="*/ 97479 w 229236"/>
                <a:gd name="csY62" fmla="*/ 153302 h 304655"/>
                <a:gd name="csX63" fmla="*/ 102628 w 229236"/>
                <a:gd name="csY63" fmla="*/ 157803 h 304655"/>
                <a:gd name="csX64" fmla="*/ 120294 w 229236"/>
                <a:gd name="csY64" fmla="*/ 167309 h 304655"/>
                <a:gd name="csX65" fmla="*/ 128522 w 229236"/>
                <a:gd name="csY65" fmla="*/ 169999 h 304655"/>
                <a:gd name="csX66" fmla="*/ 126896 w 229236"/>
                <a:gd name="csY66" fmla="*/ 177808 h 304655"/>
                <a:gd name="csX67" fmla="*/ 126537 w 229236"/>
                <a:gd name="csY67" fmla="*/ 188277 h 304655"/>
                <a:gd name="csX68" fmla="*/ 126465 w 229236"/>
                <a:gd name="csY68" fmla="*/ 198776 h 304655"/>
                <a:gd name="csX69" fmla="*/ 121142 w 229236"/>
                <a:gd name="csY69" fmla="*/ 190147 h 304655"/>
                <a:gd name="csX70" fmla="*/ 120567 w 229236"/>
                <a:gd name="csY70" fmla="*/ 181993 h 304655"/>
                <a:gd name="csX71" fmla="*/ 118409 w 229236"/>
                <a:gd name="csY71" fmla="*/ 183143 h 304655"/>
                <a:gd name="csX72" fmla="*/ 94889 w 229236"/>
                <a:gd name="csY72" fmla="*/ 176671 h 304655"/>
                <a:gd name="csX73" fmla="*/ 92487 w 229236"/>
                <a:gd name="csY73" fmla="*/ 172889 h 304655"/>
                <a:gd name="csX74" fmla="*/ 88027 w 229236"/>
                <a:gd name="csY74" fmla="*/ 175176 h 304655"/>
                <a:gd name="csX75" fmla="*/ 62393 w 229236"/>
                <a:gd name="csY75" fmla="*/ 171336 h 304655"/>
                <a:gd name="csX76" fmla="*/ 58552 w 229236"/>
                <a:gd name="csY76" fmla="*/ 167007 h 304655"/>
                <a:gd name="csX77" fmla="*/ 52539 w 229236"/>
                <a:gd name="csY77" fmla="*/ 169869 h 304655"/>
                <a:gd name="csX78" fmla="*/ 23681 w 229236"/>
                <a:gd name="csY78" fmla="*/ 143594 h 304655"/>
                <a:gd name="csX79" fmla="*/ 25005 w 229236"/>
                <a:gd name="csY79" fmla="*/ 126739 h 304655"/>
                <a:gd name="csX80" fmla="*/ 12432 w 229236"/>
                <a:gd name="csY80" fmla="*/ 216522 h 304655"/>
                <a:gd name="csX81" fmla="*/ 15554 w 229236"/>
                <a:gd name="csY81" fmla="*/ 231191 h 304655"/>
                <a:gd name="csX82" fmla="*/ 10188 w 229236"/>
                <a:gd name="csY82" fmla="*/ 262284 h 304655"/>
                <a:gd name="csX83" fmla="*/ 89652 w 229236"/>
                <a:gd name="csY83" fmla="*/ 298367 h 304655"/>
                <a:gd name="csX84" fmla="*/ 110871 w 229236"/>
                <a:gd name="csY84" fmla="*/ 271474 h 304655"/>
                <a:gd name="csX85" fmla="*/ 124983 w 229236"/>
                <a:gd name="csY85" fmla="*/ 260271 h 304655"/>
                <a:gd name="csX86" fmla="*/ 163536 w 229236"/>
                <a:gd name="csY86" fmla="*/ 215688 h 304655"/>
                <a:gd name="csX87" fmla="*/ 161465 w 229236"/>
                <a:gd name="csY87" fmla="*/ 154869 h 304655"/>
                <a:gd name="csX88" fmla="*/ 122005 w 229236"/>
                <a:gd name="csY88" fmla="*/ 173795 h 304655"/>
                <a:gd name="csX89" fmla="*/ 101966 w 229236"/>
                <a:gd name="csY89" fmla="*/ 164174 h 304655"/>
                <a:gd name="csX90" fmla="*/ 96572 w 229236"/>
                <a:gd name="csY90" fmla="*/ 160176 h 304655"/>
                <a:gd name="csX91" fmla="*/ 96083 w 229236"/>
                <a:gd name="csY91" fmla="*/ 164979 h 304655"/>
                <a:gd name="csX92" fmla="*/ 118337 w 229236"/>
                <a:gd name="csY92" fmla="*/ 177103 h 304655"/>
                <a:gd name="csX93" fmla="*/ 121991 w 229236"/>
                <a:gd name="csY93" fmla="*/ 173795 h 3046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229236" h="304655">
                  <a:moveTo>
                    <a:pt x="119790" y="271704"/>
                  </a:moveTo>
                  <a:cubicBezTo>
                    <a:pt x="118711" y="272595"/>
                    <a:pt x="115417" y="274508"/>
                    <a:pt x="114741" y="275544"/>
                  </a:cubicBezTo>
                  <a:cubicBezTo>
                    <a:pt x="107778" y="286128"/>
                    <a:pt x="106584" y="308434"/>
                    <a:pt x="88675" y="304105"/>
                  </a:cubicBezTo>
                  <a:lnTo>
                    <a:pt x="7325" y="267159"/>
                  </a:lnTo>
                  <a:cubicBezTo>
                    <a:pt x="-8484" y="258085"/>
                    <a:pt x="5599" y="242366"/>
                    <a:pt x="9728" y="230602"/>
                  </a:cubicBezTo>
                  <a:cubicBezTo>
                    <a:pt x="-874" y="193785"/>
                    <a:pt x="8002" y="151260"/>
                    <a:pt x="22718" y="116284"/>
                  </a:cubicBezTo>
                  <a:cubicBezTo>
                    <a:pt x="24904" y="111078"/>
                    <a:pt x="28558" y="101946"/>
                    <a:pt x="31881" y="97703"/>
                  </a:cubicBezTo>
                  <a:cubicBezTo>
                    <a:pt x="37434" y="90599"/>
                    <a:pt x="51661" y="89376"/>
                    <a:pt x="59472" y="93259"/>
                  </a:cubicBezTo>
                  <a:cubicBezTo>
                    <a:pt x="60608" y="93820"/>
                    <a:pt x="64924" y="97301"/>
                    <a:pt x="65284" y="97243"/>
                  </a:cubicBezTo>
                  <a:cubicBezTo>
                    <a:pt x="65485" y="97214"/>
                    <a:pt x="67384" y="94669"/>
                    <a:pt x="67960" y="94151"/>
                  </a:cubicBezTo>
                  <a:cubicBezTo>
                    <a:pt x="77080" y="85939"/>
                    <a:pt x="88200" y="87967"/>
                    <a:pt x="98154" y="93303"/>
                  </a:cubicBezTo>
                  <a:cubicBezTo>
                    <a:pt x="99060" y="93792"/>
                    <a:pt x="101866" y="96136"/>
                    <a:pt x="102499" y="96193"/>
                  </a:cubicBezTo>
                  <a:cubicBezTo>
                    <a:pt x="102830" y="96222"/>
                    <a:pt x="106915" y="93216"/>
                    <a:pt x="108124" y="92713"/>
                  </a:cubicBezTo>
                  <a:cubicBezTo>
                    <a:pt x="118769" y="88197"/>
                    <a:pt x="137297" y="94065"/>
                    <a:pt x="140706" y="105671"/>
                  </a:cubicBezTo>
                  <a:lnTo>
                    <a:pt x="141526" y="111855"/>
                  </a:lnTo>
                  <a:lnTo>
                    <a:pt x="189516" y="11329"/>
                  </a:lnTo>
                  <a:cubicBezTo>
                    <a:pt x="198219" y="-2693"/>
                    <a:pt x="218991" y="-4822"/>
                    <a:pt x="226918" y="11329"/>
                  </a:cubicBezTo>
                  <a:cubicBezTo>
                    <a:pt x="231536" y="20748"/>
                    <a:pt x="228413" y="27666"/>
                    <a:pt x="224861" y="36669"/>
                  </a:cubicBezTo>
                  <a:cubicBezTo>
                    <a:pt x="207656" y="80374"/>
                    <a:pt x="187790" y="123101"/>
                    <a:pt x="170714" y="166863"/>
                  </a:cubicBezTo>
                  <a:cubicBezTo>
                    <a:pt x="173145" y="181691"/>
                    <a:pt x="175260" y="198761"/>
                    <a:pt x="170283" y="213358"/>
                  </a:cubicBezTo>
                  <a:cubicBezTo>
                    <a:pt x="163823" y="232313"/>
                    <a:pt x="135412" y="258847"/>
                    <a:pt x="119790" y="271718"/>
                  </a:cubicBezTo>
                  <a:close/>
                  <a:moveTo>
                    <a:pt x="202837" y="74276"/>
                  </a:moveTo>
                  <a:cubicBezTo>
                    <a:pt x="208950" y="59478"/>
                    <a:pt x="216949" y="43457"/>
                    <a:pt x="222142" y="28601"/>
                  </a:cubicBezTo>
                  <a:cubicBezTo>
                    <a:pt x="229766" y="6784"/>
                    <a:pt x="204059" y="-3858"/>
                    <a:pt x="193198" y="16132"/>
                  </a:cubicBezTo>
                  <a:lnTo>
                    <a:pt x="137268" y="133714"/>
                  </a:lnTo>
                  <a:cubicBezTo>
                    <a:pt x="136981" y="134333"/>
                    <a:pt x="137196" y="134361"/>
                    <a:pt x="137628" y="134678"/>
                  </a:cubicBezTo>
                  <a:cubicBezTo>
                    <a:pt x="141714" y="137655"/>
                    <a:pt x="152416" y="140387"/>
                    <a:pt x="157638" y="143292"/>
                  </a:cubicBezTo>
                  <a:cubicBezTo>
                    <a:pt x="163176" y="146370"/>
                    <a:pt x="166528" y="151346"/>
                    <a:pt x="168341" y="157271"/>
                  </a:cubicBezTo>
                  <a:lnTo>
                    <a:pt x="202995" y="74765"/>
                  </a:lnTo>
                  <a:cubicBezTo>
                    <a:pt x="203153" y="74564"/>
                    <a:pt x="202808" y="74305"/>
                    <a:pt x="202822" y="74290"/>
                  </a:cubicBezTo>
                  <a:close/>
                  <a:moveTo>
                    <a:pt x="132780" y="125761"/>
                  </a:moveTo>
                  <a:cubicBezTo>
                    <a:pt x="135470" y="112085"/>
                    <a:pt x="140491" y="103916"/>
                    <a:pt x="123846" y="97876"/>
                  </a:cubicBezTo>
                  <a:cubicBezTo>
                    <a:pt x="119387" y="96265"/>
                    <a:pt x="114338" y="96136"/>
                    <a:pt x="109993" y="98077"/>
                  </a:cubicBezTo>
                  <a:cubicBezTo>
                    <a:pt x="103779" y="100853"/>
                    <a:pt x="103564" y="104765"/>
                    <a:pt x="101938" y="110977"/>
                  </a:cubicBezTo>
                  <a:cubicBezTo>
                    <a:pt x="101204" y="113767"/>
                    <a:pt x="100600" y="116586"/>
                    <a:pt x="100097" y="119419"/>
                  </a:cubicBezTo>
                  <a:cubicBezTo>
                    <a:pt x="104585" y="118973"/>
                    <a:pt x="130104" y="132506"/>
                    <a:pt x="131715" y="131960"/>
                  </a:cubicBezTo>
                  <a:cubicBezTo>
                    <a:pt x="132018" y="131859"/>
                    <a:pt x="132650" y="126495"/>
                    <a:pt x="132794" y="125761"/>
                  </a:cubicBezTo>
                  <a:close/>
                  <a:moveTo>
                    <a:pt x="99133" y="100824"/>
                  </a:moveTo>
                  <a:cubicBezTo>
                    <a:pt x="98989" y="100364"/>
                    <a:pt x="93868" y="97272"/>
                    <a:pt x="93105" y="96912"/>
                  </a:cubicBezTo>
                  <a:cubicBezTo>
                    <a:pt x="85337" y="93216"/>
                    <a:pt x="75397" y="92770"/>
                    <a:pt x="69801" y="100393"/>
                  </a:cubicBezTo>
                  <a:cubicBezTo>
                    <a:pt x="63285" y="109266"/>
                    <a:pt x="60522" y="146255"/>
                    <a:pt x="61687" y="157846"/>
                  </a:cubicBezTo>
                  <a:cubicBezTo>
                    <a:pt x="63141" y="172271"/>
                    <a:pt x="80719" y="175636"/>
                    <a:pt x="90646" y="167151"/>
                  </a:cubicBezTo>
                  <a:cubicBezTo>
                    <a:pt x="89883" y="164030"/>
                    <a:pt x="91825" y="157645"/>
                    <a:pt x="91264" y="155042"/>
                  </a:cubicBezTo>
                  <a:cubicBezTo>
                    <a:pt x="91120" y="154366"/>
                    <a:pt x="88085" y="150454"/>
                    <a:pt x="87437" y="149275"/>
                  </a:cubicBezTo>
                  <a:cubicBezTo>
                    <a:pt x="83036" y="141365"/>
                    <a:pt x="81065" y="126639"/>
                    <a:pt x="89954" y="121030"/>
                  </a:cubicBezTo>
                  <a:cubicBezTo>
                    <a:pt x="90933" y="120411"/>
                    <a:pt x="94342" y="119477"/>
                    <a:pt x="94472" y="119275"/>
                  </a:cubicBezTo>
                  <a:cubicBezTo>
                    <a:pt x="94687" y="118930"/>
                    <a:pt x="95695" y="112674"/>
                    <a:pt x="96011" y="111481"/>
                  </a:cubicBezTo>
                  <a:cubicBezTo>
                    <a:pt x="96400" y="109999"/>
                    <a:pt x="99305" y="101371"/>
                    <a:pt x="99133" y="100838"/>
                  </a:cubicBezTo>
                  <a:close/>
                  <a:moveTo>
                    <a:pt x="55128" y="97488"/>
                  </a:moveTo>
                  <a:cubicBezTo>
                    <a:pt x="50525" y="95747"/>
                    <a:pt x="40081" y="96812"/>
                    <a:pt x="36959" y="100824"/>
                  </a:cubicBezTo>
                  <a:cubicBezTo>
                    <a:pt x="35463" y="102751"/>
                    <a:pt x="32442" y="118110"/>
                    <a:pt x="31809" y="121490"/>
                  </a:cubicBezTo>
                  <a:cubicBezTo>
                    <a:pt x="30083" y="130723"/>
                    <a:pt x="27033" y="149376"/>
                    <a:pt x="31593" y="157731"/>
                  </a:cubicBezTo>
                  <a:cubicBezTo>
                    <a:pt x="36743" y="167180"/>
                    <a:pt x="48755" y="167582"/>
                    <a:pt x="56537" y="161499"/>
                  </a:cubicBezTo>
                  <a:cubicBezTo>
                    <a:pt x="55588" y="146097"/>
                    <a:pt x="56092" y="129774"/>
                    <a:pt x="59300" y="114616"/>
                  </a:cubicBezTo>
                  <a:cubicBezTo>
                    <a:pt x="59688" y="112804"/>
                    <a:pt x="62622" y="103226"/>
                    <a:pt x="62522" y="102607"/>
                  </a:cubicBezTo>
                  <a:cubicBezTo>
                    <a:pt x="62306" y="101169"/>
                    <a:pt x="56537" y="98034"/>
                    <a:pt x="55128" y="97502"/>
                  </a:cubicBezTo>
                  <a:close/>
                  <a:moveTo>
                    <a:pt x="161465" y="154898"/>
                  </a:moveTo>
                  <a:cubicBezTo>
                    <a:pt x="157005" y="146298"/>
                    <a:pt x="139944" y="142127"/>
                    <a:pt x="131183" y="138345"/>
                  </a:cubicBezTo>
                  <a:cubicBezTo>
                    <a:pt x="123645" y="135095"/>
                    <a:pt x="103089" y="124194"/>
                    <a:pt x="96068" y="124841"/>
                  </a:cubicBezTo>
                  <a:cubicBezTo>
                    <a:pt x="86761" y="125704"/>
                    <a:pt x="88847" y="139582"/>
                    <a:pt x="91753" y="145450"/>
                  </a:cubicBezTo>
                  <a:cubicBezTo>
                    <a:pt x="93134" y="148239"/>
                    <a:pt x="95536" y="150253"/>
                    <a:pt x="96687" y="152367"/>
                  </a:cubicBezTo>
                  <a:cubicBezTo>
                    <a:pt x="96889" y="152741"/>
                    <a:pt x="96471" y="153172"/>
                    <a:pt x="96485" y="153302"/>
                  </a:cubicBezTo>
                  <a:cubicBezTo>
                    <a:pt x="96543" y="153661"/>
                    <a:pt x="97061" y="153028"/>
                    <a:pt x="97479" y="153302"/>
                  </a:cubicBezTo>
                  <a:cubicBezTo>
                    <a:pt x="99046" y="154323"/>
                    <a:pt x="100902" y="156552"/>
                    <a:pt x="102628" y="157803"/>
                  </a:cubicBezTo>
                  <a:cubicBezTo>
                    <a:pt x="108008" y="161700"/>
                    <a:pt x="114122" y="164821"/>
                    <a:pt x="120294" y="167309"/>
                  </a:cubicBezTo>
                  <a:cubicBezTo>
                    <a:pt x="121415" y="167755"/>
                    <a:pt x="128306" y="169625"/>
                    <a:pt x="128522" y="169999"/>
                  </a:cubicBezTo>
                  <a:cubicBezTo>
                    <a:pt x="128723" y="170344"/>
                    <a:pt x="127069" y="176600"/>
                    <a:pt x="126896" y="177808"/>
                  </a:cubicBezTo>
                  <a:cubicBezTo>
                    <a:pt x="126436" y="181130"/>
                    <a:pt x="126306" y="184926"/>
                    <a:pt x="126537" y="188277"/>
                  </a:cubicBezTo>
                  <a:cubicBezTo>
                    <a:pt x="126738" y="191024"/>
                    <a:pt x="128896" y="197194"/>
                    <a:pt x="126465" y="198776"/>
                  </a:cubicBezTo>
                  <a:cubicBezTo>
                    <a:pt x="122019" y="201666"/>
                    <a:pt x="121387" y="192419"/>
                    <a:pt x="121142" y="190147"/>
                  </a:cubicBezTo>
                  <a:cubicBezTo>
                    <a:pt x="121042" y="189140"/>
                    <a:pt x="120984" y="182007"/>
                    <a:pt x="120567" y="181993"/>
                  </a:cubicBezTo>
                  <a:cubicBezTo>
                    <a:pt x="120452" y="181993"/>
                    <a:pt x="118898" y="182985"/>
                    <a:pt x="118409" y="183143"/>
                  </a:cubicBezTo>
                  <a:cubicBezTo>
                    <a:pt x="109649" y="186149"/>
                    <a:pt x="101031" y="183618"/>
                    <a:pt x="94889" y="176671"/>
                  </a:cubicBezTo>
                  <a:cubicBezTo>
                    <a:pt x="94270" y="175967"/>
                    <a:pt x="92688" y="172975"/>
                    <a:pt x="92487" y="172889"/>
                  </a:cubicBezTo>
                  <a:cubicBezTo>
                    <a:pt x="92256" y="172789"/>
                    <a:pt x="88689" y="174917"/>
                    <a:pt x="88027" y="175176"/>
                  </a:cubicBezTo>
                  <a:cubicBezTo>
                    <a:pt x="78950" y="178915"/>
                    <a:pt x="69959" y="178009"/>
                    <a:pt x="62393" y="171336"/>
                  </a:cubicBezTo>
                  <a:cubicBezTo>
                    <a:pt x="61616" y="170646"/>
                    <a:pt x="58839" y="167050"/>
                    <a:pt x="58552" y="167007"/>
                  </a:cubicBezTo>
                  <a:cubicBezTo>
                    <a:pt x="58221" y="166950"/>
                    <a:pt x="53848" y="169466"/>
                    <a:pt x="52539" y="169869"/>
                  </a:cubicBezTo>
                  <a:cubicBezTo>
                    <a:pt x="34168" y="175622"/>
                    <a:pt x="22142" y="160895"/>
                    <a:pt x="23681" y="143594"/>
                  </a:cubicBezTo>
                  <a:lnTo>
                    <a:pt x="25005" y="126739"/>
                  </a:lnTo>
                  <a:cubicBezTo>
                    <a:pt x="14273" y="154711"/>
                    <a:pt x="7872" y="186695"/>
                    <a:pt x="12432" y="216522"/>
                  </a:cubicBezTo>
                  <a:cubicBezTo>
                    <a:pt x="12763" y="218694"/>
                    <a:pt x="15712" y="230458"/>
                    <a:pt x="15554" y="231191"/>
                  </a:cubicBezTo>
                  <a:cubicBezTo>
                    <a:pt x="13598" y="240151"/>
                    <a:pt x="-1651" y="255683"/>
                    <a:pt x="10188" y="262284"/>
                  </a:cubicBezTo>
                  <a:lnTo>
                    <a:pt x="89652" y="298367"/>
                  </a:lnTo>
                  <a:cubicBezTo>
                    <a:pt x="102341" y="302753"/>
                    <a:pt x="104628" y="278909"/>
                    <a:pt x="110871" y="271474"/>
                  </a:cubicBezTo>
                  <a:cubicBezTo>
                    <a:pt x="113432" y="268425"/>
                    <a:pt x="121401" y="263377"/>
                    <a:pt x="124983" y="260271"/>
                  </a:cubicBezTo>
                  <a:cubicBezTo>
                    <a:pt x="135168" y="251469"/>
                    <a:pt x="158458" y="227452"/>
                    <a:pt x="163536" y="215688"/>
                  </a:cubicBezTo>
                  <a:cubicBezTo>
                    <a:pt x="169592" y="201638"/>
                    <a:pt x="168513" y="168445"/>
                    <a:pt x="161465" y="154869"/>
                  </a:cubicBezTo>
                  <a:close/>
                  <a:moveTo>
                    <a:pt x="122005" y="173795"/>
                  </a:moveTo>
                  <a:cubicBezTo>
                    <a:pt x="115014" y="171322"/>
                    <a:pt x="108210" y="168201"/>
                    <a:pt x="101966" y="164174"/>
                  </a:cubicBezTo>
                  <a:cubicBezTo>
                    <a:pt x="101132" y="163642"/>
                    <a:pt x="96889" y="160061"/>
                    <a:pt x="96572" y="160176"/>
                  </a:cubicBezTo>
                  <a:cubicBezTo>
                    <a:pt x="96327" y="160262"/>
                    <a:pt x="96068" y="164404"/>
                    <a:pt x="96083" y="164979"/>
                  </a:cubicBezTo>
                  <a:cubicBezTo>
                    <a:pt x="96529" y="175708"/>
                    <a:pt x="108987" y="182065"/>
                    <a:pt x="118337" y="177103"/>
                  </a:cubicBezTo>
                  <a:cubicBezTo>
                    <a:pt x="118984" y="176758"/>
                    <a:pt x="122552" y="174687"/>
                    <a:pt x="121991" y="173795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6" name="Groupe 550">
              <a:extLst>
                <a:ext uri="{FF2B5EF4-FFF2-40B4-BE49-F238E27FC236}">
                  <a16:creationId xmlns:a16="http://schemas.microsoft.com/office/drawing/2014/main" id="{87D2790C-2BB3-916F-38BD-12C1CCEDDC03}"/>
                </a:ext>
              </a:extLst>
            </p:cNvPr>
            <p:cNvGrpSpPr/>
            <p:nvPr/>
          </p:nvGrpSpPr>
          <p:grpSpPr>
            <a:xfrm>
              <a:off x="8776959" y="1909894"/>
              <a:ext cx="1476387" cy="1921756"/>
              <a:chOff x="8776959" y="1909894"/>
              <a:chExt cx="1476387" cy="1921756"/>
            </a:xfrm>
          </p:grpSpPr>
          <p:sp>
            <p:nvSpPr>
              <p:cNvPr id="37" name="Forme libre 530">
                <a:extLst>
                  <a:ext uri="{FF2B5EF4-FFF2-40B4-BE49-F238E27FC236}">
                    <a16:creationId xmlns:a16="http://schemas.microsoft.com/office/drawing/2014/main" id="{E8311476-3148-5007-47A3-841F1F5A9227}"/>
                  </a:ext>
                </a:extLst>
              </p:cNvPr>
              <p:cNvSpPr/>
              <p:nvPr/>
            </p:nvSpPr>
            <p:spPr>
              <a:xfrm>
                <a:off x="8776959" y="1909894"/>
                <a:ext cx="1476387" cy="1921756"/>
              </a:xfrm>
              <a:custGeom>
                <a:avLst/>
                <a:gdLst>
                  <a:gd name="csX0" fmla="*/ 101147 w 250085"/>
                  <a:gd name="csY0" fmla="*/ 325386 h 325526"/>
                  <a:gd name="csX1" fmla="*/ 95551 w 250085"/>
                  <a:gd name="csY1" fmla="*/ 324063 h 325526"/>
                  <a:gd name="csX2" fmla="*/ 11943 w 250085"/>
                  <a:gd name="csY2" fmla="*/ 286096 h 325526"/>
                  <a:gd name="csX3" fmla="*/ 708 w 250085"/>
                  <a:gd name="csY3" fmla="*/ 260108 h 325526"/>
                  <a:gd name="csX4" fmla="*/ 9383 w 250085"/>
                  <a:gd name="csY4" fmla="*/ 240262 h 325526"/>
                  <a:gd name="csX5" fmla="*/ 7498 w 250085"/>
                  <a:gd name="csY5" fmla="*/ 231101 h 325526"/>
                  <a:gd name="csX6" fmla="*/ 21452 w 250085"/>
                  <a:gd name="csY6" fmla="*/ 129137 h 325526"/>
                  <a:gd name="csX7" fmla="*/ 37477 w 250085"/>
                  <a:gd name="csY7" fmla="*/ 98807 h 325526"/>
                  <a:gd name="csX8" fmla="*/ 42354 w 250085"/>
                  <a:gd name="csY8" fmla="*/ 95442 h 325526"/>
                  <a:gd name="csX9" fmla="*/ 48281 w 250085"/>
                  <a:gd name="csY9" fmla="*/ 92939 h 325526"/>
                  <a:gd name="csX10" fmla="*/ 54768 w 250085"/>
                  <a:gd name="csY10" fmla="*/ 91443 h 325526"/>
                  <a:gd name="csX11" fmla="*/ 61357 w 250085"/>
                  <a:gd name="csY11" fmla="*/ 91070 h 325526"/>
                  <a:gd name="csX12" fmla="*/ 67571 w 250085"/>
                  <a:gd name="csY12" fmla="*/ 91976 h 325526"/>
                  <a:gd name="csX13" fmla="*/ 71542 w 250085"/>
                  <a:gd name="csY13" fmla="*/ 93457 h 325526"/>
                  <a:gd name="csX14" fmla="*/ 71542 w 250085"/>
                  <a:gd name="csY14" fmla="*/ 93457 h 325526"/>
                  <a:gd name="csX15" fmla="*/ 71542 w 250085"/>
                  <a:gd name="csY15" fmla="*/ 93457 h 325526"/>
                  <a:gd name="csX16" fmla="*/ 72707 w 250085"/>
                  <a:gd name="csY16" fmla="*/ 94003 h 325526"/>
                  <a:gd name="csX17" fmla="*/ 73915 w 250085"/>
                  <a:gd name="csY17" fmla="*/ 94420 h 325526"/>
                  <a:gd name="csX18" fmla="*/ 75268 w 250085"/>
                  <a:gd name="csY18" fmla="*/ 94003 h 325526"/>
                  <a:gd name="csX19" fmla="*/ 77713 w 250085"/>
                  <a:gd name="csY19" fmla="*/ 92551 h 325526"/>
                  <a:gd name="csX20" fmla="*/ 103851 w 250085"/>
                  <a:gd name="csY20" fmla="*/ 90437 h 325526"/>
                  <a:gd name="csX21" fmla="*/ 113129 w 250085"/>
                  <a:gd name="csY21" fmla="*/ 94392 h 325526"/>
                  <a:gd name="csX22" fmla="*/ 120524 w 250085"/>
                  <a:gd name="csY22" fmla="*/ 91875 h 325526"/>
                  <a:gd name="csX23" fmla="*/ 151481 w 250085"/>
                  <a:gd name="csY23" fmla="*/ 99310 h 325526"/>
                  <a:gd name="csX24" fmla="*/ 183949 w 250085"/>
                  <a:gd name="csY24" fmla="*/ 31056 h 325526"/>
                  <a:gd name="csX25" fmla="*/ 209842 w 250085"/>
                  <a:gd name="csY25" fmla="*/ 1617 h 325526"/>
                  <a:gd name="csX26" fmla="*/ 248338 w 250085"/>
                  <a:gd name="csY26" fmla="*/ 42576 h 325526"/>
                  <a:gd name="csX27" fmla="*/ 233981 w 250085"/>
                  <a:gd name="csY27" fmla="*/ 76760 h 325526"/>
                  <a:gd name="csX28" fmla="*/ 191846 w 250085"/>
                  <a:gd name="csY28" fmla="*/ 178508 h 325526"/>
                  <a:gd name="csX29" fmla="*/ 188495 w 250085"/>
                  <a:gd name="csY29" fmla="*/ 232985 h 325526"/>
                  <a:gd name="csX30" fmla="*/ 149252 w 250085"/>
                  <a:gd name="csY30" fmla="*/ 279854 h 325526"/>
                  <a:gd name="csX31" fmla="*/ 133428 w 250085"/>
                  <a:gd name="csY31" fmla="*/ 292769 h 325526"/>
                  <a:gd name="csX32" fmla="*/ 123516 w 250085"/>
                  <a:gd name="csY32" fmla="*/ 314341 h 325526"/>
                  <a:gd name="csX33" fmla="*/ 101132 w 250085"/>
                  <a:gd name="csY33" fmla="*/ 325400 h 325526"/>
                  <a:gd name="csX34" fmla="*/ 130320 w 250085"/>
                  <a:gd name="csY34" fmla="*/ 282155 h 325526"/>
                  <a:gd name="csX35" fmla="*/ 180813 w 250085"/>
                  <a:gd name="csY35" fmla="*/ 223795 h 325526"/>
                  <a:gd name="csX36" fmla="*/ 181244 w 250085"/>
                  <a:gd name="csY36" fmla="*/ 177300 h 325526"/>
                  <a:gd name="csX37" fmla="*/ 235391 w 250085"/>
                  <a:gd name="csY37" fmla="*/ 47106 h 325526"/>
                  <a:gd name="csX38" fmla="*/ 237448 w 250085"/>
                  <a:gd name="csY38" fmla="*/ 21766 h 325526"/>
                  <a:gd name="csX39" fmla="*/ 200046 w 250085"/>
                  <a:gd name="csY39" fmla="*/ 21766 h 325526"/>
                  <a:gd name="csX40" fmla="*/ 152056 w 250085"/>
                  <a:gd name="csY40" fmla="*/ 122292 h 325526"/>
                  <a:gd name="csX41" fmla="*/ 151237 w 250085"/>
                  <a:gd name="csY41" fmla="*/ 116108 h 325526"/>
                  <a:gd name="csX42" fmla="*/ 118654 w 250085"/>
                  <a:gd name="csY42" fmla="*/ 103150 h 325526"/>
                  <a:gd name="csX43" fmla="*/ 113029 w 250085"/>
                  <a:gd name="csY43" fmla="*/ 106630 h 325526"/>
                  <a:gd name="csX44" fmla="*/ 108685 w 250085"/>
                  <a:gd name="csY44" fmla="*/ 103740 h 325526"/>
                  <a:gd name="csX45" fmla="*/ 78490 w 250085"/>
                  <a:gd name="csY45" fmla="*/ 104588 h 325526"/>
                  <a:gd name="csX46" fmla="*/ 75814 w 250085"/>
                  <a:gd name="csY46" fmla="*/ 107680 h 325526"/>
                  <a:gd name="csX47" fmla="*/ 70002 w 250085"/>
                  <a:gd name="csY47" fmla="*/ 103696 h 325526"/>
                  <a:gd name="csX48" fmla="*/ 42412 w 250085"/>
                  <a:gd name="csY48" fmla="*/ 108140 h 325526"/>
                  <a:gd name="csX49" fmla="*/ 33248 w 250085"/>
                  <a:gd name="csY49" fmla="*/ 126721 h 325526"/>
                  <a:gd name="csX50" fmla="*/ 20258 w 250085"/>
                  <a:gd name="csY50" fmla="*/ 241039 h 325526"/>
                  <a:gd name="csX51" fmla="*/ 17855 w 250085"/>
                  <a:gd name="csY51" fmla="*/ 277596 h 325526"/>
                  <a:gd name="csX52" fmla="*/ 99205 w 250085"/>
                  <a:gd name="csY52" fmla="*/ 314542 h 325526"/>
                  <a:gd name="csX53" fmla="*/ 125271 w 250085"/>
                  <a:gd name="csY53" fmla="*/ 285981 h 325526"/>
                  <a:gd name="csX54" fmla="*/ 130320 w 250085"/>
                  <a:gd name="csY54" fmla="*/ 282141 h 3255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50085" h="325526">
                    <a:moveTo>
                      <a:pt x="101147" y="325386"/>
                    </a:moveTo>
                    <a:cubicBezTo>
                      <a:pt x="99291" y="325170"/>
                      <a:pt x="97320" y="324710"/>
                      <a:pt x="95551" y="324063"/>
                    </a:cubicBezTo>
                    <a:cubicBezTo>
                      <a:pt x="67672" y="313823"/>
                      <a:pt x="39851" y="296925"/>
                      <a:pt x="11943" y="286096"/>
                    </a:cubicBezTo>
                    <a:cubicBezTo>
                      <a:pt x="3125" y="281335"/>
                      <a:pt x="-1953" y="269787"/>
                      <a:pt x="708" y="260108"/>
                    </a:cubicBezTo>
                    <a:cubicBezTo>
                      <a:pt x="2362" y="254111"/>
                      <a:pt x="8462" y="245368"/>
                      <a:pt x="9383" y="240262"/>
                    </a:cubicBezTo>
                    <a:cubicBezTo>
                      <a:pt x="9497" y="239629"/>
                      <a:pt x="7714" y="232583"/>
                      <a:pt x="7498" y="231101"/>
                    </a:cubicBezTo>
                    <a:cubicBezTo>
                      <a:pt x="2391" y="196945"/>
                      <a:pt x="8707" y="161193"/>
                      <a:pt x="21452" y="129137"/>
                    </a:cubicBezTo>
                    <a:cubicBezTo>
                      <a:pt x="24761" y="120796"/>
                      <a:pt x="31061" y="104559"/>
                      <a:pt x="37477" y="98807"/>
                    </a:cubicBezTo>
                    <a:cubicBezTo>
                      <a:pt x="38959" y="97484"/>
                      <a:pt x="40613" y="96376"/>
                      <a:pt x="42354" y="95442"/>
                    </a:cubicBezTo>
                    <a:cubicBezTo>
                      <a:pt x="44239" y="94420"/>
                      <a:pt x="46238" y="93601"/>
                      <a:pt x="48281" y="92939"/>
                    </a:cubicBezTo>
                    <a:cubicBezTo>
                      <a:pt x="50324" y="92278"/>
                      <a:pt x="52568" y="91760"/>
                      <a:pt x="54768" y="91443"/>
                    </a:cubicBezTo>
                    <a:cubicBezTo>
                      <a:pt x="56969" y="91127"/>
                      <a:pt x="59156" y="90998"/>
                      <a:pt x="61357" y="91070"/>
                    </a:cubicBezTo>
                    <a:cubicBezTo>
                      <a:pt x="63558" y="91142"/>
                      <a:pt x="65543" y="91429"/>
                      <a:pt x="67571" y="91976"/>
                    </a:cubicBezTo>
                    <a:cubicBezTo>
                      <a:pt x="68938" y="92350"/>
                      <a:pt x="70247" y="92925"/>
                      <a:pt x="71542" y="93457"/>
                    </a:cubicBezTo>
                    <a:cubicBezTo>
                      <a:pt x="71513" y="93299"/>
                      <a:pt x="71628" y="93601"/>
                      <a:pt x="71542" y="93457"/>
                    </a:cubicBezTo>
                    <a:cubicBezTo>
                      <a:pt x="71700" y="93615"/>
                      <a:pt x="71340" y="93356"/>
                      <a:pt x="71542" y="93457"/>
                    </a:cubicBezTo>
                    <a:cubicBezTo>
                      <a:pt x="71772" y="93586"/>
                      <a:pt x="72477" y="93874"/>
                      <a:pt x="72707" y="94003"/>
                    </a:cubicBezTo>
                    <a:cubicBezTo>
                      <a:pt x="73038" y="94176"/>
                      <a:pt x="73541" y="94320"/>
                      <a:pt x="73915" y="94420"/>
                    </a:cubicBezTo>
                    <a:cubicBezTo>
                      <a:pt x="74419" y="94550"/>
                      <a:pt x="74807" y="94233"/>
                      <a:pt x="75268" y="94003"/>
                    </a:cubicBezTo>
                    <a:cubicBezTo>
                      <a:pt x="76116" y="93572"/>
                      <a:pt x="76850" y="92968"/>
                      <a:pt x="77713" y="92551"/>
                    </a:cubicBezTo>
                    <a:cubicBezTo>
                      <a:pt x="86042" y="88495"/>
                      <a:pt x="94846" y="87575"/>
                      <a:pt x="103851" y="90437"/>
                    </a:cubicBezTo>
                    <a:cubicBezTo>
                      <a:pt x="106469" y="91271"/>
                      <a:pt x="111116" y="94032"/>
                      <a:pt x="113129" y="94392"/>
                    </a:cubicBezTo>
                    <a:cubicBezTo>
                      <a:pt x="113518" y="94464"/>
                      <a:pt x="119071" y="92177"/>
                      <a:pt x="120524" y="91875"/>
                    </a:cubicBezTo>
                    <a:cubicBezTo>
                      <a:pt x="131615" y="89516"/>
                      <a:pt x="142159" y="93356"/>
                      <a:pt x="151481" y="99310"/>
                    </a:cubicBezTo>
                    <a:cubicBezTo>
                      <a:pt x="162745" y="76774"/>
                      <a:pt x="172872" y="53678"/>
                      <a:pt x="183949" y="31056"/>
                    </a:cubicBezTo>
                    <a:cubicBezTo>
                      <a:pt x="190422" y="17840"/>
                      <a:pt x="194681" y="6507"/>
                      <a:pt x="209842" y="1617"/>
                    </a:cubicBezTo>
                    <a:cubicBezTo>
                      <a:pt x="235491" y="-6638"/>
                      <a:pt x="256379" y="18185"/>
                      <a:pt x="248338" y="42576"/>
                    </a:cubicBezTo>
                    <a:cubicBezTo>
                      <a:pt x="244670" y="53678"/>
                      <a:pt x="238470" y="65888"/>
                      <a:pt x="233981" y="76760"/>
                    </a:cubicBezTo>
                    <a:cubicBezTo>
                      <a:pt x="219998" y="110700"/>
                      <a:pt x="205959" y="144612"/>
                      <a:pt x="191846" y="178508"/>
                    </a:cubicBezTo>
                    <a:cubicBezTo>
                      <a:pt x="194954" y="196068"/>
                      <a:pt x="195889" y="216245"/>
                      <a:pt x="188495" y="232985"/>
                    </a:cubicBezTo>
                    <a:cubicBezTo>
                      <a:pt x="182611" y="246317"/>
                      <a:pt x="160443" y="269687"/>
                      <a:pt x="149252" y="279854"/>
                    </a:cubicBezTo>
                    <a:cubicBezTo>
                      <a:pt x="145900" y="282889"/>
                      <a:pt x="135341" y="290166"/>
                      <a:pt x="133428" y="292769"/>
                    </a:cubicBezTo>
                    <a:cubicBezTo>
                      <a:pt x="129673" y="297903"/>
                      <a:pt x="127084" y="308401"/>
                      <a:pt x="123516" y="314341"/>
                    </a:cubicBezTo>
                    <a:cubicBezTo>
                      <a:pt x="119172" y="321603"/>
                      <a:pt x="109548" y="326378"/>
                      <a:pt x="101132" y="325400"/>
                    </a:cubicBezTo>
                    <a:close/>
                    <a:moveTo>
                      <a:pt x="130320" y="282155"/>
                    </a:moveTo>
                    <a:cubicBezTo>
                      <a:pt x="145957" y="269284"/>
                      <a:pt x="174354" y="242750"/>
                      <a:pt x="180813" y="223795"/>
                    </a:cubicBezTo>
                    <a:cubicBezTo>
                      <a:pt x="185790" y="209198"/>
                      <a:pt x="183675" y="192128"/>
                      <a:pt x="181244" y="177300"/>
                    </a:cubicBezTo>
                    <a:cubicBezTo>
                      <a:pt x="198320" y="133538"/>
                      <a:pt x="218186" y="90811"/>
                      <a:pt x="235391" y="47106"/>
                    </a:cubicBezTo>
                    <a:cubicBezTo>
                      <a:pt x="238930" y="38103"/>
                      <a:pt x="242066" y="31171"/>
                      <a:pt x="237448" y="21766"/>
                    </a:cubicBezTo>
                    <a:cubicBezTo>
                      <a:pt x="229522" y="5615"/>
                      <a:pt x="208734" y="7744"/>
                      <a:pt x="200046" y="21766"/>
                    </a:cubicBezTo>
                    <a:lnTo>
                      <a:pt x="152056" y="122292"/>
                    </a:lnTo>
                    <a:lnTo>
                      <a:pt x="151237" y="116108"/>
                    </a:lnTo>
                    <a:cubicBezTo>
                      <a:pt x="147827" y="104502"/>
                      <a:pt x="129299" y="98634"/>
                      <a:pt x="118654" y="103150"/>
                    </a:cubicBezTo>
                    <a:cubicBezTo>
                      <a:pt x="117460" y="103653"/>
                      <a:pt x="113360" y="106659"/>
                      <a:pt x="113029" y="106630"/>
                    </a:cubicBezTo>
                    <a:cubicBezTo>
                      <a:pt x="112396" y="106573"/>
                      <a:pt x="109591" y="104229"/>
                      <a:pt x="108685" y="103740"/>
                    </a:cubicBezTo>
                    <a:cubicBezTo>
                      <a:pt x="98730" y="98404"/>
                      <a:pt x="87610" y="96391"/>
                      <a:pt x="78490" y="104588"/>
                    </a:cubicBezTo>
                    <a:cubicBezTo>
                      <a:pt x="77914" y="105106"/>
                      <a:pt x="76016" y="107651"/>
                      <a:pt x="75814" y="107680"/>
                    </a:cubicBezTo>
                    <a:cubicBezTo>
                      <a:pt x="75469" y="107738"/>
                      <a:pt x="71154" y="104257"/>
                      <a:pt x="70002" y="103696"/>
                    </a:cubicBezTo>
                    <a:cubicBezTo>
                      <a:pt x="62191" y="99828"/>
                      <a:pt x="47950" y="101036"/>
                      <a:pt x="42412" y="108140"/>
                    </a:cubicBezTo>
                    <a:cubicBezTo>
                      <a:pt x="39089" y="112383"/>
                      <a:pt x="35435" y="121515"/>
                      <a:pt x="33248" y="126721"/>
                    </a:cubicBezTo>
                    <a:cubicBezTo>
                      <a:pt x="18532" y="161697"/>
                      <a:pt x="9656" y="204222"/>
                      <a:pt x="20258" y="241039"/>
                    </a:cubicBezTo>
                    <a:cubicBezTo>
                      <a:pt x="16115" y="252817"/>
                      <a:pt x="2046" y="268522"/>
                      <a:pt x="17855" y="277596"/>
                    </a:cubicBezTo>
                    <a:lnTo>
                      <a:pt x="99205" y="314542"/>
                    </a:lnTo>
                    <a:cubicBezTo>
                      <a:pt x="117114" y="318885"/>
                      <a:pt x="118323" y="296565"/>
                      <a:pt x="125271" y="285981"/>
                    </a:cubicBezTo>
                    <a:cubicBezTo>
                      <a:pt x="125947" y="284945"/>
                      <a:pt x="129241" y="283032"/>
                      <a:pt x="130320" y="28214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orme libre 532">
                <a:extLst>
                  <a:ext uri="{FF2B5EF4-FFF2-40B4-BE49-F238E27FC236}">
                    <a16:creationId xmlns:a16="http://schemas.microsoft.com/office/drawing/2014/main" id="{791E7F06-D8BB-010E-3709-11702B50E282}"/>
                  </a:ext>
                </a:extLst>
              </p:cNvPr>
              <p:cNvSpPr/>
              <p:nvPr/>
            </p:nvSpPr>
            <p:spPr>
              <a:xfrm>
                <a:off x="8872986" y="2708608"/>
                <a:ext cx="954898" cy="1027730"/>
              </a:xfrm>
              <a:custGeom>
                <a:avLst/>
                <a:gdLst>
                  <a:gd name="csX0" fmla="*/ 155730 w 161750"/>
                  <a:gd name="csY0" fmla="*/ 30056 h 174087"/>
                  <a:gd name="csX1" fmla="*/ 157801 w 161750"/>
                  <a:gd name="csY1" fmla="*/ 90875 h 174087"/>
                  <a:gd name="csX2" fmla="*/ 119248 w 161750"/>
                  <a:gd name="csY2" fmla="*/ 135457 h 174087"/>
                  <a:gd name="csX3" fmla="*/ 105136 w 161750"/>
                  <a:gd name="csY3" fmla="*/ 146660 h 174087"/>
                  <a:gd name="csX4" fmla="*/ 83917 w 161750"/>
                  <a:gd name="csY4" fmla="*/ 173554 h 174087"/>
                  <a:gd name="csX5" fmla="*/ 4453 w 161750"/>
                  <a:gd name="csY5" fmla="*/ 137471 h 174087"/>
                  <a:gd name="csX6" fmla="*/ 9819 w 161750"/>
                  <a:gd name="csY6" fmla="*/ 106378 h 174087"/>
                  <a:gd name="csX7" fmla="*/ 6697 w 161750"/>
                  <a:gd name="csY7" fmla="*/ 91709 h 174087"/>
                  <a:gd name="csX8" fmla="*/ 19270 w 161750"/>
                  <a:gd name="csY8" fmla="*/ 1926 h 174087"/>
                  <a:gd name="csX9" fmla="*/ 17946 w 161750"/>
                  <a:gd name="csY9" fmla="*/ 18781 h 174087"/>
                  <a:gd name="csX10" fmla="*/ 46803 w 161750"/>
                  <a:gd name="csY10" fmla="*/ 45056 h 174087"/>
                  <a:gd name="csX11" fmla="*/ 52817 w 161750"/>
                  <a:gd name="csY11" fmla="*/ 42194 h 174087"/>
                  <a:gd name="csX12" fmla="*/ 56658 w 161750"/>
                  <a:gd name="csY12" fmla="*/ 46523 h 174087"/>
                  <a:gd name="csX13" fmla="*/ 82292 w 161750"/>
                  <a:gd name="csY13" fmla="*/ 50363 h 174087"/>
                  <a:gd name="csX14" fmla="*/ 86752 w 161750"/>
                  <a:gd name="csY14" fmla="*/ 48076 h 174087"/>
                  <a:gd name="csX15" fmla="*/ 89154 w 161750"/>
                  <a:gd name="csY15" fmla="*/ 51858 h 174087"/>
                  <a:gd name="csX16" fmla="*/ 112674 w 161750"/>
                  <a:gd name="csY16" fmla="*/ 58330 h 174087"/>
                  <a:gd name="csX17" fmla="*/ 114832 w 161750"/>
                  <a:gd name="csY17" fmla="*/ 57179 h 174087"/>
                  <a:gd name="csX18" fmla="*/ 115407 w 161750"/>
                  <a:gd name="csY18" fmla="*/ 65334 h 174087"/>
                  <a:gd name="csX19" fmla="*/ 120730 w 161750"/>
                  <a:gd name="csY19" fmla="*/ 73962 h 174087"/>
                  <a:gd name="csX20" fmla="*/ 120802 w 161750"/>
                  <a:gd name="csY20" fmla="*/ 63464 h 174087"/>
                  <a:gd name="csX21" fmla="*/ 121161 w 161750"/>
                  <a:gd name="csY21" fmla="*/ 52994 h 174087"/>
                  <a:gd name="csX22" fmla="*/ 122787 w 161750"/>
                  <a:gd name="csY22" fmla="*/ 45185 h 174087"/>
                  <a:gd name="csX23" fmla="*/ 114559 w 161750"/>
                  <a:gd name="csY23" fmla="*/ 42496 h 174087"/>
                  <a:gd name="csX24" fmla="*/ 86018 w 161750"/>
                  <a:gd name="csY24" fmla="*/ 20636 h 174087"/>
                  <a:gd name="csX25" fmla="*/ 90333 w 161750"/>
                  <a:gd name="csY25" fmla="*/ 28 h 174087"/>
                  <a:gd name="csX26" fmla="*/ 125448 w 161750"/>
                  <a:gd name="csY26" fmla="*/ 13532 h 174087"/>
                  <a:gd name="csX27" fmla="*/ 155730 w 161750"/>
                  <a:gd name="csY27" fmla="*/ 30085 h 1740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1750" h="174087">
                    <a:moveTo>
                      <a:pt x="155730" y="30056"/>
                    </a:moveTo>
                    <a:cubicBezTo>
                      <a:pt x="162778" y="43632"/>
                      <a:pt x="163857" y="76810"/>
                      <a:pt x="157801" y="90875"/>
                    </a:cubicBezTo>
                    <a:cubicBezTo>
                      <a:pt x="152737" y="102639"/>
                      <a:pt x="129433" y="126656"/>
                      <a:pt x="119248" y="135457"/>
                    </a:cubicBezTo>
                    <a:cubicBezTo>
                      <a:pt x="115652" y="138564"/>
                      <a:pt x="107697" y="143612"/>
                      <a:pt x="105136" y="146660"/>
                    </a:cubicBezTo>
                    <a:cubicBezTo>
                      <a:pt x="98893" y="154096"/>
                      <a:pt x="96606" y="177940"/>
                      <a:pt x="83917" y="173554"/>
                    </a:cubicBezTo>
                    <a:lnTo>
                      <a:pt x="4453" y="137471"/>
                    </a:lnTo>
                    <a:cubicBezTo>
                      <a:pt x="-7372" y="130870"/>
                      <a:pt x="7877" y="115323"/>
                      <a:pt x="9819" y="106378"/>
                    </a:cubicBezTo>
                    <a:cubicBezTo>
                      <a:pt x="9977" y="105645"/>
                      <a:pt x="7028" y="93881"/>
                      <a:pt x="6697" y="91709"/>
                    </a:cubicBezTo>
                    <a:cubicBezTo>
                      <a:pt x="2137" y="61882"/>
                      <a:pt x="8538" y="29898"/>
                      <a:pt x="19270" y="1926"/>
                    </a:cubicBezTo>
                    <a:lnTo>
                      <a:pt x="17946" y="18781"/>
                    </a:lnTo>
                    <a:cubicBezTo>
                      <a:pt x="16407" y="36082"/>
                      <a:pt x="28433" y="50794"/>
                      <a:pt x="46803" y="45056"/>
                    </a:cubicBezTo>
                    <a:cubicBezTo>
                      <a:pt x="48113" y="44653"/>
                      <a:pt x="52486" y="42136"/>
                      <a:pt x="52817" y="42194"/>
                    </a:cubicBezTo>
                    <a:cubicBezTo>
                      <a:pt x="53104" y="42237"/>
                      <a:pt x="55881" y="45832"/>
                      <a:pt x="56658" y="46523"/>
                    </a:cubicBezTo>
                    <a:cubicBezTo>
                      <a:pt x="64239" y="53196"/>
                      <a:pt x="73215" y="54102"/>
                      <a:pt x="82292" y="50363"/>
                    </a:cubicBezTo>
                    <a:cubicBezTo>
                      <a:pt x="82954" y="50089"/>
                      <a:pt x="86521" y="47975"/>
                      <a:pt x="86752" y="48076"/>
                    </a:cubicBezTo>
                    <a:cubicBezTo>
                      <a:pt x="86953" y="48162"/>
                      <a:pt x="88535" y="51154"/>
                      <a:pt x="89154" y="51858"/>
                    </a:cubicBezTo>
                    <a:cubicBezTo>
                      <a:pt x="95296" y="58804"/>
                      <a:pt x="103914" y="61336"/>
                      <a:pt x="112674" y="58330"/>
                    </a:cubicBezTo>
                    <a:cubicBezTo>
                      <a:pt x="113163" y="58157"/>
                      <a:pt x="114703" y="57165"/>
                      <a:pt x="114832" y="57179"/>
                    </a:cubicBezTo>
                    <a:cubicBezTo>
                      <a:pt x="115249" y="57194"/>
                      <a:pt x="115307" y="64327"/>
                      <a:pt x="115407" y="65334"/>
                    </a:cubicBezTo>
                    <a:cubicBezTo>
                      <a:pt x="115652" y="67606"/>
                      <a:pt x="116299" y="76853"/>
                      <a:pt x="120730" y="73962"/>
                    </a:cubicBezTo>
                    <a:cubicBezTo>
                      <a:pt x="123161" y="72380"/>
                      <a:pt x="121003" y="66211"/>
                      <a:pt x="120802" y="63464"/>
                    </a:cubicBezTo>
                    <a:cubicBezTo>
                      <a:pt x="120557" y="60127"/>
                      <a:pt x="120701" y="56316"/>
                      <a:pt x="121161" y="52994"/>
                    </a:cubicBezTo>
                    <a:cubicBezTo>
                      <a:pt x="121334" y="51786"/>
                      <a:pt x="122988" y="45516"/>
                      <a:pt x="122787" y="45185"/>
                    </a:cubicBezTo>
                    <a:cubicBezTo>
                      <a:pt x="122557" y="44811"/>
                      <a:pt x="115680" y="42956"/>
                      <a:pt x="114559" y="42496"/>
                    </a:cubicBezTo>
                    <a:cubicBezTo>
                      <a:pt x="103971" y="38239"/>
                      <a:pt x="91298" y="31278"/>
                      <a:pt x="86018" y="20636"/>
                    </a:cubicBezTo>
                    <a:cubicBezTo>
                      <a:pt x="83098" y="14769"/>
                      <a:pt x="81012" y="891"/>
                      <a:pt x="90333" y="28"/>
                    </a:cubicBezTo>
                    <a:cubicBezTo>
                      <a:pt x="97354" y="-620"/>
                      <a:pt x="117910" y="10267"/>
                      <a:pt x="125448" y="13532"/>
                    </a:cubicBezTo>
                    <a:cubicBezTo>
                      <a:pt x="134208" y="17314"/>
                      <a:pt x="151270" y="21499"/>
                      <a:pt x="155730" y="3008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orme libre 533">
                <a:extLst>
                  <a:ext uri="{FF2B5EF4-FFF2-40B4-BE49-F238E27FC236}">
                    <a16:creationId xmlns:a16="http://schemas.microsoft.com/office/drawing/2014/main" id="{97360233-7B7B-7F3A-1BC8-D89BB89A8F28}"/>
                  </a:ext>
                </a:extLst>
              </p:cNvPr>
              <p:cNvSpPr/>
              <p:nvPr/>
            </p:nvSpPr>
            <p:spPr>
              <a:xfrm>
                <a:off x="9648806" y="2004209"/>
                <a:ext cx="510007" cy="895756"/>
              </a:xfrm>
              <a:custGeom>
                <a:avLst/>
                <a:gdLst>
                  <a:gd name="csX0" fmla="*/ 65685 w 86390"/>
                  <a:gd name="csY0" fmla="*/ 68752 h 151732"/>
                  <a:gd name="csX1" fmla="*/ 65858 w 86390"/>
                  <a:gd name="csY1" fmla="*/ 69227 h 151732"/>
                  <a:gd name="csX2" fmla="*/ 31203 w 86390"/>
                  <a:gd name="csY2" fmla="*/ 151733 h 151732"/>
                  <a:gd name="csX3" fmla="*/ 20500 w 86390"/>
                  <a:gd name="csY3" fmla="*/ 137754 h 151732"/>
                  <a:gd name="csX4" fmla="*/ 491 w 86390"/>
                  <a:gd name="csY4" fmla="*/ 129140 h 151732"/>
                  <a:gd name="csX5" fmla="*/ 131 w 86390"/>
                  <a:gd name="csY5" fmla="*/ 128176 h 151732"/>
                  <a:gd name="csX6" fmla="*/ 56061 w 86390"/>
                  <a:gd name="csY6" fmla="*/ 10594 h 151732"/>
                  <a:gd name="csX7" fmla="*/ 85005 w 86390"/>
                  <a:gd name="csY7" fmla="*/ 23063 h 151732"/>
                  <a:gd name="csX8" fmla="*/ 65700 w 86390"/>
                  <a:gd name="csY8" fmla="*/ 68738 h 1517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6390" h="151732">
                    <a:moveTo>
                      <a:pt x="65685" y="68752"/>
                    </a:moveTo>
                    <a:cubicBezTo>
                      <a:pt x="65685" y="68752"/>
                      <a:pt x="66031" y="69026"/>
                      <a:pt x="65858" y="69227"/>
                    </a:cubicBezTo>
                    <a:lnTo>
                      <a:pt x="31203" y="151733"/>
                    </a:lnTo>
                    <a:cubicBezTo>
                      <a:pt x="29377" y="145808"/>
                      <a:pt x="26039" y="140832"/>
                      <a:pt x="20500" y="137754"/>
                    </a:cubicBezTo>
                    <a:cubicBezTo>
                      <a:pt x="15279" y="134849"/>
                      <a:pt x="4576" y="132117"/>
                      <a:pt x="491" y="129140"/>
                    </a:cubicBezTo>
                    <a:cubicBezTo>
                      <a:pt x="59" y="128823"/>
                      <a:pt x="-157" y="128795"/>
                      <a:pt x="131" y="128176"/>
                    </a:cubicBezTo>
                    <a:lnTo>
                      <a:pt x="56061" y="10594"/>
                    </a:lnTo>
                    <a:cubicBezTo>
                      <a:pt x="66908" y="-9396"/>
                      <a:pt x="92615" y="1246"/>
                      <a:pt x="85005" y="23063"/>
                    </a:cubicBezTo>
                    <a:cubicBezTo>
                      <a:pt x="79811" y="37919"/>
                      <a:pt x="71813" y="53939"/>
                      <a:pt x="65700" y="687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orme libre 534">
                <a:extLst>
                  <a:ext uri="{FF2B5EF4-FFF2-40B4-BE49-F238E27FC236}">
                    <a16:creationId xmlns:a16="http://schemas.microsoft.com/office/drawing/2014/main" id="{0335168B-0731-573A-A0A0-71C6F05E7EC1}"/>
                  </a:ext>
                </a:extLst>
              </p:cNvPr>
              <p:cNvSpPr/>
              <p:nvPr/>
            </p:nvSpPr>
            <p:spPr>
              <a:xfrm>
                <a:off x="9201766" y="2528420"/>
                <a:ext cx="222634" cy="456987"/>
              </a:xfrm>
              <a:custGeom>
                <a:avLst/>
                <a:gdLst>
                  <a:gd name="csX0" fmla="*/ 37705 w 37712"/>
                  <a:gd name="csY0" fmla="*/ 6504 h 77409"/>
                  <a:gd name="csX1" fmla="*/ 34584 w 37712"/>
                  <a:gd name="csY1" fmla="*/ 17146 h 77409"/>
                  <a:gd name="csX2" fmla="*/ 33044 w 37712"/>
                  <a:gd name="csY2" fmla="*/ 24940 h 77409"/>
                  <a:gd name="csX3" fmla="*/ 28527 w 37712"/>
                  <a:gd name="csY3" fmla="*/ 26695 h 77409"/>
                  <a:gd name="csX4" fmla="*/ 26009 w 37712"/>
                  <a:gd name="csY4" fmla="*/ 54940 h 77409"/>
                  <a:gd name="csX5" fmla="*/ 29836 w 37712"/>
                  <a:gd name="csY5" fmla="*/ 60707 h 77409"/>
                  <a:gd name="csX6" fmla="*/ 29218 w 37712"/>
                  <a:gd name="csY6" fmla="*/ 72816 h 77409"/>
                  <a:gd name="csX7" fmla="*/ 260 w 37712"/>
                  <a:gd name="csY7" fmla="*/ 63511 h 77409"/>
                  <a:gd name="csX8" fmla="*/ 8373 w 37712"/>
                  <a:gd name="csY8" fmla="*/ 6058 h 77409"/>
                  <a:gd name="csX9" fmla="*/ 31678 w 37712"/>
                  <a:gd name="csY9" fmla="*/ 2577 h 77409"/>
                  <a:gd name="csX10" fmla="*/ 37705 w 37712"/>
                  <a:gd name="csY10" fmla="*/ 6489 h 774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7712" h="77409">
                    <a:moveTo>
                      <a:pt x="37705" y="6504"/>
                    </a:moveTo>
                    <a:cubicBezTo>
                      <a:pt x="37877" y="7036"/>
                      <a:pt x="34972" y="15664"/>
                      <a:pt x="34584" y="17146"/>
                    </a:cubicBezTo>
                    <a:cubicBezTo>
                      <a:pt x="34267" y="18339"/>
                      <a:pt x="33260" y="24595"/>
                      <a:pt x="33044" y="24940"/>
                    </a:cubicBezTo>
                    <a:cubicBezTo>
                      <a:pt x="32915" y="25142"/>
                      <a:pt x="29505" y="26091"/>
                      <a:pt x="28527" y="26695"/>
                    </a:cubicBezTo>
                    <a:cubicBezTo>
                      <a:pt x="19651" y="32304"/>
                      <a:pt x="21622" y="47030"/>
                      <a:pt x="26009" y="54940"/>
                    </a:cubicBezTo>
                    <a:cubicBezTo>
                      <a:pt x="26657" y="56119"/>
                      <a:pt x="29692" y="60031"/>
                      <a:pt x="29836" y="60707"/>
                    </a:cubicBezTo>
                    <a:cubicBezTo>
                      <a:pt x="30397" y="63324"/>
                      <a:pt x="28455" y="69695"/>
                      <a:pt x="29218" y="72816"/>
                    </a:cubicBezTo>
                    <a:cubicBezTo>
                      <a:pt x="19306" y="81301"/>
                      <a:pt x="1713" y="77936"/>
                      <a:pt x="260" y="63511"/>
                    </a:cubicBezTo>
                    <a:cubicBezTo>
                      <a:pt x="-905" y="51920"/>
                      <a:pt x="1857" y="14931"/>
                      <a:pt x="8373" y="6058"/>
                    </a:cubicBezTo>
                    <a:cubicBezTo>
                      <a:pt x="13955" y="-1550"/>
                      <a:pt x="23909" y="-1119"/>
                      <a:pt x="31678" y="2577"/>
                    </a:cubicBezTo>
                    <a:cubicBezTo>
                      <a:pt x="32455" y="2951"/>
                      <a:pt x="37561" y="6043"/>
                      <a:pt x="37705" y="64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orme libre 535">
                <a:extLst>
                  <a:ext uri="{FF2B5EF4-FFF2-40B4-BE49-F238E27FC236}">
                    <a16:creationId xmlns:a16="http://schemas.microsoft.com/office/drawing/2014/main" id="{F7E87267-B30F-9AAE-30E6-A5321148E848}"/>
                  </a:ext>
                </a:extLst>
              </p:cNvPr>
              <p:cNvSpPr/>
              <p:nvPr/>
            </p:nvSpPr>
            <p:spPr>
              <a:xfrm>
                <a:off x="9011513" y="2542275"/>
                <a:ext cx="196724" cy="406506"/>
              </a:xfrm>
              <a:custGeom>
                <a:avLst/>
                <a:gdLst>
                  <a:gd name="csX0" fmla="*/ 25927 w 33323"/>
                  <a:gd name="csY0" fmla="*/ 820 h 68858"/>
                  <a:gd name="csX1" fmla="*/ 33321 w 33323"/>
                  <a:gd name="csY1" fmla="*/ 5925 h 68858"/>
                  <a:gd name="csX2" fmla="*/ 30099 w 33323"/>
                  <a:gd name="csY2" fmla="*/ 17934 h 68858"/>
                  <a:gd name="csX3" fmla="*/ 27337 w 33323"/>
                  <a:gd name="csY3" fmla="*/ 64817 h 68858"/>
                  <a:gd name="csX4" fmla="*/ 2393 w 33323"/>
                  <a:gd name="csY4" fmla="*/ 61049 h 68858"/>
                  <a:gd name="csX5" fmla="*/ 2608 w 33323"/>
                  <a:gd name="csY5" fmla="*/ 24808 h 68858"/>
                  <a:gd name="csX6" fmla="*/ 7759 w 33323"/>
                  <a:gd name="csY6" fmla="*/ 4142 h 68858"/>
                  <a:gd name="csX7" fmla="*/ 25927 w 33323"/>
                  <a:gd name="csY7" fmla="*/ 806 h 688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3323" h="68858">
                    <a:moveTo>
                      <a:pt x="25927" y="820"/>
                    </a:moveTo>
                    <a:cubicBezTo>
                      <a:pt x="27337" y="1352"/>
                      <a:pt x="33106" y="4487"/>
                      <a:pt x="33321" y="5925"/>
                    </a:cubicBezTo>
                    <a:cubicBezTo>
                      <a:pt x="33422" y="6544"/>
                      <a:pt x="30473" y="16122"/>
                      <a:pt x="30099" y="17934"/>
                    </a:cubicBezTo>
                    <a:cubicBezTo>
                      <a:pt x="26906" y="33092"/>
                      <a:pt x="26388" y="49429"/>
                      <a:pt x="27337" y="64817"/>
                    </a:cubicBezTo>
                    <a:cubicBezTo>
                      <a:pt x="19555" y="70901"/>
                      <a:pt x="7543" y="70483"/>
                      <a:pt x="2393" y="61049"/>
                    </a:cubicBezTo>
                    <a:cubicBezTo>
                      <a:pt x="-2167" y="52694"/>
                      <a:pt x="883" y="34041"/>
                      <a:pt x="2608" y="24808"/>
                    </a:cubicBezTo>
                    <a:cubicBezTo>
                      <a:pt x="3241" y="21443"/>
                      <a:pt x="6262" y="6069"/>
                      <a:pt x="7759" y="4142"/>
                    </a:cubicBezTo>
                    <a:cubicBezTo>
                      <a:pt x="10866" y="130"/>
                      <a:pt x="21309" y="-935"/>
                      <a:pt x="25927" y="8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Forme libre 536">
                <a:extLst>
                  <a:ext uri="{FF2B5EF4-FFF2-40B4-BE49-F238E27FC236}">
                    <a16:creationId xmlns:a16="http://schemas.microsoft.com/office/drawing/2014/main" id="{1DF27395-BA90-6C61-B901-BFB4F8D1DFF2}"/>
                  </a:ext>
                </a:extLst>
              </p:cNvPr>
              <p:cNvSpPr/>
              <p:nvPr/>
            </p:nvSpPr>
            <p:spPr>
              <a:xfrm>
                <a:off x="9429961" y="2542140"/>
                <a:ext cx="209871" cy="208578"/>
              </a:xfrm>
              <a:custGeom>
                <a:avLst/>
                <a:gdLst>
                  <a:gd name="csX0" fmla="*/ 32698 w 35550"/>
                  <a:gd name="csY0" fmla="*/ 29117 h 35331"/>
                  <a:gd name="csX1" fmla="*/ 31619 w 35550"/>
                  <a:gd name="csY1" fmla="*/ 35315 h 35331"/>
                  <a:gd name="csX2" fmla="*/ 0 w 35550"/>
                  <a:gd name="csY2" fmla="*/ 22775 h 35331"/>
                  <a:gd name="csX3" fmla="*/ 1842 w 35550"/>
                  <a:gd name="csY3" fmla="*/ 14333 h 35331"/>
                  <a:gd name="csX4" fmla="*/ 9898 w 35550"/>
                  <a:gd name="csY4" fmla="*/ 1433 h 35331"/>
                  <a:gd name="csX5" fmla="*/ 23751 w 35550"/>
                  <a:gd name="csY5" fmla="*/ 1232 h 35331"/>
                  <a:gd name="csX6" fmla="*/ 32684 w 35550"/>
                  <a:gd name="csY6" fmla="*/ 29117 h 353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550" h="35331">
                    <a:moveTo>
                      <a:pt x="32698" y="29117"/>
                    </a:moveTo>
                    <a:cubicBezTo>
                      <a:pt x="32555" y="29836"/>
                      <a:pt x="31922" y="35215"/>
                      <a:pt x="31619" y="35315"/>
                    </a:cubicBezTo>
                    <a:cubicBezTo>
                      <a:pt x="30008" y="35862"/>
                      <a:pt x="4488" y="22329"/>
                      <a:pt x="0" y="22775"/>
                    </a:cubicBezTo>
                    <a:cubicBezTo>
                      <a:pt x="504" y="19942"/>
                      <a:pt x="1108" y="17123"/>
                      <a:pt x="1842" y="14333"/>
                    </a:cubicBezTo>
                    <a:cubicBezTo>
                      <a:pt x="3467" y="8120"/>
                      <a:pt x="3697" y="4208"/>
                      <a:pt x="9898" y="1433"/>
                    </a:cubicBezTo>
                    <a:cubicBezTo>
                      <a:pt x="14242" y="-509"/>
                      <a:pt x="19291" y="-379"/>
                      <a:pt x="23751" y="1232"/>
                    </a:cubicBezTo>
                    <a:cubicBezTo>
                      <a:pt x="40394" y="7272"/>
                      <a:pt x="35388" y="15440"/>
                      <a:pt x="32684" y="29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Forme libre 537">
                <a:extLst>
                  <a:ext uri="{FF2B5EF4-FFF2-40B4-BE49-F238E27FC236}">
                    <a16:creationId xmlns:a16="http://schemas.microsoft.com/office/drawing/2014/main" id="{E10AF45A-8492-BFAA-C01C-66BA00D6EA5E}"/>
                  </a:ext>
                </a:extLst>
              </p:cNvPr>
              <p:cNvSpPr/>
              <p:nvPr/>
            </p:nvSpPr>
            <p:spPr>
              <a:xfrm>
                <a:off x="9406424" y="2917186"/>
                <a:ext cx="153315" cy="110054"/>
              </a:xfrm>
              <a:custGeom>
                <a:avLst/>
                <a:gdLst>
                  <a:gd name="csX0" fmla="*/ 25910 w 25970"/>
                  <a:gd name="csY0" fmla="*/ 13622 h 18642"/>
                  <a:gd name="csX1" fmla="*/ 22257 w 25970"/>
                  <a:gd name="csY1" fmla="*/ 16930 h 18642"/>
                  <a:gd name="csX2" fmla="*/ 2 w 25970"/>
                  <a:gd name="csY2" fmla="*/ 4806 h 18642"/>
                  <a:gd name="csX3" fmla="*/ 492 w 25970"/>
                  <a:gd name="csY3" fmla="*/ 3 h 18642"/>
                  <a:gd name="csX4" fmla="*/ 5886 w 25970"/>
                  <a:gd name="csY4" fmla="*/ 4001 h 18642"/>
                  <a:gd name="csX5" fmla="*/ 25925 w 25970"/>
                  <a:gd name="csY5" fmla="*/ 13622 h 186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5970" h="18642">
                    <a:moveTo>
                      <a:pt x="25910" y="13622"/>
                    </a:moveTo>
                    <a:cubicBezTo>
                      <a:pt x="26472" y="14514"/>
                      <a:pt x="22904" y="16570"/>
                      <a:pt x="22257" y="16930"/>
                    </a:cubicBezTo>
                    <a:cubicBezTo>
                      <a:pt x="12906" y="21891"/>
                      <a:pt x="448" y="15535"/>
                      <a:pt x="2" y="4806"/>
                    </a:cubicBezTo>
                    <a:cubicBezTo>
                      <a:pt x="-27" y="4231"/>
                      <a:pt x="247" y="103"/>
                      <a:pt x="492" y="3"/>
                    </a:cubicBezTo>
                    <a:cubicBezTo>
                      <a:pt x="808" y="-112"/>
                      <a:pt x="5052" y="3469"/>
                      <a:pt x="5886" y="4001"/>
                    </a:cubicBezTo>
                    <a:cubicBezTo>
                      <a:pt x="12129" y="8028"/>
                      <a:pt x="18933" y="11134"/>
                      <a:pt x="25925" y="136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454D717-5968-AB56-4CBF-5E86BAFCDEA3}"/>
              </a:ext>
            </a:extLst>
          </p:cNvPr>
          <p:cNvGrpSpPr/>
          <p:nvPr/>
        </p:nvGrpSpPr>
        <p:grpSpPr>
          <a:xfrm>
            <a:off x="6361030" y="1605749"/>
            <a:ext cx="1267124" cy="2126815"/>
            <a:chOff x="6361030" y="1605749"/>
            <a:chExt cx="1267124" cy="2126815"/>
          </a:xfrm>
        </p:grpSpPr>
        <p:sp>
          <p:nvSpPr>
            <p:cNvPr id="54" name="Forme libre 509">
              <a:extLst>
                <a:ext uri="{FF2B5EF4-FFF2-40B4-BE49-F238E27FC236}">
                  <a16:creationId xmlns:a16="http://schemas.microsoft.com/office/drawing/2014/main" id="{6183C317-23CA-FF63-D04A-33930DA4D740}"/>
                </a:ext>
              </a:extLst>
            </p:cNvPr>
            <p:cNvSpPr/>
            <p:nvPr/>
          </p:nvSpPr>
          <p:spPr>
            <a:xfrm>
              <a:off x="6361030" y="1605749"/>
              <a:ext cx="1267124" cy="2124648"/>
            </a:xfrm>
            <a:custGeom>
              <a:avLst/>
              <a:gdLst>
                <a:gd name="csX0" fmla="*/ 192523 w 214638"/>
                <a:gd name="csY0" fmla="*/ 297808 h 359894"/>
                <a:gd name="csX1" fmla="*/ 214562 w 214638"/>
                <a:gd name="csY1" fmla="*/ 238370 h 359894"/>
                <a:gd name="csX2" fmla="*/ 196349 w 214638"/>
                <a:gd name="csY2" fmla="*/ 184511 h 359894"/>
                <a:gd name="csX3" fmla="*/ 199543 w 214638"/>
                <a:gd name="csY3" fmla="*/ 70999 h 359894"/>
                <a:gd name="csX4" fmla="*/ 200823 w 214638"/>
                <a:gd name="csY4" fmla="*/ 32788 h 359894"/>
                <a:gd name="csX5" fmla="*/ 144606 w 214638"/>
                <a:gd name="csY5" fmla="*/ 7059 h 359894"/>
                <a:gd name="csX6" fmla="*/ 129458 w 214638"/>
                <a:gd name="csY6" fmla="*/ 44839 h 359894"/>
                <a:gd name="csX7" fmla="*/ 122955 w 214638"/>
                <a:gd name="csY7" fmla="*/ 122499 h 359894"/>
                <a:gd name="csX8" fmla="*/ 87884 w 214638"/>
                <a:gd name="csY8" fmla="*/ 126468 h 359894"/>
                <a:gd name="csX9" fmla="*/ 81224 w 214638"/>
                <a:gd name="csY9" fmla="*/ 131559 h 359894"/>
                <a:gd name="csX10" fmla="*/ 70032 w 214638"/>
                <a:gd name="csY10" fmla="*/ 131084 h 359894"/>
                <a:gd name="csX11" fmla="*/ 43778 w 214638"/>
                <a:gd name="csY11" fmla="*/ 142546 h 359894"/>
                <a:gd name="csX12" fmla="*/ 41822 w 214638"/>
                <a:gd name="csY12" fmla="*/ 144833 h 359894"/>
                <a:gd name="csX13" fmla="*/ 40585 w 214638"/>
                <a:gd name="csY13" fmla="*/ 145725 h 359894"/>
                <a:gd name="csX14" fmla="*/ 39176 w 214638"/>
                <a:gd name="csY14" fmla="*/ 145753 h 359894"/>
                <a:gd name="csX15" fmla="*/ 37780 w 214638"/>
                <a:gd name="csY15" fmla="*/ 145653 h 359894"/>
                <a:gd name="csX16" fmla="*/ 37751 w 214638"/>
                <a:gd name="csY16" fmla="*/ 145653 h 359894"/>
                <a:gd name="csX17" fmla="*/ 37679 w 214638"/>
                <a:gd name="csY17" fmla="*/ 145653 h 359894"/>
                <a:gd name="csX18" fmla="*/ 33033 w 214638"/>
                <a:gd name="csY18" fmla="*/ 145653 h 359894"/>
                <a:gd name="csX19" fmla="*/ 26229 w 214638"/>
                <a:gd name="csY19" fmla="*/ 147019 h 359894"/>
                <a:gd name="csX20" fmla="*/ 19539 w 214638"/>
                <a:gd name="csY20" fmla="*/ 149751 h 359894"/>
                <a:gd name="csX21" fmla="*/ 13411 w 214638"/>
                <a:gd name="csY21" fmla="*/ 153534 h 359894"/>
                <a:gd name="csX22" fmla="*/ 8276 w 214638"/>
                <a:gd name="csY22" fmla="*/ 158078 h 359894"/>
                <a:gd name="csX23" fmla="*/ 4564 w 214638"/>
                <a:gd name="csY23" fmla="*/ 163083 h 359894"/>
                <a:gd name="csX24" fmla="*/ 18 w 214638"/>
                <a:gd name="csY24" fmla="*/ 198174 h 359894"/>
                <a:gd name="csX25" fmla="*/ 26142 w 214638"/>
                <a:gd name="csY25" fmla="*/ 301748 h 359894"/>
                <a:gd name="csX26" fmla="*/ 31738 w 214638"/>
                <a:gd name="csY26" fmla="*/ 309917 h 359894"/>
                <a:gd name="csX27" fmla="*/ 30645 w 214638"/>
                <a:gd name="csY27" fmla="*/ 332223 h 359894"/>
                <a:gd name="csX28" fmla="*/ 52640 w 214638"/>
                <a:gd name="csY28" fmla="*/ 353306 h 359894"/>
                <a:gd name="csX29" fmla="*/ 154445 w 214638"/>
                <a:gd name="csY29" fmla="*/ 359892 h 359894"/>
                <a:gd name="csX30" fmla="*/ 160775 w 214638"/>
                <a:gd name="csY30" fmla="*/ 359159 h 359894"/>
                <a:gd name="csX31" fmla="*/ 179576 w 214638"/>
                <a:gd name="csY31" fmla="*/ 340406 h 359894"/>
                <a:gd name="csX32" fmla="*/ 181260 w 214638"/>
                <a:gd name="csY32" fmla="*/ 315986 h 359894"/>
                <a:gd name="csX33" fmla="*/ 192523 w 214638"/>
                <a:gd name="csY33" fmla="*/ 297808 h 359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14638" h="359894">
                  <a:moveTo>
                    <a:pt x="192523" y="297808"/>
                  </a:moveTo>
                  <a:cubicBezTo>
                    <a:pt x="200090" y="283944"/>
                    <a:pt x="213770" y="253369"/>
                    <a:pt x="214562" y="238370"/>
                  </a:cubicBezTo>
                  <a:cubicBezTo>
                    <a:pt x="215568" y="219516"/>
                    <a:pt x="206563" y="200360"/>
                    <a:pt x="196349" y="184511"/>
                  </a:cubicBezTo>
                  <a:cubicBezTo>
                    <a:pt x="197486" y="146674"/>
                    <a:pt x="198551" y="108836"/>
                    <a:pt x="199543" y="70999"/>
                  </a:cubicBezTo>
                  <a:cubicBezTo>
                    <a:pt x="199859" y="58875"/>
                    <a:pt x="201442" y="44839"/>
                    <a:pt x="200823" y="32788"/>
                  </a:cubicBezTo>
                  <a:cubicBezTo>
                    <a:pt x="199457" y="6311"/>
                    <a:pt x="167910" y="-10155"/>
                    <a:pt x="144606" y="7059"/>
                  </a:cubicBezTo>
                  <a:cubicBezTo>
                    <a:pt x="130810" y="17256"/>
                    <a:pt x="130925" y="29739"/>
                    <a:pt x="129458" y="44839"/>
                  </a:cubicBezTo>
                  <a:cubicBezTo>
                    <a:pt x="126969" y="70697"/>
                    <a:pt x="125660" y="96670"/>
                    <a:pt x="122955" y="122499"/>
                  </a:cubicBezTo>
                  <a:cubicBezTo>
                    <a:pt x="110915" y="120111"/>
                    <a:pt x="98443" y="120198"/>
                    <a:pt x="87884" y="126468"/>
                  </a:cubicBezTo>
                  <a:cubicBezTo>
                    <a:pt x="86503" y="127288"/>
                    <a:pt x="81655" y="131487"/>
                    <a:pt x="81224" y="131559"/>
                  </a:cubicBezTo>
                  <a:cubicBezTo>
                    <a:pt x="79008" y="131947"/>
                    <a:pt x="73082" y="130941"/>
                    <a:pt x="70032" y="131084"/>
                  </a:cubicBezTo>
                  <a:cubicBezTo>
                    <a:pt x="59559" y="131559"/>
                    <a:pt x="50799" y="135629"/>
                    <a:pt x="43778" y="142546"/>
                  </a:cubicBezTo>
                  <a:cubicBezTo>
                    <a:pt x="43059" y="143265"/>
                    <a:pt x="42527" y="144100"/>
                    <a:pt x="41822" y="144833"/>
                  </a:cubicBezTo>
                  <a:cubicBezTo>
                    <a:pt x="41434" y="145236"/>
                    <a:pt x="41161" y="145667"/>
                    <a:pt x="40585" y="145725"/>
                  </a:cubicBezTo>
                  <a:cubicBezTo>
                    <a:pt x="40168" y="145768"/>
                    <a:pt x="39593" y="145797"/>
                    <a:pt x="39176" y="145753"/>
                  </a:cubicBezTo>
                  <a:cubicBezTo>
                    <a:pt x="38888" y="145725"/>
                    <a:pt x="38097" y="145682"/>
                    <a:pt x="37780" y="145653"/>
                  </a:cubicBezTo>
                  <a:cubicBezTo>
                    <a:pt x="37751" y="145624"/>
                    <a:pt x="37693" y="145566"/>
                    <a:pt x="37751" y="145653"/>
                  </a:cubicBezTo>
                  <a:cubicBezTo>
                    <a:pt x="37708" y="145653"/>
                    <a:pt x="37693" y="145653"/>
                    <a:pt x="37679" y="145653"/>
                  </a:cubicBezTo>
                  <a:cubicBezTo>
                    <a:pt x="36126" y="145595"/>
                    <a:pt x="34572" y="145523"/>
                    <a:pt x="33033" y="145653"/>
                  </a:cubicBezTo>
                  <a:cubicBezTo>
                    <a:pt x="30716" y="145854"/>
                    <a:pt x="28429" y="146343"/>
                    <a:pt x="26229" y="147019"/>
                  </a:cubicBezTo>
                  <a:cubicBezTo>
                    <a:pt x="23912" y="147738"/>
                    <a:pt x="21683" y="148658"/>
                    <a:pt x="19539" y="149751"/>
                  </a:cubicBezTo>
                  <a:cubicBezTo>
                    <a:pt x="17381" y="150844"/>
                    <a:pt x="15325" y="152124"/>
                    <a:pt x="13411" y="153534"/>
                  </a:cubicBezTo>
                  <a:cubicBezTo>
                    <a:pt x="11555" y="154900"/>
                    <a:pt x="9815" y="156424"/>
                    <a:pt x="8276" y="158078"/>
                  </a:cubicBezTo>
                  <a:cubicBezTo>
                    <a:pt x="6851" y="159617"/>
                    <a:pt x="5571" y="161285"/>
                    <a:pt x="4564" y="163083"/>
                  </a:cubicBezTo>
                  <a:cubicBezTo>
                    <a:pt x="191" y="170950"/>
                    <a:pt x="134" y="188926"/>
                    <a:pt x="18" y="198174"/>
                  </a:cubicBezTo>
                  <a:cubicBezTo>
                    <a:pt x="-428" y="233739"/>
                    <a:pt x="7240" y="270584"/>
                    <a:pt x="26142" y="301748"/>
                  </a:cubicBezTo>
                  <a:cubicBezTo>
                    <a:pt x="26962" y="303100"/>
                    <a:pt x="31608" y="309270"/>
                    <a:pt x="31738" y="309917"/>
                  </a:cubicBezTo>
                  <a:cubicBezTo>
                    <a:pt x="32817" y="315181"/>
                    <a:pt x="29968" y="325837"/>
                    <a:pt x="30645" y="332223"/>
                  </a:cubicBezTo>
                  <a:cubicBezTo>
                    <a:pt x="31724" y="342548"/>
                    <a:pt x="41592" y="351868"/>
                    <a:pt x="52640" y="353306"/>
                  </a:cubicBezTo>
                  <a:cubicBezTo>
                    <a:pt x="85899" y="353723"/>
                    <a:pt x="121474" y="360036"/>
                    <a:pt x="154445" y="359892"/>
                  </a:cubicBezTo>
                  <a:cubicBezTo>
                    <a:pt x="156531" y="359892"/>
                    <a:pt x="158761" y="359619"/>
                    <a:pt x="160775" y="359159"/>
                  </a:cubicBezTo>
                  <a:cubicBezTo>
                    <a:pt x="169895" y="357074"/>
                    <a:pt x="177951" y="348991"/>
                    <a:pt x="179576" y="340406"/>
                  </a:cubicBezTo>
                  <a:cubicBezTo>
                    <a:pt x="180900" y="333373"/>
                    <a:pt x="179404" y="322299"/>
                    <a:pt x="181260" y="315986"/>
                  </a:cubicBezTo>
                  <a:cubicBezTo>
                    <a:pt x="182194" y="312779"/>
                    <a:pt x="190264" y="301950"/>
                    <a:pt x="192523" y="29780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orme libre 523">
              <a:extLst>
                <a:ext uri="{FF2B5EF4-FFF2-40B4-BE49-F238E27FC236}">
                  <a16:creationId xmlns:a16="http://schemas.microsoft.com/office/drawing/2014/main" id="{EC639533-3D2A-8FE6-E2D9-E293F81F9E93}"/>
                </a:ext>
              </a:extLst>
            </p:cNvPr>
            <p:cNvSpPr/>
            <p:nvPr/>
          </p:nvSpPr>
          <p:spPr>
            <a:xfrm>
              <a:off x="6546024" y="1733726"/>
              <a:ext cx="1018774" cy="1938752"/>
            </a:xfrm>
            <a:custGeom>
              <a:avLst/>
              <a:gdLst>
                <a:gd name="csX0" fmla="*/ 145981 w 172570"/>
                <a:gd name="csY0" fmla="*/ 287088 h 328405"/>
                <a:gd name="csX1" fmla="*/ 142615 w 172570"/>
                <a:gd name="csY1" fmla="*/ 292466 h 328405"/>
                <a:gd name="csX2" fmla="*/ 128345 w 172570"/>
                <a:gd name="csY2" fmla="*/ 328405 h 328405"/>
                <a:gd name="csX3" fmla="*/ 39184 w 172570"/>
                <a:gd name="csY3" fmla="*/ 322638 h 328405"/>
                <a:gd name="csX4" fmla="*/ 28496 w 172570"/>
                <a:gd name="csY4" fmla="*/ 287591 h 328405"/>
                <a:gd name="csX5" fmla="*/ 171 w 172570"/>
                <a:gd name="csY5" fmla="*/ 176078 h 328405"/>
                <a:gd name="csX6" fmla="*/ 2156 w 172570"/>
                <a:gd name="csY6" fmla="*/ 155455 h 328405"/>
                <a:gd name="csX7" fmla="*/ 26395 w 172570"/>
                <a:gd name="csY7" fmla="*/ 141533 h 328405"/>
                <a:gd name="csX8" fmla="*/ 33243 w 172570"/>
                <a:gd name="csY8" fmla="*/ 143216 h 328405"/>
                <a:gd name="csX9" fmla="*/ 34652 w 172570"/>
                <a:gd name="csY9" fmla="*/ 139376 h 328405"/>
                <a:gd name="csX10" fmla="*/ 62589 w 172570"/>
                <a:gd name="csY10" fmla="*/ 127886 h 328405"/>
                <a:gd name="csX11" fmla="*/ 67667 w 172570"/>
                <a:gd name="csY11" fmla="*/ 129050 h 328405"/>
                <a:gd name="csX12" fmla="*/ 71695 w 172570"/>
                <a:gd name="csY12" fmla="*/ 123801 h 328405"/>
                <a:gd name="csX13" fmla="*/ 106752 w 172570"/>
                <a:gd name="csY13" fmla="*/ 124391 h 328405"/>
                <a:gd name="csX14" fmla="*/ 109715 w 172570"/>
                <a:gd name="csY14" fmla="*/ 129885 h 328405"/>
                <a:gd name="csX15" fmla="*/ 119008 w 172570"/>
                <a:gd name="csY15" fmla="*/ 18875 h 328405"/>
                <a:gd name="csX16" fmla="*/ 153993 w 172570"/>
                <a:gd name="csY16" fmla="*/ 5644 h 328405"/>
                <a:gd name="csX17" fmla="*/ 161042 w 172570"/>
                <a:gd name="csY17" fmla="*/ 30078 h 328405"/>
                <a:gd name="csX18" fmla="*/ 156496 w 172570"/>
                <a:gd name="csY18" fmla="*/ 171001 h 328405"/>
                <a:gd name="csX19" fmla="*/ 172551 w 172570"/>
                <a:gd name="csY19" fmla="*/ 214634 h 328405"/>
                <a:gd name="csX20" fmla="*/ 145981 w 172570"/>
                <a:gd name="csY20" fmla="*/ 287088 h 328405"/>
                <a:gd name="csX21" fmla="*/ 153749 w 172570"/>
                <a:gd name="csY21" fmla="*/ 73049 h 328405"/>
                <a:gd name="csX22" fmla="*/ 155633 w 172570"/>
                <a:gd name="csY22" fmla="*/ 23491 h 328405"/>
                <a:gd name="csX23" fmla="*/ 124158 w 172570"/>
                <a:gd name="csY23" fmla="*/ 22067 h 328405"/>
                <a:gd name="csX24" fmla="*/ 113484 w 172570"/>
                <a:gd name="csY24" fmla="*/ 151831 h 328405"/>
                <a:gd name="csX25" fmla="*/ 114160 w 172570"/>
                <a:gd name="csY25" fmla="*/ 152607 h 328405"/>
                <a:gd name="csX26" fmla="*/ 135926 w 172570"/>
                <a:gd name="csY26" fmla="*/ 153585 h 328405"/>
                <a:gd name="csX27" fmla="*/ 150886 w 172570"/>
                <a:gd name="csY27" fmla="*/ 162875 h 328405"/>
                <a:gd name="csX28" fmla="*/ 154094 w 172570"/>
                <a:gd name="csY28" fmla="*/ 73452 h 328405"/>
                <a:gd name="csX29" fmla="*/ 153763 w 172570"/>
                <a:gd name="csY29" fmla="*/ 73064 h 328405"/>
                <a:gd name="csX30" fmla="*/ 106465 w 172570"/>
                <a:gd name="csY30" fmla="*/ 146006 h 328405"/>
                <a:gd name="csX31" fmla="*/ 88238 w 172570"/>
                <a:gd name="csY31" fmla="*/ 123082 h 328405"/>
                <a:gd name="csX32" fmla="*/ 75349 w 172570"/>
                <a:gd name="csY32" fmla="*/ 128173 h 328405"/>
                <a:gd name="csX33" fmla="*/ 72371 w 172570"/>
                <a:gd name="csY33" fmla="*/ 143087 h 328405"/>
                <a:gd name="csX34" fmla="*/ 73637 w 172570"/>
                <a:gd name="csY34" fmla="*/ 151629 h 328405"/>
                <a:gd name="csX35" fmla="*/ 107644 w 172570"/>
                <a:gd name="csY35" fmla="*/ 152176 h 328405"/>
                <a:gd name="csX36" fmla="*/ 106465 w 172570"/>
                <a:gd name="csY36" fmla="*/ 146006 h 328405"/>
                <a:gd name="csX37" fmla="*/ 66157 w 172570"/>
                <a:gd name="csY37" fmla="*/ 134587 h 328405"/>
                <a:gd name="csX38" fmla="*/ 59122 w 172570"/>
                <a:gd name="csY38" fmla="*/ 133063 h 328405"/>
                <a:gd name="csX39" fmla="*/ 38565 w 172570"/>
                <a:gd name="csY39" fmla="*/ 144554 h 328405"/>
                <a:gd name="csX40" fmla="*/ 51325 w 172570"/>
                <a:gd name="csY40" fmla="*/ 201159 h 328405"/>
                <a:gd name="csX41" fmla="*/ 81707 w 172570"/>
                <a:gd name="csY41" fmla="*/ 199620 h 328405"/>
                <a:gd name="csX42" fmla="*/ 77996 w 172570"/>
                <a:gd name="csY42" fmla="*/ 188072 h 328405"/>
                <a:gd name="csX43" fmla="*/ 72371 w 172570"/>
                <a:gd name="csY43" fmla="*/ 184045 h 328405"/>
                <a:gd name="csX44" fmla="*/ 64718 w 172570"/>
                <a:gd name="csY44" fmla="*/ 156735 h 328405"/>
                <a:gd name="csX45" fmla="*/ 68315 w 172570"/>
                <a:gd name="csY45" fmla="*/ 153484 h 328405"/>
                <a:gd name="csX46" fmla="*/ 66991 w 172570"/>
                <a:gd name="csY46" fmla="*/ 145647 h 328405"/>
                <a:gd name="csX47" fmla="*/ 66142 w 172570"/>
                <a:gd name="csY47" fmla="*/ 134587 h 328405"/>
                <a:gd name="csX48" fmla="*/ 23820 w 172570"/>
                <a:gd name="csY48" fmla="*/ 147027 h 328405"/>
                <a:gd name="csX49" fmla="*/ 8011 w 172570"/>
                <a:gd name="csY49" fmla="*/ 156562 h 328405"/>
                <a:gd name="csX50" fmla="*/ 10514 w 172570"/>
                <a:gd name="csY50" fmla="*/ 177703 h 328405"/>
                <a:gd name="csX51" fmla="*/ 23144 w 172570"/>
                <a:gd name="csY51" fmla="*/ 211672 h 328405"/>
                <a:gd name="csX52" fmla="*/ 47815 w 172570"/>
                <a:gd name="csY52" fmla="*/ 206379 h 328405"/>
                <a:gd name="csX53" fmla="*/ 33790 w 172570"/>
                <a:gd name="csY53" fmla="*/ 161552 h 328405"/>
                <a:gd name="csX54" fmla="*/ 32552 w 172570"/>
                <a:gd name="csY54" fmla="*/ 149184 h 328405"/>
                <a:gd name="csX55" fmla="*/ 23820 w 172570"/>
                <a:gd name="csY55" fmla="*/ 147027 h 328405"/>
                <a:gd name="csX56" fmla="*/ 143607 w 172570"/>
                <a:gd name="csY56" fmla="*/ 163106 h 328405"/>
                <a:gd name="csX57" fmla="*/ 109427 w 172570"/>
                <a:gd name="csY57" fmla="*/ 158331 h 328405"/>
                <a:gd name="csX58" fmla="*/ 71810 w 172570"/>
                <a:gd name="csY58" fmla="*/ 158130 h 328405"/>
                <a:gd name="csX59" fmla="*/ 75075 w 172570"/>
                <a:gd name="csY59" fmla="*/ 178925 h 328405"/>
                <a:gd name="csX60" fmla="*/ 82139 w 172570"/>
                <a:gd name="csY60" fmla="*/ 183642 h 328405"/>
                <a:gd name="csX61" fmla="*/ 82283 w 172570"/>
                <a:gd name="csY61" fmla="*/ 184591 h 328405"/>
                <a:gd name="csX62" fmla="*/ 83203 w 172570"/>
                <a:gd name="csY62" fmla="*/ 184246 h 328405"/>
                <a:gd name="csX63" fmla="*/ 89619 w 172570"/>
                <a:gd name="csY63" fmla="*/ 186634 h 328405"/>
                <a:gd name="csX64" fmla="*/ 109500 w 172570"/>
                <a:gd name="csY64" fmla="*/ 189265 h 328405"/>
                <a:gd name="csX65" fmla="*/ 118145 w 172570"/>
                <a:gd name="csY65" fmla="*/ 188863 h 328405"/>
                <a:gd name="csX66" fmla="*/ 119397 w 172570"/>
                <a:gd name="csY66" fmla="*/ 196744 h 328405"/>
                <a:gd name="csX67" fmla="*/ 122777 w 172570"/>
                <a:gd name="csY67" fmla="*/ 206652 h 328405"/>
                <a:gd name="csX68" fmla="*/ 126416 w 172570"/>
                <a:gd name="csY68" fmla="*/ 216504 h 328405"/>
                <a:gd name="csX69" fmla="*/ 118375 w 172570"/>
                <a:gd name="csY69" fmla="*/ 210320 h 328405"/>
                <a:gd name="csX70" fmla="*/ 114952 w 172570"/>
                <a:gd name="csY70" fmla="*/ 202899 h 328405"/>
                <a:gd name="csX71" fmla="*/ 113354 w 172570"/>
                <a:gd name="csY71" fmla="*/ 204740 h 328405"/>
                <a:gd name="csX72" fmla="*/ 89058 w 172570"/>
                <a:gd name="csY72" fmla="*/ 207012 h 328405"/>
                <a:gd name="csX73" fmla="*/ 85462 w 172570"/>
                <a:gd name="csY73" fmla="*/ 204323 h 328405"/>
                <a:gd name="csX74" fmla="*/ 82110 w 172570"/>
                <a:gd name="csY74" fmla="*/ 208047 h 328405"/>
                <a:gd name="csX75" fmla="*/ 56778 w 172570"/>
                <a:gd name="csY75" fmla="*/ 213527 h 328405"/>
                <a:gd name="csX76" fmla="*/ 51656 w 172570"/>
                <a:gd name="csY76" fmla="*/ 210837 h 328405"/>
                <a:gd name="csX77" fmla="*/ 47053 w 172570"/>
                <a:gd name="csY77" fmla="*/ 215641 h 328405"/>
                <a:gd name="csX78" fmla="*/ 10773 w 172570"/>
                <a:gd name="csY78" fmla="*/ 201288 h 328405"/>
                <a:gd name="csX79" fmla="*/ 6040 w 172570"/>
                <a:gd name="csY79" fmla="*/ 185066 h 328405"/>
                <a:gd name="csX80" fmla="*/ 26065 w 172570"/>
                <a:gd name="csY80" fmla="*/ 273483 h 328405"/>
                <a:gd name="csX81" fmla="*/ 34178 w 172570"/>
                <a:gd name="csY81" fmla="*/ 286095 h 328405"/>
                <a:gd name="csX82" fmla="*/ 40162 w 172570"/>
                <a:gd name="csY82" fmla="*/ 317073 h 328405"/>
                <a:gd name="csX83" fmla="*/ 127251 w 172570"/>
                <a:gd name="csY83" fmla="*/ 322696 h 328405"/>
                <a:gd name="csX84" fmla="*/ 137565 w 172570"/>
                <a:gd name="csY84" fmla="*/ 290036 h 328405"/>
                <a:gd name="csX85" fmla="*/ 146800 w 172570"/>
                <a:gd name="csY85" fmla="*/ 274561 h 328405"/>
                <a:gd name="csX86" fmla="*/ 167070 w 172570"/>
                <a:gd name="csY86" fmla="*/ 219222 h 328405"/>
                <a:gd name="csX87" fmla="*/ 143607 w 172570"/>
                <a:gd name="csY87" fmla="*/ 163077 h 328405"/>
                <a:gd name="csX88" fmla="*/ 113383 w 172570"/>
                <a:gd name="csY88" fmla="*/ 194730 h 328405"/>
                <a:gd name="csX89" fmla="*/ 91245 w 172570"/>
                <a:gd name="csY89" fmla="*/ 192817 h 328405"/>
                <a:gd name="csX90" fmla="*/ 84785 w 172570"/>
                <a:gd name="csY90" fmla="*/ 190977 h 328405"/>
                <a:gd name="csX91" fmla="*/ 86037 w 172570"/>
                <a:gd name="csY91" fmla="*/ 195636 h 328405"/>
                <a:gd name="csX92" fmla="*/ 111140 w 172570"/>
                <a:gd name="csY92" fmla="*/ 199102 h 328405"/>
                <a:gd name="csX93" fmla="*/ 113383 w 172570"/>
                <a:gd name="csY93" fmla="*/ 194716 h 32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72570" h="328405">
                  <a:moveTo>
                    <a:pt x="145981" y="287088"/>
                  </a:moveTo>
                  <a:cubicBezTo>
                    <a:pt x="145276" y="288310"/>
                    <a:pt x="142873" y="291258"/>
                    <a:pt x="142615" y="292466"/>
                  </a:cubicBezTo>
                  <a:cubicBezTo>
                    <a:pt x="139853" y="304834"/>
                    <a:pt x="146628" y="326119"/>
                    <a:pt x="128345" y="328405"/>
                  </a:cubicBezTo>
                  <a:lnTo>
                    <a:pt x="39184" y="322638"/>
                  </a:lnTo>
                  <a:cubicBezTo>
                    <a:pt x="21188" y="319733"/>
                    <a:pt x="28784" y="300074"/>
                    <a:pt x="28496" y="287591"/>
                  </a:cubicBezTo>
                  <a:cubicBezTo>
                    <a:pt x="5551" y="256901"/>
                    <a:pt x="-1210" y="214001"/>
                    <a:pt x="171" y="176078"/>
                  </a:cubicBezTo>
                  <a:cubicBezTo>
                    <a:pt x="373" y="170440"/>
                    <a:pt x="559" y="160603"/>
                    <a:pt x="2156" y="155455"/>
                  </a:cubicBezTo>
                  <a:cubicBezTo>
                    <a:pt x="4832" y="146840"/>
                    <a:pt x="17707" y="140671"/>
                    <a:pt x="26395" y="141533"/>
                  </a:cubicBezTo>
                  <a:cubicBezTo>
                    <a:pt x="27661" y="141663"/>
                    <a:pt x="32927" y="143389"/>
                    <a:pt x="33243" y="143216"/>
                  </a:cubicBezTo>
                  <a:cubicBezTo>
                    <a:pt x="33415" y="143115"/>
                    <a:pt x="34293" y="140052"/>
                    <a:pt x="34652" y="139376"/>
                  </a:cubicBezTo>
                  <a:cubicBezTo>
                    <a:pt x="40277" y="128475"/>
                    <a:pt x="51397" y="126419"/>
                    <a:pt x="62589" y="127886"/>
                  </a:cubicBezTo>
                  <a:cubicBezTo>
                    <a:pt x="63611" y="128015"/>
                    <a:pt x="67063" y="129223"/>
                    <a:pt x="67667" y="129050"/>
                  </a:cubicBezTo>
                  <a:cubicBezTo>
                    <a:pt x="67984" y="128964"/>
                    <a:pt x="70746" y="124707"/>
                    <a:pt x="71695" y="123801"/>
                  </a:cubicBezTo>
                  <a:cubicBezTo>
                    <a:pt x="80053" y="115805"/>
                    <a:pt x="99459" y="114755"/>
                    <a:pt x="106752" y="124391"/>
                  </a:cubicBezTo>
                  <a:lnTo>
                    <a:pt x="109715" y="129885"/>
                  </a:lnTo>
                  <a:lnTo>
                    <a:pt x="119008" y="18875"/>
                  </a:lnTo>
                  <a:cubicBezTo>
                    <a:pt x="122173" y="2681"/>
                    <a:pt x="140859" y="-6652"/>
                    <a:pt x="153993" y="5644"/>
                  </a:cubicBezTo>
                  <a:cubicBezTo>
                    <a:pt x="161647" y="12820"/>
                    <a:pt x="161172" y="20399"/>
                    <a:pt x="161042" y="30078"/>
                  </a:cubicBezTo>
                  <a:cubicBezTo>
                    <a:pt x="160424" y="77047"/>
                    <a:pt x="156971" y="124031"/>
                    <a:pt x="156496" y="171001"/>
                  </a:cubicBezTo>
                  <a:cubicBezTo>
                    <a:pt x="164020" y="184002"/>
                    <a:pt x="172047" y="199217"/>
                    <a:pt x="172551" y="214634"/>
                  </a:cubicBezTo>
                  <a:cubicBezTo>
                    <a:pt x="173226" y="234653"/>
                    <a:pt x="156050" y="269514"/>
                    <a:pt x="145981" y="287088"/>
                  </a:cubicBezTo>
                  <a:close/>
                  <a:moveTo>
                    <a:pt x="153749" y="73049"/>
                  </a:moveTo>
                  <a:cubicBezTo>
                    <a:pt x="154223" y="57043"/>
                    <a:pt x="156036" y="39239"/>
                    <a:pt x="155633" y="23491"/>
                  </a:cubicBezTo>
                  <a:cubicBezTo>
                    <a:pt x="155029" y="394"/>
                    <a:pt x="127222" y="-468"/>
                    <a:pt x="124158" y="22067"/>
                  </a:cubicBezTo>
                  <a:lnTo>
                    <a:pt x="113484" y="151831"/>
                  </a:lnTo>
                  <a:cubicBezTo>
                    <a:pt x="113427" y="152506"/>
                    <a:pt x="113642" y="152463"/>
                    <a:pt x="114160" y="152607"/>
                  </a:cubicBezTo>
                  <a:cubicBezTo>
                    <a:pt x="119023" y="153945"/>
                    <a:pt x="130013" y="152708"/>
                    <a:pt x="135926" y="153585"/>
                  </a:cubicBezTo>
                  <a:cubicBezTo>
                    <a:pt x="142198" y="154505"/>
                    <a:pt x="147088" y="157971"/>
                    <a:pt x="150886" y="162875"/>
                  </a:cubicBezTo>
                  <a:lnTo>
                    <a:pt x="154094" y="73452"/>
                  </a:lnTo>
                  <a:cubicBezTo>
                    <a:pt x="154181" y="73207"/>
                    <a:pt x="153763" y="73092"/>
                    <a:pt x="153763" y="73064"/>
                  </a:cubicBezTo>
                  <a:close/>
                  <a:moveTo>
                    <a:pt x="106465" y="146006"/>
                  </a:moveTo>
                  <a:cubicBezTo>
                    <a:pt x="104134" y="132257"/>
                    <a:pt x="105946" y="122838"/>
                    <a:pt x="88238" y="123082"/>
                  </a:cubicBezTo>
                  <a:cubicBezTo>
                    <a:pt x="83491" y="123154"/>
                    <a:pt x="78715" y="124822"/>
                    <a:pt x="75349" y="128173"/>
                  </a:cubicBezTo>
                  <a:cubicBezTo>
                    <a:pt x="70530" y="132962"/>
                    <a:pt x="71695" y="136701"/>
                    <a:pt x="72371" y="143087"/>
                  </a:cubicBezTo>
                  <a:cubicBezTo>
                    <a:pt x="72673" y="145963"/>
                    <a:pt x="73104" y="148796"/>
                    <a:pt x="73637" y="151629"/>
                  </a:cubicBezTo>
                  <a:cubicBezTo>
                    <a:pt x="77679" y="149630"/>
                    <a:pt x="106335" y="153254"/>
                    <a:pt x="107644" y="152176"/>
                  </a:cubicBezTo>
                  <a:cubicBezTo>
                    <a:pt x="107888" y="151974"/>
                    <a:pt x="106579" y="146725"/>
                    <a:pt x="106465" y="146006"/>
                  </a:cubicBezTo>
                  <a:close/>
                  <a:moveTo>
                    <a:pt x="66157" y="134587"/>
                  </a:moveTo>
                  <a:cubicBezTo>
                    <a:pt x="65855" y="134213"/>
                    <a:pt x="59985" y="133135"/>
                    <a:pt x="59122" y="133063"/>
                  </a:cubicBezTo>
                  <a:cubicBezTo>
                    <a:pt x="50549" y="132358"/>
                    <a:pt x="41083" y="135464"/>
                    <a:pt x="38565" y="144554"/>
                  </a:cubicBezTo>
                  <a:cubicBezTo>
                    <a:pt x="35617" y="155167"/>
                    <a:pt x="46132" y="190732"/>
                    <a:pt x="51325" y="201159"/>
                  </a:cubicBezTo>
                  <a:cubicBezTo>
                    <a:pt x="57799" y="214131"/>
                    <a:pt x="75435" y="211067"/>
                    <a:pt x="81707" y="199620"/>
                  </a:cubicBezTo>
                  <a:cubicBezTo>
                    <a:pt x="79895" y="196974"/>
                    <a:pt x="79448" y="190315"/>
                    <a:pt x="77996" y="188072"/>
                  </a:cubicBezTo>
                  <a:cubicBezTo>
                    <a:pt x="77622" y="187496"/>
                    <a:pt x="73407" y="184908"/>
                    <a:pt x="72371" y="184045"/>
                  </a:cubicBezTo>
                  <a:cubicBezTo>
                    <a:pt x="65452" y="178206"/>
                    <a:pt x="58403" y="165133"/>
                    <a:pt x="64718" y="156735"/>
                  </a:cubicBezTo>
                  <a:cubicBezTo>
                    <a:pt x="65409" y="155814"/>
                    <a:pt x="68271" y="153729"/>
                    <a:pt x="68315" y="153484"/>
                  </a:cubicBezTo>
                  <a:cubicBezTo>
                    <a:pt x="68386" y="153082"/>
                    <a:pt x="67120" y="146869"/>
                    <a:pt x="66991" y="145647"/>
                  </a:cubicBezTo>
                  <a:cubicBezTo>
                    <a:pt x="66833" y="144122"/>
                    <a:pt x="66488" y="135019"/>
                    <a:pt x="66142" y="134587"/>
                  </a:cubicBezTo>
                  <a:close/>
                  <a:moveTo>
                    <a:pt x="23820" y="147027"/>
                  </a:moveTo>
                  <a:cubicBezTo>
                    <a:pt x="18886" y="147027"/>
                    <a:pt x="9507" y="151715"/>
                    <a:pt x="8011" y="156562"/>
                  </a:cubicBezTo>
                  <a:cubicBezTo>
                    <a:pt x="7291" y="158892"/>
                    <a:pt x="9910" y="174323"/>
                    <a:pt x="10514" y="177703"/>
                  </a:cubicBezTo>
                  <a:cubicBezTo>
                    <a:pt x="12168" y="186950"/>
                    <a:pt x="15923" y="205473"/>
                    <a:pt x="23144" y="211672"/>
                  </a:cubicBezTo>
                  <a:cubicBezTo>
                    <a:pt x="31301" y="218690"/>
                    <a:pt x="42679" y="214821"/>
                    <a:pt x="47815" y="206379"/>
                  </a:cubicBezTo>
                  <a:cubicBezTo>
                    <a:pt x="41471" y="192314"/>
                    <a:pt x="36177" y="176869"/>
                    <a:pt x="33790" y="161552"/>
                  </a:cubicBezTo>
                  <a:cubicBezTo>
                    <a:pt x="33502" y="159712"/>
                    <a:pt x="32854" y="149716"/>
                    <a:pt x="32552" y="149184"/>
                  </a:cubicBezTo>
                  <a:cubicBezTo>
                    <a:pt x="31833" y="147904"/>
                    <a:pt x="25331" y="147027"/>
                    <a:pt x="23820" y="147027"/>
                  </a:cubicBezTo>
                  <a:close/>
                  <a:moveTo>
                    <a:pt x="143607" y="163106"/>
                  </a:moveTo>
                  <a:cubicBezTo>
                    <a:pt x="136386" y="156648"/>
                    <a:pt x="118965" y="158777"/>
                    <a:pt x="109427" y="158331"/>
                  </a:cubicBezTo>
                  <a:cubicBezTo>
                    <a:pt x="101228" y="157957"/>
                    <a:pt x="78139" y="155038"/>
                    <a:pt x="71810" y="158130"/>
                  </a:cubicBezTo>
                  <a:cubicBezTo>
                    <a:pt x="63409" y="162243"/>
                    <a:pt x="70271" y="174467"/>
                    <a:pt x="75075" y="178925"/>
                  </a:cubicBezTo>
                  <a:cubicBezTo>
                    <a:pt x="77348" y="181039"/>
                    <a:pt x="80312" y="182089"/>
                    <a:pt x="82139" y="183642"/>
                  </a:cubicBezTo>
                  <a:cubicBezTo>
                    <a:pt x="82455" y="183915"/>
                    <a:pt x="82225" y="184476"/>
                    <a:pt x="82283" y="184591"/>
                  </a:cubicBezTo>
                  <a:cubicBezTo>
                    <a:pt x="82470" y="184908"/>
                    <a:pt x="82714" y="184131"/>
                    <a:pt x="83203" y="184246"/>
                  </a:cubicBezTo>
                  <a:cubicBezTo>
                    <a:pt x="85030" y="184634"/>
                    <a:pt x="87562" y="186073"/>
                    <a:pt x="89619" y="186634"/>
                  </a:cubicBezTo>
                  <a:cubicBezTo>
                    <a:pt x="96035" y="188374"/>
                    <a:pt x="102853" y="189136"/>
                    <a:pt x="109500" y="189265"/>
                  </a:cubicBezTo>
                  <a:cubicBezTo>
                    <a:pt x="110708" y="189294"/>
                    <a:pt x="117814" y="188604"/>
                    <a:pt x="118145" y="188863"/>
                  </a:cubicBezTo>
                  <a:cubicBezTo>
                    <a:pt x="118462" y="189107"/>
                    <a:pt x="119123" y="195564"/>
                    <a:pt x="119397" y="196744"/>
                  </a:cubicBezTo>
                  <a:cubicBezTo>
                    <a:pt x="120145" y="200008"/>
                    <a:pt x="121368" y="203618"/>
                    <a:pt x="122777" y="206652"/>
                  </a:cubicBezTo>
                  <a:cubicBezTo>
                    <a:pt x="123928" y="209155"/>
                    <a:pt x="128143" y="214159"/>
                    <a:pt x="126416" y="216504"/>
                  </a:cubicBezTo>
                  <a:cubicBezTo>
                    <a:pt x="123295" y="220775"/>
                    <a:pt x="119411" y="212347"/>
                    <a:pt x="118375" y="210320"/>
                  </a:cubicBezTo>
                  <a:cubicBezTo>
                    <a:pt x="117915" y="209414"/>
                    <a:pt x="115340" y="202769"/>
                    <a:pt x="114952" y="202899"/>
                  </a:cubicBezTo>
                  <a:cubicBezTo>
                    <a:pt x="114837" y="202942"/>
                    <a:pt x="113743" y="204409"/>
                    <a:pt x="113354" y="204740"/>
                  </a:cubicBezTo>
                  <a:cubicBezTo>
                    <a:pt x="106219" y="210650"/>
                    <a:pt x="97272" y="211341"/>
                    <a:pt x="89058" y="207012"/>
                  </a:cubicBezTo>
                  <a:cubicBezTo>
                    <a:pt x="88224" y="206581"/>
                    <a:pt x="85691" y="204337"/>
                    <a:pt x="85462" y="204323"/>
                  </a:cubicBezTo>
                  <a:cubicBezTo>
                    <a:pt x="85217" y="204323"/>
                    <a:pt x="82628" y="207558"/>
                    <a:pt x="82110" y="208047"/>
                  </a:cubicBezTo>
                  <a:cubicBezTo>
                    <a:pt x="74946" y="214764"/>
                    <a:pt x="66214" y="217079"/>
                    <a:pt x="56778" y="213527"/>
                  </a:cubicBezTo>
                  <a:cubicBezTo>
                    <a:pt x="55813" y="213167"/>
                    <a:pt x="51929" y="210780"/>
                    <a:pt x="51656" y="210837"/>
                  </a:cubicBezTo>
                  <a:cubicBezTo>
                    <a:pt x="51325" y="210895"/>
                    <a:pt x="48132" y="214792"/>
                    <a:pt x="47053" y="215641"/>
                  </a:cubicBezTo>
                  <a:cubicBezTo>
                    <a:pt x="31905" y="227520"/>
                    <a:pt x="15448" y="218014"/>
                    <a:pt x="10773" y="201288"/>
                  </a:cubicBezTo>
                  <a:lnTo>
                    <a:pt x="6040" y="185066"/>
                  </a:lnTo>
                  <a:cubicBezTo>
                    <a:pt x="5896" y="215022"/>
                    <a:pt x="11247" y="247208"/>
                    <a:pt x="26065" y="273483"/>
                  </a:cubicBezTo>
                  <a:cubicBezTo>
                    <a:pt x="27144" y="275395"/>
                    <a:pt x="34063" y="285362"/>
                    <a:pt x="34178" y="286095"/>
                  </a:cubicBezTo>
                  <a:cubicBezTo>
                    <a:pt x="35530" y="295156"/>
                    <a:pt x="26769" y="315088"/>
                    <a:pt x="40162" y="317073"/>
                  </a:cubicBezTo>
                  <a:lnTo>
                    <a:pt x="127251" y="322696"/>
                  </a:lnTo>
                  <a:cubicBezTo>
                    <a:pt x="140673" y="322308"/>
                    <a:pt x="134372" y="299197"/>
                    <a:pt x="137565" y="290036"/>
                  </a:cubicBezTo>
                  <a:cubicBezTo>
                    <a:pt x="138874" y="286282"/>
                    <a:pt x="144542" y="278746"/>
                    <a:pt x="146800" y="274561"/>
                  </a:cubicBezTo>
                  <a:cubicBezTo>
                    <a:pt x="153202" y="262725"/>
                    <a:pt x="166495" y="232007"/>
                    <a:pt x="167070" y="219222"/>
                  </a:cubicBezTo>
                  <a:cubicBezTo>
                    <a:pt x="167760" y="203934"/>
                    <a:pt x="155000" y="173273"/>
                    <a:pt x="143607" y="163077"/>
                  </a:cubicBezTo>
                  <a:close/>
                  <a:moveTo>
                    <a:pt x="113383" y="194730"/>
                  </a:moveTo>
                  <a:cubicBezTo>
                    <a:pt x="105961" y="194888"/>
                    <a:pt x="98495" y="194371"/>
                    <a:pt x="91245" y="192817"/>
                  </a:cubicBezTo>
                  <a:cubicBezTo>
                    <a:pt x="90266" y="192616"/>
                    <a:pt x="85045" y="190761"/>
                    <a:pt x="84785" y="190977"/>
                  </a:cubicBezTo>
                  <a:cubicBezTo>
                    <a:pt x="84584" y="191149"/>
                    <a:pt x="85807" y="195104"/>
                    <a:pt x="86037" y="195636"/>
                  </a:cubicBezTo>
                  <a:cubicBezTo>
                    <a:pt x="90252" y="205516"/>
                    <a:pt x="104148" y="207055"/>
                    <a:pt x="111140" y="199102"/>
                  </a:cubicBezTo>
                  <a:cubicBezTo>
                    <a:pt x="111629" y="198541"/>
                    <a:pt x="114232" y="195349"/>
                    <a:pt x="113383" y="194716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6" name="Groupe 551">
              <a:extLst>
                <a:ext uri="{FF2B5EF4-FFF2-40B4-BE49-F238E27FC236}">
                  <a16:creationId xmlns:a16="http://schemas.microsoft.com/office/drawing/2014/main" id="{D4CC655B-901D-9862-0559-9CCC23648AC7}"/>
                </a:ext>
              </a:extLst>
            </p:cNvPr>
            <p:cNvGrpSpPr/>
            <p:nvPr/>
          </p:nvGrpSpPr>
          <p:grpSpPr>
            <a:xfrm>
              <a:off x="6486634" y="1672512"/>
              <a:ext cx="1139838" cy="2060052"/>
              <a:chOff x="6486634" y="1672512"/>
              <a:chExt cx="1139838" cy="2060052"/>
            </a:xfrm>
          </p:grpSpPr>
          <p:sp>
            <p:nvSpPr>
              <p:cNvPr id="57" name="Forme libre 522">
                <a:extLst>
                  <a:ext uri="{FF2B5EF4-FFF2-40B4-BE49-F238E27FC236}">
                    <a16:creationId xmlns:a16="http://schemas.microsoft.com/office/drawing/2014/main" id="{68F88570-554C-B8C1-A76D-28DB9AF28B6E}"/>
                  </a:ext>
                </a:extLst>
              </p:cNvPr>
              <p:cNvSpPr/>
              <p:nvPr/>
            </p:nvSpPr>
            <p:spPr>
              <a:xfrm>
                <a:off x="6486634" y="1672512"/>
                <a:ext cx="1139838" cy="2060052"/>
              </a:xfrm>
              <a:custGeom>
                <a:avLst/>
                <a:gdLst>
                  <a:gd name="csX0" fmla="*/ 144058 w 193077"/>
                  <a:gd name="csY0" fmla="*/ 348209 h 348952"/>
                  <a:gd name="csX1" fmla="*/ 138361 w 193077"/>
                  <a:gd name="csY1" fmla="*/ 348942 h 348952"/>
                  <a:gd name="csX2" fmla="*/ 46727 w 193077"/>
                  <a:gd name="csY2" fmla="*/ 343017 h 348952"/>
                  <a:gd name="csX3" fmla="*/ 27019 w 193077"/>
                  <a:gd name="csY3" fmla="*/ 322682 h 348952"/>
                  <a:gd name="csX4" fmla="*/ 28098 w 193077"/>
                  <a:gd name="csY4" fmla="*/ 301052 h 348952"/>
                  <a:gd name="csX5" fmla="*/ 23092 w 193077"/>
                  <a:gd name="csY5" fmla="*/ 293157 h 348952"/>
                  <a:gd name="csX6" fmla="*/ 32 w 193077"/>
                  <a:gd name="csY6" fmla="*/ 192861 h 348952"/>
                  <a:gd name="csX7" fmla="*/ 4275 w 193077"/>
                  <a:gd name="csY7" fmla="*/ 158820 h 348952"/>
                  <a:gd name="csX8" fmla="*/ 7641 w 193077"/>
                  <a:gd name="csY8" fmla="*/ 153945 h 348952"/>
                  <a:gd name="csX9" fmla="*/ 12288 w 193077"/>
                  <a:gd name="csY9" fmla="*/ 149516 h 348952"/>
                  <a:gd name="csX10" fmla="*/ 17826 w 193077"/>
                  <a:gd name="csY10" fmla="*/ 145820 h 348952"/>
                  <a:gd name="csX11" fmla="*/ 23854 w 193077"/>
                  <a:gd name="csY11" fmla="*/ 143145 h 348952"/>
                  <a:gd name="csX12" fmla="*/ 29982 w 193077"/>
                  <a:gd name="csY12" fmla="*/ 141793 h 348952"/>
                  <a:gd name="csX13" fmla="*/ 34225 w 193077"/>
                  <a:gd name="csY13" fmla="*/ 141778 h 348952"/>
                  <a:gd name="csX14" fmla="*/ 34225 w 193077"/>
                  <a:gd name="csY14" fmla="*/ 141778 h 348952"/>
                  <a:gd name="csX15" fmla="*/ 34225 w 193077"/>
                  <a:gd name="csY15" fmla="*/ 141778 h 348952"/>
                  <a:gd name="csX16" fmla="*/ 35506 w 193077"/>
                  <a:gd name="csY16" fmla="*/ 141865 h 348952"/>
                  <a:gd name="csX17" fmla="*/ 36772 w 193077"/>
                  <a:gd name="csY17" fmla="*/ 141822 h 348952"/>
                  <a:gd name="csX18" fmla="*/ 37894 w 193077"/>
                  <a:gd name="csY18" fmla="*/ 140944 h 348952"/>
                  <a:gd name="csX19" fmla="*/ 39664 w 193077"/>
                  <a:gd name="csY19" fmla="*/ 138730 h 348952"/>
                  <a:gd name="csX20" fmla="*/ 63356 w 193077"/>
                  <a:gd name="csY20" fmla="*/ 127498 h 348952"/>
                  <a:gd name="csX21" fmla="*/ 73426 w 193077"/>
                  <a:gd name="csY21" fmla="*/ 127915 h 348952"/>
                  <a:gd name="csX22" fmla="*/ 79439 w 193077"/>
                  <a:gd name="csY22" fmla="*/ 122939 h 348952"/>
                  <a:gd name="csX23" fmla="*/ 111029 w 193077"/>
                  <a:gd name="csY23" fmla="*/ 118941 h 348952"/>
                  <a:gd name="csX24" fmla="*/ 117244 w 193077"/>
                  <a:gd name="csY24" fmla="*/ 43625 h 348952"/>
                  <a:gd name="csX25" fmla="*/ 131039 w 193077"/>
                  <a:gd name="csY25" fmla="*/ 6938 h 348952"/>
                  <a:gd name="csX26" fmla="*/ 181546 w 193077"/>
                  <a:gd name="csY26" fmla="*/ 31631 h 348952"/>
                  <a:gd name="csX27" fmla="*/ 180223 w 193077"/>
                  <a:gd name="csY27" fmla="*/ 68678 h 348952"/>
                  <a:gd name="csX28" fmla="*/ 176842 w 193077"/>
                  <a:gd name="csY28" fmla="*/ 178739 h 348952"/>
                  <a:gd name="csX29" fmla="*/ 192997 w 193077"/>
                  <a:gd name="csY29" fmla="*/ 230871 h 348952"/>
                  <a:gd name="csX30" fmla="*/ 172886 w 193077"/>
                  <a:gd name="csY30" fmla="*/ 288598 h 348952"/>
                  <a:gd name="csX31" fmla="*/ 162658 w 193077"/>
                  <a:gd name="csY31" fmla="*/ 306273 h 348952"/>
                  <a:gd name="csX32" fmla="*/ 161033 w 193077"/>
                  <a:gd name="csY32" fmla="*/ 329959 h 348952"/>
                  <a:gd name="csX33" fmla="*/ 144015 w 193077"/>
                  <a:gd name="csY33" fmla="*/ 348223 h 348952"/>
                  <a:gd name="csX34" fmla="*/ 156041 w 193077"/>
                  <a:gd name="csY34" fmla="*/ 297457 h 348952"/>
                  <a:gd name="csX35" fmla="*/ 182611 w 193077"/>
                  <a:gd name="csY35" fmla="*/ 225004 h 348952"/>
                  <a:gd name="csX36" fmla="*/ 166557 w 193077"/>
                  <a:gd name="csY36" fmla="*/ 181370 h 348952"/>
                  <a:gd name="csX37" fmla="*/ 171103 w 193077"/>
                  <a:gd name="csY37" fmla="*/ 40447 h 348952"/>
                  <a:gd name="csX38" fmla="*/ 164053 w 193077"/>
                  <a:gd name="csY38" fmla="*/ 16013 h 348952"/>
                  <a:gd name="csX39" fmla="*/ 129068 w 193077"/>
                  <a:gd name="csY39" fmla="*/ 29244 h 348952"/>
                  <a:gd name="csX40" fmla="*/ 119775 w 193077"/>
                  <a:gd name="csY40" fmla="*/ 140254 h 348952"/>
                  <a:gd name="csX41" fmla="*/ 116812 w 193077"/>
                  <a:gd name="csY41" fmla="*/ 134760 h 348952"/>
                  <a:gd name="csX42" fmla="*/ 81755 w 193077"/>
                  <a:gd name="csY42" fmla="*/ 134171 h 348952"/>
                  <a:gd name="csX43" fmla="*/ 77727 w 193077"/>
                  <a:gd name="csY43" fmla="*/ 139420 h 348952"/>
                  <a:gd name="csX44" fmla="*/ 72649 w 193077"/>
                  <a:gd name="csY44" fmla="*/ 138255 h 348952"/>
                  <a:gd name="csX45" fmla="*/ 44712 w 193077"/>
                  <a:gd name="csY45" fmla="*/ 149746 h 348952"/>
                  <a:gd name="csX46" fmla="*/ 43303 w 193077"/>
                  <a:gd name="csY46" fmla="*/ 153586 h 348952"/>
                  <a:gd name="csX47" fmla="*/ 36456 w 193077"/>
                  <a:gd name="csY47" fmla="*/ 151903 h 348952"/>
                  <a:gd name="csX48" fmla="*/ 12216 w 193077"/>
                  <a:gd name="csY48" fmla="*/ 165824 h 348952"/>
                  <a:gd name="csX49" fmla="*/ 10231 w 193077"/>
                  <a:gd name="csY49" fmla="*/ 186447 h 348952"/>
                  <a:gd name="csX50" fmla="*/ 38556 w 193077"/>
                  <a:gd name="csY50" fmla="*/ 297960 h 348952"/>
                  <a:gd name="csX51" fmla="*/ 49244 w 193077"/>
                  <a:gd name="csY51" fmla="*/ 333008 h 348952"/>
                  <a:gd name="csX52" fmla="*/ 138405 w 193077"/>
                  <a:gd name="csY52" fmla="*/ 338775 h 348952"/>
                  <a:gd name="csX53" fmla="*/ 152675 w 193077"/>
                  <a:gd name="csY53" fmla="*/ 302836 h 348952"/>
                  <a:gd name="csX54" fmla="*/ 156041 w 193077"/>
                  <a:gd name="csY54" fmla="*/ 297457 h 3489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193077" h="348952">
                    <a:moveTo>
                      <a:pt x="144058" y="348209"/>
                    </a:moveTo>
                    <a:cubicBezTo>
                      <a:pt x="142245" y="348669"/>
                      <a:pt x="140232" y="348928"/>
                      <a:pt x="138361" y="348942"/>
                    </a:cubicBezTo>
                    <a:cubicBezTo>
                      <a:pt x="108670" y="349230"/>
                      <a:pt x="76662" y="343276"/>
                      <a:pt x="46727" y="343017"/>
                    </a:cubicBezTo>
                    <a:cubicBezTo>
                      <a:pt x="36786" y="341680"/>
                      <a:pt x="27954" y="332677"/>
                      <a:pt x="27019" y="322682"/>
                    </a:cubicBezTo>
                    <a:cubicBezTo>
                      <a:pt x="26443" y="316498"/>
                      <a:pt x="29061" y="306158"/>
                      <a:pt x="28098" y="301052"/>
                    </a:cubicBezTo>
                    <a:cubicBezTo>
                      <a:pt x="27982" y="300420"/>
                      <a:pt x="23825" y="294451"/>
                      <a:pt x="23092" y="293157"/>
                    </a:cubicBezTo>
                    <a:cubicBezTo>
                      <a:pt x="6218" y="263014"/>
                      <a:pt x="-529" y="227333"/>
                      <a:pt x="32" y="192861"/>
                    </a:cubicBezTo>
                    <a:cubicBezTo>
                      <a:pt x="175" y="183887"/>
                      <a:pt x="319" y="166471"/>
                      <a:pt x="4275" y="158820"/>
                    </a:cubicBezTo>
                    <a:cubicBezTo>
                      <a:pt x="5182" y="157066"/>
                      <a:pt x="6347" y="155441"/>
                      <a:pt x="7641" y="153945"/>
                    </a:cubicBezTo>
                    <a:cubicBezTo>
                      <a:pt x="9051" y="152320"/>
                      <a:pt x="10620" y="150853"/>
                      <a:pt x="12288" y="149516"/>
                    </a:cubicBezTo>
                    <a:cubicBezTo>
                      <a:pt x="13957" y="148178"/>
                      <a:pt x="15884" y="146884"/>
                      <a:pt x="17826" y="145820"/>
                    </a:cubicBezTo>
                    <a:cubicBezTo>
                      <a:pt x="19768" y="144755"/>
                      <a:pt x="21768" y="143849"/>
                      <a:pt x="23854" y="143145"/>
                    </a:cubicBezTo>
                    <a:cubicBezTo>
                      <a:pt x="25940" y="142440"/>
                      <a:pt x="27896" y="141994"/>
                      <a:pt x="29982" y="141793"/>
                    </a:cubicBezTo>
                    <a:cubicBezTo>
                      <a:pt x="31392" y="141649"/>
                      <a:pt x="32816" y="141735"/>
                      <a:pt x="34225" y="141778"/>
                    </a:cubicBezTo>
                    <a:cubicBezTo>
                      <a:pt x="34140" y="141635"/>
                      <a:pt x="34355" y="141879"/>
                      <a:pt x="34225" y="141778"/>
                    </a:cubicBezTo>
                    <a:cubicBezTo>
                      <a:pt x="34427" y="141865"/>
                      <a:pt x="33996" y="141750"/>
                      <a:pt x="34225" y="141778"/>
                    </a:cubicBezTo>
                    <a:cubicBezTo>
                      <a:pt x="34485" y="141807"/>
                      <a:pt x="35247" y="141836"/>
                      <a:pt x="35506" y="141865"/>
                    </a:cubicBezTo>
                    <a:cubicBezTo>
                      <a:pt x="35880" y="141908"/>
                      <a:pt x="36398" y="141865"/>
                      <a:pt x="36772" y="141822"/>
                    </a:cubicBezTo>
                    <a:cubicBezTo>
                      <a:pt x="37290" y="141764"/>
                      <a:pt x="37549" y="141333"/>
                      <a:pt x="37894" y="140944"/>
                    </a:cubicBezTo>
                    <a:cubicBezTo>
                      <a:pt x="38527" y="140240"/>
                      <a:pt x="39016" y="139420"/>
                      <a:pt x="39664" y="138730"/>
                    </a:cubicBezTo>
                    <a:cubicBezTo>
                      <a:pt x="46022" y="131985"/>
                      <a:pt x="53920" y="128015"/>
                      <a:pt x="63356" y="127498"/>
                    </a:cubicBezTo>
                    <a:cubicBezTo>
                      <a:pt x="66104" y="127354"/>
                      <a:pt x="71426" y="128289"/>
                      <a:pt x="73426" y="127915"/>
                    </a:cubicBezTo>
                    <a:cubicBezTo>
                      <a:pt x="73814" y="127843"/>
                      <a:pt x="78202" y="123744"/>
                      <a:pt x="79439" y="122939"/>
                    </a:cubicBezTo>
                    <a:cubicBezTo>
                      <a:pt x="88976" y="116812"/>
                      <a:pt x="100197" y="116668"/>
                      <a:pt x="111029" y="118941"/>
                    </a:cubicBezTo>
                    <a:cubicBezTo>
                      <a:pt x="113590" y="93888"/>
                      <a:pt x="114885" y="68692"/>
                      <a:pt x="117244" y="43625"/>
                    </a:cubicBezTo>
                    <a:cubicBezTo>
                      <a:pt x="118625" y="28971"/>
                      <a:pt x="118581" y="16876"/>
                      <a:pt x="131039" y="6938"/>
                    </a:cubicBezTo>
                    <a:cubicBezTo>
                      <a:pt x="152100" y="-9859"/>
                      <a:pt x="180438" y="5975"/>
                      <a:pt x="181546" y="31631"/>
                    </a:cubicBezTo>
                    <a:cubicBezTo>
                      <a:pt x="182050" y="43309"/>
                      <a:pt x="180568" y="56928"/>
                      <a:pt x="180223" y="68678"/>
                    </a:cubicBezTo>
                    <a:cubicBezTo>
                      <a:pt x="179158" y="105365"/>
                      <a:pt x="178036" y="142052"/>
                      <a:pt x="176842" y="178739"/>
                    </a:cubicBezTo>
                    <a:cubicBezTo>
                      <a:pt x="185963" y="194055"/>
                      <a:pt x="193975" y="212592"/>
                      <a:pt x="192997" y="230871"/>
                    </a:cubicBezTo>
                    <a:cubicBezTo>
                      <a:pt x="192206" y="245411"/>
                      <a:pt x="179763" y="275123"/>
                      <a:pt x="172886" y="288598"/>
                    </a:cubicBezTo>
                    <a:cubicBezTo>
                      <a:pt x="170829" y="292625"/>
                      <a:pt x="163521" y="303166"/>
                      <a:pt x="162658" y="306273"/>
                    </a:cubicBezTo>
                    <a:cubicBezTo>
                      <a:pt x="160960" y="312399"/>
                      <a:pt x="162255" y="323128"/>
                      <a:pt x="161033" y="329959"/>
                    </a:cubicBezTo>
                    <a:cubicBezTo>
                      <a:pt x="159537" y="338300"/>
                      <a:pt x="152229" y="346167"/>
                      <a:pt x="144015" y="348223"/>
                    </a:cubicBezTo>
                    <a:close/>
                    <a:moveTo>
                      <a:pt x="156041" y="297457"/>
                    </a:moveTo>
                    <a:cubicBezTo>
                      <a:pt x="166096" y="279883"/>
                      <a:pt x="183272" y="245022"/>
                      <a:pt x="182611" y="225004"/>
                    </a:cubicBezTo>
                    <a:cubicBezTo>
                      <a:pt x="182092" y="209587"/>
                      <a:pt x="174080" y="194371"/>
                      <a:pt x="166557" y="181370"/>
                    </a:cubicBezTo>
                    <a:cubicBezTo>
                      <a:pt x="167031" y="134401"/>
                      <a:pt x="170484" y="87402"/>
                      <a:pt x="171103" y="40447"/>
                    </a:cubicBezTo>
                    <a:cubicBezTo>
                      <a:pt x="171232" y="30768"/>
                      <a:pt x="171707" y="23189"/>
                      <a:pt x="164053" y="16013"/>
                    </a:cubicBezTo>
                    <a:cubicBezTo>
                      <a:pt x="150920" y="3717"/>
                      <a:pt x="132233" y="13051"/>
                      <a:pt x="129068" y="29244"/>
                    </a:cubicBezTo>
                    <a:lnTo>
                      <a:pt x="119775" y="140254"/>
                    </a:lnTo>
                    <a:lnTo>
                      <a:pt x="116812" y="134760"/>
                    </a:lnTo>
                    <a:cubicBezTo>
                      <a:pt x="109519" y="125110"/>
                      <a:pt x="90113" y="126175"/>
                      <a:pt x="81755" y="134171"/>
                    </a:cubicBezTo>
                    <a:cubicBezTo>
                      <a:pt x="80820" y="135077"/>
                      <a:pt x="78044" y="139334"/>
                      <a:pt x="77727" y="139420"/>
                    </a:cubicBezTo>
                    <a:cubicBezTo>
                      <a:pt x="77123" y="139592"/>
                      <a:pt x="73671" y="138384"/>
                      <a:pt x="72649" y="138255"/>
                    </a:cubicBezTo>
                    <a:cubicBezTo>
                      <a:pt x="61457" y="136788"/>
                      <a:pt x="50337" y="138830"/>
                      <a:pt x="44712" y="149746"/>
                    </a:cubicBezTo>
                    <a:cubicBezTo>
                      <a:pt x="44353" y="150436"/>
                      <a:pt x="43490" y="153485"/>
                      <a:pt x="43303" y="153586"/>
                    </a:cubicBezTo>
                    <a:cubicBezTo>
                      <a:pt x="43001" y="153758"/>
                      <a:pt x="37721" y="152032"/>
                      <a:pt x="36456" y="151903"/>
                    </a:cubicBezTo>
                    <a:cubicBezTo>
                      <a:pt x="27781" y="151040"/>
                      <a:pt x="14892" y="157224"/>
                      <a:pt x="12216" y="165824"/>
                    </a:cubicBezTo>
                    <a:cubicBezTo>
                      <a:pt x="10620" y="170973"/>
                      <a:pt x="10433" y="180810"/>
                      <a:pt x="10231" y="186447"/>
                    </a:cubicBezTo>
                    <a:cubicBezTo>
                      <a:pt x="8850" y="224371"/>
                      <a:pt x="15611" y="267270"/>
                      <a:pt x="38556" y="297960"/>
                    </a:cubicBezTo>
                    <a:cubicBezTo>
                      <a:pt x="38858" y="310443"/>
                      <a:pt x="31248" y="330103"/>
                      <a:pt x="49244" y="333008"/>
                    </a:cubicBezTo>
                    <a:lnTo>
                      <a:pt x="138405" y="338775"/>
                    </a:lnTo>
                    <a:cubicBezTo>
                      <a:pt x="156688" y="336488"/>
                      <a:pt x="149913" y="315204"/>
                      <a:pt x="152675" y="302836"/>
                    </a:cubicBezTo>
                    <a:cubicBezTo>
                      <a:pt x="152948" y="301628"/>
                      <a:pt x="155350" y="298679"/>
                      <a:pt x="156041" y="2974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8" name="Forme libre 524">
                <a:extLst>
                  <a:ext uri="{FF2B5EF4-FFF2-40B4-BE49-F238E27FC236}">
                    <a16:creationId xmlns:a16="http://schemas.microsoft.com/office/drawing/2014/main" id="{F67F290E-8703-BD16-4EDA-44DD530C37B8}"/>
                  </a:ext>
                </a:extLst>
              </p:cNvPr>
              <p:cNvSpPr/>
              <p:nvPr/>
            </p:nvSpPr>
            <p:spPr>
              <a:xfrm>
                <a:off x="6581669" y="2659106"/>
                <a:ext cx="950818" cy="979834"/>
              </a:xfrm>
              <a:custGeom>
                <a:avLst/>
                <a:gdLst>
                  <a:gd name="csX0" fmla="*/ 137570 w 161059"/>
                  <a:gd name="csY0" fmla="*/ 6356 h 165974"/>
                  <a:gd name="csX1" fmla="*/ 161032 w 161059"/>
                  <a:gd name="csY1" fmla="*/ 62501 h 165974"/>
                  <a:gd name="csX2" fmla="*/ 140763 w 161059"/>
                  <a:gd name="csY2" fmla="*/ 117840 h 165974"/>
                  <a:gd name="csX3" fmla="*/ 131528 w 161059"/>
                  <a:gd name="csY3" fmla="*/ 133315 h 165974"/>
                  <a:gd name="csX4" fmla="*/ 121213 w 161059"/>
                  <a:gd name="csY4" fmla="*/ 165975 h 165974"/>
                  <a:gd name="csX5" fmla="*/ 34124 w 161059"/>
                  <a:gd name="csY5" fmla="*/ 160352 h 165974"/>
                  <a:gd name="csX6" fmla="*/ 28141 w 161059"/>
                  <a:gd name="csY6" fmla="*/ 129374 h 165974"/>
                  <a:gd name="csX7" fmla="*/ 20027 w 161059"/>
                  <a:gd name="csY7" fmla="*/ 116762 h 165974"/>
                  <a:gd name="csX8" fmla="*/ 3 w 161059"/>
                  <a:gd name="csY8" fmla="*/ 28345 h 165974"/>
                  <a:gd name="csX9" fmla="*/ 4736 w 161059"/>
                  <a:gd name="csY9" fmla="*/ 44567 h 165974"/>
                  <a:gd name="csX10" fmla="*/ 41015 w 161059"/>
                  <a:gd name="csY10" fmla="*/ 58920 h 165974"/>
                  <a:gd name="csX11" fmla="*/ 45619 w 161059"/>
                  <a:gd name="csY11" fmla="*/ 54117 h 165974"/>
                  <a:gd name="csX12" fmla="*/ 50740 w 161059"/>
                  <a:gd name="csY12" fmla="*/ 56806 h 165974"/>
                  <a:gd name="csX13" fmla="*/ 76072 w 161059"/>
                  <a:gd name="csY13" fmla="*/ 51327 h 165974"/>
                  <a:gd name="csX14" fmla="*/ 79424 w 161059"/>
                  <a:gd name="csY14" fmla="*/ 47602 h 165974"/>
                  <a:gd name="csX15" fmla="*/ 83021 w 161059"/>
                  <a:gd name="csY15" fmla="*/ 50291 h 165974"/>
                  <a:gd name="csX16" fmla="*/ 107317 w 161059"/>
                  <a:gd name="csY16" fmla="*/ 48019 h 165974"/>
                  <a:gd name="csX17" fmla="*/ 108914 w 161059"/>
                  <a:gd name="csY17" fmla="*/ 46178 h 165974"/>
                  <a:gd name="csX18" fmla="*/ 112338 w 161059"/>
                  <a:gd name="csY18" fmla="*/ 53599 h 165974"/>
                  <a:gd name="csX19" fmla="*/ 120379 w 161059"/>
                  <a:gd name="csY19" fmla="*/ 59783 h 165974"/>
                  <a:gd name="csX20" fmla="*/ 116740 w 161059"/>
                  <a:gd name="csY20" fmla="*/ 49932 h 165974"/>
                  <a:gd name="csX21" fmla="*/ 113359 w 161059"/>
                  <a:gd name="csY21" fmla="*/ 40023 h 165974"/>
                  <a:gd name="csX22" fmla="*/ 112107 w 161059"/>
                  <a:gd name="csY22" fmla="*/ 32142 h 165974"/>
                  <a:gd name="csX23" fmla="*/ 103462 w 161059"/>
                  <a:gd name="csY23" fmla="*/ 32544 h 165974"/>
                  <a:gd name="csX24" fmla="*/ 69038 w 161059"/>
                  <a:gd name="csY24" fmla="*/ 22204 h 165974"/>
                  <a:gd name="csX25" fmla="*/ 65772 w 161059"/>
                  <a:gd name="csY25" fmla="*/ 1409 h 165974"/>
                  <a:gd name="csX26" fmla="*/ 103390 w 161059"/>
                  <a:gd name="csY26" fmla="*/ 1610 h 165974"/>
                  <a:gd name="csX27" fmla="*/ 137570 w 161059"/>
                  <a:gd name="csY27" fmla="*/ 6385 h 1659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61059" h="165974">
                    <a:moveTo>
                      <a:pt x="137570" y="6356"/>
                    </a:moveTo>
                    <a:cubicBezTo>
                      <a:pt x="148963" y="16552"/>
                      <a:pt x="161723" y="47213"/>
                      <a:pt x="161032" y="62501"/>
                    </a:cubicBezTo>
                    <a:cubicBezTo>
                      <a:pt x="160457" y="75286"/>
                      <a:pt x="147165" y="106005"/>
                      <a:pt x="140763" y="117840"/>
                    </a:cubicBezTo>
                    <a:cubicBezTo>
                      <a:pt x="138505" y="122011"/>
                      <a:pt x="132837" y="129561"/>
                      <a:pt x="131528" y="133315"/>
                    </a:cubicBezTo>
                    <a:cubicBezTo>
                      <a:pt x="128320" y="142476"/>
                      <a:pt x="134621" y="165587"/>
                      <a:pt x="121213" y="165975"/>
                    </a:cubicBezTo>
                    <a:lnTo>
                      <a:pt x="34124" y="160352"/>
                    </a:lnTo>
                    <a:cubicBezTo>
                      <a:pt x="20718" y="158367"/>
                      <a:pt x="29478" y="138435"/>
                      <a:pt x="28141" y="129374"/>
                    </a:cubicBezTo>
                    <a:cubicBezTo>
                      <a:pt x="28025" y="128627"/>
                      <a:pt x="21106" y="118675"/>
                      <a:pt x="20027" y="116762"/>
                    </a:cubicBezTo>
                    <a:cubicBezTo>
                      <a:pt x="5196" y="90487"/>
                      <a:pt x="-141" y="58302"/>
                      <a:pt x="3" y="28345"/>
                    </a:cubicBezTo>
                    <a:lnTo>
                      <a:pt x="4736" y="44567"/>
                    </a:lnTo>
                    <a:cubicBezTo>
                      <a:pt x="9411" y="61293"/>
                      <a:pt x="25882" y="70799"/>
                      <a:pt x="41015" y="58920"/>
                    </a:cubicBezTo>
                    <a:cubicBezTo>
                      <a:pt x="42094" y="58071"/>
                      <a:pt x="45302" y="54174"/>
                      <a:pt x="45619" y="54117"/>
                    </a:cubicBezTo>
                    <a:cubicBezTo>
                      <a:pt x="45906" y="54059"/>
                      <a:pt x="49776" y="56446"/>
                      <a:pt x="50740" y="56806"/>
                    </a:cubicBezTo>
                    <a:cubicBezTo>
                      <a:pt x="60191" y="60358"/>
                      <a:pt x="68908" y="58043"/>
                      <a:pt x="76072" y="51327"/>
                    </a:cubicBezTo>
                    <a:cubicBezTo>
                      <a:pt x="76590" y="50838"/>
                      <a:pt x="79180" y="47602"/>
                      <a:pt x="79424" y="47602"/>
                    </a:cubicBezTo>
                    <a:cubicBezTo>
                      <a:pt x="79654" y="47602"/>
                      <a:pt x="82186" y="49845"/>
                      <a:pt x="83021" y="50291"/>
                    </a:cubicBezTo>
                    <a:cubicBezTo>
                      <a:pt x="91235" y="54620"/>
                      <a:pt x="100182" y="53930"/>
                      <a:pt x="107317" y="48019"/>
                    </a:cubicBezTo>
                    <a:cubicBezTo>
                      <a:pt x="107720" y="47688"/>
                      <a:pt x="108799" y="46207"/>
                      <a:pt x="108914" y="46178"/>
                    </a:cubicBezTo>
                    <a:cubicBezTo>
                      <a:pt x="109303" y="46049"/>
                      <a:pt x="111892" y="52693"/>
                      <a:pt x="112338" y="53599"/>
                    </a:cubicBezTo>
                    <a:cubicBezTo>
                      <a:pt x="113374" y="55641"/>
                      <a:pt x="117243" y="64054"/>
                      <a:pt x="120379" y="59783"/>
                    </a:cubicBezTo>
                    <a:cubicBezTo>
                      <a:pt x="122091" y="57439"/>
                      <a:pt x="117890" y="52434"/>
                      <a:pt x="116740" y="49932"/>
                    </a:cubicBezTo>
                    <a:cubicBezTo>
                      <a:pt x="115330" y="46897"/>
                      <a:pt x="114122" y="43287"/>
                      <a:pt x="113359" y="40023"/>
                    </a:cubicBezTo>
                    <a:cubicBezTo>
                      <a:pt x="113086" y="38829"/>
                      <a:pt x="112424" y="32386"/>
                      <a:pt x="112107" y="32142"/>
                    </a:cubicBezTo>
                    <a:cubicBezTo>
                      <a:pt x="111762" y="31868"/>
                      <a:pt x="104670" y="32573"/>
                      <a:pt x="103462" y="32544"/>
                    </a:cubicBezTo>
                    <a:cubicBezTo>
                      <a:pt x="92054" y="32300"/>
                      <a:pt x="77741" y="30287"/>
                      <a:pt x="69038" y="22204"/>
                    </a:cubicBezTo>
                    <a:cubicBezTo>
                      <a:pt x="64233" y="17746"/>
                      <a:pt x="57371" y="5507"/>
                      <a:pt x="65772" y="1409"/>
                    </a:cubicBezTo>
                    <a:cubicBezTo>
                      <a:pt x="72102" y="-1683"/>
                      <a:pt x="95191" y="1222"/>
                      <a:pt x="103390" y="1610"/>
                    </a:cubicBezTo>
                    <a:cubicBezTo>
                      <a:pt x="112928" y="2056"/>
                      <a:pt x="130348" y="-73"/>
                      <a:pt x="137570" y="638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0" name="Forme libre 525">
                <a:extLst>
                  <a:ext uri="{FF2B5EF4-FFF2-40B4-BE49-F238E27FC236}">
                    <a16:creationId xmlns:a16="http://schemas.microsoft.com/office/drawing/2014/main" id="{D10B15B1-18B5-586B-6011-2102236DF3BC}"/>
                  </a:ext>
                </a:extLst>
              </p:cNvPr>
              <p:cNvSpPr/>
              <p:nvPr/>
            </p:nvSpPr>
            <p:spPr>
              <a:xfrm>
                <a:off x="7215845" y="1767034"/>
                <a:ext cx="249224" cy="928149"/>
              </a:xfrm>
              <a:custGeom>
                <a:avLst/>
                <a:gdLst>
                  <a:gd name="csX0" fmla="*/ 40288 w 42216"/>
                  <a:gd name="csY0" fmla="*/ 67407 h 157219"/>
                  <a:gd name="csX1" fmla="*/ 40619 w 42216"/>
                  <a:gd name="csY1" fmla="*/ 67796 h 157219"/>
                  <a:gd name="csX2" fmla="*/ 37411 w 42216"/>
                  <a:gd name="csY2" fmla="*/ 157219 h 157219"/>
                  <a:gd name="csX3" fmla="*/ 22450 w 42216"/>
                  <a:gd name="csY3" fmla="*/ 147929 h 157219"/>
                  <a:gd name="csX4" fmla="*/ 685 w 42216"/>
                  <a:gd name="csY4" fmla="*/ 146951 h 157219"/>
                  <a:gd name="csX5" fmla="*/ 9 w 42216"/>
                  <a:gd name="csY5" fmla="*/ 146174 h 157219"/>
                  <a:gd name="csX6" fmla="*/ 10683 w 42216"/>
                  <a:gd name="csY6" fmla="*/ 16411 h 157219"/>
                  <a:gd name="csX7" fmla="*/ 42159 w 42216"/>
                  <a:gd name="csY7" fmla="*/ 17835 h 157219"/>
                  <a:gd name="csX8" fmla="*/ 40274 w 42216"/>
                  <a:gd name="csY8" fmla="*/ 67393 h 1572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2216" h="157219">
                    <a:moveTo>
                      <a:pt x="40288" y="67407"/>
                    </a:moveTo>
                    <a:cubicBezTo>
                      <a:pt x="40288" y="67407"/>
                      <a:pt x="40705" y="67551"/>
                      <a:pt x="40619" y="67796"/>
                    </a:cubicBezTo>
                    <a:lnTo>
                      <a:pt x="37411" y="157219"/>
                    </a:lnTo>
                    <a:cubicBezTo>
                      <a:pt x="33614" y="152330"/>
                      <a:pt x="28722" y="148849"/>
                      <a:pt x="22450" y="147929"/>
                    </a:cubicBezTo>
                    <a:cubicBezTo>
                      <a:pt x="16538" y="147066"/>
                      <a:pt x="5548" y="148288"/>
                      <a:pt x="685" y="146951"/>
                    </a:cubicBezTo>
                    <a:cubicBezTo>
                      <a:pt x="168" y="146807"/>
                      <a:pt x="-49" y="146850"/>
                      <a:pt x="9" y="146174"/>
                    </a:cubicBezTo>
                    <a:lnTo>
                      <a:pt x="10683" y="16411"/>
                    </a:lnTo>
                    <a:cubicBezTo>
                      <a:pt x="13762" y="-6125"/>
                      <a:pt x="41569" y="-5262"/>
                      <a:pt x="42159" y="17835"/>
                    </a:cubicBezTo>
                    <a:cubicBezTo>
                      <a:pt x="42561" y="33568"/>
                      <a:pt x="40749" y="51386"/>
                      <a:pt x="40274" y="673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1" name="Forme libre 526">
                <a:extLst>
                  <a:ext uri="{FF2B5EF4-FFF2-40B4-BE49-F238E27FC236}">
                    <a16:creationId xmlns:a16="http://schemas.microsoft.com/office/drawing/2014/main" id="{758913A2-BB95-8CBA-A475-85DE371F9B28}"/>
                  </a:ext>
                </a:extLst>
              </p:cNvPr>
              <p:cNvSpPr/>
              <p:nvPr/>
            </p:nvSpPr>
            <p:spPr>
              <a:xfrm>
                <a:off x="6770760" y="2518684"/>
                <a:ext cx="257713" cy="452583"/>
              </a:xfrm>
              <a:custGeom>
                <a:avLst/>
                <a:gdLst>
                  <a:gd name="csX0" fmla="*/ 28090 w 43654"/>
                  <a:gd name="csY0" fmla="*/ 1624 h 76663"/>
                  <a:gd name="csX1" fmla="*/ 28938 w 43654"/>
                  <a:gd name="csY1" fmla="*/ 12683 h 76663"/>
                  <a:gd name="csX2" fmla="*/ 30261 w 43654"/>
                  <a:gd name="csY2" fmla="*/ 20521 h 76663"/>
                  <a:gd name="csX3" fmla="*/ 26665 w 43654"/>
                  <a:gd name="csY3" fmla="*/ 23771 h 76663"/>
                  <a:gd name="csX4" fmla="*/ 34318 w 43654"/>
                  <a:gd name="csY4" fmla="*/ 51081 h 76663"/>
                  <a:gd name="csX5" fmla="*/ 39943 w 43654"/>
                  <a:gd name="csY5" fmla="*/ 55108 h 76663"/>
                  <a:gd name="csX6" fmla="*/ 43654 w 43654"/>
                  <a:gd name="csY6" fmla="*/ 66656 h 76663"/>
                  <a:gd name="csX7" fmla="*/ 13272 w 43654"/>
                  <a:gd name="csY7" fmla="*/ 68195 h 76663"/>
                  <a:gd name="csX8" fmla="*/ 512 w 43654"/>
                  <a:gd name="csY8" fmla="*/ 11590 h 76663"/>
                  <a:gd name="csX9" fmla="*/ 21069 w 43654"/>
                  <a:gd name="csY9" fmla="*/ 99 h 76663"/>
                  <a:gd name="csX10" fmla="*/ 28104 w 43654"/>
                  <a:gd name="csY10" fmla="*/ 1624 h 76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3654" h="76663">
                    <a:moveTo>
                      <a:pt x="28090" y="1624"/>
                    </a:moveTo>
                    <a:cubicBezTo>
                      <a:pt x="28435" y="2055"/>
                      <a:pt x="28780" y="11159"/>
                      <a:pt x="28938" y="12683"/>
                    </a:cubicBezTo>
                    <a:cubicBezTo>
                      <a:pt x="29067" y="13905"/>
                      <a:pt x="30333" y="20118"/>
                      <a:pt x="30261" y="20521"/>
                    </a:cubicBezTo>
                    <a:cubicBezTo>
                      <a:pt x="30219" y="20765"/>
                      <a:pt x="27356" y="22851"/>
                      <a:pt x="26665" y="23771"/>
                    </a:cubicBezTo>
                    <a:cubicBezTo>
                      <a:pt x="20350" y="32170"/>
                      <a:pt x="27399" y="45242"/>
                      <a:pt x="34318" y="51081"/>
                    </a:cubicBezTo>
                    <a:cubicBezTo>
                      <a:pt x="35354" y="51944"/>
                      <a:pt x="39569" y="54533"/>
                      <a:pt x="39943" y="55108"/>
                    </a:cubicBezTo>
                    <a:cubicBezTo>
                      <a:pt x="41396" y="57352"/>
                      <a:pt x="41841" y="64010"/>
                      <a:pt x="43654" y="66656"/>
                    </a:cubicBezTo>
                    <a:cubicBezTo>
                      <a:pt x="37383" y="78104"/>
                      <a:pt x="19746" y="81167"/>
                      <a:pt x="13272" y="68195"/>
                    </a:cubicBezTo>
                    <a:cubicBezTo>
                      <a:pt x="8079" y="57769"/>
                      <a:pt x="-2436" y="22189"/>
                      <a:pt x="512" y="11590"/>
                    </a:cubicBezTo>
                    <a:cubicBezTo>
                      <a:pt x="3045" y="2501"/>
                      <a:pt x="12495" y="-620"/>
                      <a:pt x="21069" y="99"/>
                    </a:cubicBezTo>
                    <a:cubicBezTo>
                      <a:pt x="21918" y="171"/>
                      <a:pt x="27802" y="1250"/>
                      <a:pt x="28104" y="16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2" name="Forme libre 527">
                <a:extLst>
                  <a:ext uri="{FF2B5EF4-FFF2-40B4-BE49-F238E27FC236}">
                    <a16:creationId xmlns:a16="http://schemas.microsoft.com/office/drawing/2014/main" id="{CBF2ECA4-551D-119B-9294-7846D2BB40DD}"/>
                  </a:ext>
                </a:extLst>
              </p:cNvPr>
              <p:cNvSpPr/>
              <p:nvPr/>
            </p:nvSpPr>
            <p:spPr>
              <a:xfrm>
                <a:off x="6592585" y="2601711"/>
                <a:ext cx="235717" cy="403123"/>
              </a:xfrm>
              <a:custGeom>
                <a:avLst/>
                <a:gdLst>
                  <a:gd name="csX0" fmla="*/ 15934 w 39928"/>
                  <a:gd name="csY0" fmla="*/ 0 h 68285"/>
                  <a:gd name="csX1" fmla="*/ 24665 w 39928"/>
                  <a:gd name="csY1" fmla="*/ 2157 h 68285"/>
                  <a:gd name="csX2" fmla="*/ 25903 w 39928"/>
                  <a:gd name="csY2" fmla="*/ 14525 h 68285"/>
                  <a:gd name="csX3" fmla="*/ 39929 w 39928"/>
                  <a:gd name="csY3" fmla="*/ 59352 h 68285"/>
                  <a:gd name="csX4" fmla="*/ 15257 w 39928"/>
                  <a:gd name="csY4" fmla="*/ 64644 h 68285"/>
                  <a:gd name="csX5" fmla="*/ 2627 w 39928"/>
                  <a:gd name="csY5" fmla="*/ 30676 h 68285"/>
                  <a:gd name="csX6" fmla="*/ 124 w 39928"/>
                  <a:gd name="csY6" fmla="*/ 9535 h 68285"/>
                  <a:gd name="csX7" fmla="*/ 15934 w 39928"/>
                  <a:gd name="csY7" fmla="*/ 0 h 682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9928" h="68285">
                    <a:moveTo>
                      <a:pt x="15934" y="0"/>
                    </a:moveTo>
                    <a:cubicBezTo>
                      <a:pt x="17444" y="0"/>
                      <a:pt x="23946" y="892"/>
                      <a:pt x="24665" y="2157"/>
                    </a:cubicBezTo>
                    <a:cubicBezTo>
                      <a:pt x="24968" y="2704"/>
                      <a:pt x="25615" y="12699"/>
                      <a:pt x="25903" y="14525"/>
                    </a:cubicBezTo>
                    <a:cubicBezTo>
                      <a:pt x="28277" y="29841"/>
                      <a:pt x="33585" y="45287"/>
                      <a:pt x="39929" y="59352"/>
                    </a:cubicBezTo>
                    <a:cubicBezTo>
                      <a:pt x="34808" y="67794"/>
                      <a:pt x="23429" y="71663"/>
                      <a:pt x="15257" y="64644"/>
                    </a:cubicBezTo>
                    <a:cubicBezTo>
                      <a:pt x="8036" y="58446"/>
                      <a:pt x="4282" y="39923"/>
                      <a:pt x="2627" y="30676"/>
                    </a:cubicBezTo>
                    <a:cubicBezTo>
                      <a:pt x="2023" y="27296"/>
                      <a:pt x="-595" y="11865"/>
                      <a:pt x="124" y="9535"/>
                    </a:cubicBezTo>
                    <a:cubicBezTo>
                      <a:pt x="1620" y="4688"/>
                      <a:pt x="10999" y="-14"/>
                      <a:pt x="1593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3" name="Forme libre 528">
                <a:extLst>
                  <a:ext uri="{FF2B5EF4-FFF2-40B4-BE49-F238E27FC236}">
                    <a16:creationId xmlns:a16="http://schemas.microsoft.com/office/drawing/2014/main" id="{384F0210-F5EC-2394-FA6F-6CAEF1532BE5}"/>
                  </a:ext>
                </a:extLst>
              </p:cNvPr>
              <p:cNvSpPr/>
              <p:nvPr/>
            </p:nvSpPr>
            <p:spPr>
              <a:xfrm>
                <a:off x="6969514" y="2460322"/>
                <a:ext cx="212173" cy="172991"/>
              </a:xfrm>
              <a:custGeom>
                <a:avLst/>
                <a:gdLst>
                  <a:gd name="csX0" fmla="*/ 34730 w 35940"/>
                  <a:gd name="csY0" fmla="*/ 22929 h 29303"/>
                  <a:gd name="csX1" fmla="*/ 35909 w 35940"/>
                  <a:gd name="csY1" fmla="*/ 29098 h 29303"/>
                  <a:gd name="csX2" fmla="*/ 1902 w 35940"/>
                  <a:gd name="csY2" fmla="*/ 28552 h 29303"/>
                  <a:gd name="csX3" fmla="*/ 637 w 35940"/>
                  <a:gd name="csY3" fmla="*/ 20009 h 29303"/>
                  <a:gd name="csX4" fmla="*/ 3614 w 35940"/>
                  <a:gd name="csY4" fmla="*/ 5096 h 29303"/>
                  <a:gd name="csX5" fmla="*/ 16503 w 35940"/>
                  <a:gd name="csY5" fmla="*/ 5 h 29303"/>
                  <a:gd name="csX6" fmla="*/ 34730 w 35940"/>
                  <a:gd name="csY6" fmla="*/ 22929 h 293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940" h="29303">
                    <a:moveTo>
                      <a:pt x="34730" y="22929"/>
                    </a:moveTo>
                    <a:cubicBezTo>
                      <a:pt x="34859" y="23648"/>
                      <a:pt x="36154" y="28897"/>
                      <a:pt x="35909" y="29098"/>
                    </a:cubicBezTo>
                    <a:cubicBezTo>
                      <a:pt x="34586" y="30177"/>
                      <a:pt x="5945" y="26553"/>
                      <a:pt x="1902" y="28552"/>
                    </a:cubicBezTo>
                    <a:cubicBezTo>
                      <a:pt x="1370" y="25719"/>
                      <a:pt x="939" y="22871"/>
                      <a:pt x="637" y="20009"/>
                    </a:cubicBezTo>
                    <a:cubicBezTo>
                      <a:pt x="-40" y="13624"/>
                      <a:pt x="-1219" y="9885"/>
                      <a:pt x="3614" y="5096"/>
                    </a:cubicBezTo>
                    <a:cubicBezTo>
                      <a:pt x="6995" y="1745"/>
                      <a:pt x="11770" y="77"/>
                      <a:pt x="16503" y="5"/>
                    </a:cubicBezTo>
                    <a:cubicBezTo>
                      <a:pt x="34212" y="-240"/>
                      <a:pt x="32414" y="9166"/>
                      <a:pt x="34730" y="2292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4" name="Forme libre 529">
                <a:extLst>
                  <a:ext uri="{FF2B5EF4-FFF2-40B4-BE49-F238E27FC236}">
                    <a16:creationId xmlns:a16="http://schemas.microsoft.com/office/drawing/2014/main" id="{43464FB8-971D-A7F1-3A34-B28F28299E61}"/>
                  </a:ext>
                </a:extLst>
              </p:cNvPr>
              <p:cNvSpPr/>
              <p:nvPr/>
            </p:nvSpPr>
            <p:spPr>
              <a:xfrm>
                <a:off x="7046443" y="2861148"/>
                <a:ext cx="169933" cy="78092"/>
              </a:xfrm>
              <a:custGeom>
                <a:avLst/>
                <a:gdLst>
                  <a:gd name="csX0" fmla="*/ 28617 w 28785"/>
                  <a:gd name="csY0" fmla="*/ 3757 h 13228"/>
                  <a:gd name="csX1" fmla="*/ 26374 w 28785"/>
                  <a:gd name="csY1" fmla="*/ 8143 h 13228"/>
                  <a:gd name="csX2" fmla="*/ 1271 w 28785"/>
                  <a:gd name="csY2" fmla="*/ 4677 h 13228"/>
                  <a:gd name="csX3" fmla="*/ 20 w 28785"/>
                  <a:gd name="csY3" fmla="*/ 18 h 13228"/>
                  <a:gd name="csX4" fmla="*/ 6479 w 28785"/>
                  <a:gd name="csY4" fmla="*/ 1858 h 13228"/>
                  <a:gd name="csX5" fmla="*/ 28617 w 28785"/>
                  <a:gd name="csY5" fmla="*/ 3771 h 132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785" h="13228">
                    <a:moveTo>
                      <a:pt x="28617" y="3757"/>
                    </a:moveTo>
                    <a:cubicBezTo>
                      <a:pt x="29467" y="4389"/>
                      <a:pt x="26848" y="7582"/>
                      <a:pt x="26374" y="8143"/>
                    </a:cubicBezTo>
                    <a:cubicBezTo>
                      <a:pt x="19382" y="16096"/>
                      <a:pt x="5486" y="14557"/>
                      <a:pt x="1271" y="4677"/>
                    </a:cubicBezTo>
                    <a:cubicBezTo>
                      <a:pt x="1041" y="4145"/>
                      <a:pt x="-167" y="190"/>
                      <a:pt x="20" y="18"/>
                    </a:cubicBezTo>
                    <a:cubicBezTo>
                      <a:pt x="279" y="-198"/>
                      <a:pt x="5500" y="1643"/>
                      <a:pt x="6479" y="1858"/>
                    </a:cubicBezTo>
                    <a:cubicBezTo>
                      <a:pt x="13743" y="3412"/>
                      <a:pt x="21209" y="3915"/>
                      <a:pt x="28617" y="377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D83A328-A80E-3490-3ACA-EC29EE714CB0}"/>
              </a:ext>
            </a:extLst>
          </p:cNvPr>
          <p:cNvGrpSpPr/>
          <p:nvPr/>
        </p:nvGrpSpPr>
        <p:grpSpPr>
          <a:xfrm>
            <a:off x="4215619" y="1038431"/>
            <a:ext cx="1312109" cy="2109458"/>
            <a:chOff x="4215619" y="1038431"/>
            <a:chExt cx="1312109" cy="2109458"/>
          </a:xfrm>
        </p:grpSpPr>
        <p:sp>
          <p:nvSpPr>
            <p:cNvPr id="65" name="Forme libre 511">
              <a:extLst>
                <a:ext uri="{FF2B5EF4-FFF2-40B4-BE49-F238E27FC236}">
                  <a16:creationId xmlns:a16="http://schemas.microsoft.com/office/drawing/2014/main" id="{E27A2310-7EB5-B4F2-62F0-211FE102F164}"/>
                </a:ext>
              </a:extLst>
            </p:cNvPr>
            <p:cNvSpPr/>
            <p:nvPr/>
          </p:nvSpPr>
          <p:spPr>
            <a:xfrm>
              <a:off x="4215619" y="1038431"/>
              <a:ext cx="1307203" cy="2103850"/>
            </a:xfrm>
            <a:custGeom>
              <a:avLst/>
              <a:gdLst>
                <a:gd name="csX0" fmla="*/ 181081 w 221427"/>
                <a:gd name="csY0" fmla="*/ 299161 h 356371"/>
                <a:gd name="csX1" fmla="*/ 210139 w 221427"/>
                <a:gd name="csY1" fmla="*/ 242814 h 356371"/>
                <a:gd name="csX2" fmla="*/ 198573 w 221427"/>
                <a:gd name="csY2" fmla="*/ 187144 h 356371"/>
                <a:gd name="csX3" fmla="*/ 215462 w 221427"/>
                <a:gd name="csY3" fmla="*/ 74840 h 356371"/>
                <a:gd name="csX4" fmla="*/ 221345 w 221427"/>
                <a:gd name="csY4" fmla="*/ 37060 h 356371"/>
                <a:gd name="csX5" fmla="*/ 168652 w 221427"/>
                <a:gd name="csY5" fmla="*/ 4730 h 356371"/>
                <a:gd name="csX6" fmla="*/ 149059 w 221427"/>
                <a:gd name="csY6" fmla="*/ 40396 h 356371"/>
                <a:gd name="csX7" fmla="*/ 133206 w 221427"/>
                <a:gd name="csY7" fmla="*/ 116704 h 356371"/>
                <a:gd name="csX8" fmla="*/ 97919 w 221427"/>
                <a:gd name="csY8" fmla="*/ 116402 h 356371"/>
                <a:gd name="csX9" fmla="*/ 90698 w 221427"/>
                <a:gd name="csY9" fmla="*/ 120659 h 356371"/>
                <a:gd name="csX10" fmla="*/ 79650 w 221427"/>
                <a:gd name="csY10" fmla="*/ 118832 h 356371"/>
                <a:gd name="csX11" fmla="*/ 52202 w 221427"/>
                <a:gd name="csY11" fmla="*/ 127030 h 356371"/>
                <a:gd name="csX12" fmla="*/ 49987 w 221427"/>
                <a:gd name="csY12" fmla="*/ 129057 h 356371"/>
                <a:gd name="csX13" fmla="*/ 48649 w 221427"/>
                <a:gd name="csY13" fmla="*/ 129791 h 356371"/>
                <a:gd name="csX14" fmla="*/ 47240 w 221427"/>
                <a:gd name="csY14" fmla="*/ 129647 h 356371"/>
                <a:gd name="csX15" fmla="*/ 45873 w 221427"/>
                <a:gd name="csY15" fmla="*/ 129374 h 356371"/>
                <a:gd name="csX16" fmla="*/ 45844 w 221427"/>
                <a:gd name="csY16" fmla="*/ 129374 h 356371"/>
                <a:gd name="csX17" fmla="*/ 45772 w 221427"/>
                <a:gd name="csY17" fmla="*/ 129374 h 356371"/>
                <a:gd name="csX18" fmla="*/ 41155 w 221427"/>
                <a:gd name="csY18" fmla="*/ 128813 h 356371"/>
                <a:gd name="csX19" fmla="*/ 34235 w 221427"/>
                <a:gd name="csY19" fmla="*/ 129345 h 356371"/>
                <a:gd name="csX20" fmla="*/ 27272 w 221427"/>
                <a:gd name="csY20" fmla="*/ 131243 h 356371"/>
                <a:gd name="csX21" fmla="*/ 20727 w 221427"/>
                <a:gd name="csY21" fmla="*/ 134264 h 356371"/>
                <a:gd name="csX22" fmla="*/ 15074 w 221427"/>
                <a:gd name="csY22" fmla="*/ 138161 h 356371"/>
                <a:gd name="csX23" fmla="*/ 10787 w 221427"/>
                <a:gd name="csY23" fmla="*/ 142691 h 356371"/>
                <a:gd name="csX24" fmla="*/ 2041 w 221427"/>
                <a:gd name="csY24" fmla="*/ 176976 h 356371"/>
                <a:gd name="csX25" fmla="*/ 15448 w 221427"/>
                <a:gd name="csY25" fmla="*/ 282953 h 356371"/>
                <a:gd name="csX26" fmla="*/ 20008 w 221427"/>
                <a:gd name="csY26" fmla="*/ 291740 h 356371"/>
                <a:gd name="csX27" fmla="*/ 16225 w 221427"/>
                <a:gd name="csY27" fmla="*/ 313758 h 356371"/>
                <a:gd name="csX28" fmla="*/ 35501 w 221427"/>
                <a:gd name="csY28" fmla="*/ 337343 h 356371"/>
                <a:gd name="csX29" fmla="*/ 135767 w 221427"/>
                <a:gd name="csY29" fmla="*/ 356183 h 356371"/>
                <a:gd name="csX30" fmla="*/ 142139 w 221427"/>
                <a:gd name="csY30" fmla="*/ 356226 h 356371"/>
                <a:gd name="csX31" fmla="*/ 163070 w 221427"/>
                <a:gd name="csY31" fmla="*/ 339874 h 356371"/>
                <a:gd name="csX32" fmla="*/ 167688 w 221427"/>
                <a:gd name="csY32" fmla="*/ 315829 h 356371"/>
                <a:gd name="csX33" fmla="*/ 181066 w 221427"/>
                <a:gd name="csY33" fmla="*/ 299146 h 356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21427" h="356371">
                  <a:moveTo>
                    <a:pt x="181081" y="299161"/>
                  </a:moveTo>
                  <a:cubicBezTo>
                    <a:pt x="190273" y="286304"/>
                    <a:pt x="207535" y="257613"/>
                    <a:pt x="210139" y="242814"/>
                  </a:cubicBezTo>
                  <a:cubicBezTo>
                    <a:pt x="213419" y="224219"/>
                    <a:pt x="206802" y="204114"/>
                    <a:pt x="198573" y="187144"/>
                  </a:cubicBezTo>
                  <a:cubicBezTo>
                    <a:pt x="204270" y="149724"/>
                    <a:pt x="209909" y="112289"/>
                    <a:pt x="215462" y="74840"/>
                  </a:cubicBezTo>
                  <a:cubicBezTo>
                    <a:pt x="217245" y="62831"/>
                    <a:pt x="220511" y="49097"/>
                    <a:pt x="221345" y="37060"/>
                  </a:cubicBezTo>
                  <a:cubicBezTo>
                    <a:pt x="223187" y="10612"/>
                    <a:pt x="193869" y="-9550"/>
                    <a:pt x="168652" y="4730"/>
                  </a:cubicBezTo>
                  <a:cubicBezTo>
                    <a:pt x="153734" y="13172"/>
                    <a:pt x="152324" y="25583"/>
                    <a:pt x="149059" y="40396"/>
                  </a:cubicBezTo>
                  <a:cubicBezTo>
                    <a:pt x="143463" y="65765"/>
                    <a:pt x="139033" y="91393"/>
                    <a:pt x="133206" y="116704"/>
                  </a:cubicBezTo>
                  <a:cubicBezTo>
                    <a:pt x="121554" y="112878"/>
                    <a:pt x="109154" y="111455"/>
                    <a:pt x="97919" y="116402"/>
                  </a:cubicBezTo>
                  <a:cubicBezTo>
                    <a:pt x="96452" y="117049"/>
                    <a:pt x="91129" y="120630"/>
                    <a:pt x="90698" y="120659"/>
                  </a:cubicBezTo>
                  <a:cubicBezTo>
                    <a:pt x="88454" y="120774"/>
                    <a:pt x="82685" y="119062"/>
                    <a:pt x="79650" y="118832"/>
                  </a:cubicBezTo>
                  <a:cubicBezTo>
                    <a:pt x="69191" y="118041"/>
                    <a:pt x="60014" y="121018"/>
                    <a:pt x="52202" y="127030"/>
                  </a:cubicBezTo>
                  <a:cubicBezTo>
                    <a:pt x="51397" y="127648"/>
                    <a:pt x="50764" y="128425"/>
                    <a:pt x="49987" y="129057"/>
                  </a:cubicBezTo>
                  <a:cubicBezTo>
                    <a:pt x="49556" y="129403"/>
                    <a:pt x="49225" y="129805"/>
                    <a:pt x="48649" y="129791"/>
                  </a:cubicBezTo>
                  <a:cubicBezTo>
                    <a:pt x="48232" y="129791"/>
                    <a:pt x="47657" y="129748"/>
                    <a:pt x="47240" y="129647"/>
                  </a:cubicBezTo>
                  <a:cubicBezTo>
                    <a:pt x="46966" y="129575"/>
                    <a:pt x="46175" y="129446"/>
                    <a:pt x="45873" y="129374"/>
                  </a:cubicBezTo>
                  <a:cubicBezTo>
                    <a:pt x="45844" y="129331"/>
                    <a:pt x="45801" y="129273"/>
                    <a:pt x="45844" y="129374"/>
                  </a:cubicBezTo>
                  <a:cubicBezTo>
                    <a:pt x="45801" y="129374"/>
                    <a:pt x="45786" y="129374"/>
                    <a:pt x="45772" y="129374"/>
                  </a:cubicBezTo>
                  <a:cubicBezTo>
                    <a:pt x="44247" y="129129"/>
                    <a:pt x="42708" y="128870"/>
                    <a:pt x="41155" y="128813"/>
                  </a:cubicBezTo>
                  <a:cubicBezTo>
                    <a:pt x="38824" y="128727"/>
                    <a:pt x="36508" y="128942"/>
                    <a:pt x="34235" y="129345"/>
                  </a:cubicBezTo>
                  <a:cubicBezTo>
                    <a:pt x="31847" y="129776"/>
                    <a:pt x="29516" y="130424"/>
                    <a:pt x="27272" y="131243"/>
                  </a:cubicBezTo>
                  <a:cubicBezTo>
                    <a:pt x="25000" y="132078"/>
                    <a:pt x="22813" y="133084"/>
                    <a:pt x="20727" y="134264"/>
                  </a:cubicBezTo>
                  <a:cubicBezTo>
                    <a:pt x="18713" y="135400"/>
                    <a:pt x="16815" y="136694"/>
                    <a:pt x="15074" y="138161"/>
                  </a:cubicBezTo>
                  <a:cubicBezTo>
                    <a:pt x="13463" y="139513"/>
                    <a:pt x="11996" y="141008"/>
                    <a:pt x="10787" y="142691"/>
                  </a:cubicBezTo>
                  <a:cubicBezTo>
                    <a:pt x="5507" y="149968"/>
                    <a:pt x="3263" y="167801"/>
                    <a:pt x="2041" y="176976"/>
                  </a:cubicBezTo>
                  <a:cubicBezTo>
                    <a:pt x="-2707" y="212225"/>
                    <a:pt x="459" y="249717"/>
                    <a:pt x="15448" y="282953"/>
                  </a:cubicBezTo>
                  <a:cubicBezTo>
                    <a:pt x="16096" y="284391"/>
                    <a:pt x="19965" y="291078"/>
                    <a:pt x="20008" y="291740"/>
                  </a:cubicBezTo>
                  <a:cubicBezTo>
                    <a:pt x="20454" y="297104"/>
                    <a:pt x="16340" y="307329"/>
                    <a:pt x="16225" y="313758"/>
                  </a:cubicBezTo>
                  <a:cubicBezTo>
                    <a:pt x="16052" y="324141"/>
                    <a:pt x="24712" y="334582"/>
                    <a:pt x="35501" y="337343"/>
                  </a:cubicBezTo>
                  <a:cubicBezTo>
                    <a:pt x="68458" y="341773"/>
                    <a:pt x="103012" y="352329"/>
                    <a:pt x="135767" y="356183"/>
                  </a:cubicBezTo>
                  <a:cubicBezTo>
                    <a:pt x="137839" y="356427"/>
                    <a:pt x="140083" y="356427"/>
                    <a:pt x="142139" y="356226"/>
                  </a:cubicBezTo>
                  <a:cubicBezTo>
                    <a:pt x="151432" y="355262"/>
                    <a:pt x="160423" y="348216"/>
                    <a:pt x="163070" y="339874"/>
                  </a:cubicBezTo>
                  <a:cubicBezTo>
                    <a:pt x="165228" y="333057"/>
                    <a:pt x="165084" y="321883"/>
                    <a:pt x="167688" y="315829"/>
                  </a:cubicBezTo>
                  <a:cubicBezTo>
                    <a:pt x="169011" y="312765"/>
                    <a:pt x="178318" y="302986"/>
                    <a:pt x="181066" y="2991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orme libre 515">
              <a:extLst>
                <a:ext uri="{FF2B5EF4-FFF2-40B4-BE49-F238E27FC236}">
                  <a16:creationId xmlns:a16="http://schemas.microsoft.com/office/drawing/2014/main" id="{F87790C9-379B-C00D-7BC3-F2E76CDC7D64}"/>
                </a:ext>
              </a:extLst>
            </p:cNvPr>
            <p:cNvSpPr/>
            <p:nvPr/>
          </p:nvSpPr>
          <p:spPr>
            <a:xfrm>
              <a:off x="4394130" y="1170558"/>
              <a:ext cx="1071339" cy="1916873"/>
            </a:xfrm>
            <a:custGeom>
              <a:avLst/>
              <a:gdLst>
                <a:gd name="csX0" fmla="*/ 134429 w 181474"/>
                <a:gd name="csY0" fmla="*/ 285812 h 324699"/>
                <a:gd name="csX1" fmla="*/ 130430 w 181474"/>
                <a:gd name="csY1" fmla="*/ 290745 h 324699"/>
                <a:gd name="csX2" fmla="*/ 111916 w 181474"/>
                <a:gd name="csY2" fmla="*/ 324699 h 324699"/>
                <a:gd name="csX3" fmla="*/ 24108 w 181474"/>
                <a:gd name="csY3" fmla="*/ 308204 h 324699"/>
                <a:gd name="csX4" fmla="*/ 17735 w 181474"/>
                <a:gd name="csY4" fmla="*/ 272121 h 324699"/>
                <a:gd name="csX5" fmla="*/ 3091 w 181474"/>
                <a:gd name="csY5" fmla="*/ 158004 h 324699"/>
                <a:gd name="csX6" fmla="*/ 7564 w 181474"/>
                <a:gd name="csY6" fmla="*/ 137770 h 324699"/>
                <a:gd name="csX7" fmla="*/ 33300 w 181474"/>
                <a:gd name="csY7" fmla="*/ 126869 h 324699"/>
                <a:gd name="csX8" fmla="*/ 39888 w 181474"/>
                <a:gd name="csY8" fmla="*/ 129357 h 324699"/>
                <a:gd name="csX9" fmla="*/ 41744 w 181474"/>
                <a:gd name="csY9" fmla="*/ 125704 h 324699"/>
                <a:gd name="csX10" fmla="*/ 70860 w 181474"/>
                <a:gd name="csY10" fmla="*/ 117679 h 324699"/>
                <a:gd name="csX11" fmla="*/ 75766 w 181474"/>
                <a:gd name="csY11" fmla="*/ 119448 h 324699"/>
                <a:gd name="csX12" fmla="*/ 80397 w 181474"/>
                <a:gd name="csY12" fmla="*/ 114731 h 324699"/>
                <a:gd name="csX13" fmla="*/ 115124 w 181474"/>
                <a:gd name="csY13" fmla="*/ 119549 h 324699"/>
                <a:gd name="csX14" fmla="*/ 117397 w 181474"/>
                <a:gd name="csY14" fmla="*/ 125359 h 324699"/>
                <a:gd name="csX15" fmla="*/ 140025 w 181474"/>
                <a:gd name="csY15" fmla="*/ 16290 h 324699"/>
                <a:gd name="csX16" fmla="*/ 176348 w 181474"/>
                <a:gd name="csY16" fmla="*/ 7388 h 324699"/>
                <a:gd name="csX17" fmla="*/ 180404 w 181474"/>
                <a:gd name="csY17" fmla="*/ 32484 h 324699"/>
                <a:gd name="csX18" fmla="*/ 158869 w 181474"/>
                <a:gd name="csY18" fmla="*/ 171839 h 324699"/>
                <a:gd name="csX19" fmla="*/ 169544 w 181474"/>
                <a:gd name="csY19" fmla="*/ 217098 h 324699"/>
                <a:gd name="csX20" fmla="*/ 134414 w 181474"/>
                <a:gd name="csY20" fmla="*/ 285812 h 324699"/>
                <a:gd name="csX21" fmla="*/ 168004 w 181474"/>
                <a:gd name="csY21" fmla="*/ 74290 h 324699"/>
                <a:gd name="csX22" fmla="*/ 175858 w 181474"/>
                <a:gd name="csY22" fmla="*/ 25322 h 324699"/>
                <a:gd name="csX23" fmla="*/ 144786 w 181474"/>
                <a:gd name="csY23" fmla="*/ 20101 h 324699"/>
                <a:gd name="csX24" fmla="*/ 118504 w 181474"/>
                <a:gd name="csY24" fmla="*/ 147621 h 324699"/>
                <a:gd name="csX25" fmla="*/ 119080 w 181474"/>
                <a:gd name="csY25" fmla="*/ 148470 h 324699"/>
                <a:gd name="csX26" fmla="*/ 140571 w 181474"/>
                <a:gd name="csY26" fmla="*/ 152065 h 324699"/>
                <a:gd name="csX27" fmla="*/ 154309 w 181474"/>
                <a:gd name="csY27" fmla="*/ 163095 h 324699"/>
                <a:gd name="csX28" fmla="*/ 168306 w 181474"/>
                <a:gd name="csY28" fmla="*/ 74707 h 324699"/>
                <a:gd name="csX29" fmla="*/ 168019 w 181474"/>
                <a:gd name="csY29" fmla="*/ 74290 h 324699"/>
                <a:gd name="csX30" fmla="*/ 112247 w 181474"/>
                <a:gd name="csY30" fmla="*/ 140991 h 324699"/>
                <a:gd name="csX31" fmla="*/ 96912 w 181474"/>
                <a:gd name="csY31" fmla="*/ 116039 h 324699"/>
                <a:gd name="csX32" fmla="*/ 83505 w 181474"/>
                <a:gd name="csY32" fmla="*/ 119534 h 324699"/>
                <a:gd name="csX33" fmla="*/ 78757 w 181474"/>
                <a:gd name="csY33" fmla="*/ 133973 h 324699"/>
                <a:gd name="csX34" fmla="*/ 78988 w 181474"/>
                <a:gd name="csY34" fmla="*/ 142616 h 324699"/>
                <a:gd name="csX35" fmla="*/ 112693 w 181474"/>
                <a:gd name="csY35" fmla="*/ 147261 h 324699"/>
                <a:gd name="csX36" fmla="*/ 112261 w 181474"/>
                <a:gd name="csY36" fmla="*/ 140991 h 324699"/>
                <a:gd name="csX37" fmla="*/ 73622 w 181474"/>
                <a:gd name="csY37" fmla="*/ 124783 h 324699"/>
                <a:gd name="csX38" fmla="*/ 66832 w 181474"/>
                <a:gd name="csY38" fmla="*/ 122410 h 324699"/>
                <a:gd name="csX39" fmla="*/ 45038 w 181474"/>
                <a:gd name="csY39" fmla="*/ 131341 h 324699"/>
                <a:gd name="csX40" fmla="*/ 50864 w 181474"/>
                <a:gd name="csY40" fmla="*/ 189083 h 324699"/>
                <a:gd name="csX41" fmla="*/ 81203 w 181474"/>
                <a:gd name="csY41" fmla="*/ 191225 h 324699"/>
                <a:gd name="csX42" fmla="*/ 78916 w 181474"/>
                <a:gd name="csY42" fmla="*/ 179318 h 324699"/>
                <a:gd name="csX43" fmla="*/ 73823 w 181474"/>
                <a:gd name="csY43" fmla="*/ 174629 h 324699"/>
                <a:gd name="csX44" fmla="*/ 69522 w 181474"/>
                <a:gd name="csY44" fmla="*/ 146600 h 324699"/>
                <a:gd name="csX45" fmla="*/ 73493 w 181474"/>
                <a:gd name="csY45" fmla="*/ 143810 h 324699"/>
                <a:gd name="csX46" fmla="*/ 73133 w 181474"/>
                <a:gd name="csY46" fmla="*/ 135871 h 324699"/>
                <a:gd name="csX47" fmla="*/ 73636 w 181474"/>
                <a:gd name="csY47" fmla="*/ 124798 h 324699"/>
                <a:gd name="csX48" fmla="*/ 30077 w 181474"/>
                <a:gd name="csY48" fmla="*/ 132032 h 324699"/>
                <a:gd name="csX49" fmla="*/ 13232 w 181474"/>
                <a:gd name="csY49" fmla="*/ 139596 h 324699"/>
                <a:gd name="csX50" fmla="*/ 13161 w 181474"/>
                <a:gd name="csY50" fmla="*/ 160881 h 324699"/>
                <a:gd name="csX51" fmla="*/ 21590 w 181474"/>
                <a:gd name="csY51" fmla="*/ 196129 h 324699"/>
                <a:gd name="csX52" fmla="*/ 46707 w 181474"/>
                <a:gd name="csY52" fmla="*/ 193857 h 324699"/>
                <a:gd name="csX53" fmla="*/ 38205 w 181474"/>
                <a:gd name="csY53" fmla="*/ 147664 h 324699"/>
                <a:gd name="csX54" fmla="*/ 38478 w 181474"/>
                <a:gd name="csY54" fmla="*/ 135224 h 324699"/>
                <a:gd name="csX55" fmla="*/ 30077 w 181474"/>
                <a:gd name="csY55" fmla="*/ 132017 h 324699"/>
                <a:gd name="csX56" fmla="*/ 147045 w 181474"/>
                <a:gd name="csY56" fmla="*/ 162448 h 324699"/>
                <a:gd name="csX57" fmla="*/ 113685 w 181474"/>
                <a:gd name="csY57" fmla="*/ 153589 h 324699"/>
                <a:gd name="csX58" fmla="*/ 76370 w 181474"/>
                <a:gd name="csY58" fmla="*/ 148843 h 324699"/>
                <a:gd name="csX59" fmla="*/ 77103 w 181474"/>
                <a:gd name="csY59" fmla="*/ 169883 h 324699"/>
                <a:gd name="csX60" fmla="*/ 83548 w 181474"/>
                <a:gd name="csY60" fmla="*/ 175420 h 324699"/>
                <a:gd name="csX61" fmla="*/ 83576 w 181474"/>
                <a:gd name="csY61" fmla="*/ 176384 h 324699"/>
                <a:gd name="csX62" fmla="*/ 84540 w 181474"/>
                <a:gd name="csY62" fmla="*/ 176139 h 324699"/>
                <a:gd name="csX63" fmla="*/ 90625 w 181474"/>
                <a:gd name="csY63" fmla="*/ 179289 h 324699"/>
                <a:gd name="csX64" fmla="*/ 110045 w 181474"/>
                <a:gd name="csY64" fmla="*/ 184308 h 324699"/>
                <a:gd name="csX65" fmla="*/ 118676 w 181474"/>
                <a:gd name="csY65" fmla="*/ 184955 h 324699"/>
                <a:gd name="csX66" fmla="*/ 118964 w 181474"/>
                <a:gd name="csY66" fmla="*/ 192937 h 324699"/>
                <a:gd name="csX67" fmla="*/ 121122 w 181474"/>
                <a:gd name="csY67" fmla="*/ 203176 h 324699"/>
                <a:gd name="csX68" fmla="*/ 123553 w 181474"/>
                <a:gd name="csY68" fmla="*/ 213401 h 324699"/>
                <a:gd name="csX69" fmla="*/ 116318 w 181474"/>
                <a:gd name="csY69" fmla="*/ 206283 h 324699"/>
                <a:gd name="csX70" fmla="*/ 113814 w 181474"/>
                <a:gd name="csY70" fmla="*/ 198502 h 324699"/>
                <a:gd name="csX71" fmla="*/ 112002 w 181474"/>
                <a:gd name="csY71" fmla="*/ 200142 h 324699"/>
                <a:gd name="csX72" fmla="*/ 87619 w 181474"/>
                <a:gd name="csY72" fmla="*/ 199466 h 324699"/>
                <a:gd name="csX73" fmla="*/ 84382 w 181474"/>
                <a:gd name="csY73" fmla="*/ 196360 h 324699"/>
                <a:gd name="csX74" fmla="*/ 80599 w 181474"/>
                <a:gd name="csY74" fmla="*/ 199653 h 324699"/>
                <a:gd name="csX75" fmla="*/ 54777 w 181474"/>
                <a:gd name="csY75" fmla="*/ 202026 h 324699"/>
                <a:gd name="csX76" fmla="*/ 50015 w 181474"/>
                <a:gd name="csY76" fmla="*/ 198732 h 324699"/>
                <a:gd name="csX77" fmla="*/ 44865 w 181474"/>
                <a:gd name="csY77" fmla="*/ 202946 h 324699"/>
                <a:gd name="csX78" fmla="*/ 10586 w 181474"/>
                <a:gd name="csY78" fmla="*/ 184308 h 324699"/>
                <a:gd name="csX79" fmla="*/ 7852 w 181474"/>
                <a:gd name="csY79" fmla="*/ 167626 h 324699"/>
                <a:gd name="csX80" fmla="*/ 17044 w 181474"/>
                <a:gd name="csY80" fmla="*/ 257826 h 324699"/>
                <a:gd name="csX81" fmla="*/ 23575 w 181474"/>
                <a:gd name="csY81" fmla="*/ 271330 h 324699"/>
                <a:gd name="csX82" fmla="*/ 25777 w 181474"/>
                <a:gd name="csY82" fmla="*/ 302811 h 324699"/>
                <a:gd name="csX83" fmla="*/ 111556 w 181474"/>
                <a:gd name="csY83" fmla="*/ 318918 h 324699"/>
                <a:gd name="csX84" fmla="*/ 125755 w 181474"/>
                <a:gd name="csY84" fmla="*/ 287739 h 324699"/>
                <a:gd name="csX85" fmla="*/ 136788 w 181474"/>
                <a:gd name="csY85" fmla="*/ 273501 h 324699"/>
                <a:gd name="csX86" fmla="*/ 163588 w 181474"/>
                <a:gd name="csY86" fmla="*/ 221024 h 324699"/>
                <a:gd name="csX87" fmla="*/ 147073 w 181474"/>
                <a:gd name="csY87" fmla="*/ 162448 h 324699"/>
                <a:gd name="csX88" fmla="*/ 113224 w 181474"/>
                <a:gd name="csY88" fmla="*/ 190204 h 324699"/>
                <a:gd name="csX89" fmla="*/ 91474 w 181474"/>
                <a:gd name="csY89" fmla="*/ 185631 h 324699"/>
                <a:gd name="csX90" fmla="*/ 85288 w 181474"/>
                <a:gd name="csY90" fmla="*/ 183028 h 324699"/>
                <a:gd name="csX91" fmla="*/ 85965 w 181474"/>
                <a:gd name="csY91" fmla="*/ 187803 h 324699"/>
                <a:gd name="csX92" fmla="*/ 110462 w 181474"/>
                <a:gd name="csY92" fmla="*/ 194274 h 324699"/>
                <a:gd name="csX93" fmla="*/ 113224 w 181474"/>
                <a:gd name="csY93" fmla="*/ 190204 h 3246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181474" h="324699">
                  <a:moveTo>
                    <a:pt x="134429" y="285812"/>
                  </a:moveTo>
                  <a:cubicBezTo>
                    <a:pt x="133594" y="286934"/>
                    <a:pt x="130846" y="289580"/>
                    <a:pt x="130430" y="290745"/>
                  </a:cubicBezTo>
                  <a:cubicBezTo>
                    <a:pt x="126200" y="302681"/>
                    <a:pt x="130343" y="324642"/>
                    <a:pt x="111916" y="324699"/>
                  </a:cubicBezTo>
                  <a:lnTo>
                    <a:pt x="24108" y="308204"/>
                  </a:lnTo>
                  <a:cubicBezTo>
                    <a:pt x="6586" y="303156"/>
                    <a:pt x="16512" y="284546"/>
                    <a:pt x="17735" y="272121"/>
                  </a:cubicBezTo>
                  <a:cubicBezTo>
                    <a:pt x="-1340" y="238885"/>
                    <a:pt x="-2865" y="195482"/>
                    <a:pt x="3091" y="158004"/>
                  </a:cubicBezTo>
                  <a:cubicBezTo>
                    <a:pt x="3982" y="152424"/>
                    <a:pt x="5349" y="142688"/>
                    <a:pt x="7564" y="137770"/>
                  </a:cubicBezTo>
                  <a:cubicBezTo>
                    <a:pt x="11261" y="129544"/>
                    <a:pt x="24798" y="124970"/>
                    <a:pt x="33300" y="126869"/>
                  </a:cubicBezTo>
                  <a:cubicBezTo>
                    <a:pt x="34537" y="127142"/>
                    <a:pt x="39557" y="129500"/>
                    <a:pt x="39888" y="129357"/>
                  </a:cubicBezTo>
                  <a:cubicBezTo>
                    <a:pt x="40075" y="129285"/>
                    <a:pt x="41312" y="126351"/>
                    <a:pt x="41744" y="125704"/>
                  </a:cubicBezTo>
                  <a:cubicBezTo>
                    <a:pt x="48649" y="115565"/>
                    <a:pt x="59927" y="114875"/>
                    <a:pt x="70860" y="117679"/>
                  </a:cubicBezTo>
                  <a:cubicBezTo>
                    <a:pt x="71852" y="117938"/>
                    <a:pt x="75132" y="119549"/>
                    <a:pt x="75766" y="119448"/>
                  </a:cubicBezTo>
                  <a:cubicBezTo>
                    <a:pt x="76096" y="119405"/>
                    <a:pt x="79347" y="115507"/>
                    <a:pt x="80397" y="114731"/>
                  </a:cubicBezTo>
                  <a:cubicBezTo>
                    <a:pt x="89661" y="107813"/>
                    <a:pt x="109053" y="109093"/>
                    <a:pt x="115124" y="119549"/>
                  </a:cubicBezTo>
                  <a:lnTo>
                    <a:pt x="117397" y="125359"/>
                  </a:lnTo>
                  <a:lnTo>
                    <a:pt x="140025" y="16290"/>
                  </a:lnTo>
                  <a:cubicBezTo>
                    <a:pt x="145131" y="600"/>
                    <a:pt x="164796" y="-6418"/>
                    <a:pt x="176348" y="7388"/>
                  </a:cubicBezTo>
                  <a:cubicBezTo>
                    <a:pt x="183080" y="15427"/>
                    <a:pt x="181699" y="22906"/>
                    <a:pt x="180404" y="32484"/>
                  </a:cubicBezTo>
                  <a:cubicBezTo>
                    <a:pt x="174118" y="79036"/>
                    <a:pt x="165012" y="125258"/>
                    <a:pt x="158869" y="171839"/>
                  </a:cubicBezTo>
                  <a:cubicBezTo>
                    <a:pt x="164767" y="185660"/>
                    <a:pt x="170881" y="201738"/>
                    <a:pt x="169544" y="217098"/>
                  </a:cubicBezTo>
                  <a:cubicBezTo>
                    <a:pt x="167788" y="237045"/>
                    <a:pt x="146527" y="269575"/>
                    <a:pt x="134414" y="285812"/>
                  </a:cubicBezTo>
                  <a:close/>
                  <a:moveTo>
                    <a:pt x="168004" y="74290"/>
                  </a:moveTo>
                  <a:cubicBezTo>
                    <a:pt x="170406" y="58471"/>
                    <a:pt x="174362" y="40997"/>
                    <a:pt x="175858" y="25322"/>
                  </a:cubicBezTo>
                  <a:cubicBezTo>
                    <a:pt x="178060" y="2326"/>
                    <a:pt x="150555" y="-1888"/>
                    <a:pt x="144786" y="20101"/>
                  </a:cubicBezTo>
                  <a:lnTo>
                    <a:pt x="118504" y="147621"/>
                  </a:lnTo>
                  <a:cubicBezTo>
                    <a:pt x="118374" y="148283"/>
                    <a:pt x="118590" y="148268"/>
                    <a:pt x="119080" y="148470"/>
                  </a:cubicBezTo>
                  <a:cubicBezTo>
                    <a:pt x="123755" y="150382"/>
                    <a:pt x="134802" y="150483"/>
                    <a:pt x="140571" y="152065"/>
                  </a:cubicBezTo>
                  <a:cubicBezTo>
                    <a:pt x="146685" y="153733"/>
                    <a:pt x="151116" y="157774"/>
                    <a:pt x="154309" y="163095"/>
                  </a:cubicBezTo>
                  <a:lnTo>
                    <a:pt x="168306" y="74707"/>
                  </a:lnTo>
                  <a:cubicBezTo>
                    <a:pt x="168421" y="74477"/>
                    <a:pt x="168019" y="74305"/>
                    <a:pt x="168019" y="74290"/>
                  </a:cubicBezTo>
                  <a:close/>
                  <a:moveTo>
                    <a:pt x="112247" y="140991"/>
                  </a:moveTo>
                  <a:cubicBezTo>
                    <a:pt x="111599" y="127056"/>
                    <a:pt x="114520" y="117938"/>
                    <a:pt x="96912" y="116039"/>
                  </a:cubicBezTo>
                  <a:cubicBezTo>
                    <a:pt x="92194" y="115536"/>
                    <a:pt x="87259" y="116615"/>
                    <a:pt x="83505" y="119534"/>
                  </a:cubicBezTo>
                  <a:cubicBezTo>
                    <a:pt x="78139" y="123705"/>
                    <a:pt x="78858" y="127559"/>
                    <a:pt x="78757" y="133973"/>
                  </a:cubicBezTo>
                  <a:cubicBezTo>
                    <a:pt x="78714" y="136864"/>
                    <a:pt x="78801" y="139740"/>
                    <a:pt x="78988" y="142616"/>
                  </a:cubicBezTo>
                  <a:cubicBezTo>
                    <a:pt x="83246" y="141121"/>
                    <a:pt x="111254" y="148182"/>
                    <a:pt x="112693" y="147261"/>
                  </a:cubicBezTo>
                  <a:cubicBezTo>
                    <a:pt x="112951" y="147089"/>
                    <a:pt x="112304" y="141725"/>
                    <a:pt x="112261" y="140991"/>
                  </a:cubicBezTo>
                  <a:close/>
                  <a:moveTo>
                    <a:pt x="73622" y="124783"/>
                  </a:moveTo>
                  <a:cubicBezTo>
                    <a:pt x="73363" y="124366"/>
                    <a:pt x="67666" y="122583"/>
                    <a:pt x="66832" y="122410"/>
                  </a:cubicBezTo>
                  <a:cubicBezTo>
                    <a:pt x="58402" y="120670"/>
                    <a:pt x="48634" y="122612"/>
                    <a:pt x="45038" y="131341"/>
                  </a:cubicBezTo>
                  <a:cubicBezTo>
                    <a:pt x="40838" y="141523"/>
                    <a:pt x="46966" y="178095"/>
                    <a:pt x="50864" y="189083"/>
                  </a:cubicBezTo>
                  <a:cubicBezTo>
                    <a:pt x="55712" y="202745"/>
                    <a:pt x="73593" y="201824"/>
                    <a:pt x="81203" y="191225"/>
                  </a:cubicBezTo>
                  <a:cubicBezTo>
                    <a:pt x="79722" y="188378"/>
                    <a:pt x="80081" y="181719"/>
                    <a:pt x="78916" y="179318"/>
                  </a:cubicBezTo>
                  <a:cubicBezTo>
                    <a:pt x="78614" y="178699"/>
                    <a:pt x="74744" y="175622"/>
                    <a:pt x="73823" y="174629"/>
                  </a:cubicBezTo>
                  <a:cubicBezTo>
                    <a:pt x="67666" y="167999"/>
                    <a:pt x="62243" y="154165"/>
                    <a:pt x="69522" y="146600"/>
                  </a:cubicBezTo>
                  <a:cubicBezTo>
                    <a:pt x="70328" y="145766"/>
                    <a:pt x="73406" y="144040"/>
                    <a:pt x="73493" y="143810"/>
                  </a:cubicBezTo>
                  <a:cubicBezTo>
                    <a:pt x="73622" y="143422"/>
                    <a:pt x="73104" y="137108"/>
                    <a:pt x="73133" y="135871"/>
                  </a:cubicBezTo>
                  <a:cubicBezTo>
                    <a:pt x="73162" y="134347"/>
                    <a:pt x="73924" y="125258"/>
                    <a:pt x="73636" y="124798"/>
                  </a:cubicBezTo>
                  <a:close/>
                  <a:moveTo>
                    <a:pt x="30077" y="132032"/>
                  </a:moveTo>
                  <a:cubicBezTo>
                    <a:pt x="25187" y="131428"/>
                    <a:pt x="15304" y="134965"/>
                    <a:pt x="13232" y="139596"/>
                  </a:cubicBezTo>
                  <a:cubicBezTo>
                    <a:pt x="12240" y="141825"/>
                    <a:pt x="12973" y="157458"/>
                    <a:pt x="13161" y="160881"/>
                  </a:cubicBezTo>
                  <a:cubicBezTo>
                    <a:pt x="13692" y="170257"/>
                    <a:pt x="15174" y="189097"/>
                    <a:pt x="21590" y="196129"/>
                  </a:cubicBezTo>
                  <a:cubicBezTo>
                    <a:pt x="28840" y="204082"/>
                    <a:pt x="40607" y="201609"/>
                    <a:pt x="46707" y="193857"/>
                  </a:cubicBezTo>
                  <a:cubicBezTo>
                    <a:pt x="42103" y="179131"/>
                    <a:pt x="38723" y="163153"/>
                    <a:pt x="38205" y="147664"/>
                  </a:cubicBezTo>
                  <a:cubicBezTo>
                    <a:pt x="38147" y="145809"/>
                    <a:pt x="38709" y="135799"/>
                    <a:pt x="38478" y="135224"/>
                  </a:cubicBezTo>
                  <a:cubicBezTo>
                    <a:pt x="37918" y="133872"/>
                    <a:pt x="31574" y="132204"/>
                    <a:pt x="30077" y="132017"/>
                  </a:cubicBezTo>
                  <a:close/>
                  <a:moveTo>
                    <a:pt x="147045" y="162448"/>
                  </a:moveTo>
                  <a:cubicBezTo>
                    <a:pt x="140658" y="155157"/>
                    <a:pt x="123107" y="155171"/>
                    <a:pt x="113685" y="153589"/>
                  </a:cubicBezTo>
                  <a:cubicBezTo>
                    <a:pt x="105600" y="152223"/>
                    <a:pt x="83030" y="146542"/>
                    <a:pt x="76370" y="148843"/>
                  </a:cubicBezTo>
                  <a:cubicBezTo>
                    <a:pt x="67537" y="151907"/>
                    <a:pt x="72874" y="164879"/>
                    <a:pt x="77103" y="169883"/>
                  </a:cubicBezTo>
                  <a:cubicBezTo>
                    <a:pt x="79103" y="172256"/>
                    <a:pt x="81922" y="173651"/>
                    <a:pt x="83548" y="175420"/>
                  </a:cubicBezTo>
                  <a:cubicBezTo>
                    <a:pt x="83836" y="175722"/>
                    <a:pt x="83534" y="176254"/>
                    <a:pt x="83576" y="176384"/>
                  </a:cubicBezTo>
                  <a:cubicBezTo>
                    <a:pt x="83720" y="176729"/>
                    <a:pt x="84065" y="175981"/>
                    <a:pt x="84540" y="176139"/>
                  </a:cubicBezTo>
                  <a:cubicBezTo>
                    <a:pt x="86309" y="176758"/>
                    <a:pt x="88640" y="178483"/>
                    <a:pt x="90625" y="179289"/>
                  </a:cubicBezTo>
                  <a:cubicBezTo>
                    <a:pt x="96782" y="181791"/>
                    <a:pt x="103457" y="183373"/>
                    <a:pt x="110045" y="184308"/>
                  </a:cubicBezTo>
                  <a:cubicBezTo>
                    <a:pt x="111239" y="184480"/>
                    <a:pt x="118374" y="184653"/>
                    <a:pt x="118676" y="184955"/>
                  </a:cubicBezTo>
                  <a:cubicBezTo>
                    <a:pt x="118964" y="185243"/>
                    <a:pt x="118835" y="191714"/>
                    <a:pt x="118964" y="192937"/>
                  </a:cubicBezTo>
                  <a:cubicBezTo>
                    <a:pt x="119309" y="196273"/>
                    <a:pt x="120086" y="199998"/>
                    <a:pt x="121122" y="203176"/>
                  </a:cubicBezTo>
                  <a:cubicBezTo>
                    <a:pt x="121971" y="205794"/>
                    <a:pt x="125538" y="211273"/>
                    <a:pt x="123553" y="213401"/>
                  </a:cubicBezTo>
                  <a:cubicBezTo>
                    <a:pt x="119928" y="217270"/>
                    <a:pt x="117095" y="208440"/>
                    <a:pt x="116318" y="206283"/>
                  </a:cubicBezTo>
                  <a:cubicBezTo>
                    <a:pt x="115972" y="205334"/>
                    <a:pt x="114218" y="198416"/>
                    <a:pt x="113814" y="198502"/>
                  </a:cubicBezTo>
                  <a:cubicBezTo>
                    <a:pt x="113699" y="198531"/>
                    <a:pt x="112433" y="199854"/>
                    <a:pt x="112002" y="200142"/>
                  </a:cubicBezTo>
                  <a:cubicBezTo>
                    <a:pt x="104205" y="205147"/>
                    <a:pt x="95243" y="204744"/>
                    <a:pt x="87619" y="199466"/>
                  </a:cubicBezTo>
                  <a:cubicBezTo>
                    <a:pt x="86842" y="198934"/>
                    <a:pt x="84598" y="196403"/>
                    <a:pt x="84382" y="196360"/>
                  </a:cubicBezTo>
                  <a:cubicBezTo>
                    <a:pt x="84138" y="196316"/>
                    <a:pt x="81174" y="199236"/>
                    <a:pt x="80599" y="199653"/>
                  </a:cubicBezTo>
                  <a:cubicBezTo>
                    <a:pt x="72672" y="205449"/>
                    <a:pt x="63725" y="206700"/>
                    <a:pt x="54777" y="202026"/>
                  </a:cubicBezTo>
                  <a:cubicBezTo>
                    <a:pt x="53856" y="201551"/>
                    <a:pt x="50303" y="198718"/>
                    <a:pt x="50015" y="198732"/>
                  </a:cubicBezTo>
                  <a:cubicBezTo>
                    <a:pt x="49684" y="198761"/>
                    <a:pt x="46030" y="202242"/>
                    <a:pt x="44865" y="202946"/>
                  </a:cubicBezTo>
                  <a:cubicBezTo>
                    <a:pt x="28394" y="212898"/>
                    <a:pt x="13203" y="201479"/>
                    <a:pt x="10586" y="184308"/>
                  </a:cubicBezTo>
                  <a:lnTo>
                    <a:pt x="7852" y="167626"/>
                  </a:lnTo>
                  <a:cubicBezTo>
                    <a:pt x="4097" y="197352"/>
                    <a:pt x="5507" y="229940"/>
                    <a:pt x="17044" y="257826"/>
                  </a:cubicBezTo>
                  <a:cubicBezTo>
                    <a:pt x="17879" y="259853"/>
                    <a:pt x="23546" y="270582"/>
                    <a:pt x="23575" y="271330"/>
                  </a:cubicBezTo>
                  <a:cubicBezTo>
                    <a:pt x="23820" y="280491"/>
                    <a:pt x="12715" y="299215"/>
                    <a:pt x="25777" y="302811"/>
                  </a:cubicBezTo>
                  <a:lnTo>
                    <a:pt x="111556" y="318918"/>
                  </a:lnTo>
                  <a:cubicBezTo>
                    <a:pt x="124920" y="320155"/>
                    <a:pt x="121453" y="296440"/>
                    <a:pt x="125755" y="287739"/>
                  </a:cubicBezTo>
                  <a:cubicBezTo>
                    <a:pt x="127509" y="284172"/>
                    <a:pt x="134040" y="277370"/>
                    <a:pt x="136788" y="273501"/>
                  </a:cubicBezTo>
                  <a:cubicBezTo>
                    <a:pt x="144570" y="262528"/>
                    <a:pt x="161473" y="233650"/>
                    <a:pt x="163588" y="221024"/>
                  </a:cubicBezTo>
                  <a:cubicBezTo>
                    <a:pt x="166119" y="205923"/>
                    <a:pt x="157157" y="173953"/>
                    <a:pt x="147073" y="162448"/>
                  </a:cubicBezTo>
                  <a:close/>
                  <a:moveTo>
                    <a:pt x="113224" y="190204"/>
                  </a:moveTo>
                  <a:cubicBezTo>
                    <a:pt x="105845" y="189456"/>
                    <a:pt x="98494" y="188061"/>
                    <a:pt x="91474" y="185631"/>
                  </a:cubicBezTo>
                  <a:cubicBezTo>
                    <a:pt x="90539" y="185315"/>
                    <a:pt x="85561" y="182841"/>
                    <a:pt x="85288" y="183028"/>
                  </a:cubicBezTo>
                  <a:cubicBezTo>
                    <a:pt x="85073" y="183172"/>
                    <a:pt x="85807" y="187242"/>
                    <a:pt x="85965" y="187803"/>
                  </a:cubicBezTo>
                  <a:cubicBezTo>
                    <a:pt x="88957" y="198114"/>
                    <a:pt x="102565" y="201321"/>
                    <a:pt x="110462" y="194274"/>
                  </a:cubicBezTo>
                  <a:cubicBezTo>
                    <a:pt x="111010" y="193785"/>
                    <a:pt x="113987" y="190923"/>
                    <a:pt x="113224" y="190204"/>
                  </a:cubicBezTo>
                  <a:close/>
                </a:path>
              </a:pathLst>
            </a:custGeom>
            <a:solidFill>
              <a:srgbClr val="FCFCF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67" name="Groupe 552">
              <a:extLst>
                <a:ext uri="{FF2B5EF4-FFF2-40B4-BE49-F238E27FC236}">
                  <a16:creationId xmlns:a16="http://schemas.microsoft.com/office/drawing/2014/main" id="{E528B3D2-DB20-8233-A836-90B99C331E67}"/>
                </a:ext>
              </a:extLst>
            </p:cNvPr>
            <p:cNvGrpSpPr/>
            <p:nvPr/>
          </p:nvGrpSpPr>
          <p:grpSpPr>
            <a:xfrm>
              <a:off x="4335024" y="1108990"/>
              <a:ext cx="1192704" cy="2038899"/>
              <a:chOff x="4335024" y="1108990"/>
              <a:chExt cx="1192704" cy="2038899"/>
            </a:xfrm>
          </p:grpSpPr>
          <p:sp>
            <p:nvSpPr>
              <p:cNvPr id="68" name="Forme libre 514">
                <a:extLst>
                  <a:ext uri="{FF2B5EF4-FFF2-40B4-BE49-F238E27FC236}">
                    <a16:creationId xmlns:a16="http://schemas.microsoft.com/office/drawing/2014/main" id="{DB78B8A7-C399-CA9B-205F-DDCE271129EC}"/>
                  </a:ext>
                </a:extLst>
              </p:cNvPr>
              <p:cNvSpPr/>
              <p:nvPr/>
            </p:nvSpPr>
            <p:spPr>
              <a:xfrm>
                <a:off x="4335024" y="1108990"/>
                <a:ext cx="1192704" cy="2038899"/>
              </a:xfrm>
              <a:custGeom>
                <a:avLst/>
                <a:gdLst>
                  <a:gd name="csX0" fmla="*/ 126416 w 202032"/>
                  <a:gd name="csY0" fmla="*/ 345180 h 345369"/>
                  <a:gd name="csX1" fmla="*/ 120676 w 202032"/>
                  <a:gd name="csY1" fmla="*/ 345223 h 345369"/>
                  <a:gd name="csX2" fmla="*/ 30422 w 202032"/>
                  <a:gd name="csY2" fmla="*/ 328268 h 345369"/>
                  <a:gd name="csX3" fmla="*/ 13318 w 202032"/>
                  <a:gd name="csY3" fmla="*/ 305703 h 345369"/>
                  <a:gd name="csX4" fmla="*/ 17015 w 202032"/>
                  <a:gd name="csY4" fmla="*/ 284361 h 345369"/>
                  <a:gd name="csX5" fmla="*/ 13002 w 202032"/>
                  <a:gd name="csY5" fmla="*/ 275919 h 345369"/>
                  <a:gd name="csX6" fmla="*/ 2241 w 202032"/>
                  <a:gd name="csY6" fmla="*/ 173567 h 345369"/>
                  <a:gd name="csX7" fmla="*/ 10571 w 202032"/>
                  <a:gd name="csY7" fmla="*/ 140288 h 345369"/>
                  <a:gd name="csX8" fmla="*/ 14498 w 202032"/>
                  <a:gd name="csY8" fmla="*/ 135859 h 345369"/>
                  <a:gd name="csX9" fmla="*/ 19648 w 202032"/>
                  <a:gd name="csY9" fmla="*/ 132019 h 345369"/>
                  <a:gd name="csX10" fmla="*/ 25589 w 202032"/>
                  <a:gd name="csY10" fmla="*/ 129013 h 345369"/>
                  <a:gd name="csX11" fmla="*/ 31904 w 202032"/>
                  <a:gd name="csY11" fmla="*/ 127086 h 345369"/>
                  <a:gd name="csX12" fmla="*/ 38147 w 202032"/>
                  <a:gd name="csY12" fmla="*/ 126482 h 345369"/>
                  <a:gd name="csX13" fmla="*/ 42362 w 202032"/>
                  <a:gd name="csY13" fmla="*/ 126971 h 345369"/>
                  <a:gd name="csX14" fmla="*/ 42362 w 202032"/>
                  <a:gd name="csY14" fmla="*/ 126971 h 345369"/>
                  <a:gd name="csX15" fmla="*/ 42362 w 202032"/>
                  <a:gd name="csY15" fmla="*/ 126971 h 345369"/>
                  <a:gd name="csX16" fmla="*/ 43628 w 202032"/>
                  <a:gd name="csY16" fmla="*/ 127216 h 345369"/>
                  <a:gd name="csX17" fmla="*/ 44894 w 202032"/>
                  <a:gd name="csY17" fmla="*/ 127331 h 345369"/>
                  <a:gd name="csX18" fmla="*/ 46103 w 202032"/>
                  <a:gd name="csY18" fmla="*/ 126597 h 345369"/>
                  <a:gd name="csX19" fmla="*/ 48131 w 202032"/>
                  <a:gd name="csY19" fmla="*/ 124613 h 345369"/>
                  <a:gd name="csX20" fmla="*/ 73003 w 202032"/>
                  <a:gd name="csY20" fmla="*/ 116329 h 345369"/>
                  <a:gd name="csX21" fmla="*/ 82943 w 202032"/>
                  <a:gd name="csY21" fmla="*/ 117954 h 345369"/>
                  <a:gd name="csX22" fmla="*/ 89517 w 202032"/>
                  <a:gd name="csY22" fmla="*/ 113740 h 345369"/>
                  <a:gd name="csX23" fmla="*/ 121367 w 202032"/>
                  <a:gd name="csY23" fmla="*/ 113582 h 345369"/>
                  <a:gd name="csX24" fmla="*/ 136629 w 202032"/>
                  <a:gd name="csY24" fmla="*/ 39561 h 345369"/>
                  <a:gd name="csX25" fmla="*/ 154770 w 202032"/>
                  <a:gd name="csY25" fmla="*/ 4801 h 345369"/>
                  <a:gd name="csX26" fmla="*/ 201925 w 202032"/>
                  <a:gd name="csY26" fmla="*/ 35405 h 345369"/>
                  <a:gd name="csX27" fmla="*/ 196142 w 202032"/>
                  <a:gd name="csY27" fmla="*/ 72020 h 345369"/>
                  <a:gd name="csX28" fmla="*/ 179483 w 202032"/>
                  <a:gd name="csY28" fmla="*/ 180873 h 345369"/>
                  <a:gd name="csX29" fmla="*/ 189208 w 202032"/>
                  <a:gd name="csY29" fmla="*/ 234573 h 345369"/>
                  <a:gd name="csX30" fmla="*/ 162264 w 202032"/>
                  <a:gd name="csY30" fmla="*/ 289452 h 345369"/>
                  <a:gd name="csX31" fmla="*/ 149979 w 202032"/>
                  <a:gd name="csY31" fmla="*/ 305761 h 345369"/>
                  <a:gd name="csX32" fmla="*/ 145505 w 202032"/>
                  <a:gd name="csY32" fmla="*/ 329073 h 345369"/>
                  <a:gd name="csX33" fmla="*/ 126416 w 202032"/>
                  <a:gd name="csY33" fmla="*/ 345151 h 345369"/>
                  <a:gd name="csX34" fmla="*/ 144441 w 202032"/>
                  <a:gd name="csY34" fmla="*/ 296240 h 345369"/>
                  <a:gd name="csX35" fmla="*/ 179570 w 202032"/>
                  <a:gd name="csY35" fmla="*/ 227526 h 345369"/>
                  <a:gd name="csX36" fmla="*/ 168896 w 202032"/>
                  <a:gd name="csY36" fmla="*/ 182268 h 345369"/>
                  <a:gd name="csX37" fmla="*/ 190431 w 202032"/>
                  <a:gd name="csY37" fmla="*/ 42912 h 345369"/>
                  <a:gd name="csX38" fmla="*/ 186374 w 202032"/>
                  <a:gd name="csY38" fmla="*/ 17816 h 345369"/>
                  <a:gd name="csX39" fmla="*/ 150051 w 202032"/>
                  <a:gd name="csY39" fmla="*/ 26718 h 345369"/>
                  <a:gd name="csX40" fmla="*/ 127423 w 202032"/>
                  <a:gd name="csY40" fmla="*/ 135787 h 345369"/>
                  <a:gd name="csX41" fmla="*/ 125150 w 202032"/>
                  <a:gd name="csY41" fmla="*/ 129977 h 345369"/>
                  <a:gd name="csX42" fmla="*/ 90424 w 202032"/>
                  <a:gd name="csY42" fmla="*/ 125159 h 345369"/>
                  <a:gd name="csX43" fmla="*/ 85792 w 202032"/>
                  <a:gd name="csY43" fmla="*/ 129876 h 345369"/>
                  <a:gd name="csX44" fmla="*/ 80886 w 202032"/>
                  <a:gd name="csY44" fmla="*/ 128107 h 345369"/>
                  <a:gd name="csX45" fmla="*/ 51770 w 202032"/>
                  <a:gd name="csY45" fmla="*/ 136132 h 345369"/>
                  <a:gd name="csX46" fmla="*/ 49915 w 202032"/>
                  <a:gd name="csY46" fmla="*/ 139785 h 345369"/>
                  <a:gd name="csX47" fmla="*/ 43326 w 202032"/>
                  <a:gd name="csY47" fmla="*/ 137297 h 345369"/>
                  <a:gd name="csX48" fmla="*/ 17591 w 202032"/>
                  <a:gd name="csY48" fmla="*/ 148198 h 345369"/>
                  <a:gd name="csX49" fmla="*/ 13117 w 202032"/>
                  <a:gd name="csY49" fmla="*/ 168433 h 345369"/>
                  <a:gd name="csX50" fmla="*/ 27761 w 202032"/>
                  <a:gd name="csY50" fmla="*/ 282549 h 345369"/>
                  <a:gd name="csX51" fmla="*/ 34134 w 202032"/>
                  <a:gd name="csY51" fmla="*/ 318632 h 345369"/>
                  <a:gd name="csX52" fmla="*/ 121942 w 202032"/>
                  <a:gd name="csY52" fmla="*/ 335127 h 345369"/>
                  <a:gd name="csX53" fmla="*/ 140456 w 202032"/>
                  <a:gd name="csY53" fmla="*/ 301173 h 345369"/>
                  <a:gd name="csX54" fmla="*/ 144455 w 202032"/>
                  <a:gd name="csY54" fmla="*/ 296240 h 345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202032" h="345369">
                    <a:moveTo>
                      <a:pt x="126416" y="345180"/>
                    </a:moveTo>
                    <a:cubicBezTo>
                      <a:pt x="124560" y="345410"/>
                      <a:pt x="122532" y="345439"/>
                      <a:pt x="120676" y="345223"/>
                    </a:cubicBezTo>
                    <a:cubicBezTo>
                      <a:pt x="91157" y="341915"/>
                      <a:pt x="60114" y="332136"/>
                      <a:pt x="30422" y="328268"/>
                    </a:cubicBezTo>
                    <a:cubicBezTo>
                      <a:pt x="20727" y="325736"/>
                      <a:pt x="13031" y="315741"/>
                      <a:pt x="13318" y="305703"/>
                    </a:cubicBezTo>
                    <a:cubicBezTo>
                      <a:pt x="13491" y="299490"/>
                      <a:pt x="17332" y="289538"/>
                      <a:pt x="17015" y="284361"/>
                    </a:cubicBezTo>
                    <a:cubicBezTo>
                      <a:pt x="16972" y="283728"/>
                      <a:pt x="13577" y="277300"/>
                      <a:pt x="13002" y="275919"/>
                    </a:cubicBezTo>
                    <a:cubicBezTo>
                      <a:pt x="-103" y="243964"/>
                      <a:pt x="-2491" y="207737"/>
                      <a:pt x="2241" y="173567"/>
                    </a:cubicBezTo>
                    <a:cubicBezTo>
                      <a:pt x="3464" y="164679"/>
                      <a:pt x="5709" y="147407"/>
                      <a:pt x="10571" y="140288"/>
                    </a:cubicBezTo>
                    <a:cubicBezTo>
                      <a:pt x="11693" y="138649"/>
                      <a:pt x="13031" y="137182"/>
                      <a:pt x="14498" y="135859"/>
                    </a:cubicBezTo>
                    <a:cubicBezTo>
                      <a:pt x="16094" y="134421"/>
                      <a:pt x="17821" y="133141"/>
                      <a:pt x="19648" y="132019"/>
                    </a:cubicBezTo>
                    <a:cubicBezTo>
                      <a:pt x="21547" y="130854"/>
                      <a:pt x="23532" y="129847"/>
                      <a:pt x="25589" y="129013"/>
                    </a:cubicBezTo>
                    <a:cubicBezTo>
                      <a:pt x="27646" y="128179"/>
                      <a:pt x="29746" y="127532"/>
                      <a:pt x="31904" y="127086"/>
                    </a:cubicBezTo>
                    <a:cubicBezTo>
                      <a:pt x="34062" y="126640"/>
                      <a:pt x="36062" y="126439"/>
                      <a:pt x="38147" y="126482"/>
                    </a:cubicBezTo>
                    <a:cubicBezTo>
                      <a:pt x="39572" y="126511"/>
                      <a:pt x="40967" y="126755"/>
                      <a:pt x="42362" y="126971"/>
                    </a:cubicBezTo>
                    <a:cubicBezTo>
                      <a:pt x="42290" y="126827"/>
                      <a:pt x="42478" y="127086"/>
                      <a:pt x="42362" y="126971"/>
                    </a:cubicBezTo>
                    <a:cubicBezTo>
                      <a:pt x="42564" y="127086"/>
                      <a:pt x="42147" y="126914"/>
                      <a:pt x="42362" y="126971"/>
                    </a:cubicBezTo>
                    <a:cubicBezTo>
                      <a:pt x="42622" y="127029"/>
                      <a:pt x="43369" y="127158"/>
                      <a:pt x="43628" y="127216"/>
                    </a:cubicBezTo>
                    <a:cubicBezTo>
                      <a:pt x="43988" y="127302"/>
                      <a:pt x="44520" y="127331"/>
                      <a:pt x="44894" y="127331"/>
                    </a:cubicBezTo>
                    <a:cubicBezTo>
                      <a:pt x="45412" y="127331"/>
                      <a:pt x="45714" y="126942"/>
                      <a:pt x="46103" y="126597"/>
                    </a:cubicBezTo>
                    <a:cubicBezTo>
                      <a:pt x="46822" y="125979"/>
                      <a:pt x="47397" y="125217"/>
                      <a:pt x="48131" y="124613"/>
                    </a:cubicBezTo>
                    <a:cubicBezTo>
                      <a:pt x="55252" y="118687"/>
                      <a:pt x="63581" y="115696"/>
                      <a:pt x="73003" y="116329"/>
                    </a:cubicBezTo>
                    <a:cubicBezTo>
                      <a:pt x="75736" y="116516"/>
                      <a:pt x="80915" y="118098"/>
                      <a:pt x="82943" y="117954"/>
                    </a:cubicBezTo>
                    <a:cubicBezTo>
                      <a:pt x="83332" y="117925"/>
                      <a:pt x="88194" y="114387"/>
                      <a:pt x="89517" y="113740"/>
                    </a:cubicBezTo>
                    <a:cubicBezTo>
                      <a:pt x="99731" y="108807"/>
                      <a:pt x="110894" y="110030"/>
                      <a:pt x="121367" y="113582"/>
                    </a:cubicBezTo>
                    <a:cubicBezTo>
                      <a:pt x="126934" y="89019"/>
                      <a:pt x="131264" y="64168"/>
                      <a:pt x="136629" y="39561"/>
                    </a:cubicBezTo>
                    <a:cubicBezTo>
                      <a:pt x="139766" y="25180"/>
                      <a:pt x="141189" y="13171"/>
                      <a:pt x="154770" y="4801"/>
                    </a:cubicBezTo>
                    <a:cubicBezTo>
                      <a:pt x="177714" y="-9336"/>
                      <a:pt x="203924" y="9806"/>
                      <a:pt x="201925" y="35405"/>
                    </a:cubicBezTo>
                    <a:cubicBezTo>
                      <a:pt x="201018" y="47054"/>
                      <a:pt x="197897" y="60385"/>
                      <a:pt x="196142" y="72020"/>
                    </a:cubicBezTo>
                    <a:cubicBezTo>
                      <a:pt x="190661" y="108304"/>
                      <a:pt x="185093" y="144603"/>
                      <a:pt x="179483" y="180873"/>
                    </a:cubicBezTo>
                    <a:cubicBezTo>
                      <a:pt x="186691" y="197181"/>
                      <a:pt x="192401" y="216553"/>
                      <a:pt x="189208" y="234573"/>
                    </a:cubicBezTo>
                    <a:cubicBezTo>
                      <a:pt x="186662" y="248911"/>
                      <a:pt x="170723" y="276897"/>
                      <a:pt x="162264" y="289452"/>
                    </a:cubicBezTo>
                    <a:cubicBezTo>
                      <a:pt x="159732" y="293206"/>
                      <a:pt x="151202" y="302784"/>
                      <a:pt x="149979" y="305761"/>
                    </a:cubicBezTo>
                    <a:cubicBezTo>
                      <a:pt x="147548" y="311643"/>
                      <a:pt x="147548" y="322443"/>
                      <a:pt x="145505" y="329073"/>
                    </a:cubicBezTo>
                    <a:cubicBezTo>
                      <a:pt x="143016" y="337170"/>
                      <a:pt x="134817" y="344101"/>
                      <a:pt x="126416" y="345151"/>
                    </a:cubicBezTo>
                    <a:close/>
                    <a:moveTo>
                      <a:pt x="144441" y="296240"/>
                    </a:moveTo>
                    <a:cubicBezTo>
                      <a:pt x="156553" y="280004"/>
                      <a:pt x="177815" y="247473"/>
                      <a:pt x="179570" y="227526"/>
                    </a:cubicBezTo>
                    <a:cubicBezTo>
                      <a:pt x="180922" y="212167"/>
                      <a:pt x="174794" y="196088"/>
                      <a:pt x="168896" y="182268"/>
                    </a:cubicBezTo>
                    <a:cubicBezTo>
                      <a:pt x="175038" y="135686"/>
                      <a:pt x="184144" y="89464"/>
                      <a:pt x="190431" y="42912"/>
                    </a:cubicBezTo>
                    <a:cubicBezTo>
                      <a:pt x="191726" y="33320"/>
                      <a:pt x="193106" y="25856"/>
                      <a:pt x="186374" y="17816"/>
                    </a:cubicBezTo>
                    <a:cubicBezTo>
                      <a:pt x="174823" y="4025"/>
                      <a:pt x="155143" y="11043"/>
                      <a:pt x="150051" y="26718"/>
                    </a:cubicBezTo>
                    <a:lnTo>
                      <a:pt x="127423" y="135787"/>
                    </a:lnTo>
                    <a:lnTo>
                      <a:pt x="125150" y="129977"/>
                    </a:lnTo>
                    <a:cubicBezTo>
                      <a:pt x="119065" y="119522"/>
                      <a:pt x="99673" y="118227"/>
                      <a:pt x="90424" y="125159"/>
                    </a:cubicBezTo>
                    <a:cubicBezTo>
                      <a:pt x="89374" y="125936"/>
                      <a:pt x="86123" y="129833"/>
                      <a:pt x="85792" y="129876"/>
                    </a:cubicBezTo>
                    <a:cubicBezTo>
                      <a:pt x="85159" y="129977"/>
                      <a:pt x="81879" y="128366"/>
                      <a:pt x="80886" y="128107"/>
                    </a:cubicBezTo>
                    <a:cubicBezTo>
                      <a:pt x="69954" y="125303"/>
                      <a:pt x="58675" y="125993"/>
                      <a:pt x="51770" y="136132"/>
                    </a:cubicBezTo>
                    <a:cubicBezTo>
                      <a:pt x="51339" y="136765"/>
                      <a:pt x="50102" y="139699"/>
                      <a:pt x="49915" y="139785"/>
                    </a:cubicBezTo>
                    <a:cubicBezTo>
                      <a:pt x="49584" y="139914"/>
                      <a:pt x="44563" y="137570"/>
                      <a:pt x="43326" y="137297"/>
                    </a:cubicBezTo>
                    <a:cubicBezTo>
                      <a:pt x="34810" y="135399"/>
                      <a:pt x="21273" y="139972"/>
                      <a:pt x="17591" y="148198"/>
                    </a:cubicBezTo>
                    <a:cubicBezTo>
                      <a:pt x="15390" y="153117"/>
                      <a:pt x="14009" y="162853"/>
                      <a:pt x="13117" y="168433"/>
                    </a:cubicBezTo>
                    <a:cubicBezTo>
                      <a:pt x="7161" y="205911"/>
                      <a:pt x="8686" y="249314"/>
                      <a:pt x="27761" y="282549"/>
                    </a:cubicBezTo>
                    <a:cubicBezTo>
                      <a:pt x="26553" y="294975"/>
                      <a:pt x="16627" y="313584"/>
                      <a:pt x="34134" y="318632"/>
                    </a:cubicBezTo>
                    <a:lnTo>
                      <a:pt x="121942" y="335127"/>
                    </a:lnTo>
                    <a:cubicBezTo>
                      <a:pt x="140370" y="335070"/>
                      <a:pt x="136227" y="313124"/>
                      <a:pt x="140456" y="301173"/>
                    </a:cubicBezTo>
                    <a:cubicBezTo>
                      <a:pt x="140873" y="300008"/>
                      <a:pt x="143606" y="297376"/>
                      <a:pt x="144455" y="29624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orme libre 516">
                <a:extLst>
                  <a:ext uri="{FF2B5EF4-FFF2-40B4-BE49-F238E27FC236}">
                    <a16:creationId xmlns:a16="http://schemas.microsoft.com/office/drawing/2014/main" id="{40A0F377-582C-5DF5-5B46-E055C4B7789D}"/>
                  </a:ext>
                </a:extLst>
              </p:cNvPr>
              <p:cNvSpPr/>
              <p:nvPr/>
            </p:nvSpPr>
            <p:spPr>
              <a:xfrm>
                <a:off x="4429357" y="2046059"/>
                <a:ext cx="932901" cy="1007515"/>
              </a:xfrm>
              <a:custGeom>
                <a:avLst/>
                <a:gdLst>
                  <a:gd name="csX0" fmla="*/ 141077 w 158024"/>
                  <a:gd name="csY0" fmla="*/ 14147 h 170663"/>
                  <a:gd name="csX1" fmla="*/ 157592 w 158024"/>
                  <a:gd name="csY1" fmla="*/ 72723 h 170663"/>
                  <a:gd name="csX2" fmla="*/ 130792 w 158024"/>
                  <a:gd name="csY2" fmla="*/ 125200 h 170663"/>
                  <a:gd name="csX3" fmla="*/ 119758 w 158024"/>
                  <a:gd name="csY3" fmla="*/ 139438 h 170663"/>
                  <a:gd name="csX4" fmla="*/ 105560 w 158024"/>
                  <a:gd name="csY4" fmla="*/ 170617 h 170663"/>
                  <a:gd name="csX5" fmla="*/ 19780 w 158024"/>
                  <a:gd name="csY5" fmla="*/ 154510 h 170663"/>
                  <a:gd name="csX6" fmla="*/ 17579 w 158024"/>
                  <a:gd name="csY6" fmla="*/ 123029 h 170663"/>
                  <a:gd name="csX7" fmla="*/ 11048 w 158024"/>
                  <a:gd name="csY7" fmla="*/ 109525 h 170663"/>
                  <a:gd name="csX8" fmla="*/ 1856 w 158024"/>
                  <a:gd name="csY8" fmla="*/ 19324 h 170663"/>
                  <a:gd name="csX9" fmla="*/ 4589 w 158024"/>
                  <a:gd name="csY9" fmla="*/ 36007 h 170663"/>
                  <a:gd name="csX10" fmla="*/ 38870 w 158024"/>
                  <a:gd name="csY10" fmla="*/ 54645 h 170663"/>
                  <a:gd name="csX11" fmla="*/ 44019 w 158024"/>
                  <a:gd name="csY11" fmla="*/ 50431 h 170663"/>
                  <a:gd name="csX12" fmla="*/ 48781 w 158024"/>
                  <a:gd name="csY12" fmla="*/ 53725 h 170663"/>
                  <a:gd name="csX13" fmla="*/ 74603 w 158024"/>
                  <a:gd name="csY13" fmla="*/ 51352 h 170663"/>
                  <a:gd name="csX14" fmla="*/ 78386 w 158024"/>
                  <a:gd name="csY14" fmla="*/ 48058 h 170663"/>
                  <a:gd name="csX15" fmla="*/ 81623 w 158024"/>
                  <a:gd name="csY15" fmla="*/ 51165 h 170663"/>
                  <a:gd name="csX16" fmla="*/ 106006 w 158024"/>
                  <a:gd name="csY16" fmla="*/ 51841 h 170663"/>
                  <a:gd name="csX17" fmla="*/ 107818 w 158024"/>
                  <a:gd name="csY17" fmla="*/ 50201 h 170663"/>
                  <a:gd name="csX18" fmla="*/ 110322 w 158024"/>
                  <a:gd name="csY18" fmla="*/ 57982 h 170663"/>
                  <a:gd name="csX19" fmla="*/ 117557 w 158024"/>
                  <a:gd name="csY19" fmla="*/ 65100 h 170663"/>
                  <a:gd name="csX20" fmla="*/ 115126 w 158024"/>
                  <a:gd name="csY20" fmla="*/ 54875 h 170663"/>
                  <a:gd name="csX21" fmla="*/ 112968 w 158024"/>
                  <a:gd name="csY21" fmla="*/ 44636 h 170663"/>
                  <a:gd name="csX22" fmla="*/ 112680 w 158024"/>
                  <a:gd name="csY22" fmla="*/ 36654 h 170663"/>
                  <a:gd name="csX23" fmla="*/ 104049 w 158024"/>
                  <a:gd name="csY23" fmla="*/ 36007 h 170663"/>
                  <a:gd name="csX24" fmla="*/ 71122 w 158024"/>
                  <a:gd name="csY24" fmla="*/ 21582 h 170663"/>
                  <a:gd name="csX25" fmla="*/ 70388 w 158024"/>
                  <a:gd name="csY25" fmla="*/ 542 h 170663"/>
                  <a:gd name="csX26" fmla="*/ 107703 w 158024"/>
                  <a:gd name="csY26" fmla="*/ 5288 h 170663"/>
                  <a:gd name="csX27" fmla="*/ 141063 w 158024"/>
                  <a:gd name="csY27" fmla="*/ 14147 h 170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58024" h="170663">
                    <a:moveTo>
                      <a:pt x="141077" y="14147"/>
                    </a:moveTo>
                    <a:cubicBezTo>
                      <a:pt x="151161" y="25652"/>
                      <a:pt x="160123" y="57622"/>
                      <a:pt x="157592" y="72723"/>
                    </a:cubicBezTo>
                    <a:cubicBezTo>
                      <a:pt x="155477" y="85349"/>
                      <a:pt x="138574" y="114227"/>
                      <a:pt x="130792" y="125200"/>
                    </a:cubicBezTo>
                    <a:cubicBezTo>
                      <a:pt x="128044" y="129069"/>
                      <a:pt x="121513" y="135871"/>
                      <a:pt x="119758" y="139438"/>
                    </a:cubicBezTo>
                    <a:cubicBezTo>
                      <a:pt x="115472" y="148139"/>
                      <a:pt x="118938" y="171854"/>
                      <a:pt x="105560" y="170617"/>
                    </a:cubicBezTo>
                    <a:lnTo>
                      <a:pt x="19780" y="154510"/>
                    </a:lnTo>
                    <a:cubicBezTo>
                      <a:pt x="6718" y="150914"/>
                      <a:pt x="17823" y="132190"/>
                      <a:pt x="17579" y="123029"/>
                    </a:cubicBezTo>
                    <a:cubicBezTo>
                      <a:pt x="17565" y="122281"/>
                      <a:pt x="11897" y="111552"/>
                      <a:pt x="11048" y="109525"/>
                    </a:cubicBezTo>
                    <a:cubicBezTo>
                      <a:pt x="-489" y="81639"/>
                      <a:pt x="-1899" y="49051"/>
                      <a:pt x="1856" y="19324"/>
                    </a:cubicBezTo>
                    <a:lnTo>
                      <a:pt x="4589" y="36007"/>
                    </a:lnTo>
                    <a:cubicBezTo>
                      <a:pt x="7207" y="53178"/>
                      <a:pt x="22412" y="64597"/>
                      <a:pt x="38870" y="54645"/>
                    </a:cubicBezTo>
                    <a:cubicBezTo>
                      <a:pt x="40034" y="53940"/>
                      <a:pt x="43688" y="50446"/>
                      <a:pt x="44019" y="50431"/>
                    </a:cubicBezTo>
                    <a:cubicBezTo>
                      <a:pt x="44307" y="50417"/>
                      <a:pt x="47861" y="53236"/>
                      <a:pt x="48781" y="53725"/>
                    </a:cubicBezTo>
                    <a:cubicBezTo>
                      <a:pt x="57729" y="58399"/>
                      <a:pt x="66676" y="57148"/>
                      <a:pt x="74603" y="51352"/>
                    </a:cubicBezTo>
                    <a:cubicBezTo>
                      <a:pt x="75178" y="50935"/>
                      <a:pt x="78141" y="48030"/>
                      <a:pt x="78386" y="48058"/>
                    </a:cubicBezTo>
                    <a:cubicBezTo>
                      <a:pt x="78601" y="48087"/>
                      <a:pt x="80860" y="50618"/>
                      <a:pt x="81623" y="51165"/>
                    </a:cubicBezTo>
                    <a:cubicBezTo>
                      <a:pt x="89246" y="56457"/>
                      <a:pt x="98209" y="56846"/>
                      <a:pt x="106006" y="51841"/>
                    </a:cubicBezTo>
                    <a:cubicBezTo>
                      <a:pt x="106437" y="51568"/>
                      <a:pt x="107703" y="50230"/>
                      <a:pt x="107818" y="50201"/>
                    </a:cubicBezTo>
                    <a:cubicBezTo>
                      <a:pt x="108221" y="50115"/>
                      <a:pt x="109976" y="57032"/>
                      <a:pt x="110322" y="57982"/>
                    </a:cubicBezTo>
                    <a:cubicBezTo>
                      <a:pt x="111098" y="60124"/>
                      <a:pt x="113932" y="68955"/>
                      <a:pt x="117557" y="65100"/>
                    </a:cubicBezTo>
                    <a:cubicBezTo>
                      <a:pt x="119542" y="62986"/>
                      <a:pt x="115975" y="57507"/>
                      <a:pt x="115126" y="54875"/>
                    </a:cubicBezTo>
                    <a:cubicBezTo>
                      <a:pt x="114105" y="51683"/>
                      <a:pt x="113328" y="47958"/>
                      <a:pt x="112968" y="44636"/>
                    </a:cubicBezTo>
                    <a:cubicBezTo>
                      <a:pt x="112839" y="43428"/>
                      <a:pt x="112968" y="36942"/>
                      <a:pt x="112680" y="36654"/>
                    </a:cubicBezTo>
                    <a:cubicBezTo>
                      <a:pt x="112378" y="36352"/>
                      <a:pt x="105243" y="36179"/>
                      <a:pt x="104049" y="36007"/>
                    </a:cubicBezTo>
                    <a:cubicBezTo>
                      <a:pt x="92742" y="34396"/>
                      <a:pt x="78789" y="30657"/>
                      <a:pt x="71122" y="21582"/>
                    </a:cubicBezTo>
                    <a:cubicBezTo>
                      <a:pt x="66892" y="16578"/>
                      <a:pt x="61555" y="3606"/>
                      <a:pt x="70388" y="542"/>
                    </a:cubicBezTo>
                    <a:cubicBezTo>
                      <a:pt x="77048" y="-1759"/>
                      <a:pt x="99619" y="3922"/>
                      <a:pt x="107703" y="5288"/>
                    </a:cubicBezTo>
                    <a:cubicBezTo>
                      <a:pt x="117111" y="6885"/>
                      <a:pt x="134676" y="6870"/>
                      <a:pt x="141063" y="1414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orme libre 517">
                <a:extLst>
                  <a:ext uri="{FF2B5EF4-FFF2-40B4-BE49-F238E27FC236}">
                    <a16:creationId xmlns:a16="http://schemas.microsoft.com/office/drawing/2014/main" id="{BFB4134C-A0B4-EB24-4CB0-D0B9C38B79CD}"/>
                  </a:ext>
                </a:extLst>
              </p:cNvPr>
              <p:cNvSpPr/>
              <p:nvPr/>
            </p:nvSpPr>
            <p:spPr>
              <a:xfrm>
                <a:off x="5093381" y="1203925"/>
                <a:ext cx="339589" cy="929465"/>
              </a:xfrm>
              <a:custGeom>
                <a:avLst/>
                <a:gdLst>
                  <a:gd name="csX0" fmla="*/ 49558 w 57523"/>
                  <a:gd name="csY0" fmla="*/ 68637 h 157442"/>
                  <a:gd name="csX1" fmla="*/ 49846 w 57523"/>
                  <a:gd name="csY1" fmla="*/ 69055 h 157442"/>
                  <a:gd name="csX2" fmla="*/ 35849 w 57523"/>
                  <a:gd name="csY2" fmla="*/ 157443 h 157442"/>
                  <a:gd name="csX3" fmla="*/ 22111 w 57523"/>
                  <a:gd name="csY3" fmla="*/ 146412 h 157442"/>
                  <a:gd name="csX4" fmla="*/ 619 w 57523"/>
                  <a:gd name="csY4" fmla="*/ 142817 h 157442"/>
                  <a:gd name="csX5" fmla="*/ 44 w 57523"/>
                  <a:gd name="csY5" fmla="*/ 141968 h 157442"/>
                  <a:gd name="csX6" fmla="*/ 26326 w 57523"/>
                  <a:gd name="csY6" fmla="*/ 14448 h 157442"/>
                  <a:gd name="csX7" fmla="*/ 57398 w 57523"/>
                  <a:gd name="csY7" fmla="*/ 19669 h 157442"/>
                  <a:gd name="csX8" fmla="*/ 49544 w 57523"/>
                  <a:gd name="csY8" fmla="*/ 68637 h 1574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523" h="157442">
                    <a:moveTo>
                      <a:pt x="49558" y="68637"/>
                    </a:moveTo>
                    <a:cubicBezTo>
                      <a:pt x="49558" y="68637"/>
                      <a:pt x="49946" y="68824"/>
                      <a:pt x="49846" y="69055"/>
                    </a:cubicBezTo>
                    <a:lnTo>
                      <a:pt x="35849" y="157443"/>
                    </a:lnTo>
                    <a:cubicBezTo>
                      <a:pt x="32670" y="152121"/>
                      <a:pt x="28239" y="148080"/>
                      <a:pt x="22111" y="146412"/>
                    </a:cubicBezTo>
                    <a:cubicBezTo>
                      <a:pt x="16342" y="144830"/>
                      <a:pt x="5294" y="144729"/>
                      <a:pt x="619" y="142817"/>
                    </a:cubicBezTo>
                    <a:cubicBezTo>
                      <a:pt x="116" y="142615"/>
                      <a:pt x="-100" y="142630"/>
                      <a:pt x="44" y="141968"/>
                    </a:cubicBezTo>
                    <a:lnTo>
                      <a:pt x="26326" y="14448"/>
                    </a:lnTo>
                    <a:cubicBezTo>
                      <a:pt x="32095" y="-7541"/>
                      <a:pt x="59599" y="-3341"/>
                      <a:pt x="57398" y="19669"/>
                    </a:cubicBezTo>
                    <a:cubicBezTo>
                      <a:pt x="55902" y="35345"/>
                      <a:pt x="51946" y="52804"/>
                      <a:pt x="49544" y="686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orme libre 518">
                <a:extLst>
                  <a:ext uri="{FF2B5EF4-FFF2-40B4-BE49-F238E27FC236}">
                    <a16:creationId xmlns:a16="http://schemas.microsoft.com/office/drawing/2014/main" id="{6649772D-5DDB-CC3D-96F2-04B51C20C57D}"/>
                  </a:ext>
                </a:extLst>
              </p:cNvPr>
              <p:cNvSpPr/>
              <p:nvPr/>
            </p:nvSpPr>
            <p:spPr>
              <a:xfrm>
                <a:off x="4651590" y="1889697"/>
                <a:ext cx="221837" cy="457099"/>
              </a:xfrm>
              <a:custGeom>
                <a:avLst/>
                <a:gdLst>
                  <a:gd name="csX0" fmla="*/ 30011 w 37577"/>
                  <a:gd name="csY0" fmla="*/ 2968 h 77428"/>
                  <a:gd name="csX1" fmla="*/ 29508 w 37577"/>
                  <a:gd name="csY1" fmla="*/ 14042 h 77428"/>
                  <a:gd name="csX2" fmla="*/ 29867 w 37577"/>
                  <a:gd name="csY2" fmla="*/ 21981 h 77428"/>
                  <a:gd name="csX3" fmla="*/ 25897 w 37577"/>
                  <a:gd name="csY3" fmla="*/ 24771 h 77428"/>
                  <a:gd name="csX4" fmla="*/ 30198 w 37577"/>
                  <a:gd name="csY4" fmla="*/ 52800 h 77428"/>
                  <a:gd name="csX5" fmla="*/ 35290 w 37577"/>
                  <a:gd name="csY5" fmla="*/ 57488 h 77428"/>
                  <a:gd name="csX6" fmla="*/ 37578 w 37577"/>
                  <a:gd name="csY6" fmla="*/ 69396 h 77428"/>
                  <a:gd name="csX7" fmla="*/ 7239 w 37577"/>
                  <a:gd name="csY7" fmla="*/ 67253 h 77428"/>
                  <a:gd name="csX8" fmla="*/ 1413 w 37577"/>
                  <a:gd name="csY8" fmla="*/ 9512 h 77428"/>
                  <a:gd name="csX9" fmla="*/ 23207 w 37577"/>
                  <a:gd name="csY9" fmla="*/ 581 h 77428"/>
                  <a:gd name="csX10" fmla="*/ 29997 w 37577"/>
                  <a:gd name="csY10" fmla="*/ 2954 h 774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7577" h="77428">
                    <a:moveTo>
                      <a:pt x="30011" y="2968"/>
                    </a:moveTo>
                    <a:cubicBezTo>
                      <a:pt x="30299" y="3443"/>
                      <a:pt x="29536" y="12518"/>
                      <a:pt x="29508" y="14042"/>
                    </a:cubicBezTo>
                    <a:cubicBezTo>
                      <a:pt x="29479" y="15279"/>
                      <a:pt x="29997" y="21592"/>
                      <a:pt x="29867" y="21981"/>
                    </a:cubicBezTo>
                    <a:cubicBezTo>
                      <a:pt x="29796" y="22211"/>
                      <a:pt x="26703" y="23936"/>
                      <a:pt x="25897" y="24771"/>
                    </a:cubicBezTo>
                    <a:cubicBezTo>
                      <a:pt x="18603" y="32335"/>
                      <a:pt x="24041" y="46170"/>
                      <a:pt x="30198" y="52800"/>
                    </a:cubicBezTo>
                    <a:cubicBezTo>
                      <a:pt x="31119" y="53792"/>
                      <a:pt x="34988" y="56870"/>
                      <a:pt x="35290" y="57488"/>
                    </a:cubicBezTo>
                    <a:cubicBezTo>
                      <a:pt x="36471" y="59890"/>
                      <a:pt x="36096" y="66548"/>
                      <a:pt x="37578" y="69396"/>
                    </a:cubicBezTo>
                    <a:cubicBezTo>
                      <a:pt x="29968" y="79995"/>
                      <a:pt x="12087" y="80915"/>
                      <a:pt x="7239" y="67253"/>
                    </a:cubicBezTo>
                    <a:cubicBezTo>
                      <a:pt x="3341" y="56266"/>
                      <a:pt x="-2787" y="19694"/>
                      <a:pt x="1413" y="9512"/>
                    </a:cubicBezTo>
                    <a:cubicBezTo>
                      <a:pt x="5024" y="782"/>
                      <a:pt x="14791" y="-1159"/>
                      <a:pt x="23207" y="581"/>
                    </a:cubicBezTo>
                    <a:cubicBezTo>
                      <a:pt x="24041" y="754"/>
                      <a:pt x="29752" y="2537"/>
                      <a:pt x="29997" y="29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orme libre 519">
                <a:extLst>
                  <a:ext uri="{FF2B5EF4-FFF2-40B4-BE49-F238E27FC236}">
                    <a16:creationId xmlns:a16="http://schemas.microsoft.com/office/drawing/2014/main" id="{BFC2FFE7-7585-7913-CDEA-A87D68DDEE82}"/>
                  </a:ext>
                </a:extLst>
              </p:cNvPr>
              <p:cNvSpPr/>
              <p:nvPr/>
            </p:nvSpPr>
            <p:spPr>
              <a:xfrm>
                <a:off x="4469247" y="1949713"/>
                <a:ext cx="200620" cy="407651"/>
              </a:xfrm>
              <a:custGeom>
                <a:avLst/>
                <a:gdLst>
                  <a:gd name="csX0" fmla="*/ 17354 w 33983"/>
                  <a:gd name="csY0" fmla="*/ 50 h 69052"/>
                  <a:gd name="csX1" fmla="*/ 25755 w 33983"/>
                  <a:gd name="csY1" fmla="*/ 3257 h 69052"/>
                  <a:gd name="csX2" fmla="*/ 25481 w 33983"/>
                  <a:gd name="csY2" fmla="*/ 15697 h 69052"/>
                  <a:gd name="csX3" fmla="*/ 33983 w 33983"/>
                  <a:gd name="csY3" fmla="*/ 61890 h 69052"/>
                  <a:gd name="csX4" fmla="*/ 8867 w 33983"/>
                  <a:gd name="csY4" fmla="*/ 64162 h 69052"/>
                  <a:gd name="csX5" fmla="*/ 437 w 33983"/>
                  <a:gd name="csY5" fmla="*/ 28914 h 69052"/>
                  <a:gd name="csX6" fmla="*/ 509 w 33983"/>
                  <a:gd name="csY6" fmla="*/ 7629 h 69052"/>
                  <a:gd name="csX7" fmla="*/ 17354 w 33983"/>
                  <a:gd name="csY7" fmla="*/ 65 h 69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3983" h="69052">
                    <a:moveTo>
                      <a:pt x="17354" y="50"/>
                    </a:moveTo>
                    <a:cubicBezTo>
                      <a:pt x="18850" y="237"/>
                      <a:pt x="25194" y="1905"/>
                      <a:pt x="25755" y="3257"/>
                    </a:cubicBezTo>
                    <a:cubicBezTo>
                      <a:pt x="26000" y="3832"/>
                      <a:pt x="25424" y="13828"/>
                      <a:pt x="25481" y="15697"/>
                    </a:cubicBezTo>
                    <a:cubicBezTo>
                      <a:pt x="26000" y="31186"/>
                      <a:pt x="29380" y="47164"/>
                      <a:pt x="33983" y="61890"/>
                    </a:cubicBezTo>
                    <a:cubicBezTo>
                      <a:pt x="27869" y="69656"/>
                      <a:pt x="16117" y="72115"/>
                      <a:pt x="8867" y="64162"/>
                    </a:cubicBezTo>
                    <a:cubicBezTo>
                      <a:pt x="2451" y="57130"/>
                      <a:pt x="969" y="38290"/>
                      <a:pt x="437" y="28914"/>
                    </a:cubicBezTo>
                    <a:cubicBezTo>
                      <a:pt x="249" y="25491"/>
                      <a:pt x="-484" y="9844"/>
                      <a:pt x="509" y="7629"/>
                    </a:cubicBezTo>
                    <a:cubicBezTo>
                      <a:pt x="2580" y="2998"/>
                      <a:pt x="12463" y="-525"/>
                      <a:pt x="17354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orme libre 520">
                <a:extLst>
                  <a:ext uri="{FF2B5EF4-FFF2-40B4-BE49-F238E27FC236}">
                    <a16:creationId xmlns:a16="http://schemas.microsoft.com/office/drawing/2014/main" id="{F7E27554-9704-8D6A-814E-0C2FF9426B02}"/>
                  </a:ext>
                </a:extLst>
              </p:cNvPr>
              <p:cNvSpPr/>
              <p:nvPr/>
            </p:nvSpPr>
            <p:spPr>
              <a:xfrm>
                <a:off x="4858928" y="1854896"/>
                <a:ext cx="200750" cy="185495"/>
              </a:xfrm>
              <a:custGeom>
                <a:avLst/>
                <a:gdLst>
                  <a:gd name="csX0" fmla="*/ 33515 w 34005"/>
                  <a:gd name="csY0" fmla="*/ 25071 h 31421"/>
                  <a:gd name="csX1" fmla="*/ 33946 w 34005"/>
                  <a:gd name="csY1" fmla="*/ 31341 h 31421"/>
                  <a:gd name="csX2" fmla="*/ 241 w 34005"/>
                  <a:gd name="csY2" fmla="*/ 26696 h 31421"/>
                  <a:gd name="csX3" fmla="*/ 11 w 34005"/>
                  <a:gd name="csY3" fmla="*/ 18053 h 31421"/>
                  <a:gd name="csX4" fmla="*/ 4758 w 34005"/>
                  <a:gd name="csY4" fmla="*/ 3614 h 31421"/>
                  <a:gd name="csX5" fmla="*/ 18166 w 34005"/>
                  <a:gd name="csY5" fmla="*/ 119 h 31421"/>
                  <a:gd name="csX6" fmla="*/ 33500 w 34005"/>
                  <a:gd name="csY6" fmla="*/ 25071 h 314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4005" h="31421">
                    <a:moveTo>
                      <a:pt x="33515" y="25071"/>
                    </a:moveTo>
                    <a:cubicBezTo>
                      <a:pt x="33543" y="25804"/>
                      <a:pt x="34205" y="31169"/>
                      <a:pt x="33946" y="31341"/>
                    </a:cubicBezTo>
                    <a:cubicBezTo>
                      <a:pt x="32507" y="32247"/>
                      <a:pt x="4499" y="25186"/>
                      <a:pt x="241" y="26696"/>
                    </a:cubicBezTo>
                    <a:cubicBezTo>
                      <a:pt x="54" y="23820"/>
                      <a:pt x="-32" y="20943"/>
                      <a:pt x="11" y="18053"/>
                    </a:cubicBezTo>
                    <a:cubicBezTo>
                      <a:pt x="112" y="11639"/>
                      <a:pt x="-608" y="7784"/>
                      <a:pt x="4758" y="3614"/>
                    </a:cubicBezTo>
                    <a:cubicBezTo>
                      <a:pt x="8513" y="694"/>
                      <a:pt x="13462" y="-384"/>
                      <a:pt x="18166" y="119"/>
                    </a:cubicBezTo>
                    <a:cubicBezTo>
                      <a:pt x="35773" y="2017"/>
                      <a:pt x="32853" y="11135"/>
                      <a:pt x="33500" y="2507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orme libre 521">
                <a:extLst>
                  <a:ext uri="{FF2B5EF4-FFF2-40B4-BE49-F238E27FC236}">
                    <a16:creationId xmlns:a16="http://schemas.microsoft.com/office/drawing/2014/main" id="{36EC5216-9E6A-8A10-C5E9-ABDA6B079BBA}"/>
                  </a:ext>
                </a:extLst>
              </p:cNvPr>
              <p:cNvSpPr/>
              <p:nvPr/>
            </p:nvSpPr>
            <p:spPr>
              <a:xfrm>
                <a:off x="4897401" y="2251006"/>
                <a:ext cx="165884" cy="88712"/>
              </a:xfrm>
              <a:custGeom>
                <a:avLst/>
                <a:gdLst>
                  <a:gd name="csX0" fmla="*/ 27976 w 28099"/>
                  <a:gd name="csY0" fmla="*/ 7186 h 15027"/>
                  <a:gd name="csX1" fmla="*/ 25214 w 28099"/>
                  <a:gd name="csY1" fmla="*/ 11256 h 15027"/>
                  <a:gd name="csX2" fmla="*/ 716 w 28099"/>
                  <a:gd name="csY2" fmla="*/ 4785 h 15027"/>
                  <a:gd name="csX3" fmla="*/ 39 w 28099"/>
                  <a:gd name="csY3" fmla="*/ 10 h 15027"/>
                  <a:gd name="csX4" fmla="*/ 6225 w 28099"/>
                  <a:gd name="csY4" fmla="*/ 2613 h 15027"/>
                  <a:gd name="csX5" fmla="*/ 27976 w 28099"/>
                  <a:gd name="csY5" fmla="*/ 7186 h 150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8099" h="15027">
                    <a:moveTo>
                      <a:pt x="27976" y="7186"/>
                    </a:moveTo>
                    <a:cubicBezTo>
                      <a:pt x="28738" y="7920"/>
                      <a:pt x="25761" y="10767"/>
                      <a:pt x="25214" y="11256"/>
                    </a:cubicBezTo>
                    <a:cubicBezTo>
                      <a:pt x="17316" y="18303"/>
                      <a:pt x="3708" y="15096"/>
                      <a:pt x="716" y="4785"/>
                    </a:cubicBezTo>
                    <a:cubicBezTo>
                      <a:pt x="558" y="4238"/>
                      <a:pt x="-176" y="154"/>
                      <a:pt x="39" y="10"/>
                    </a:cubicBezTo>
                    <a:cubicBezTo>
                      <a:pt x="313" y="-177"/>
                      <a:pt x="5290" y="2282"/>
                      <a:pt x="6225" y="2613"/>
                    </a:cubicBezTo>
                    <a:cubicBezTo>
                      <a:pt x="13245" y="5029"/>
                      <a:pt x="20596" y="6439"/>
                      <a:pt x="27976" y="71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8EBD88C-3B6B-31C0-6431-261AD869E711}"/>
              </a:ext>
            </a:extLst>
          </p:cNvPr>
          <p:cNvSpPr/>
          <p:nvPr/>
        </p:nvSpPr>
        <p:spPr>
          <a:xfrm>
            <a:off x="1929609" y="4571498"/>
            <a:ext cx="8262806" cy="85407"/>
          </a:xfrm>
          <a:prstGeom prst="rect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ZoneTexte 554">
            <a:extLst>
              <a:ext uri="{FF2B5EF4-FFF2-40B4-BE49-F238E27FC236}">
                <a16:creationId xmlns:a16="http://schemas.microsoft.com/office/drawing/2014/main" id="{D364DBF5-B370-3027-CB75-CE9D0DBC816E}"/>
              </a:ext>
            </a:extLst>
          </p:cNvPr>
          <p:cNvSpPr txBox="1"/>
          <p:nvPr/>
        </p:nvSpPr>
        <p:spPr>
          <a:xfrm>
            <a:off x="2609941" y="30119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01</a:t>
            </a:r>
          </a:p>
        </p:txBody>
      </p:sp>
      <p:sp>
        <p:nvSpPr>
          <p:cNvPr id="77" name="ZoneTexte 555">
            <a:extLst>
              <a:ext uri="{FF2B5EF4-FFF2-40B4-BE49-F238E27FC236}">
                <a16:creationId xmlns:a16="http://schemas.microsoft.com/office/drawing/2014/main" id="{80F990E0-4601-CD8B-0B61-1298127EFDA3}"/>
              </a:ext>
            </a:extLst>
          </p:cNvPr>
          <p:cNvSpPr txBox="1"/>
          <p:nvPr/>
        </p:nvSpPr>
        <p:spPr>
          <a:xfrm>
            <a:off x="4597375" y="242556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02</a:t>
            </a:r>
          </a:p>
        </p:txBody>
      </p:sp>
      <p:sp>
        <p:nvSpPr>
          <p:cNvPr id="78" name="ZoneTexte 556">
            <a:extLst>
              <a:ext uri="{FF2B5EF4-FFF2-40B4-BE49-F238E27FC236}">
                <a16:creationId xmlns:a16="http://schemas.microsoft.com/office/drawing/2014/main" id="{B170DA83-A506-BACF-C1E6-6C2A79B29CF7}"/>
              </a:ext>
            </a:extLst>
          </p:cNvPr>
          <p:cNvSpPr txBox="1"/>
          <p:nvPr/>
        </p:nvSpPr>
        <p:spPr>
          <a:xfrm>
            <a:off x="6780335" y="302671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03</a:t>
            </a:r>
          </a:p>
        </p:txBody>
      </p:sp>
      <p:sp>
        <p:nvSpPr>
          <p:cNvPr id="79" name="ZoneTexte 557">
            <a:extLst>
              <a:ext uri="{FF2B5EF4-FFF2-40B4-BE49-F238E27FC236}">
                <a16:creationId xmlns:a16="http://schemas.microsoft.com/office/drawing/2014/main" id="{6FDA5A52-6AAE-6CE7-6F6A-AE1E3A591F1B}"/>
              </a:ext>
            </a:extLst>
          </p:cNvPr>
          <p:cNvSpPr txBox="1"/>
          <p:nvPr/>
        </p:nvSpPr>
        <p:spPr>
          <a:xfrm>
            <a:off x="8991158" y="307206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04</a:t>
            </a:r>
          </a:p>
        </p:txBody>
      </p:sp>
      <p:grpSp>
        <p:nvGrpSpPr>
          <p:cNvPr id="80" name="Group 44">
            <a:extLst>
              <a:ext uri="{FF2B5EF4-FFF2-40B4-BE49-F238E27FC236}">
                <a16:creationId xmlns:a16="http://schemas.microsoft.com/office/drawing/2014/main" id="{5A112CB1-6E9E-AECD-AF64-765476FA9D74}"/>
              </a:ext>
            </a:extLst>
          </p:cNvPr>
          <p:cNvGrpSpPr/>
          <p:nvPr/>
        </p:nvGrpSpPr>
        <p:grpSpPr>
          <a:xfrm>
            <a:off x="2066975" y="4761723"/>
            <a:ext cx="1691640" cy="1013154"/>
            <a:chOff x="6128022" y="4480994"/>
            <a:chExt cx="1691640" cy="1013154"/>
          </a:xfrm>
        </p:grpSpPr>
        <p:sp>
          <p:nvSpPr>
            <p:cNvPr id="81" name="TextBox 36">
              <a:extLst>
                <a:ext uri="{FF2B5EF4-FFF2-40B4-BE49-F238E27FC236}">
                  <a16:creationId xmlns:a16="http://schemas.microsoft.com/office/drawing/2014/main" id="{70278BF5-453B-3084-9B4E-0B100072CB9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37">
              <a:extLst>
                <a:ext uri="{FF2B5EF4-FFF2-40B4-BE49-F238E27FC236}">
                  <a16:creationId xmlns:a16="http://schemas.microsoft.com/office/drawing/2014/main" id="{B5B5E3FE-5DF5-BE6B-33F8-9EFCDB26A57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3" name="Group 44">
            <a:extLst>
              <a:ext uri="{FF2B5EF4-FFF2-40B4-BE49-F238E27FC236}">
                <a16:creationId xmlns:a16="http://schemas.microsoft.com/office/drawing/2014/main" id="{3C2A5075-6577-6EB7-2923-BAB64E133314}"/>
              </a:ext>
            </a:extLst>
          </p:cNvPr>
          <p:cNvGrpSpPr/>
          <p:nvPr/>
        </p:nvGrpSpPr>
        <p:grpSpPr>
          <a:xfrm>
            <a:off x="4035180" y="4761723"/>
            <a:ext cx="1691640" cy="1013154"/>
            <a:chOff x="6128022" y="4480994"/>
            <a:chExt cx="1691640" cy="1013154"/>
          </a:xfrm>
        </p:grpSpPr>
        <p:sp>
          <p:nvSpPr>
            <p:cNvPr id="84" name="TextBox 36">
              <a:extLst>
                <a:ext uri="{FF2B5EF4-FFF2-40B4-BE49-F238E27FC236}">
                  <a16:creationId xmlns:a16="http://schemas.microsoft.com/office/drawing/2014/main" id="{5FE57AA5-CB34-619C-035E-EA1C1042BA2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5" name="TextBox 37">
              <a:extLst>
                <a:ext uri="{FF2B5EF4-FFF2-40B4-BE49-F238E27FC236}">
                  <a16:creationId xmlns:a16="http://schemas.microsoft.com/office/drawing/2014/main" id="{DADA37DD-A74D-9D08-923D-74C9BB15560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6" name="Group 44">
            <a:extLst>
              <a:ext uri="{FF2B5EF4-FFF2-40B4-BE49-F238E27FC236}">
                <a16:creationId xmlns:a16="http://schemas.microsoft.com/office/drawing/2014/main" id="{66DF1797-1F1A-FC5A-8634-E1BA91038EF1}"/>
              </a:ext>
            </a:extLst>
          </p:cNvPr>
          <p:cNvGrpSpPr/>
          <p:nvPr/>
        </p:nvGrpSpPr>
        <p:grpSpPr>
          <a:xfrm>
            <a:off x="6003385" y="4761723"/>
            <a:ext cx="1691640" cy="1013154"/>
            <a:chOff x="6128022" y="4480994"/>
            <a:chExt cx="1691640" cy="1013154"/>
          </a:xfrm>
        </p:grpSpPr>
        <p:sp>
          <p:nvSpPr>
            <p:cNvPr id="87" name="TextBox 36">
              <a:extLst>
                <a:ext uri="{FF2B5EF4-FFF2-40B4-BE49-F238E27FC236}">
                  <a16:creationId xmlns:a16="http://schemas.microsoft.com/office/drawing/2014/main" id="{870C136F-D99C-A585-958F-7315C21C5F7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8" name="TextBox 37">
              <a:extLst>
                <a:ext uri="{FF2B5EF4-FFF2-40B4-BE49-F238E27FC236}">
                  <a16:creationId xmlns:a16="http://schemas.microsoft.com/office/drawing/2014/main" id="{F47FD425-27A8-AB69-E909-A7B5E621D8D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9" name="Group 44">
            <a:extLst>
              <a:ext uri="{FF2B5EF4-FFF2-40B4-BE49-F238E27FC236}">
                <a16:creationId xmlns:a16="http://schemas.microsoft.com/office/drawing/2014/main" id="{ABD21CF8-E54B-D1AE-F6C7-5F2C6FE613FE}"/>
              </a:ext>
            </a:extLst>
          </p:cNvPr>
          <p:cNvGrpSpPr/>
          <p:nvPr/>
        </p:nvGrpSpPr>
        <p:grpSpPr>
          <a:xfrm>
            <a:off x="7971589" y="4761723"/>
            <a:ext cx="1691640" cy="1013154"/>
            <a:chOff x="6128022" y="4480994"/>
            <a:chExt cx="1691640" cy="1013154"/>
          </a:xfrm>
        </p:grpSpPr>
        <p:sp>
          <p:nvSpPr>
            <p:cNvPr id="90" name="TextBox 36">
              <a:extLst>
                <a:ext uri="{FF2B5EF4-FFF2-40B4-BE49-F238E27FC236}">
                  <a16:creationId xmlns:a16="http://schemas.microsoft.com/office/drawing/2014/main" id="{A257BA93-0836-4886-C165-3FD1CC5E2C8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1" name="TextBox 37">
              <a:extLst>
                <a:ext uri="{FF2B5EF4-FFF2-40B4-BE49-F238E27FC236}">
                  <a16:creationId xmlns:a16="http://schemas.microsoft.com/office/drawing/2014/main" id="{72B5340F-FAEF-7275-B251-A65F3E0A80B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093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226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Foam Finger Process Diagram – Slide Template</vt:lpstr>
      <vt:lpstr>Foam Finger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Foam Finger Process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2026-01-20T21:56:40Z</dcterms:modified>
  <cp:category>Graphics &amp; Metaphors</cp:category>
</cp:coreProperties>
</file>