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F07A8-4F21-31EE-82E7-962F63065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3A15E3-7A43-F13A-7B7A-CC8BB14513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E83E74-CDA1-5C07-F5C6-9672CD321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78D0F-0976-EF2E-CD97-E28156A48B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980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Banner Cards Diagram – Slide Template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198844F-9AF2-D46C-8E8F-2C5C0E094A01}"/>
              </a:ext>
            </a:extLst>
          </p:cNvPr>
          <p:cNvSpPr/>
          <p:nvPr/>
        </p:nvSpPr>
        <p:spPr>
          <a:xfrm rot="5400000">
            <a:off x="3008025" y="1288932"/>
            <a:ext cx="548640" cy="370923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13C1C0F-FABC-8105-8757-F4EA66A372B4}"/>
              </a:ext>
            </a:extLst>
          </p:cNvPr>
          <p:cNvSpPr/>
          <p:nvPr/>
        </p:nvSpPr>
        <p:spPr>
          <a:xfrm rot="5400000">
            <a:off x="1156768" y="1296656"/>
            <a:ext cx="548640" cy="355475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FC6DBDC-B098-EEEE-2AD2-13F099456734}"/>
              </a:ext>
            </a:extLst>
          </p:cNvPr>
          <p:cNvGrpSpPr/>
          <p:nvPr/>
        </p:nvGrpSpPr>
        <p:grpSpPr>
          <a:xfrm>
            <a:off x="920754" y="1200073"/>
            <a:ext cx="3125699" cy="4590378"/>
            <a:chOff x="920754" y="1200073"/>
            <a:chExt cx="3125699" cy="459037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C24E710-1BF9-5658-1F99-15F7CE4F0DDD}"/>
                </a:ext>
              </a:extLst>
            </p:cNvPr>
            <p:cNvSpPr/>
            <p:nvPr/>
          </p:nvSpPr>
          <p:spPr>
            <a:xfrm>
              <a:off x="920754" y="1449859"/>
              <a:ext cx="3125699" cy="4340592"/>
            </a:xfrm>
            <a:custGeom>
              <a:avLst/>
              <a:gdLst>
                <a:gd name="csX0" fmla="*/ 1335040 w 3414773"/>
                <a:gd name="csY0" fmla="*/ 0 h 4742023"/>
                <a:gd name="csX1" fmla="*/ 2741168 w 3414773"/>
                <a:gd name="csY1" fmla="*/ 0 h 4742023"/>
                <a:gd name="csX2" fmla="*/ 3414772 w 3414773"/>
                <a:gd name="csY2" fmla="*/ 673604 h 4742023"/>
                <a:gd name="csX3" fmla="*/ 3414772 w 3414773"/>
                <a:gd name="csY3" fmla="*/ 906432 h 4742023"/>
                <a:gd name="csX4" fmla="*/ 3414773 w 3414773"/>
                <a:gd name="csY4" fmla="*/ 906442 h 4742023"/>
                <a:gd name="csX5" fmla="*/ 3414773 w 3414773"/>
                <a:gd name="csY5" fmla="*/ 4101834 h 4742023"/>
                <a:gd name="csX6" fmla="*/ 2774584 w 3414773"/>
                <a:gd name="csY6" fmla="*/ 4742023 h 4742023"/>
                <a:gd name="csX7" fmla="*/ 1119492 w 3414773"/>
                <a:gd name="csY7" fmla="*/ 4742023 h 4742023"/>
                <a:gd name="csX8" fmla="*/ 911542 w 3414773"/>
                <a:gd name="csY8" fmla="*/ 4742023 h 4742023"/>
                <a:gd name="csX9" fmla="*/ 673604 w 3414773"/>
                <a:gd name="csY9" fmla="*/ 4742023 h 4742023"/>
                <a:gd name="csX10" fmla="*/ 0 w 3414773"/>
                <a:gd name="csY10" fmla="*/ 4068419 h 4742023"/>
                <a:gd name="csX11" fmla="*/ 0 w 3414773"/>
                <a:gd name="csY11" fmla="*/ 1229195 h 4742023"/>
                <a:gd name="csX12" fmla="*/ 232780 w 3414773"/>
                <a:gd name="csY12" fmla="*/ 719852 h 4742023"/>
                <a:gd name="csX13" fmla="*/ 323644 w 3414773"/>
                <a:gd name="csY13" fmla="*/ 653601 h 4742023"/>
                <a:gd name="csX14" fmla="*/ 380687 w 3414773"/>
                <a:gd name="csY14" fmla="*/ 548506 h 4742023"/>
                <a:gd name="csX15" fmla="*/ 782522 w 3414773"/>
                <a:gd name="csY15" fmla="*/ 279259 h 4742023"/>
                <a:gd name="csX16" fmla="*/ 792545 w 3414773"/>
                <a:gd name="csY16" fmla="*/ 278249 h 4742023"/>
                <a:gd name="csX17" fmla="*/ 825697 w 3414773"/>
                <a:gd name="csY17" fmla="*/ 232781 h 4742023"/>
                <a:gd name="csX18" fmla="*/ 1335040 w 3414773"/>
                <a:gd name="csY18" fmla="*/ 0 h 474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4773" h="4742023">
                  <a:moveTo>
                    <a:pt x="1335040" y="0"/>
                  </a:moveTo>
                  <a:lnTo>
                    <a:pt x="2741168" y="0"/>
                  </a:lnTo>
                  <a:cubicBezTo>
                    <a:pt x="3113189" y="0"/>
                    <a:pt x="3414772" y="301583"/>
                    <a:pt x="3414772" y="673604"/>
                  </a:cubicBezTo>
                  <a:lnTo>
                    <a:pt x="3414772" y="906432"/>
                  </a:lnTo>
                  <a:lnTo>
                    <a:pt x="3414773" y="906442"/>
                  </a:lnTo>
                  <a:lnTo>
                    <a:pt x="3414773" y="4101834"/>
                  </a:lnTo>
                  <a:cubicBezTo>
                    <a:pt x="3414773" y="4455401"/>
                    <a:pt x="3128151" y="4742023"/>
                    <a:pt x="2774584" y="4742023"/>
                  </a:cubicBezTo>
                  <a:lnTo>
                    <a:pt x="1119492" y="4742023"/>
                  </a:lnTo>
                  <a:lnTo>
                    <a:pt x="911542" y="4742023"/>
                  </a:lnTo>
                  <a:lnTo>
                    <a:pt x="673604" y="4742023"/>
                  </a:lnTo>
                  <a:cubicBezTo>
                    <a:pt x="301583" y="4742023"/>
                    <a:pt x="0" y="4440440"/>
                    <a:pt x="0" y="4068419"/>
                  </a:cubicBezTo>
                  <a:lnTo>
                    <a:pt x="0" y="1229195"/>
                  </a:lnTo>
                  <a:cubicBezTo>
                    <a:pt x="0" y="1025746"/>
                    <a:pt x="90195" y="843364"/>
                    <a:pt x="232780" y="719852"/>
                  </a:cubicBezTo>
                  <a:lnTo>
                    <a:pt x="323644" y="653601"/>
                  </a:lnTo>
                  <a:lnTo>
                    <a:pt x="380687" y="548506"/>
                  </a:lnTo>
                  <a:cubicBezTo>
                    <a:pt x="472724" y="412273"/>
                    <a:pt x="615822" y="313371"/>
                    <a:pt x="782522" y="279259"/>
                  </a:cubicBezTo>
                  <a:lnTo>
                    <a:pt x="792545" y="278249"/>
                  </a:lnTo>
                  <a:lnTo>
                    <a:pt x="825697" y="232781"/>
                  </a:lnTo>
                  <a:cubicBezTo>
                    <a:pt x="949209" y="90195"/>
                    <a:pt x="1131591" y="0"/>
                    <a:pt x="133504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FA7C4B5E-8F3C-6558-6978-A146C18DCAE4}"/>
                </a:ext>
              </a:extLst>
            </p:cNvPr>
            <p:cNvSpPr/>
            <p:nvPr/>
          </p:nvSpPr>
          <p:spPr>
            <a:xfrm>
              <a:off x="921531" y="1449859"/>
              <a:ext cx="2878094" cy="4097985"/>
            </a:xfrm>
            <a:prstGeom prst="roundRect">
              <a:avLst>
                <a:gd name="adj" fmla="val 14771"/>
              </a:avLst>
            </a:prstGeom>
            <a:solidFill>
              <a:schemeClr val="bg1"/>
            </a:solidFill>
            <a:ln>
              <a:noFill/>
            </a:ln>
            <a:effectLst>
              <a:outerShdw blurRad="2413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esta sodales mauris, cras pharetra proin egestas arcu erat dolor, at amet. 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64D81BC-DBF7-69A0-C643-B69D4D49B206}"/>
                </a:ext>
              </a:extLst>
            </p:cNvPr>
            <p:cNvGrpSpPr/>
            <p:nvPr/>
          </p:nvGrpSpPr>
          <p:grpSpPr>
            <a:xfrm rot="5400000">
              <a:off x="1943635" y="665106"/>
              <a:ext cx="833885" cy="1903819"/>
              <a:chOff x="795230" y="2071641"/>
              <a:chExt cx="833885" cy="2721899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086C677-38C8-C011-1A40-C53DCB9B5B12}"/>
                  </a:ext>
                </a:extLst>
              </p:cNvPr>
              <p:cNvSpPr/>
              <p:nvPr/>
            </p:nvSpPr>
            <p:spPr>
              <a:xfrm>
                <a:off x="795230" y="2071641"/>
                <a:ext cx="833885" cy="2721899"/>
              </a:xfrm>
              <a:custGeom>
                <a:avLst/>
                <a:gdLst>
                  <a:gd name="csX0" fmla="*/ 1 w 509544"/>
                  <a:gd name="csY0" fmla="*/ 0 h 2330092"/>
                  <a:gd name="csX1" fmla="*/ 140344 w 509544"/>
                  <a:gd name="csY1" fmla="*/ 182133 h 2330092"/>
                  <a:gd name="csX2" fmla="*/ 509544 w 509544"/>
                  <a:gd name="csY2" fmla="*/ 518984 h 2330092"/>
                  <a:gd name="csX3" fmla="*/ 509544 w 509544"/>
                  <a:gd name="csY3" fmla="*/ 692897 h 2330092"/>
                  <a:gd name="csX4" fmla="*/ 509544 w 509544"/>
                  <a:gd name="csY4" fmla="*/ 1070149 h 2330092"/>
                  <a:gd name="csX5" fmla="*/ 509544 w 509544"/>
                  <a:gd name="csY5" fmla="*/ 1260244 h 2330092"/>
                  <a:gd name="csX6" fmla="*/ 509544 w 509544"/>
                  <a:gd name="csY6" fmla="*/ 1763046 h 2330092"/>
                  <a:gd name="csX7" fmla="*/ 509544 w 509544"/>
                  <a:gd name="csY7" fmla="*/ 1811254 h 2330092"/>
                  <a:gd name="csX8" fmla="*/ 140344 w 509544"/>
                  <a:gd name="csY8" fmla="*/ 2148010 h 2330092"/>
                  <a:gd name="csX9" fmla="*/ 1 w 509544"/>
                  <a:gd name="csY9" fmla="*/ 2330092 h 2330092"/>
                  <a:gd name="csX10" fmla="*/ 1 w 509544"/>
                  <a:gd name="csY10" fmla="*/ 2188974 h 2330092"/>
                  <a:gd name="csX11" fmla="*/ 0 w 509544"/>
                  <a:gd name="csY11" fmla="*/ 2188974 h 2330092"/>
                  <a:gd name="csX12" fmla="*/ 0 w 509544"/>
                  <a:gd name="csY12" fmla="*/ 1763046 h 2330092"/>
                  <a:gd name="csX13" fmla="*/ 0 w 509544"/>
                  <a:gd name="csY13" fmla="*/ 1260244 h 2330092"/>
                  <a:gd name="csX14" fmla="*/ 0 w 509544"/>
                  <a:gd name="csY14" fmla="*/ 1070149 h 2330092"/>
                  <a:gd name="csX15" fmla="*/ 0 w 509544"/>
                  <a:gd name="csY15" fmla="*/ 692897 h 2330092"/>
                  <a:gd name="csX16" fmla="*/ 0 w 509544"/>
                  <a:gd name="csY16" fmla="*/ 141158 h 2330092"/>
                  <a:gd name="csX17" fmla="*/ 1 w 509544"/>
                  <a:gd name="csY17" fmla="*/ 141158 h 2330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509544" h="2330092">
                    <a:moveTo>
                      <a:pt x="1" y="0"/>
                    </a:moveTo>
                    <a:cubicBezTo>
                      <a:pt x="23032" y="11143"/>
                      <a:pt x="-35158" y="95635"/>
                      <a:pt x="140344" y="182133"/>
                    </a:cubicBezTo>
                    <a:cubicBezTo>
                      <a:pt x="301567" y="229578"/>
                      <a:pt x="509544" y="310316"/>
                      <a:pt x="509544" y="518984"/>
                    </a:cubicBezTo>
                    <a:lnTo>
                      <a:pt x="509544" y="692897"/>
                    </a:lnTo>
                    <a:lnTo>
                      <a:pt x="509544" y="1070149"/>
                    </a:lnTo>
                    <a:lnTo>
                      <a:pt x="509544" y="1260244"/>
                    </a:lnTo>
                    <a:lnTo>
                      <a:pt x="509544" y="1763046"/>
                    </a:lnTo>
                    <a:lnTo>
                      <a:pt x="509544" y="1811254"/>
                    </a:lnTo>
                    <a:cubicBezTo>
                      <a:pt x="509544" y="2019863"/>
                      <a:pt x="301567" y="2100579"/>
                      <a:pt x="140344" y="2148010"/>
                    </a:cubicBezTo>
                    <a:cubicBezTo>
                      <a:pt x="-35158" y="2234484"/>
                      <a:pt x="23032" y="2318952"/>
                      <a:pt x="1" y="2330092"/>
                    </a:cubicBezTo>
                    <a:lnTo>
                      <a:pt x="1" y="2188974"/>
                    </a:lnTo>
                    <a:lnTo>
                      <a:pt x="0" y="2188974"/>
                    </a:lnTo>
                    <a:lnTo>
                      <a:pt x="0" y="1763046"/>
                    </a:lnTo>
                    <a:lnTo>
                      <a:pt x="0" y="1260244"/>
                    </a:lnTo>
                    <a:lnTo>
                      <a:pt x="0" y="1070149"/>
                    </a:lnTo>
                    <a:lnTo>
                      <a:pt x="0" y="692897"/>
                    </a:lnTo>
                    <a:lnTo>
                      <a:pt x="0" y="141158"/>
                    </a:lnTo>
                    <a:lnTo>
                      <a:pt x="1" y="14115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678EAD3-731C-F6B3-A8A1-F4F4C1639329}"/>
                  </a:ext>
                </a:extLst>
              </p:cNvPr>
              <p:cNvSpPr txBox="1"/>
              <p:nvPr/>
            </p:nvSpPr>
            <p:spPr>
              <a:xfrm rot="16200000">
                <a:off x="331883" y="3201754"/>
                <a:ext cx="1760577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b="1" cap="all" dirty="0"/>
                  <a:t>Title 01</a:t>
                </a:r>
              </a:p>
            </p:txBody>
          </p:sp>
        </p:grpSp>
      </p:grpSp>
      <p:pic>
        <p:nvPicPr>
          <p:cNvPr id="20" name="Graphic 19" descr="Bar chart with solid fill">
            <a:extLst>
              <a:ext uri="{FF2B5EF4-FFF2-40B4-BE49-F238E27FC236}">
                <a16:creationId xmlns:a16="http://schemas.microsoft.com/office/drawing/2014/main" id="{4DA4B61E-522E-91ED-6B2F-FBAD0C7A6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903378" y="4377189"/>
            <a:ext cx="914400" cy="914400"/>
          </a:xfrm>
          <a:prstGeom prst="rect">
            <a:avLst/>
          </a:prstGeom>
        </p:spPr>
      </p:pic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D4B6C69F-AD13-DCBF-D9E6-DCCAADDFFBB5}"/>
              </a:ext>
            </a:extLst>
          </p:cNvPr>
          <p:cNvSpPr/>
          <p:nvPr/>
        </p:nvSpPr>
        <p:spPr>
          <a:xfrm rot="5400000">
            <a:off x="6620422" y="1288932"/>
            <a:ext cx="548640" cy="370923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53084825-787A-A2AB-9E38-D7CD11BF1774}"/>
              </a:ext>
            </a:extLst>
          </p:cNvPr>
          <p:cNvSpPr/>
          <p:nvPr/>
        </p:nvSpPr>
        <p:spPr>
          <a:xfrm rot="5400000">
            <a:off x="4769165" y="1296656"/>
            <a:ext cx="548640" cy="355475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058243E-4FDE-312A-29BC-A068DB4AE34C}"/>
              </a:ext>
            </a:extLst>
          </p:cNvPr>
          <p:cNvGrpSpPr/>
          <p:nvPr/>
        </p:nvGrpSpPr>
        <p:grpSpPr>
          <a:xfrm>
            <a:off x="4533151" y="1200073"/>
            <a:ext cx="3125699" cy="4590378"/>
            <a:chOff x="4533151" y="1200073"/>
            <a:chExt cx="3125699" cy="4590378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4A89E5D-FB36-F923-10B5-EAE4212B25E0}"/>
                </a:ext>
              </a:extLst>
            </p:cNvPr>
            <p:cNvSpPr/>
            <p:nvPr/>
          </p:nvSpPr>
          <p:spPr>
            <a:xfrm>
              <a:off x="4533151" y="1449859"/>
              <a:ext cx="3125699" cy="4340592"/>
            </a:xfrm>
            <a:custGeom>
              <a:avLst/>
              <a:gdLst>
                <a:gd name="csX0" fmla="*/ 1335040 w 3414773"/>
                <a:gd name="csY0" fmla="*/ 0 h 4742023"/>
                <a:gd name="csX1" fmla="*/ 2741168 w 3414773"/>
                <a:gd name="csY1" fmla="*/ 0 h 4742023"/>
                <a:gd name="csX2" fmla="*/ 3414772 w 3414773"/>
                <a:gd name="csY2" fmla="*/ 673604 h 4742023"/>
                <a:gd name="csX3" fmla="*/ 3414772 w 3414773"/>
                <a:gd name="csY3" fmla="*/ 906432 h 4742023"/>
                <a:gd name="csX4" fmla="*/ 3414773 w 3414773"/>
                <a:gd name="csY4" fmla="*/ 906442 h 4742023"/>
                <a:gd name="csX5" fmla="*/ 3414773 w 3414773"/>
                <a:gd name="csY5" fmla="*/ 4101834 h 4742023"/>
                <a:gd name="csX6" fmla="*/ 2774584 w 3414773"/>
                <a:gd name="csY6" fmla="*/ 4742023 h 4742023"/>
                <a:gd name="csX7" fmla="*/ 1119492 w 3414773"/>
                <a:gd name="csY7" fmla="*/ 4742023 h 4742023"/>
                <a:gd name="csX8" fmla="*/ 911542 w 3414773"/>
                <a:gd name="csY8" fmla="*/ 4742023 h 4742023"/>
                <a:gd name="csX9" fmla="*/ 673604 w 3414773"/>
                <a:gd name="csY9" fmla="*/ 4742023 h 4742023"/>
                <a:gd name="csX10" fmla="*/ 0 w 3414773"/>
                <a:gd name="csY10" fmla="*/ 4068419 h 4742023"/>
                <a:gd name="csX11" fmla="*/ 0 w 3414773"/>
                <a:gd name="csY11" fmla="*/ 1229195 h 4742023"/>
                <a:gd name="csX12" fmla="*/ 232780 w 3414773"/>
                <a:gd name="csY12" fmla="*/ 719852 h 4742023"/>
                <a:gd name="csX13" fmla="*/ 323644 w 3414773"/>
                <a:gd name="csY13" fmla="*/ 653601 h 4742023"/>
                <a:gd name="csX14" fmla="*/ 380687 w 3414773"/>
                <a:gd name="csY14" fmla="*/ 548506 h 4742023"/>
                <a:gd name="csX15" fmla="*/ 782522 w 3414773"/>
                <a:gd name="csY15" fmla="*/ 279259 h 4742023"/>
                <a:gd name="csX16" fmla="*/ 792545 w 3414773"/>
                <a:gd name="csY16" fmla="*/ 278249 h 4742023"/>
                <a:gd name="csX17" fmla="*/ 825697 w 3414773"/>
                <a:gd name="csY17" fmla="*/ 232781 h 4742023"/>
                <a:gd name="csX18" fmla="*/ 1335040 w 3414773"/>
                <a:gd name="csY18" fmla="*/ 0 h 474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4773" h="4742023">
                  <a:moveTo>
                    <a:pt x="1335040" y="0"/>
                  </a:moveTo>
                  <a:lnTo>
                    <a:pt x="2741168" y="0"/>
                  </a:lnTo>
                  <a:cubicBezTo>
                    <a:pt x="3113189" y="0"/>
                    <a:pt x="3414772" y="301583"/>
                    <a:pt x="3414772" y="673604"/>
                  </a:cubicBezTo>
                  <a:lnTo>
                    <a:pt x="3414772" y="906432"/>
                  </a:lnTo>
                  <a:lnTo>
                    <a:pt x="3414773" y="906442"/>
                  </a:lnTo>
                  <a:lnTo>
                    <a:pt x="3414773" y="4101834"/>
                  </a:lnTo>
                  <a:cubicBezTo>
                    <a:pt x="3414773" y="4455401"/>
                    <a:pt x="3128151" y="4742023"/>
                    <a:pt x="2774584" y="4742023"/>
                  </a:cubicBezTo>
                  <a:lnTo>
                    <a:pt x="1119492" y="4742023"/>
                  </a:lnTo>
                  <a:lnTo>
                    <a:pt x="911542" y="4742023"/>
                  </a:lnTo>
                  <a:lnTo>
                    <a:pt x="673604" y="4742023"/>
                  </a:lnTo>
                  <a:cubicBezTo>
                    <a:pt x="301583" y="4742023"/>
                    <a:pt x="0" y="4440440"/>
                    <a:pt x="0" y="4068419"/>
                  </a:cubicBezTo>
                  <a:lnTo>
                    <a:pt x="0" y="1229195"/>
                  </a:lnTo>
                  <a:cubicBezTo>
                    <a:pt x="0" y="1025746"/>
                    <a:pt x="90195" y="843364"/>
                    <a:pt x="232780" y="719852"/>
                  </a:cubicBezTo>
                  <a:lnTo>
                    <a:pt x="323644" y="653601"/>
                  </a:lnTo>
                  <a:lnTo>
                    <a:pt x="380687" y="548506"/>
                  </a:lnTo>
                  <a:cubicBezTo>
                    <a:pt x="472724" y="412273"/>
                    <a:pt x="615822" y="313371"/>
                    <a:pt x="782522" y="279259"/>
                  </a:cubicBezTo>
                  <a:lnTo>
                    <a:pt x="792545" y="278249"/>
                  </a:lnTo>
                  <a:lnTo>
                    <a:pt x="825697" y="232781"/>
                  </a:lnTo>
                  <a:cubicBezTo>
                    <a:pt x="949209" y="90195"/>
                    <a:pt x="1131591" y="0"/>
                    <a:pt x="133504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35F2B707-3FA8-E8CF-A57A-9401D5A75D0B}"/>
                </a:ext>
              </a:extLst>
            </p:cNvPr>
            <p:cNvSpPr/>
            <p:nvPr/>
          </p:nvSpPr>
          <p:spPr>
            <a:xfrm>
              <a:off x="4533928" y="1449859"/>
              <a:ext cx="2878094" cy="4097985"/>
            </a:xfrm>
            <a:prstGeom prst="roundRect">
              <a:avLst>
                <a:gd name="adj" fmla="val 14771"/>
              </a:avLst>
            </a:prstGeom>
            <a:solidFill>
              <a:schemeClr val="bg1"/>
            </a:solidFill>
            <a:ln>
              <a:noFill/>
            </a:ln>
            <a:effectLst>
              <a:outerShdw blurRad="2413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esta sodales mauris, cras pharetra proin egestas arcu erat dolor, at amet. 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04E24094-AC12-0A29-00ED-C7D8D8FA6AFE}"/>
                </a:ext>
              </a:extLst>
            </p:cNvPr>
            <p:cNvGrpSpPr/>
            <p:nvPr/>
          </p:nvGrpSpPr>
          <p:grpSpPr>
            <a:xfrm rot="5400000">
              <a:off x="5556032" y="665106"/>
              <a:ext cx="833885" cy="1903819"/>
              <a:chOff x="795230" y="2071641"/>
              <a:chExt cx="833885" cy="2721899"/>
            </a:xfrm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1DFCB0DE-9C83-6D7C-8DCF-743279047964}"/>
                  </a:ext>
                </a:extLst>
              </p:cNvPr>
              <p:cNvSpPr/>
              <p:nvPr/>
            </p:nvSpPr>
            <p:spPr>
              <a:xfrm>
                <a:off x="795230" y="2071641"/>
                <a:ext cx="833885" cy="2721899"/>
              </a:xfrm>
              <a:custGeom>
                <a:avLst/>
                <a:gdLst>
                  <a:gd name="csX0" fmla="*/ 1 w 509544"/>
                  <a:gd name="csY0" fmla="*/ 0 h 2330092"/>
                  <a:gd name="csX1" fmla="*/ 140344 w 509544"/>
                  <a:gd name="csY1" fmla="*/ 182133 h 2330092"/>
                  <a:gd name="csX2" fmla="*/ 509544 w 509544"/>
                  <a:gd name="csY2" fmla="*/ 518984 h 2330092"/>
                  <a:gd name="csX3" fmla="*/ 509544 w 509544"/>
                  <a:gd name="csY3" fmla="*/ 692897 h 2330092"/>
                  <a:gd name="csX4" fmla="*/ 509544 w 509544"/>
                  <a:gd name="csY4" fmla="*/ 1070149 h 2330092"/>
                  <a:gd name="csX5" fmla="*/ 509544 w 509544"/>
                  <a:gd name="csY5" fmla="*/ 1260244 h 2330092"/>
                  <a:gd name="csX6" fmla="*/ 509544 w 509544"/>
                  <a:gd name="csY6" fmla="*/ 1763046 h 2330092"/>
                  <a:gd name="csX7" fmla="*/ 509544 w 509544"/>
                  <a:gd name="csY7" fmla="*/ 1811254 h 2330092"/>
                  <a:gd name="csX8" fmla="*/ 140344 w 509544"/>
                  <a:gd name="csY8" fmla="*/ 2148010 h 2330092"/>
                  <a:gd name="csX9" fmla="*/ 1 w 509544"/>
                  <a:gd name="csY9" fmla="*/ 2330092 h 2330092"/>
                  <a:gd name="csX10" fmla="*/ 1 w 509544"/>
                  <a:gd name="csY10" fmla="*/ 2188974 h 2330092"/>
                  <a:gd name="csX11" fmla="*/ 0 w 509544"/>
                  <a:gd name="csY11" fmla="*/ 2188974 h 2330092"/>
                  <a:gd name="csX12" fmla="*/ 0 w 509544"/>
                  <a:gd name="csY12" fmla="*/ 1763046 h 2330092"/>
                  <a:gd name="csX13" fmla="*/ 0 w 509544"/>
                  <a:gd name="csY13" fmla="*/ 1260244 h 2330092"/>
                  <a:gd name="csX14" fmla="*/ 0 w 509544"/>
                  <a:gd name="csY14" fmla="*/ 1070149 h 2330092"/>
                  <a:gd name="csX15" fmla="*/ 0 w 509544"/>
                  <a:gd name="csY15" fmla="*/ 692897 h 2330092"/>
                  <a:gd name="csX16" fmla="*/ 0 w 509544"/>
                  <a:gd name="csY16" fmla="*/ 141158 h 2330092"/>
                  <a:gd name="csX17" fmla="*/ 1 w 509544"/>
                  <a:gd name="csY17" fmla="*/ 141158 h 2330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509544" h="2330092">
                    <a:moveTo>
                      <a:pt x="1" y="0"/>
                    </a:moveTo>
                    <a:cubicBezTo>
                      <a:pt x="23032" y="11143"/>
                      <a:pt x="-35158" y="95635"/>
                      <a:pt x="140344" y="182133"/>
                    </a:cubicBezTo>
                    <a:cubicBezTo>
                      <a:pt x="301567" y="229578"/>
                      <a:pt x="509544" y="310316"/>
                      <a:pt x="509544" y="518984"/>
                    </a:cubicBezTo>
                    <a:lnTo>
                      <a:pt x="509544" y="692897"/>
                    </a:lnTo>
                    <a:lnTo>
                      <a:pt x="509544" y="1070149"/>
                    </a:lnTo>
                    <a:lnTo>
                      <a:pt x="509544" y="1260244"/>
                    </a:lnTo>
                    <a:lnTo>
                      <a:pt x="509544" y="1763046"/>
                    </a:lnTo>
                    <a:lnTo>
                      <a:pt x="509544" y="1811254"/>
                    </a:lnTo>
                    <a:cubicBezTo>
                      <a:pt x="509544" y="2019863"/>
                      <a:pt x="301567" y="2100579"/>
                      <a:pt x="140344" y="2148010"/>
                    </a:cubicBezTo>
                    <a:cubicBezTo>
                      <a:pt x="-35158" y="2234484"/>
                      <a:pt x="23032" y="2318952"/>
                      <a:pt x="1" y="2330092"/>
                    </a:cubicBezTo>
                    <a:lnTo>
                      <a:pt x="1" y="2188974"/>
                    </a:lnTo>
                    <a:lnTo>
                      <a:pt x="0" y="2188974"/>
                    </a:lnTo>
                    <a:lnTo>
                      <a:pt x="0" y="1763046"/>
                    </a:lnTo>
                    <a:lnTo>
                      <a:pt x="0" y="1260244"/>
                    </a:lnTo>
                    <a:lnTo>
                      <a:pt x="0" y="1070149"/>
                    </a:lnTo>
                    <a:lnTo>
                      <a:pt x="0" y="692897"/>
                    </a:lnTo>
                    <a:lnTo>
                      <a:pt x="0" y="141158"/>
                    </a:lnTo>
                    <a:lnTo>
                      <a:pt x="1" y="14115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C40E1E29-6CBD-3EB3-8BA9-ABC799DE5688}"/>
                  </a:ext>
                </a:extLst>
              </p:cNvPr>
              <p:cNvSpPr txBox="1"/>
              <p:nvPr/>
            </p:nvSpPr>
            <p:spPr>
              <a:xfrm rot="16200000">
                <a:off x="331883" y="3201754"/>
                <a:ext cx="1760577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b="1" cap="all" dirty="0"/>
                  <a:t>Title 02</a:t>
                </a:r>
              </a:p>
            </p:txBody>
          </p:sp>
        </p:grpSp>
      </p:grpSp>
      <p:pic>
        <p:nvPicPr>
          <p:cNvPr id="69" name="Graphic 68" descr="Gears with solid fill">
            <a:extLst>
              <a:ext uri="{FF2B5EF4-FFF2-40B4-BE49-F238E27FC236}">
                <a16:creationId xmlns:a16="http://schemas.microsoft.com/office/drawing/2014/main" id="{0C95696F-2A40-E9B1-8E1C-7336870760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15775" y="4377189"/>
            <a:ext cx="914400" cy="914400"/>
          </a:xfrm>
          <a:prstGeom prst="rect">
            <a:avLst/>
          </a:prstGeom>
        </p:spPr>
      </p:pic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11DCF46C-A3CA-DCA3-D454-A7AED2B34DC7}"/>
              </a:ext>
            </a:extLst>
          </p:cNvPr>
          <p:cNvSpPr/>
          <p:nvPr/>
        </p:nvSpPr>
        <p:spPr>
          <a:xfrm rot="5400000">
            <a:off x="10232819" y="1288932"/>
            <a:ext cx="548640" cy="370923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1F6642DD-70B2-5E98-2896-358B17834C85}"/>
              </a:ext>
            </a:extLst>
          </p:cNvPr>
          <p:cNvSpPr/>
          <p:nvPr/>
        </p:nvSpPr>
        <p:spPr>
          <a:xfrm rot="5400000">
            <a:off x="8381562" y="1296656"/>
            <a:ext cx="548640" cy="355475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7BC5B8F-55C5-0700-A51B-3EF7DBEFAF0C}"/>
              </a:ext>
            </a:extLst>
          </p:cNvPr>
          <p:cNvGrpSpPr/>
          <p:nvPr/>
        </p:nvGrpSpPr>
        <p:grpSpPr>
          <a:xfrm>
            <a:off x="8145548" y="1200073"/>
            <a:ext cx="3125699" cy="4590378"/>
            <a:chOff x="8145548" y="1200073"/>
            <a:chExt cx="3125699" cy="4590378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7D2F161-7A09-DE41-DD84-F629F3D59CF0}"/>
                </a:ext>
              </a:extLst>
            </p:cNvPr>
            <p:cNvSpPr/>
            <p:nvPr/>
          </p:nvSpPr>
          <p:spPr>
            <a:xfrm>
              <a:off x="8145548" y="1449859"/>
              <a:ext cx="3125699" cy="4340592"/>
            </a:xfrm>
            <a:custGeom>
              <a:avLst/>
              <a:gdLst>
                <a:gd name="csX0" fmla="*/ 1335040 w 3414773"/>
                <a:gd name="csY0" fmla="*/ 0 h 4742023"/>
                <a:gd name="csX1" fmla="*/ 2741168 w 3414773"/>
                <a:gd name="csY1" fmla="*/ 0 h 4742023"/>
                <a:gd name="csX2" fmla="*/ 3414772 w 3414773"/>
                <a:gd name="csY2" fmla="*/ 673604 h 4742023"/>
                <a:gd name="csX3" fmla="*/ 3414772 w 3414773"/>
                <a:gd name="csY3" fmla="*/ 906432 h 4742023"/>
                <a:gd name="csX4" fmla="*/ 3414773 w 3414773"/>
                <a:gd name="csY4" fmla="*/ 906442 h 4742023"/>
                <a:gd name="csX5" fmla="*/ 3414773 w 3414773"/>
                <a:gd name="csY5" fmla="*/ 4101834 h 4742023"/>
                <a:gd name="csX6" fmla="*/ 2774584 w 3414773"/>
                <a:gd name="csY6" fmla="*/ 4742023 h 4742023"/>
                <a:gd name="csX7" fmla="*/ 1119492 w 3414773"/>
                <a:gd name="csY7" fmla="*/ 4742023 h 4742023"/>
                <a:gd name="csX8" fmla="*/ 911542 w 3414773"/>
                <a:gd name="csY8" fmla="*/ 4742023 h 4742023"/>
                <a:gd name="csX9" fmla="*/ 673604 w 3414773"/>
                <a:gd name="csY9" fmla="*/ 4742023 h 4742023"/>
                <a:gd name="csX10" fmla="*/ 0 w 3414773"/>
                <a:gd name="csY10" fmla="*/ 4068419 h 4742023"/>
                <a:gd name="csX11" fmla="*/ 0 w 3414773"/>
                <a:gd name="csY11" fmla="*/ 1229195 h 4742023"/>
                <a:gd name="csX12" fmla="*/ 232780 w 3414773"/>
                <a:gd name="csY12" fmla="*/ 719852 h 4742023"/>
                <a:gd name="csX13" fmla="*/ 323644 w 3414773"/>
                <a:gd name="csY13" fmla="*/ 653601 h 4742023"/>
                <a:gd name="csX14" fmla="*/ 380687 w 3414773"/>
                <a:gd name="csY14" fmla="*/ 548506 h 4742023"/>
                <a:gd name="csX15" fmla="*/ 782522 w 3414773"/>
                <a:gd name="csY15" fmla="*/ 279259 h 4742023"/>
                <a:gd name="csX16" fmla="*/ 792545 w 3414773"/>
                <a:gd name="csY16" fmla="*/ 278249 h 4742023"/>
                <a:gd name="csX17" fmla="*/ 825697 w 3414773"/>
                <a:gd name="csY17" fmla="*/ 232781 h 4742023"/>
                <a:gd name="csX18" fmla="*/ 1335040 w 3414773"/>
                <a:gd name="csY18" fmla="*/ 0 h 474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4773" h="4742023">
                  <a:moveTo>
                    <a:pt x="1335040" y="0"/>
                  </a:moveTo>
                  <a:lnTo>
                    <a:pt x="2741168" y="0"/>
                  </a:lnTo>
                  <a:cubicBezTo>
                    <a:pt x="3113189" y="0"/>
                    <a:pt x="3414772" y="301583"/>
                    <a:pt x="3414772" y="673604"/>
                  </a:cubicBezTo>
                  <a:lnTo>
                    <a:pt x="3414772" y="906432"/>
                  </a:lnTo>
                  <a:lnTo>
                    <a:pt x="3414773" y="906442"/>
                  </a:lnTo>
                  <a:lnTo>
                    <a:pt x="3414773" y="4101834"/>
                  </a:lnTo>
                  <a:cubicBezTo>
                    <a:pt x="3414773" y="4455401"/>
                    <a:pt x="3128151" y="4742023"/>
                    <a:pt x="2774584" y="4742023"/>
                  </a:cubicBezTo>
                  <a:lnTo>
                    <a:pt x="1119492" y="4742023"/>
                  </a:lnTo>
                  <a:lnTo>
                    <a:pt x="911542" y="4742023"/>
                  </a:lnTo>
                  <a:lnTo>
                    <a:pt x="673604" y="4742023"/>
                  </a:lnTo>
                  <a:cubicBezTo>
                    <a:pt x="301583" y="4742023"/>
                    <a:pt x="0" y="4440440"/>
                    <a:pt x="0" y="4068419"/>
                  </a:cubicBezTo>
                  <a:lnTo>
                    <a:pt x="0" y="1229195"/>
                  </a:lnTo>
                  <a:cubicBezTo>
                    <a:pt x="0" y="1025746"/>
                    <a:pt x="90195" y="843364"/>
                    <a:pt x="232780" y="719852"/>
                  </a:cubicBezTo>
                  <a:lnTo>
                    <a:pt x="323644" y="653601"/>
                  </a:lnTo>
                  <a:lnTo>
                    <a:pt x="380687" y="548506"/>
                  </a:lnTo>
                  <a:cubicBezTo>
                    <a:pt x="472724" y="412273"/>
                    <a:pt x="615822" y="313371"/>
                    <a:pt x="782522" y="279259"/>
                  </a:cubicBezTo>
                  <a:lnTo>
                    <a:pt x="792545" y="278249"/>
                  </a:lnTo>
                  <a:lnTo>
                    <a:pt x="825697" y="232781"/>
                  </a:lnTo>
                  <a:cubicBezTo>
                    <a:pt x="949209" y="90195"/>
                    <a:pt x="1131591" y="0"/>
                    <a:pt x="133504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F8321159-1C0E-FCDF-C453-C3E2E7E8553C}"/>
                </a:ext>
              </a:extLst>
            </p:cNvPr>
            <p:cNvSpPr/>
            <p:nvPr/>
          </p:nvSpPr>
          <p:spPr>
            <a:xfrm>
              <a:off x="8146325" y="1449859"/>
              <a:ext cx="2878094" cy="4097985"/>
            </a:xfrm>
            <a:prstGeom prst="roundRect">
              <a:avLst>
                <a:gd name="adj" fmla="val 14771"/>
              </a:avLst>
            </a:prstGeom>
            <a:solidFill>
              <a:schemeClr val="bg1"/>
            </a:solidFill>
            <a:ln>
              <a:noFill/>
            </a:ln>
            <a:effectLst>
              <a:outerShdw blurRad="2413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esta sodales mauris, cras pharetra proin egestas arcu erat dolor, at amet. </a:t>
              </a: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131EF7F4-C271-A7D7-7AD8-843F82F0F556}"/>
                </a:ext>
              </a:extLst>
            </p:cNvPr>
            <p:cNvGrpSpPr/>
            <p:nvPr/>
          </p:nvGrpSpPr>
          <p:grpSpPr>
            <a:xfrm rot="5400000">
              <a:off x="9168429" y="665106"/>
              <a:ext cx="833885" cy="1903819"/>
              <a:chOff x="795230" y="2071641"/>
              <a:chExt cx="833885" cy="2721899"/>
            </a:xfrm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D68BD7EE-8AB2-C810-CD52-E978C327F63A}"/>
                  </a:ext>
                </a:extLst>
              </p:cNvPr>
              <p:cNvSpPr/>
              <p:nvPr/>
            </p:nvSpPr>
            <p:spPr>
              <a:xfrm>
                <a:off x="795230" y="2071641"/>
                <a:ext cx="833885" cy="2721899"/>
              </a:xfrm>
              <a:custGeom>
                <a:avLst/>
                <a:gdLst>
                  <a:gd name="csX0" fmla="*/ 1 w 509544"/>
                  <a:gd name="csY0" fmla="*/ 0 h 2330092"/>
                  <a:gd name="csX1" fmla="*/ 140344 w 509544"/>
                  <a:gd name="csY1" fmla="*/ 182133 h 2330092"/>
                  <a:gd name="csX2" fmla="*/ 509544 w 509544"/>
                  <a:gd name="csY2" fmla="*/ 518984 h 2330092"/>
                  <a:gd name="csX3" fmla="*/ 509544 w 509544"/>
                  <a:gd name="csY3" fmla="*/ 692897 h 2330092"/>
                  <a:gd name="csX4" fmla="*/ 509544 w 509544"/>
                  <a:gd name="csY4" fmla="*/ 1070149 h 2330092"/>
                  <a:gd name="csX5" fmla="*/ 509544 w 509544"/>
                  <a:gd name="csY5" fmla="*/ 1260244 h 2330092"/>
                  <a:gd name="csX6" fmla="*/ 509544 w 509544"/>
                  <a:gd name="csY6" fmla="*/ 1763046 h 2330092"/>
                  <a:gd name="csX7" fmla="*/ 509544 w 509544"/>
                  <a:gd name="csY7" fmla="*/ 1811254 h 2330092"/>
                  <a:gd name="csX8" fmla="*/ 140344 w 509544"/>
                  <a:gd name="csY8" fmla="*/ 2148010 h 2330092"/>
                  <a:gd name="csX9" fmla="*/ 1 w 509544"/>
                  <a:gd name="csY9" fmla="*/ 2330092 h 2330092"/>
                  <a:gd name="csX10" fmla="*/ 1 w 509544"/>
                  <a:gd name="csY10" fmla="*/ 2188974 h 2330092"/>
                  <a:gd name="csX11" fmla="*/ 0 w 509544"/>
                  <a:gd name="csY11" fmla="*/ 2188974 h 2330092"/>
                  <a:gd name="csX12" fmla="*/ 0 w 509544"/>
                  <a:gd name="csY12" fmla="*/ 1763046 h 2330092"/>
                  <a:gd name="csX13" fmla="*/ 0 w 509544"/>
                  <a:gd name="csY13" fmla="*/ 1260244 h 2330092"/>
                  <a:gd name="csX14" fmla="*/ 0 w 509544"/>
                  <a:gd name="csY14" fmla="*/ 1070149 h 2330092"/>
                  <a:gd name="csX15" fmla="*/ 0 w 509544"/>
                  <a:gd name="csY15" fmla="*/ 692897 h 2330092"/>
                  <a:gd name="csX16" fmla="*/ 0 w 509544"/>
                  <a:gd name="csY16" fmla="*/ 141158 h 2330092"/>
                  <a:gd name="csX17" fmla="*/ 1 w 509544"/>
                  <a:gd name="csY17" fmla="*/ 141158 h 2330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509544" h="2330092">
                    <a:moveTo>
                      <a:pt x="1" y="0"/>
                    </a:moveTo>
                    <a:cubicBezTo>
                      <a:pt x="23032" y="11143"/>
                      <a:pt x="-35158" y="95635"/>
                      <a:pt x="140344" y="182133"/>
                    </a:cubicBezTo>
                    <a:cubicBezTo>
                      <a:pt x="301567" y="229578"/>
                      <a:pt x="509544" y="310316"/>
                      <a:pt x="509544" y="518984"/>
                    </a:cubicBezTo>
                    <a:lnTo>
                      <a:pt x="509544" y="692897"/>
                    </a:lnTo>
                    <a:lnTo>
                      <a:pt x="509544" y="1070149"/>
                    </a:lnTo>
                    <a:lnTo>
                      <a:pt x="509544" y="1260244"/>
                    </a:lnTo>
                    <a:lnTo>
                      <a:pt x="509544" y="1763046"/>
                    </a:lnTo>
                    <a:lnTo>
                      <a:pt x="509544" y="1811254"/>
                    </a:lnTo>
                    <a:cubicBezTo>
                      <a:pt x="509544" y="2019863"/>
                      <a:pt x="301567" y="2100579"/>
                      <a:pt x="140344" y="2148010"/>
                    </a:cubicBezTo>
                    <a:cubicBezTo>
                      <a:pt x="-35158" y="2234484"/>
                      <a:pt x="23032" y="2318952"/>
                      <a:pt x="1" y="2330092"/>
                    </a:cubicBezTo>
                    <a:lnTo>
                      <a:pt x="1" y="2188974"/>
                    </a:lnTo>
                    <a:lnTo>
                      <a:pt x="0" y="2188974"/>
                    </a:lnTo>
                    <a:lnTo>
                      <a:pt x="0" y="1763046"/>
                    </a:lnTo>
                    <a:lnTo>
                      <a:pt x="0" y="1260244"/>
                    </a:lnTo>
                    <a:lnTo>
                      <a:pt x="0" y="1070149"/>
                    </a:lnTo>
                    <a:lnTo>
                      <a:pt x="0" y="692897"/>
                    </a:lnTo>
                    <a:lnTo>
                      <a:pt x="0" y="141158"/>
                    </a:lnTo>
                    <a:lnTo>
                      <a:pt x="1" y="14115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5C98BDB-2738-63A2-F9D9-06F083613DA2}"/>
                  </a:ext>
                </a:extLst>
              </p:cNvPr>
              <p:cNvSpPr txBox="1"/>
              <p:nvPr/>
            </p:nvSpPr>
            <p:spPr>
              <a:xfrm rot="16200000">
                <a:off x="331883" y="3201754"/>
                <a:ext cx="1760577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b="1" cap="all" dirty="0"/>
                  <a:t>Title 03</a:t>
                </a:r>
              </a:p>
            </p:txBody>
          </p:sp>
        </p:grpSp>
      </p:grpSp>
      <p:pic>
        <p:nvPicPr>
          <p:cNvPr id="79" name="Graphic 78" descr="Tools with solid fill">
            <a:extLst>
              <a:ext uri="{FF2B5EF4-FFF2-40B4-BE49-F238E27FC236}">
                <a16:creationId xmlns:a16="http://schemas.microsoft.com/office/drawing/2014/main" id="{074D0D7D-67B0-E6E8-EF60-73B6787516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28172" y="4377189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53F1600-838A-F52F-ED1F-36F410FFEF0C}"/>
              </a:ext>
            </a:extLst>
          </p:cNvPr>
          <p:cNvSpPr txBox="1"/>
          <p:nvPr/>
        </p:nvSpPr>
        <p:spPr>
          <a:xfrm>
            <a:off x="1185353" y="2193969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AB15265-0BFC-5567-218E-5C14B4282BBD}"/>
              </a:ext>
            </a:extLst>
          </p:cNvPr>
          <p:cNvSpPr txBox="1"/>
          <p:nvPr/>
        </p:nvSpPr>
        <p:spPr>
          <a:xfrm>
            <a:off x="4797750" y="2193969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405EE68-3E92-E4BE-9BEF-6F01E6BA827E}"/>
              </a:ext>
            </a:extLst>
          </p:cNvPr>
          <p:cNvSpPr txBox="1"/>
          <p:nvPr/>
        </p:nvSpPr>
        <p:spPr>
          <a:xfrm>
            <a:off x="8410147" y="2193969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1">
                    <a:lumMod val="7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A8AD5-8B49-26E8-79AA-F3BA22F96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707E0-5FA6-45FF-9569-F7C812749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Banner Cards Diagram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059A988-D52A-7472-6AD5-0F188354F5BA}"/>
              </a:ext>
            </a:extLst>
          </p:cNvPr>
          <p:cNvSpPr/>
          <p:nvPr/>
        </p:nvSpPr>
        <p:spPr>
          <a:xfrm rot="5400000">
            <a:off x="3008025" y="1288932"/>
            <a:ext cx="548640" cy="370923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0E74DB-5B17-7784-38D3-7B9F1D9440D6}"/>
              </a:ext>
            </a:extLst>
          </p:cNvPr>
          <p:cNvSpPr/>
          <p:nvPr/>
        </p:nvSpPr>
        <p:spPr>
          <a:xfrm rot="5400000">
            <a:off x="1156768" y="1296656"/>
            <a:ext cx="548640" cy="355475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686E39B-5409-B974-FBF9-FF9812AC8C6C}"/>
              </a:ext>
            </a:extLst>
          </p:cNvPr>
          <p:cNvGrpSpPr/>
          <p:nvPr/>
        </p:nvGrpSpPr>
        <p:grpSpPr>
          <a:xfrm>
            <a:off x="920754" y="1200073"/>
            <a:ext cx="3125699" cy="4590378"/>
            <a:chOff x="920754" y="1200073"/>
            <a:chExt cx="3125699" cy="459037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CF5B1D-92BA-E914-1C2A-FA0DFC466D94}"/>
                </a:ext>
              </a:extLst>
            </p:cNvPr>
            <p:cNvSpPr/>
            <p:nvPr/>
          </p:nvSpPr>
          <p:spPr>
            <a:xfrm>
              <a:off x="920754" y="1449859"/>
              <a:ext cx="3125699" cy="4340592"/>
            </a:xfrm>
            <a:custGeom>
              <a:avLst/>
              <a:gdLst>
                <a:gd name="csX0" fmla="*/ 1335040 w 3414773"/>
                <a:gd name="csY0" fmla="*/ 0 h 4742023"/>
                <a:gd name="csX1" fmla="*/ 2741168 w 3414773"/>
                <a:gd name="csY1" fmla="*/ 0 h 4742023"/>
                <a:gd name="csX2" fmla="*/ 3414772 w 3414773"/>
                <a:gd name="csY2" fmla="*/ 673604 h 4742023"/>
                <a:gd name="csX3" fmla="*/ 3414772 w 3414773"/>
                <a:gd name="csY3" fmla="*/ 906432 h 4742023"/>
                <a:gd name="csX4" fmla="*/ 3414773 w 3414773"/>
                <a:gd name="csY4" fmla="*/ 906442 h 4742023"/>
                <a:gd name="csX5" fmla="*/ 3414773 w 3414773"/>
                <a:gd name="csY5" fmla="*/ 4101834 h 4742023"/>
                <a:gd name="csX6" fmla="*/ 2774584 w 3414773"/>
                <a:gd name="csY6" fmla="*/ 4742023 h 4742023"/>
                <a:gd name="csX7" fmla="*/ 1119492 w 3414773"/>
                <a:gd name="csY7" fmla="*/ 4742023 h 4742023"/>
                <a:gd name="csX8" fmla="*/ 911542 w 3414773"/>
                <a:gd name="csY8" fmla="*/ 4742023 h 4742023"/>
                <a:gd name="csX9" fmla="*/ 673604 w 3414773"/>
                <a:gd name="csY9" fmla="*/ 4742023 h 4742023"/>
                <a:gd name="csX10" fmla="*/ 0 w 3414773"/>
                <a:gd name="csY10" fmla="*/ 4068419 h 4742023"/>
                <a:gd name="csX11" fmla="*/ 0 w 3414773"/>
                <a:gd name="csY11" fmla="*/ 1229195 h 4742023"/>
                <a:gd name="csX12" fmla="*/ 232780 w 3414773"/>
                <a:gd name="csY12" fmla="*/ 719852 h 4742023"/>
                <a:gd name="csX13" fmla="*/ 323644 w 3414773"/>
                <a:gd name="csY13" fmla="*/ 653601 h 4742023"/>
                <a:gd name="csX14" fmla="*/ 380687 w 3414773"/>
                <a:gd name="csY14" fmla="*/ 548506 h 4742023"/>
                <a:gd name="csX15" fmla="*/ 782522 w 3414773"/>
                <a:gd name="csY15" fmla="*/ 279259 h 4742023"/>
                <a:gd name="csX16" fmla="*/ 792545 w 3414773"/>
                <a:gd name="csY16" fmla="*/ 278249 h 4742023"/>
                <a:gd name="csX17" fmla="*/ 825697 w 3414773"/>
                <a:gd name="csY17" fmla="*/ 232781 h 4742023"/>
                <a:gd name="csX18" fmla="*/ 1335040 w 3414773"/>
                <a:gd name="csY18" fmla="*/ 0 h 474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4773" h="4742023">
                  <a:moveTo>
                    <a:pt x="1335040" y="0"/>
                  </a:moveTo>
                  <a:lnTo>
                    <a:pt x="2741168" y="0"/>
                  </a:lnTo>
                  <a:cubicBezTo>
                    <a:pt x="3113189" y="0"/>
                    <a:pt x="3414772" y="301583"/>
                    <a:pt x="3414772" y="673604"/>
                  </a:cubicBezTo>
                  <a:lnTo>
                    <a:pt x="3414772" y="906432"/>
                  </a:lnTo>
                  <a:lnTo>
                    <a:pt x="3414773" y="906442"/>
                  </a:lnTo>
                  <a:lnTo>
                    <a:pt x="3414773" y="4101834"/>
                  </a:lnTo>
                  <a:cubicBezTo>
                    <a:pt x="3414773" y="4455401"/>
                    <a:pt x="3128151" y="4742023"/>
                    <a:pt x="2774584" y="4742023"/>
                  </a:cubicBezTo>
                  <a:lnTo>
                    <a:pt x="1119492" y="4742023"/>
                  </a:lnTo>
                  <a:lnTo>
                    <a:pt x="911542" y="4742023"/>
                  </a:lnTo>
                  <a:lnTo>
                    <a:pt x="673604" y="4742023"/>
                  </a:lnTo>
                  <a:cubicBezTo>
                    <a:pt x="301583" y="4742023"/>
                    <a:pt x="0" y="4440440"/>
                    <a:pt x="0" y="4068419"/>
                  </a:cubicBezTo>
                  <a:lnTo>
                    <a:pt x="0" y="1229195"/>
                  </a:lnTo>
                  <a:cubicBezTo>
                    <a:pt x="0" y="1025746"/>
                    <a:pt x="90195" y="843364"/>
                    <a:pt x="232780" y="719852"/>
                  </a:cubicBezTo>
                  <a:lnTo>
                    <a:pt x="323644" y="653601"/>
                  </a:lnTo>
                  <a:lnTo>
                    <a:pt x="380687" y="548506"/>
                  </a:lnTo>
                  <a:cubicBezTo>
                    <a:pt x="472724" y="412273"/>
                    <a:pt x="615822" y="313371"/>
                    <a:pt x="782522" y="279259"/>
                  </a:cubicBezTo>
                  <a:lnTo>
                    <a:pt x="792545" y="278249"/>
                  </a:lnTo>
                  <a:lnTo>
                    <a:pt x="825697" y="232781"/>
                  </a:lnTo>
                  <a:cubicBezTo>
                    <a:pt x="949209" y="90195"/>
                    <a:pt x="1131591" y="0"/>
                    <a:pt x="133504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490F311-6084-45F4-BD37-5F825E4E4599}"/>
                </a:ext>
              </a:extLst>
            </p:cNvPr>
            <p:cNvSpPr/>
            <p:nvPr/>
          </p:nvSpPr>
          <p:spPr>
            <a:xfrm>
              <a:off x="921531" y="1449859"/>
              <a:ext cx="2878094" cy="4097985"/>
            </a:xfrm>
            <a:prstGeom prst="roundRect">
              <a:avLst>
                <a:gd name="adj" fmla="val 14771"/>
              </a:avLst>
            </a:prstGeom>
            <a:solidFill>
              <a:schemeClr val="bg1"/>
            </a:solidFill>
            <a:ln>
              <a:noFill/>
            </a:ln>
            <a:effectLst>
              <a:outerShdw blurRad="2413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esta sodales mauris, cras pharetra proin egestas arcu erat dolor, at amet. 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4FAF810-A00D-04BF-41B2-3BA8A7E1646A}"/>
                </a:ext>
              </a:extLst>
            </p:cNvPr>
            <p:cNvGrpSpPr/>
            <p:nvPr/>
          </p:nvGrpSpPr>
          <p:grpSpPr>
            <a:xfrm rot="5400000">
              <a:off x="1943635" y="665106"/>
              <a:ext cx="833885" cy="1903819"/>
              <a:chOff x="795230" y="2071641"/>
              <a:chExt cx="833885" cy="2721899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D1D58943-8E15-8E2F-3D44-03A8D6C9FEAF}"/>
                  </a:ext>
                </a:extLst>
              </p:cNvPr>
              <p:cNvSpPr/>
              <p:nvPr/>
            </p:nvSpPr>
            <p:spPr>
              <a:xfrm>
                <a:off x="795230" y="2071641"/>
                <a:ext cx="833885" cy="2721899"/>
              </a:xfrm>
              <a:custGeom>
                <a:avLst/>
                <a:gdLst>
                  <a:gd name="csX0" fmla="*/ 1 w 509544"/>
                  <a:gd name="csY0" fmla="*/ 0 h 2330092"/>
                  <a:gd name="csX1" fmla="*/ 140344 w 509544"/>
                  <a:gd name="csY1" fmla="*/ 182133 h 2330092"/>
                  <a:gd name="csX2" fmla="*/ 509544 w 509544"/>
                  <a:gd name="csY2" fmla="*/ 518984 h 2330092"/>
                  <a:gd name="csX3" fmla="*/ 509544 w 509544"/>
                  <a:gd name="csY3" fmla="*/ 692897 h 2330092"/>
                  <a:gd name="csX4" fmla="*/ 509544 w 509544"/>
                  <a:gd name="csY4" fmla="*/ 1070149 h 2330092"/>
                  <a:gd name="csX5" fmla="*/ 509544 w 509544"/>
                  <a:gd name="csY5" fmla="*/ 1260244 h 2330092"/>
                  <a:gd name="csX6" fmla="*/ 509544 w 509544"/>
                  <a:gd name="csY6" fmla="*/ 1763046 h 2330092"/>
                  <a:gd name="csX7" fmla="*/ 509544 w 509544"/>
                  <a:gd name="csY7" fmla="*/ 1811254 h 2330092"/>
                  <a:gd name="csX8" fmla="*/ 140344 w 509544"/>
                  <a:gd name="csY8" fmla="*/ 2148010 h 2330092"/>
                  <a:gd name="csX9" fmla="*/ 1 w 509544"/>
                  <a:gd name="csY9" fmla="*/ 2330092 h 2330092"/>
                  <a:gd name="csX10" fmla="*/ 1 w 509544"/>
                  <a:gd name="csY10" fmla="*/ 2188974 h 2330092"/>
                  <a:gd name="csX11" fmla="*/ 0 w 509544"/>
                  <a:gd name="csY11" fmla="*/ 2188974 h 2330092"/>
                  <a:gd name="csX12" fmla="*/ 0 w 509544"/>
                  <a:gd name="csY12" fmla="*/ 1763046 h 2330092"/>
                  <a:gd name="csX13" fmla="*/ 0 w 509544"/>
                  <a:gd name="csY13" fmla="*/ 1260244 h 2330092"/>
                  <a:gd name="csX14" fmla="*/ 0 w 509544"/>
                  <a:gd name="csY14" fmla="*/ 1070149 h 2330092"/>
                  <a:gd name="csX15" fmla="*/ 0 w 509544"/>
                  <a:gd name="csY15" fmla="*/ 692897 h 2330092"/>
                  <a:gd name="csX16" fmla="*/ 0 w 509544"/>
                  <a:gd name="csY16" fmla="*/ 141158 h 2330092"/>
                  <a:gd name="csX17" fmla="*/ 1 w 509544"/>
                  <a:gd name="csY17" fmla="*/ 141158 h 2330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509544" h="2330092">
                    <a:moveTo>
                      <a:pt x="1" y="0"/>
                    </a:moveTo>
                    <a:cubicBezTo>
                      <a:pt x="23032" y="11143"/>
                      <a:pt x="-35158" y="95635"/>
                      <a:pt x="140344" y="182133"/>
                    </a:cubicBezTo>
                    <a:cubicBezTo>
                      <a:pt x="301567" y="229578"/>
                      <a:pt x="509544" y="310316"/>
                      <a:pt x="509544" y="518984"/>
                    </a:cubicBezTo>
                    <a:lnTo>
                      <a:pt x="509544" y="692897"/>
                    </a:lnTo>
                    <a:lnTo>
                      <a:pt x="509544" y="1070149"/>
                    </a:lnTo>
                    <a:lnTo>
                      <a:pt x="509544" y="1260244"/>
                    </a:lnTo>
                    <a:lnTo>
                      <a:pt x="509544" y="1763046"/>
                    </a:lnTo>
                    <a:lnTo>
                      <a:pt x="509544" y="1811254"/>
                    </a:lnTo>
                    <a:cubicBezTo>
                      <a:pt x="509544" y="2019863"/>
                      <a:pt x="301567" y="2100579"/>
                      <a:pt x="140344" y="2148010"/>
                    </a:cubicBezTo>
                    <a:cubicBezTo>
                      <a:pt x="-35158" y="2234484"/>
                      <a:pt x="23032" y="2318952"/>
                      <a:pt x="1" y="2330092"/>
                    </a:cubicBezTo>
                    <a:lnTo>
                      <a:pt x="1" y="2188974"/>
                    </a:lnTo>
                    <a:lnTo>
                      <a:pt x="0" y="2188974"/>
                    </a:lnTo>
                    <a:lnTo>
                      <a:pt x="0" y="1763046"/>
                    </a:lnTo>
                    <a:lnTo>
                      <a:pt x="0" y="1260244"/>
                    </a:lnTo>
                    <a:lnTo>
                      <a:pt x="0" y="1070149"/>
                    </a:lnTo>
                    <a:lnTo>
                      <a:pt x="0" y="692897"/>
                    </a:lnTo>
                    <a:lnTo>
                      <a:pt x="0" y="141158"/>
                    </a:lnTo>
                    <a:lnTo>
                      <a:pt x="1" y="14115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FB8AC79-A994-774F-ADF8-AE99D7DC336E}"/>
                  </a:ext>
                </a:extLst>
              </p:cNvPr>
              <p:cNvSpPr txBox="1"/>
              <p:nvPr/>
            </p:nvSpPr>
            <p:spPr>
              <a:xfrm rot="16200000">
                <a:off x="331883" y="3201754"/>
                <a:ext cx="1760577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b="1" cap="all" dirty="0"/>
                  <a:t>Title 01</a:t>
                </a:r>
              </a:p>
            </p:txBody>
          </p:sp>
        </p:grpSp>
      </p:grpSp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53B7E389-33C1-CD9E-AABA-E2A7D4316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903378" y="4377189"/>
            <a:ext cx="914400" cy="914400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5E9FDD6-405A-11E4-4EA3-D3ABE6DCB3E3}"/>
              </a:ext>
            </a:extLst>
          </p:cNvPr>
          <p:cNvSpPr/>
          <p:nvPr/>
        </p:nvSpPr>
        <p:spPr>
          <a:xfrm rot="5400000">
            <a:off x="6620422" y="1288932"/>
            <a:ext cx="548640" cy="370923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C2581C0-9EB0-3CEE-4D67-795FA8397795}"/>
              </a:ext>
            </a:extLst>
          </p:cNvPr>
          <p:cNvSpPr/>
          <p:nvPr/>
        </p:nvSpPr>
        <p:spPr>
          <a:xfrm rot="5400000">
            <a:off x="4769165" y="1296656"/>
            <a:ext cx="548640" cy="355475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58251EA-59CF-2379-76BD-0780BA520C91}"/>
              </a:ext>
            </a:extLst>
          </p:cNvPr>
          <p:cNvGrpSpPr/>
          <p:nvPr/>
        </p:nvGrpSpPr>
        <p:grpSpPr>
          <a:xfrm>
            <a:off x="4533151" y="1200073"/>
            <a:ext cx="3125699" cy="4590378"/>
            <a:chOff x="4533151" y="1200073"/>
            <a:chExt cx="3125699" cy="459037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0E01BC6-FFA2-E340-D017-84F6868B0F1B}"/>
                </a:ext>
              </a:extLst>
            </p:cNvPr>
            <p:cNvSpPr/>
            <p:nvPr/>
          </p:nvSpPr>
          <p:spPr>
            <a:xfrm>
              <a:off x="4533151" y="1449859"/>
              <a:ext cx="3125699" cy="4340592"/>
            </a:xfrm>
            <a:custGeom>
              <a:avLst/>
              <a:gdLst>
                <a:gd name="csX0" fmla="*/ 1335040 w 3414773"/>
                <a:gd name="csY0" fmla="*/ 0 h 4742023"/>
                <a:gd name="csX1" fmla="*/ 2741168 w 3414773"/>
                <a:gd name="csY1" fmla="*/ 0 h 4742023"/>
                <a:gd name="csX2" fmla="*/ 3414772 w 3414773"/>
                <a:gd name="csY2" fmla="*/ 673604 h 4742023"/>
                <a:gd name="csX3" fmla="*/ 3414772 w 3414773"/>
                <a:gd name="csY3" fmla="*/ 906432 h 4742023"/>
                <a:gd name="csX4" fmla="*/ 3414773 w 3414773"/>
                <a:gd name="csY4" fmla="*/ 906442 h 4742023"/>
                <a:gd name="csX5" fmla="*/ 3414773 w 3414773"/>
                <a:gd name="csY5" fmla="*/ 4101834 h 4742023"/>
                <a:gd name="csX6" fmla="*/ 2774584 w 3414773"/>
                <a:gd name="csY6" fmla="*/ 4742023 h 4742023"/>
                <a:gd name="csX7" fmla="*/ 1119492 w 3414773"/>
                <a:gd name="csY7" fmla="*/ 4742023 h 4742023"/>
                <a:gd name="csX8" fmla="*/ 911542 w 3414773"/>
                <a:gd name="csY8" fmla="*/ 4742023 h 4742023"/>
                <a:gd name="csX9" fmla="*/ 673604 w 3414773"/>
                <a:gd name="csY9" fmla="*/ 4742023 h 4742023"/>
                <a:gd name="csX10" fmla="*/ 0 w 3414773"/>
                <a:gd name="csY10" fmla="*/ 4068419 h 4742023"/>
                <a:gd name="csX11" fmla="*/ 0 w 3414773"/>
                <a:gd name="csY11" fmla="*/ 1229195 h 4742023"/>
                <a:gd name="csX12" fmla="*/ 232780 w 3414773"/>
                <a:gd name="csY12" fmla="*/ 719852 h 4742023"/>
                <a:gd name="csX13" fmla="*/ 323644 w 3414773"/>
                <a:gd name="csY13" fmla="*/ 653601 h 4742023"/>
                <a:gd name="csX14" fmla="*/ 380687 w 3414773"/>
                <a:gd name="csY14" fmla="*/ 548506 h 4742023"/>
                <a:gd name="csX15" fmla="*/ 782522 w 3414773"/>
                <a:gd name="csY15" fmla="*/ 279259 h 4742023"/>
                <a:gd name="csX16" fmla="*/ 792545 w 3414773"/>
                <a:gd name="csY16" fmla="*/ 278249 h 4742023"/>
                <a:gd name="csX17" fmla="*/ 825697 w 3414773"/>
                <a:gd name="csY17" fmla="*/ 232781 h 4742023"/>
                <a:gd name="csX18" fmla="*/ 1335040 w 3414773"/>
                <a:gd name="csY18" fmla="*/ 0 h 474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4773" h="4742023">
                  <a:moveTo>
                    <a:pt x="1335040" y="0"/>
                  </a:moveTo>
                  <a:lnTo>
                    <a:pt x="2741168" y="0"/>
                  </a:lnTo>
                  <a:cubicBezTo>
                    <a:pt x="3113189" y="0"/>
                    <a:pt x="3414772" y="301583"/>
                    <a:pt x="3414772" y="673604"/>
                  </a:cubicBezTo>
                  <a:lnTo>
                    <a:pt x="3414772" y="906432"/>
                  </a:lnTo>
                  <a:lnTo>
                    <a:pt x="3414773" y="906442"/>
                  </a:lnTo>
                  <a:lnTo>
                    <a:pt x="3414773" y="4101834"/>
                  </a:lnTo>
                  <a:cubicBezTo>
                    <a:pt x="3414773" y="4455401"/>
                    <a:pt x="3128151" y="4742023"/>
                    <a:pt x="2774584" y="4742023"/>
                  </a:cubicBezTo>
                  <a:lnTo>
                    <a:pt x="1119492" y="4742023"/>
                  </a:lnTo>
                  <a:lnTo>
                    <a:pt x="911542" y="4742023"/>
                  </a:lnTo>
                  <a:lnTo>
                    <a:pt x="673604" y="4742023"/>
                  </a:lnTo>
                  <a:cubicBezTo>
                    <a:pt x="301583" y="4742023"/>
                    <a:pt x="0" y="4440440"/>
                    <a:pt x="0" y="4068419"/>
                  </a:cubicBezTo>
                  <a:lnTo>
                    <a:pt x="0" y="1229195"/>
                  </a:lnTo>
                  <a:cubicBezTo>
                    <a:pt x="0" y="1025746"/>
                    <a:pt x="90195" y="843364"/>
                    <a:pt x="232780" y="719852"/>
                  </a:cubicBezTo>
                  <a:lnTo>
                    <a:pt x="323644" y="653601"/>
                  </a:lnTo>
                  <a:lnTo>
                    <a:pt x="380687" y="548506"/>
                  </a:lnTo>
                  <a:cubicBezTo>
                    <a:pt x="472724" y="412273"/>
                    <a:pt x="615822" y="313371"/>
                    <a:pt x="782522" y="279259"/>
                  </a:cubicBezTo>
                  <a:lnTo>
                    <a:pt x="792545" y="278249"/>
                  </a:lnTo>
                  <a:lnTo>
                    <a:pt x="825697" y="232781"/>
                  </a:lnTo>
                  <a:cubicBezTo>
                    <a:pt x="949209" y="90195"/>
                    <a:pt x="1131591" y="0"/>
                    <a:pt x="133504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E281905A-1A8C-6A4A-8D27-553DBAF4E578}"/>
                </a:ext>
              </a:extLst>
            </p:cNvPr>
            <p:cNvSpPr/>
            <p:nvPr/>
          </p:nvSpPr>
          <p:spPr>
            <a:xfrm>
              <a:off x="4533928" y="1449859"/>
              <a:ext cx="2878094" cy="4097985"/>
            </a:xfrm>
            <a:prstGeom prst="roundRect">
              <a:avLst>
                <a:gd name="adj" fmla="val 14771"/>
              </a:avLst>
            </a:prstGeom>
            <a:solidFill>
              <a:schemeClr val="bg1"/>
            </a:solidFill>
            <a:ln>
              <a:noFill/>
            </a:ln>
            <a:effectLst>
              <a:outerShdw blurRad="2413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esta sodales mauris, cras pharetra proin egestas arcu erat dolor, at amet. 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4A4533A-0473-0135-CF0F-922FAE8BA940}"/>
                </a:ext>
              </a:extLst>
            </p:cNvPr>
            <p:cNvGrpSpPr/>
            <p:nvPr/>
          </p:nvGrpSpPr>
          <p:grpSpPr>
            <a:xfrm rot="5400000">
              <a:off x="5556032" y="665106"/>
              <a:ext cx="833885" cy="1903819"/>
              <a:chOff x="795230" y="2071641"/>
              <a:chExt cx="833885" cy="2721899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D5CB0EF-7A33-16C7-D0E7-29A6AF768C30}"/>
                  </a:ext>
                </a:extLst>
              </p:cNvPr>
              <p:cNvSpPr/>
              <p:nvPr/>
            </p:nvSpPr>
            <p:spPr>
              <a:xfrm>
                <a:off x="795230" y="2071641"/>
                <a:ext cx="833885" cy="2721899"/>
              </a:xfrm>
              <a:custGeom>
                <a:avLst/>
                <a:gdLst>
                  <a:gd name="csX0" fmla="*/ 1 w 509544"/>
                  <a:gd name="csY0" fmla="*/ 0 h 2330092"/>
                  <a:gd name="csX1" fmla="*/ 140344 w 509544"/>
                  <a:gd name="csY1" fmla="*/ 182133 h 2330092"/>
                  <a:gd name="csX2" fmla="*/ 509544 w 509544"/>
                  <a:gd name="csY2" fmla="*/ 518984 h 2330092"/>
                  <a:gd name="csX3" fmla="*/ 509544 w 509544"/>
                  <a:gd name="csY3" fmla="*/ 692897 h 2330092"/>
                  <a:gd name="csX4" fmla="*/ 509544 w 509544"/>
                  <a:gd name="csY4" fmla="*/ 1070149 h 2330092"/>
                  <a:gd name="csX5" fmla="*/ 509544 w 509544"/>
                  <a:gd name="csY5" fmla="*/ 1260244 h 2330092"/>
                  <a:gd name="csX6" fmla="*/ 509544 w 509544"/>
                  <a:gd name="csY6" fmla="*/ 1763046 h 2330092"/>
                  <a:gd name="csX7" fmla="*/ 509544 w 509544"/>
                  <a:gd name="csY7" fmla="*/ 1811254 h 2330092"/>
                  <a:gd name="csX8" fmla="*/ 140344 w 509544"/>
                  <a:gd name="csY8" fmla="*/ 2148010 h 2330092"/>
                  <a:gd name="csX9" fmla="*/ 1 w 509544"/>
                  <a:gd name="csY9" fmla="*/ 2330092 h 2330092"/>
                  <a:gd name="csX10" fmla="*/ 1 w 509544"/>
                  <a:gd name="csY10" fmla="*/ 2188974 h 2330092"/>
                  <a:gd name="csX11" fmla="*/ 0 w 509544"/>
                  <a:gd name="csY11" fmla="*/ 2188974 h 2330092"/>
                  <a:gd name="csX12" fmla="*/ 0 w 509544"/>
                  <a:gd name="csY12" fmla="*/ 1763046 h 2330092"/>
                  <a:gd name="csX13" fmla="*/ 0 w 509544"/>
                  <a:gd name="csY13" fmla="*/ 1260244 h 2330092"/>
                  <a:gd name="csX14" fmla="*/ 0 w 509544"/>
                  <a:gd name="csY14" fmla="*/ 1070149 h 2330092"/>
                  <a:gd name="csX15" fmla="*/ 0 w 509544"/>
                  <a:gd name="csY15" fmla="*/ 692897 h 2330092"/>
                  <a:gd name="csX16" fmla="*/ 0 w 509544"/>
                  <a:gd name="csY16" fmla="*/ 141158 h 2330092"/>
                  <a:gd name="csX17" fmla="*/ 1 w 509544"/>
                  <a:gd name="csY17" fmla="*/ 141158 h 2330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509544" h="2330092">
                    <a:moveTo>
                      <a:pt x="1" y="0"/>
                    </a:moveTo>
                    <a:cubicBezTo>
                      <a:pt x="23032" y="11143"/>
                      <a:pt x="-35158" y="95635"/>
                      <a:pt x="140344" y="182133"/>
                    </a:cubicBezTo>
                    <a:cubicBezTo>
                      <a:pt x="301567" y="229578"/>
                      <a:pt x="509544" y="310316"/>
                      <a:pt x="509544" y="518984"/>
                    </a:cubicBezTo>
                    <a:lnTo>
                      <a:pt x="509544" y="692897"/>
                    </a:lnTo>
                    <a:lnTo>
                      <a:pt x="509544" y="1070149"/>
                    </a:lnTo>
                    <a:lnTo>
                      <a:pt x="509544" y="1260244"/>
                    </a:lnTo>
                    <a:lnTo>
                      <a:pt x="509544" y="1763046"/>
                    </a:lnTo>
                    <a:lnTo>
                      <a:pt x="509544" y="1811254"/>
                    </a:lnTo>
                    <a:cubicBezTo>
                      <a:pt x="509544" y="2019863"/>
                      <a:pt x="301567" y="2100579"/>
                      <a:pt x="140344" y="2148010"/>
                    </a:cubicBezTo>
                    <a:cubicBezTo>
                      <a:pt x="-35158" y="2234484"/>
                      <a:pt x="23032" y="2318952"/>
                      <a:pt x="1" y="2330092"/>
                    </a:cubicBezTo>
                    <a:lnTo>
                      <a:pt x="1" y="2188974"/>
                    </a:lnTo>
                    <a:lnTo>
                      <a:pt x="0" y="2188974"/>
                    </a:lnTo>
                    <a:lnTo>
                      <a:pt x="0" y="1763046"/>
                    </a:lnTo>
                    <a:lnTo>
                      <a:pt x="0" y="1260244"/>
                    </a:lnTo>
                    <a:lnTo>
                      <a:pt x="0" y="1070149"/>
                    </a:lnTo>
                    <a:lnTo>
                      <a:pt x="0" y="692897"/>
                    </a:lnTo>
                    <a:lnTo>
                      <a:pt x="0" y="141158"/>
                    </a:lnTo>
                    <a:lnTo>
                      <a:pt x="1" y="14115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1F52CC6-1035-91E3-7A34-6560D68673EC}"/>
                  </a:ext>
                </a:extLst>
              </p:cNvPr>
              <p:cNvSpPr txBox="1"/>
              <p:nvPr/>
            </p:nvSpPr>
            <p:spPr>
              <a:xfrm rot="16200000">
                <a:off x="331883" y="3201754"/>
                <a:ext cx="1760577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b="1" cap="all" dirty="0"/>
                  <a:t>Title 02</a:t>
                </a:r>
              </a:p>
            </p:txBody>
          </p:sp>
        </p:grpSp>
      </p:grpSp>
      <p:pic>
        <p:nvPicPr>
          <p:cNvPr id="29" name="Graphic 28" descr="Gears with solid fill">
            <a:extLst>
              <a:ext uri="{FF2B5EF4-FFF2-40B4-BE49-F238E27FC236}">
                <a16:creationId xmlns:a16="http://schemas.microsoft.com/office/drawing/2014/main" id="{6A8C45F3-A74C-56BC-C2A6-148D851CA9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15775" y="4377189"/>
            <a:ext cx="914400" cy="914400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BBEAEA4-3B2C-E2D6-46E0-F60A6BC1996A}"/>
              </a:ext>
            </a:extLst>
          </p:cNvPr>
          <p:cNvSpPr/>
          <p:nvPr/>
        </p:nvSpPr>
        <p:spPr>
          <a:xfrm rot="5400000">
            <a:off x="10232819" y="1288932"/>
            <a:ext cx="548640" cy="370923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D05AD4E-1542-4AE7-A3F2-074EB0FD778F}"/>
              </a:ext>
            </a:extLst>
          </p:cNvPr>
          <p:cNvSpPr/>
          <p:nvPr/>
        </p:nvSpPr>
        <p:spPr>
          <a:xfrm rot="5400000">
            <a:off x="8381562" y="1296656"/>
            <a:ext cx="548640" cy="355475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3207A3B-49F0-A8F5-1C32-C5BC97B6ECE7}"/>
              </a:ext>
            </a:extLst>
          </p:cNvPr>
          <p:cNvGrpSpPr/>
          <p:nvPr/>
        </p:nvGrpSpPr>
        <p:grpSpPr>
          <a:xfrm>
            <a:off x="8145548" y="1200073"/>
            <a:ext cx="3125699" cy="4590378"/>
            <a:chOff x="8145548" y="1200073"/>
            <a:chExt cx="3125699" cy="4590378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D5EBC29-4B28-D7A3-8E66-9D29E657224E}"/>
                </a:ext>
              </a:extLst>
            </p:cNvPr>
            <p:cNvSpPr/>
            <p:nvPr/>
          </p:nvSpPr>
          <p:spPr>
            <a:xfrm>
              <a:off x="8145548" y="1449859"/>
              <a:ext cx="3125699" cy="4340592"/>
            </a:xfrm>
            <a:custGeom>
              <a:avLst/>
              <a:gdLst>
                <a:gd name="csX0" fmla="*/ 1335040 w 3414773"/>
                <a:gd name="csY0" fmla="*/ 0 h 4742023"/>
                <a:gd name="csX1" fmla="*/ 2741168 w 3414773"/>
                <a:gd name="csY1" fmla="*/ 0 h 4742023"/>
                <a:gd name="csX2" fmla="*/ 3414772 w 3414773"/>
                <a:gd name="csY2" fmla="*/ 673604 h 4742023"/>
                <a:gd name="csX3" fmla="*/ 3414772 w 3414773"/>
                <a:gd name="csY3" fmla="*/ 906432 h 4742023"/>
                <a:gd name="csX4" fmla="*/ 3414773 w 3414773"/>
                <a:gd name="csY4" fmla="*/ 906442 h 4742023"/>
                <a:gd name="csX5" fmla="*/ 3414773 w 3414773"/>
                <a:gd name="csY5" fmla="*/ 4101834 h 4742023"/>
                <a:gd name="csX6" fmla="*/ 2774584 w 3414773"/>
                <a:gd name="csY6" fmla="*/ 4742023 h 4742023"/>
                <a:gd name="csX7" fmla="*/ 1119492 w 3414773"/>
                <a:gd name="csY7" fmla="*/ 4742023 h 4742023"/>
                <a:gd name="csX8" fmla="*/ 911542 w 3414773"/>
                <a:gd name="csY8" fmla="*/ 4742023 h 4742023"/>
                <a:gd name="csX9" fmla="*/ 673604 w 3414773"/>
                <a:gd name="csY9" fmla="*/ 4742023 h 4742023"/>
                <a:gd name="csX10" fmla="*/ 0 w 3414773"/>
                <a:gd name="csY10" fmla="*/ 4068419 h 4742023"/>
                <a:gd name="csX11" fmla="*/ 0 w 3414773"/>
                <a:gd name="csY11" fmla="*/ 1229195 h 4742023"/>
                <a:gd name="csX12" fmla="*/ 232780 w 3414773"/>
                <a:gd name="csY12" fmla="*/ 719852 h 4742023"/>
                <a:gd name="csX13" fmla="*/ 323644 w 3414773"/>
                <a:gd name="csY13" fmla="*/ 653601 h 4742023"/>
                <a:gd name="csX14" fmla="*/ 380687 w 3414773"/>
                <a:gd name="csY14" fmla="*/ 548506 h 4742023"/>
                <a:gd name="csX15" fmla="*/ 782522 w 3414773"/>
                <a:gd name="csY15" fmla="*/ 279259 h 4742023"/>
                <a:gd name="csX16" fmla="*/ 792545 w 3414773"/>
                <a:gd name="csY16" fmla="*/ 278249 h 4742023"/>
                <a:gd name="csX17" fmla="*/ 825697 w 3414773"/>
                <a:gd name="csY17" fmla="*/ 232781 h 4742023"/>
                <a:gd name="csX18" fmla="*/ 1335040 w 3414773"/>
                <a:gd name="csY18" fmla="*/ 0 h 474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4773" h="4742023">
                  <a:moveTo>
                    <a:pt x="1335040" y="0"/>
                  </a:moveTo>
                  <a:lnTo>
                    <a:pt x="2741168" y="0"/>
                  </a:lnTo>
                  <a:cubicBezTo>
                    <a:pt x="3113189" y="0"/>
                    <a:pt x="3414772" y="301583"/>
                    <a:pt x="3414772" y="673604"/>
                  </a:cubicBezTo>
                  <a:lnTo>
                    <a:pt x="3414772" y="906432"/>
                  </a:lnTo>
                  <a:lnTo>
                    <a:pt x="3414773" y="906442"/>
                  </a:lnTo>
                  <a:lnTo>
                    <a:pt x="3414773" y="4101834"/>
                  </a:lnTo>
                  <a:cubicBezTo>
                    <a:pt x="3414773" y="4455401"/>
                    <a:pt x="3128151" y="4742023"/>
                    <a:pt x="2774584" y="4742023"/>
                  </a:cubicBezTo>
                  <a:lnTo>
                    <a:pt x="1119492" y="4742023"/>
                  </a:lnTo>
                  <a:lnTo>
                    <a:pt x="911542" y="4742023"/>
                  </a:lnTo>
                  <a:lnTo>
                    <a:pt x="673604" y="4742023"/>
                  </a:lnTo>
                  <a:cubicBezTo>
                    <a:pt x="301583" y="4742023"/>
                    <a:pt x="0" y="4440440"/>
                    <a:pt x="0" y="4068419"/>
                  </a:cubicBezTo>
                  <a:lnTo>
                    <a:pt x="0" y="1229195"/>
                  </a:lnTo>
                  <a:cubicBezTo>
                    <a:pt x="0" y="1025746"/>
                    <a:pt x="90195" y="843364"/>
                    <a:pt x="232780" y="719852"/>
                  </a:cubicBezTo>
                  <a:lnTo>
                    <a:pt x="323644" y="653601"/>
                  </a:lnTo>
                  <a:lnTo>
                    <a:pt x="380687" y="548506"/>
                  </a:lnTo>
                  <a:cubicBezTo>
                    <a:pt x="472724" y="412273"/>
                    <a:pt x="615822" y="313371"/>
                    <a:pt x="782522" y="279259"/>
                  </a:cubicBezTo>
                  <a:lnTo>
                    <a:pt x="792545" y="278249"/>
                  </a:lnTo>
                  <a:lnTo>
                    <a:pt x="825697" y="232781"/>
                  </a:lnTo>
                  <a:cubicBezTo>
                    <a:pt x="949209" y="90195"/>
                    <a:pt x="1131591" y="0"/>
                    <a:pt x="133504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78E27DB0-160C-978B-5CF0-975B4C1993DD}"/>
                </a:ext>
              </a:extLst>
            </p:cNvPr>
            <p:cNvSpPr/>
            <p:nvPr/>
          </p:nvSpPr>
          <p:spPr>
            <a:xfrm>
              <a:off x="8146325" y="1449859"/>
              <a:ext cx="2878094" cy="4097985"/>
            </a:xfrm>
            <a:prstGeom prst="roundRect">
              <a:avLst>
                <a:gd name="adj" fmla="val 14771"/>
              </a:avLst>
            </a:prstGeom>
            <a:solidFill>
              <a:schemeClr val="bg1"/>
            </a:solidFill>
            <a:ln>
              <a:noFill/>
            </a:ln>
            <a:effectLst>
              <a:outerShdw blurRad="2413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esta sodales mauris, cras pharetra proin egestas arcu erat dolor, at amet. 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D52EB6C-CCC6-9927-5DC4-4808B223EE4C}"/>
                </a:ext>
              </a:extLst>
            </p:cNvPr>
            <p:cNvGrpSpPr/>
            <p:nvPr/>
          </p:nvGrpSpPr>
          <p:grpSpPr>
            <a:xfrm rot="5400000">
              <a:off x="9168429" y="665106"/>
              <a:ext cx="833885" cy="1903819"/>
              <a:chOff x="795230" y="2071641"/>
              <a:chExt cx="833885" cy="2721899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5334A382-8AC0-9653-1FDF-811DD24EBF53}"/>
                  </a:ext>
                </a:extLst>
              </p:cNvPr>
              <p:cNvSpPr/>
              <p:nvPr/>
            </p:nvSpPr>
            <p:spPr>
              <a:xfrm>
                <a:off x="795230" y="2071641"/>
                <a:ext cx="833885" cy="2721899"/>
              </a:xfrm>
              <a:custGeom>
                <a:avLst/>
                <a:gdLst>
                  <a:gd name="csX0" fmla="*/ 1 w 509544"/>
                  <a:gd name="csY0" fmla="*/ 0 h 2330092"/>
                  <a:gd name="csX1" fmla="*/ 140344 w 509544"/>
                  <a:gd name="csY1" fmla="*/ 182133 h 2330092"/>
                  <a:gd name="csX2" fmla="*/ 509544 w 509544"/>
                  <a:gd name="csY2" fmla="*/ 518984 h 2330092"/>
                  <a:gd name="csX3" fmla="*/ 509544 w 509544"/>
                  <a:gd name="csY3" fmla="*/ 692897 h 2330092"/>
                  <a:gd name="csX4" fmla="*/ 509544 w 509544"/>
                  <a:gd name="csY4" fmla="*/ 1070149 h 2330092"/>
                  <a:gd name="csX5" fmla="*/ 509544 w 509544"/>
                  <a:gd name="csY5" fmla="*/ 1260244 h 2330092"/>
                  <a:gd name="csX6" fmla="*/ 509544 w 509544"/>
                  <a:gd name="csY6" fmla="*/ 1763046 h 2330092"/>
                  <a:gd name="csX7" fmla="*/ 509544 w 509544"/>
                  <a:gd name="csY7" fmla="*/ 1811254 h 2330092"/>
                  <a:gd name="csX8" fmla="*/ 140344 w 509544"/>
                  <a:gd name="csY8" fmla="*/ 2148010 h 2330092"/>
                  <a:gd name="csX9" fmla="*/ 1 w 509544"/>
                  <a:gd name="csY9" fmla="*/ 2330092 h 2330092"/>
                  <a:gd name="csX10" fmla="*/ 1 w 509544"/>
                  <a:gd name="csY10" fmla="*/ 2188974 h 2330092"/>
                  <a:gd name="csX11" fmla="*/ 0 w 509544"/>
                  <a:gd name="csY11" fmla="*/ 2188974 h 2330092"/>
                  <a:gd name="csX12" fmla="*/ 0 w 509544"/>
                  <a:gd name="csY12" fmla="*/ 1763046 h 2330092"/>
                  <a:gd name="csX13" fmla="*/ 0 w 509544"/>
                  <a:gd name="csY13" fmla="*/ 1260244 h 2330092"/>
                  <a:gd name="csX14" fmla="*/ 0 w 509544"/>
                  <a:gd name="csY14" fmla="*/ 1070149 h 2330092"/>
                  <a:gd name="csX15" fmla="*/ 0 w 509544"/>
                  <a:gd name="csY15" fmla="*/ 692897 h 2330092"/>
                  <a:gd name="csX16" fmla="*/ 0 w 509544"/>
                  <a:gd name="csY16" fmla="*/ 141158 h 2330092"/>
                  <a:gd name="csX17" fmla="*/ 1 w 509544"/>
                  <a:gd name="csY17" fmla="*/ 141158 h 2330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509544" h="2330092">
                    <a:moveTo>
                      <a:pt x="1" y="0"/>
                    </a:moveTo>
                    <a:cubicBezTo>
                      <a:pt x="23032" y="11143"/>
                      <a:pt x="-35158" y="95635"/>
                      <a:pt x="140344" y="182133"/>
                    </a:cubicBezTo>
                    <a:cubicBezTo>
                      <a:pt x="301567" y="229578"/>
                      <a:pt x="509544" y="310316"/>
                      <a:pt x="509544" y="518984"/>
                    </a:cubicBezTo>
                    <a:lnTo>
                      <a:pt x="509544" y="692897"/>
                    </a:lnTo>
                    <a:lnTo>
                      <a:pt x="509544" y="1070149"/>
                    </a:lnTo>
                    <a:lnTo>
                      <a:pt x="509544" y="1260244"/>
                    </a:lnTo>
                    <a:lnTo>
                      <a:pt x="509544" y="1763046"/>
                    </a:lnTo>
                    <a:lnTo>
                      <a:pt x="509544" y="1811254"/>
                    </a:lnTo>
                    <a:cubicBezTo>
                      <a:pt x="509544" y="2019863"/>
                      <a:pt x="301567" y="2100579"/>
                      <a:pt x="140344" y="2148010"/>
                    </a:cubicBezTo>
                    <a:cubicBezTo>
                      <a:pt x="-35158" y="2234484"/>
                      <a:pt x="23032" y="2318952"/>
                      <a:pt x="1" y="2330092"/>
                    </a:cubicBezTo>
                    <a:lnTo>
                      <a:pt x="1" y="2188974"/>
                    </a:lnTo>
                    <a:lnTo>
                      <a:pt x="0" y="2188974"/>
                    </a:lnTo>
                    <a:lnTo>
                      <a:pt x="0" y="1763046"/>
                    </a:lnTo>
                    <a:lnTo>
                      <a:pt x="0" y="1260244"/>
                    </a:lnTo>
                    <a:lnTo>
                      <a:pt x="0" y="1070149"/>
                    </a:lnTo>
                    <a:lnTo>
                      <a:pt x="0" y="692897"/>
                    </a:lnTo>
                    <a:lnTo>
                      <a:pt x="0" y="141158"/>
                    </a:lnTo>
                    <a:lnTo>
                      <a:pt x="1" y="14115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33C2CF2-8E29-D164-BC99-CFCA93B411EC}"/>
                  </a:ext>
                </a:extLst>
              </p:cNvPr>
              <p:cNvSpPr txBox="1"/>
              <p:nvPr/>
            </p:nvSpPr>
            <p:spPr>
              <a:xfrm rot="16200000">
                <a:off x="331883" y="3201754"/>
                <a:ext cx="1760577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b="1" cap="all" dirty="0"/>
                  <a:t>Title 03</a:t>
                </a:r>
              </a:p>
            </p:txBody>
          </p:sp>
        </p:grpSp>
      </p:grpSp>
      <p:pic>
        <p:nvPicPr>
          <p:cNvPr id="38" name="Graphic 37" descr="Tools with solid fill">
            <a:extLst>
              <a:ext uri="{FF2B5EF4-FFF2-40B4-BE49-F238E27FC236}">
                <a16:creationId xmlns:a16="http://schemas.microsoft.com/office/drawing/2014/main" id="{A5514FA1-0400-BC38-2259-49BAC82C1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28172" y="4377189"/>
            <a:ext cx="914400" cy="9144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736E6BD-E306-6A1B-EEFD-15B5709DFC18}"/>
              </a:ext>
            </a:extLst>
          </p:cNvPr>
          <p:cNvSpPr txBox="1"/>
          <p:nvPr/>
        </p:nvSpPr>
        <p:spPr>
          <a:xfrm>
            <a:off x="1185353" y="2193969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E91632E-5091-48A7-F23C-472DF422B38F}"/>
              </a:ext>
            </a:extLst>
          </p:cNvPr>
          <p:cNvSpPr txBox="1"/>
          <p:nvPr/>
        </p:nvSpPr>
        <p:spPr>
          <a:xfrm>
            <a:off x="4797750" y="2193969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EC86ED1-5AF2-8C5F-F8A9-249367294F47}"/>
              </a:ext>
            </a:extLst>
          </p:cNvPr>
          <p:cNvSpPr txBox="1"/>
          <p:nvPr/>
        </p:nvSpPr>
        <p:spPr>
          <a:xfrm>
            <a:off x="8410147" y="2193969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1">
                    <a:lumMod val="7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732530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9501</TotalTime>
  <Words>326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Top Banner Cards Diagram – Slide Template</vt:lpstr>
      <vt:lpstr>Top Banner Cards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 Banner Cards Diagram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2026-01-16T18:40:07Z</dcterms:modified>
  <cp:category>Charts &amp; Diagrams;Text &amp; Tables</cp:category>
</cp:coreProperties>
</file>