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6054A-B77C-9146-C0EA-2066A41E2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1F83A-4814-D1AA-89BC-9DBF4BEE5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39BEE-8F0E-2685-C58F-74E364E9E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F62C6-E00C-02BE-6926-C556C82AF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6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Parallelogram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19E5C96-6666-196A-36DC-97C52991070A}"/>
              </a:ext>
            </a:extLst>
          </p:cNvPr>
          <p:cNvGrpSpPr/>
          <p:nvPr/>
        </p:nvGrpSpPr>
        <p:grpSpPr>
          <a:xfrm>
            <a:off x="8175064" y="1454285"/>
            <a:ext cx="3346315" cy="3949429"/>
            <a:chOff x="8175064" y="1454285"/>
            <a:chExt cx="3346315" cy="394942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646C039-6E99-11D9-1C56-528DA7E68199}"/>
                </a:ext>
              </a:extLst>
            </p:cNvPr>
            <p:cNvSpPr/>
            <p:nvPr/>
          </p:nvSpPr>
          <p:spPr>
            <a:xfrm>
              <a:off x="8175064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573BEF-BE44-DA04-7223-91A9956C2B62}"/>
                </a:ext>
              </a:extLst>
            </p:cNvPr>
            <p:cNvSpPr/>
            <p:nvPr/>
          </p:nvSpPr>
          <p:spPr>
            <a:xfrm>
              <a:off x="8744803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5BF88ACE-B51B-BF46-AE9C-FBBFB613681B}"/>
              </a:ext>
            </a:extLst>
          </p:cNvPr>
          <p:cNvSpPr/>
          <p:nvPr/>
        </p:nvSpPr>
        <p:spPr>
          <a:xfrm rot="720000" flipH="1">
            <a:off x="8303723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CD54B4-4EB3-6E72-DBB7-90B3C4B537CF}"/>
              </a:ext>
            </a:extLst>
          </p:cNvPr>
          <p:cNvGrpSpPr/>
          <p:nvPr/>
        </p:nvGrpSpPr>
        <p:grpSpPr>
          <a:xfrm>
            <a:off x="5670860" y="1454285"/>
            <a:ext cx="3346315" cy="3949429"/>
            <a:chOff x="5670860" y="1454285"/>
            <a:chExt cx="3346315" cy="394942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5EEC4E-A4A0-F456-B16A-654F6CBC9573}"/>
                </a:ext>
              </a:extLst>
            </p:cNvPr>
            <p:cNvSpPr/>
            <p:nvPr/>
          </p:nvSpPr>
          <p:spPr>
            <a:xfrm>
              <a:off x="5670860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335422B-E721-465C-4D9A-E6B70DAEFB0E}"/>
                </a:ext>
              </a:extLst>
            </p:cNvPr>
            <p:cNvSpPr/>
            <p:nvPr/>
          </p:nvSpPr>
          <p:spPr>
            <a:xfrm>
              <a:off x="6240599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6CE358C6-C789-6A7E-C552-662A5A255FC0}"/>
              </a:ext>
            </a:extLst>
          </p:cNvPr>
          <p:cNvSpPr/>
          <p:nvPr/>
        </p:nvSpPr>
        <p:spPr>
          <a:xfrm rot="720000" flipH="1">
            <a:off x="5799519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3F833A-7AA5-2491-F933-5AB7E1C6B18A}"/>
              </a:ext>
            </a:extLst>
          </p:cNvPr>
          <p:cNvGrpSpPr/>
          <p:nvPr/>
        </p:nvGrpSpPr>
        <p:grpSpPr>
          <a:xfrm>
            <a:off x="3174826" y="1454285"/>
            <a:ext cx="3346315" cy="3949429"/>
            <a:chOff x="3174826" y="1454285"/>
            <a:chExt cx="3346315" cy="394942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387F8F8-4D07-3073-D468-30BF3205C5B4}"/>
                </a:ext>
              </a:extLst>
            </p:cNvPr>
            <p:cNvSpPr/>
            <p:nvPr/>
          </p:nvSpPr>
          <p:spPr>
            <a:xfrm>
              <a:off x="3174826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u="sng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CBD37E-8400-01A3-E625-4AA38A76AD40}"/>
                </a:ext>
              </a:extLst>
            </p:cNvPr>
            <p:cNvSpPr/>
            <p:nvPr/>
          </p:nvSpPr>
          <p:spPr>
            <a:xfrm>
              <a:off x="3744565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u="sng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7205899F-7385-3F9D-DEB4-9875E2254E4A}"/>
              </a:ext>
            </a:extLst>
          </p:cNvPr>
          <p:cNvSpPr/>
          <p:nvPr/>
        </p:nvSpPr>
        <p:spPr>
          <a:xfrm rot="720000" flipH="1">
            <a:off x="3303485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9233C6-D5AE-F163-7CB2-5335D2BBDEEF}"/>
              </a:ext>
            </a:extLst>
          </p:cNvPr>
          <p:cNvGrpSpPr/>
          <p:nvPr/>
        </p:nvGrpSpPr>
        <p:grpSpPr>
          <a:xfrm>
            <a:off x="670622" y="1454285"/>
            <a:ext cx="3346315" cy="3949429"/>
            <a:chOff x="670622" y="1454285"/>
            <a:chExt cx="3346315" cy="394942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965B795-2989-BA58-8C9D-378EC459411B}"/>
                </a:ext>
              </a:extLst>
            </p:cNvPr>
            <p:cNvSpPr/>
            <p:nvPr/>
          </p:nvSpPr>
          <p:spPr>
            <a:xfrm>
              <a:off x="670622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34AE14-B8DE-3DB0-F3D8-22FBE98F09FC}"/>
                </a:ext>
              </a:extLst>
            </p:cNvPr>
            <p:cNvSpPr/>
            <p:nvPr/>
          </p:nvSpPr>
          <p:spPr>
            <a:xfrm>
              <a:off x="1240361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7866D4-0593-97B7-657F-2ABD80B8A103}"/>
              </a:ext>
            </a:extLst>
          </p:cNvPr>
          <p:cNvGrpSpPr/>
          <p:nvPr/>
        </p:nvGrpSpPr>
        <p:grpSpPr>
          <a:xfrm>
            <a:off x="1240361" y="3024922"/>
            <a:ext cx="1934466" cy="1844151"/>
            <a:chOff x="332936" y="2947244"/>
            <a:chExt cx="2926080" cy="184415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D3531C-2FF2-1CF0-68AE-9406C964700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0A77605-29D8-7256-3F8A-745AF04EB22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2F720E-9799-76D4-9BF0-F16345FEAF71}"/>
              </a:ext>
            </a:extLst>
          </p:cNvPr>
          <p:cNvGrpSpPr/>
          <p:nvPr/>
        </p:nvGrpSpPr>
        <p:grpSpPr>
          <a:xfrm>
            <a:off x="3743246" y="3024922"/>
            <a:ext cx="1934466" cy="1844151"/>
            <a:chOff x="332936" y="2947244"/>
            <a:chExt cx="2926080" cy="18441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C78F20F-FA0C-FEDB-B307-901D5AB122B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569680-9DB4-15E6-ECC8-CCBC823774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878A41-8F8C-02B8-1FA8-1607682F1C7D}"/>
              </a:ext>
            </a:extLst>
          </p:cNvPr>
          <p:cNvGrpSpPr/>
          <p:nvPr/>
        </p:nvGrpSpPr>
        <p:grpSpPr>
          <a:xfrm>
            <a:off x="6243364" y="3024922"/>
            <a:ext cx="1934466" cy="1844151"/>
            <a:chOff x="332936" y="2947244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8826679-2CDA-5F8B-81EA-86E79EFC720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CA9B22-5C0F-E2EF-76DA-F49D9D5E371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D0282B-F0F6-A36E-35D9-99B80B9FA964}"/>
              </a:ext>
            </a:extLst>
          </p:cNvPr>
          <p:cNvGrpSpPr/>
          <p:nvPr/>
        </p:nvGrpSpPr>
        <p:grpSpPr>
          <a:xfrm>
            <a:off x="8744802" y="3024922"/>
            <a:ext cx="1934466" cy="1844151"/>
            <a:chOff x="332936" y="2947244"/>
            <a:chExt cx="2926080" cy="184415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9B7BEBC-0EAA-9A35-A450-8E51849021B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BF1B94-AFE4-668F-16C1-C46EFCFEB0B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2BFEE622-ECDB-CFA7-6FC5-AF2828A5D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21373" y="1672671"/>
            <a:ext cx="822960" cy="82296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340320BD-6DF6-1857-6288-553027C36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17169" y="1672671"/>
            <a:ext cx="822960" cy="82296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E0230AB8-1CF4-6ED1-FF66-54E25F1998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7407" y="1672671"/>
            <a:ext cx="822960" cy="822960"/>
          </a:xfrm>
          <a:prstGeom prst="rect">
            <a:avLst/>
          </a:prstGeom>
        </p:spPr>
      </p:pic>
      <p:pic>
        <p:nvPicPr>
          <p:cNvPr id="60" name="Graphic 59" descr="Rocket with solid fill">
            <a:extLst>
              <a:ext uri="{FF2B5EF4-FFF2-40B4-BE49-F238E27FC236}">
                <a16:creationId xmlns:a16="http://schemas.microsoft.com/office/drawing/2014/main" id="{8901021E-DFA0-E561-F205-54135D8AC9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21611" y="167267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14F88-9241-44D7-9A79-57BECC02D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D2B8-E22B-990C-0A26-51D6B6D0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Parallelogram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9B361C-2E23-A43E-F369-6F33A172402B}"/>
              </a:ext>
            </a:extLst>
          </p:cNvPr>
          <p:cNvGrpSpPr/>
          <p:nvPr/>
        </p:nvGrpSpPr>
        <p:grpSpPr>
          <a:xfrm>
            <a:off x="8175064" y="1454285"/>
            <a:ext cx="3346315" cy="3949429"/>
            <a:chOff x="8175064" y="1454285"/>
            <a:chExt cx="3346315" cy="394942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0765A0-29EB-3522-8A4C-F64AF4EC1C37}"/>
                </a:ext>
              </a:extLst>
            </p:cNvPr>
            <p:cNvSpPr/>
            <p:nvPr/>
          </p:nvSpPr>
          <p:spPr>
            <a:xfrm>
              <a:off x="8175064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A9B95C1-A43B-CB7E-7EAA-C4F2BCD9E5C1}"/>
                </a:ext>
              </a:extLst>
            </p:cNvPr>
            <p:cNvSpPr/>
            <p:nvPr/>
          </p:nvSpPr>
          <p:spPr>
            <a:xfrm>
              <a:off x="8744803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3B6F833A-77F4-7BC6-DFAC-91650A69F80B}"/>
              </a:ext>
            </a:extLst>
          </p:cNvPr>
          <p:cNvSpPr/>
          <p:nvPr/>
        </p:nvSpPr>
        <p:spPr>
          <a:xfrm rot="720000" flipH="1">
            <a:off x="8303723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BCB6FC-C395-C42C-9312-10C5BD709AB5}"/>
              </a:ext>
            </a:extLst>
          </p:cNvPr>
          <p:cNvGrpSpPr/>
          <p:nvPr/>
        </p:nvGrpSpPr>
        <p:grpSpPr>
          <a:xfrm>
            <a:off x="5670860" y="1454285"/>
            <a:ext cx="3346315" cy="3949429"/>
            <a:chOff x="5670860" y="1454285"/>
            <a:chExt cx="3346315" cy="394942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7FEA66D-C0B2-0D13-E6FE-07AC3409FAF3}"/>
                </a:ext>
              </a:extLst>
            </p:cNvPr>
            <p:cNvSpPr/>
            <p:nvPr/>
          </p:nvSpPr>
          <p:spPr>
            <a:xfrm>
              <a:off x="5670860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4DA7CD8-3D8E-7500-7A45-AF6ECE78D70B}"/>
                </a:ext>
              </a:extLst>
            </p:cNvPr>
            <p:cNvSpPr/>
            <p:nvPr/>
          </p:nvSpPr>
          <p:spPr>
            <a:xfrm>
              <a:off x="6240599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9784863E-246A-AA19-0447-35CAEC02AD9E}"/>
              </a:ext>
            </a:extLst>
          </p:cNvPr>
          <p:cNvSpPr/>
          <p:nvPr/>
        </p:nvSpPr>
        <p:spPr>
          <a:xfrm rot="720000" flipH="1">
            <a:off x="5799519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B12F802-99C2-FC0E-8CBD-154D939B7735}"/>
              </a:ext>
            </a:extLst>
          </p:cNvPr>
          <p:cNvGrpSpPr/>
          <p:nvPr/>
        </p:nvGrpSpPr>
        <p:grpSpPr>
          <a:xfrm>
            <a:off x="3174826" y="1454285"/>
            <a:ext cx="3346315" cy="3949429"/>
            <a:chOff x="3174826" y="1454285"/>
            <a:chExt cx="3346315" cy="3949429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85A713C-D6B1-2A3B-4A7C-EFF2464D8FFF}"/>
                </a:ext>
              </a:extLst>
            </p:cNvPr>
            <p:cNvSpPr/>
            <p:nvPr/>
          </p:nvSpPr>
          <p:spPr>
            <a:xfrm>
              <a:off x="3174826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u="sng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9651775-3F20-D8A0-ECDD-114B3D1669EB}"/>
                </a:ext>
              </a:extLst>
            </p:cNvPr>
            <p:cNvSpPr/>
            <p:nvPr/>
          </p:nvSpPr>
          <p:spPr>
            <a:xfrm>
              <a:off x="3744565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u="sng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BF20F60A-9AA8-F33E-5D2B-4629B884FB4D}"/>
              </a:ext>
            </a:extLst>
          </p:cNvPr>
          <p:cNvSpPr/>
          <p:nvPr/>
        </p:nvSpPr>
        <p:spPr>
          <a:xfrm rot="720000" flipH="1">
            <a:off x="3303485" y="1429905"/>
            <a:ext cx="277460" cy="39654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01600" dist="889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D55531-544A-59A7-DB3B-9B109544DE10}"/>
              </a:ext>
            </a:extLst>
          </p:cNvPr>
          <p:cNvGrpSpPr/>
          <p:nvPr/>
        </p:nvGrpSpPr>
        <p:grpSpPr>
          <a:xfrm>
            <a:off x="670622" y="1454285"/>
            <a:ext cx="3346315" cy="3949429"/>
            <a:chOff x="670622" y="1454285"/>
            <a:chExt cx="3346315" cy="3949429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65C014B-76CB-8EB4-DCAC-6ABE7D1FD20F}"/>
                </a:ext>
              </a:extLst>
            </p:cNvPr>
            <p:cNvSpPr/>
            <p:nvPr/>
          </p:nvSpPr>
          <p:spPr>
            <a:xfrm>
              <a:off x="670622" y="2490281"/>
              <a:ext cx="3079475" cy="2913433"/>
            </a:xfrm>
            <a:custGeom>
              <a:avLst/>
              <a:gdLst>
                <a:gd name="csX0" fmla="*/ 569739 w 3079475"/>
                <a:gd name="csY0" fmla="*/ 0 h 2689697"/>
                <a:gd name="csX1" fmla="*/ 3079475 w 3079475"/>
                <a:gd name="csY1" fmla="*/ 0 h 2689697"/>
                <a:gd name="csX2" fmla="*/ 2509736 w 3079475"/>
                <a:gd name="csY2" fmla="*/ 2689697 h 2689697"/>
                <a:gd name="csX3" fmla="*/ 0 w 3079475"/>
                <a:gd name="csY3" fmla="*/ 2689697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3079475 w 3079475"/>
                <a:gd name="csY2" fmla="*/ 0 h 2689697"/>
                <a:gd name="csX3" fmla="*/ 2509736 w 3079475"/>
                <a:gd name="csY3" fmla="*/ 2689697 h 2689697"/>
                <a:gd name="csX4" fmla="*/ 0 w 3079475"/>
                <a:gd name="csY4" fmla="*/ 2689697 h 2689697"/>
                <a:gd name="csX5" fmla="*/ 569739 w 3079475"/>
                <a:gd name="csY5" fmla="*/ 0 h 2689697"/>
                <a:gd name="csX0" fmla="*/ 569739 w 3079475"/>
                <a:gd name="csY0" fmla="*/ 0 h 2689697"/>
                <a:gd name="csX1" fmla="*/ 758758 w 3079475"/>
                <a:gd name="csY1" fmla="*/ 0 h 2689697"/>
                <a:gd name="csX2" fmla="*/ 2928026 w 3079475"/>
                <a:gd name="csY2" fmla="*/ 0 h 2689697"/>
                <a:gd name="csX3" fmla="*/ 3079475 w 3079475"/>
                <a:gd name="csY3" fmla="*/ 0 h 2689697"/>
                <a:gd name="csX4" fmla="*/ 2509736 w 3079475"/>
                <a:gd name="csY4" fmla="*/ 2689697 h 2689697"/>
                <a:gd name="csX5" fmla="*/ 0 w 3079475"/>
                <a:gd name="csY5" fmla="*/ 2689697 h 2689697"/>
                <a:gd name="csX6" fmla="*/ 569739 w 3079475"/>
                <a:gd name="csY6" fmla="*/ 0 h 2689697"/>
                <a:gd name="csX0" fmla="*/ 569739 w 3079475"/>
                <a:gd name="csY0" fmla="*/ 223736 h 2913433"/>
                <a:gd name="csX1" fmla="*/ 758758 w 3079475"/>
                <a:gd name="csY1" fmla="*/ 223736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  <a:gd name="csX0" fmla="*/ 569739 w 3079475"/>
                <a:gd name="csY0" fmla="*/ 223736 h 2913433"/>
                <a:gd name="csX1" fmla="*/ 719848 w 3079475"/>
                <a:gd name="csY1" fmla="*/ 38911 h 2913433"/>
                <a:gd name="csX2" fmla="*/ 2986392 w 3079475"/>
                <a:gd name="csY2" fmla="*/ 0 h 2913433"/>
                <a:gd name="csX3" fmla="*/ 3079475 w 3079475"/>
                <a:gd name="csY3" fmla="*/ 223736 h 2913433"/>
                <a:gd name="csX4" fmla="*/ 2509736 w 3079475"/>
                <a:gd name="csY4" fmla="*/ 2913433 h 2913433"/>
                <a:gd name="csX5" fmla="*/ 0 w 3079475"/>
                <a:gd name="csY5" fmla="*/ 2913433 h 2913433"/>
                <a:gd name="csX6" fmla="*/ 569739 w 3079475"/>
                <a:gd name="csY6" fmla="*/ 223736 h 29134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9475" h="2913433">
                  <a:moveTo>
                    <a:pt x="569739" y="223736"/>
                  </a:moveTo>
                  <a:lnTo>
                    <a:pt x="719848" y="38911"/>
                  </a:lnTo>
                  <a:lnTo>
                    <a:pt x="2986392" y="0"/>
                  </a:lnTo>
                  <a:lnTo>
                    <a:pt x="3079475" y="223736"/>
                  </a:lnTo>
                  <a:lnTo>
                    <a:pt x="2509736" y="2913433"/>
                  </a:lnTo>
                  <a:lnTo>
                    <a:pt x="0" y="2913433"/>
                  </a:lnTo>
                  <a:lnTo>
                    <a:pt x="569739" y="22373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321C298-5FA6-231F-31A5-748287BCA6F9}"/>
                </a:ext>
              </a:extLst>
            </p:cNvPr>
            <p:cNvSpPr/>
            <p:nvPr/>
          </p:nvSpPr>
          <p:spPr>
            <a:xfrm>
              <a:off x="1240361" y="1454285"/>
              <a:ext cx="2776576" cy="1259732"/>
            </a:xfrm>
            <a:custGeom>
              <a:avLst/>
              <a:gdLst>
                <a:gd name="csX0" fmla="*/ 266840 w 2776576"/>
                <a:gd name="csY0" fmla="*/ 0 h 1259732"/>
                <a:gd name="csX1" fmla="*/ 2776576 w 2776576"/>
                <a:gd name="csY1" fmla="*/ 0 h 1259732"/>
                <a:gd name="csX2" fmla="*/ 2509736 w 2776576"/>
                <a:gd name="csY2" fmla="*/ 1259732 h 1259732"/>
                <a:gd name="csX3" fmla="*/ 0 w 2776576"/>
                <a:gd name="csY3" fmla="*/ 1259732 h 1259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76576" h="1259732">
                  <a:moveTo>
                    <a:pt x="266840" y="0"/>
                  </a:moveTo>
                  <a:lnTo>
                    <a:pt x="2776576" y="0"/>
                  </a:lnTo>
                  <a:lnTo>
                    <a:pt x="2509736" y="1259732"/>
                  </a:lnTo>
                  <a:lnTo>
                    <a:pt x="0" y="12597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A63C9F6-183A-D226-35DA-FC97D61D4950}"/>
              </a:ext>
            </a:extLst>
          </p:cNvPr>
          <p:cNvGrpSpPr/>
          <p:nvPr/>
        </p:nvGrpSpPr>
        <p:grpSpPr>
          <a:xfrm>
            <a:off x="1240361" y="3024922"/>
            <a:ext cx="1934466" cy="1844151"/>
            <a:chOff x="332936" y="2947244"/>
            <a:chExt cx="2926080" cy="184415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87EE223-35E8-AFE8-2C87-405A43ED177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2EC003E-0316-5A5E-88B0-D35E921F6D2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26E13A-2DCF-A6E8-C2AC-6015FF005EB8}"/>
              </a:ext>
            </a:extLst>
          </p:cNvPr>
          <p:cNvGrpSpPr/>
          <p:nvPr/>
        </p:nvGrpSpPr>
        <p:grpSpPr>
          <a:xfrm>
            <a:off x="3743246" y="3024922"/>
            <a:ext cx="1934466" cy="1844151"/>
            <a:chOff x="332936" y="2947244"/>
            <a:chExt cx="2926080" cy="18441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5C5A4C-C36C-A850-3C62-6EC125BC83D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732C90-B999-BE62-E8F9-5F5EBC01E32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E5FE3A-C745-5CDB-80F9-E7CC020248FB}"/>
              </a:ext>
            </a:extLst>
          </p:cNvPr>
          <p:cNvGrpSpPr/>
          <p:nvPr/>
        </p:nvGrpSpPr>
        <p:grpSpPr>
          <a:xfrm>
            <a:off x="6243364" y="3024922"/>
            <a:ext cx="1934466" cy="1844151"/>
            <a:chOff x="332936" y="2947244"/>
            <a:chExt cx="2926080" cy="18441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8F9B07A-3E84-FAC6-D689-F3857F0A894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8C2FC5B-6EC0-C901-0AF7-9D2C3942120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0DB1A86-F2DA-4B68-B400-3A3D50C1C2AE}"/>
              </a:ext>
            </a:extLst>
          </p:cNvPr>
          <p:cNvGrpSpPr/>
          <p:nvPr/>
        </p:nvGrpSpPr>
        <p:grpSpPr>
          <a:xfrm>
            <a:off x="8744802" y="3024922"/>
            <a:ext cx="1934466" cy="1844151"/>
            <a:chOff x="332936" y="2947244"/>
            <a:chExt cx="2926080" cy="184415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1DC2EDF-2AAB-3FF8-3CCD-DDB9BDDE4D7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C24165-F101-B4E8-ADD0-DBF097298E2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9C2C2526-F137-1EA2-D105-D83309FF3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21373" y="1672671"/>
            <a:ext cx="822960" cy="82296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FAA6B610-7123-4ACF-560A-A167C1246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17169" y="1672671"/>
            <a:ext cx="822960" cy="82296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9C4DC266-7562-E564-9292-6BF509732E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17407" y="1672671"/>
            <a:ext cx="822960" cy="822960"/>
          </a:xfrm>
          <a:prstGeom prst="rect">
            <a:avLst/>
          </a:prstGeom>
        </p:spPr>
      </p:pic>
      <p:pic>
        <p:nvPicPr>
          <p:cNvPr id="60" name="Graphic 59" descr="Rocket with solid fill">
            <a:extLst>
              <a:ext uri="{FF2B5EF4-FFF2-40B4-BE49-F238E27FC236}">
                <a16:creationId xmlns:a16="http://schemas.microsoft.com/office/drawing/2014/main" id="{A545A0A0-B343-B3CC-7A80-155CD5BC70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721611" y="167267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Parallelogram Process – Slide Template</vt:lpstr>
      <vt:lpstr>4-Step Parallelogram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Parallelogram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2026-01-16T17:56:41Z</dcterms:modified>
  <cp:category>Charts &amp; Diagrams;Text &amp; Tables</cp:category>
</cp:coreProperties>
</file>