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5" d="100"/>
          <a:sy n="85" d="100"/>
        </p:scale>
        <p:origin x="65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B57F5-8F0F-5115-BC67-94C533CC2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ED2E87-643F-2528-3C6C-3B7F2B44A6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E6D3FB-307E-3AA6-A458-E701AD751C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40BFF2-1EF0-4C5E-027E-725D980E71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41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D56A7-B53C-768B-A52F-9194186DB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7FE7F7-8826-F0F7-6061-6FF62C5DD6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BEF007-EA45-1799-BAC4-2A297BA96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A1D8C-4F2A-AF48-64C8-4C675BBEC7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409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EBD18-C0D5-61F9-CFCE-9EFCD1173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FCB77985-88E6-5175-527C-85D4325DC058}"/>
              </a:ext>
            </a:extLst>
          </p:cNvPr>
          <p:cNvSpPr/>
          <p:nvPr/>
        </p:nvSpPr>
        <p:spPr>
          <a:xfrm>
            <a:off x="6358919" y="3988441"/>
            <a:ext cx="258462" cy="217786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4B88A3D1-32D6-6EBB-4990-2DE63168964C}"/>
              </a:ext>
            </a:extLst>
          </p:cNvPr>
          <p:cNvSpPr/>
          <p:nvPr/>
        </p:nvSpPr>
        <p:spPr>
          <a:xfrm>
            <a:off x="6358919" y="5323199"/>
            <a:ext cx="258462" cy="217786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D02E046-4DCA-F257-B761-F8448D505404}"/>
              </a:ext>
            </a:extLst>
          </p:cNvPr>
          <p:cNvGrpSpPr/>
          <p:nvPr/>
        </p:nvGrpSpPr>
        <p:grpSpPr>
          <a:xfrm>
            <a:off x="6447483" y="3759933"/>
            <a:ext cx="4287983" cy="2128530"/>
            <a:chOff x="6447483" y="3759933"/>
            <a:chExt cx="4287983" cy="2128530"/>
          </a:xfrm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6F6184C0-A1FA-68BC-9619-E9904440F54C}"/>
                </a:ext>
              </a:extLst>
            </p:cNvPr>
            <p:cNvSpPr/>
            <p:nvPr/>
          </p:nvSpPr>
          <p:spPr>
            <a:xfrm>
              <a:off x="6462034" y="3759933"/>
              <a:ext cx="4273432" cy="2128530"/>
            </a:xfrm>
            <a:custGeom>
              <a:avLst/>
              <a:gdLst>
                <a:gd name="csX0" fmla="*/ 553988 w 4273432"/>
                <a:gd name="csY0" fmla="*/ 0 h 2128530"/>
                <a:gd name="csX1" fmla="*/ 599253 w 4273432"/>
                <a:gd name="csY1" fmla="*/ 0 h 2128530"/>
                <a:gd name="csX2" fmla="*/ 1230415 w 4273432"/>
                <a:gd name="csY2" fmla="*/ 0 h 2128530"/>
                <a:gd name="csX3" fmla="*/ 3339912 w 4273432"/>
                <a:gd name="csY3" fmla="*/ 0 h 2128530"/>
                <a:gd name="csX4" fmla="*/ 3719444 w 4273432"/>
                <a:gd name="csY4" fmla="*/ 0 h 2128530"/>
                <a:gd name="csX5" fmla="*/ 3971074 w 4273432"/>
                <a:gd name="csY5" fmla="*/ 0 h 2128530"/>
                <a:gd name="csX6" fmla="*/ 4273432 w 4273432"/>
                <a:gd name="csY6" fmla="*/ 302358 h 2128530"/>
                <a:gd name="csX7" fmla="*/ 4273432 w 4273432"/>
                <a:gd name="csY7" fmla="*/ 406866 h 2128530"/>
                <a:gd name="csX8" fmla="*/ 4273432 w 4273432"/>
                <a:gd name="csY8" fmla="*/ 406871 h 2128530"/>
                <a:gd name="csX9" fmla="*/ 4273432 w 4273432"/>
                <a:gd name="csY9" fmla="*/ 1841172 h 2128530"/>
                <a:gd name="csX10" fmla="*/ 3986074 w 4273432"/>
                <a:gd name="csY10" fmla="*/ 2128530 h 2128530"/>
                <a:gd name="csX11" fmla="*/ 3719444 w 4273432"/>
                <a:gd name="csY11" fmla="*/ 2128530 h 2128530"/>
                <a:gd name="csX12" fmla="*/ 3243160 w 4273432"/>
                <a:gd name="csY12" fmla="*/ 2128530 h 2128530"/>
                <a:gd name="csX13" fmla="*/ 3149819 w 4273432"/>
                <a:gd name="csY13" fmla="*/ 2128530 h 2128530"/>
                <a:gd name="csX14" fmla="*/ 3043017 w 4273432"/>
                <a:gd name="csY14" fmla="*/ 2128530 h 2128530"/>
                <a:gd name="csX15" fmla="*/ 1245415 w 4273432"/>
                <a:gd name="csY15" fmla="*/ 2128530 h 2128530"/>
                <a:gd name="csX16" fmla="*/ 553988 w 4273432"/>
                <a:gd name="csY16" fmla="*/ 2128530 h 2128530"/>
                <a:gd name="csX17" fmla="*/ 502501 w 4273432"/>
                <a:gd name="csY17" fmla="*/ 2128530 h 2128530"/>
                <a:gd name="csX18" fmla="*/ 409160 w 4273432"/>
                <a:gd name="csY18" fmla="*/ 2128530 h 2128530"/>
                <a:gd name="csX19" fmla="*/ 302358 w 4273432"/>
                <a:gd name="csY19" fmla="*/ 2128530 h 2128530"/>
                <a:gd name="csX20" fmla="*/ 0 w 4273432"/>
                <a:gd name="csY20" fmla="*/ 1826173 h 2128530"/>
                <a:gd name="csX21" fmla="*/ 0 w 4273432"/>
                <a:gd name="csY21" fmla="*/ 551743 h 2128530"/>
                <a:gd name="csX22" fmla="*/ 104487 w 4273432"/>
                <a:gd name="csY22" fmla="*/ 323117 h 2128530"/>
                <a:gd name="csX23" fmla="*/ 145273 w 4273432"/>
                <a:gd name="csY23" fmla="*/ 293379 h 2128530"/>
                <a:gd name="csX24" fmla="*/ 170877 w 4273432"/>
                <a:gd name="csY24" fmla="*/ 246205 h 2128530"/>
                <a:gd name="csX25" fmla="*/ 351247 w 4273432"/>
                <a:gd name="csY25" fmla="*/ 125350 h 2128530"/>
                <a:gd name="csX26" fmla="*/ 355746 w 4273432"/>
                <a:gd name="csY26" fmla="*/ 124896 h 2128530"/>
                <a:gd name="csX27" fmla="*/ 370627 w 4273432"/>
                <a:gd name="csY27" fmla="*/ 104487 h 2128530"/>
                <a:gd name="csX28" fmla="*/ 532801 w 4273432"/>
                <a:gd name="csY28" fmla="*/ 7326 h 2128530"/>
                <a:gd name="csX29" fmla="*/ 553988 w 4273432"/>
                <a:gd name="csY29" fmla="*/ 4990 h 2128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4273432" h="2128530">
                  <a:moveTo>
                    <a:pt x="553988" y="0"/>
                  </a:moveTo>
                  <a:lnTo>
                    <a:pt x="599253" y="0"/>
                  </a:lnTo>
                  <a:lnTo>
                    <a:pt x="1230415" y="0"/>
                  </a:lnTo>
                  <a:lnTo>
                    <a:pt x="3339912" y="0"/>
                  </a:lnTo>
                  <a:lnTo>
                    <a:pt x="3719444" y="0"/>
                  </a:lnTo>
                  <a:lnTo>
                    <a:pt x="3971074" y="0"/>
                  </a:lnTo>
                  <a:cubicBezTo>
                    <a:pt x="4138062" y="0"/>
                    <a:pt x="4273432" y="135370"/>
                    <a:pt x="4273432" y="302358"/>
                  </a:cubicBezTo>
                  <a:lnTo>
                    <a:pt x="4273432" y="406866"/>
                  </a:lnTo>
                  <a:lnTo>
                    <a:pt x="4273432" y="406871"/>
                  </a:lnTo>
                  <a:lnTo>
                    <a:pt x="4273432" y="1841172"/>
                  </a:lnTo>
                  <a:cubicBezTo>
                    <a:pt x="4273432" y="1999875"/>
                    <a:pt x="4144778" y="2128530"/>
                    <a:pt x="3986074" y="2128530"/>
                  </a:cubicBezTo>
                  <a:lnTo>
                    <a:pt x="3719444" y="2128530"/>
                  </a:lnTo>
                  <a:lnTo>
                    <a:pt x="3243160" y="2128530"/>
                  </a:lnTo>
                  <a:lnTo>
                    <a:pt x="3149819" y="2128530"/>
                  </a:lnTo>
                  <a:lnTo>
                    <a:pt x="3043017" y="2128530"/>
                  </a:lnTo>
                  <a:lnTo>
                    <a:pt x="1245415" y="2128530"/>
                  </a:lnTo>
                  <a:lnTo>
                    <a:pt x="553988" y="2128530"/>
                  </a:lnTo>
                  <a:lnTo>
                    <a:pt x="502501" y="2128530"/>
                  </a:lnTo>
                  <a:lnTo>
                    <a:pt x="409160" y="2128530"/>
                  </a:lnTo>
                  <a:lnTo>
                    <a:pt x="302358" y="2128530"/>
                  </a:lnTo>
                  <a:cubicBezTo>
                    <a:pt x="135370" y="2128530"/>
                    <a:pt x="0" y="1993160"/>
                    <a:pt x="0" y="1826173"/>
                  </a:cubicBezTo>
                  <a:lnTo>
                    <a:pt x="0" y="551743"/>
                  </a:lnTo>
                  <a:cubicBezTo>
                    <a:pt x="0" y="460422"/>
                    <a:pt x="40486" y="378557"/>
                    <a:pt x="104487" y="323117"/>
                  </a:cubicBezTo>
                  <a:lnTo>
                    <a:pt x="145273" y="293379"/>
                  </a:lnTo>
                  <a:lnTo>
                    <a:pt x="170877" y="246205"/>
                  </a:lnTo>
                  <a:cubicBezTo>
                    <a:pt x="212190" y="185055"/>
                    <a:pt x="276421" y="140661"/>
                    <a:pt x="351247" y="125350"/>
                  </a:cubicBezTo>
                  <a:lnTo>
                    <a:pt x="355746" y="124896"/>
                  </a:lnTo>
                  <a:lnTo>
                    <a:pt x="370627" y="104487"/>
                  </a:lnTo>
                  <a:cubicBezTo>
                    <a:pt x="412207" y="56486"/>
                    <a:pt x="468651" y="21713"/>
                    <a:pt x="532801" y="7326"/>
                  </a:cubicBezTo>
                  <a:lnTo>
                    <a:pt x="553988" y="49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D60D431-27EF-86C0-9640-8A69FB6050DF}"/>
                </a:ext>
              </a:extLst>
            </p:cNvPr>
            <p:cNvSpPr/>
            <p:nvPr/>
          </p:nvSpPr>
          <p:spPr>
            <a:xfrm>
              <a:off x="6447483" y="3759933"/>
              <a:ext cx="4152012" cy="2009564"/>
            </a:xfrm>
            <a:custGeom>
              <a:avLst/>
              <a:gdLst>
                <a:gd name="csX0" fmla="*/ 1178983 w 4152012"/>
                <a:gd name="csY0" fmla="*/ 0 h 2009564"/>
                <a:gd name="csX1" fmla="*/ 3215706 w 4152012"/>
                <a:gd name="csY1" fmla="*/ 0 h 2009564"/>
                <a:gd name="csX2" fmla="*/ 3215736 w 4152012"/>
                <a:gd name="csY2" fmla="*/ 3 h 2009564"/>
                <a:gd name="csX3" fmla="*/ 3943541 w 4152012"/>
                <a:gd name="csY3" fmla="*/ 3 h 2009564"/>
                <a:gd name="csX4" fmla="*/ 4152012 w 4152012"/>
                <a:gd name="csY4" fmla="*/ 208474 h 2009564"/>
                <a:gd name="csX5" fmla="*/ 4152012 w 4152012"/>
                <a:gd name="csY5" fmla="*/ 1801093 h 2009564"/>
                <a:gd name="csX6" fmla="*/ 3943541 w 4152012"/>
                <a:gd name="csY6" fmla="*/ 2009564 h 2009564"/>
                <a:gd name="csX7" fmla="*/ 2949130 w 4152012"/>
                <a:gd name="csY7" fmla="*/ 2009564 h 2009564"/>
                <a:gd name="csX8" fmla="*/ 2949101 w 4152012"/>
                <a:gd name="csY8" fmla="*/ 2009561 h 2009564"/>
                <a:gd name="csX9" fmla="*/ 1202912 w 4152012"/>
                <a:gd name="csY9" fmla="*/ 2009561 h 2009564"/>
                <a:gd name="csX10" fmla="*/ 1202882 w 4152012"/>
                <a:gd name="csY10" fmla="*/ 2009564 h 2009564"/>
                <a:gd name="csX11" fmla="*/ 208471 w 4152012"/>
                <a:gd name="csY11" fmla="*/ 2009564 h 2009564"/>
                <a:gd name="csX12" fmla="*/ 0 w 4152012"/>
                <a:gd name="csY12" fmla="*/ 1801093 h 2009564"/>
                <a:gd name="csX13" fmla="*/ 0 w 4152012"/>
                <a:gd name="csY13" fmla="*/ 208474 h 2009564"/>
                <a:gd name="csX14" fmla="*/ 208471 w 4152012"/>
                <a:gd name="csY14" fmla="*/ 3 h 2009564"/>
                <a:gd name="csX15" fmla="*/ 1178953 w 4152012"/>
                <a:gd name="csY15" fmla="*/ 3 h 20095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4152012" h="2009564">
                  <a:moveTo>
                    <a:pt x="1178983" y="0"/>
                  </a:moveTo>
                  <a:lnTo>
                    <a:pt x="3215706" y="0"/>
                  </a:lnTo>
                  <a:lnTo>
                    <a:pt x="3215736" y="3"/>
                  </a:lnTo>
                  <a:lnTo>
                    <a:pt x="3943541" y="3"/>
                  </a:lnTo>
                  <a:cubicBezTo>
                    <a:pt x="4058676" y="3"/>
                    <a:pt x="4152012" y="93339"/>
                    <a:pt x="4152012" y="208474"/>
                  </a:cubicBezTo>
                  <a:lnTo>
                    <a:pt x="4152012" y="1801093"/>
                  </a:lnTo>
                  <a:cubicBezTo>
                    <a:pt x="4152012" y="1916228"/>
                    <a:pt x="4058676" y="2009564"/>
                    <a:pt x="3943541" y="2009564"/>
                  </a:cubicBezTo>
                  <a:lnTo>
                    <a:pt x="2949130" y="2009564"/>
                  </a:lnTo>
                  <a:lnTo>
                    <a:pt x="2949101" y="2009561"/>
                  </a:lnTo>
                  <a:lnTo>
                    <a:pt x="1202912" y="2009561"/>
                  </a:lnTo>
                  <a:lnTo>
                    <a:pt x="1202882" y="2009564"/>
                  </a:lnTo>
                  <a:lnTo>
                    <a:pt x="208471" y="2009564"/>
                  </a:lnTo>
                  <a:cubicBezTo>
                    <a:pt x="93336" y="2009564"/>
                    <a:pt x="0" y="1916228"/>
                    <a:pt x="0" y="1801093"/>
                  </a:cubicBezTo>
                  <a:lnTo>
                    <a:pt x="0" y="208474"/>
                  </a:lnTo>
                  <a:cubicBezTo>
                    <a:pt x="0" y="93339"/>
                    <a:pt x="93336" y="3"/>
                    <a:pt x="208471" y="3"/>
                  </a:cubicBezTo>
                  <a:lnTo>
                    <a:pt x="1178953" y="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40080" rIns="914400" rtlCol="0" anchor="ctr">
              <a:noAutofit/>
            </a:bodyPr>
            <a:lstStyle/>
            <a:p>
              <a:pPr algn="just"/>
              <a:endPara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B017A65-2EA7-905F-8DFC-393C53DB4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Quadrant Card Diagram – Slide Template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47044EB-691D-1991-AAB3-DDF0BCEA685B}"/>
              </a:ext>
            </a:extLst>
          </p:cNvPr>
          <p:cNvSpPr/>
          <p:nvPr/>
        </p:nvSpPr>
        <p:spPr>
          <a:xfrm>
            <a:off x="1456536" y="1528978"/>
            <a:ext cx="258462" cy="217786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624D5EC-A1A1-9F48-02E8-B9146CD9005A}"/>
              </a:ext>
            </a:extLst>
          </p:cNvPr>
          <p:cNvSpPr/>
          <p:nvPr/>
        </p:nvSpPr>
        <p:spPr>
          <a:xfrm>
            <a:off x="1456536" y="2863736"/>
            <a:ext cx="258462" cy="217786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49A450-59F3-1C98-E287-1BEFC156A37E}"/>
              </a:ext>
            </a:extLst>
          </p:cNvPr>
          <p:cNvGrpSpPr/>
          <p:nvPr/>
        </p:nvGrpSpPr>
        <p:grpSpPr>
          <a:xfrm>
            <a:off x="1545100" y="1300470"/>
            <a:ext cx="4287983" cy="2128530"/>
            <a:chOff x="1545100" y="1300470"/>
            <a:chExt cx="4287983" cy="2128530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75D91F7-EFD6-EA70-2236-AE9A16B9F47E}"/>
                </a:ext>
              </a:extLst>
            </p:cNvPr>
            <p:cNvSpPr/>
            <p:nvPr/>
          </p:nvSpPr>
          <p:spPr>
            <a:xfrm>
              <a:off x="1559651" y="1300470"/>
              <a:ext cx="4273432" cy="2128530"/>
            </a:xfrm>
            <a:custGeom>
              <a:avLst/>
              <a:gdLst>
                <a:gd name="csX0" fmla="*/ 553988 w 4273432"/>
                <a:gd name="csY0" fmla="*/ 0 h 2128530"/>
                <a:gd name="csX1" fmla="*/ 599253 w 4273432"/>
                <a:gd name="csY1" fmla="*/ 0 h 2128530"/>
                <a:gd name="csX2" fmla="*/ 1230415 w 4273432"/>
                <a:gd name="csY2" fmla="*/ 0 h 2128530"/>
                <a:gd name="csX3" fmla="*/ 3339912 w 4273432"/>
                <a:gd name="csY3" fmla="*/ 0 h 2128530"/>
                <a:gd name="csX4" fmla="*/ 3719444 w 4273432"/>
                <a:gd name="csY4" fmla="*/ 0 h 2128530"/>
                <a:gd name="csX5" fmla="*/ 3971074 w 4273432"/>
                <a:gd name="csY5" fmla="*/ 0 h 2128530"/>
                <a:gd name="csX6" fmla="*/ 4273432 w 4273432"/>
                <a:gd name="csY6" fmla="*/ 302358 h 2128530"/>
                <a:gd name="csX7" fmla="*/ 4273432 w 4273432"/>
                <a:gd name="csY7" fmla="*/ 406866 h 2128530"/>
                <a:gd name="csX8" fmla="*/ 4273432 w 4273432"/>
                <a:gd name="csY8" fmla="*/ 406871 h 2128530"/>
                <a:gd name="csX9" fmla="*/ 4273432 w 4273432"/>
                <a:gd name="csY9" fmla="*/ 1841172 h 2128530"/>
                <a:gd name="csX10" fmla="*/ 3986074 w 4273432"/>
                <a:gd name="csY10" fmla="*/ 2128530 h 2128530"/>
                <a:gd name="csX11" fmla="*/ 3719444 w 4273432"/>
                <a:gd name="csY11" fmla="*/ 2128530 h 2128530"/>
                <a:gd name="csX12" fmla="*/ 3243160 w 4273432"/>
                <a:gd name="csY12" fmla="*/ 2128530 h 2128530"/>
                <a:gd name="csX13" fmla="*/ 3149819 w 4273432"/>
                <a:gd name="csY13" fmla="*/ 2128530 h 2128530"/>
                <a:gd name="csX14" fmla="*/ 3043017 w 4273432"/>
                <a:gd name="csY14" fmla="*/ 2128530 h 2128530"/>
                <a:gd name="csX15" fmla="*/ 1245415 w 4273432"/>
                <a:gd name="csY15" fmla="*/ 2128530 h 2128530"/>
                <a:gd name="csX16" fmla="*/ 553988 w 4273432"/>
                <a:gd name="csY16" fmla="*/ 2128530 h 2128530"/>
                <a:gd name="csX17" fmla="*/ 502501 w 4273432"/>
                <a:gd name="csY17" fmla="*/ 2128530 h 2128530"/>
                <a:gd name="csX18" fmla="*/ 409160 w 4273432"/>
                <a:gd name="csY18" fmla="*/ 2128530 h 2128530"/>
                <a:gd name="csX19" fmla="*/ 302358 w 4273432"/>
                <a:gd name="csY19" fmla="*/ 2128530 h 2128530"/>
                <a:gd name="csX20" fmla="*/ 0 w 4273432"/>
                <a:gd name="csY20" fmla="*/ 1826173 h 2128530"/>
                <a:gd name="csX21" fmla="*/ 0 w 4273432"/>
                <a:gd name="csY21" fmla="*/ 551743 h 2128530"/>
                <a:gd name="csX22" fmla="*/ 104487 w 4273432"/>
                <a:gd name="csY22" fmla="*/ 323117 h 2128530"/>
                <a:gd name="csX23" fmla="*/ 145273 w 4273432"/>
                <a:gd name="csY23" fmla="*/ 293379 h 2128530"/>
                <a:gd name="csX24" fmla="*/ 170877 w 4273432"/>
                <a:gd name="csY24" fmla="*/ 246205 h 2128530"/>
                <a:gd name="csX25" fmla="*/ 351247 w 4273432"/>
                <a:gd name="csY25" fmla="*/ 125350 h 2128530"/>
                <a:gd name="csX26" fmla="*/ 355746 w 4273432"/>
                <a:gd name="csY26" fmla="*/ 124896 h 2128530"/>
                <a:gd name="csX27" fmla="*/ 370627 w 4273432"/>
                <a:gd name="csY27" fmla="*/ 104487 h 2128530"/>
                <a:gd name="csX28" fmla="*/ 532801 w 4273432"/>
                <a:gd name="csY28" fmla="*/ 7326 h 2128530"/>
                <a:gd name="csX29" fmla="*/ 553988 w 4273432"/>
                <a:gd name="csY29" fmla="*/ 4990 h 2128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4273432" h="2128530">
                  <a:moveTo>
                    <a:pt x="553988" y="0"/>
                  </a:moveTo>
                  <a:lnTo>
                    <a:pt x="599253" y="0"/>
                  </a:lnTo>
                  <a:lnTo>
                    <a:pt x="1230415" y="0"/>
                  </a:lnTo>
                  <a:lnTo>
                    <a:pt x="3339912" y="0"/>
                  </a:lnTo>
                  <a:lnTo>
                    <a:pt x="3719444" y="0"/>
                  </a:lnTo>
                  <a:lnTo>
                    <a:pt x="3971074" y="0"/>
                  </a:lnTo>
                  <a:cubicBezTo>
                    <a:pt x="4138062" y="0"/>
                    <a:pt x="4273432" y="135370"/>
                    <a:pt x="4273432" y="302358"/>
                  </a:cubicBezTo>
                  <a:lnTo>
                    <a:pt x="4273432" y="406866"/>
                  </a:lnTo>
                  <a:lnTo>
                    <a:pt x="4273432" y="406871"/>
                  </a:lnTo>
                  <a:lnTo>
                    <a:pt x="4273432" y="1841172"/>
                  </a:lnTo>
                  <a:cubicBezTo>
                    <a:pt x="4273432" y="1999875"/>
                    <a:pt x="4144778" y="2128530"/>
                    <a:pt x="3986074" y="2128530"/>
                  </a:cubicBezTo>
                  <a:lnTo>
                    <a:pt x="3719444" y="2128530"/>
                  </a:lnTo>
                  <a:lnTo>
                    <a:pt x="3243160" y="2128530"/>
                  </a:lnTo>
                  <a:lnTo>
                    <a:pt x="3149819" y="2128530"/>
                  </a:lnTo>
                  <a:lnTo>
                    <a:pt x="3043017" y="2128530"/>
                  </a:lnTo>
                  <a:lnTo>
                    <a:pt x="1245415" y="2128530"/>
                  </a:lnTo>
                  <a:lnTo>
                    <a:pt x="553988" y="2128530"/>
                  </a:lnTo>
                  <a:lnTo>
                    <a:pt x="502501" y="2128530"/>
                  </a:lnTo>
                  <a:lnTo>
                    <a:pt x="409160" y="2128530"/>
                  </a:lnTo>
                  <a:lnTo>
                    <a:pt x="302358" y="2128530"/>
                  </a:lnTo>
                  <a:cubicBezTo>
                    <a:pt x="135370" y="2128530"/>
                    <a:pt x="0" y="1993160"/>
                    <a:pt x="0" y="1826173"/>
                  </a:cubicBezTo>
                  <a:lnTo>
                    <a:pt x="0" y="551743"/>
                  </a:lnTo>
                  <a:cubicBezTo>
                    <a:pt x="0" y="460422"/>
                    <a:pt x="40486" y="378557"/>
                    <a:pt x="104487" y="323117"/>
                  </a:cubicBezTo>
                  <a:lnTo>
                    <a:pt x="145273" y="293379"/>
                  </a:lnTo>
                  <a:lnTo>
                    <a:pt x="170877" y="246205"/>
                  </a:lnTo>
                  <a:cubicBezTo>
                    <a:pt x="212190" y="185055"/>
                    <a:pt x="276421" y="140661"/>
                    <a:pt x="351247" y="125350"/>
                  </a:cubicBezTo>
                  <a:lnTo>
                    <a:pt x="355746" y="124896"/>
                  </a:lnTo>
                  <a:lnTo>
                    <a:pt x="370627" y="104487"/>
                  </a:lnTo>
                  <a:cubicBezTo>
                    <a:pt x="412207" y="56486"/>
                    <a:pt x="468651" y="21713"/>
                    <a:pt x="532801" y="7326"/>
                  </a:cubicBezTo>
                  <a:lnTo>
                    <a:pt x="553988" y="49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7D8BB2A-5E95-43AF-1103-8D7B19220278}"/>
                </a:ext>
              </a:extLst>
            </p:cNvPr>
            <p:cNvSpPr/>
            <p:nvPr/>
          </p:nvSpPr>
          <p:spPr>
            <a:xfrm>
              <a:off x="1545100" y="1300470"/>
              <a:ext cx="4152012" cy="2009564"/>
            </a:xfrm>
            <a:custGeom>
              <a:avLst/>
              <a:gdLst>
                <a:gd name="csX0" fmla="*/ 1178983 w 4152012"/>
                <a:gd name="csY0" fmla="*/ 0 h 2009564"/>
                <a:gd name="csX1" fmla="*/ 3215706 w 4152012"/>
                <a:gd name="csY1" fmla="*/ 0 h 2009564"/>
                <a:gd name="csX2" fmla="*/ 3215736 w 4152012"/>
                <a:gd name="csY2" fmla="*/ 3 h 2009564"/>
                <a:gd name="csX3" fmla="*/ 3943541 w 4152012"/>
                <a:gd name="csY3" fmla="*/ 3 h 2009564"/>
                <a:gd name="csX4" fmla="*/ 4152012 w 4152012"/>
                <a:gd name="csY4" fmla="*/ 208474 h 2009564"/>
                <a:gd name="csX5" fmla="*/ 4152012 w 4152012"/>
                <a:gd name="csY5" fmla="*/ 1801093 h 2009564"/>
                <a:gd name="csX6" fmla="*/ 3943541 w 4152012"/>
                <a:gd name="csY6" fmla="*/ 2009564 h 2009564"/>
                <a:gd name="csX7" fmla="*/ 2949130 w 4152012"/>
                <a:gd name="csY7" fmla="*/ 2009564 h 2009564"/>
                <a:gd name="csX8" fmla="*/ 2949101 w 4152012"/>
                <a:gd name="csY8" fmla="*/ 2009561 h 2009564"/>
                <a:gd name="csX9" fmla="*/ 1202912 w 4152012"/>
                <a:gd name="csY9" fmla="*/ 2009561 h 2009564"/>
                <a:gd name="csX10" fmla="*/ 1202882 w 4152012"/>
                <a:gd name="csY10" fmla="*/ 2009564 h 2009564"/>
                <a:gd name="csX11" fmla="*/ 208471 w 4152012"/>
                <a:gd name="csY11" fmla="*/ 2009564 h 2009564"/>
                <a:gd name="csX12" fmla="*/ 0 w 4152012"/>
                <a:gd name="csY12" fmla="*/ 1801093 h 2009564"/>
                <a:gd name="csX13" fmla="*/ 0 w 4152012"/>
                <a:gd name="csY13" fmla="*/ 208474 h 2009564"/>
                <a:gd name="csX14" fmla="*/ 208471 w 4152012"/>
                <a:gd name="csY14" fmla="*/ 3 h 2009564"/>
                <a:gd name="csX15" fmla="*/ 1178953 w 4152012"/>
                <a:gd name="csY15" fmla="*/ 3 h 20095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4152012" h="2009564">
                  <a:moveTo>
                    <a:pt x="1178983" y="0"/>
                  </a:moveTo>
                  <a:lnTo>
                    <a:pt x="3215706" y="0"/>
                  </a:lnTo>
                  <a:lnTo>
                    <a:pt x="3215736" y="3"/>
                  </a:lnTo>
                  <a:lnTo>
                    <a:pt x="3943541" y="3"/>
                  </a:lnTo>
                  <a:cubicBezTo>
                    <a:pt x="4058676" y="3"/>
                    <a:pt x="4152012" y="93339"/>
                    <a:pt x="4152012" y="208474"/>
                  </a:cubicBezTo>
                  <a:lnTo>
                    <a:pt x="4152012" y="1801093"/>
                  </a:lnTo>
                  <a:cubicBezTo>
                    <a:pt x="4152012" y="1916228"/>
                    <a:pt x="4058676" y="2009564"/>
                    <a:pt x="3943541" y="2009564"/>
                  </a:cubicBezTo>
                  <a:lnTo>
                    <a:pt x="2949130" y="2009564"/>
                  </a:lnTo>
                  <a:lnTo>
                    <a:pt x="2949101" y="2009561"/>
                  </a:lnTo>
                  <a:lnTo>
                    <a:pt x="1202912" y="2009561"/>
                  </a:lnTo>
                  <a:lnTo>
                    <a:pt x="1202882" y="2009564"/>
                  </a:lnTo>
                  <a:lnTo>
                    <a:pt x="208471" y="2009564"/>
                  </a:lnTo>
                  <a:cubicBezTo>
                    <a:pt x="93336" y="2009564"/>
                    <a:pt x="0" y="1916228"/>
                    <a:pt x="0" y="1801093"/>
                  </a:cubicBezTo>
                  <a:lnTo>
                    <a:pt x="0" y="208474"/>
                  </a:lnTo>
                  <a:cubicBezTo>
                    <a:pt x="0" y="93339"/>
                    <a:pt x="93336" y="3"/>
                    <a:pt x="208471" y="3"/>
                  </a:cubicBezTo>
                  <a:lnTo>
                    <a:pt x="1178953" y="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40080" rIns="914400" rtlCol="0" anchor="ctr">
              <a:noAutofit/>
            </a:bodyPr>
            <a:lstStyle/>
            <a:p>
              <a:pPr algn="just"/>
              <a:endPara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D7426BF-49EA-B8C0-BE7A-8D7E044549E4}"/>
              </a:ext>
            </a:extLst>
          </p:cNvPr>
          <p:cNvGrpSpPr/>
          <p:nvPr/>
        </p:nvGrpSpPr>
        <p:grpSpPr>
          <a:xfrm>
            <a:off x="1456535" y="1637870"/>
            <a:ext cx="484908" cy="1334759"/>
            <a:chOff x="1456535" y="1637870"/>
            <a:chExt cx="484908" cy="133475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2E99654-6928-850C-4CFD-4E2B8E1C7106}"/>
                </a:ext>
              </a:extLst>
            </p:cNvPr>
            <p:cNvSpPr/>
            <p:nvPr/>
          </p:nvSpPr>
          <p:spPr>
            <a:xfrm>
              <a:off x="1456535" y="1637870"/>
              <a:ext cx="484908" cy="1334759"/>
            </a:xfrm>
            <a:custGeom>
              <a:avLst/>
              <a:gdLst>
                <a:gd name="csX0" fmla="*/ 1 w 509544"/>
                <a:gd name="csY0" fmla="*/ 0 h 2330092"/>
                <a:gd name="csX1" fmla="*/ 140344 w 509544"/>
                <a:gd name="csY1" fmla="*/ 182133 h 2330092"/>
                <a:gd name="csX2" fmla="*/ 509544 w 509544"/>
                <a:gd name="csY2" fmla="*/ 518984 h 2330092"/>
                <a:gd name="csX3" fmla="*/ 509544 w 509544"/>
                <a:gd name="csY3" fmla="*/ 692897 h 2330092"/>
                <a:gd name="csX4" fmla="*/ 509544 w 509544"/>
                <a:gd name="csY4" fmla="*/ 1070149 h 2330092"/>
                <a:gd name="csX5" fmla="*/ 509544 w 509544"/>
                <a:gd name="csY5" fmla="*/ 1260244 h 2330092"/>
                <a:gd name="csX6" fmla="*/ 509544 w 509544"/>
                <a:gd name="csY6" fmla="*/ 1763046 h 2330092"/>
                <a:gd name="csX7" fmla="*/ 509544 w 509544"/>
                <a:gd name="csY7" fmla="*/ 1811254 h 2330092"/>
                <a:gd name="csX8" fmla="*/ 140344 w 509544"/>
                <a:gd name="csY8" fmla="*/ 2148010 h 2330092"/>
                <a:gd name="csX9" fmla="*/ 1 w 509544"/>
                <a:gd name="csY9" fmla="*/ 2330092 h 2330092"/>
                <a:gd name="csX10" fmla="*/ 1 w 509544"/>
                <a:gd name="csY10" fmla="*/ 2188974 h 2330092"/>
                <a:gd name="csX11" fmla="*/ 0 w 509544"/>
                <a:gd name="csY11" fmla="*/ 2188974 h 2330092"/>
                <a:gd name="csX12" fmla="*/ 0 w 509544"/>
                <a:gd name="csY12" fmla="*/ 1763046 h 2330092"/>
                <a:gd name="csX13" fmla="*/ 0 w 509544"/>
                <a:gd name="csY13" fmla="*/ 1260244 h 2330092"/>
                <a:gd name="csX14" fmla="*/ 0 w 509544"/>
                <a:gd name="csY14" fmla="*/ 1070149 h 2330092"/>
                <a:gd name="csX15" fmla="*/ 0 w 509544"/>
                <a:gd name="csY15" fmla="*/ 692897 h 2330092"/>
                <a:gd name="csX16" fmla="*/ 0 w 509544"/>
                <a:gd name="csY16" fmla="*/ 141158 h 2330092"/>
                <a:gd name="csX17" fmla="*/ 1 w 509544"/>
                <a:gd name="csY17" fmla="*/ 141158 h 2330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509544" h="2330092">
                  <a:moveTo>
                    <a:pt x="1" y="0"/>
                  </a:moveTo>
                  <a:cubicBezTo>
                    <a:pt x="23032" y="11143"/>
                    <a:pt x="-35158" y="95635"/>
                    <a:pt x="140344" y="182133"/>
                  </a:cubicBezTo>
                  <a:cubicBezTo>
                    <a:pt x="301567" y="229578"/>
                    <a:pt x="509544" y="310316"/>
                    <a:pt x="509544" y="518984"/>
                  </a:cubicBezTo>
                  <a:lnTo>
                    <a:pt x="509544" y="692897"/>
                  </a:lnTo>
                  <a:lnTo>
                    <a:pt x="509544" y="1070149"/>
                  </a:lnTo>
                  <a:lnTo>
                    <a:pt x="509544" y="1260244"/>
                  </a:lnTo>
                  <a:lnTo>
                    <a:pt x="509544" y="1763046"/>
                  </a:lnTo>
                  <a:lnTo>
                    <a:pt x="509544" y="1811254"/>
                  </a:lnTo>
                  <a:cubicBezTo>
                    <a:pt x="509544" y="2019863"/>
                    <a:pt x="301567" y="2100579"/>
                    <a:pt x="140344" y="2148010"/>
                  </a:cubicBezTo>
                  <a:cubicBezTo>
                    <a:pt x="-35158" y="2234484"/>
                    <a:pt x="23032" y="2318952"/>
                    <a:pt x="1" y="2330092"/>
                  </a:cubicBezTo>
                  <a:lnTo>
                    <a:pt x="1" y="2188974"/>
                  </a:lnTo>
                  <a:lnTo>
                    <a:pt x="0" y="2188974"/>
                  </a:lnTo>
                  <a:lnTo>
                    <a:pt x="0" y="1763046"/>
                  </a:lnTo>
                  <a:lnTo>
                    <a:pt x="0" y="1260244"/>
                  </a:lnTo>
                  <a:lnTo>
                    <a:pt x="0" y="1070149"/>
                  </a:lnTo>
                  <a:lnTo>
                    <a:pt x="0" y="692897"/>
                  </a:lnTo>
                  <a:lnTo>
                    <a:pt x="0" y="141158"/>
                  </a:lnTo>
                  <a:lnTo>
                    <a:pt x="1" y="1411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DB6AEE2-035B-26D2-95F4-020BD25D2B41}"/>
                </a:ext>
              </a:extLst>
            </p:cNvPr>
            <p:cNvSpPr txBox="1"/>
            <p:nvPr/>
          </p:nvSpPr>
          <p:spPr>
            <a:xfrm rot="16200000">
              <a:off x="1301284" y="2151360"/>
              <a:ext cx="795410" cy="30777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1400" b="1" cap="all" dirty="0"/>
                <a:t>Title 01</a:t>
              </a: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1E7D77B1-81B6-9546-CD72-457D557FB977}"/>
              </a:ext>
            </a:extLst>
          </p:cNvPr>
          <p:cNvSpPr txBox="1"/>
          <p:nvPr/>
        </p:nvSpPr>
        <p:spPr>
          <a:xfrm>
            <a:off x="2277317" y="1353263"/>
            <a:ext cx="2350452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800" b="1" cap="all" dirty="0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pic>
        <p:nvPicPr>
          <p:cNvPr id="88" name="Graphic 87" descr="Bar chart with solid fill">
            <a:extLst>
              <a:ext uri="{FF2B5EF4-FFF2-40B4-BE49-F238E27FC236}">
                <a16:creationId xmlns:a16="http://schemas.microsoft.com/office/drawing/2014/main" id="{152018C1-030C-C482-E692-FBAAF551B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958780" y="1985208"/>
            <a:ext cx="640080" cy="640080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643C42C3-DD98-E8BA-D1D1-4130A0179187}"/>
              </a:ext>
            </a:extLst>
          </p:cNvPr>
          <p:cNvSpPr txBox="1"/>
          <p:nvPr/>
        </p:nvSpPr>
        <p:spPr>
          <a:xfrm>
            <a:off x="2044558" y="1905644"/>
            <a:ext cx="281597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nibh est. A magna maecenas, quam magna nec quis, lorem nunc. Suspendisse viverra esta sodales mauris, cras pharetra proin egestas. </a:t>
            </a:r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D68EB8BD-E6A2-9175-A223-949B8892D445}"/>
              </a:ext>
            </a:extLst>
          </p:cNvPr>
          <p:cNvSpPr/>
          <p:nvPr/>
        </p:nvSpPr>
        <p:spPr>
          <a:xfrm>
            <a:off x="6358919" y="1528978"/>
            <a:ext cx="258462" cy="217786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1647E0BF-0B56-6350-88FA-F21FD16B1E2F}"/>
              </a:ext>
            </a:extLst>
          </p:cNvPr>
          <p:cNvSpPr/>
          <p:nvPr/>
        </p:nvSpPr>
        <p:spPr>
          <a:xfrm>
            <a:off x="6358919" y="2863736"/>
            <a:ext cx="258462" cy="217786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680B4A8-D67E-A10C-E984-09C7ED1CBBCD}"/>
              </a:ext>
            </a:extLst>
          </p:cNvPr>
          <p:cNvGrpSpPr/>
          <p:nvPr/>
        </p:nvGrpSpPr>
        <p:grpSpPr>
          <a:xfrm>
            <a:off x="6447483" y="1300470"/>
            <a:ext cx="4287983" cy="2128530"/>
            <a:chOff x="6447483" y="1300470"/>
            <a:chExt cx="4287983" cy="2128530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F323477-39EB-741F-8925-F0138FEC627A}"/>
                </a:ext>
              </a:extLst>
            </p:cNvPr>
            <p:cNvSpPr/>
            <p:nvPr/>
          </p:nvSpPr>
          <p:spPr>
            <a:xfrm>
              <a:off x="6462034" y="1300470"/>
              <a:ext cx="4273432" cy="2128530"/>
            </a:xfrm>
            <a:custGeom>
              <a:avLst/>
              <a:gdLst>
                <a:gd name="csX0" fmla="*/ 553988 w 4273432"/>
                <a:gd name="csY0" fmla="*/ 0 h 2128530"/>
                <a:gd name="csX1" fmla="*/ 599253 w 4273432"/>
                <a:gd name="csY1" fmla="*/ 0 h 2128530"/>
                <a:gd name="csX2" fmla="*/ 1230415 w 4273432"/>
                <a:gd name="csY2" fmla="*/ 0 h 2128530"/>
                <a:gd name="csX3" fmla="*/ 3339912 w 4273432"/>
                <a:gd name="csY3" fmla="*/ 0 h 2128530"/>
                <a:gd name="csX4" fmla="*/ 3719444 w 4273432"/>
                <a:gd name="csY4" fmla="*/ 0 h 2128530"/>
                <a:gd name="csX5" fmla="*/ 3971074 w 4273432"/>
                <a:gd name="csY5" fmla="*/ 0 h 2128530"/>
                <a:gd name="csX6" fmla="*/ 4273432 w 4273432"/>
                <a:gd name="csY6" fmla="*/ 302358 h 2128530"/>
                <a:gd name="csX7" fmla="*/ 4273432 w 4273432"/>
                <a:gd name="csY7" fmla="*/ 406866 h 2128530"/>
                <a:gd name="csX8" fmla="*/ 4273432 w 4273432"/>
                <a:gd name="csY8" fmla="*/ 406871 h 2128530"/>
                <a:gd name="csX9" fmla="*/ 4273432 w 4273432"/>
                <a:gd name="csY9" fmla="*/ 1841172 h 2128530"/>
                <a:gd name="csX10" fmla="*/ 3986074 w 4273432"/>
                <a:gd name="csY10" fmla="*/ 2128530 h 2128530"/>
                <a:gd name="csX11" fmla="*/ 3719444 w 4273432"/>
                <a:gd name="csY11" fmla="*/ 2128530 h 2128530"/>
                <a:gd name="csX12" fmla="*/ 3243160 w 4273432"/>
                <a:gd name="csY12" fmla="*/ 2128530 h 2128530"/>
                <a:gd name="csX13" fmla="*/ 3149819 w 4273432"/>
                <a:gd name="csY13" fmla="*/ 2128530 h 2128530"/>
                <a:gd name="csX14" fmla="*/ 3043017 w 4273432"/>
                <a:gd name="csY14" fmla="*/ 2128530 h 2128530"/>
                <a:gd name="csX15" fmla="*/ 1245415 w 4273432"/>
                <a:gd name="csY15" fmla="*/ 2128530 h 2128530"/>
                <a:gd name="csX16" fmla="*/ 553988 w 4273432"/>
                <a:gd name="csY16" fmla="*/ 2128530 h 2128530"/>
                <a:gd name="csX17" fmla="*/ 502501 w 4273432"/>
                <a:gd name="csY17" fmla="*/ 2128530 h 2128530"/>
                <a:gd name="csX18" fmla="*/ 409160 w 4273432"/>
                <a:gd name="csY18" fmla="*/ 2128530 h 2128530"/>
                <a:gd name="csX19" fmla="*/ 302358 w 4273432"/>
                <a:gd name="csY19" fmla="*/ 2128530 h 2128530"/>
                <a:gd name="csX20" fmla="*/ 0 w 4273432"/>
                <a:gd name="csY20" fmla="*/ 1826173 h 2128530"/>
                <a:gd name="csX21" fmla="*/ 0 w 4273432"/>
                <a:gd name="csY21" fmla="*/ 551743 h 2128530"/>
                <a:gd name="csX22" fmla="*/ 104487 w 4273432"/>
                <a:gd name="csY22" fmla="*/ 323117 h 2128530"/>
                <a:gd name="csX23" fmla="*/ 145273 w 4273432"/>
                <a:gd name="csY23" fmla="*/ 293379 h 2128530"/>
                <a:gd name="csX24" fmla="*/ 170877 w 4273432"/>
                <a:gd name="csY24" fmla="*/ 246205 h 2128530"/>
                <a:gd name="csX25" fmla="*/ 351247 w 4273432"/>
                <a:gd name="csY25" fmla="*/ 125350 h 2128530"/>
                <a:gd name="csX26" fmla="*/ 355746 w 4273432"/>
                <a:gd name="csY26" fmla="*/ 124896 h 2128530"/>
                <a:gd name="csX27" fmla="*/ 370627 w 4273432"/>
                <a:gd name="csY27" fmla="*/ 104487 h 2128530"/>
                <a:gd name="csX28" fmla="*/ 532801 w 4273432"/>
                <a:gd name="csY28" fmla="*/ 7326 h 2128530"/>
                <a:gd name="csX29" fmla="*/ 553988 w 4273432"/>
                <a:gd name="csY29" fmla="*/ 4990 h 2128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4273432" h="2128530">
                  <a:moveTo>
                    <a:pt x="553988" y="0"/>
                  </a:moveTo>
                  <a:lnTo>
                    <a:pt x="599253" y="0"/>
                  </a:lnTo>
                  <a:lnTo>
                    <a:pt x="1230415" y="0"/>
                  </a:lnTo>
                  <a:lnTo>
                    <a:pt x="3339912" y="0"/>
                  </a:lnTo>
                  <a:lnTo>
                    <a:pt x="3719444" y="0"/>
                  </a:lnTo>
                  <a:lnTo>
                    <a:pt x="3971074" y="0"/>
                  </a:lnTo>
                  <a:cubicBezTo>
                    <a:pt x="4138062" y="0"/>
                    <a:pt x="4273432" y="135370"/>
                    <a:pt x="4273432" y="302358"/>
                  </a:cubicBezTo>
                  <a:lnTo>
                    <a:pt x="4273432" y="406866"/>
                  </a:lnTo>
                  <a:lnTo>
                    <a:pt x="4273432" y="406871"/>
                  </a:lnTo>
                  <a:lnTo>
                    <a:pt x="4273432" y="1841172"/>
                  </a:lnTo>
                  <a:cubicBezTo>
                    <a:pt x="4273432" y="1999875"/>
                    <a:pt x="4144778" y="2128530"/>
                    <a:pt x="3986074" y="2128530"/>
                  </a:cubicBezTo>
                  <a:lnTo>
                    <a:pt x="3719444" y="2128530"/>
                  </a:lnTo>
                  <a:lnTo>
                    <a:pt x="3243160" y="2128530"/>
                  </a:lnTo>
                  <a:lnTo>
                    <a:pt x="3149819" y="2128530"/>
                  </a:lnTo>
                  <a:lnTo>
                    <a:pt x="3043017" y="2128530"/>
                  </a:lnTo>
                  <a:lnTo>
                    <a:pt x="1245415" y="2128530"/>
                  </a:lnTo>
                  <a:lnTo>
                    <a:pt x="553988" y="2128530"/>
                  </a:lnTo>
                  <a:lnTo>
                    <a:pt x="502501" y="2128530"/>
                  </a:lnTo>
                  <a:lnTo>
                    <a:pt x="409160" y="2128530"/>
                  </a:lnTo>
                  <a:lnTo>
                    <a:pt x="302358" y="2128530"/>
                  </a:lnTo>
                  <a:cubicBezTo>
                    <a:pt x="135370" y="2128530"/>
                    <a:pt x="0" y="1993160"/>
                    <a:pt x="0" y="1826173"/>
                  </a:cubicBezTo>
                  <a:lnTo>
                    <a:pt x="0" y="551743"/>
                  </a:lnTo>
                  <a:cubicBezTo>
                    <a:pt x="0" y="460422"/>
                    <a:pt x="40486" y="378557"/>
                    <a:pt x="104487" y="323117"/>
                  </a:cubicBezTo>
                  <a:lnTo>
                    <a:pt x="145273" y="293379"/>
                  </a:lnTo>
                  <a:lnTo>
                    <a:pt x="170877" y="246205"/>
                  </a:lnTo>
                  <a:cubicBezTo>
                    <a:pt x="212190" y="185055"/>
                    <a:pt x="276421" y="140661"/>
                    <a:pt x="351247" y="125350"/>
                  </a:cubicBezTo>
                  <a:lnTo>
                    <a:pt x="355746" y="124896"/>
                  </a:lnTo>
                  <a:lnTo>
                    <a:pt x="370627" y="104487"/>
                  </a:lnTo>
                  <a:cubicBezTo>
                    <a:pt x="412207" y="56486"/>
                    <a:pt x="468651" y="21713"/>
                    <a:pt x="532801" y="7326"/>
                  </a:cubicBezTo>
                  <a:lnTo>
                    <a:pt x="553988" y="49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4036D6E-3867-B3AF-3595-85BA8FE8CEE7}"/>
                </a:ext>
              </a:extLst>
            </p:cNvPr>
            <p:cNvSpPr/>
            <p:nvPr/>
          </p:nvSpPr>
          <p:spPr>
            <a:xfrm>
              <a:off x="6447483" y="1300470"/>
              <a:ext cx="4152012" cy="2009564"/>
            </a:xfrm>
            <a:custGeom>
              <a:avLst/>
              <a:gdLst>
                <a:gd name="csX0" fmla="*/ 1178983 w 4152012"/>
                <a:gd name="csY0" fmla="*/ 0 h 2009564"/>
                <a:gd name="csX1" fmla="*/ 3215706 w 4152012"/>
                <a:gd name="csY1" fmla="*/ 0 h 2009564"/>
                <a:gd name="csX2" fmla="*/ 3215736 w 4152012"/>
                <a:gd name="csY2" fmla="*/ 3 h 2009564"/>
                <a:gd name="csX3" fmla="*/ 3943541 w 4152012"/>
                <a:gd name="csY3" fmla="*/ 3 h 2009564"/>
                <a:gd name="csX4" fmla="*/ 4152012 w 4152012"/>
                <a:gd name="csY4" fmla="*/ 208474 h 2009564"/>
                <a:gd name="csX5" fmla="*/ 4152012 w 4152012"/>
                <a:gd name="csY5" fmla="*/ 1801093 h 2009564"/>
                <a:gd name="csX6" fmla="*/ 3943541 w 4152012"/>
                <a:gd name="csY6" fmla="*/ 2009564 h 2009564"/>
                <a:gd name="csX7" fmla="*/ 2949130 w 4152012"/>
                <a:gd name="csY7" fmla="*/ 2009564 h 2009564"/>
                <a:gd name="csX8" fmla="*/ 2949101 w 4152012"/>
                <a:gd name="csY8" fmla="*/ 2009561 h 2009564"/>
                <a:gd name="csX9" fmla="*/ 1202912 w 4152012"/>
                <a:gd name="csY9" fmla="*/ 2009561 h 2009564"/>
                <a:gd name="csX10" fmla="*/ 1202882 w 4152012"/>
                <a:gd name="csY10" fmla="*/ 2009564 h 2009564"/>
                <a:gd name="csX11" fmla="*/ 208471 w 4152012"/>
                <a:gd name="csY11" fmla="*/ 2009564 h 2009564"/>
                <a:gd name="csX12" fmla="*/ 0 w 4152012"/>
                <a:gd name="csY12" fmla="*/ 1801093 h 2009564"/>
                <a:gd name="csX13" fmla="*/ 0 w 4152012"/>
                <a:gd name="csY13" fmla="*/ 208474 h 2009564"/>
                <a:gd name="csX14" fmla="*/ 208471 w 4152012"/>
                <a:gd name="csY14" fmla="*/ 3 h 2009564"/>
                <a:gd name="csX15" fmla="*/ 1178953 w 4152012"/>
                <a:gd name="csY15" fmla="*/ 3 h 20095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4152012" h="2009564">
                  <a:moveTo>
                    <a:pt x="1178983" y="0"/>
                  </a:moveTo>
                  <a:lnTo>
                    <a:pt x="3215706" y="0"/>
                  </a:lnTo>
                  <a:lnTo>
                    <a:pt x="3215736" y="3"/>
                  </a:lnTo>
                  <a:lnTo>
                    <a:pt x="3943541" y="3"/>
                  </a:lnTo>
                  <a:cubicBezTo>
                    <a:pt x="4058676" y="3"/>
                    <a:pt x="4152012" y="93339"/>
                    <a:pt x="4152012" y="208474"/>
                  </a:cubicBezTo>
                  <a:lnTo>
                    <a:pt x="4152012" y="1801093"/>
                  </a:lnTo>
                  <a:cubicBezTo>
                    <a:pt x="4152012" y="1916228"/>
                    <a:pt x="4058676" y="2009564"/>
                    <a:pt x="3943541" y="2009564"/>
                  </a:cubicBezTo>
                  <a:lnTo>
                    <a:pt x="2949130" y="2009564"/>
                  </a:lnTo>
                  <a:lnTo>
                    <a:pt x="2949101" y="2009561"/>
                  </a:lnTo>
                  <a:lnTo>
                    <a:pt x="1202912" y="2009561"/>
                  </a:lnTo>
                  <a:lnTo>
                    <a:pt x="1202882" y="2009564"/>
                  </a:lnTo>
                  <a:lnTo>
                    <a:pt x="208471" y="2009564"/>
                  </a:lnTo>
                  <a:cubicBezTo>
                    <a:pt x="93336" y="2009564"/>
                    <a:pt x="0" y="1916228"/>
                    <a:pt x="0" y="1801093"/>
                  </a:cubicBezTo>
                  <a:lnTo>
                    <a:pt x="0" y="208474"/>
                  </a:lnTo>
                  <a:cubicBezTo>
                    <a:pt x="0" y="93339"/>
                    <a:pt x="93336" y="3"/>
                    <a:pt x="208471" y="3"/>
                  </a:cubicBezTo>
                  <a:lnTo>
                    <a:pt x="1178953" y="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40080" rIns="914400" rtlCol="0" anchor="ctr">
              <a:noAutofit/>
            </a:bodyPr>
            <a:lstStyle/>
            <a:p>
              <a:pPr algn="just"/>
              <a:endPara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7EF6401-C6CE-6BE1-15E7-EEC408EE29B1}"/>
              </a:ext>
            </a:extLst>
          </p:cNvPr>
          <p:cNvGrpSpPr/>
          <p:nvPr/>
        </p:nvGrpSpPr>
        <p:grpSpPr>
          <a:xfrm>
            <a:off x="6358918" y="1637870"/>
            <a:ext cx="484908" cy="1334759"/>
            <a:chOff x="6358918" y="1637870"/>
            <a:chExt cx="484908" cy="1334759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110AD7A9-5948-591A-5D0A-E33DBD09121D}"/>
                </a:ext>
              </a:extLst>
            </p:cNvPr>
            <p:cNvSpPr/>
            <p:nvPr/>
          </p:nvSpPr>
          <p:spPr>
            <a:xfrm>
              <a:off x="6358918" y="1637870"/>
              <a:ext cx="484908" cy="1334759"/>
            </a:xfrm>
            <a:custGeom>
              <a:avLst/>
              <a:gdLst>
                <a:gd name="csX0" fmla="*/ 1 w 509544"/>
                <a:gd name="csY0" fmla="*/ 0 h 2330092"/>
                <a:gd name="csX1" fmla="*/ 140344 w 509544"/>
                <a:gd name="csY1" fmla="*/ 182133 h 2330092"/>
                <a:gd name="csX2" fmla="*/ 509544 w 509544"/>
                <a:gd name="csY2" fmla="*/ 518984 h 2330092"/>
                <a:gd name="csX3" fmla="*/ 509544 w 509544"/>
                <a:gd name="csY3" fmla="*/ 692897 h 2330092"/>
                <a:gd name="csX4" fmla="*/ 509544 w 509544"/>
                <a:gd name="csY4" fmla="*/ 1070149 h 2330092"/>
                <a:gd name="csX5" fmla="*/ 509544 w 509544"/>
                <a:gd name="csY5" fmla="*/ 1260244 h 2330092"/>
                <a:gd name="csX6" fmla="*/ 509544 w 509544"/>
                <a:gd name="csY6" fmla="*/ 1763046 h 2330092"/>
                <a:gd name="csX7" fmla="*/ 509544 w 509544"/>
                <a:gd name="csY7" fmla="*/ 1811254 h 2330092"/>
                <a:gd name="csX8" fmla="*/ 140344 w 509544"/>
                <a:gd name="csY8" fmla="*/ 2148010 h 2330092"/>
                <a:gd name="csX9" fmla="*/ 1 w 509544"/>
                <a:gd name="csY9" fmla="*/ 2330092 h 2330092"/>
                <a:gd name="csX10" fmla="*/ 1 w 509544"/>
                <a:gd name="csY10" fmla="*/ 2188974 h 2330092"/>
                <a:gd name="csX11" fmla="*/ 0 w 509544"/>
                <a:gd name="csY11" fmla="*/ 2188974 h 2330092"/>
                <a:gd name="csX12" fmla="*/ 0 w 509544"/>
                <a:gd name="csY12" fmla="*/ 1763046 h 2330092"/>
                <a:gd name="csX13" fmla="*/ 0 w 509544"/>
                <a:gd name="csY13" fmla="*/ 1260244 h 2330092"/>
                <a:gd name="csX14" fmla="*/ 0 w 509544"/>
                <a:gd name="csY14" fmla="*/ 1070149 h 2330092"/>
                <a:gd name="csX15" fmla="*/ 0 w 509544"/>
                <a:gd name="csY15" fmla="*/ 692897 h 2330092"/>
                <a:gd name="csX16" fmla="*/ 0 w 509544"/>
                <a:gd name="csY16" fmla="*/ 141158 h 2330092"/>
                <a:gd name="csX17" fmla="*/ 1 w 509544"/>
                <a:gd name="csY17" fmla="*/ 141158 h 2330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509544" h="2330092">
                  <a:moveTo>
                    <a:pt x="1" y="0"/>
                  </a:moveTo>
                  <a:cubicBezTo>
                    <a:pt x="23032" y="11143"/>
                    <a:pt x="-35158" y="95635"/>
                    <a:pt x="140344" y="182133"/>
                  </a:cubicBezTo>
                  <a:cubicBezTo>
                    <a:pt x="301567" y="229578"/>
                    <a:pt x="509544" y="310316"/>
                    <a:pt x="509544" y="518984"/>
                  </a:cubicBezTo>
                  <a:lnTo>
                    <a:pt x="509544" y="692897"/>
                  </a:lnTo>
                  <a:lnTo>
                    <a:pt x="509544" y="1070149"/>
                  </a:lnTo>
                  <a:lnTo>
                    <a:pt x="509544" y="1260244"/>
                  </a:lnTo>
                  <a:lnTo>
                    <a:pt x="509544" y="1763046"/>
                  </a:lnTo>
                  <a:lnTo>
                    <a:pt x="509544" y="1811254"/>
                  </a:lnTo>
                  <a:cubicBezTo>
                    <a:pt x="509544" y="2019863"/>
                    <a:pt x="301567" y="2100579"/>
                    <a:pt x="140344" y="2148010"/>
                  </a:cubicBezTo>
                  <a:cubicBezTo>
                    <a:pt x="-35158" y="2234484"/>
                    <a:pt x="23032" y="2318952"/>
                    <a:pt x="1" y="2330092"/>
                  </a:cubicBezTo>
                  <a:lnTo>
                    <a:pt x="1" y="2188974"/>
                  </a:lnTo>
                  <a:lnTo>
                    <a:pt x="0" y="2188974"/>
                  </a:lnTo>
                  <a:lnTo>
                    <a:pt x="0" y="1763046"/>
                  </a:lnTo>
                  <a:lnTo>
                    <a:pt x="0" y="1260244"/>
                  </a:lnTo>
                  <a:lnTo>
                    <a:pt x="0" y="1070149"/>
                  </a:lnTo>
                  <a:lnTo>
                    <a:pt x="0" y="692897"/>
                  </a:lnTo>
                  <a:lnTo>
                    <a:pt x="0" y="141158"/>
                  </a:lnTo>
                  <a:lnTo>
                    <a:pt x="1" y="1411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3186CE2-5B90-1AC0-1C84-833E2671FD25}"/>
                </a:ext>
              </a:extLst>
            </p:cNvPr>
            <p:cNvSpPr txBox="1"/>
            <p:nvPr/>
          </p:nvSpPr>
          <p:spPr>
            <a:xfrm rot="16200000">
              <a:off x="6203666" y="2151360"/>
              <a:ext cx="795411" cy="30777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1400" b="1" cap="all" dirty="0"/>
                <a:t>Title 02</a:t>
              </a:r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75D83C7D-F835-FCAB-254F-FEC98C84133F}"/>
              </a:ext>
            </a:extLst>
          </p:cNvPr>
          <p:cNvSpPr txBox="1"/>
          <p:nvPr/>
        </p:nvSpPr>
        <p:spPr>
          <a:xfrm>
            <a:off x="7179700" y="1353263"/>
            <a:ext cx="2350452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800" b="1" cap="all" dirty="0">
                <a:solidFill>
                  <a:schemeClr val="accent1">
                    <a:lumMod val="50000"/>
                  </a:schemeClr>
                </a:solidFill>
              </a:rPr>
              <a:t>Lorem Ipsum</a:t>
            </a:r>
          </a:p>
        </p:txBody>
      </p:sp>
      <p:pic>
        <p:nvPicPr>
          <p:cNvPr id="101" name="Graphic 100" descr="Tools with solid fill">
            <a:extLst>
              <a:ext uri="{FF2B5EF4-FFF2-40B4-BE49-F238E27FC236}">
                <a16:creationId xmlns:a16="http://schemas.microsoft.com/office/drawing/2014/main" id="{4583BA61-890E-5FBF-F17E-EED4FB4662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861163" y="1985208"/>
            <a:ext cx="640080" cy="640080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81A98B46-DA0D-C88F-0203-7CF1A9209AA1}"/>
              </a:ext>
            </a:extLst>
          </p:cNvPr>
          <p:cNvSpPr txBox="1"/>
          <p:nvPr/>
        </p:nvSpPr>
        <p:spPr>
          <a:xfrm>
            <a:off x="6946941" y="1905644"/>
            <a:ext cx="281597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nibh est. A magna maecenas, quam magna nec quis, lorem nunc. Suspendisse viverra esta sodales mauris, cras pharetra proin egestas. </a:t>
            </a:r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5639F235-D564-8776-948C-2A55A226081A}"/>
              </a:ext>
            </a:extLst>
          </p:cNvPr>
          <p:cNvSpPr/>
          <p:nvPr/>
        </p:nvSpPr>
        <p:spPr>
          <a:xfrm>
            <a:off x="1456536" y="3988441"/>
            <a:ext cx="258462" cy="217786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4196BDA5-34E0-41A2-F5E0-4C5721EB7D14}"/>
              </a:ext>
            </a:extLst>
          </p:cNvPr>
          <p:cNvSpPr/>
          <p:nvPr/>
        </p:nvSpPr>
        <p:spPr>
          <a:xfrm>
            <a:off x="1456536" y="5323199"/>
            <a:ext cx="258462" cy="217786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22C5796-3F0E-AE2E-1814-956A8C3FEFE2}"/>
              </a:ext>
            </a:extLst>
          </p:cNvPr>
          <p:cNvGrpSpPr/>
          <p:nvPr/>
        </p:nvGrpSpPr>
        <p:grpSpPr>
          <a:xfrm>
            <a:off x="1545100" y="3759933"/>
            <a:ext cx="4287983" cy="2128530"/>
            <a:chOff x="1545100" y="3759933"/>
            <a:chExt cx="4287983" cy="2128530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4982E026-917C-2A3D-29D8-2B566172665D}"/>
                </a:ext>
              </a:extLst>
            </p:cNvPr>
            <p:cNvSpPr/>
            <p:nvPr/>
          </p:nvSpPr>
          <p:spPr>
            <a:xfrm>
              <a:off x="1559651" y="3759933"/>
              <a:ext cx="4273432" cy="2128530"/>
            </a:xfrm>
            <a:custGeom>
              <a:avLst/>
              <a:gdLst>
                <a:gd name="csX0" fmla="*/ 553988 w 4273432"/>
                <a:gd name="csY0" fmla="*/ 0 h 2128530"/>
                <a:gd name="csX1" fmla="*/ 599253 w 4273432"/>
                <a:gd name="csY1" fmla="*/ 0 h 2128530"/>
                <a:gd name="csX2" fmla="*/ 1230415 w 4273432"/>
                <a:gd name="csY2" fmla="*/ 0 h 2128530"/>
                <a:gd name="csX3" fmla="*/ 3339912 w 4273432"/>
                <a:gd name="csY3" fmla="*/ 0 h 2128530"/>
                <a:gd name="csX4" fmla="*/ 3719444 w 4273432"/>
                <a:gd name="csY4" fmla="*/ 0 h 2128530"/>
                <a:gd name="csX5" fmla="*/ 3971074 w 4273432"/>
                <a:gd name="csY5" fmla="*/ 0 h 2128530"/>
                <a:gd name="csX6" fmla="*/ 4273432 w 4273432"/>
                <a:gd name="csY6" fmla="*/ 302358 h 2128530"/>
                <a:gd name="csX7" fmla="*/ 4273432 w 4273432"/>
                <a:gd name="csY7" fmla="*/ 406866 h 2128530"/>
                <a:gd name="csX8" fmla="*/ 4273432 w 4273432"/>
                <a:gd name="csY8" fmla="*/ 406871 h 2128530"/>
                <a:gd name="csX9" fmla="*/ 4273432 w 4273432"/>
                <a:gd name="csY9" fmla="*/ 1841172 h 2128530"/>
                <a:gd name="csX10" fmla="*/ 3986074 w 4273432"/>
                <a:gd name="csY10" fmla="*/ 2128530 h 2128530"/>
                <a:gd name="csX11" fmla="*/ 3719444 w 4273432"/>
                <a:gd name="csY11" fmla="*/ 2128530 h 2128530"/>
                <a:gd name="csX12" fmla="*/ 3243160 w 4273432"/>
                <a:gd name="csY12" fmla="*/ 2128530 h 2128530"/>
                <a:gd name="csX13" fmla="*/ 3149819 w 4273432"/>
                <a:gd name="csY13" fmla="*/ 2128530 h 2128530"/>
                <a:gd name="csX14" fmla="*/ 3043017 w 4273432"/>
                <a:gd name="csY14" fmla="*/ 2128530 h 2128530"/>
                <a:gd name="csX15" fmla="*/ 1245415 w 4273432"/>
                <a:gd name="csY15" fmla="*/ 2128530 h 2128530"/>
                <a:gd name="csX16" fmla="*/ 553988 w 4273432"/>
                <a:gd name="csY16" fmla="*/ 2128530 h 2128530"/>
                <a:gd name="csX17" fmla="*/ 502501 w 4273432"/>
                <a:gd name="csY17" fmla="*/ 2128530 h 2128530"/>
                <a:gd name="csX18" fmla="*/ 409160 w 4273432"/>
                <a:gd name="csY18" fmla="*/ 2128530 h 2128530"/>
                <a:gd name="csX19" fmla="*/ 302358 w 4273432"/>
                <a:gd name="csY19" fmla="*/ 2128530 h 2128530"/>
                <a:gd name="csX20" fmla="*/ 0 w 4273432"/>
                <a:gd name="csY20" fmla="*/ 1826173 h 2128530"/>
                <a:gd name="csX21" fmla="*/ 0 w 4273432"/>
                <a:gd name="csY21" fmla="*/ 551743 h 2128530"/>
                <a:gd name="csX22" fmla="*/ 104487 w 4273432"/>
                <a:gd name="csY22" fmla="*/ 323117 h 2128530"/>
                <a:gd name="csX23" fmla="*/ 145273 w 4273432"/>
                <a:gd name="csY23" fmla="*/ 293379 h 2128530"/>
                <a:gd name="csX24" fmla="*/ 170877 w 4273432"/>
                <a:gd name="csY24" fmla="*/ 246205 h 2128530"/>
                <a:gd name="csX25" fmla="*/ 351247 w 4273432"/>
                <a:gd name="csY25" fmla="*/ 125350 h 2128530"/>
                <a:gd name="csX26" fmla="*/ 355746 w 4273432"/>
                <a:gd name="csY26" fmla="*/ 124896 h 2128530"/>
                <a:gd name="csX27" fmla="*/ 370627 w 4273432"/>
                <a:gd name="csY27" fmla="*/ 104487 h 2128530"/>
                <a:gd name="csX28" fmla="*/ 532801 w 4273432"/>
                <a:gd name="csY28" fmla="*/ 7326 h 2128530"/>
                <a:gd name="csX29" fmla="*/ 553988 w 4273432"/>
                <a:gd name="csY29" fmla="*/ 4990 h 2128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4273432" h="2128530">
                  <a:moveTo>
                    <a:pt x="553988" y="0"/>
                  </a:moveTo>
                  <a:lnTo>
                    <a:pt x="599253" y="0"/>
                  </a:lnTo>
                  <a:lnTo>
                    <a:pt x="1230415" y="0"/>
                  </a:lnTo>
                  <a:lnTo>
                    <a:pt x="3339912" y="0"/>
                  </a:lnTo>
                  <a:lnTo>
                    <a:pt x="3719444" y="0"/>
                  </a:lnTo>
                  <a:lnTo>
                    <a:pt x="3971074" y="0"/>
                  </a:lnTo>
                  <a:cubicBezTo>
                    <a:pt x="4138062" y="0"/>
                    <a:pt x="4273432" y="135370"/>
                    <a:pt x="4273432" y="302358"/>
                  </a:cubicBezTo>
                  <a:lnTo>
                    <a:pt x="4273432" y="406866"/>
                  </a:lnTo>
                  <a:lnTo>
                    <a:pt x="4273432" y="406871"/>
                  </a:lnTo>
                  <a:lnTo>
                    <a:pt x="4273432" y="1841172"/>
                  </a:lnTo>
                  <a:cubicBezTo>
                    <a:pt x="4273432" y="1999875"/>
                    <a:pt x="4144778" y="2128530"/>
                    <a:pt x="3986074" y="2128530"/>
                  </a:cubicBezTo>
                  <a:lnTo>
                    <a:pt x="3719444" y="2128530"/>
                  </a:lnTo>
                  <a:lnTo>
                    <a:pt x="3243160" y="2128530"/>
                  </a:lnTo>
                  <a:lnTo>
                    <a:pt x="3149819" y="2128530"/>
                  </a:lnTo>
                  <a:lnTo>
                    <a:pt x="3043017" y="2128530"/>
                  </a:lnTo>
                  <a:lnTo>
                    <a:pt x="1245415" y="2128530"/>
                  </a:lnTo>
                  <a:lnTo>
                    <a:pt x="553988" y="2128530"/>
                  </a:lnTo>
                  <a:lnTo>
                    <a:pt x="502501" y="2128530"/>
                  </a:lnTo>
                  <a:lnTo>
                    <a:pt x="409160" y="2128530"/>
                  </a:lnTo>
                  <a:lnTo>
                    <a:pt x="302358" y="2128530"/>
                  </a:lnTo>
                  <a:cubicBezTo>
                    <a:pt x="135370" y="2128530"/>
                    <a:pt x="0" y="1993160"/>
                    <a:pt x="0" y="1826173"/>
                  </a:cubicBezTo>
                  <a:lnTo>
                    <a:pt x="0" y="551743"/>
                  </a:lnTo>
                  <a:cubicBezTo>
                    <a:pt x="0" y="460422"/>
                    <a:pt x="40486" y="378557"/>
                    <a:pt x="104487" y="323117"/>
                  </a:cubicBezTo>
                  <a:lnTo>
                    <a:pt x="145273" y="293379"/>
                  </a:lnTo>
                  <a:lnTo>
                    <a:pt x="170877" y="246205"/>
                  </a:lnTo>
                  <a:cubicBezTo>
                    <a:pt x="212190" y="185055"/>
                    <a:pt x="276421" y="140661"/>
                    <a:pt x="351247" y="125350"/>
                  </a:cubicBezTo>
                  <a:lnTo>
                    <a:pt x="355746" y="124896"/>
                  </a:lnTo>
                  <a:lnTo>
                    <a:pt x="370627" y="104487"/>
                  </a:lnTo>
                  <a:cubicBezTo>
                    <a:pt x="412207" y="56486"/>
                    <a:pt x="468651" y="21713"/>
                    <a:pt x="532801" y="7326"/>
                  </a:cubicBezTo>
                  <a:lnTo>
                    <a:pt x="553988" y="49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E7D1417-6E2C-512B-312E-11D7A16DA322}"/>
                </a:ext>
              </a:extLst>
            </p:cNvPr>
            <p:cNvSpPr/>
            <p:nvPr/>
          </p:nvSpPr>
          <p:spPr>
            <a:xfrm>
              <a:off x="1545100" y="3759933"/>
              <a:ext cx="4152012" cy="2009564"/>
            </a:xfrm>
            <a:custGeom>
              <a:avLst/>
              <a:gdLst>
                <a:gd name="csX0" fmla="*/ 1178983 w 4152012"/>
                <a:gd name="csY0" fmla="*/ 0 h 2009564"/>
                <a:gd name="csX1" fmla="*/ 3215706 w 4152012"/>
                <a:gd name="csY1" fmla="*/ 0 h 2009564"/>
                <a:gd name="csX2" fmla="*/ 3215736 w 4152012"/>
                <a:gd name="csY2" fmla="*/ 3 h 2009564"/>
                <a:gd name="csX3" fmla="*/ 3943541 w 4152012"/>
                <a:gd name="csY3" fmla="*/ 3 h 2009564"/>
                <a:gd name="csX4" fmla="*/ 4152012 w 4152012"/>
                <a:gd name="csY4" fmla="*/ 208474 h 2009564"/>
                <a:gd name="csX5" fmla="*/ 4152012 w 4152012"/>
                <a:gd name="csY5" fmla="*/ 1801093 h 2009564"/>
                <a:gd name="csX6" fmla="*/ 3943541 w 4152012"/>
                <a:gd name="csY6" fmla="*/ 2009564 h 2009564"/>
                <a:gd name="csX7" fmla="*/ 2949130 w 4152012"/>
                <a:gd name="csY7" fmla="*/ 2009564 h 2009564"/>
                <a:gd name="csX8" fmla="*/ 2949101 w 4152012"/>
                <a:gd name="csY8" fmla="*/ 2009561 h 2009564"/>
                <a:gd name="csX9" fmla="*/ 1202912 w 4152012"/>
                <a:gd name="csY9" fmla="*/ 2009561 h 2009564"/>
                <a:gd name="csX10" fmla="*/ 1202882 w 4152012"/>
                <a:gd name="csY10" fmla="*/ 2009564 h 2009564"/>
                <a:gd name="csX11" fmla="*/ 208471 w 4152012"/>
                <a:gd name="csY11" fmla="*/ 2009564 h 2009564"/>
                <a:gd name="csX12" fmla="*/ 0 w 4152012"/>
                <a:gd name="csY12" fmla="*/ 1801093 h 2009564"/>
                <a:gd name="csX13" fmla="*/ 0 w 4152012"/>
                <a:gd name="csY13" fmla="*/ 208474 h 2009564"/>
                <a:gd name="csX14" fmla="*/ 208471 w 4152012"/>
                <a:gd name="csY14" fmla="*/ 3 h 2009564"/>
                <a:gd name="csX15" fmla="*/ 1178953 w 4152012"/>
                <a:gd name="csY15" fmla="*/ 3 h 20095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4152012" h="2009564">
                  <a:moveTo>
                    <a:pt x="1178983" y="0"/>
                  </a:moveTo>
                  <a:lnTo>
                    <a:pt x="3215706" y="0"/>
                  </a:lnTo>
                  <a:lnTo>
                    <a:pt x="3215736" y="3"/>
                  </a:lnTo>
                  <a:lnTo>
                    <a:pt x="3943541" y="3"/>
                  </a:lnTo>
                  <a:cubicBezTo>
                    <a:pt x="4058676" y="3"/>
                    <a:pt x="4152012" y="93339"/>
                    <a:pt x="4152012" y="208474"/>
                  </a:cubicBezTo>
                  <a:lnTo>
                    <a:pt x="4152012" y="1801093"/>
                  </a:lnTo>
                  <a:cubicBezTo>
                    <a:pt x="4152012" y="1916228"/>
                    <a:pt x="4058676" y="2009564"/>
                    <a:pt x="3943541" y="2009564"/>
                  </a:cubicBezTo>
                  <a:lnTo>
                    <a:pt x="2949130" y="2009564"/>
                  </a:lnTo>
                  <a:lnTo>
                    <a:pt x="2949101" y="2009561"/>
                  </a:lnTo>
                  <a:lnTo>
                    <a:pt x="1202912" y="2009561"/>
                  </a:lnTo>
                  <a:lnTo>
                    <a:pt x="1202882" y="2009564"/>
                  </a:lnTo>
                  <a:lnTo>
                    <a:pt x="208471" y="2009564"/>
                  </a:lnTo>
                  <a:cubicBezTo>
                    <a:pt x="93336" y="2009564"/>
                    <a:pt x="0" y="1916228"/>
                    <a:pt x="0" y="1801093"/>
                  </a:cubicBezTo>
                  <a:lnTo>
                    <a:pt x="0" y="208474"/>
                  </a:lnTo>
                  <a:cubicBezTo>
                    <a:pt x="0" y="93339"/>
                    <a:pt x="93336" y="3"/>
                    <a:pt x="208471" y="3"/>
                  </a:cubicBezTo>
                  <a:lnTo>
                    <a:pt x="1178953" y="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40080" rIns="914400" rtlCol="0" anchor="ctr">
              <a:noAutofit/>
            </a:bodyPr>
            <a:lstStyle/>
            <a:p>
              <a:pPr algn="just"/>
              <a:endPara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C8A3A9E-0C7F-D018-2DD5-1951AF4C81BE}"/>
              </a:ext>
            </a:extLst>
          </p:cNvPr>
          <p:cNvGrpSpPr/>
          <p:nvPr/>
        </p:nvGrpSpPr>
        <p:grpSpPr>
          <a:xfrm>
            <a:off x="1456535" y="4097333"/>
            <a:ext cx="484908" cy="1334759"/>
            <a:chOff x="1456535" y="4097333"/>
            <a:chExt cx="484908" cy="1334759"/>
          </a:xfrm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7ED24677-0B01-2D5C-14BE-59B9B98BC107}"/>
                </a:ext>
              </a:extLst>
            </p:cNvPr>
            <p:cNvSpPr/>
            <p:nvPr/>
          </p:nvSpPr>
          <p:spPr>
            <a:xfrm>
              <a:off x="1456535" y="4097333"/>
              <a:ext cx="484908" cy="1334759"/>
            </a:xfrm>
            <a:custGeom>
              <a:avLst/>
              <a:gdLst>
                <a:gd name="csX0" fmla="*/ 1 w 509544"/>
                <a:gd name="csY0" fmla="*/ 0 h 2330092"/>
                <a:gd name="csX1" fmla="*/ 140344 w 509544"/>
                <a:gd name="csY1" fmla="*/ 182133 h 2330092"/>
                <a:gd name="csX2" fmla="*/ 509544 w 509544"/>
                <a:gd name="csY2" fmla="*/ 518984 h 2330092"/>
                <a:gd name="csX3" fmla="*/ 509544 w 509544"/>
                <a:gd name="csY3" fmla="*/ 692897 h 2330092"/>
                <a:gd name="csX4" fmla="*/ 509544 w 509544"/>
                <a:gd name="csY4" fmla="*/ 1070149 h 2330092"/>
                <a:gd name="csX5" fmla="*/ 509544 w 509544"/>
                <a:gd name="csY5" fmla="*/ 1260244 h 2330092"/>
                <a:gd name="csX6" fmla="*/ 509544 w 509544"/>
                <a:gd name="csY6" fmla="*/ 1763046 h 2330092"/>
                <a:gd name="csX7" fmla="*/ 509544 w 509544"/>
                <a:gd name="csY7" fmla="*/ 1811254 h 2330092"/>
                <a:gd name="csX8" fmla="*/ 140344 w 509544"/>
                <a:gd name="csY8" fmla="*/ 2148010 h 2330092"/>
                <a:gd name="csX9" fmla="*/ 1 w 509544"/>
                <a:gd name="csY9" fmla="*/ 2330092 h 2330092"/>
                <a:gd name="csX10" fmla="*/ 1 w 509544"/>
                <a:gd name="csY10" fmla="*/ 2188974 h 2330092"/>
                <a:gd name="csX11" fmla="*/ 0 w 509544"/>
                <a:gd name="csY11" fmla="*/ 2188974 h 2330092"/>
                <a:gd name="csX12" fmla="*/ 0 w 509544"/>
                <a:gd name="csY12" fmla="*/ 1763046 h 2330092"/>
                <a:gd name="csX13" fmla="*/ 0 w 509544"/>
                <a:gd name="csY13" fmla="*/ 1260244 h 2330092"/>
                <a:gd name="csX14" fmla="*/ 0 w 509544"/>
                <a:gd name="csY14" fmla="*/ 1070149 h 2330092"/>
                <a:gd name="csX15" fmla="*/ 0 w 509544"/>
                <a:gd name="csY15" fmla="*/ 692897 h 2330092"/>
                <a:gd name="csX16" fmla="*/ 0 w 509544"/>
                <a:gd name="csY16" fmla="*/ 141158 h 2330092"/>
                <a:gd name="csX17" fmla="*/ 1 w 509544"/>
                <a:gd name="csY17" fmla="*/ 141158 h 2330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509544" h="2330092">
                  <a:moveTo>
                    <a:pt x="1" y="0"/>
                  </a:moveTo>
                  <a:cubicBezTo>
                    <a:pt x="23032" y="11143"/>
                    <a:pt x="-35158" y="95635"/>
                    <a:pt x="140344" y="182133"/>
                  </a:cubicBezTo>
                  <a:cubicBezTo>
                    <a:pt x="301567" y="229578"/>
                    <a:pt x="509544" y="310316"/>
                    <a:pt x="509544" y="518984"/>
                  </a:cubicBezTo>
                  <a:lnTo>
                    <a:pt x="509544" y="692897"/>
                  </a:lnTo>
                  <a:lnTo>
                    <a:pt x="509544" y="1070149"/>
                  </a:lnTo>
                  <a:lnTo>
                    <a:pt x="509544" y="1260244"/>
                  </a:lnTo>
                  <a:lnTo>
                    <a:pt x="509544" y="1763046"/>
                  </a:lnTo>
                  <a:lnTo>
                    <a:pt x="509544" y="1811254"/>
                  </a:lnTo>
                  <a:cubicBezTo>
                    <a:pt x="509544" y="2019863"/>
                    <a:pt x="301567" y="2100579"/>
                    <a:pt x="140344" y="2148010"/>
                  </a:cubicBezTo>
                  <a:cubicBezTo>
                    <a:pt x="-35158" y="2234484"/>
                    <a:pt x="23032" y="2318952"/>
                    <a:pt x="1" y="2330092"/>
                  </a:cubicBezTo>
                  <a:lnTo>
                    <a:pt x="1" y="2188974"/>
                  </a:lnTo>
                  <a:lnTo>
                    <a:pt x="0" y="2188974"/>
                  </a:lnTo>
                  <a:lnTo>
                    <a:pt x="0" y="1763046"/>
                  </a:lnTo>
                  <a:lnTo>
                    <a:pt x="0" y="1260244"/>
                  </a:lnTo>
                  <a:lnTo>
                    <a:pt x="0" y="1070149"/>
                  </a:lnTo>
                  <a:lnTo>
                    <a:pt x="0" y="692897"/>
                  </a:lnTo>
                  <a:lnTo>
                    <a:pt x="0" y="141158"/>
                  </a:lnTo>
                  <a:lnTo>
                    <a:pt x="1" y="1411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AA9A8D75-4B3A-7FFA-E3D5-06A18127D271}"/>
                </a:ext>
              </a:extLst>
            </p:cNvPr>
            <p:cNvSpPr txBox="1"/>
            <p:nvPr/>
          </p:nvSpPr>
          <p:spPr>
            <a:xfrm rot="16200000">
              <a:off x="1301283" y="4610823"/>
              <a:ext cx="795411" cy="30777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1400" b="1" cap="all" dirty="0"/>
                <a:t>Title 03</a:t>
              </a:r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19696E7B-5E59-4F0F-C1CE-CFBBB2A4DA51}"/>
              </a:ext>
            </a:extLst>
          </p:cNvPr>
          <p:cNvSpPr txBox="1"/>
          <p:nvPr/>
        </p:nvSpPr>
        <p:spPr>
          <a:xfrm>
            <a:off x="2277317" y="3812726"/>
            <a:ext cx="2350452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800" b="1" cap="all" dirty="0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pic>
        <p:nvPicPr>
          <p:cNvPr id="112" name="Graphic 111" descr="Lightbulb with solid fill">
            <a:extLst>
              <a:ext uri="{FF2B5EF4-FFF2-40B4-BE49-F238E27FC236}">
                <a16:creationId xmlns:a16="http://schemas.microsoft.com/office/drawing/2014/main" id="{8C0E5FCD-DA27-4A1E-18F2-8E33EF860B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58780" y="4444671"/>
            <a:ext cx="640080" cy="640080"/>
          </a:xfrm>
          <a:prstGeom prst="rect">
            <a:avLst/>
          </a:prstGeom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CA81947A-BCF7-3390-ED62-67CF72E1869E}"/>
              </a:ext>
            </a:extLst>
          </p:cNvPr>
          <p:cNvSpPr txBox="1"/>
          <p:nvPr/>
        </p:nvSpPr>
        <p:spPr>
          <a:xfrm>
            <a:off x="2044558" y="4365107"/>
            <a:ext cx="281597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nibh est. A magna maecenas, quam magna nec quis, lorem nunc. Suspendisse viverra esta sodales mauris, cras pharetra proin egestas. 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EA3ABA83-C933-6BBA-B9F2-1660AE2C2C1D}"/>
              </a:ext>
            </a:extLst>
          </p:cNvPr>
          <p:cNvSpPr txBox="1"/>
          <p:nvPr/>
        </p:nvSpPr>
        <p:spPr>
          <a:xfrm>
            <a:off x="7179700" y="3812726"/>
            <a:ext cx="2350452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800" b="1" cap="all" dirty="0">
                <a:solidFill>
                  <a:schemeClr val="accent5">
                    <a:lumMod val="50000"/>
                  </a:schemeClr>
                </a:solidFill>
              </a:rPr>
              <a:t>Lorem Ipsum</a:t>
            </a:r>
          </a:p>
        </p:txBody>
      </p:sp>
      <p:pic>
        <p:nvPicPr>
          <p:cNvPr id="122" name="Graphic 121" descr="Users with solid fill">
            <a:extLst>
              <a:ext uri="{FF2B5EF4-FFF2-40B4-BE49-F238E27FC236}">
                <a16:creationId xmlns:a16="http://schemas.microsoft.com/office/drawing/2014/main" id="{0C971703-16D9-DE02-40C6-9C226A9AD10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861163" y="4444671"/>
            <a:ext cx="640080" cy="640080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39782FAF-E14D-25DD-3188-8BABB7E7DC58}"/>
              </a:ext>
            </a:extLst>
          </p:cNvPr>
          <p:cNvSpPr txBox="1"/>
          <p:nvPr/>
        </p:nvSpPr>
        <p:spPr>
          <a:xfrm>
            <a:off x="6946941" y="4365107"/>
            <a:ext cx="281597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nibh est. A magna maecenas, quam magna nec quis, lorem nunc. Suspendisse viverra esta sodales mauris, cras pharetra proin egestas.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C338606-5DFB-34C4-EF7E-FFFD239722B6}"/>
              </a:ext>
            </a:extLst>
          </p:cNvPr>
          <p:cNvGrpSpPr/>
          <p:nvPr/>
        </p:nvGrpSpPr>
        <p:grpSpPr>
          <a:xfrm>
            <a:off x="6358918" y="4097333"/>
            <a:ext cx="484908" cy="1334759"/>
            <a:chOff x="6358918" y="4097333"/>
            <a:chExt cx="484908" cy="1334759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4B5FB7C2-39F7-7FEE-2B36-868DAD14EEE1}"/>
                </a:ext>
              </a:extLst>
            </p:cNvPr>
            <p:cNvSpPr/>
            <p:nvPr/>
          </p:nvSpPr>
          <p:spPr>
            <a:xfrm>
              <a:off x="6358918" y="4097333"/>
              <a:ext cx="484908" cy="1334759"/>
            </a:xfrm>
            <a:custGeom>
              <a:avLst/>
              <a:gdLst>
                <a:gd name="csX0" fmla="*/ 1 w 509544"/>
                <a:gd name="csY0" fmla="*/ 0 h 2330092"/>
                <a:gd name="csX1" fmla="*/ 140344 w 509544"/>
                <a:gd name="csY1" fmla="*/ 182133 h 2330092"/>
                <a:gd name="csX2" fmla="*/ 509544 w 509544"/>
                <a:gd name="csY2" fmla="*/ 518984 h 2330092"/>
                <a:gd name="csX3" fmla="*/ 509544 w 509544"/>
                <a:gd name="csY3" fmla="*/ 692897 h 2330092"/>
                <a:gd name="csX4" fmla="*/ 509544 w 509544"/>
                <a:gd name="csY4" fmla="*/ 1070149 h 2330092"/>
                <a:gd name="csX5" fmla="*/ 509544 w 509544"/>
                <a:gd name="csY5" fmla="*/ 1260244 h 2330092"/>
                <a:gd name="csX6" fmla="*/ 509544 w 509544"/>
                <a:gd name="csY6" fmla="*/ 1763046 h 2330092"/>
                <a:gd name="csX7" fmla="*/ 509544 w 509544"/>
                <a:gd name="csY7" fmla="*/ 1811254 h 2330092"/>
                <a:gd name="csX8" fmla="*/ 140344 w 509544"/>
                <a:gd name="csY8" fmla="*/ 2148010 h 2330092"/>
                <a:gd name="csX9" fmla="*/ 1 w 509544"/>
                <a:gd name="csY9" fmla="*/ 2330092 h 2330092"/>
                <a:gd name="csX10" fmla="*/ 1 w 509544"/>
                <a:gd name="csY10" fmla="*/ 2188974 h 2330092"/>
                <a:gd name="csX11" fmla="*/ 0 w 509544"/>
                <a:gd name="csY11" fmla="*/ 2188974 h 2330092"/>
                <a:gd name="csX12" fmla="*/ 0 w 509544"/>
                <a:gd name="csY12" fmla="*/ 1763046 h 2330092"/>
                <a:gd name="csX13" fmla="*/ 0 w 509544"/>
                <a:gd name="csY13" fmla="*/ 1260244 h 2330092"/>
                <a:gd name="csX14" fmla="*/ 0 w 509544"/>
                <a:gd name="csY14" fmla="*/ 1070149 h 2330092"/>
                <a:gd name="csX15" fmla="*/ 0 w 509544"/>
                <a:gd name="csY15" fmla="*/ 692897 h 2330092"/>
                <a:gd name="csX16" fmla="*/ 0 w 509544"/>
                <a:gd name="csY16" fmla="*/ 141158 h 2330092"/>
                <a:gd name="csX17" fmla="*/ 1 w 509544"/>
                <a:gd name="csY17" fmla="*/ 141158 h 2330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509544" h="2330092">
                  <a:moveTo>
                    <a:pt x="1" y="0"/>
                  </a:moveTo>
                  <a:cubicBezTo>
                    <a:pt x="23032" y="11143"/>
                    <a:pt x="-35158" y="95635"/>
                    <a:pt x="140344" y="182133"/>
                  </a:cubicBezTo>
                  <a:cubicBezTo>
                    <a:pt x="301567" y="229578"/>
                    <a:pt x="509544" y="310316"/>
                    <a:pt x="509544" y="518984"/>
                  </a:cubicBezTo>
                  <a:lnTo>
                    <a:pt x="509544" y="692897"/>
                  </a:lnTo>
                  <a:lnTo>
                    <a:pt x="509544" y="1070149"/>
                  </a:lnTo>
                  <a:lnTo>
                    <a:pt x="509544" y="1260244"/>
                  </a:lnTo>
                  <a:lnTo>
                    <a:pt x="509544" y="1763046"/>
                  </a:lnTo>
                  <a:lnTo>
                    <a:pt x="509544" y="1811254"/>
                  </a:lnTo>
                  <a:cubicBezTo>
                    <a:pt x="509544" y="2019863"/>
                    <a:pt x="301567" y="2100579"/>
                    <a:pt x="140344" y="2148010"/>
                  </a:cubicBezTo>
                  <a:cubicBezTo>
                    <a:pt x="-35158" y="2234484"/>
                    <a:pt x="23032" y="2318952"/>
                    <a:pt x="1" y="2330092"/>
                  </a:cubicBezTo>
                  <a:lnTo>
                    <a:pt x="1" y="2188974"/>
                  </a:lnTo>
                  <a:lnTo>
                    <a:pt x="0" y="2188974"/>
                  </a:lnTo>
                  <a:lnTo>
                    <a:pt x="0" y="1763046"/>
                  </a:lnTo>
                  <a:lnTo>
                    <a:pt x="0" y="1260244"/>
                  </a:lnTo>
                  <a:lnTo>
                    <a:pt x="0" y="1070149"/>
                  </a:lnTo>
                  <a:lnTo>
                    <a:pt x="0" y="692897"/>
                  </a:lnTo>
                  <a:lnTo>
                    <a:pt x="0" y="141158"/>
                  </a:lnTo>
                  <a:lnTo>
                    <a:pt x="1" y="14115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617D37C-728D-0FB3-DDE0-DACD6E2E5859}"/>
                </a:ext>
              </a:extLst>
            </p:cNvPr>
            <p:cNvSpPr txBox="1"/>
            <p:nvPr/>
          </p:nvSpPr>
          <p:spPr>
            <a:xfrm rot="16200000">
              <a:off x="6203666" y="4610823"/>
              <a:ext cx="795411" cy="30777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1400" b="1" cap="all" dirty="0"/>
                <a:t>Title 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7213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1057B-2E2D-ACF1-0C7E-68C330FE2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12C0C337-471B-4E47-8419-97B8EB6E8552}"/>
              </a:ext>
            </a:extLst>
          </p:cNvPr>
          <p:cNvSpPr/>
          <p:nvPr/>
        </p:nvSpPr>
        <p:spPr>
          <a:xfrm>
            <a:off x="6358919" y="3988441"/>
            <a:ext cx="258462" cy="217786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0ADD54EC-6205-F540-58F0-E1647395AF2A}"/>
              </a:ext>
            </a:extLst>
          </p:cNvPr>
          <p:cNvSpPr/>
          <p:nvPr/>
        </p:nvSpPr>
        <p:spPr>
          <a:xfrm>
            <a:off x="6358919" y="5323199"/>
            <a:ext cx="258462" cy="217786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369CD65-D90D-E155-AEAF-2D35338C5BA5}"/>
              </a:ext>
            </a:extLst>
          </p:cNvPr>
          <p:cNvGrpSpPr/>
          <p:nvPr/>
        </p:nvGrpSpPr>
        <p:grpSpPr>
          <a:xfrm>
            <a:off x="6447483" y="3759933"/>
            <a:ext cx="4287983" cy="2128530"/>
            <a:chOff x="6447483" y="3759933"/>
            <a:chExt cx="4287983" cy="2128530"/>
          </a:xfrm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5DB7EA50-2412-BC68-479B-BBBD8E79ACA7}"/>
                </a:ext>
              </a:extLst>
            </p:cNvPr>
            <p:cNvSpPr/>
            <p:nvPr/>
          </p:nvSpPr>
          <p:spPr>
            <a:xfrm>
              <a:off x="6462034" y="3759933"/>
              <a:ext cx="4273432" cy="2128530"/>
            </a:xfrm>
            <a:custGeom>
              <a:avLst/>
              <a:gdLst>
                <a:gd name="csX0" fmla="*/ 553988 w 4273432"/>
                <a:gd name="csY0" fmla="*/ 0 h 2128530"/>
                <a:gd name="csX1" fmla="*/ 599253 w 4273432"/>
                <a:gd name="csY1" fmla="*/ 0 h 2128530"/>
                <a:gd name="csX2" fmla="*/ 1230415 w 4273432"/>
                <a:gd name="csY2" fmla="*/ 0 h 2128530"/>
                <a:gd name="csX3" fmla="*/ 3339912 w 4273432"/>
                <a:gd name="csY3" fmla="*/ 0 h 2128530"/>
                <a:gd name="csX4" fmla="*/ 3719444 w 4273432"/>
                <a:gd name="csY4" fmla="*/ 0 h 2128530"/>
                <a:gd name="csX5" fmla="*/ 3971074 w 4273432"/>
                <a:gd name="csY5" fmla="*/ 0 h 2128530"/>
                <a:gd name="csX6" fmla="*/ 4273432 w 4273432"/>
                <a:gd name="csY6" fmla="*/ 302358 h 2128530"/>
                <a:gd name="csX7" fmla="*/ 4273432 w 4273432"/>
                <a:gd name="csY7" fmla="*/ 406866 h 2128530"/>
                <a:gd name="csX8" fmla="*/ 4273432 w 4273432"/>
                <a:gd name="csY8" fmla="*/ 406871 h 2128530"/>
                <a:gd name="csX9" fmla="*/ 4273432 w 4273432"/>
                <a:gd name="csY9" fmla="*/ 1841172 h 2128530"/>
                <a:gd name="csX10" fmla="*/ 3986074 w 4273432"/>
                <a:gd name="csY10" fmla="*/ 2128530 h 2128530"/>
                <a:gd name="csX11" fmla="*/ 3719444 w 4273432"/>
                <a:gd name="csY11" fmla="*/ 2128530 h 2128530"/>
                <a:gd name="csX12" fmla="*/ 3243160 w 4273432"/>
                <a:gd name="csY12" fmla="*/ 2128530 h 2128530"/>
                <a:gd name="csX13" fmla="*/ 3149819 w 4273432"/>
                <a:gd name="csY13" fmla="*/ 2128530 h 2128530"/>
                <a:gd name="csX14" fmla="*/ 3043017 w 4273432"/>
                <a:gd name="csY14" fmla="*/ 2128530 h 2128530"/>
                <a:gd name="csX15" fmla="*/ 1245415 w 4273432"/>
                <a:gd name="csY15" fmla="*/ 2128530 h 2128530"/>
                <a:gd name="csX16" fmla="*/ 553988 w 4273432"/>
                <a:gd name="csY16" fmla="*/ 2128530 h 2128530"/>
                <a:gd name="csX17" fmla="*/ 502501 w 4273432"/>
                <a:gd name="csY17" fmla="*/ 2128530 h 2128530"/>
                <a:gd name="csX18" fmla="*/ 409160 w 4273432"/>
                <a:gd name="csY18" fmla="*/ 2128530 h 2128530"/>
                <a:gd name="csX19" fmla="*/ 302358 w 4273432"/>
                <a:gd name="csY19" fmla="*/ 2128530 h 2128530"/>
                <a:gd name="csX20" fmla="*/ 0 w 4273432"/>
                <a:gd name="csY20" fmla="*/ 1826173 h 2128530"/>
                <a:gd name="csX21" fmla="*/ 0 w 4273432"/>
                <a:gd name="csY21" fmla="*/ 551743 h 2128530"/>
                <a:gd name="csX22" fmla="*/ 104487 w 4273432"/>
                <a:gd name="csY22" fmla="*/ 323117 h 2128530"/>
                <a:gd name="csX23" fmla="*/ 145273 w 4273432"/>
                <a:gd name="csY23" fmla="*/ 293379 h 2128530"/>
                <a:gd name="csX24" fmla="*/ 170877 w 4273432"/>
                <a:gd name="csY24" fmla="*/ 246205 h 2128530"/>
                <a:gd name="csX25" fmla="*/ 351247 w 4273432"/>
                <a:gd name="csY25" fmla="*/ 125350 h 2128530"/>
                <a:gd name="csX26" fmla="*/ 355746 w 4273432"/>
                <a:gd name="csY26" fmla="*/ 124896 h 2128530"/>
                <a:gd name="csX27" fmla="*/ 370627 w 4273432"/>
                <a:gd name="csY27" fmla="*/ 104487 h 2128530"/>
                <a:gd name="csX28" fmla="*/ 532801 w 4273432"/>
                <a:gd name="csY28" fmla="*/ 7326 h 2128530"/>
                <a:gd name="csX29" fmla="*/ 553988 w 4273432"/>
                <a:gd name="csY29" fmla="*/ 4990 h 2128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4273432" h="2128530">
                  <a:moveTo>
                    <a:pt x="553988" y="0"/>
                  </a:moveTo>
                  <a:lnTo>
                    <a:pt x="599253" y="0"/>
                  </a:lnTo>
                  <a:lnTo>
                    <a:pt x="1230415" y="0"/>
                  </a:lnTo>
                  <a:lnTo>
                    <a:pt x="3339912" y="0"/>
                  </a:lnTo>
                  <a:lnTo>
                    <a:pt x="3719444" y="0"/>
                  </a:lnTo>
                  <a:lnTo>
                    <a:pt x="3971074" y="0"/>
                  </a:lnTo>
                  <a:cubicBezTo>
                    <a:pt x="4138062" y="0"/>
                    <a:pt x="4273432" y="135370"/>
                    <a:pt x="4273432" y="302358"/>
                  </a:cubicBezTo>
                  <a:lnTo>
                    <a:pt x="4273432" y="406866"/>
                  </a:lnTo>
                  <a:lnTo>
                    <a:pt x="4273432" y="406871"/>
                  </a:lnTo>
                  <a:lnTo>
                    <a:pt x="4273432" y="1841172"/>
                  </a:lnTo>
                  <a:cubicBezTo>
                    <a:pt x="4273432" y="1999875"/>
                    <a:pt x="4144778" y="2128530"/>
                    <a:pt x="3986074" y="2128530"/>
                  </a:cubicBezTo>
                  <a:lnTo>
                    <a:pt x="3719444" y="2128530"/>
                  </a:lnTo>
                  <a:lnTo>
                    <a:pt x="3243160" y="2128530"/>
                  </a:lnTo>
                  <a:lnTo>
                    <a:pt x="3149819" y="2128530"/>
                  </a:lnTo>
                  <a:lnTo>
                    <a:pt x="3043017" y="2128530"/>
                  </a:lnTo>
                  <a:lnTo>
                    <a:pt x="1245415" y="2128530"/>
                  </a:lnTo>
                  <a:lnTo>
                    <a:pt x="553988" y="2128530"/>
                  </a:lnTo>
                  <a:lnTo>
                    <a:pt x="502501" y="2128530"/>
                  </a:lnTo>
                  <a:lnTo>
                    <a:pt x="409160" y="2128530"/>
                  </a:lnTo>
                  <a:lnTo>
                    <a:pt x="302358" y="2128530"/>
                  </a:lnTo>
                  <a:cubicBezTo>
                    <a:pt x="135370" y="2128530"/>
                    <a:pt x="0" y="1993160"/>
                    <a:pt x="0" y="1826173"/>
                  </a:cubicBezTo>
                  <a:lnTo>
                    <a:pt x="0" y="551743"/>
                  </a:lnTo>
                  <a:cubicBezTo>
                    <a:pt x="0" y="460422"/>
                    <a:pt x="40486" y="378557"/>
                    <a:pt x="104487" y="323117"/>
                  </a:cubicBezTo>
                  <a:lnTo>
                    <a:pt x="145273" y="293379"/>
                  </a:lnTo>
                  <a:lnTo>
                    <a:pt x="170877" y="246205"/>
                  </a:lnTo>
                  <a:cubicBezTo>
                    <a:pt x="212190" y="185055"/>
                    <a:pt x="276421" y="140661"/>
                    <a:pt x="351247" y="125350"/>
                  </a:cubicBezTo>
                  <a:lnTo>
                    <a:pt x="355746" y="124896"/>
                  </a:lnTo>
                  <a:lnTo>
                    <a:pt x="370627" y="104487"/>
                  </a:lnTo>
                  <a:cubicBezTo>
                    <a:pt x="412207" y="56486"/>
                    <a:pt x="468651" y="21713"/>
                    <a:pt x="532801" y="7326"/>
                  </a:cubicBezTo>
                  <a:lnTo>
                    <a:pt x="553988" y="4990"/>
                  </a:lnTo>
                  <a:close/>
                </a:path>
              </a:pathLst>
            </a:cu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1C5D5C0-5320-4F1B-F6DF-A43CFD105F8B}"/>
                </a:ext>
              </a:extLst>
            </p:cNvPr>
            <p:cNvSpPr/>
            <p:nvPr/>
          </p:nvSpPr>
          <p:spPr>
            <a:xfrm>
              <a:off x="6447483" y="3759933"/>
              <a:ext cx="4152012" cy="2009564"/>
            </a:xfrm>
            <a:custGeom>
              <a:avLst/>
              <a:gdLst>
                <a:gd name="csX0" fmla="*/ 1178983 w 4152012"/>
                <a:gd name="csY0" fmla="*/ 0 h 2009564"/>
                <a:gd name="csX1" fmla="*/ 3215706 w 4152012"/>
                <a:gd name="csY1" fmla="*/ 0 h 2009564"/>
                <a:gd name="csX2" fmla="*/ 3215736 w 4152012"/>
                <a:gd name="csY2" fmla="*/ 3 h 2009564"/>
                <a:gd name="csX3" fmla="*/ 3943541 w 4152012"/>
                <a:gd name="csY3" fmla="*/ 3 h 2009564"/>
                <a:gd name="csX4" fmla="*/ 4152012 w 4152012"/>
                <a:gd name="csY4" fmla="*/ 208474 h 2009564"/>
                <a:gd name="csX5" fmla="*/ 4152012 w 4152012"/>
                <a:gd name="csY5" fmla="*/ 1801093 h 2009564"/>
                <a:gd name="csX6" fmla="*/ 3943541 w 4152012"/>
                <a:gd name="csY6" fmla="*/ 2009564 h 2009564"/>
                <a:gd name="csX7" fmla="*/ 2949130 w 4152012"/>
                <a:gd name="csY7" fmla="*/ 2009564 h 2009564"/>
                <a:gd name="csX8" fmla="*/ 2949101 w 4152012"/>
                <a:gd name="csY8" fmla="*/ 2009561 h 2009564"/>
                <a:gd name="csX9" fmla="*/ 1202912 w 4152012"/>
                <a:gd name="csY9" fmla="*/ 2009561 h 2009564"/>
                <a:gd name="csX10" fmla="*/ 1202882 w 4152012"/>
                <a:gd name="csY10" fmla="*/ 2009564 h 2009564"/>
                <a:gd name="csX11" fmla="*/ 208471 w 4152012"/>
                <a:gd name="csY11" fmla="*/ 2009564 h 2009564"/>
                <a:gd name="csX12" fmla="*/ 0 w 4152012"/>
                <a:gd name="csY12" fmla="*/ 1801093 h 2009564"/>
                <a:gd name="csX13" fmla="*/ 0 w 4152012"/>
                <a:gd name="csY13" fmla="*/ 208474 h 2009564"/>
                <a:gd name="csX14" fmla="*/ 208471 w 4152012"/>
                <a:gd name="csY14" fmla="*/ 3 h 2009564"/>
                <a:gd name="csX15" fmla="*/ 1178953 w 4152012"/>
                <a:gd name="csY15" fmla="*/ 3 h 20095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4152012" h="2009564">
                  <a:moveTo>
                    <a:pt x="1178983" y="0"/>
                  </a:moveTo>
                  <a:lnTo>
                    <a:pt x="3215706" y="0"/>
                  </a:lnTo>
                  <a:lnTo>
                    <a:pt x="3215736" y="3"/>
                  </a:lnTo>
                  <a:lnTo>
                    <a:pt x="3943541" y="3"/>
                  </a:lnTo>
                  <a:cubicBezTo>
                    <a:pt x="4058676" y="3"/>
                    <a:pt x="4152012" y="93339"/>
                    <a:pt x="4152012" y="208474"/>
                  </a:cubicBezTo>
                  <a:lnTo>
                    <a:pt x="4152012" y="1801093"/>
                  </a:lnTo>
                  <a:cubicBezTo>
                    <a:pt x="4152012" y="1916228"/>
                    <a:pt x="4058676" y="2009564"/>
                    <a:pt x="3943541" y="2009564"/>
                  </a:cubicBezTo>
                  <a:lnTo>
                    <a:pt x="2949130" y="2009564"/>
                  </a:lnTo>
                  <a:lnTo>
                    <a:pt x="2949101" y="2009561"/>
                  </a:lnTo>
                  <a:lnTo>
                    <a:pt x="1202912" y="2009561"/>
                  </a:lnTo>
                  <a:lnTo>
                    <a:pt x="1202882" y="2009564"/>
                  </a:lnTo>
                  <a:lnTo>
                    <a:pt x="208471" y="2009564"/>
                  </a:lnTo>
                  <a:cubicBezTo>
                    <a:pt x="93336" y="2009564"/>
                    <a:pt x="0" y="1916228"/>
                    <a:pt x="0" y="1801093"/>
                  </a:cubicBezTo>
                  <a:lnTo>
                    <a:pt x="0" y="208474"/>
                  </a:lnTo>
                  <a:cubicBezTo>
                    <a:pt x="0" y="93339"/>
                    <a:pt x="93336" y="3"/>
                    <a:pt x="208471" y="3"/>
                  </a:cubicBezTo>
                  <a:lnTo>
                    <a:pt x="1178953" y="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40080" rIns="914400" rtlCol="0" anchor="ctr">
              <a:noAutofit/>
            </a:bodyPr>
            <a:lstStyle/>
            <a:p>
              <a:pPr algn="just"/>
              <a:endPara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5150FC-4698-93EE-B0AB-12CD79F2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Quadrant Card Diagram – Slide Template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C2C5A62-4504-A03B-D3F5-411DAE3F0F7A}"/>
              </a:ext>
            </a:extLst>
          </p:cNvPr>
          <p:cNvSpPr/>
          <p:nvPr/>
        </p:nvSpPr>
        <p:spPr>
          <a:xfrm>
            <a:off x="1456536" y="1528978"/>
            <a:ext cx="258462" cy="217786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E3D1FCC-3A07-8276-4B16-034C4AC73BE9}"/>
              </a:ext>
            </a:extLst>
          </p:cNvPr>
          <p:cNvSpPr/>
          <p:nvPr/>
        </p:nvSpPr>
        <p:spPr>
          <a:xfrm>
            <a:off x="1456536" y="2863736"/>
            <a:ext cx="258462" cy="217786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A61BDEE-D3D2-C391-53EF-E7E4A401CA77}"/>
              </a:ext>
            </a:extLst>
          </p:cNvPr>
          <p:cNvGrpSpPr/>
          <p:nvPr/>
        </p:nvGrpSpPr>
        <p:grpSpPr>
          <a:xfrm>
            <a:off x="1545100" y="1300470"/>
            <a:ext cx="4287983" cy="2128530"/>
            <a:chOff x="1545100" y="1300470"/>
            <a:chExt cx="4287983" cy="2128530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E47650D-2441-5F17-7FC1-7B4EA935E91B}"/>
                </a:ext>
              </a:extLst>
            </p:cNvPr>
            <p:cNvSpPr/>
            <p:nvPr/>
          </p:nvSpPr>
          <p:spPr>
            <a:xfrm>
              <a:off x="1559651" y="1300470"/>
              <a:ext cx="4273432" cy="2128530"/>
            </a:xfrm>
            <a:custGeom>
              <a:avLst/>
              <a:gdLst>
                <a:gd name="csX0" fmla="*/ 553988 w 4273432"/>
                <a:gd name="csY0" fmla="*/ 0 h 2128530"/>
                <a:gd name="csX1" fmla="*/ 599253 w 4273432"/>
                <a:gd name="csY1" fmla="*/ 0 h 2128530"/>
                <a:gd name="csX2" fmla="*/ 1230415 w 4273432"/>
                <a:gd name="csY2" fmla="*/ 0 h 2128530"/>
                <a:gd name="csX3" fmla="*/ 3339912 w 4273432"/>
                <a:gd name="csY3" fmla="*/ 0 h 2128530"/>
                <a:gd name="csX4" fmla="*/ 3719444 w 4273432"/>
                <a:gd name="csY4" fmla="*/ 0 h 2128530"/>
                <a:gd name="csX5" fmla="*/ 3971074 w 4273432"/>
                <a:gd name="csY5" fmla="*/ 0 h 2128530"/>
                <a:gd name="csX6" fmla="*/ 4273432 w 4273432"/>
                <a:gd name="csY6" fmla="*/ 302358 h 2128530"/>
                <a:gd name="csX7" fmla="*/ 4273432 w 4273432"/>
                <a:gd name="csY7" fmla="*/ 406866 h 2128530"/>
                <a:gd name="csX8" fmla="*/ 4273432 w 4273432"/>
                <a:gd name="csY8" fmla="*/ 406871 h 2128530"/>
                <a:gd name="csX9" fmla="*/ 4273432 w 4273432"/>
                <a:gd name="csY9" fmla="*/ 1841172 h 2128530"/>
                <a:gd name="csX10" fmla="*/ 3986074 w 4273432"/>
                <a:gd name="csY10" fmla="*/ 2128530 h 2128530"/>
                <a:gd name="csX11" fmla="*/ 3719444 w 4273432"/>
                <a:gd name="csY11" fmla="*/ 2128530 h 2128530"/>
                <a:gd name="csX12" fmla="*/ 3243160 w 4273432"/>
                <a:gd name="csY12" fmla="*/ 2128530 h 2128530"/>
                <a:gd name="csX13" fmla="*/ 3149819 w 4273432"/>
                <a:gd name="csY13" fmla="*/ 2128530 h 2128530"/>
                <a:gd name="csX14" fmla="*/ 3043017 w 4273432"/>
                <a:gd name="csY14" fmla="*/ 2128530 h 2128530"/>
                <a:gd name="csX15" fmla="*/ 1245415 w 4273432"/>
                <a:gd name="csY15" fmla="*/ 2128530 h 2128530"/>
                <a:gd name="csX16" fmla="*/ 553988 w 4273432"/>
                <a:gd name="csY16" fmla="*/ 2128530 h 2128530"/>
                <a:gd name="csX17" fmla="*/ 502501 w 4273432"/>
                <a:gd name="csY17" fmla="*/ 2128530 h 2128530"/>
                <a:gd name="csX18" fmla="*/ 409160 w 4273432"/>
                <a:gd name="csY18" fmla="*/ 2128530 h 2128530"/>
                <a:gd name="csX19" fmla="*/ 302358 w 4273432"/>
                <a:gd name="csY19" fmla="*/ 2128530 h 2128530"/>
                <a:gd name="csX20" fmla="*/ 0 w 4273432"/>
                <a:gd name="csY20" fmla="*/ 1826173 h 2128530"/>
                <a:gd name="csX21" fmla="*/ 0 w 4273432"/>
                <a:gd name="csY21" fmla="*/ 551743 h 2128530"/>
                <a:gd name="csX22" fmla="*/ 104487 w 4273432"/>
                <a:gd name="csY22" fmla="*/ 323117 h 2128530"/>
                <a:gd name="csX23" fmla="*/ 145273 w 4273432"/>
                <a:gd name="csY23" fmla="*/ 293379 h 2128530"/>
                <a:gd name="csX24" fmla="*/ 170877 w 4273432"/>
                <a:gd name="csY24" fmla="*/ 246205 h 2128530"/>
                <a:gd name="csX25" fmla="*/ 351247 w 4273432"/>
                <a:gd name="csY25" fmla="*/ 125350 h 2128530"/>
                <a:gd name="csX26" fmla="*/ 355746 w 4273432"/>
                <a:gd name="csY26" fmla="*/ 124896 h 2128530"/>
                <a:gd name="csX27" fmla="*/ 370627 w 4273432"/>
                <a:gd name="csY27" fmla="*/ 104487 h 2128530"/>
                <a:gd name="csX28" fmla="*/ 532801 w 4273432"/>
                <a:gd name="csY28" fmla="*/ 7326 h 2128530"/>
                <a:gd name="csX29" fmla="*/ 553988 w 4273432"/>
                <a:gd name="csY29" fmla="*/ 4990 h 2128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4273432" h="2128530">
                  <a:moveTo>
                    <a:pt x="553988" y="0"/>
                  </a:moveTo>
                  <a:lnTo>
                    <a:pt x="599253" y="0"/>
                  </a:lnTo>
                  <a:lnTo>
                    <a:pt x="1230415" y="0"/>
                  </a:lnTo>
                  <a:lnTo>
                    <a:pt x="3339912" y="0"/>
                  </a:lnTo>
                  <a:lnTo>
                    <a:pt x="3719444" y="0"/>
                  </a:lnTo>
                  <a:lnTo>
                    <a:pt x="3971074" y="0"/>
                  </a:lnTo>
                  <a:cubicBezTo>
                    <a:pt x="4138062" y="0"/>
                    <a:pt x="4273432" y="135370"/>
                    <a:pt x="4273432" y="302358"/>
                  </a:cubicBezTo>
                  <a:lnTo>
                    <a:pt x="4273432" y="406866"/>
                  </a:lnTo>
                  <a:lnTo>
                    <a:pt x="4273432" y="406871"/>
                  </a:lnTo>
                  <a:lnTo>
                    <a:pt x="4273432" y="1841172"/>
                  </a:lnTo>
                  <a:cubicBezTo>
                    <a:pt x="4273432" y="1999875"/>
                    <a:pt x="4144778" y="2128530"/>
                    <a:pt x="3986074" y="2128530"/>
                  </a:cubicBezTo>
                  <a:lnTo>
                    <a:pt x="3719444" y="2128530"/>
                  </a:lnTo>
                  <a:lnTo>
                    <a:pt x="3243160" y="2128530"/>
                  </a:lnTo>
                  <a:lnTo>
                    <a:pt x="3149819" y="2128530"/>
                  </a:lnTo>
                  <a:lnTo>
                    <a:pt x="3043017" y="2128530"/>
                  </a:lnTo>
                  <a:lnTo>
                    <a:pt x="1245415" y="2128530"/>
                  </a:lnTo>
                  <a:lnTo>
                    <a:pt x="553988" y="2128530"/>
                  </a:lnTo>
                  <a:lnTo>
                    <a:pt x="502501" y="2128530"/>
                  </a:lnTo>
                  <a:lnTo>
                    <a:pt x="409160" y="2128530"/>
                  </a:lnTo>
                  <a:lnTo>
                    <a:pt x="302358" y="2128530"/>
                  </a:lnTo>
                  <a:cubicBezTo>
                    <a:pt x="135370" y="2128530"/>
                    <a:pt x="0" y="1993160"/>
                    <a:pt x="0" y="1826173"/>
                  </a:cubicBezTo>
                  <a:lnTo>
                    <a:pt x="0" y="551743"/>
                  </a:lnTo>
                  <a:cubicBezTo>
                    <a:pt x="0" y="460422"/>
                    <a:pt x="40486" y="378557"/>
                    <a:pt x="104487" y="323117"/>
                  </a:cubicBezTo>
                  <a:lnTo>
                    <a:pt x="145273" y="293379"/>
                  </a:lnTo>
                  <a:lnTo>
                    <a:pt x="170877" y="246205"/>
                  </a:lnTo>
                  <a:cubicBezTo>
                    <a:pt x="212190" y="185055"/>
                    <a:pt x="276421" y="140661"/>
                    <a:pt x="351247" y="125350"/>
                  </a:cubicBezTo>
                  <a:lnTo>
                    <a:pt x="355746" y="124896"/>
                  </a:lnTo>
                  <a:lnTo>
                    <a:pt x="370627" y="104487"/>
                  </a:lnTo>
                  <a:cubicBezTo>
                    <a:pt x="412207" y="56486"/>
                    <a:pt x="468651" y="21713"/>
                    <a:pt x="532801" y="7326"/>
                  </a:cubicBezTo>
                  <a:lnTo>
                    <a:pt x="553988" y="4990"/>
                  </a:lnTo>
                  <a:close/>
                </a:path>
              </a:pathLst>
            </a:cu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E7D92C2-5712-574D-FDB7-32CD697D0FAA}"/>
                </a:ext>
              </a:extLst>
            </p:cNvPr>
            <p:cNvSpPr/>
            <p:nvPr/>
          </p:nvSpPr>
          <p:spPr>
            <a:xfrm>
              <a:off x="1545100" y="1300470"/>
              <a:ext cx="4152012" cy="2009564"/>
            </a:xfrm>
            <a:custGeom>
              <a:avLst/>
              <a:gdLst>
                <a:gd name="csX0" fmla="*/ 1178983 w 4152012"/>
                <a:gd name="csY0" fmla="*/ 0 h 2009564"/>
                <a:gd name="csX1" fmla="*/ 3215706 w 4152012"/>
                <a:gd name="csY1" fmla="*/ 0 h 2009564"/>
                <a:gd name="csX2" fmla="*/ 3215736 w 4152012"/>
                <a:gd name="csY2" fmla="*/ 3 h 2009564"/>
                <a:gd name="csX3" fmla="*/ 3943541 w 4152012"/>
                <a:gd name="csY3" fmla="*/ 3 h 2009564"/>
                <a:gd name="csX4" fmla="*/ 4152012 w 4152012"/>
                <a:gd name="csY4" fmla="*/ 208474 h 2009564"/>
                <a:gd name="csX5" fmla="*/ 4152012 w 4152012"/>
                <a:gd name="csY5" fmla="*/ 1801093 h 2009564"/>
                <a:gd name="csX6" fmla="*/ 3943541 w 4152012"/>
                <a:gd name="csY6" fmla="*/ 2009564 h 2009564"/>
                <a:gd name="csX7" fmla="*/ 2949130 w 4152012"/>
                <a:gd name="csY7" fmla="*/ 2009564 h 2009564"/>
                <a:gd name="csX8" fmla="*/ 2949101 w 4152012"/>
                <a:gd name="csY8" fmla="*/ 2009561 h 2009564"/>
                <a:gd name="csX9" fmla="*/ 1202912 w 4152012"/>
                <a:gd name="csY9" fmla="*/ 2009561 h 2009564"/>
                <a:gd name="csX10" fmla="*/ 1202882 w 4152012"/>
                <a:gd name="csY10" fmla="*/ 2009564 h 2009564"/>
                <a:gd name="csX11" fmla="*/ 208471 w 4152012"/>
                <a:gd name="csY11" fmla="*/ 2009564 h 2009564"/>
                <a:gd name="csX12" fmla="*/ 0 w 4152012"/>
                <a:gd name="csY12" fmla="*/ 1801093 h 2009564"/>
                <a:gd name="csX13" fmla="*/ 0 w 4152012"/>
                <a:gd name="csY13" fmla="*/ 208474 h 2009564"/>
                <a:gd name="csX14" fmla="*/ 208471 w 4152012"/>
                <a:gd name="csY14" fmla="*/ 3 h 2009564"/>
                <a:gd name="csX15" fmla="*/ 1178953 w 4152012"/>
                <a:gd name="csY15" fmla="*/ 3 h 20095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4152012" h="2009564">
                  <a:moveTo>
                    <a:pt x="1178983" y="0"/>
                  </a:moveTo>
                  <a:lnTo>
                    <a:pt x="3215706" y="0"/>
                  </a:lnTo>
                  <a:lnTo>
                    <a:pt x="3215736" y="3"/>
                  </a:lnTo>
                  <a:lnTo>
                    <a:pt x="3943541" y="3"/>
                  </a:lnTo>
                  <a:cubicBezTo>
                    <a:pt x="4058676" y="3"/>
                    <a:pt x="4152012" y="93339"/>
                    <a:pt x="4152012" y="208474"/>
                  </a:cubicBezTo>
                  <a:lnTo>
                    <a:pt x="4152012" y="1801093"/>
                  </a:lnTo>
                  <a:cubicBezTo>
                    <a:pt x="4152012" y="1916228"/>
                    <a:pt x="4058676" y="2009564"/>
                    <a:pt x="3943541" y="2009564"/>
                  </a:cubicBezTo>
                  <a:lnTo>
                    <a:pt x="2949130" y="2009564"/>
                  </a:lnTo>
                  <a:lnTo>
                    <a:pt x="2949101" y="2009561"/>
                  </a:lnTo>
                  <a:lnTo>
                    <a:pt x="1202912" y="2009561"/>
                  </a:lnTo>
                  <a:lnTo>
                    <a:pt x="1202882" y="2009564"/>
                  </a:lnTo>
                  <a:lnTo>
                    <a:pt x="208471" y="2009564"/>
                  </a:lnTo>
                  <a:cubicBezTo>
                    <a:pt x="93336" y="2009564"/>
                    <a:pt x="0" y="1916228"/>
                    <a:pt x="0" y="1801093"/>
                  </a:cubicBezTo>
                  <a:lnTo>
                    <a:pt x="0" y="208474"/>
                  </a:lnTo>
                  <a:cubicBezTo>
                    <a:pt x="0" y="93339"/>
                    <a:pt x="93336" y="3"/>
                    <a:pt x="208471" y="3"/>
                  </a:cubicBezTo>
                  <a:lnTo>
                    <a:pt x="1178953" y="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40080" rIns="914400" rtlCol="0" anchor="ctr">
              <a:noAutofit/>
            </a:bodyPr>
            <a:lstStyle/>
            <a:p>
              <a:pPr algn="just"/>
              <a:endPara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895765A-B974-7428-2557-BFCBD35FF268}"/>
              </a:ext>
            </a:extLst>
          </p:cNvPr>
          <p:cNvGrpSpPr/>
          <p:nvPr/>
        </p:nvGrpSpPr>
        <p:grpSpPr>
          <a:xfrm>
            <a:off x="1456535" y="1637870"/>
            <a:ext cx="484908" cy="1334759"/>
            <a:chOff x="1456535" y="1637870"/>
            <a:chExt cx="484908" cy="133475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BDE2219-FEB6-14BE-DCB7-EA2DD2D4F120}"/>
                </a:ext>
              </a:extLst>
            </p:cNvPr>
            <p:cNvSpPr/>
            <p:nvPr/>
          </p:nvSpPr>
          <p:spPr>
            <a:xfrm>
              <a:off x="1456535" y="1637870"/>
              <a:ext cx="484908" cy="1334759"/>
            </a:xfrm>
            <a:custGeom>
              <a:avLst/>
              <a:gdLst>
                <a:gd name="csX0" fmla="*/ 1 w 509544"/>
                <a:gd name="csY0" fmla="*/ 0 h 2330092"/>
                <a:gd name="csX1" fmla="*/ 140344 w 509544"/>
                <a:gd name="csY1" fmla="*/ 182133 h 2330092"/>
                <a:gd name="csX2" fmla="*/ 509544 w 509544"/>
                <a:gd name="csY2" fmla="*/ 518984 h 2330092"/>
                <a:gd name="csX3" fmla="*/ 509544 w 509544"/>
                <a:gd name="csY3" fmla="*/ 692897 h 2330092"/>
                <a:gd name="csX4" fmla="*/ 509544 w 509544"/>
                <a:gd name="csY4" fmla="*/ 1070149 h 2330092"/>
                <a:gd name="csX5" fmla="*/ 509544 w 509544"/>
                <a:gd name="csY5" fmla="*/ 1260244 h 2330092"/>
                <a:gd name="csX6" fmla="*/ 509544 w 509544"/>
                <a:gd name="csY6" fmla="*/ 1763046 h 2330092"/>
                <a:gd name="csX7" fmla="*/ 509544 w 509544"/>
                <a:gd name="csY7" fmla="*/ 1811254 h 2330092"/>
                <a:gd name="csX8" fmla="*/ 140344 w 509544"/>
                <a:gd name="csY8" fmla="*/ 2148010 h 2330092"/>
                <a:gd name="csX9" fmla="*/ 1 w 509544"/>
                <a:gd name="csY9" fmla="*/ 2330092 h 2330092"/>
                <a:gd name="csX10" fmla="*/ 1 w 509544"/>
                <a:gd name="csY10" fmla="*/ 2188974 h 2330092"/>
                <a:gd name="csX11" fmla="*/ 0 w 509544"/>
                <a:gd name="csY11" fmla="*/ 2188974 h 2330092"/>
                <a:gd name="csX12" fmla="*/ 0 w 509544"/>
                <a:gd name="csY12" fmla="*/ 1763046 h 2330092"/>
                <a:gd name="csX13" fmla="*/ 0 w 509544"/>
                <a:gd name="csY13" fmla="*/ 1260244 h 2330092"/>
                <a:gd name="csX14" fmla="*/ 0 w 509544"/>
                <a:gd name="csY14" fmla="*/ 1070149 h 2330092"/>
                <a:gd name="csX15" fmla="*/ 0 w 509544"/>
                <a:gd name="csY15" fmla="*/ 692897 h 2330092"/>
                <a:gd name="csX16" fmla="*/ 0 w 509544"/>
                <a:gd name="csY16" fmla="*/ 141158 h 2330092"/>
                <a:gd name="csX17" fmla="*/ 1 w 509544"/>
                <a:gd name="csY17" fmla="*/ 141158 h 2330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509544" h="2330092">
                  <a:moveTo>
                    <a:pt x="1" y="0"/>
                  </a:moveTo>
                  <a:cubicBezTo>
                    <a:pt x="23032" y="11143"/>
                    <a:pt x="-35158" y="95635"/>
                    <a:pt x="140344" y="182133"/>
                  </a:cubicBezTo>
                  <a:cubicBezTo>
                    <a:pt x="301567" y="229578"/>
                    <a:pt x="509544" y="310316"/>
                    <a:pt x="509544" y="518984"/>
                  </a:cubicBezTo>
                  <a:lnTo>
                    <a:pt x="509544" y="692897"/>
                  </a:lnTo>
                  <a:lnTo>
                    <a:pt x="509544" y="1070149"/>
                  </a:lnTo>
                  <a:lnTo>
                    <a:pt x="509544" y="1260244"/>
                  </a:lnTo>
                  <a:lnTo>
                    <a:pt x="509544" y="1763046"/>
                  </a:lnTo>
                  <a:lnTo>
                    <a:pt x="509544" y="1811254"/>
                  </a:lnTo>
                  <a:cubicBezTo>
                    <a:pt x="509544" y="2019863"/>
                    <a:pt x="301567" y="2100579"/>
                    <a:pt x="140344" y="2148010"/>
                  </a:cubicBezTo>
                  <a:cubicBezTo>
                    <a:pt x="-35158" y="2234484"/>
                    <a:pt x="23032" y="2318952"/>
                    <a:pt x="1" y="2330092"/>
                  </a:cubicBezTo>
                  <a:lnTo>
                    <a:pt x="1" y="2188974"/>
                  </a:lnTo>
                  <a:lnTo>
                    <a:pt x="0" y="2188974"/>
                  </a:lnTo>
                  <a:lnTo>
                    <a:pt x="0" y="1763046"/>
                  </a:lnTo>
                  <a:lnTo>
                    <a:pt x="0" y="1260244"/>
                  </a:lnTo>
                  <a:lnTo>
                    <a:pt x="0" y="1070149"/>
                  </a:lnTo>
                  <a:lnTo>
                    <a:pt x="0" y="692897"/>
                  </a:lnTo>
                  <a:lnTo>
                    <a:pt x="0" y="141158"/>
                  </a:lnTo>
                  <a:lnTo>
                    <a:pt x="1" y="1411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931533-FD9C-74A4-2CAF-497F0E91AF4D}"/>
                </a:ext>
              </a:extLst>
            </p:cNvPr>
            <p:cNvSpPr txBox="1"/>
            <p:nvPr/>
          </p:nvSpPr>
          <p:spPr>
            <a:xfrm rot="16200000">
              <a:off x="1301284" y="2151360"/>
              <a:ext cx="795410" cy="30777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1400" b="1" cap="all" dirty="0"/>
                <a:t>Title 01</a:t>
              </a: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06A34EEF-EE46-11B7-2455-E6393E58B93C}"/>
              </a:ext>
            </a:extLst>
          </p:cNvPr>
          <p:cNvSpPr txBox="1"/>
          <p:nvPr/>
        </p:nvSpPr>
        <p:spPr>
          <a:xfrm>
            <a:off x="2277317" y="1353263"/>
            <a:ext cx="2350452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800" b="1" cap="all" dirty="0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pic>
        <p:nvPicPr>
          <p:cNvPr id="88" name="Graphic 87" descr="Bar chart with solid fill">
            <a:extLst>
              <a:ext uri="{FF2B5EF4-FFF2-40B4-BE49-F238E27FC236}">
                <a16:creationId xmlns:a16="http://schemas.microsoft.com/office/drawing/2014/main" id="{0B659A8D-4BAE-931A-B49E-996BDB0CD3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958780" y="1985208"/>
            <a:ext cx="640080" cy="640080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39DB4CEB-346F-0EAD-67AB-6024B6E6CC74}"/>
              </a:ext>
            </a:extLst>
          </p:cNvPr>
          <p:cNvSpPr txBox="1"/>
          <p:nvPr/>
        </p:nvSpPr>
        <p:spPr>
          <a:xfrm>
            <a:off x="2044558" y="1905644"/>
            <a:ext cx="281597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nibh est. A magna maecenas, quam magna nec quis, lorem nunc. Suspendisse viverra esta sodales mauris, cras pharetra proin egestas. </a:t>
            </a:r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00E4A24E-630C-C5EC-7F5A-37B37AA1209D}"/>
              </a:ext>
            </a:extLst>
          </p:cNvPr>
          <p:cNvSpPr/>
          <p:nvPr/>
        </p:nvSpPr>
        <p:spPr>
          <a:xfrm>
            <a:off x="6358919" y="1528978"/>
            <a:ext cx="258462" cy="217786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3F7C944B-2B83-848F-07BA-E0948745B27C}"/>
              </a:ext>
            </a:extLst>
          </p:cNvPr>
          <p:cNvSpPr/>
          <p:nvPr/>
        </p:nvSpPr>
        <p:spPr>
          <a:xfrm>
            <a:off x="6358919" y="2863736"/>
            <a:ext cx="258462" cy="217786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D2827B9-F7A9-E755-E186-7471BC76632A}"/>
              </a:ext>
            </a:extLst>
          </p:cNvPr>
          <p:cNvGrpSpPr/>
          <p:nvPr/>
        </p:nvGrpSpPr>
        <p:grpSpPr>
          <a:xfrm>
            <a:off x="6447483" y="1300470"/>
            <a:ext cx="4287983" cy="2128530"/>
            <a:chOff x="6447483" y="1300470"/>
            <a:chExt cx="4287983" cy="2128530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AA4B846-8D23-F8B8-5291-770DE5A6D9A2}"/>
                </a:ext>
              </a:extLst>
            </p:cNvPr>
            <p:cNvSpPr/>
            <p:nvPr/>
          </p:nvSpPr>
          <p:spPr>
            <a:xfrm>
              <a:off x="6462034" y="1300470"/>
              <a:ext cx="4273432" cy="2128530"/>
            </a:xfrm>
            <a:custGeom>
              <a:avLst/>
              <a:gdLst>
                <a:gd name="csX0" fmla="*/ 553988 w 4273432"/>
                <a:gd name="csY0" fmla="*/ 0 h 2128530"/>
                <a:gd name="csX1" fmla="*/ 599253 w 4273432"/>
                <a:gd name="csY1" fmla="*/ 0 h 2128530"/>
                <a:gd name="csX2" fmla="*/ 1230415 w 4273432"/>
                <a:gd name="csY2" fmla="*/ 0 h 2128530"/>
                <a:gd name="csX3" fmla="*/ 3339912 w 4273432"/>
                <a:gd name="csY3" fmla="*/ 0 h 2128530"/>
                <a:gd name="csX4" fmla="*/ 3719444 w 4273432"/>
                <a:gd name="csY4" fmla="*/ 0 h 2128530"/>
                <a:gd name="csX5" fmla="*/ 3971074 w 4273432"/>
                <a:gd name="csY5" fmla="*/ 0 h 2128530"/>
                <a:gd name="csX6" fmla="*/ 4273432 w 4273432"/>
                <a:gd name="csY6" fmla="*/ 302358 h 2128530"/>
                <a:gd name="csX7" fmla="*/ 4273432 w 4273432"/>
                <a:gd name="csY7" fmla="*/ 406866 h 2128530"/>
                <a:gd name="csX8" fmla="*/ 4273432 w 4273432"/>
                <a:gd name="csY8" fmla="*/ 406871 h 2128530"/>
                <a:gd name="csX9" fmla="*/ 4273432 w 4273432"/>
                <a:gd name="csY9" fmla="*/ 1841172 h 2128530"/>
                <a:gd name="csX10" fmla="*/ 3986074 w 4273432"/>
                <a:gd name="csY10" fmla="*/ 2128530 h 2128530"/>
                <a:gd name="csX11" fmla="*/ 3719444 w 4273432"/>
                <a:gd name="csY11" fmla="*/ 2128530 h 2128530"/>
                <a:gd name="csX12" fmla="*/ 3243160 w 4273432"/>
                <a:gd name="csY12" fmla="*/ 2128530 h 2128530"/>
                <a:gd name="csX13" fmla="*/ 3149819 w 4273432"/>
                <a:gd name="csY13" fmla="*/ 2128530 h 2128530"/>
                <a:gd name="csX14" fmla="*/ 3043017 w 4273432"/>
                <a:gd name="csY14" fmla="*/ 2128530 h 2128530"/>
                <a:gd name="csX15" fmla="*/ 1245415 w 4273432"/>
                <a:gd name="csY15" fmla="*/ 2128530 h 2128530"/>
                <a:gd name="csX16" fmla="*/ 553988 w 4273432"/>
                <a:gd name="csY16" fmla="*/ 2128530 h 2128530"/>
                <a:gd name="csX17" fmla="*/ 502501 w 4273432"/>
                <a:gd name="csY17" fmla="*/ 2128530 h 2128530"/>
                <a:gd name="csX18" fmla="*/ 409160 w 4273432"/>
                <a:gd name="csY18" fmla="*/ 2128530 h 2128530"/>
                <a:gd name="csX19" fmla="*/ 302358 w 4273432"/>
                <a:gd name="csY19" fmla="*/ 2128530 h 2128530"/>
                <a:gd name="csX20" fmla="*/ 0 w 4273432"/>
                <a:gd name="csY20" fmla="*/ 1826173 h 2128530"/>
                <a:gd name="csX21" fmla="*/ 0 w 4273432"/>
                <a:gd name="csY21" fmla="*/ 551743 h 2128530"/>
                <a:gd name="csX22" fmla="*/ 104487 w 4273432"/>
                <a:gd name="csY22" fmla="*/ 323117 h 2128530"/>
                <a:gd name="csX23" fmla="*/ 145273 w 4273432"/>
                <a:gd name="csY23" fmla="*/ 293379 h 2128530"/>
                <a:gd name="csX24" fmla="*/ 170877 w 4273432"/>
                <a:gd name="csY24" fmla="*/ 246205 h 2128530"/>
                <a:gd name="csX25" fmla="*/ 351247 w 4273432"/>
                <a:gd name="csY25" fmla="*/ 125350 h 2128530"/>
                <a:gd name="csX26" fmla="*/ 355746 w 4273432"/>
                <a:gd name="csY26" fmla="*/ 124896 h 2128530"/>
                <a:gd name="csX27" fmla="*/ 370627 w 4273432"/>
                <a:gd name="csY27" fmla="*/ 104487 h 2128530"/>
                <a:gd name="csX28" fmla="*/ 532801 w 4273432"/>
                <a:gd name="csY28" fmla="*/ 7326 h 2128530"/>
                <a:gd name="csX29" fmla="*/ 553988 w 4273432"/>
                <a:gd name="csY29" fmla="*/ 4990 h 2128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4273432" h="2128530">
                  <a:moveTo>
                    <a:pt x="553988" y="0"/>
                  </a:moveTo>
                  <a:lnTo>
                    <a:pt x="599253" y="0"/>
                  </a:lnTo>
                  <a:lnTo>
                    <a:pt x="1230415" y="0"/>
                  </a:lnTo>
                  <a:lnTo>
                    <a:pt x="3339912" y="0"/>
                  </a:lnTo>
                  <a:lnTo>
                    <a:pt x="3719444" y="0"/>
                  </a:lnTo>
                  <a:lnTo>
                    <a:pt x="3971074" y="0"/>
                  </a:lnTo>
                  <a:cubicBezTo>
                    <a:pt x="4138062" y="0"/>
                    <a:pt x="4273432" y="135370"/>
                    <a:pt x="4273432" y="302358"/>
                  </a:cubicBezTo>
                  <a:lnTo>
                    <a:pt x="4273432" y="406866"/>
                  </a:lnTo>
                  <a:lnTo>
                    <a:pt x="4273432" y="406871"/>
                  </a:lnTo>
                  <a:lnTo>
                    <a:pt x="4273432" y="1841172"/>
                  </a:lnTo>
                  <a:cubicBezTo>
                    <a:pt x="4273432" y="1999875"/>
                    <a:pt x="4144778" y="2128530"/>
                    <a:pt x="3986074" y="2128530"/>
                  </a:cubicBezTo>
                  <a:lnTo>
                    <a:pt x="3719444" y="2128530"/>
                  </a:lnTo>
                  <a:lnTo>
                    <a:pt x="3243160" y="2128530"/>
                  </a:lnTo>
                  <a:lnTo>
                    <a:pt x="3149819" y="2128530"/>
                  </a:lnTo>
                  <a:lnTo>
                    <a:pt x="3043017" y="2128530"/>
                  </a:lnTo>
                  <a:lnTo>
                    <a:pt x="1245415" y="2128530"/>
                  </a:lnTo>
                  <a:lnTo>
                    <a:pt x="553988" y="2128530"/>
                  </a:lnTo>
                  <a:lnTo>
                    <a:pt x="502501" y="2128530"/>
                  </a:lnTo>
                  <a:lnTo>
                    <a:pt x="409160" y="2128530"/>
                  </a:lnTo>
                  <a:lnTo>
                    <a:pt x="302358" y="2128530"/>
                  </a:lnTo>
                  <a:cubicBezTo>
                    <a:pt x="135370" y="2128530"/>
                    <a:pt x="0" y="1993160"/>
                    <a:pt x="0" y="1826173"/>
                  </a:cubicBezTo>
                  <a:lnTo>
                    <a:pt x="0" y="551743"/>
                  </a:lnTo>
                  <a:cubicBezTo>
                    <a:pt x="0" y="460422"/>
                    <a:pt x="40486" y="378557"/>
                    <a:pt x="104487" y="323117"/>
                  </a:cubicBezTo>
                  <a:lnTo>
                    <a:pt x="145273" y="293379"/>
                  </a:lnTo>
                  <a:lnTo>
                    <a:pt x="170877" y="246205"/>
                  </a:lnTo>
                  <a:cubicBezTo>
                    <a:pt x="212190" y="185055"/>
                    <a:pt x="276421" y="140661"/>
                    <a:pt x="351247" y="125350"/>
                  </a:cubicBezTo>
                  <a:lnTo>
                    <a:pt x="355746" y="124896"/>
                  </a:lnTo>
                  <a:lnTo>
                    <a:pt x="370627" y="104487"/>
                  </a:lnTo>
                  <a:cubicBezTo>
                    <a:pt x="412207" y="56486"/>
                    <a:pt x="468651" y="21713"/>
                    <a:pt x="532801" y="7326"/>
                  </a:cubicBezTo>
                  <a:lnTo>
                    <a:pt x="553988" y="4990"/>
                  </a:lnTo>
                  <a:close/>
                </a:path>
              </a:pathLst>
            </a:cu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1C8C4A3-6072-2D4B-C48E-97F9FF737D45}"/>
                </a:ext>
              </a:extLst>
            </p:cNvPr>
            <p:cNvSpPr/>
            <p:nvPr/>
          </p:nvSpPr>
          <p:spPr>
            <a:xfrm>
              <a:off x="6447483" y="1300470"/>
              <a:ext cx="4152012" cy="2009564"/>
            </a:xfrm>
            <a:custGeom>
              <a:avLst/>
              <a:gdLst>
                <a:gd name="csX0" fmla="*/ 1178983 w 4152012"/>
                <a:gd name="csY0" fmla="*/ 0 h 2009564"/>
                <a:gd name="csX1" fmla="*/ 3215706 w 4152012"/>
                <a:gd name="csY1" fmla="*/ 0 h 2009564"/>
                <a:gd name="csX2" fmla="*/ 3215736 w 4152012"/>
                <a:gd name="csY2" fmla="*/ 3 h 2009564"/>
                <a:gd name="csX3" fmla="*/ 3943541 w 4152012"/>
                <a:gd name="csY3" fmla="*/ 3 h 2009564"/>
                <a:gd name="csX4" fmla="*/ 4152012 w 4152012"/>
                <a:gd name="csY4" fmla="*/ 208474 h 2009564"/>
                <a:gd name="csX5" fmla="*/ 4152012 w 4152012"/>
                <a:gd name="csY5" fmla="*/ 1801093 h 2009564"/>
                <a:gd name="csX6" fmla="*/ 3943541 w 4152012"/>
                <a:gd name="csY6" fmla="*/ 2009564 h 2009564"/>
                <a:gd name="csX7" fmla="*/ 2949130 w 4152012"/>
                <a:gd name="csY7" fmla="*/ 2009564 h 2009564"/>
                <a:gd name="csX8" fmla="*/ 2949101 w 4152012"/>
                <a:gd name="csY8" fmla="*/ 2009561 h 2009564"/>
                <a:gd name="csX9" fmla="*/ 1202912 w 4152012"/>
                <a:gd name="csY9" fmla="*/ 2009561 h 2009564"/>
                <a:gd name="csX10" fmla="*/ 1202882 w 4152012"/>
                <a:gd name="csY10" fmla="*/ 2009564 h 2009564"/>
                <a:gd name="csX11" fmla="*/ 208471 w 4152012"/>
                <a:gd name="csY11" fmla="*/ 2009564 h 2009564"/>
                <a:gd name="csX12" fmla="*/ 0 w 4152012"/>
                <a:gd name="csY12" fmla="*/ 1801093 h 2009564"/>
                <a:gd name="csX13" fmla="*/ 0 w 4152012"/>
                <a:gd name="csY13" fmla="*/ 208474 h 2009564"/>
                <a:gd name="csX14" fmla="*/ 208471 w 4152012"/>
                <a:gd name="csY14" fmla="*/ 3 h 2009564"/>
                <a:gd name="csX15" fmla="*/ 1178953 w 4152012"/>
                <a:gd name="csY15" fmla="*/ 3 h 20095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4152012" h="2009564">
                  <a:moveTo>
                    <a:pt x="1178983" y="0"/>
                  </a:moveTo>
                  <a:lnTo>
                    <a:pt x="3215706" y="0"/>
                  </a:lnTo>
                  <a:lnTo>
                    <a:pt x="3215736" y="3"/>
                  </a:lnTo>
                  <a:lnTo>
                    <a:pt x="3943541" y="3"/>
                  </a:lnTo>
                  <a:cubicBezTo>
                    <a:pt x="4058676" y="3"/>
                    <a:pt x="4152012" y="93339"/>
                    <a:pt x="4152012" y="208474"/>
                  </a:cubicBezTo>
                  <a:lnTo>
                    <a:pt x="4152012" y="1801093"/>
                  </a:lnTo>
                  <a:cubicBezTo>
                    <a:pt x="4152012" y="1916228"/>
                    <a:pt x="4058676" y="2009564"/>
                    <a:pt x="3943541" y="2009564"/>
                  </a:cubicBezTo>
                  <a:lnTo>
                    <a:pt x="2949130" y="2009564"/>
                  </a:lnTo>
                  <a:lnTo>
                    <a:pt x="2949101" y="2009561"/>
                  </a:lnTo>
                  <a:lnTo>
                    <a:pt x="1202912" y="2009561"/>
                  </a:lnTo>
                  <a:lnTo>
                    <a:pt x="1202882" y="2009564"/>
                  </a:lnTo>
                  <a:lnTo>
                    <a:pt x="208471" y="2009564"/>
                  </a:lnTo>
                  <a:cubicBezTo>
                    <a:pt x="93336" y="2009564"/>
                    <a:pt x="0" y="1916228"/>
                    <a:pt x="0" y="1801093"/>
                  </a:cubicBezTo>
                  <a:lnTo>
                    <a:pt x="0" y="208474"/>
                  </a:lnTo>
                  <a:cubicBezTo>
                    <a:pt x="0" y="93339"/>
                    <a:pt x="93336" y="3"/>
                    <a:pt x="208471" y="3"/>
                  </a:cubicBezTo>
                  <a:lnTo>
                    <a:pt x="1178953" y="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40080" rIns="914400" rtlCol="0" anchor="ctr">
              <a:noAutofit/>
            </a:bodyPr>
            <a:lstStyle/>
            <a:p>
              <a:pPr algn="just"/>
              <a:endPara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CF9B64B-230C-0664-03AD-4C2954B9F5C9}"/>
              </a:ext>
            </a:extLst>
          </p:cNvPr>
          <p:cNvGrpSpPr/>
          <p:nvPr/>
        </p:nvGrpSpPr>
        <p:grpSpPr>
          <a:xfrm>
            <a:off x="6358918" y="1637870"/>
            <a:ext cx="484908" cy="1334759"/>
            <a:chOff x="6358918" y="1637870"/>
            <a:chExt cx="484908" cy="1334759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528F0D99-E16D-A568-207E-C7AEA0A25F23}"/>
                </a:ext>
              </a:extLst>
            </p:cNvPr>
            <p:cNvSpPr/>
            <p:nvPr/>
          </p:nvSpPr>
          <p:spPr>
            <a:xfrm>
              <a:off x="6358918" y="1637870"/>
              <a:ext cx="484908" cy="1334759"/>
            </a:xfrm>
            <a:custGeom>
              <a:avLst/>
              <a:gdLst>
                <a:gd name="csX0" fmla="*/ 1 w 509544"/>
                <a:gd name="csY0" fmla="*/ 0 h 2330092"/>
                <a:gd name="csX1" fmla="*/ 140344 w 509544"/>
                <a:gd name="csY1" fmla="*/ 182133 h 2330092"/>
                <a:gd name="csX2" fmla="*/ 509544 w 509544"/>
                <a:gd name="csY2" fmla="*/ 518984 h 2330092"/>
                <a:gd name="csX3" fmla="*/ 509544 w 509544"/>
                <a:gd name="csY3" fmla="*/ 692897 h 2330092"/>
                <a:gd name="csX4" fmla="*/ 509544 w 509544"/>
                <a:gd name="csY4" fmla="*/ 1070149 h 2330092"/>
                <a:gd name="csX5" fmla="*/ 509544 w 509544"/>
                <a:gd name="csY5" fmla="*/ 1260244 h 2330092"/>
                <a:gd name="csX6" fmla="*/ 509544 w 509544"/>
                <a:gd name="csY6" fmla="*/ 1763046 h 2330092"/>
                <a:gd name="csX7" fmla="*/ 509544 w 509544"/>
                <a:gd name="csY7" fmla="*/ 1811254 h 2330092"/>
                <a:gd name="csX8" fmla="*/ 140344 w 509544"/>
                <a:gd name="csY8" fmla="*/ 2148010 h 2330092"/>
                <a:gd name="csX9" fmla="*/ 1 w 509544"/>
                <a:gd name="csY9" fmla="*/ 2330092 h 2330092"/>
                <a:gd name="csX10" fmla="*/ 1 w 509544"/>
                <a:gd name="csY10" fmla="*/ 2188974 h 2330092"/>
                <a:gd name="csX11" fmla="*/ 0 w 509544"/>
                <a:gd name="csY11" fmla="*/ 2188974 h 2330092"/>
                <a:gd name="csX12" fmla="*/ 0 w 509544"/>
                <a:gd name="csY12" fmla="*/ 1763046 h 2330092"/>
                <a:gd name="csX13" fmla="*/ 0 w 509544"/>
                <a:gd name="csY13" fmla="*/ 1260244 h 2330092"/>
                <a:gd name="csX14" fmla="*/ 0 w 509544"/>
                <a:gd name="csY14" fmla="*/ 1070149 h 2330092"/>
                <a:gd name="csX15" fmla="*/ 0 w 509544"/>
                <a:gd name="csY15" fmla="*/ 692897 h 2330092"/>
                <a:gd name="csX16" fmla="*/ 0 w 509544"/>
                <a:gd name="csY16" fmla="*/ 141158 h 2330092"/>
                <a:gd name="csX17" fmla="*/ 1 w 509544"/>
                <a:gd name="csY17" fmla="*/ 141158 h 2330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509544" h="2330092">
                  <a:moveTo>
                    <a:pt x="1" y="0"/>
                  </a:moveTo>
                  <a:cubicBezTo>
                    <a:pt x="23032" y="11143"/>
                    <a:pt x="-35158" y="95635"/>
                    <a:pt x="140344" y="182133"/>
                  </a:cubicBezTo>
                  <a:cubicBezTo>
                    <a:pt x="301567" y="229578"/>
                    <a:pt x="509544" y="310316"/>
                    <a:pt x="509544" y="518984"/>
                  </a:cubicBezTo>
                  <a:lnTo>
                    <a:pt x="509544" y="692897"/>
                  </a:lnTo>
                  <a:lnTo>
                    <a:pt x="509544" y="1070149"/>
                  </a:lnTo>
                  <a:lnTo>
                    <a:pt x="509544" y="1260244"/>
                  </a:lnTo>
                  <a:lnTo>
                    <a:pt x="509544" y="1763046"/>
                  </a:lnTo>
                  <a:lnTo>
                    <a:pt x="509544" y="1811254"/>
                  </a:lnTo>
                  <a:cubicBezTo>
                    <a:pt x="509544" y="2019863"/>
                    <a:pt x="301567" y="2100579"/>
                    <a:pt x="140344" y="2148010"/>
                  </a:cubicBezTo>
                  <a:cubicBezTo>
                    <a:pt x="-35158" y="2234484"/>
                    <a:pt x="23032" y="2318952"/>
                    <a:pt x="1" y="2330092"/>
                  </a:cubicBezTo>
                  <a:lnTo>
                    <a:pt x="1" y="2188974"/>
                  </a:lnTo>
                  <a:lnTo>
                    <a:pt x="0" y="2188974"/>
                  </a:lnTo>
                  <a:lnTo>
                    <a:pt x="0" y="1763046"/>
                  </a:lnTo>
                  <a:lnTo>
                    <a:pt x="0" y="1260244"/>
                  </a:lnTo>
                  <a:lnTo>
                    <a:pt x="0" y="1070149"/>
                  </a:lnTo>
                  <a:lnTo>
                    <a:pt x="0" y="692897"/>
                  </a:lnTo>
                  <a:lnTo>
                    <a:pt x="0" y="141158"/>
                  </a:lnTo>
                  <a:lnTo>
                    <a:pt x="1" y="1411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2F0E56F-00B9-74B7-C371-8DAE5939163D}"/>
                </a:ext>
              </a:extLst>
            </p:cNvPr>
            <p:cNvSpPr txBox="1"/>
            <p:nvPr/>
          </p:nvSpPr>
          <p:spPr>
            <a:xfrm rot="16200000">
              <a:off x="6203666" y="2151360"/>
              <a:ext cx="795411" cy="30777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1400" b="1" cap="all" dirty="0"/>
                <a:t>Title 02</a:t>
              </a:r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EC685ECE-436D-F103-0428-B11E9664E795}"/>
              </a:ext>
            </a:extLst>
          </p:cNvPr>
          <p:cNvSpPr txBox="1"/>
          <p:nvPr/>
        </p:nvSpPr>
        <p:spPr>
          <a:xfrm>
            <a:off x="7179700" y="1353263"/>
            <a:ext cx="2350452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800" b="1" cap="all" dirty="0">
                <a:solidFill>
                  <a:schemeClr val="accent1">
                    <a:lumMod val="50000"/>
                  </a:schemeClr>
                </a:solidFill>
              </a:rPr>
              <a:t>Lorem Ipsum</a:t>
            </a:r>
          </a:p>
        </p:txBody>
      </p:sp>
      <p:pic>
        <p:nvPicPr>
          <p:cNvPr id="101" name="Graphic 100" descr="Tools with solid fill">
            <a:extLst>
              <a:ext uri="{FF2B5EF4-FFF2-40B4-BE49-F238E27FC236}">
                <a16:creationId xmlns:a16="http://schemas.microsoft.com/office/drawing/2014/main" id="{A92EBB74-3AF4-4796-F8E3-8BFB0B8D05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861163" y="1985208"/>
            <a:ext cx="640080" cy="640080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2D43B03B-6D8B-CF40-4812-24541B4EB515}"/>
              </a:ext>
            </a:extLst>
          </p:cNvPr>
          <p:cNvSpPr txBox="1"/>
          <p:nvPr/>
        </p:nvSpPr>
        <p:spPr>
          <a:xfrm>
            <a:off x="6946941" y="1905644"/>
            <a:ext cx="281597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nibh est. A magna maecenas, quam magna nec quis, lorem nunc. Suspendisse viverra esta sodales mauris, cras pharetra proin egestas. </a:t>
            </a:r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0B6CA609-DDF8-315B-3D2E-8ED87CCD1244}"/>
              </a:ext>
            </a:extLst>
          </p:cNvPr>
          <p:cNvSpPr/>
          <p:nvPr/>
        </p:nvSpPr>
        <p:spPr>
          <a:xfrm>
            <a:off x="1456536" y="3988441"/>
            <a:ext cx="258462" cy="217786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7E90EEDC-0A34-7E0F-9132-9CF19DA37997}"/>
              </a:ext>
            </a:extLst>
          </p:cNvPr>
          <p:cNvSpPr/>
          <p:nvPr/>
        </p:nvSpPr>
        <p:spPr>
          <a:xfrm>
            <a:off x="1456536" y="5323199"/>
            <a:ext cx="258462" cy="217786"/>
          </a:xfrm>
          <a:prstGeom prst="roundRect">
            <a:avLst>
              <a:gd name="adj" fmla="val 50000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DE1DCAA-D786-B723-BD1C-7927A707C433}"/>
              </a:ext>
            </a:extLst>
          </p:cNvPr>
          <p:cNvGrpSpPr/>
          <p:nvPr/>
        </p:nvGrpSpPr>
        <p:grpSpPr>
          <a:xfrm>
            <a:off x="1545100" y="3759933"/>
            <a:ext cx="4287983" cy="2128530"/>
            <a:chOff x="1545100" y="3759933"/>
            <a:chExt cx="4287983" cy="2128530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BE7FC3CC-4E58-EECD-78F9-ACD85507B67F}"/>
                </a:ext>
              </a:extLst>
            </p:cNvPr>
            <p:cNvSpPr/>
            <p:nvPr/>
          </p:nvSpPr>
          <p:spPr>
            <a:xfrm>
              <a:off x="1559651" y="3759933"/>
              <a:ext cx="4273432" cy="2128530"/>
            </a:xfrm>
            <a:custGeom>
              <a:avLst/>
              <a:gdLst>
                <a:gd name="csX0" fmla="*/ 553988 w 4273432"/>
                <a:gd name="csY0" fmla="*/ 0 h 2128530"/>
                <a:gd name="csX1" fmla="*/ 599253 w 4273432"/>
                <a:gd name="csY1" fmla="*/ 0 h 2128530"/>
                <a:gd name="csX2" fmla="*/ 1230415 w 4273432"/>
                <a:gd name="csY2" fmla="*/ 0 h 2128530"/>
                <a:gd name="csX3" fmla="*/ 3339912 w 4273432"/>
                <a:gd name="csY3" fmla="*/ 0 h 2128530"/>
                <a:gd name="csX4" fmla="*/ 3719444 w 4273432"/>
                <a:gd name="csY4" fmla="*/ 0 h 2128530"/>
                <a:gd name="csX5" fmla="*/ 3971074 w 4273432"/>
                <a:gd name="csY5" fmla="*/ 0 h 2128530"/>
                <a:gd name="csX6" fmla="*/ 4273432 w 4273432"/>
                <a:gd name="csY6" fmla="*/ 302358 h 2128530"/>
                <a:gd name="csX7" fmla="*/ 4273432 w 4273432"/>
                <a:gd name="csY7" fmla="*/ 406866 h 2128530"/>
                <a:gd name="csX8" fmla="*/ 4273432 w 4273432"/>
                <a:gd name="csY8" fmla="*/ 406871 h 2128530"/>
                <a:gd name="csX9" fmla="*/ 4273432 w 4273432"/>
                <a:gd name="csY9" fmla="*/ 1841172 h 2128530"/>
                <a:gd name="csX10" fmla="*/ 3986074 w 4273432"/>
                <a:gd name="csY10" fmla="*/ 2128530 h 2128530"/>
                <a:gd name="csX11" fmla="*/ 3719444 w 4273432"/>
                <a:gd name="csY11" fmla="*/ 2128530 h 2128530"/>
                <a:gd name="csX12" fmla="*/ 3243160 w 4273432"/>
                <a:gd name="csY12" fmla="*/ 2128530 h 2128530"/>
                <a:gd name="csX13" fmla="*/ 3149819 w 4273432"/>
                <a:gd name="csY13" fmla="*/ 2128530 h 2128530"/>
                <a:gd name="csX14" fmla="*/ 3043017 w 4273432"/>
                <a:gd name="csY14" fmla="*/ 2128530 h 2128530"/>
                <a:gd name="csX15" fmla="*/ 1245415 w 4273432"/>
                <a:gd name="csY15" fmla="*/ 2128530 h 2128530"/>
                <a:gd name="csX16" fmla="*/ 553988 w 4273432"/>
                <a:gd name="csY16" fmla="*/ 2128530 h 2128530"/>
                <a:gd name="csX17" fmla="*/ 502501 w 4273432"/>
                <a:gd name="csY17" fmla="*/ 2128530 h 2128530"/>
                <a:gd name="csX18" fmla="*/ 409160 w 4273432"/>
                <a:gd name="csY18" fmla="*/ 2128530 h 2128530"/>
                <a:gd name="csX19" fmla="*/ 302358 w 4273432"/>
                <a:gd name="csY19" fmla="*/ 2128530 h 2128530"/>
                <a:gd name="csX20" fmla="*/ 0 w 4273432"/>
                <a:gd name="csY20" fmla="*/ 1826173 h 2128530"/>
                <a:gd name="csX21" fmla="*/ 0 w 4273432"/>
                <a:gd name="csY21" fmla="*/ 551743 h 2128530"/>
                <a:gd name="csX22" fmla="*/ 104487 w 4273432"/>
                <a:gd name="csY22" fmla="*/ 323117 h 2128530"/>
                <a:gd name="csX23" fmla="*/ 145273 w 4273432"/>
                <a:gd name="csY23" fmla="*/ 293379 h 2128530"/>
                <a:gd name="csX24" fmla="*/ 170877 w 4273432"/>
                <a:gd name="csY24" fmla="*/ 246205 h 2128530"/>
                <a:gd name="csX25" fmla="*/ 351247 w 4273432"/>
                <a:gd name="csY25" fmla="*/ 125350 h 2128530"/>
                <a:gd name="csX26" fmla="*/ 355746 w 4273432"/>
                <a:gd name="csY26" fmla="*/ 124896 h 2128530"/>
                <a:gd name="csX27" fmla="*/ 370627 w 4273432"/>
                <a:gd name="csY27" fmla="*/ 104487 h 2128530"/>
                <a:gd name="csX28" fmla="*/ 532801 w 4273432"/>
                <a:gd name="csY28" fmla="*/ 7326 h 2128530"/>
                <a:gd name="csX29" fmla="*/ 553988 w 4273432"/>
                <a:gd name="csY29" fmla="*/ 4990 h 2128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4273432" h="2128530">
                  <a:moveTo>
                    <a:pt x="553988" y="0"/>
                  </a:moveTo>
                  <a:lnTo>
                    <a:pt x="599253" y="0"/>
                  </a:lnTo>
                  <a:lnTo>
                    <a:pt x="1230415" y="0"/>
                  </a:lnTo>
                  <a:lnTo>
                    <a:pt x="3339912" y="0"/>
                  </a:lnTo>
                  <a:lnTo>
                    <a:pt x="3719444" y="0"/>
                  </a:lnTo>
                  <a:lnTo>
                    <a:pt x="3971074" y="0"/>
                  </a:lnTo>
                  <a:cubicBezTo>
                    <a:pt x="4138062" y="0"/>
                    <a:pt x="4273432" y="135370"/>
                    <a:pt x="4273432" y="302358"/>
                  </a:cubicBezTo>
                  <a:lnTo>
                    <a:pt x="4273432" y="406866"/>
                  </a:lnTo>
                  <a:lnTo>
                    <a:pt x="4273432" y="406871"/>
                  </a:lnTo>
                  <a:lnTo>
                    <a:pt x="4273432" y="1841172"/>
                  </a:lnTo>
                  <a:cubicBezTo>
                    <a:pt x="4273432" y="1999875"/>
                    <a:pt x="4144778" y="2128530"/>
                    <a:pt x="3986074" y="2128530"/>
                  </a:cubicBezTo>
                  <a:lnTo>
                    <a:pt x="3719444" y="2128530"/>
                  </a:lnTo>
                  <a:lnTo>
                    <a:pt x="3243160" y="2128530"/>
                  </a:lnTo>
                  <a:lnTo>
                    <a:pt x="3149819" y="2128530"/>
                  </a:lnTo>
                  <a:lnTo>
                    <a:pt x="3043017" y="2128530"/>
                  </a:lnTo>
                  <a:lnTo>
                    <a:pt x="1245415" y="2128530"/>
                  </a:lnTo>
                  <a:lnTo>
                    <a:pt x="553988" y="2128530"/>
                  </a:lnTo>
                  <a:lnTo>
                    <a:pt x="502501" y="2128530"/>
                  </a:lnTo>
                  <a:lnTo>
                    <a:pt x="409160" y="2128530"/>
                  </a:lnTo>
                  <a:lnTo>
                    <a:pt x="302358" y="2128530"/>
                  </a:lnTo>
                  <a:cubicBezTo>
                    <a:pt x="135370" y="2128530"/>
                    <a:pt x="0" y="1993160"/>
                    <a:pt x="0" y="1826173"/>
                  </a:cubicBezTo>
                  <a:lnTo>
                    <a:pt x="0" y="551743"/>
                  </a:lnTo>
                  <a:cubicBezTo>
                    <a:pt x="0" y="460422"/>
                    <a:pt x="40486" y="378557"/>
                    <a:pt x="104487" y="323117"/>
                  </a:cubicBezTo>
                  <a:lnTo>
                    <a:pt x="145273" y="293379"/>
                  </a:lnTo>
                  <a:lnTo>
                    <a:pt x="170877" y="246205"/>
                  </a:lnTo>
                  <a:cubicBezTo>
                    <a:pt x="212190" y="185055"/>
                    <a:pt x="276421" y="140661"/>
                    <a:pt x="351247" y="125350"/>
                  </a:cubicBezTo>
                  <a:lnTo>
                    <a:pt x="355746" y="124896"/>
                  </a:lnTo>
                  <a:lnTo>
                    <a:pt x="370627" y="104487"/>
                  </a:lnTo>
                  <a:cubicBezTo>
                    <a:pt x="412207" y="56486"/>
                    <a:pt x="468651" y="21713"/>
                    <a:pt x="532801" y="7326"/>
                  </a:cubicBezTo>
                  <a:lnTo>
                    <a:pt x="553988" y="4990"/>
                  </a:lnTo>
                  <a:close/>
                </a:path>
              </a:pathLst>
            </a:cu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EC42E1E-7255-284D-A3F7-B7F6F543579E}"/>
                </a:ext>
              </a:extLst>
            </p:cNvPr>
            <p:cNvSpPr/>
            <p:nvPr/>
          </p:nvSpPr>
          <p:spPr>
            <a:xfrm>
              <a:off x="1545100" y="3759933"/>
              <a:ext cx="4152012" cy="2009564"/>
            </a:xfrm>
            <a:custGeom>
              <a:avLst/>
              <a:gdLst>
                <a:gd name="csX0" fmla="*/ 1178983 w 4152012"/>
                <a:gd name="csY0" fmla="*/ 0 h 2009564"/>
                <a:gd name="csX1" fmla="*/ 3215706 w 4152012"/>
                <a:gd name="csY1" fmla="*/ 0 h 2009564"/>
                <a:gd name="csX2" fmla="*/ 3215736 w 4152012"/>
                <a:gd name="csY2" fmla="*/ 3 h 2009564"/>
                <a:gd name="csX3" fmla="*/ 3943541 w 4152012"/>
                <a:gd name="csY3" fmla="*/ 3 h 2009564"/>
                <a:gd name="csX4" fmla="*/ 4152012 w 4152012"/>
                <a:gd name="csY4" fmla="*/ 208474 h 2009564"/>
                <a:gd name="csX5" fmla="*/ 4152012 w 4152012"/>
                <a:gd name="csY5" fmla="*/ 1801093 h 2009564"/>
                <a:gd name="csX6" fmla="*/ 3943541 w 4152012"/>
                <a:gd name="csY6" fmla="*/ 2009564 h 2009564"/>
                <a:gd name="csX7" fmla="*/ 2949130 w 4152012"/>
                <a:gd name="csY7" fmla="*/ 2009564 h 2009564"/>
                <a:gd name="csX8" fmla="*/ 2949101 w 4152012"/>
                <a:gd name="csY8" fmla="*/ 2009561 h 2009564"/>
                <a:gd name="csX9" fmla="*/ 1202912 w 4152012"/>
                <a:gd name="csY9" fmla="*/ 2009561 h 2009564"/>
                <a:gd name="csX10" fmla="*/ 1202882 w 4152012"/>
                <a:gd name="csY10" fmla="*/ 2009564 h 2009564"/>
                <a:gd name="csX11" fmla="*/ 208471 w 4152012"/>
                <a:gd name="csY11" fmla="*/ 2009564 h 2009564"/>
                <a:gd name="csX12" fmla="*/ 0 w 4152012"/>
                <a:gd name="csY12" fmla="*/ 1801093 h 2009564"/>
                <a:gd name="csX13" fmla="*/ 0 w 4152012"/>
                <a:gd name="csY13" fmla="*/ 208474 h 2009564"/>
                <a:gd name="csX14" fmla="*/ 208471 w 4152012"/>
                <a:gd name="csY14" fmla="*/ 3 h 2009564"/>
                <a:gd name="csX15" fmla="*/ 1178953 w 4152012"/>
                <a:gd name="csY15" fmla="*/ 3 h 20095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4152012" h="2009564">
                  <a:moveTo>
                    <a:pt x="1178983" y="0"/>
                  </a:moveTo>
                  <a:lnTo>
                    <a:pt x="3215706" y="0"/>
                  </a:lnTo>
                  <a:lnTo>
                    <a:pt x="3215736" y="3"/>
                  </a:lnTo>
                  <a:lnTo>
                    <a:pt x="3943541" y="3"/>
                  </a:lnTo>
                  <a:cubicBezTo>
                    <a:pt x="4058676" y="3"/>
                    <a:pt x="4152012" y="93339"/>
                    <a:pt x="4152012" y="208474"/>
                  </a:cubicBezTo>
                  <a:lnTo>
                    <a:pt x="4152012" y="1801093"/>
                  </a:lnTo>
                  <a:cubicBezTo>
                    <a:pt x="4152012" y="1916228"/>
                    <a:pt x="4058676" y="2009564"/>
                    <a:pt x="3943541" y="2009564"/>
                  </a:cubicBezTo>
                  <a:lnTo>
                    <a:pt x="2949130" y="2009564"/>
                  </a:lnTo>
                  <a:lnTo>
                    <a:pt x="2949101" y="2009561"/>
                  </a:lnTo>
                  <a:lnTo>
                    <a:pt x="1202912" y="2009561"/>
                  </a:lnTo>
                  <a:lnTo>
                    <a:pt x="1202882" y="2009564"/>
                  </a:lnTo>
                  <a:lnTo>
                    <a:pt x="208471" y="2009564"/>
                  </a:lnTo>
                  <a:cubicBezTo>
                    <a:pt x="93336" y="2009564"/>
                    <a:pt x="0" y="1916228"/>
                    <a:pt x="0" y="1801093"/>
                  </a:cubicBezTo>
                  <a:lnTo>
                    <a:pt x="0" y="208474"/>
                  </a:lnTo>
                  <a:cubicBezTo>
                    <a:pt x="0" y="93339"/>
                    <a:pt x="93336" y="3"/>
                    <a:pt x="208471" y="3"/>
                  </a:cubicBezTo>
                  <a:lnTo>
                    <a:pt x="1178953" y="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40080" rIns="914400" rtlCol="0" anchor="ctr">
              <a:noAutofit/>
            </a:bodyPr>
            <a:lstStyle/>
            <a:p>
              <a:pPr algn="just"/>
              <a:endPara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E9E989D-94F7-5BC0-28AB-A4EE2F690F6E}"/>
              </a:ext>
            </a:extLst>
          </p:cNvPr>
          <p:cNvGrpSpPr/>
          <p:nvPr/>
        </p:nvGrpSpPr>
        <p:grpSpPr>
          <a:xfrm>
            <a:off x="1456535" y="4097333"/>
            <a:ext cx="484908" cy="1334759"/>
            <a:chOff x="1456535" y="4097333"/>
            <a:chExt cx="484908" cy="1334759"/>
          </a:xfrm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66B9FF45-C002-CF76-0CFF-013180D7F43C}"/>
                </a:ext>
              </a:extLst>
            </p:cNvPr>
            <p:cNvSpPr/>
            <p:nvPr/>
          </p:nvSpPr>
          <p:spPr>
            <a:xfrm>
              <a:off x="1456535" y="4097333"/>
              <a:ext cx="484908" cy="1334759"/>
            </a:xfrm>
            <a:custGeom>
              <a:avLst/>
              <a:gdLst>
                <a:gd name="csX0" fmla="*/ 1 w 509544"/>
                <a:gd name="csY0" fmla="*/ 0 h 2330092"/>
                <a:gd name="csX1" fmla="*/ 140344 w 509544"/>
                <a:gd name="csY1" fmla="*/ 182133 h 2330092"/>
                <a:gd name="csX2" fmla="*/ 509544 w 509544"/>
                <a:gd name="csY2" fmla="*/ 518984 h 2330092"/>
                <a:gd name="csX3" fmla="*/ 509544 w 509544"/>
                <a:gd name="csY3" fmla="*/ 692897 h 2330092"/>
                <a:gd name="csX4" fmla="*/ 509544 w 509544"/>
                <a:gd name="csY4" fmla="*/ 1070149 h 2330092"/>
                <a:gd name="csX5" fmla="*/ 509544 w 509544"/>
                <a:gd name="csY5" fmla="*/ 1260244 h 2330092"/>
                <a:gd name="csX6" fmla="*/ 509544 w 509544"/>
                <a:gd name="csY6" fmla="*/ 1763046 h 2330092"/>
                <a:gd name="csX7" fmla="*/ 509544 w 509544"/>
                <a:gd name="csY7" fmla="*/ 1811254 h 2330092"/>
                <a:gd name="csX8" fmla="*/ 140344 w 509544"/>
                <a:gd name="csY8" fmla="*/ 2148010 h 2330092"/>
                <a:gd name="csX9" fmla="*/ 1 w 509544"/>
                <a:gd name="csY9" fmla="*/ 2330092 h 2330092"/>
                <a:gd name="csX10" fmla="*/ 1 w 509544"/>
                <a:gd name="csY10" fmla="*/ 2188974 h 2330092"/>
                <a:gd name="csX11" fmla="*/ 0 w 509544"/>
                <a:gd name="csY11" fmla="*/ 2188974 h 2330092"/>
                <a:gd name="csX12" fmla="*/ 0 w 509544"/>
                <a:gd name="csY12" fmla="*/ 1763046 h 2330092"/>
                <a:gd name="csX13" fmla="*/ 0 w 509544"/>
                <a:gd name="csY13" fmla="*/ 1260244 h 2330092"/>
                <a:gd name="csX14" fmla="*/ 0 w 509544"/>
                <a:gd name="csY14" fmla="*/ 1070149 h 2330092"/>
                <a:gd name="csX15" fmla="*/ 0 w 509544"/>
                <a:gd name="csY15" fmla="*/ 692897 h 2330092"/>
                <a:gd name="csX16" fmla="*/ 0 w 509544"/>
                <a:gd name="csY16" fmla="*/ 141158 h 2330092"/>
                <a:gd name="csX17" fmla="*/ 1 w 509544"/>
                <a:gd name="csY17" fmla="*/ 141158 h 2330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509544" h="2330092">
                  <a:moveTo>
                    <a:pt x="1" y="0"/>
                  </a:moveTo>
                  <a:cubicBezTo>
                    <a:pt x="23032" y="11143"/>
                    <a:pt x="-35158" y="95635"/>
                    <a:pt x="140344" y="182133"/>
                  </a:cubicBezTo>
                  <a:cubicBezTo>
                    <a:pt x="301567" y="229578"/>
                    <a:pt x="509544" y="310316"/>
                    <a:pt x="509544" y="518984"/>
                  </a:cubicBezTo>
                  <a:lnTo>
                    <a:pt x="509544" y="692897"/>
                  </a:lnTo>
                  <a:lnTo>
                    <a:pt x="509544" y="1070149"/>
                  </a:lnTo>
                  <a:lnTo>
                    <a:pt x="509544" y="1260244"/>
                  </a:lnTo>
                  <a:lnTo>
                    <a:pt x="509544" y="1763046"/>
                  </a:lnTo>
                  <a:lnTo>
                    <a:pt x="509544" y="1811254"/>
                  </a:lnTo>
                  <a:cubicBezTo>
                    <a:pt x="509544" y="2019863"/>
                    <a:pt x="301567" y="2100579"/>
                    <a:pt x="140344" y="2148010"/>
                  </a:cubicBezTo>
                  <a:cubicBezTo>
                    <a:pt x="-35158" y="2234484"/>
                    <a:pt x="23032" y="2318952"/>
                    <a:pt x="1" y="2330092"/>
                  </a:cubicBezTo>
                  <a:lnTo>
                    <a:pt x="1" y="2188974"/>
                  </a:lnTo>
                  <a:lnTo>
                    <a:pt x="0" y="2188974"/>
                  </a:lnTo>
                  <a:lnTo>
                    <a:pt x="0" y="1763046"/>
                  </a:lnTo>
                  <a:lnTo>
                    <a:pt x="0" y="1260244"/>
                  </a:lnTo>
                  <a:lnTo>
                    <a:pt x="0" y="1070149"/>
                  </a:lnTo>
                  <a:lnTo>
                    <a:pt x="0" y="692897"/>
                  </a:lnTo>
                  <a:lnTo>
                    <a:pt x="0" y="141158"/>
                  </a:lnTo>
                  <a:lnTo>
                    <a:pt x="1" y="14115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AB22B65-C98E-7D2F-FD2F-2F5F22B88B19}"/>
                </a:ext>
              </a:extLst>
            </p:cNvPr>
            <p:cNvSpPr txBox="1"/>
            <p:nvPr/>
          </p:nvSpPr>
          <p:spPr>
            <a:xfrm rot="16200000">
              <a:off x="1301283" y="4610823"/>
              <a:ext cx="795411" cy="30777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1400" b="1" cap="all" dirty="0"/>
                <a:t>Title 03</a:t>
              </a:r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FEBB10A5-CD0D-FC4E-4F0F-8B7E84EDE6F8}"/>
              </a:ext>
            </a:extLst>
          </p:cNvPr>
          <p:cNvSpPr txBox="1"/>
          <p:nvPr/>
        </p:nvSpPr>
        <p:spPr>
          <a:xfrm>
            <a:off x="2277317" y="3812726"/>
            <a:ext cx="2350452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800" b="1" cap="all" dirty="0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pic>
        <p:nvPicPr>
          <p:cNvPr id="112" name="Graphic 111" descr="Lightbulb with solid fill">
            <a:extLst>
              <a:ext uri="{FF2B5EF4-FFF2-40B4-BE49-F238E27FC236}">
                <a16:creationId xmlns:a16="http://schemas.microsoft.com/office/drawing/2014/main" id="{57F26AC1-381B-91B4-7991-808EC838E8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958780" y="4444671"/>
            <a:ext cx="640080" cy="640080"/>
          </a:xfrm>
          <a:prstGeom prst="rect">
            <a:avLst/>
          </a:prstGeom>
        </p:spPr>
      </p:pic>
      <p:sp>
        <p:nvSpPr>
          <p:cNvPr id="113" name="TextBox 112">
            <a:extLst>
              <a:ext uri="{FF2B5EF4-FFF2-40B4-BE49-F238E27FC236}">
                <a16:creationId xmlns:a16="http://schemas.microsoft.com/office/drawing/2014/main" id="{501CBDF9-1D28-76CD-06A2-CE84A9DF16A6}"/>
              </a:ext>
            </a:extLst>
          </p:cNvPr>
          <p:cNvSpPr txBox="1"/>
          <p:nvPr/>
        </p:nvSpPr>
        <p:spPr>
          <a:xfrm>
            <a:off x="2044558" y="4365107"/>
            <a:ext cx="281597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nibh est. A magna maecenas, quam magna nec quis, lorem nunc. Suspendisse viverra esta sodales mauris, cras pharetra proin egestas. 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DEA471E-ECE7-181F-B4DB-878FE3FD2107}"/>
              </a:ext>
            </a:extLst>
          </p:cNvPr>
          <p:cNvSpPr txBox="1"/>
          <p:nvPr/>
        </p:nvSpPr>
        <p:spPr>
          <a:xfrm>
            <a:off x="7179700" y="3812726"/>
            <a:ext cx="2350452" cy="52322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800" b="1" cap="all" dirty="0">
                <a:solidFill>
                  <a:schemeClr val="accent5">
                    <a:lumMod val="50000"/>
                  </a:schemeClr>
                </a:solidFill>
              </a:rPr>
              <a:t>Lorem Ipsum</a:t>
            </a:r>
          </a:p>
        </p:txBody>
      </p:sp>
      <p:pic>
        <p:nvPicPr>
          <p:cNvPr id="122" name="Graphic 121" descr="Users with solid fill">
            <a:extLst>
              <a:ext uri="{FF2B5EF4-FFF2-40B4-BE49-F238E27FC236}">
                <a16:creationId xmlns:a16="http://schemas.microsoft.com/office/drawing/2014/main" id="{FDC327B3-CBC2-BC1A-C728-DBE93F9F04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861163" y="4444671"/>
            <a:ext cx="640080" cy="640080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BF5E936D-1F9D-5B65-0260-695E19CBCBA8}"/>
              </a:ext>
            </a:extLst>
          </p:cNvPr>
          <p:cNvSpPr txBox="1"/>
          <p:nvPr/>
        </p:nvSpPr>
        <p:spPr>
          <a:xfrm>
            <a:off x="6946941" y="4365107"/>
            <a:ext cx="281597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nibh est. A magna maecenas, quam magna nec quis, lorem nunc. Suspendisse viverra esta sodales mauris, cras pharetra proin egestas.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52F74F0-3580-2EA8-66A8-56A1FB22E761}"/>
              </a:ext>
            </a:extLst>
          </p:cNvPr>
          <p:cNvGrpSpPr/>
          <p:nvPr/>
        </p:nvGrpSpPr>
        <p:grpSpPr>
          <a:xfrm>
            <a:off x="6358918" y="4097333"/>
            <a:ext cx="484908" cy="1334759"/>
            <a:chOff x="6358918" y="4097333"/>
            <a:chExt cx="484908" cy="1334759"/>
          </a:xfrm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D80B2B0-5841-AC25-A603-DF6F150D8FE7}"/>
                </a:ext>
              </a:extLst>
            </p:cNvPr>
            <p:cNvSpPr/>
            <p:nvPr/>
          </p:nvSpPr>
          <p:spPr>
            <a:xfrm>
              <a:off x="6358918" y="4097333"/>
              <a:ext cx="484908" cy="1334759"/>
            </a:xfrm>
            <a:custGeom>
              <a:avLst/>
              <a:gdLst>
                <a:gd name="csX0" fmla="*/ 1 w 509544"/>
                <a:gd name="csY0" fmla="*/ 0 h 2330092"/>
                <a:gd name="csX1" fmla="*/ 140344 w 509544"/>
                <a:gd name="csY1" fmla="*/ 182133 h 2330092"/>
                <a:gd name="csX2" fmla="*/ 509544 w 509544"/>
                <a:gd name="csY2" fmla="*/ 518984 h 2330092"/>
                <a:gd name="csX3" fmla="*/ 509544 w 509544"/>
                <a:gd name="csY3" fmla="*/ 692897 h 2330092"/>
                <a:gd name="csX4" fmla="*/ 509544 w 509544"/>
                <a:gd name="csY4" fmla="*/ 1070149 h 2330092"/>
                <a:gd name="csX5" fmla="*/ 509544 w 509544"/>
                <a:gd name="csY5" fmla="*/ 1260244 h 2330092"/>
                <a:gd name="csX6" fmla="*/ 509544 w 509544"/>
                <a:gd name="csY6" fmla="*/ 1763046 h 2330092"/>
                <a:gd name="csX7" fmla="*/ 509544 w 509544"/>
                <a:gd name="csY7" fmla="*/ 1811254 h 2330092"/>
                <a:gd name="csX8" fmla="*/ 140344 w 509544"/>
                <a:gd name="csY8" fmla="*/ 2148010 h 2330092"/>
                <a:gd name="csX9" fmla="*/ 1 w 509544"/>
                <a:gd name="csY9" fmla="*/ 2330092 h 2330092"/>
                <a:gd name="csX10" fmla="*/ 1 w 509544"/>
                <a:gd name="csY10" fmla="*/ 2188974 h 2330092"/>
                <a:gd name="csX11" fmla="*/ 0 w 509544"/>
                <a:gd name="csY11" fmla="*/ 2188974 h 2330092"/>
                <a:gd name="csX12" fmla="*/ 0 w 509544"/>
                <a:gd name="csY12" fmla="*/ 1763046 h 2330092"/>
                <a:gd name="csX13" fmla="*/ 0 w 509544"/>
                <a:gd name="csY13" fmla="*/ 1260244 h 2330092"/>
                <a:gd name="csX14" fmla="*/ 0 w 509544"/>
                <a:gd name="csY14" fmla="*/ 1070149 h 2330092"/>
                <a:gd name="csX15" fmla="*/ 0 w 509544"/>
                <a:gd name="csY15" fmla="*/ 692897 h 2330092"/>
                <a:gd name="csX16" fmla="*/ 0 w 509544"/>
                <a:gd name="csY16" fmla="*/ 141158 h 2330092"/>
                <a:gd name="csX17" fmla="*/ 1 w 509544"/>
                <a:gd name="csY17" fmla="*/ 141158 h 2330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509544" h="2330092">
                  <a:moveTo>
                    <a:pt x="1" y="0"/>
                  </a:moveTo>
                  <a:cubicBezTo>
                    <a:pt x="23032" y="11143"/>
                    <a:pt x="-35158" y="95635"/>
                    <a:pt x="140344" y="182133"/>
                  </a:cubicBezTo>
                  <a:cubicBezTo>
                    <a:pt x="301567" y="229578"/>
                    <a:pt x="509544" y="310316"/>
                    <a:pt x="509544" y="518984"/>
                  </a:cubicBezTo>
                  <a:lnTo>
                    <a:pt x="509544" y="692897"/>
                  </a:lnTo>
                  <a:lnTo>
                    <a:pt x="509544" y="1070149"/>
                  </a:lnTo>
                  <a:lnTo>
                    <a:pt x="509544" y="1260244"/>
                  </a:lnTo>
                  <a:lnTo>
                    <a:pt x="509544" y="1763046"/>
                  </a:lnTo>
                  <a:lnTo>
                    <a:pt x="509544" y="1811254"/>
                  </a:lnTo>
                  <a:cubicBezTo>
                    <a:pt x="509544" y="2019863"/>
                    <a:pt x="301567" y="2100579"/>
                    <a:pt x="140344" y="2148010"/>
                  </a:cubicBezTo>
                  <a:cubicBezTo>
                    <a:pt x="-35158" y="2234484"/>
                    <a:pt x="23032" y="2318952"/>
                    <a:pt x="1" y="2330092"/>
                  </a:cubicBezTo>
                  <a:lnTo>
                    <a:pt x="1" y="2188974"/>
                  </a:lnTo>
                  <a:lnTo>
                    <a:pt x="0" y="2188974"/>
                  </a:lnTo>
                  <a:lnTo>
                    <a:pt x="0" y="1763046"/>
                  </a:lnTo>
                  <a:lnTo>
                    <a:pt x="0" y="1260244"/>
                  </a:lnTo>
                  <a:lnTo>
                    <a:pt x="0" y="1070149"/>
                  </a:lnTo>
                  <a:lnTo>
                    <a:pt x="0" y="692897"/>
                  </a:lnTo>
                  <a:lnTo>
                    <a:pt x="0" y="141158"/>
                  </a:lnTo>
                  <a:lnTo>
                    <a:pt x="1" y="14115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4345B4BE-52B4-BB9C-6362-4581A05D4C64}"/>
                </a:ext>
              </a:extLst>
            </p:cNvPr>
            <p:cNvSpPr txBox="1"/>
            <p:nvPr/>
          </p:nvSpPr>
          <p:spPr>
            <a:xfrm rot="16200000">
              <a:off x="6203666" y="4610823"/>
              <a:ext cx="795411" cy="30777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1400" b="1" cap="all" dirty="0"/>
                <a:t>Title 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0663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9534</TotalTime>
  <Words>360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Quadrant Card Diagram – Slide Template</vt:lpstr>
      <vt:lpstr>Quadrant Card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Quadrant Card Diagram</dc:title>
  <dc:creator>PresentationGO.com</dc:creator>
  <dc:description>© Copyright PresentationGO.com - Do not distribute or sale without written permission.</dc:description>
  <cp:lastModifiedBy>Christophe Barroche</cp:lastModifiedBy>
  <cp:revision>63</cp:revision>
  <dcterms:created xsi:type="dcterms:W3CDTF">2014-11-26T05:14:11Z</dcterms:created>
  <dcterms:modified xsi:type="dcterms:W3CDTF">2026-01-15T15:51:51Z</dcterms:modified>
  <cp:category>Charts &amp; Diagrams;Text &amp; Tables</cp:category>
</cp:coreProperties>
</file>