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880" y="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1169C-273B-BD4C-C4FB-404C35D49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AF45A2-EE75-8851-729B-51F9F759E1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C33A95-1FF0-BA46-ECB0-1EA40E3B49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C5DD2-4E5B-4D00-3721-722DB70675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517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F730D-D123-76A4-DDB8-D2F444AB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39A41B-3A3E-A9B9-9B0A-C9DAFAAA9F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20789F-C695-BA52-5E77-D0D313C1F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9F6B5-FF35-BE81-C2A2-E8EFCB313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1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CC0BE8-F051-570B-5E24-E54BC7A8A5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2045F-BB33-54DA-3F18-1EC053165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Side Banner Cards Diagram </a:t>
            </a:r>
            <a:r>
              <a:rPr lang="en-US" dirty="0"/>
              <a:t>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D00D3BF-C567-E036-F2CA-FE81E08F3111}"/>
              </a:ext>
            </a:extLst>
          </p:cNvPr>
          <p:cNvSpPr/>
          <p:nvPr/>
        </p:nvSpPr>
        <p:spPr>
          <a:xfrm>
            <a:off x="795231" y="1849581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363A8F0C-C695-F41C-124B-EBD0A4C3210C}"/>
              </a:ext>
            </a:extLst>
          </p:cNvPr>
          <p:cNvSpPr/>
          <p:nvPr/>
        </p:nvSpPr>
        <p:spPr>
          <a:xfrm>
            <a:off x="795231" y="4571479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509C5C9-4CB0-952A-6525-64C24E000A63}"/>
              </a:ext>
            </a:extLst>
          </p:cNvPr>
          <p:cNvGrpSpPr/>
          <p:nvPr/>
        </p:nvGrpSpPr>
        <p:grpSpPr>
          <a:xfrm>
            <a:off x="920754" y="1383597"/>
            <a:ext cx="3125699" cy="4340592"/>
            <a:chOff x="920754" y="1383597"/>
            <a:chExt cx="3125699" cy="434059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3DACEDA-8F04-CC5E-704C-4AF9E7979793}"/>
                </a:ext>
              </a:extLst>
            </p:cNvPr>
            <p:cNvSpPr/>
            <p:nvPr/>
          </p:nvSpPr>
          <p:spPr>
            <a:xfrm>
              <a:off x="920754" y="1383597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7145833B-AD81-1E79-0D6A-6AAAE59523C9}"/>
                </a:ext>
              </a:extLst>
            </p:cNvPr>
            <p:cNvSpPr/>
            <p:nvPr/>
          </p:nvSpPr>
          <p:spPr>
            <a:xfrm>
              <a:off x="921531" y="1383597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8C8D4A38-3373-FB6A-F36B-C170B2194D45}"/>
              </a:ext>
            </a:extLst>
          </p:cNvPr>
          <p:cNvSpPr txBox="1"/>
          <p:nvPr/>
        </p:nvSpPr>
        <p:spPr>
          <a:xfrm>
            <a:off x="1284839" y="1634601"/>
            <a:ext cx="2151477" cy="47892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9FADD0-CF6E-6BF6-2F71-9018654F41F8}"/>
              </a:ext>
            </a:extLst>
          </p:cNvPr>
          <p:cNvGrpSpPr/>
          <p:nvPr/>
        </p:nvGrpSpPr>
        <p:grpSpPr>
          <a:xfrm>
            <a:off x="795230" y="2071640"/>
            <a:ext cx="652591" cy="2721899"/>
            <a:chOff x="795230" y="2071640"/>
            <a:chExt cx="652591" cy="272189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A35A8E-59A8-6A8E-3AF7-ABAF98189BDD}"/>
                </a:ext>
              </a:extLst>
            </p:cNvPr>
            <p:cNvSpPr/>
            <p:nvPr/>
          </p:nvSpPr>
          <p:spPr>
            <a:xfrm>
              <a:off x="795230" y="2071640"/>
              <a:ext cx="652591" cy="272189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EA972A3-48B5-824A-478B-6E5B2C86ED34}"/>
                </a:ext>
              </a:extLst>
            </p:cNvPr>
            <p:cNvSpPr txBox="1"/>
            <p:nvPr/>
          </p:nvSpPr>
          <p:spPr>
            <a:xfrm rot="16200000">
              <a:off x="475766" y="3193125"/>
              <a:ext cx="1291520" cy="47892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cap="all" dirty="0"/>
                <a:t>Title 01</a:t>
              </a:r>
            </a:p>
          </p:txBody>
        </p:sp>
      </p:grpSp>
      <p:pic>
        <p:nvPicPr>
          <p:cNvPr id="19" name="Graphic 18" descr="Bar chart with solid fill">
            <a:extLst>
              <a:ext uri="{FF2B5EF4-FFF2-40B4-BE49-F238E27FC236}">
                <a16:creationId xmlns:a16="http://schemas.microsoft.com/office/drawing/2014/main" id="{68FCE081-BFC7-5634-1AF0-D5F4151CE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44601" y="4536323"/>
            <a:ext cx="678004" cy="67800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245B014-B464-AD86-743C-A0FC789C6C53}"/>
              </a:ext>
            </a:extLst>
          </p:cNvPr>
          <p:cNvSpPr/>
          <p:nvPr/>
        </p:nvSpPr>
        <p:spPr>
          <a:xfrm>
            <a:off x="4470390" y="1849581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CE463CC-9456-F291-F1A5-50583F3F6621}"/>
              </a:ext>
            </a:extLst>
          </p:cNvPr>
          <p:cNvSpPr/>
          <p:nvPr/>
        </p:nvSpPr>
        <p:spPr>
          <a:xfrm>
            <a:off x="4470390" y="4571479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E0DA905-7599-CC5C-A59A-3F9F5D6F2B57}"/>
              </a:ext>
            </a:extLst>
          </p:cNvPr>
          <p:cNvGrpSpPr/>
          <p:nvPr/>
        </p:nvGrpSpPr>
        <p:grpSpPr>
          <a:xfrm>
            <a:off x="4595913" y="1383597"/>
            <a:ext cx="3125699" cy="4340592"/>
            <a:chOff x="4595913" y="1383597"/>
            <a:chExt cx="3125699" cy="4340592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F1F93C7-8DDF-9638-689A-3EE7FF0C75B4}"/>
                </a:ext>
              </a:extLst>
            </p:cNvPr>
            <p:cNvSpPr/>
            <p:nvPr/>
          </p:nvSpPr>
          <p:spPr>
            <a:xfrm>
              <a:off x="4595913" y="1383597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0511EC08-011F-B961-DE41-6DAF8FD2FAE0}"/>
                </a:ext>
              </a:extLst>
            </p:cNvPr>
            <p:cNvSpPr/>
            <p:nvPr/>
          </p:nvSpPr>
          <p:spPr>
            <a:xfrm>
              <a:off x="4596690" y="1383597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ACD0C373-1E12-5A3F-E255-9784D089777B}"/>
              </a:ext>
            </a:extLst>
          </p:cNvPr>
          <p:cNvSpPr txBox="1"/>
          <p:nvPr/>
        </p:nvSpPr>
        <p:spPr>
          <a:xfrm>
            <a:off x="4959998" y="1634601"/>
            <a:ext cx="2151477" cy="47892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AB9718-7362-D81C-AC60-65E7EB93974E}"/>
              </a:ext>
            </a:extLst>
          </p:cNvPr>
          <p:cNvGrpSpPr/>
          <p:nvPr/>
        </p:nvGrpSpPr>
        <p:grpSpPr>
          <a:xfrm>
            <a:off x="4470389" y="2071640"/>
            <a:ext cx="652591" cy="2721899"/>
            <a:chOff x="4470389" y="2071640"/>
            <a:chExt cx="652591" cy="272189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4BB9F89-16DC-0168-110F-3296D6A2D2AF}"/>
                </a:ext>
              </a:extLst>
            </p:cNvPr>
            <p:cNvSpPr/>
            <p:nvPr/>
          </p:nvSpPr>
          <p:spPr>
            <a:xfrm>
              <a:off x="4470389" y="2071640"/>
              <a:ext cx="652591" cy="272189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C0652F-C894-CEF7-168E-C6614317247C}"/>
                </a:ext>
              </a:extLst>
            </p:cNvPr>
            <p:cNvSpPr txBox="1"/>
            <p:nvPr/>
          </p:nvSpPr>
          <p:spPr>
            <a:xfrm rot="16200000">
              <a:off x="4150925" y="3193125"/>
              <a:ext cx="1291520" cy="47892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cap="all" dirty="0"/>
                <a:t>Title 02</a:t>
              </a:r>
            </a:p>
          </p:txBody>
        </p:sp>
      </p:grpSp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A34F0B2E-B758-F130-AA8F-149F864587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19760" y="4536323"/>
            <a:ext cx="678004" cy="678004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D066C1BB-9032-AF91-3288-CBA43CC04E12}"/>
              </a:ext>
            </a:extLst>
          </p:cNvPr>
          <p:cNvSpPr/>
          <p:nvPr/>
        </p:nvSpPr>
        <p:spPr>
          <a:xfrm>
            <a:off x="8145549" y="1849580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14BD333B-0BDB-B875-C5C6-C8A767ED9975}"/>
              </a:ext>
            </a:extLst>
          </p:cNvPr>
          <p:cNvSpPr/>
          <p:nvPr/>
        </p:nvSpPr>
        <p:spPr>
          <a:xfrm>
            <a:off x="8145549" y="4571478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9BC8A8A-3362-92A9-346D-99264DAD04BF}"/>
              </a:ext>
            </a:extLst>
          </p:cNvPr>
          <p:cNvGrpSpPr/>
          <p:nvPr/>
        </p:nvGrpSpPr>
        <p:grpSpPr>
          <a:xfrm>
            <a:off x="8271072" y="1383596"/>
            <a:ext cx="3125699" cy="4340592"/>
            <a:chOff x="8271072" y="1383596"/>
            <a:chExt cx="3125699" cy="434059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11905A9E-1CCE-C3CB-B047-45B740BBF7CE}"/>
                </a:ext>
              </a:extLst>
            </p:cNvPr>
            <p:cNvSpPr/>
            <p:nvPr/>
          </p:nvSpPr>
          <p:spPr>
            <a:xfrm>
              <a:off x="8271072" y="1383596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5902D6A9-FA30-AD1F-BA91-FDEFAF516729}"/>
                </a:ext>
              </a:extLst>
            </p:cNvPr>
            <p:cNvSpPr/>
            <p:nvPr/>
          </p:nvSpPr>
          <p:spPr>
            <a:xfrm>
              <a:off x="8271849" y="1383596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F7043982-0727-DDBF-1274-5544ED42EC88}"/>
              </a:ext>
            </a:extLst>
          </p:cNvPr>
          <p:cNvSpPr txBox="1"/>
          <p:nvPr/>
        </p:nvSpPr>
        <p:spPr>
          <a:xfrm>
            <a:off x="8635157" y="1634600"/>
            <a:ext cx="2151477" cy="47892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2F72658-AF1D-421D-12A8-9FFD47F7C5A4}"/>
              </a:ext>
            </a:extLst>
          </p:cNvPr>
          <p:cNvGrpSpPr/>
          <p:nvPr/>
        </p:nvGrpSpPr>
        <p:grpSpPr>
          <a:xfrm>
            <a:off x="8145548" y="2071639"/>
            <a:ext cx="652591" cy="2721899"/>
            <a:chOff x="8145548" y="2071639"/>
            <a:chExt cx="652591" cy="272189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97F57D3-7853-5897-E9FF-69BE3E8A4075}"/>
                </a:ext>
              </a:extLst>
            </p:cNvPr>
            <p:cNvSpPr/>
            <p:nvPr/>
          </p:nvSpPr>
          <p:spPr>
            <a:xfrm>
              <a:off x="8145548" y="2071639"/>
              <a:ext cx="652591" cy="272189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E1C4393-1FFE-EB91-0DE3-7A9D55240DC3}"/>
                </a:ext>
              </a:extLst>
            </p:cNvPr>
            <p:cNvSpPr txBox="1"/>
            <p:nvPr/>
          </p:nvSpPr>
          <p:spPr>
            <a:xfrm rot="16200000">
              <a:off x="7826084" y="3193124"/>
              <a:ext cx="1291520" cy="47892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cap="all" dirty="0"/>
                <a:t>Title 03</a:t>
              </a:r>
            </a:p>
          </p:txBody>
        </p:sp>
      </p:grpSp>
      <p:pic>
        <p:nvPicPr>
          <p:cNvPr id="55" name="Graphic 54" descr="Rocket with solid fill">
            <a:extLst>
              <a:ext uri="{FF2B5EF4-FFF2-40B4-BE49-F238E27FC236}">
                <a16:creationId xmlns:a16="http://schemas.microsoft.com/office/drawing/2014/main" id="{99DC0C31-A2B1-FC06-3425-F431F3E539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494919" y="4536322"/>
            <a:ext cx="678004" cy="67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0241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5D69D-1B0D-6FA6-C7DF-FA35BE513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E965-F03A-CD8B-A8E7-CB47D52F1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Side Banner Cards Diagram – Slide Template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3A11301-62C3-49F9-7E3A-8F78485B57A2}"/>
              </a:ext>
            </a:extLst>
          </p:cNvPr>
          <p:cNvSpPr/>
          <p:nvPr/>
        </p:nvSpPr>
        <p:spPr>
          <a:xfrm>
            <a:off x="795231" y="1849581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897FE826-5998-4D2E-FB5B-A338287B1754}"/>
              </a:ext>
            </a:extLst>
          </p:cNvPr>
          <p:cNvSpPr/>
          <p:nvPr/>
        </p:nvSpPr>
        <p:spPr>
          <a:xfrm>
            <a:off x="795231" y="4571479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ADA2BFD-AC7A-6217-503F-A18383E16992}"/>
              </a:ext>
            </a:extLst>
          </p:cNvPr>
          <p:cNvGrpSpPr/>
          <p:nvPr/>
        </p:nvGrpSpPr>
        <p:grpSpPr>
          <a:xfrm>
            <a:off x="920754" y="1383597"/>
            <a:ext cx="3125699" cy="4340592"/>
            <a:chOff x="920754" y="1383597"/>
            <a:chExt cx="3125699" cy="4340592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2A1AD6A-11F9-6C68-49BA-C2CEF46616A6}"/>
                </a:ext>
              </a:extLst>
            </p:cNvPr>
            <p:cNvSpPr/>
            <p:nvPr/>
          </p:nvSpPr>
          <p:spPr>
            <a:xfrm>
              <a:off x="920754" y="1383597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BD6FD21-A817-CCF4-6291-DC5241AAFCC3}"/>
                </a:ext>
              </a:extLst>
            </p:cNvPr>
            <p:cNvSpPr/>
            <p:nvPr/>
          </p:nvSpPr>
          <p:spPr>
            <a:xfrm>
              <a:off x="921531" y="1383597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EDD12C56-A522-F316-0665-7EA6B75E84F6}"/>
              </a:ext>
            </a:extLst>
          </p:cNvPr>
          <p:cNvSpPr txBox="1"/>
          <p:nvPr/>
        </p:nvSpPr>
        <p:spPr>
          <a:xfrm>
            <a:off x="1284839" y="1634601"/>
            <a:ext cx="2151477" cy="47892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0F738B-E924-1CEA-6FAA-D85EE7DD4FD7}"/>
              </a:ext>
            </a:extLst>
          </p:cNvPr>
          <p:cNvGrpSpPr/>
          <p:nvPr/>
        </p:nvGrpSpPr>
        <p:grpSpPr>
          <a:xfrm>
            <a:off x="795230" y="2071640"/>
            <a:ext cx="652591" cy="2721899"/>
            <a:chOff x="795230" y="2071640"/>
            <a:chExt cx="652591" cy="272189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514F344-D177-1911-B47C-AD4111825A13}"/>
                </a:ext>
              </a:extLst>
            </p:cNvPr>
            <p:cNvSpPr/>
            <p:nvPr/>
          </p:nvSpPr>
          <p:spPr>
            <a:xfrm>
              <a:off x="795230" y="2071640"/>
              <a:ext cx="652591" cy="272189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3EC1599-4FB8-8F7E-E4FE-4273FDB51E3C}"/>
                </a:ext>
              </a:extLst>
            </p:cNvPr>
            <p:cNvSpPr txBox="1"/>
            <p:nvPr/>
          </p:nvSpPr>
          <p:spPr>
            <a:xfrm rot="16200000">
              <a:off x="475766" y="3193125"/>
              <a:ext cx="1291520" cy="47892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cap="all" dirty="0"/>
                <a:t>Title 01</a:t>
              </a:r>
            </a:p>
          </p:txBody>
        </p:sp>
      </p:grpSp>
      <p:pic>
        <p:nvPicPr>
          <p:cNvPr id="19" name="Graphic 18" descr="Bar chart with solid fill">
            <a:extLst>
              <a:ext uri="{FF2B5EF4-FFF2-40B4-BE49-F238E27FC236}">
                <a16:creationId xmlns:a16="http://schemas.microsoft.com/office/drawing/2014/main" id="{F1B28370-04FE-608C-D5C9-769B67E5F6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2144601" y="4536323"/>
            <a:ext cx="678004" cy="678004"/>
          </a:xfrm>
          <a:prstGeom prst="rect">
            <a:avLst/>
          </a:prstGeom>
        </p:spPr>
      </p:pic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0191907-8046-778F-AEDA-B22345AA30FB}"/>
              </a:ext>
            </a:extLst>
          </p:cNvPr>
          <p:cNvSpPr/>
          <p:nvPr/>
        </p:nvSpPr>
        <p:spPr>
          <a:xfrm>
            <a:off x="4470390" y="1849581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77E3812-C4D4-46F7-19B3-8453B5A8592D}"/>
              </a:ext>
            </a:extLst>
          </p:cNvPr>
          <p:cNvSpPr/>
          <p:nvPr/>
        </p:nvSpPr>
        <p:spPr>
          <a:xfrm>
            <a:off x="4470390" y="4571479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FB684E3-41ED-DBCC-3F3E-D2C0C6B547EB}"/>
              </a:ext>
            </a:extLst>
          </p:cNvPr>
          <p:cNvGrpSpPr/>
          <p:nvPr/>
        </p:nvGrpSpPr>
        <p:grpSpPr>
          <a:xfrm>
            <a:off x="4595913" y="1383597"/>
            <a:ext cx="3125699" cy="4340592"/>
            <a:chOff x="4595913" y="1383597"/>
            <a:chExt cx="3125699" cy="4340592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60FE890-3754-F994-EDAD-A8828BDA21BD}"/>
                </a:ext>
              </a:extLst>
            </p:cNvPr>
            <p:cNvSpPr/>
            <p:nvPr/>
          </p:nvSpPr>
          <p:spPr>
            <a:xfrm>
              <a:off x="4595913" y="1383597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FC7B3C77-139E-F251-659C-E5AAB739FCFA}"/>
                </a:ext>
              </a:extLst>
            </p:cNvPr>
            <p:cNvSpPr/>
            <p:nvPr/>
          </p:nvSpPr>
          <p:spPr>
            <a:xfrm>
              <a:off x="4596690" y="1383597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04C83031-E730-2120-FB09-F52AC7A06D3C}"/>
              </a:ext>
            </a:extLst>
          </p:cNvPr>
          <p:cNvSpPr txBox="1"/>
          <p:nvPr/>
        </p:nvSpPr>
        <p:spPr>
          <a:xfrm>
            <a:off x="4959998" y="1634601"/>
            <a:ext cx="2151477" cy="47892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F21D26-1D71-3D94-B06C-F9EC63E55B0D}"/>
              </a:ext>
            </a:extLst>
          </p:cNvPr>
          <p:cNvGrpSpPr/>
          <p:nvPr/>
        </p:nvGrpSpPr>
        <p:grpSpPr>
          <a:xfrm>
            <a:off x="4470389" y="2071640"/>
            <a:ext cx="652591" cy="2721899"/>
            <a:chOff x="4470389" y="2071640"/>
            <a:chExt cx="652591" cy="2721899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A30B400-F735-ADF4-DEBC-8DDD5B0FA3D8}"/>
                </a:ext>
              </a:extLst>
            </p:cNvPr>
            <p:cNvSpPr/>
            <p:nvPr/>
          </p:nvSpPr>
          <p:spPr>
            <a:xfrm>
              <a:off x="4470389" y="2071640"/>
              <a:ext cx="652591" cy="272189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E9CD6B-C8A4-29B6-1E2D-71754B010BDA}"/>
                </a:ext>
              </a:extLst>
            </p:cNvPr>
            <p:cNvSpPr txBox="1"/>
            <p:nvPr/>
          </p:nvSpPr>
          <p:spPr>
            <a:xfrm rot="16200000">
              <a:off x="4150925" y="3193125"/>
              <a:ext cx="1291520" cy="47892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cap="all" dirty="0"/>
                <a:t>Title 02</a:t>
              </a:r>
            </a:p>
          </p:txBody>
        </p:sp>
      </p:grpSp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C7823EA2-18DB-58CD-9CDF-67CE9EA3A1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819760" y="4536323"/>
            <a:ext cx="678004" cy="678004"/>
          </a:xfrm>
          <a:prstGeom prst="rect">
            <a:avLst/>
          </a:prstGeom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7DE63996-A91F-C84A-4140-DE766E134019}"/>
              </a:ext>
            </a:extLst>
          </p:cNvPr>
          <p:cNvSpPr/>
          <p:nvPr/>
        </p:nvSpPr>
        <p:spPr>
          <a:xfrm>
            <a:off x="8145549" y="1849580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8ED74BA8-4665-E269-C171-A2CD0A4F3D2C}"/>
              </a:ext>
            </a:extLst>
          </p:cNvPr>
          <p:cNvSpPr/>
          <p:nvPr/>
        </p:nvSpPr>
        <p:spPr>
          <a:xfrm>
            <a:off x="8145549" y="4571478"/>
            <a:ext cx="527068" cy="444118"/>
          </a:xfrm>
          <a:prstGeom prst="roundRect">
            <a:avLst>
              <a:gd name="adj" fmla="val 50000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9300E07-5D62-D35D-64E6-91CA07A2CEDD}"/>
              </a:ext>
            </a:extLst>
          </p:cNvPr>
          <p:cNvGrpSpPr/>
          <p:nvPr/>
        </p:nvGrpSpPr>
        <p:grpSpPr>
          <a:xfrm>
            <a:off x="8271072" y="1383596"/>
            <a:ext cx="3125699" cy="4340592"/>
            <a:chOff x="8271072" y="1383596"/>
            <a:chExt cx="3125699" cy="434059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2E7FC7A-FFB5-7E67-F37F-6C56EBFE810A}"/>
                </a:ext>
              </a:extLst>
            </p:cNvPr>
            <p:cNvSpPr/>
            <p:nvPr/>
          </p:nvSpPr>
          <p:spPr>
            <a:xfrm>
              <a:off x="8271072" y="1383596"/>
              <a:ext cx="3125699" cy="4340592"/>
            </a:xfrm>
            <a:custGeom>
              <a:avLst/>
              <a:gdLst>
                <a:gd name="csX0" fmla="*/ 1335040 w 3414773"/>
                <a:gd name="csY0" fmla="*/ 0 h 4742023"/>
                <a:gd name="csX1" fmla="*/ 2741168 w 3414773"/>
                <a:gd name="csY1" fmla="*/ 0 h 4742023"/>
                <a:gd name="csX2" fmla="*/ 3414772 w 3414773"/>
                <a:gd name="csY2" fmla="*/ 673604 h 4742023"/>
                <a:gd name="csX3" fmla="*/ 3414772 w 3414773"/>
                <a:gd name="csY3" fmla="*/ 906432 h 4742023"/>
                <a:gd name="csX4" fmla="*/ 3414773 w 3414773"/>
                <a:gd name="csY4" fmla="*/ 906442 h 4742023"/>
                <a:gd name="csX5" fmla="*/ 3414773 w 3414773"/>
                <a:gd name="csY5" fmla="*/ 4101834 h 4742023"/>
                <a:gd name="csX6" fmla="*/ 2774584 w 3414773"/>
                <a:gd name="csY6" fmla="*/ 4742023 h 4742023"/>
                <a:gd name="csX7" fmla="*/ 1119492 w 3414773"/>
                <a:gd name="csY7" fmla="*/ 4742023 h 4742023"/>
                <a:gd name="csX8" fmla="*/ 911542 w 3414773"/>
                <a:gd name="csY8" fmla="*/ 4742023 h 4742023"/>
                <a:gd name="csX9" fmla="*/ 673604 w 3414773"/>
                <a:gd name="csY9" fmla="*/ 4742023 h 4742023"/>
                <a:gd name="csX10" fmla="*/ 0 w 3414773"/>
                <a:gd name="csY10" fmla="*/ 4068419 h 4742023"/>
                <a:gd name="csX11" fmla="*/ 0 w 3414773"/>
                <a:gd name="csY11" fmla="*/ 1229195 h 4742023"/>
                <a:gd name="csX12" fmla="*/ 232780 w 3414773"/>
                <a:gd name="csY12" fmla="*/ 719852 h 4742023"/>
                <a:gd name="csX13" fmla="*/ 323644 w 3414773"/>
                <a:gd name="csY13" fmla="*/ 653601 h 4742023"/>
                <a:gd name="csX14" fmla="*/ 380687 w 3414773"/>
                <a:gd name="csY14" fmla="*/ 548506 h 4742023"/>
                <a:gd name="csX15" fmla="*/ 782522 w 3414773"/>
                <a:gd name="csY15" fmla="*/ 279259 h 4742023"/>
                <a:gd name="csX16" fmla="*/ 792545 w 3414773"/>
                <a:gd name="csY16" fmla="*/ 278249 h 4742023"/>
                <a:gd name="csX17" fmla="*/ 825697 w 3414773"/>
                <a:gd name="csY17" fmla="*/ 232781 h 4742023"/>
                <a:gd name="csX18" fmla="*/ 1335040 w 3414773"/>
                <a:gd name="csY18" fmla="*/ 0 h 47420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414773" h="4742023">
                  <a:moveTo>
                    <a:pt x="1335040" y="0"/>
                  </a:moveTo>
                  <a:lnTo>
                    <a:pt x="2741168" y="0"/>
                  </a:lnTo>
                  <a:cubicBezTo>
                    <a:pt x="3113189" y="0"/>
                    <a:pt x="3414772" y="301583"/>
                    <a:pt x="3414772" y="673604"/>
                  </a:cubicBezTo>
                  <a:lnTo>
                    <a:pt x="3414772" y="906432"/>
                  </a:lnTo>
                  <a:lnTo>
                    <a:pt x="3414773" y="906442"/>
                  </a:lnTo>
                  <a:lnTo>
                    <a:pt x="3414773" y="4101834"/>
                  </a:lnTo>
                  <a:cubicBezTo>
                    <a:pt x="3414773" y="4455401"/>
                    <a:pt x="3128151" y="4742023"/>
                    <a:pt x="2774584" y="4742023"/>
                  </a:cubicBezTo>
                  <a:lnTo>
                    <a:pt x="1119492" y="4742023"/>
                  </a:lnTo>
                  <a:lnTo>
                    <a:pt x="911542" y="4742023"/>
                  </a:lnTo>
                  <a:lnTo>
                    <a:pt x="673604" y="4742023"/>
                  </a:lnTo>
                  <a:cubicBezTo>
                    <a:pt x="301583" y="4742023"/>
                    <a:pt x="0" y="4440440"/>
                    <a:pt x="0" y="4068419"/>
                  </a:cubicBezTo>
                  <a:lnTo>
                    <a:pt x="0" y="1229195"/>
                  </a:lnTo>
                  <a:cubicBezTo>
                    <a:pt x="0" y="1025746"/>
                    <a:pt x="90195" y="843364"/>
                    <a:pt x="232780" y="719852"/>
                  </a:cubicBezTo>
                  <a:lnTo>
                    <a:pt x="323644" y="653601"/>
                  </a:lnTo>
                  <a:lnTo>
                    <a:pt x="380687" y="548506"/>
                  </a:lnTo>
                  <a:cubicBezTo>
                    <a:pt x="472724" y="412273"/>
                    <a:pt x="615822" y="313371"/>
                    <a:pt x="782522" y="279259"/>
                  </a:cubicBezTo>
                  <a:lnTo>
                    <a:pt x="792545" y="278249"/>
                  </a:lnTo>
                  <a:lnTo>
                    <a:pt x="825697" y="232781"/>
                  </a:lnTo>
                  <a:cubicBezTo>
                    <a:pt x="949209" y="90195"/>
                    <a:pt x="1131591" y="0"/>
                    <a:pt x="1335040" y="0"/>
                  </a:cubicBezTo>
                  <a:close/>
                </a:path>
              </a:pathLst>
            </a:custGeom>
            <a:solidFill>
              <a:schemeClr val="bg1">
                <a:lumMod val="85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24C5C793-1C5F-C34C-9E53-CB61CF7CFFD5}"/>
                </a:ext>
              </a:extLst>
            </p:cNvPr>
            <p:cNvSpPr/>
            <p:nvPr/>
          </p:nvSpPr>
          <p:spPr>
            <a:xfrm>
              <a:off x="8271849" y="1383596"/>
              <a:ext cx="2878094" cy="4097985"/>
            </a:xfrm>
            <a:prstGeom prst="roundRect">
              <a:avLst>
                <a:gd name="adj" fmla="val 1477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40080" rtlCol="0" anchor="ctr"/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esta sodales mauris, cras pharetra proin egestas arcu erat dolor, at amet. </a:t>
              </a:r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CF00E724-6EB5-0952-ABFF-6E284AE3430B}"/>
              </a:ext>
            </a:extLst>
          </p:cNvPr>
          <p:cNvSpPr txBox="1"/>
          <p:nvPr/>
        </p:nvSpPr>
        <p:spPr>
          <a:xfrm>
            <a:off x="8635157" y="1634600"/>
            <a:ext cx="2151477" cy="478927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/>
          <a:p>
            <a:pPr algn="ctr"/>
            <a:r>
              <a:rPr lang="en-US" sz="2800" b="1" cap="all" dirty="0"/>
              <a:t>Lorem Ipsum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8345BAB-F5DA-AF1E-4FFB-84FFA2D609C3}"/>
              </a:ext>
            </a:extLst>
          </p:cNvPr>
          <p:cNvGrpSpPr/>
          <p:nvPr/>
        </p:nvGrpSpPr>
        <p:grpSpPr>
          <a:xfrm>
            <a:off x="8145548" y="2071639"/>
            <a:ext cx="652591" cy="2721899"/>
            <a:chOff x="8145548" y="2071639"/>
            <a:chExt cx="652591" cy="2721899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B4BD6431-A6F5-DAAC-2E54-2074969A75F7}"/>
                </a:ext>
              </a:extLst>
            </p:cNvPr>
            <p:cNvSpPr/>
            <p:nvPr/>
          </p:nvSpPr>
          <p:spPr>
            <a:xfrm>
              <a:off x="8145548" y="2071639"/>
              <a:ext cx="652591" cy="2721899"/>
            </a:xfrm>
            <a:custGeom>
              <a:avLst/>
              <a:gdLst>
                <a:gd name="csX0" fmla="*/ 1 w 509544"/>
                <a:gd name="csY0" fmla="*/ 0 h 2330092"/>
                <a:gd name="csX1" fmla="*/ 140344 w 509544"/>
                <a:gd name="csY1" fmla="*/ 182133 h 2330092"/>
                <a:gd name="csX2" fmla="*/ 509544 w 509544"/>
                <a:gd name="csY2" fmla="*/ 518984 h 2330092"/>
                <a:gd name="csX3" fmla="*/ 509544 w 509544"/>
                <a:gd name="csY3" fmla="*/ 692897 h 2330092"/>
                <a:gd name="csX4" fmla="*/ 509544 w 509544"/>
                <a:gd name="csY4" fmla="*/ 1070149 h 2330092"/>
                <a:gd name="csX5" fmla="*/ 509544 w 509544"/>
                <a:gd name="csY5" fmla="*/ 1260244 h 2330092"/>
                <a:gd name="csX6" fmla="*/ 509544 w 509544"/>
                <a:gd name="csY6" fmla="*/ 1763046 h 2330092"/>
                <a:gd name="csX7" fmla="*/ 509544 w 509544"/>
                <a:gd name="csY7" fmla="*/ 1811254 h 2330092"/>
                <a:gd name="csX8" fmla="*/ 140344 w 509544"/>
                <a:gd name="csY8" fmla="*/ 2148010 h 2330092"/>
                <a:gd name="csX9" fmla="*/ 1 w 509544"/>
                <a:gd name="csY9" fmla="*/ 2330092 h 2330092"/>
                <a:gd name="csX10" fmla="*/ 1 w 509544"/>
                <a:gd name="csY10" fmla="*/ 2188974 h 2330092"/>
                <a:gd name="csX11" fmla="*/ 0 w 509544"/>
                <a:gd name="csY11" fmla="*/ 2188974 h 2330092"/>
                <a:gd name="csX12" fmla="*/ 0 w 509544"/>
                <a:gd name="csY12" fmla="*/ 1763046 h 2330092"/>
                <a:gd name="csX13" fmla="*/ 0 w 509544"/>
                <a:gd name="csY13" fmla="*/ 1260244 h 2330092"/>
                <a:gd name="csX14" fmla="*/ 0 w 509544"/>
                <a:gd name="csY14" fmla="*/ 1070149 h 2330092"/>
                <a:gd name="csX15" fmla="*/ 0 w 509544"/>
                <a:gd name="csY15" fmla="*/ 692897 h 2330092"/>
                <a:gd name="csX16" fmla="*/ 0 w 509544"/>
                <a:gd name="csY16" fmla="*/ 141158 h 2330092"/>
                <a:gd name="csX17" fmla="*/ 1 w 509544"/>
                <a:gd name="csY17" fmla="*/ 141158 h 23300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09544" h="2330092">
                  <a:moveTo>
                    <a:pt x="1" y="0"/>
                  </a:moveTo>
                  <a:cubicBezTo>
                    <a:pt x="23032" y="11143"/>
                    <a:pt x="-35158" y="95635"/>
                    <a:pt x="140344" y="182133"/>
                  </a:cubicBezTo>
                  <a:cubicBezTo>
                    <a:pt x="301567" y="229578"/>
                    <a:pt x="509544" y="310316"/>
                    <a:pt x="509544" y="518984"/>
                  </a:cubicBezTo>
                  <a:lnTo>
                    <a:pt x="509544" y="692897"/>
                  </a:lnTo>
                  <a:lnTo>
                    <a:pt x="509544" y="1070149"/>
                  </a:lnTo>
                  <a:lnTo>
                    <a:pt x="509544" y="1260244"/>
                  </a:lnTo>
                  <a:lnTo>
                    <a:pt x="509544" y="1763046"/>
                  </a:lnTo>
                  <a:lnTo>
                    <a:pt x="509544" y="1811254"/>
                  </a:lnTo>
                  <a:cubicBezTo>
                    <a:pt x="509544" y="2019863"/>
                    <a:pt x="301567" y="2100579"/>
                    <a:pt x="140344" y="2148010"/>
                  </a:cubicBezTo>
                  <a:cubicBezTo>
                    <a:pt x="-35158" y="2234484"/>
                    <a:pt x="23032" y="2318952"/>
                    <a:pt x="1" y="2330092"/>
                  </a:cubicBezTo>
                  <a:lnTo>
                    <a:pt x="1" y="2188974"/>
                  </a:lnTo>
                  <a:lnTo>
                    <a:pt x="0" y="2188974"/>
                  </a:lnTo>
                  <a:lnTo>
                    <a:pt x="0" y="1763046"/>
                  </a:lnTo>
                  <a:lnTo>
                    <a:pt x="0" y="1260244"/>
                  </a:lnTo>
                  <a:lnTo>
                    <a:pt x="0" y="1070149"/>
                  </a:lnTo>
                  <a:lnTo>
                    <a:pt x="0" y="692897"/>
                  </a:lnTo>
                  <a:lnTo>
                    <a:pt x="0" y="141158"/>
                  </a:lnTo>
                  <a:lnTo>
                    <a:pt x="1" y="14115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60B1E6C-BCE4-9E8E-8B50-AD401415186D}"/>
                </a:ext>
              </a:extLst>
            </p:cNvPr>
            <p:cNvSpPr txBox="1"/>
            <p:nvPr/>
          </p:nvSpPr>
          <p:spPr>
            <a:xfrm rot="16200000">
              <a:off x="7826084" y="3193124"/>
              <a:ext cx="1291520" cy="478927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en-US" sz="2800" b="1" cap="all" dirty="0"/>
                <a:t>Title 03</a:t>
              </a:r>
            </a:p>
          </p:txBody>
        </p:sp>
      </p:grpSp>
      <p:pic>
        <p:nvPicPr>
          <p:cNvPr id="55" name="Graphic 54" descr="Rocket with solid fill">
            <a:extLst>
              <a:ext uri="{FF2B5EF4-FFF2-40B4-BE49-F238E27FC236}">
                <a16:creationId xmlns:a16="http://schemas.microsoft.com/office/drawing/2014/main" id="{DCE01599-9B12-3DBD-5B91-0C11886012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494919" y="4536322"/>
            <a:ext cx="678004" cy="678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770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9515</TotalTime>
  <Words>326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Side Banner Cards Diagram – Slide Template</vt:lpstr>
      <vt:lpstr>Side Banner Cards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 Banner Cards Diagram</dc:title>
  <dc:creator>PresentationGO.com</dc:creator>
  <dc:description>© Copyright PresentationGO.com - Do not distribute or sale without written permission.</dc:description>
  <cp:lastModifiedBy>Christophe Barroche</cp:lastModifiedBy>
  <cp:revision>57</cp:revision>
  <dcterms:created xsi:type="dcterms:W3CDTF">2014-11-26T05:14:11Z</dcterms:created>
  <dcterms:modified xsi:type="dcterms:W3CDTF">2026-01-15T00:41:39Z</dcterms:modified>
  <cp:category>Charts &amp; Diagrams;Text &amp; Tables</cp:category>
</cp:coreProperties>
</file>