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2" r:id="rId4"/>
    <p:sldId id="36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5" d="100"/>
          <a:sy n="85" d="100"/>
        </p:scale>
        <p:origin x="65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2CCBE-0E4B-C88A-FB9B-4C0C42339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114706-4F87-56DC-AB07-2F5B9D4BED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D23D3F-7B23-4252-D66F-AC7DB5A5E9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4E3332-80AA-078B-D847-D3F6A919F2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9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DE0ED-F69D-8A5C-6259-A8FF29B9F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B232CC-9A87-F525-6B8D-366E03050B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1D2CF2-383B-0648-8113-5E39E5F434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8306FF-AC9C-9CCF-642E-5DE7E2ABBA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203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4473B-4B76-6EFD-41E4-99B4D47EF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078BB-90DE-9078-5063-F93A6E0F9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Comparative KPI Bar Diagram – Slide Template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F251E52-DC34-FFDC-DACC-5B6EE804E912}"/>
              </a:ext>
            </a:extLst>
          </p:cNvPr>
          <p:cNvSpPr/>
          <p:nvPr/>
        </p:nvSpPr>
        <p:spPr>
          <a:xfrm>
            <a:off x="1192691" y="2260066"/>
            <a:ext cx="3657600" cy="384313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ABD4BBF-7251-EE57-8D2A-3C8253D253AE}"/>
              </a:ext>
            </a:extLst>
          </p:cNvPr>
          <p:cNvSpPr/>
          <p:nvPr/>
        </p:nvSpPr>
        <p:spPr>
          <a:xfrm>
            <a:off x="2747171" y="2260066"/>
            <a:ext cx="2103120" cy="384313"/>
          </a:xfrm>
          <a:prstGeom prst="roundRect">
            <a:avLst>
              <a:gd name="adj" fmla="val 5000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r>
              <a:rPr lang="en-US" sz="1600" b="1" dirty="0"/>
              <a:t>58%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BBD9873-F02D-915B-FA2A-B1AAC3131320}"/>
              </a:ext>
            </a:extLst>
          </p:cNvPr>
          <p:cNvSpPr/>
          <p:nvPr/>
        </p:nvSpPr>
        <p:spPr>
          <a:xfrm>
            <a:off x="7341706" y="2260066"/>
            <a:ext cx="3657600" cy="384313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4A13CBD-0B82-37CD-8009-579DDECD54F5}"/>
              </a:ext>
            </a:extLst>
          </p:cNvPr>
          <p:cNvSpPr/>
          <p:nvPr/>
        </p:nvSpPr>
        <p:spPr>
          <a:xfrm>
            <a:off x="7341706" y="2260066"/>
            <a:ext cx="3291840" cy="38431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82880" rtlCol="0" anchor="ctr"/>
          <a:lstStyle/>
          <a:p>
            <a:pPr algn="r"/>
            <a:r>
              <a:rPr lang="en-US" sz="1600" b="1" dirty="0"/>
              <a:t>90%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A0F4EA8-C38F-EEFE-EEE9-E91576F5DB90}"/>
              </a:ext>
            </a:extLst>
          </p:cNvPr>
          <p:cNvSpPr/>
          <p:nvPr/>
        </p:nvSpPr>
        <p:spPr>
          <a:xfrm>
            <a:off x="1192691" y="3053696"/>
            <a:ext cx="3657600" cy="384313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743F492-B7DC-94AF-15C0-63777BBD309C}"/>
              </a:ext>
            </a:extLst>
          </p:cNvPr>
          <p:cNvSpPr/>
          <p:nvPr/>
        </p:nvSpPr>
        <p:spPr>
          <a:xfrm>
            <a:off x="1741331" y="3053696"/>
            <a:ext cx="3108960" cy="384313"/>
          </a:xfrm>
          <a:prstGeom prst="roundRect">
            <a:avLst>
              <a:gd name="adj" fmla="val 5000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r>
              <a:rPr lang="en-US" sz="1600" b="1" dirty="0"/>
              <a:t>85%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9D4C784-9B1F-A129-6A10-C81E96159CBA}"/>
              </a:ext>
            </a:extLst>
          </p:cNvPr>
          <p:cNvSpPr/>
          <p:nvPr/>
        </p:nvSpPr>
        <p:spPr>
          <a:xfrm>
            <a:off x="7341706" y="3053696"/>
            <a:ext cx="3657600" cy="384313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1CB481F-20C8-ADF1-B495-40BEA54D50DF}"/>
              </a:ext>
            </a:extLst>
          </p:cNvPr>
          <p:cNvSpPr/>
          <p:nvPr/>
        </p:nvSpPr>
        <p:spPr>
          <a:xfrm>
            <a:off x="7341706" y="3053696"/>
            <a:ext cx="2286000" cy="38431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82880" rtlCol="0" anchor="ctr"/>
          <a:lstStyle/>
          <a:p>
            <a:pPr algn="r"/>
            <a:r>
              <a:rPr lang="en-US" sz="1600" b="1" dirty="0"/>
              <a:t>62%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D9595A7-CF77-2E1F-AEFF-063B8B3B6761}"/>
              </a:ext>
            </a:extLst>
          </p:cNvPr>
          <p:cNvSpPr/>
          <p:nvPr/>
        </p:nvSpPr>
        <p:spPr>
          <a:xfrm>
            <a:off x="1192691" y="3886770"/>
            <a:ext cx="3657600" cy="384313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1C80EF50-E913-0308-3298-D3DBC35604EB}"/>
              </a:ext>
            </a:extLst>
          </p:cNvPr>
          <p:cNvSpPr/>
          <p:nvPr/>
        </p:nvSpPr>
        <p:spPr>
          <a:xfrm>
            <a:off x="2198531" y="3886770"/>
            <a:ext cx="2651760" cy="384313"/>
          </a:xfrm>
          <a:prstGeom prst="roundRect">
            <a:avLst>
              <a:gd name="adj" fmla="val 5000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r>
              <a:rPr lang="en-US" sz="1600" b="1" dirty="0"/>
              <a:t>72%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5255D9C8-A6ED-7F81-458F-5E48FA56D309}"/>
              </a:ext>
            </a:extLst>
          </p:cNvPr>
          <p:cNvSpPr/>
          <p:nvPr/>
        </p:nvSpPr>
        <p:spPr>
          <a:xfrm>
            <a:off x="7341706" y="3886770"/>
            <a:ext cx="3657600" cy="384313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9FF046A6-C26A-C929-9FBB-F2C8BA5DB8D2}"/>
              </a:ext>
            </a:extLst>
          </p:cNvPr>
          <p:cNvSpPr/>
          <p:nvPr/>
        </p:nvSpPr>
        <p:spPr>
          <a:xfrm>
            <a:off x="7341706" y="3886770"/>
            <a:ext cx="1554480" cy="38431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82880" rtlCol="0" anchor="ctr"/>
          <a:lstStyle/>
          <a:p>
            <a:pPr algn="r"/>
            <a:r>
              <a:rPr lang="en-US" sz="1600" b="1" dirty="0"/>
              <a:t>43%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760A38EC-6759-CB7C-323A-1D56C6F57B3C}"/>
              </a:ext>
            </a:extLst>
          </p:cNvPr>
          <p:cNvSpPr/>
          <p:nvPr/>
        </p:nvSpPr>
        <p:spPr>
          <a:xfrm>
            <a:off x="1192691" y="4669555"/>
            <a:ext cx="3657600" cy="384313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A996810F-B22B-364F-A58E-AF40A28553BF}"/>
              </a:ext>
            </a:extLst>
          </p:cNvPr>
          <p:cNvSpPr/>
          <p:nvPr/>
        </p:nvSpPr>
        <p:spPr>
          <a:xfrm>
            <a:off x="1375571" y="4669555"/>
            <a:ext cx="3474720" cy="384313"/>
          </a:xfrm>
          <a:prstGeom prst="roundRect">
            <a:avLst>
              <a:gd name="adj" fmla="val 5000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r>
              <a:rPr lang="en-US" sz="1600" b="1" dirty="0"/>
              <a:t>94%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4F389836-BE90-05A0-5743-79521F6FE3C2}"/>
              </a:ext>
            </a:extLst>
          </p:cNvPr>
          <p:cNvSpPr/>
          <p:nvPr/>
        </p:nvSpPr>
        <p:spPr>
          <a:xfrm>
            <a:off x="7341706" y="4669555"/>
            <a:ext cx="3657600" cy="384313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76A166E4-14D8-F355-4913-EDDA25196A71}"/>
              </a:ext>
            </a:extLst>
          </p:cNvPr>
          <p:cNvSpPr/>
          <p:nvPr/>
        </p:nvSpPr>
        <p:spPr>
          <a:xfrm>
            <a:off x="7341706" y="4669555"/>
            <a:ext cx="3108960" cy="38431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82880" rtlCol="0" anchor="ctr"/>
          <a:lstStyle/>
          <a:p>
            <a:pPr algn="r"/>
            <a:r>
              <a:rPr lang="en-US" sz="1600" b="1" dirty="0"/>
              <a:t>86%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B3EE065-F5D7-461F-7708-CBA6D3521DB5}"/>
              </a:ext>
            </a:extLst>
          </p:cNvPr>
          <p:cNvGrpSpPr/>
          <p:nvPr/>
        </p:nvGrpSpPr>
        <p:grpSpPr>
          <a:xfrm>
            <a:off x="8073226" y="1075260"/>
            <a:ext cx="2926080" cy="920821"/>
            <a:chOff x="8921977" y="1242150"/>
            <a:chExt cx="2926080" cy="920821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8445C8B-CF16-2C75-A6D1-57169ADC8DA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C20A379-ED9A-E7F1-897F-3365E3CDD0DD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8E48778-1D8B-D6FD-A57E-9239B77C64D9}"/>
              </a:ext>
            </a:extLst>
          </p:cNvPr>
          <p:cNvGrpSpPr/>
          <p:nvPr/>
        </p:nvGrpSpPr>
        <p:grpSpPr>
          <a:xfrm>
            <a:off x="1192691" y="1074005"/>
            <a:ext cx="2926080" cy="920821"/>
            <a:chOff x="332936" y="2627766"/>
            <a:chExt cx="2926080" cy="920821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141920E-05DB-DCB9-6DF4-4350A788C9C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4BFC511-C204-4BC1-9905-40F6A6D7AA1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11BA2E3-F600-47A8-94C3-61D8F032EB17}"/>
              </a:ext>
            </a:extLst>
          </p:cNvPr>
          <p:cNvSpPr/>
          <p:nvPr/>
        </p:nvSpPr>
        <p:spPr>
          <a:xfrm>
            <a:off x="4537163" y="2260066"/>
            <a:ext cx="313129" cy="384314"/>
          </a:xfrm>
          <a:custGeom>
            <a:avLst/>
            <a:gdLst>
              <a:gd name="csX0" fmla="*/ 19876 w 313129"/>
              <a:gd name="csY0" fmla="*/ 0 h 384314"/>
              <a:gd name="csX1" fmla="*/ 120972 w 313129"/>
              <a:gd name="csY1" fmla="*/ 0 h 384314"/>
              <a:gd name="csX2" fmla="*/ 313129 w 313129"/>
              <a:gd name="csY2" fmla="*/ 192157 h 384314"/>
              <a:gd name="csX3" fmla="*/ 313128 w 313129"/>
              <a:gd name="csY3" fmla="*/ 192157 h 384314"/>
              <a:gd name="csX4" fmla="*/ 120971 w 313129"/>
              <a:gd name="csY4" fmla="*/ 384314 h 384314"/>
              <a:gd name="csX5" fmla="*/ 0 w 313129"/>
              <a:gd name="csY5" fmla="*/ 384314 h 384314"/>
              <a:gd name="csX6" fmla="*/ 5567 w 313129"/>
              <a:gd name="csY6" fmla="*/ 253565 h 384314"/>
              <a:gd name="csX7" fmla="*/ 16188 w 313129"/>
              <a:gd name="csY7" fmla="*/ 55796 h 384314"/>
              <a:gd name="csX8" fmla="*/ 19876 w 313129"/>
              <a:gd name="csY8" fmla="*/ 0 h 3843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13129" h="384314">
                <a:moveTo>
                  <a:pt x="19876" y="0"/>
                </a:moveTo>
                <a:lnTo>
                  <a:pt x="120972" y="0"/>
                </a:lnTo>
                <a:cubicBezTo>
                  <a:pt x="227097" y="0"/>
                  <a:pt x="313129" y="86032"/>
                  <a:pt x="313129" y="192157"/>
                </a:cubicBezTo>
                <a:lnTo>
                  <a:pt x="313128" y="192157"/>
                </a:lnTo>
                <a:cubicBezTo>
                  <a:pt x="313128" y="298282"/>
                  <a:pt x="227096" y="384314"/>
                  <a:pt x="120971" y="384314"/>
                </a:cubicBezTo>
                <a:lnTo>
                  <a:pt x="0" y="384314"/>
                </a:lnTo>
                <a:lnTo>
                  <a:pt x="5567" y="253565"/>
                </a:lnTo>
                <a:cubicBezTo>
                  <a:pt x="8832" y="185590"/>
                  <a:pt x="12378" y="119601"/>
                  <a:pt x="16188" y="55796"/>
                </a:cubicBezTo>
                <a:lnTo>
                  <a:pt x="19876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9088032-A388-4B5B-AB3C-F6788A07FD96}"/>
              </a:ext>
            </a:extLst>
          </p:cNvPr>
          <p:cNvSpPr/>
          <p:nvPr/>
        </p:nvSpPr>
        <p:spPr>
          <a:xfrm>
            <a:off x="4518117" y="3053696"/>
            <a:ext cx="332175" cy="384314"/>
          </a:xfrm>
          <a:custGeom>
            <a:avLst/>
            <a:gdLst>
              <a:gd name="csX0" fmla="*/ 6055 w 332175"/>
              <a:gd name="csY0" fmla="*/ 0 h 384314"/>
              <a:gd name="csX1" fmla="*/ 140018 w 332175"/>
              <a:gd name="csY1" fmla="*/ 0 h 384314"/>
              <a:gd name="csX2" fmla="*/ 332175 w 332175"/>
              <a:gd name="csY2" fmla="*/ 192157 h 384314"/>
              <a:gd name="csX3" fmla="*/ 332174 w 332175"/>
              <a:gd name="csY3" fmla="*/ 192157 h 384314"/>
              <a:gd name="csX4" fmla="*/ 140017 w 332175"/>
              <a:gd name="csY4" fmla="*/ 384314 h 384314"/>
              <a:gd name="csX5" fmla="*/ 0 w 332175"/>
              <a:gd name="csY5" fmla="*/ 384314 h 384314"/>
              <a:gd name="csX6" fmla="*/ 117 w 332175"/>
              <a:gd name="csY6" fmla="*/ 358024 h 384314"/>
              <a:gd name="csX7" fmla="*/ 3330 w 332175"/>
              <a:gd name="csY7" fmla="*/ 119860 h 384314"/>
              <a:gd name="csX8" fmla="*/ 6055 w 332175"/>
              <a:gd name="csY8" fmla="*/ 0 h 3843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32175" h="384314">
                <a:moveTo>
                  <a:pt x="6055" y="0"/>
                </a:moveTo>
                <a:lnTo>
                  <a:pt x="140018" y="0"/>
                </a:lnTo>
                <a:cubicBezTo>
                  <a:pt x="246143" y="0"/>
                  <a:pt x="332175" y="86032"/>
                  <a:pt x="332175" y="192157"/>
                </a:cubicBezTo>
                <a:lnTo>
                  <a:pt x="332174" y="192157"/>
                </a:lnTo>
                <a:cubicBezTo>
                  <a:pt x="332174" y="298282"/>
                  <a:pt x="246142" y="384314"/>
                  <a:pt x="140017" y="384314"/>
                </a:cubicBezTo>
                <a:lnTo>
                  <a:pt x="0" y="384314"/>
                </a:lnTo>
                <a:lnTo>
                  <a:pt x="117" y="358024"/>
                </a:lnTo>
                <a:cubicBezTo>
                  <a:pt x="841" y="277388"/>
                  <a:pt x="1918" y="197934"/>
                  <a:pt x="3330" y="119860"/>
                </a:cubicBezTo>
                <a:lnTo>
                  <a:pt x="6055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09F4FDC-2DB7-C1DB-BDA7-A0F348907E1B}"/>
              </a:ext>
            </a:extLst>
          </p:cNvPr>
          <p:cNvSpPr/>
          <p:nvPr/>
        </p:nvSpPr>
        <p:spPr>
          <a:xfrm>
            <a:off x="4518165" y="3886770"/>
            <a:ext cx="332127" cy="384314"/>
          </a:xfrm>
          <a:custGeom>
            <a:avLst/>
            <a:gdLst>
              <a:gd name="csX0" fmla="*/ 0 w 332127"/>
              <a:gd name="csY0" fmla="*/ 0 h 384314"/>
              <a:gd name="csX1" fmla="*/ 139970 w 332127"/>
              <a:gd name="csY1" fmla="*/ 0 h 384314"/>
              <a:gd name="csX2" fmla="*/ 332127 w 332127"/>
              <a:gd name="csY2" fmla="*/ 192157 h 384314"/>
              <a:gd name="csX3" fmla="*/ 332126 w 332127"/>
              <a:gd name="csY3" fmla="*/ 192157 h 384314"/>
              <a:gd name="csX4" fmla="*/ 139969 w 332127"/>
              <a:gd name="csY4" fmla="*/ 384314 h 384314"/>
              <a:gd name="csX5" fmla="*/ 6253 w 332127"/>
              <a:gd name="csY5" fmla="*/ 384314 h 384314"/>
              <a:gd name="csX6" fmla="*/ 3282 w 332127"/>
              <a:gd name="csY6" fmla="*/ 253608 h 384314"/>
              <a:gd name="csX7" fmla="*/ 69 w 332127"/>
              <a:gd name="csY7" fmla="*/ 15444 h 384314"/>
              <a:gd name="csX8" fmla="*/ 0 w 332127"/>
              <a:gd name="csY8" fmla="*/ 0 h 3843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32127" h="384314">
                <a:moveTo>
                  <a:pt x="0" y="0"/>
                </a:moveTo>
                <a:lnTo>
                  <a:pt x="139970" y="0"/>
                </a:lnTo>
                <a:cubicBezTo>
                  <a:pt x="246095" y="0"/>
                  <a:pt x="332127" y="86032"/>
                  <a:pt x="332127" y="192157"/>
                </a:cubicBezTo>
                <a:lnTo>
                  <a:pt x="332126" y="192157"/>
                </a:lnTo>
                <a:cubicBezTo>
                  <a:pt x="332126" y="298282"/>
                  <a:pt x="246094" y="384314"/>
                  <a:pt x="139969" y="384314"/>
                </a:cubicBezTo>
                <a:lnTo>
                  <a:pt x="6253" y="384314"/>
                </a:lnTo>
                <a:lnTo>
                  <a:pt x="3282" y="253608"/>
                </a:lnTo>
                <a:cubicBezTo>
                  <a:pt x="1870" y="175535"/>
                  <a:pt x="793" y="96080"/>
                  <a:pt x="69" y="1544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4003E5C-CE31-E0D0-389A-4948FE8CB6C3}"/>
              </a:ext>
            </a:extLst>
          </p:cNvPr>
          <p:cNvSpPr/>
          <p:nvPr/>
        </p:nvSpPr>
        <p:spPr>
          <a:xfrm>
            <a:off x="4537163" y="4669555"/>
            <a:ext cx="313129" cy="384314"/>
          </a:xfrm>
          <a:custGeom>
            <a:avLst/>
            <a:gdLst>
              <a:gd name="csX0" fmla="*/ 0 w 313129"/>
              <a:gd name="csY0" fmla="*/ 0 h 384314"/>
              <a:gd name="csX1" fmla="*/ 120972 w 313129"/>
              <a:gd name="csY1" fmla="*/ 0 h 384314"/>
              <a:gd name="csX2" fmla="*/ 313129 w 313129"/>
              <a:gd name="csY2" fmla="*/ 192157 h 384314"/>
              <a:gd name="csX3" fmla="*/ 313128 w 313129"/>
              <a:gd name="csY3" fmla="*/ 192157 h 384314"/>
              <a:gd name="csX4" fmla="*/ 120971 w 313129"/>
              <a:gd name="csY4" fmla="*/ 384314 h 384314"/>
              <a:gd name="csX5" fmla="*/ 19877 w 313129"/>
              <a:gd name="csY5" fmla="*/ 384314 h 384314"/>
              <a:gd name="csX6" fmla="*/ 16188 w 313129"/>
              <a:gd name="csY6" fmla="*/ 328517 h 384314"/>
              <a:gd name="csX7" fmla="*/ 5567 w 313129"/>
              <a:gd name="csY7" fmla="*/ 130748 h 384314"/>
              <a:gd name="csX8" fmla="*/ 0 w 313129"/>
              <a:gd name="csY8" fmla="*/ 0 h 3843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13129" h="384314">
                <a:moveTo>
                  <a:pt x="0" y="0"/>
                </a:moveTo>
                <a:lnTo>
                  <a:pt x="120972" y="0"/>
                </a:lnTo>
                <a:cubicBezTo>
                  <a:pt x="227097" y="0"/>
                  <a:pt x="313129" y="86032"/>
                  <a:pt x="313129" y="192157"/>
                </a:cubicBezTo>
                <a:lnTo>
                  <a:pt x="313128" y="192157"/>
                </a:lnTo>
                <a:cubicBezTo>
                  <a:pt x="313128" y="298282"/>
                  <a:pt x="227096" y="384314"/>
                  <a:pt x="120971" y="384314"/>
                </a:cubicBezTo>
                <a:lnTo>
                  <a:pt x="19877" y="384314"/>
                </a:lnTo>
                <a:lnTo>
                  <a:pt x="16188" y="328517"/>
                </a:lnTo>
                <a:cubicBezTo>
                  <a:pt x="12378" y="264713"/>
                  <a:pt x="8832" y="198723"/>
                  <a:pt x="5567" y="13074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3594A71-FF43-9DAA-E04B-59E1ADC757FA}"/>
              </a:ext>
            </a:extLst>
          </p:cNvPr>
          <p:cNvSpPr/>
          <p:nvPr/>
        </p:nvSpPr>
        <p:spPr>
          <a:xfrm>
            <a:off x="7341706" y="2260067"/>
            <a:ext cx="313129" cy="384313"/>
          </a:xfrm>
          <a:custGeom>
            <a:avLst/>
            <a:gdLst>
              <a:gd name="csX0" fmla="*/ 121117 w 313129"/>
              <a:gd name="csY0" fmla="*/ 13935 h 384313"/>
              <a:gd name="csX1" fmla="*/ 121117 w 313129"/>
              <a:gd name="csY1" fmla="*/ 370378 h 384313"/>
              <a:gd name="csX2" fmla="*/ 117361 w 313129"/>
              <a:gd name="csY2" fmla="*/ 369212 h 384313"/>
              <a:gd name="csX3" fmla="*/ 3904 w 313129"/>
              <a:gd name="csY3" fmla="*/ 230882 h 384313"/>
              <a:gd name="csX4" fmla="*/ 0 w 313129"/>
              <a:gd name="csY4" fmla="*/ 192157 h 384313"/>
              <a:gd name="csX5" fmla="*/ 3904 w 313129"/>
              <a:gd name="csY5" fmla="*/ 153431 h 384313"/>
              <a:gd name="csX6" fmla="*/ 117361 w 313129"/>
              <a:gd name="csY6" fmla="*/ 15101 h 384313"/>
              <a:gd name="csX7" fmla="*/ 192157 w 313129"/>
              <a:gd name="csY7" fmla="*/ 0 h 384313"/>
              <a:gd name="csX8" fmla="*/ 293252 w 313129"/>
              <a:gd name="csY8" fmla="*/ 0 h 384313"/>
              <a:gd name="csX9" fmla="*/ 296940 w 313129"/>
              <a:gd name="csY9" fmla="*/ 55796 h 384313"/>
              <a:gd name="csX10" fmla="*/ 307561 w 313129"/>
              <a:gd name="csY10" fmla="*/ 253565 h 384313"/>
              <a:gd name="csX11" fmla="*/ 313129 w 313129"/>
              <a:gd name="csY11" fmla="*/ 384313 h 384313"/>
              <a:gd name="csX12" fmla="*/ 192157 w 313129"/>
              <a:gd name="csY12" fmla="*/ 384313 h 384313"/>
              <a:gd name="csX13" fmla="*/ 153431 w 313129"/>
              <a:gd name="csY13" fmla="*/ 380409 h 384313"/>
              <a:gd name="csX14" fmla="*/ 121118 w 313129"/>
              <a:gd name="csY14" fmla="*/ 370378 h 384313"/>
              <a:gd name="csX15" fmla="*/ 121118 w 313129"/>
              <a:gd name="csY15" fmla="*/ 13935 h 384313"/>
              <a:gd name="csX16" fmla="*/ 153431 w 313129"/>
              <a:gd name="csY16" fmla="*/ 3904 h 384313"/>
              <a:gd name="csX17" fmla="*/ 192157 w 313129"/>
              <a:gd name="csY17" fmla="*/ 0 h 3843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13129" h="384313">
                <a:moveTo>
                  <a:pt x="121117" y="13935"/>
                </a:moveTo>
                <a:lnTo>
                  <a:pt x="121117" y="370378"/>
                </a:lnTo>
                <a:lnTo>
                  <a:pt x="117361" y="369212"/>
                </a:lnTo>
                <a:cubicBezTo>
                  <a:pt x="59888" y="344903"/>
                  <a:pt x="16703" y="293427"/>
                  <a:pt x="3904" y="230882"/>
                </a:cubicBezTo>
                <a:lnTo>
                  <a:pt x="0" y="192157"/>
                </a:lnTo>
                <a:lnTo>
                  <a:pt x="3904" y="153431"/>
                </a:lnTo>
                <a:cubicBezTo>
                  <a:pt x="16703" y="90886"/>
                  <a:pt x="59888" y="39410"/>
                  <a:pt x="117361" y="15101"/>
                </a:cubicBezTo>
                <a:close/>
                <a:moveTo>
                  <a:pt x="192157" y="0"/>
                </a:moveTo>
                <a:lnTo>
                  <a:pt x="293252" y="0"/>
                </a:lnTo>
                <a:lnTo>
                  <a:pt x="296940" y="55796"/>
                </a:lnTo>
                <a:cubicBezTo>
                  <a:pt x="300751" y="119601"/>
                  <a:pt x="304297" y="185590"/>
                  <a:pt x="307561" y="253565"/>
                </a:cubicBezTo>
                <a:lnTo>
                  <a:pt x="313129" y="384313"/>
                </a:lnTo>
                <a:lnTo>
                  <a:pt x="192157" y="384313"/>
                </a:lnTo>
                <a:cubicBezTo>
                  <a:pt x="178892" y="384313"/>
                  <a:pt x="165940" y="382969"/>
                  <a:pt x="153431" y="380409"/>
                </a:cubicBezTo>
                <a:lnTo>
                  <a:pt x="121118" y="370378"/>
                </a:lnTo>
                <a:lnTo>
                  <a:pt x="121118" y="13935"/>
                </a:lnTo>
                <a:lnTo>
                  <a:pt x="153431" y="3904"/>
                </a:lnTo>
                <a:cubicBezTo>
                  <a:pt x="165940" y="1344"/>
                  <a:pt x="178892" y="0"/>
                  <a:pt x="192157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F7CD138-F473-9747-5E44-7DD6B74CFF2E}"/>
              </a:ext>
            </a:extLst>
          </p:cNvPr>
          <p:cNvSpPr/>
          <p:nvPr/>
        </p:nvSpPr>
        <p:spPr>
          <a:xfrm>
            <a:off x="7341706" y="3053697"/>
            <a:ext cx="332175" cy="384313"/>
          </a:xfrm>
          <a:custGeom>
            <a:avLst/>
            <a:gdLst>
              <a:gd name="csX0" fmla="*/ 121117 w 332175"/>
              <a:gd name="csY0" fmla="*/ 13935 h 384313"/>
              <a:gd name="csX1" fmla="*/ 121117 w 332175"/>
              <a:gd name="csY1" fmla="*/ 370378 h 384313"/>
              <a:gd name="csX2" fmla="*/ 117361 w 332175"/>
              <a:gd name="csY2" fmla="*/ 369212 h 384313"/>
              <a:gd name="csX3" fmla="*/ 3904 w 332175"/>
              <a:gd name="csY3" fmla="*/ 230882 h 384313"/>
              <a:gd name="csX4" fmla="*/ 0 w 332175"/>
              <a:gd name="csY4" fmla="*/ 192157 h 384313"/>
              <a:gd name="csX5" fmla="*/ 3904 w 332175"/>
              <a:gd name="csY5" fmla="*/ 153431 h 384313"/>
              <a:gd name="csX6" fmla="*/ 117361 w 332175"/>
              <a:gd name="csY6" fmla="*/ 15101 h 384313"/>
              <a:gd name="csX7" fmla="*/ 192157 w 332175"/>
              <a:gd name="csY7" fmla="*/ 0 h 384313"/>
              <a:gd name="csX8" fmla="*/ 326120 w 332175"/>
              <a:gd name="csY8" fmla="*/ 0 h 384313"/>
              <a:gd name="csX9" fmla="*/ 328844 w 332175"/>
              <a:gd name="csY9" fmla="*/ 119860 h 384313"/>
              <a:gd name="csX10" fmla="*/ 332057 w 332175"/>
              <a:gd name="csY10" fmla="*/ 358024 h 384313"/>
              <a:gd name="csX11" fmla="*/ 332175 w 332175"/>
              <a:gd name="csY11" fmla="*/ 384313 h 384313"/>
              <a:gd name="csX12" fmla="*/ 192157 w 332175"/>
              <a:gd name="csY12" fmla="*/ 384313 h 384313"/>
              <a:gd name="csX13" fmla="*/ 153431 w 332175"/>
              <a:gd name="csY13" fmla="*/ 380409 h 384313"/>
              <a:gd name="csX14" fmla="*/ 121118 w 332175"/>
              <a:gd name="csY14" fmla="*/ 370378 h 384313"/>
              <a:gd name="csX15" fmla="*/ 121118 w 332175"/>
              <a:gd name="csY15" fmla="*/ 13935 h 384313"/>
              <a:gd name="csX16" fmla="*/ 153431 w 332175"/>
              <a:gd name="csY16" fmla="*/ 3904 h 384313"/>
              <a:gd name="csX17" fmla="*/ 192157 w 332175"/>
              <a:gd name="csY17" fmla="*/ 0 h 3843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32175" h="384313">
                <a:moveTo>
                  <a:pt x="121117" y="13935"/>
                </a:moveTo>
                <a:lnTo>
                  <a:pt x="121117" y="370378"/>
                </a:lnTo>
                <a:lnTo>
                  <a:pt x="117361" y="369212"/>
                </a:lnTo>
                <a:cubicBezTo>
                  <a:pt x="59888" y="344903"/>
                  <a:pt x="16703" y="293427"/>
                  <a:pt x="3904" y="230882"/>
                </a:cubicBezTo>
                <a:lnTo>
                  <a:pt x="0" y="192157"/>
                </a:lnTo>
                <a:lnTo>
                  <a:pt x="3904" y="153431"/>
                </a:lnTo>
                <a:cubicBezTo>
                  <a:pt x="16703" y="90886"/>
                  <a:pt x="59888" y="39410"/>
                  <a:pt x="117361" y="15101"/>
                </a:cubicBezTo>
                <a:close/>
                <a:moveTo>
                  <a:pt x="192157" y="0"/>
                </a:moveTo>
                <a:lnTo>
                  <a:pt x="326120" y="0"/>
                </a:lnTo>
                <a:lnTo>
                  <a:pt x="328844" y="119860"/>
                </a:lnTo>
                <a:cubicBezTo>
                  <a:pt x="330257" y="197934"/>
                  <a:pt x="331334" y="277388"/>
                  <a:pt x="332057" y="358024"/>
                </a:cubicBezTo>
                <a:lnTo>
                  <a:pt x="332175" y="384313"/>
                </a:lnTo>
                <a:lnTo>
                  <a:pt x="192157" y="384313"/>
                </a:lnTo>
                <a:cubicBezTo>
                  <a:pt x="178892" y="384313"/>
                  <a:pt x="165940" y="382969"/>
                  <a:pt x="153431" y="380409"/>
                </a:cubicBezTo>
                <a:lnTo>
                  <a:pt x="121118" y="370378"/>
                </a:lnTo>
                <a:lnTo>
                  <a:pt x="121118" y="13935"/>
                </a:lnTo>
                <a:lnTo>
                  <a:pt x="153431" y="3904"/>
                </a:lnTo>
                <a:cubicBezTo>
                  <a:pt x="165940" y="1344"/>
                  <a:pt x="178892" y="0"/>
                  <a:pt x="192157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E9C01E1-468C-2F0B-A5B0-BE1762C2B69F}"/>
              </a:ext>
            </a:extLst>
          </p:cNvPr>
          <p:cNvSpPr/>
          <p:nvPr/>
        </p:nvSpPr>
        <p:spPr>
          <a:xfrm>
            <a:off x="7341705" y="3886771"/>
            <a:ext cx="332126" cy="384313"/>
          </a:xfrm>
          <a:custGeom>
            <a:avLst/>
            <a:gdLst>
              <a:gd name="csX0" fmla="*/ 121117 w 332126"/>
              <a:gd name="csY0" fmla="*/ 13935 h 384313"/>
              <a:gd name="csX1" fmla="*/ 121117 w 332126"/>
              <a:gd name="csY1" fmla="*/ 370378 h 384313"/>
              <a:gd name="csX2" fmla="*/ 117361 w 332126"/>
              <a:gd name="csY2" fmla="*/ 369212 h 384313"/>
              <a:gd name="csX3" fmla="*/ 3904 w 332126"/>
              <a:gd name="csY3" fmla="*/ 230882 h 384313"/>
              <a:gd name="csX4" fmla="*/ 0 w 332126"/>
              <a:gd name="csY4" fmla="*/ 192157 h 384313"/>
              <a:gd name="csX5" fmla="*/ 3904 w 332126"/>
              <a:gd name="csY5" fmla="*/ 153431 h 384313"/>
              <a:gd name="csX6" fmla="*/ 117361 w 332126"/>
              <a:gd name="csY6" fmla="*/ 15101 h 384313"/>
              <a:gd name="csX7" fmla="*/ 192157 w 332126"/>
              <a:gd name="csY7" fmla="*/ 0 h 384313"/>
              <a:gd name="csX8" fmla="*/ 332126 w 332126"/>
              <a:gd name="csY8" fmla="*/ 0 h 384313"/>
              <a:gd name="csX9" fmla="*/ 332057 w 332126"/>
              <a:gd name="csY9" fmla="*/ 15444 h 384313"/>
              <a:gd name="csX10" fmla="*/ 328844 w 332126"/>
              <a:gd name="csY10" fmla="*/ 253608 h 384313"/>
              <a:gd name="csX11" fmla="*/ 325873 w 332126"/>
              <a:gd name="csY11" fmla="*/ 384313 h 384313"/>
              <a:gd name="csX12" fmla="*/ 192157 w 332126"/>
              <a:gd name="csY12" fmla="*/ 384313 h 384313"/>
              <a:gd name="csX13" fmla="*/ 153431 w 332126"/>
              <a:gd name="csY13" fmla="*/ 380409 h 384313"/>
              <a:gd name="csX14" fmla="*/ 121118 w 332126"/>
              <a:gd name="csY14" fmla="*/ 370379 h 384313"/>
              <a:gd name="csX15" fmla="*/ 121118 w 332126"/>
              <a:gd name="csY15" fmla="*/ 13935 h 384313"/>
              <a:gd name="csX16" fmla="*/ 153431 w 332126"/>
              <a:gd name="csY16" fmla="*/ 3904 h 384313"/>
              <a:gd name="csX17" fmla="*/ 192157 w 332126"/>
              <a:gd name="csY17" fmla="*/ 0 h 3843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32126" h="384313">
                <a:moveTo>
                  <a:pt x="121117" y="13935"/>
                </a:moveTo>
                <a:lnTo>
                  <a:pt x="121117" y="370378"/>
                </a:lnTo>
                <a:lnTo>
                  <a:pt x="117361" y="369212"/>
                </a:lnTo>
                <a:cubicBezTo>
                  <a:pt x="59888" y="344903"/>
                  <a:pt x="16703" y="293427"/>
                  <a:pt x="3904" y="230882"/>
                </a:cubicBezTo>
                <a:lnTo>
                  <a:pt x="0" y="192157"/>
                </a:lnTo>
                <a:lnTo>
                  <a:pt x="3904" y="153431"/>
                </a:lnTo>
                <a:cubicBezTo>
                  <a:pt x="16703" y="90886"/>
                  <a:pt x="59888" y="39410"/>
                  <a:pt x="117361" y="15101"/>
                </a:cubicBezTo>
                <a:close/>
                <a:moveTo>
                  <a:pt x="192157" y="0"/>
                </a:moveTo>
                <a:lnTo>
                  <a:pt x="332126" y="0"/>
                </a:lnTo>
                <a:lnTo>
                  <a:pt x="332057" y="15444"/>
                </a:lnTo>
                <a:cubicBezTo>
                  <a:pt x="331334" y="96080"/>
                  <a:pt x="330257" y="175535"/>
                  <a:pt x="328844" y="253608"/>
                </a:cubicBezTo>
                <a:lnTo>
                  <a:pt x="325873" y="384313"/>
                </a:lnTo>
                <a:lnTo>
                  <a:pt x="192157" y="384313"/>
                </a:lnTo>
                <a:cubicBezTo>
                  <a:pt x="178892" y="384313"/>
                  <a:pt x="165940" y="382969"/>
                  <a:pt x="153431" y="380409"/>
                </a:cubicBezTo>
                <a:lnTo>
                  <a:pt x="121118" y="370379"/>
                </a:lnTo>
                <a:lnTo>
                  <a:pt x="121118" y="13935"/>
                </a:lnTo>
                <a:lnTo>
                  <a:pt x="153431" y="3904"/>
                </a:lnTo>
                <a:cubicBezTo>
                  <a:pt x="165940" y="1344"/>
                  <a:pt x="178892" y="0"/>
                  <a:pt x="192157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1AB5BB1-8416-0011-F997-00DD68872782}"/>
              </a:ext>
            </a:extLst>
          </p:cNvPr>
          <p:cNvSpPr/>
          <p:nvPr/>
        </p:nvSpPr>
        <p:spPr>
          <a:xfrm>
            <a:off x="7341706" y="4669556"/>
            <a:ext cx="313129" cy="384313"/>
          </a:xfrm>
          <a:custGeom>
            <a:avLst/>
            <a:gdLst>
              <a:gd name="csX0" fmla="*/ 121117 w 313129"/>
              <a:gd name="csY0" fmla="*/ 13935 h 384313"/>
              <a:gd name="csX1" fmla="*/ 121117 w 313129"/>
              <a:gd name="csY1" fmla="*/ 370378 h 384313"/>
              <a:gd name="csX2" fmla="*/ 117361 w 313129"/>
              <a:gd name="csY2" fmla="*/ 369212 h 384313"/>
              <a:gd name="csX3" fmla="*/ 3904 w 313129"/>
              <a:gd name="csY3" fmla="*/ 230882 h 384313"/>
              <a:gd name="csX4" fmla="*/ 0 w 313129"/>
              <a:gd name="csY4" fmla="*/ 192157 h 384313"/>
              <a:gd name="csX5" fmla="*/ 3904 w 313129"/>
              <a:gd name="csY5" fmla="*/ 153431 h 384313"/>
              <a:gd name="csX6" fmla="*/ 117361 w 313129"/>
              <a:gd name="csY6" fmla="*/ 15101 h 384313"/>
              <a:gd name="csX7" fmla="*/ 192157 w 313129"/>
              <a:gd name="csY7" fmla="*/ 0 h 384313"/>
              <a:gd name="csX8" fmla="*/ 313129 w 313129"/>
              <a:gd name="csY8" fmla="*/ 0 h 384313"/>
              <a:gd name="csX9" fmla="*/ 307561 w 313129"/>
              <a:gd name="csY9" fmla="*/ 130748 h 384313"/>
              <a:gd name="csX10" fmla="*/ 296940 w 313129"/>
              <a:gd name="csY10" fmla="*/ 328517 h 384313"/>
              <a:gd name="csX11" fmla="*/ 293252 w 313129"/>
              <a:gd name="csY11" fmla="*/ 384313 h 384313"/>
              <a:gd name="csX12" fmla="*/ 192157 w 313129"/>
              <a:gd name="csY12" fmla="*/ 384313 h 384313"/>
              <a:gd name="csX13" fmla="*/ 153431 w 313129"/>
              <a:gd name="csY13" fmla="*/ 380409 h 384313"/>
              <a:gd name="csX14" fmla="*/ 121118 w 313129"/>
              <a:gd name="csY14" fmla="*/ 370379 h 384313"/>
              <a:gd name="csX15" fmla="*/ 121118 w 313129"/>
              <a:gd name="csY15" fmla="*/ 13935 h 384313"/>
              <a:gd name="csX16" fmla="*/ 153431 w 313129"/>
              <a:gd name="csY16" fmla="*/ 3904 h 384313"/>
              <a:gd name="csX17" fmla="*/ 192157 w 313129"/>
              <a:gd name="csY17" fmla="*/ 0 h 3843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13129" h="384313">
                <a:moveTo>
                  <a:pt x="121117" y="13935"/>
                </a:moveTo>
                <a:lnTo>
                  <a:pt x="121117" y="370378"/>
                </a:lnTo>
                <a:lnTo>
                  <a:pt x="117361" y="369212"/>
                </a:lnTo>
                <a:cubicBezTo>
                  <a:pt x="59888" y="344903"/>
                  <a:pt x="16703" y="293427"/>
                  <a:pt x="3904" y="230882"/>
                </a:cubicBezTo>
                <a:lnTo>
                  <a:pt x="0" y="192157"/>
                </a:lnTo>
                <a:lnTo>
                  <a:pt x="3904" y="153431"/>
                </a:lnTo>
                <a:cubicBezTo>
                  <a:pt x="16703" y="90886"/>
                  <a:pt x="59888" y="39410"/>
                  <a:pt x="117361" y="15101"/>
                </a:cubicBezTo>
                <a:close/>
                <a:moveTo>
                  <a:pt x="192157" y="0"/>
                </a:moveTo>
                <a:lnTo>
                  <a:pt x="313129" y="0"/>
                </a:lnTo>
                <a:lnTo>
                  <a:pt x="307561" y="130748"/>
                </a:lnTo>
                <a:cubicBezTo>
                  <a:pt x="304297" y="198723"/>
                  <a:pt x="300751" y="264713"/>
                  <a:pt x="296940" y="328517"/>
                </a:cubicBezTo>
                <a:lnTo>
                  <a:pt x="293252" y="384313"/>
                </a:lnTo>
                <a:lnTo>
                  <a:pt x="192157" y="384313"/>
                </a:lnTo>
                <a:cubicBezTo>
                  <a:pt x="178892" y="384313"/>
                  <a:pt x="165940" y="382969"/>
                  <a:pt x="153431" y="380409"/>
                </a:cubicBezTo>
                <a:lnTo>
                  <a:pt x="121118" y="370379"/>
                </a:lnTo>
                <a:lnTo>
                  <a:pt x="121118" y="13935"/>
                </a:lnTo>
                <a:lnTo>
                  <a:pt x="153431" y="3904"/>
                </a:lnTo>
                <a:cubicBezTo>
                  <a:pt x="165940" y="1344"/>
                  <a:pt x="178892" y="0"/>
                  <a:pt x="192157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A835DFC-D409-3B60-4A5C-690640136F0F}"/>
              </a:ext>
            </a:extLst>
          </p:cNvPr>
          <p:cNvSpPr/>
          <p:nvPr/>
        </p:nvSpPr>
        <p:spPr>
          <a:xfrm>
            <a:off x="4638261" y="1258323"/>
            <a:ext cx="212034" cy="4797288"/>
          </a:xfrm>
          <a:custGeom>
            <a:avLst/>
            <a:gdLst>
              <a:gd name="csX0" fmla="*/ 629479 w 629479"/>
              <a:gd name="csY0" fmla="*/ 0 h 4797288"/>
              <a:gd name="csX1" fmla="*/ 629479 w 629479"/>
              <a:gd name="csY1" fmla="*/ 4797288 h 4797288"/>
              <a:gd name="csX2" fmla="*/ 0 w 629479"/>
              <a:gd name="csY2" fmla="*/ 2398644 h 4797288"/>
              <a:gd name="csX3" fmla="*/ 629479 w 629479"/>
              <a:gd name="csY3" fmla="*/ 0 h 4797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629479" h="4797288">
                <a:moveTo>
                  <a:pt x="629479" y="0"/>
                </a:moveTo>
                <a:lnTo>
                  <a:pt x="629479" y="4797288"/>
                </a:lnTo>
                <a:cubicBezTo>
                  <a:pt x="281827" y="4797288"/>
                  <a:pt x="0" y="3723379"/>
                  <a:pt x="0" y="2398644"/>
                </a:cubicBezTo>
                <a:cubicBezTo>
                  <a:pt x="0" y="1073909"/>
                  <a:pt x="281827" y="0"/>
                  <a:pt x="629479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769099F-D42F-F7B4-1FA9-D5D0A6540E73}"/>
              </a:ext>
            </a:extLst>
          </p:cNvPr>
          <p:cNvSpPr/>
          <p:nvPr/>
        </p:nvSpPr>
        <p:spPr>
          <a:xfrm rot="10800000">
            <a:off x="7341709" y="1258323"/>
            <a:ext cx="212034" cy="4797288"/>
          </a:xfrm>
          <a:custGeom>
            <a:avLst/>
            <a:gdLst>
              <a:gd name="csX0" fmla="*/ 629479 w 629479"/>
              <a:gd name="csY0" fmla="*/ 0 h 4797288"/>
              <a:gd name="csX1" fmla="*/ 629479 w 629479"/>
              <a:gd name="csY1" fmla="*/ 4797288 h 4797288"/>
              <a:gd name="csX2" fmla="*/ 0 w 629479"/>
              <a:gd name="csY2" fmla="*/ 2398644 h 4797288"/>
              <a:gd name="csX3" fmla="*/ 629479 w 629479"/>
              <a:gd name="csY3" fmla="*/ 0 h 4797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629479" h="4797288">
                <a:moveTo>
                  <a:pt x="629479" y="0"/>
                </a:moveTo>
                <a:lnTo>
                  <a:pt x="629479" y="4797288"/>
                </a:lnTo>
                <a:cubicBezTo>
                  <a:pt x="281827" y="4797288"/>
                  <a:pt x="0" y="3723379"/>
                  <a:pt x="0" y="2398644"/>
                </a:cubicBezTo>
                <a:cubicBezTo>
                  <a:pt x="0" y="1073909"/>
                  <a:pt x="281827" y="0"/>
                  <a:pt x="629479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0DF4C4-EB6E-3BFC-F1F8-1CEE444EB70A}"/>
              </a:ext>
            </a:extLst>
          </p:cNvPr>
          <p:cNvSpPr/>
          <p:nvPr/>
        </p:nvSpPr>
        <p:spPr>
          <a:xfrm>
            <a:off x="4850293" y="1258323"/>
            <a:ext cx="2491413" cy="4797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0B65CE7-F34D-3CB7-922C-887B7F33968B}"/>
              </a:ext>
            </a:extLst>
          </p:cNvPr>
          <p:cNvGrpSpPr/>
          <p:nvPr/>
        </p:nvGrpSpPr>
        <p:grpSpPr>
          <a:xfrm>
            <a:off x="5304566" y="2267556"/>
            <a:ext cx="1582870" cy="2778821"/>
            <a:chOff x="5183718" y="2039589"/>
            <a:chExt cx="1582870" cy="2778821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3A0717E-F0E2-7BB7-C733-2175F51A3035}"/>
                </a:ext>
              </a:extLst>
            </p:cNvPr>
            <p:cNvSpPr txBox="1"/>
            <p:nvPr/>
          </p:nvSpPr>
          <p:spPr>
            <a:xfrm>
              <a:off x="5183718" y="2039589"/>
              <a:ext cx="158287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 &lt;-- Item #1 --&gt;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913E8FF-569F-E962-C28D-ED9E08F5F20D}"/>
                </a:ext>
              </a:extLst>
            </p:cNvPr>
            <p:cNvSpPr txBox="1"/>
            <p:nvPr/>
          </p:nvSpPr>
          <p:spPr>
            <a:xfrm>
              <a:off x="5183718" y="2842752"/>
              <a:ext cx="158287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 &lt;-- Item #2 --&gt;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4561A8A-BE59-C081-3F35-4059FDD19178}"/>
                </a:ext>
              </a:extLst>
            </p:cNvPr>
            <p:cNvSpPr txBox="1"/>
            <p:nvPr/>
          </p:nvSpPr>
          <p:spPr>
            <a:xfrm>
              <a:off x="5183718" y="3645915"/>
              <a:ext cx="158287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 &lt;-- Item #3 --&gt;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4889227-CC13-3D6F-8540-D8E40F098594}"/>
                </a:ext>
              </a:extLst>
            </p:cNvPr>
            <p:cNvSpPr txBox="1"/>
            <p:nvPr/>
          </p:nvSpPr>
          <p:spPr>
            <a:xfrm>
              <a:off x="5183719" y="4449078"/>
              <a:ext cx="1582869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 &lt;-- Item #4 --&gt;</a:t>
              </a:r>
            </a:p>
          </p:txBody>
        </p:sp>
      </p:grpSp>
      <p:pic>
        <p:nvPicPr>
          <p:cNvPr id="31" name="Graphic 30" descr="Trophy with solid fill">
            <a:extLst>
              <a:ext uri="{FF2B5EF4-FFF2-40B4-BE49-F238E27FC236}">
                <a16:creationId xmlns:a16="http://schemas.microsoft.com/office/drawing/2014/main" id="{7AE11EF2-6AED-D147-CB54-042A737F33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8153" y="4621436"/>
            <a:ext cx="480550" cy="480550"/>
          </a:xfrm>
          <a:prstGeom prst="rect">
            <a:avLst/>
          </a:prstGeom>
        </p:spPr>
      </p:pic>
      <p:pic>
        <p:nvPicPr>
          <p:cNvPr id="32" name="Graphic 31" descr="Trophy with solid fill">
            <a:extLst>
              <a:ext uri="{FF2B5EF4-FFF2-40B4-BE49-F238E27FC236}">
                <a16:creationId xmlns:a16="http://schemas.microsoft.com/office/drawing/2014/main" id="{736A3C63-FFCC-00AE-5A81-F31C462010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8153" y="3838651"/>
            <a:ext cx="480550" cy="480550"/>
          </a:xfrm>
          <a:prstGeom prst="rect">
            <a:avLst/>
          </a:prstGeom>
        </p:spPr>
      </p:pic>
      <p:pic>
        <p:nvPicPr>
          <p:cNvPr id="33" name="Graphic 32" descr="Trophy with solid fill">
            <a:extLst>
              <a:ext uri="{FF2B5EF4-FFF2-40B4-BE49-F238E27FC236}">
                <a16:creationId xmlns:a16="http://schemas.microsoft.com/office/drawing/2014/main" id="{72442476-3246-E580-0FD3-797BD6369E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8153" y="3005577"/>
            <a:ext cx="480550" cy="480550"/>
          </a:xfrm>
          <a:prstGeom prst="rect">
            <a:avLst/>
          </a:prstGeom>
        </p:spPr>
      </p:pic>
      <p:pic>
        <p:nvPicPr>
          <p:cNvPr id="34" name="Graphic 33" descr="Trophy with solid fill">
            <a:extLst>
              <a:ext uri="{FF2B5EF4-FFF2-40B4-BE49-F238E27FC236}">
                <a16:creationId xmlns:a16="http://schemas.microsoft.com/office/drawing/2014/main" id="{0A8F7A99-F2D1-97D2-7195-31FC365C98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13301" y="2211947"/>
            <a:ext cx="480550" cy="48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304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0D9DD-910C-7BC7-1007-0F8129956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2039D-0297-7878-48E1-458F47B9E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Comparative KPI Bar Diagram – Slide Template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2C1986E-E2A5-530E-77B7-CB13CC8498C3}"/>
              </a:ext>
            </a:extLst>
          </p:cNvPr>
          <p:cNvSpPr/>
          <p:nvPr/>
        </p:nvSpPr>
        <p:spPr>
          <a:xfrm>
            <a:off x="1192691" y="2260066"/>
            <a:ext cx="3657600" cy="384313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79D6DC2-D732-251F-9717-013074D4C8C8}"/>
              </a:ext>
            </a:extLst>
          </p:cNvPr>
          <p:cNvSpPr/>
          <p:nvPr/>
        </p:nvSpPr>
        <p:spPr>
          <a:xfrm>
            <a:off x="2747171" y="2260066"/>
            <a:ext cx="2103120" cy="384313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r>
              <a:rPr lang="en-US" sz="1600" b="1" dirty="0">
                <a:solidFill>
                  <a:schemeClr val="tx2"/>
                </a:solidFill>
              </a:rPr>
              <a:t>58%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661A2C7-4FAC-F719-B8BB-0A476C802290}"/>
              </a:ext>
            </a:extLst>
          </p:cNvPr>
          <p:cNvSpPr/>
          <p:nvPr/>
        </p:nvSpPr>
        <p:spPr>
          <a:xfrm>
            <a:off x="7341706" y="2260066"/>
            <a:ext cx="3657600" cy="384313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E0D4970-2A72-5261-C022-D6329EFF3A33}"/>
              </a:ext>
            </a:extLst>
          </p:cNvPr>
          <p:cNvSpPr/>
          <p:nvPr/>
        </p:nvSpPr>
        <p:spPr>
          <a:xfrm>
            <a:off x="7341706" y="2260066"/>
            <a:ext cx="3291840" cy="38431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82880" rtlCol="0" anchor="ctr"/>
          <a:lstStyle/>
          <a:p>
            <a:pPr algn="r"/>
            <a:r>
              <a:rPr lang="en-US" sz="1600" b="1" dirty="0">
                <a:solidFill>
                  <a:schemeClr val="tx2"/>
                </a:solidFill>
              </a:rPr>
              <a:t>90%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896C8CD-39E3-3F91-B502-45A6979AF215}"/>
              </a:ext>
            </a:extLst>
          </p:cNvPr>
          <p:cNvSpPr/>
          <p:nvPr/>
        </p:nvSpPr>
        <p:spPr>
          <a:xfrm>
            <a:off x="1192691" y="3053696"/>
            <a:ext cx="3657600" cy="384313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9CD0FA6-5557-9820-3DDD-0A6674FA7642}"/>
              </a:ext>
            </a:extLst>
          </p:cNvPr>
          <p:cNvSpPr/>
          <p:nvPr/>
        </p:nvSpPr>
        <p:spPr>
          <a:xfrm>
            <a:off x="1741331" y="3053696"/>
            <a:ext cx="3108960" cy="384313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r>
              <a:rPr lang="en-US" sz="1600" b="1" dirty="0">
                <a:solidFill>
                  <a:schemeClr val="tx2"/>
                </a:solidFill>
              </a:rPr>
              <a:t>85%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E8ADC04-F5B6-5309-8021-E324C033015F}"/>
              </a:ext>
            </a:extLst>
          </p:cNvPr>
          <p:cNvSpPr/>
          <p:nvPr/>
        </p:nvSpPr>
        <p:spPr>
          <a:xfrm>
            <a:off x="7341706" y="3053696"/>
            <a:ext cx="3657600" cy="384313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C8486F6-7496-BFCC-3FC2-99F9C457FEE2}"/>
              </a:ext>
            </a:extLst>
          </p:cNvPr>
          <p:cNvSpPr/>
          <p:nvPr/>
        </p:nvSpPr>
        <p:spPr>
          <a:xfrm>
            <a:off x="7341706" y="3053696"/>
            <a:ext cx="2286000" cy="38431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82880" rtlCol="0" anchor="ctr"/>
          <a:lstStyle/>
          <a:p>
            <a:pPr algn="r"/>
            <a:r>
              <a:rPr lang="en-US" sz="1600" b="1" dirty="0">
                <a:solidFill>
                  <a:schemeClr val="tx2"/>
                </a:solidFill>
              </a:rPr>
              <a:t>62%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83779A4-E6BC-87FE-6DED-6F916A89D80D}"/>
              </a:ext>
            </a:extLst>
          </p:cNvPr>
          <p:cNvSpPr/>
          <p:nvPr/>
        </p:nvSpPr>
        <p:spPr>
          <a:xfrm>
            <a:off x="1192691" y="3886770"/>
            <a:ext cx="3657600" cy="384313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E75539E-830F-42C6-5CA7-88C6570E7E86}"/>
              </a:ext>
            </a:extLst>
          </p:cNvPr>
          <p:cNvSpPr/>
          <p:nvPr/>
        </p:nvSpPr>
        <p:spPr>
          <a:xfrm>
            <a:off x="2198531" y="3886770"/>
            <a:ext cx="2651760" cy="384313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r>
              <a:rPr lang="en-US" sz="1600" b="1" dirty="0">
                <a:solidFill>
                  <a:schemeClr val="tx2"/>
                </a:solidFill>
              </a:rPr>
              <a:t>72%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320F30CC-0226-DA9C-5DFC-BF166127C960}"/>
              </a:ext>
            </a:extLst>
          </p:cNvPr>
          <p:cNvSpPr/>
          <p:nvPr/>
        </p:nvSpPr>
        <p:spPr>
          <a:xfrm>
            <a:off x="7341706" y="3886770"/>
            <a:ext cx="3657600" cy="384313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EBFE72FA-2B71-C5BC-F67A-77860E3A646E}"/>
              </a:ext>
            </a:extLst>
          </p:cNvPr>
          <p:cNvSpPr/>
          <p:nvPr/>
        </p:nvSpPr>
        <p:spPr>
          <a:xfrm>
            <a:off x="7341706" y="3886770"/>
            <a:ext cx="1554480" cy="38431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82880" rtlCol="0" anchor="ctr"/>
          <a:lstStyle/>
          <a:p>
            <a:pPr algn="r"/>
            <a:r>
              <a:rPr lang="en-US" sz="1600" b="1" dirty="0">
                <a:solidFill>
                  <a:schemeClr val="tx2"/>
                </a:solidFill>
              </a:rPr>
              <a:t>43%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41436E1F-7E6D-A499-CB8C-4B6AD701C24C}"/>
              </a:ext>
            </a:extLst>
          </p:cNvPr>
          <p:cNvSpPr/>
          <p:nvPr/>
        </p:nvSpPr>
        <p:spPr>
          <a:xfrm>
            <a:off x="1192691" y="4669555"/>
            <a:ext cx="3657600" cy="384313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B7DEF4E2-502E-EB91-3462-C373833EF9F1}"/>
              </a:ext>
            </a:extLst>
          </p:cNvPr>
          <p:cNvSpPr/>
          <p:nvPr/>
        </p:nvSpPr>
        <p:spPr>
          <a:xfrm>
            <a:off x="1375571" y="4669555"/>
            <a:ext cx="3474720" cy="384313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r>
              <a:rPr lang="en-US" sz="1600" b="1" dirty="0">
                <a:solidFill>
                  <a:schemeClr val="tx2"/>
                </a:solidFill>
              </a:rPr>
              <a:t>94%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BC6C5549-C266-6E3A-4D58-024EE88C121D}"/>
              </a:ext>
            </a:extLst>
          </p:cNvPr>
          <p:cNvSpPr/>
          <p:nvPr/>
        </p:nvSpPr>
        <p:spPr>
          <a:xfrm>
            <a:off x="7341706" y="4669555"/>
            <a:ext cx="3657600" cy="384313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C7A0E761-E9F8-1430-447A-A7CDD459851C}"/>
              </a:ext>
            </a:extLst>
          </p:cNvPr>
          <p:cNvSpPr/>
          <p:nvPr/>
        </p:nvSpPr>
        <p:spPr>
          <a:xfrm>
            <a:off x="7341706" y="4669555"/>
            <a:ext cx="3108960" cy="38431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82880" rtlCol="0" anchor="ctr"/>
          <a:lstStyle/>
          <a:p>
            <a:pPr algn="r"/>
            <a:r>
              <a:rPr lang="en-US" sz="1600" b="1" dirty="0">
                <a:solidFill>
                  <a:schemeClr val="tx2"/>
                </a:solidFill>
              </a:rPr>
              <a:t>86%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2E5BF72-D95D-52AF-CFAF-0EF7CDEC4FAA}"/>
              </a:ext>
            </a:extLst>
          </p:cNvPr>
          <p:cNvGrpSpPr/>
          <p:nvPr/>
        </p:nvGrpSpPr>
        <p:grpSpPr>
          <a:xfrm>
            <a:off x="8073226" y="1075260"/>
            <a:ext cx="2926080" cy="920821"/>
            <a:chOff x="8921977" y="1242150"/>
            <a:chExt cx="2926080" cy="920821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C731235-1847-552B-5C79-B0FC530DD28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5C6CFBD-92C5-9CF8-CA7D-BDF4359FDA1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FA90927-9CCA-86D0-7E5B-0A6827BFBD4D}"/>
              </a:ext>
            </a:extLst>
          </p:cNvPr>
          <p:cNvGrpSpPr/>
          <p:nvPr/>
        </p:nvGrpSpPr>
        <p:grpSpPr>
          <a:xfrm>
            <a:off x="1192691" y="1074005"/>
            <a:ext cx="2926080" cy="920821"/>
            <a:chOff x="332936" y="2627766"/>
            <a:chExt cx="2926080" cy="920821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89BD6EA-63B7-941C-652A-D1BCAE90D7C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F1AB4CC-CDB4-F747-3AA9-80067681B84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D6096DF-6353-D6FA-BA81-FB2CCFD12F66}"/>
              </a:ext>
            </a:extLst>
          </p:cNvPr>
          <p:cNvSpPr/>
          <p:nvPr/>
        </p:nvSpPr>
        <p:spPr>
          <a:xfrm>
            <a:off x="4537163" y="2260066"/>
            <a:ext cx="313129" cy="384314"/>
          </a:xfrm>
          <a:custGeom>
            <a:avLst/>
            <a:gdLst>
              <a:gd name="csX0" fmla="*/ 19876 w 313129"/>
              <a:gd name="csY0" fmla="*/ 0 h 384314"/>
              <a:gd name="csX1" fmla="*/ 120972 w 313129"/>
              <a:gd name="csY1" fmla="*/ 0 h 384314"/>
              <a:gd name="csX2" fmla="*/ 313129 w 313129"/>
              <a:gd name="csY2" fmla="*/ 192157 h 384314"/>
              <a:gd name="csX3" fmla="*/ 313128 w 313129"/>
              <a:gd name="csY3" fmla="*/ 192157 h 384314"/>
              <a:gd name="csX4" fmla="*/ 120971 w 313129"/>
              <a:gd name="csY4" fmla="*/ 384314 h 384314"/>
              <a:gd name="csX5" fmla="*/ 0 w 313129"/>
              <a:gd name="csY5" fmla="*/ 384314 h 384314"/>
              <a:gd name="csX6" fmla="*/ 5567 w 313129"/>
              <a:gd name="csY6" fmla="*/ 253565 h 384314"/>
              <a:gd name="csX7" fmla="*/ 16188 w 313129"/>
              <a:gd name="csY7" fmla="*/ 55796 h 384314"/>
              <a:gd name="csX8" fmla="*/ 19876 w 313129"/>
              <a:gd name="csY8" fmla="*/ 0 h 3843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13129" h="384314">
                <a:moveTo>
                  <a:pt x="19876" y="0"/>
                </a:moveTo>
                <a:lnTo>
                  <a:pt x="120972" y="0"/>
                </a:lnTo>
                <a:cubicBezTo>
                  <a:pt x="227097" y="0"/>
                  <a:pt x="313129" y="86032"/>
                  <a:pt x="313129" y="192157"/>
                </a:cubicBezTo>
                <a:lnTo>
                  <a:pt x="313128" y="192157"/>
                </a:lnTo>
                <a:cubicBezTo>
                  <a:pt x="313128" y="298282"/>
                  <a:pt x="227096" y="384314"/>
                  <a:pt x="120971" y="384314"/>
                </a:cubicBezTo>
                <a:lnTo>
                  <a:pt x="0" y="384314"/>
                </a:lnTo>
                <a:lnTo>
                  <a:pt x="5567" y="253565"/>
                </a:lnTo>
                <a:cubicBezTo>
                  <a:pt x="8832" y="185590"/>
                  <a:pt x="12378" y="119601"/>
                  <a:pt x="16188" y="55796"/>
                </a:cubicBezTo>
                <a:lnTo>
                  <a:pt x="19876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753BC39-6730-1521-0C61-48816B2536EE}"/>
              </a:ext>
            </a:extLst>
          </p:cNvPr>
          <p:cNvSpPr/>
          <p:nvPr/>
        </p:nvSpPr>
        <p:spPr>
          <a:xfrm>
            <a:off x="4518117" y="3053696"/>
            <a:ext cx="332175" cy="384314"/>
          </a:xfrm>
          <a:custGeom>
            <a:avLst/>
            <a:gdLst>
              <a:gd name="csX0" fmla="*/ 6055 w 332175"/>
              <a:gd name="csY0" fmla="*/ 0 h 384314"/>
              <a:gd name="csX1" fmla="*/ 140018 w 332175"/>
              <a:gd name="csY1" fmla="*/ 0 h 384314"/>
              <a:gd name="csX2" fmla="*/ 332175 w 332175"/>
              <a:gd name="csY2" fmla="*/ 192157 h 384314"/>
              <a:gd name="csX3" fmla="*/ 332174 w 332175"/>
              <a:gd name="csY3" fmla="*/ 192157 h 384314"/>
              <a:gd name="csX4" fmla="*/ 140017 w 332175"/>
              <a:gd name="csY4" fmla="*/ 384314 h 384314"/>
              <a:gd name="csX5" fmla="*/ 0 w 332175"/>
              <a:gd name="csY5" fmla="*/ 384314 h 384314"/>
              <a:gd name="csX6" fmla="*/ 117 w 332175"/>
              <a:gd name="csY6" fmla="*/ 358024 h 384314"/>
              <a:gd name="csX7" fmla="*/ 3330 w 332175"/>
              <a:gd name="csY7" fmla="*/ 119860 h 384314"/>
              <a:gd name="csX8" fmla="*/ 6055 w 332175"/>
              <a:gd name="csY8" fmla="*/ 0 h 3843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32175" h="384314">
                <a:moveTo>
                  <a:pt x="6055" y="0"/>
                </a:moveTo>
                <a:lnTo>
                  <a:pt x="140018" y="0"/>
                </a:lnTo>
                <a:cubicBezTo>
                  <a:pt x="246143" y="0"/>
                  <a:pt x="332175" y="86032"/>
                  <a:pt x="332175" y="192157"/>
                </a:cubicBezTo>
                <a:lnTo>
                  <a:pt x="332174" y="192157"/>
                </a:lnTo>
                <a:cubicBezTo>
                  <a:pt x="332174" y="298282"/>
                  <a:pt x="246142" y="384314"/>
                  <a:pt x="140017" y="384314"/>
                </a:cubicBezTo>
                <a:lnTo>
                  <a:pt x="0" y="384314"/>
                </a:lnTo>
                <a:lnTo>
                  <a:pt x="117" y="358024"/>
                </a:lnTo>
                <a:cubicBezTo>
                  <a:pt x="841" y="277388"/>
                  <a:pt x="1918" y="197934"/>
                  <a:pt x="3330" y="119860"/>
                </a:cubicBezTo>
                <a:lnTo>
                  <a:pt x="6055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63B51C2-68ED-E6A1-C74F-3601438F5D1F}"/>
              </a:ext>
            </a:extLst>
          </p:cNvPr>
          <p:cNvSpPr/>
          <p:nvPr/>
        </p:nvSpPr>
        <p:spPr>
          <a:xfrm>
            <a:off x="4518165" y="3886770"/>
            <a:ext cx="332127" cy="384314"/>
          </a:xfrm>
          <a:custGeom>
            <a:avLst/>
            <a:gdLst>
              <a:gd name="csX0" fmla="*/ 0 w 332127"/>
              <a:gd name="csY0" fmla="*/ 0 h 384314"/>
              <a:gd name="csX1" fmla="*/ 139970 w 332127"/>
              <a:gd name="csY1" fmla="*/ 0 h 384314"/>
              <a:gd name="csX2" fmla="*/ 332127 w 332127"/>
              <a:gd name="csY2" fmla="*/ 192157 h 384314"/>
              <a:gd name="csX3" fmla="*/ 332126 w 332127"/>
              <a:gd name="csY3" fmla="*/ 192157 h 384314"/>
              <a:gd name="csX4" fmla="*/ 139969 w 332127"/>
              <a:gd name="csY4" fmla="*/ 384314 h 384314"/>
              <a:gd name="csX5" fmla="*/ 6253 w 332127"/>
              <a:gd name="csY5" fmla="*/ 384314 h 384314"/>
              <a:gd name="csX6" fmla="*/ 3282 w 332127"/>
              <a:gd name="csY6" fmla="*/ 253608 h 384314"/>
              <a:gd name="csX7" fmla="*/ 69 w 332127"/>
              <a:gd name="csY7" fmla="*/ 15444 h 384314"/>
              <a:gd name="csX8" fmla="*/ 0 w 332127"/>
              <a:gd name="csY8" fmla="*/ 0 h 3843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32127" h="384314">
                <a:moveTo>
                  <a:pt x="0" y="0"/>
                </a:moveTo>
                <a:lnTo>
                  <a:pt x="139970" y="0"/>
                </a:lnTo>
                <a:cubicBezTo>
                  <a:pt x="246095" y="0"/>
                  <a:pt x="332127" y="86032"/>
                  <a:pt x="332127" y="192157"/>
                </a:cubicBezTo>
                <a:lnTo>
                  <a:pt x="332126" y="192157"/>
                </a:lnTo>
                <a:cubicBezTo>
                  <a:pt x="332126" y="298282"/>
                  <a:pt x="246094" y="384314"/>
                  <a:pt x="139969" y="384314"/>
                </a:cubicBezTo>
                <a:lnTo>
                  <a:pt x="6253" y="384314"/>
                </a:lnTo>
                <a:lnTo>
                  <a:pt x="3282" y="253608"/>
                </a:lnTo>
                <a:cubicBezTo>
                  <a:pt x="1870" y="175535"/>
                  <a:pt x="793" y="96080"/>
                  <a:pt x="69" y="1544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9417249-2E98-9BFC-2534-6E78A7944E0C}"/>
              </a:ext>
            </a:extLst>
          </p:cNvPr>
          <p:cNvSpPr/>
          <p:nvPr/>
        </p:nvSpPr>
        <p:spPr>
          <a:xfrm>
            <a:off x="4537163" y="4669555"/>
            <a:ext cx="313129" cy="384314"/>
          </a:xfrm>
          <a:custGeom>
            <a:avLst/>
            <a:gdLst>
              <a:gd name="csX0" fmla="*/ 0 w 313129"/>
              <a:gd name="csY0" fmla="*/ 0 h 384314"/>
              <a:gd name="csX1" fmla="*/ 120972 w 313129"/>
              <a:gd name="csY1" fmla="*/ 0 h 384314"/>
              <a:gd name="csX2" fmla="*/ 313129 w 313129"/>
              <a:gd name="csY2" fmla="*/ 192157 h 384314"/>
              <a:gd name="csX3" fmla="*/ 313128 w 313129"/>
              <a:gd name="csY3" fmla="*/ 192157 h 384314"/>
              <a:gd name="csX4" fmla="*/ 120971 w 313129"/>
              <a:gd name="csY4" fmla="*/ 384314 h 384314"/>
              <a:gd name="csX5" fmla="*/ 19877 w 313129"/>
              <a:gd name="csY5" fmla="*/ 384314 h 384314"/>
              <a:gd name="csX6" fmla="*/ 16188 w 313129"/>
              <a:gd name="csY6" fmla="*/ 328517 h 384314"/>
              <a:gd name="csX7" fmla="*/ 5567 w 313129"/>
              <a:gd name="csY7" fmla="*/ 130748 h 384314"/>
              <a:gd name="csX8" fmla="*/ 0 w 313129"/>
              <a:gd name="csY8" fmla="*/ 0 h 3843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13129" h="384314">
                <a:moveTo>
                  <a:pt x="0" y="0"/>
                </a:moveTo>
                <a:lnTo>
                  <a:pt x="120972" y="0"/>
                </a:lnTo>
                <a:cubicBezTo>
                  <a:pt x="227097" y="0"/>
                  <a:pt x="313129" y="86032"/>
                  <a:pt x="313129" y="192157"/>
                </a:cubicBezTo>
                <a:lnTo>
                  <a:pt x="313128" y="192157"/>
                </a:lnTo>
                <a:cubicBezTo>
                  <a:pt x="313128" y="298282"/>
                  <a:pt x="227096" y="384314"/>
                  <a:pt x="120971" y="384314"/>
                </a:cubicBezTo>
                <a:lnTo>
                  <a:pt x="19877" y="384314"/>
                </a:lnTo>
                <a:lnTo>
                  <a:pt x="16188" y="328517"/>
                </a:lnTo>
                <a:cubicBezTo>
                  <a:pt x="12378" y="264713"/>
                  <a:pt x="8832" y="198723"/>
                  <a:pt x="5567" y="13074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E6A1FF1-624D-94F0-0E46-919849D152C3}"/>
              </a:ext>
            </a:extLst>
          </p:cNvPr>
          <p:cNvSpPr/>
          <p:nvPr/>
        </p:nvSpPr>
        <p:spPr>
          <a:xfrm>
            <a:off x="7341706" y="2260067"/>
            <a:ext cx="313129" cy="384313"/>
          </a:xfrm>
          <a:custGeom>
            <a:avLst/>
            <a:gdLst>
              <a:gd name="csX0" fmla="*/ 121117 w 313129"/>
              <a:gd name="csY0" fmla="*/ 13935 h 384313"/>
              <a:gd name="csX1" fmla="*/ 121117 w 313129"/>
              <a:gd name="csY1" fmla="*/ 370378 h 384313"/>
              <a:gd name="csX2" fmla="*/ 117361 w 313129"/>
              <a:gd name="csY2" fmla="*/ 369212 h 384313"/>
              <a:gd name="csX3" fmla="*/ 3904 w 313129"/>
              <a:gd name="csY3" fmla="*/ 230882 h 384313"/>
              <a:gd name="csX4" fmla="*/ 0 w 313129"/>
              <a:gd name="csY4" fmla="*/ 192157 h 384313"/>
              <a:gd name="csX5" fmla="*/ 3904 w 313129"/>
              <a:gd name="csY5" fmla="*/ 153431 h 384313"/>
              <a:gd name="csX6" fmla="*/ 117361 w 313129"/>
              <a:gd name="csY6" fmla="*/ 15101 h 384313"/>
              <a:gd name="csX7" fmla="*/ 192157 w 313129"/>
              <a:gd name="csY7" fmla="*/ 0 h 384313"/>
              <a:gd name="csX8" fmla="*/ 293252 w 313129"/>
              <a:gd name="csY8" fmla="*/ 0 h 384313"/>
              <a:gd name="csX9" fmla="*/ 296940 w 313129"/>
              <a:gd name="csY9" fmla="*/ 55796 h 384313"/>
              <a:gd name="csX10" fmla="*/ 307561 w 313129"/>
              <a:gd name="csY10" fmla="*/ 253565 h 384313"/>
              <a:gd name="csX11" fmla="*/ 313129 w 313129"/>
              <a:gd name="csY11" fmla="*/ 384313 h 384313"/>
              <a:gd name="csX12" fmla="*/ 192157 w 313129"/>
              <a:gd name="csY12" fmla="*/ 384313 h 384313"/>
              <a:gd name="csX13" fmla="*/ 153431 w 313129"/>
              <a:gd name="csY13" fmla="*/ 380409 h 384313"/>
              <a:gd name="csX14" fmla="*/ 121118 w 313129"/>
              <a:gd name="csY14" fmla="*/ 370378 h 384313"/>
              <a:gd name="csX15" fmla="*/ 121118 w 313129"/>
              <a:gd name="csY15" fmla="*/ 13935 h 384313"/>
              <a:gd name="csX16" fmla="*/ 153431 w 313129"/>
              <a:gd name="csY16" fmla="*/ 3904 h 384313"/>
              <a:gd name="csX17" fmla="*/ 192157 w 313129"/>
              <a:gd name="csY17" fmla="*/ 0 h 3843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13129" h="384313">
                <a:moveTo>
                  <a:pt x="121117" y="13935"/>
                </a:moveTo>
                <a:lnTo>
                  <a:pt x="121117" y="370378"/>
                </a:lnTo>
                <a:lnTo>
                  <a:pt x="117361" y="369212"/>
                </a:lnTo>
                <a:cubicBezTo>
                  <a:pt x="59888" y="344903"/>
                  <a:pt x="16703" y="293427"/>
                  <a:pt x="3904" y="230882"/>
                </a:cubicBezTo>
                <a:lnTo>
                  <a:pt x="0" y="192157"/>
                </a:lnTo>
                <a:lnTo>
                  <a:pt x="3904" y="153431"/>
                </a:lnTo>
                <a:cubicBezTo>
                  <a:pt x="16703" y="90886"/>
                  <a:pt x="59888" y="39410"/>
                  <a:pt x="117361" y="15101"/>
                </a:cubicBezTo>
                <a:close/>
                <a:moveTo>
                  <a:pt x="192157" y="0"/>
                </a:moveTo>
                <a:lnTo>
                  <a:pt x="293252" y="0"/>
                </a:lnTo>
                <a:lnTo>
                  <a:pt x="296940" y="55796"/>
                </a:lnTo>
                <a:cubicBezTo>
                  <a:pt x="300751" y="119601"/>
                  <a:pt x="304297" y="185590"/>
                  <a:pt x="307561" y="253565"/>
                </a:cubicBezTo>
                <a:lnTo>
                  <a:pt x="313129" y="384313"/>
                </a:lnTo>
                <a:lnTo>
                  <a:pt x="192157" y="384313"/>
                </a:lnTo>
                <a:cubicBezTo>
                  <a:pt x="178892" y="384313"/>
                  <a:pt x="165940" y="382969"/>
                  <a:pt x="153431" y="380409"/>
                </a:cubicBezTo>
                <a:lnTo>
                  <a:pt x="121118" y="370378"/>
                </a:lnTo>
                <a:lnTo>
                  <a:pt x="121118" y="13935"/>
                </a:lnTo>
                <a:lnTo>
                  <a:pt x="153431" y="3904"/>
                </a:lnTo>
                <a:cubicBezTo>
                  <a:pt x="165940" y="1344"/>
                  <a:pt x="178892" y="0"/>
                  <a:pt x="192157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14305D0-88CC-3BE0-F72A-4DE20ECF14A4}"/>
              </a:ext>
            </a:extLst>
          </p:cNvPr>
          <p:cNvSpPr/>
          <p:nvPr/>
        </p:nvSpPr>
        <p:spPr>
          <a:xfrm>
            <a:off x="7341706" y="3053697"/>
            <a:ext cx="332175" cy="384313"/>
          </a:xfrm>
          <a:custGeom>
            <a:avLst/>
            <a:gdLst>
              <a:gd name="csX0" fmla="*/ 121117 w 332175"/>
              <a:gd name="csY0" fmla="*/ 13935 h 384313"/>
              <a:gd name="csX1" fmla="*/ 121117 w 332175"/>
              <a:gd name="csY1" fmla="*/ 370378 h 384313"/>
              <a:gd name="csX2" fmla="*/ 117361 w 332175"/>
              <a:gd name="csY2" fmla="*/ 369212 h 384313"/>
              <a:gd name="csX3" fmla="*/ 3904 w 332175"/>
              <a:gd name="csY3" fmla="*/ 230882 h 384313"/>
              <a:gd name="csX4" fmla="*/ 0 w 332175"/>
              <a:gd name="csY4" fmla="*/ 192157 h 384313"/>
              <a:gd name="csX5" fmla="*/ 3904 w 332175"/>
              <a:gd name="csY5" fmla="*/ 153431 h 384313"/>
              <a:gd name="csX6" fmla="*/ 117361 w 332175"/>
              <a:gd name="csY6" fmla="*/ 15101 h 384313"/>
              <a:gd name="csX7" fmla="*/ 192157 w 332175"/>
              <a:gd name="csY7" fmla="*/ 0 h 384313"/>
              <a:gd name="csX8" fmla="*/ 326120 w 332175"/>
              <a:gd name="csY8" fmla="*/ 0 h 384313"/>
              <a:gd name="csX9" fmla="*/ 328844 w 332175"/>
              <a:gd name="csY9" fmla="*/ 119860 h 384313"/>
              <a:gd name="csX10" fmla="*/ 332057 w 332175"/>
              <a:gd name="csY10" fmla="*/ 358024 h 384313"/>
              <a:gd name="csX11" fmla="*/ 332175 w 332175"/>
              <a:gd name="csY11" fmla="*/ 384313 h 384313"/>
              <a:gd name="csX12" fmla="*/ 192157 w 332175"/>
              <a:gd name="csY12" fmla="*/ 384313 h 384313"/>
              <a:gd name="csX13" fmla="*/ 153431 w 332175"/>
              <a:gd name="csY13" fmla="*/ 380409 h 384313"/>
              <a:gd name="csX14" fmla="*/ 121118 w 332175"/>
              <a:gd name="csY14" fmla="*/ 370378 h 384313"/>
              <a:gd name="csX15" fmla="*/ 121118 w 332175"/>
              <a:gd name="csY15" fmla="*/ 13935 h 384313"/>
              <a:gd name="csX16" fmla="*/ 153431 w 332175"/>
              <a:gd name="csY16" fmla="*/ 3904 h 384313"/>
              <a:gd name="csX17" fmla="*/ 192157 w 332175"/>
              <a:gd name="csY17" fmla="*/ 0 h 3843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32175" h="384313">
                <a:moveTo>
                  <a:pt x="121117" y="13935"/>
                </a:moveTo>
                <a:lnTo>
                  <a:pt x="121117" y="370378"/>
                </a:lnTo>
                <a:lnTo>
                  <a:pt x="117361" y="369212"/>
                </a:lnTo>
                <a:cubicBezTo>
                  <a:pt x="59888" y="344903"/>
                  <a:pt x="16703" y="293427"/>
                  <a:pt x="3904" y="230882"/>
                </a:cubicBezTo>
                <a:lnTo>
                  <a:pt x="0" y="192157"/>
                </a:lnTo>
                <a:lnTo>
                  <a:pt x="3904" y="153431"/>
                </a:lnTo>
                <a:cubicBezTo>
                  <a:pt x="16703" y="90886"/>
                  <a:pt x="59888" y="39410"/>
                  <a:pt x="117361" y="15101"/>
                </a:cubicBezTo>
                <a:close/>
                <a:moveTo>
                  <a:pt x="192157" y="0"/>
                </a:moveTo>
                <a:lnTo>
                  <a:pt x="326120" y="0"/>
                </a:lnTo>
                <a:lnTo>
                  <a:pt x="328844" y="119860"/>
                </a:lnTo>
                <a:cubicBezTo>
                  <a:pt x="330257" y="197934"/>
                  <a:pt x="331334" y="277388"/>
                  <a:pt x="332057" y="358024"/>
                </a:cubicBezTo>
                <a:lnTo>
                  <a:pt x="332175" y="384313"/>
                </a:lnTo>
                <a:lnTo>
                  <a:pt x="192157" y="384313"/>
                </a:lnTo>
                <a:cubicBezTo>
                  <a:pt x="178892" y="384313"/>
                  <a:pt x="165940" y="382969"/>
                  <a:pt x="153431" y="380409"/>
                </a:cubicBezTo>
                <a:lnTo>
                  <a:pt x="121118" y="370378"/>
                </a:lnTo>
                <a:lnTo>
                  <a:pt x="121118" y="13935"/>
                </a:lnTo>
                <a:lnTo>
                  <a:pt x="153431" y="3904"/>
                </a:lnTo>
                <a:cubicBezTo>
                  <a:pt x="165940" y="1344"/>
                  <a:pt x="178892" y="0"/>
                  <a:pt x="192157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8D2386F-6D6E-2769-6CD7-421A0339C7DD}"/>
              </a:ext>
            </a:extLst>
          </p:cNvPr>
          <p:cNvSpPr/>
          <p:nvPr/>
        </p:nvSpPr>
        <p:spPr>
          <a:xfrm>
            <a:off x="7341705" y="3886771"/>
            <a:ext cx="332126" cy="384313"/>
          </a:xfrm>
          <a:custGeom>
            <a:avLst/>
            <a:gdLst>
              <a:gd name="csX0" fmla="*/ 121117 w 332126"/>
              <a:gd name="csY0" fmla="*/ 13935 h 384313"/>
              <a:gd name="csX1" fmla="*/ 121117 w 332126"/>
              <a:gd name="csY1" fmla="*/ 370378 h 384313"/>
              <a:gd name="csX2" fmla="*/ 117361 w 332126"/>
              <a:gd name="csY2" fmla="*/ 369212 h 384313"/>
              <a:gd name="csX3" fmla="*/ 3904 w 332126"/>
              <a:gd name="csY3" fmla="*/ 230882 h 384313"/>
              <a:gd name="csX4" fmla="*/ 0 w 332126"/>
              <a:gd name="csY4" fmla="*/ 192157 h 384313"/>
              <a:gd name="csX5" fmla="*/ 3904 w 332126"/>
              <a:gd name="csY5" fmla="*/ 153431 h 384313"/>
              <a:gd name="csX6" fmla="*/ 117361 w 332126"/>
              <a:gd name="csY6" fmla="*/ 15101 h 384313"/>
              <a:gd name="csX7" fmla="*/ 192157 w 332126"/>
              <a:gd name="csY7" fmla="*/ 0 h 384313"/>
              <a:gd name="csX8" fmla="*/ 332126 w 332126"/>
              <a:gd name="csY8" fmla="*/ 0 h 384313"/>
              <a:gd name="csX9" fmla="*/ 332057 w 332126"/>
              <a:gd name="csY9" fmla="*/ 15444 h 384313"/>
              <a:gd name="csX10" fmla="*/ 328844 w 332126"/>
              <a:gd name="csY10" fmla="*/ 253608 h 384313"/>
              <a:gd name="csX11" fmla="*/ 325873 w 332126"/>
              <a:gd name="csY11" fmla="*/ 384313 h 384313"/>
              <a:gd name="csX12" fmla="*/ 192157 w 332126"/>
              <a:gd name="csY12" fmla="*/ 384313 h 384313"/>
              <a:gd name="csX13" fmla="*/ 153431 w 332126"/>
              <a:gd name="csY13" fmla="*/ 380409 h 384313"/>
              <a:gd name="csX14" fmla="*/ 121118 w 332126"/>
              <a:gd name="csY14" fmla="*/ 370379 h 384313"/>
              <a:gd name="csX15" fmla="*/ 121118 w 332126"/>
              <a:gd name="csY15" fmla="*/ 13935 h 384313"/>
              <a:gd name="csX16" fmla="*/ 153431 w 332126"/>
              <a:gd name="csY16" fmla="*/ 3904 h 384313"/>
              <a:gd name="csX17" fmla="*/ 192157 w 332126"/>
              <a:gd name="csY17" fmla="*/ 0 h 3843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32126" h="384313">
                <a:moveTo>
                  <a:pt x="121117" y="13935"/>
                </a:moveTo>
                <a:lnTo>
                  <a:pt x="121117" y="370378"/>
                </a:lnTo>
                <a:lnTo>
                  <a:pt x="117361" y="369212"/>
                </a:lnTo>
                <a:cubicBezTo>
                  <a:pt x="59888" y="344903"/>
                  <a:pt x="16703" y="293427"/>
                  <a:pt x="3904" y="230882"/>
                </a:cubicBezTo>
                <a:lnTo>
                  <a:pt x="0" y="192157"/>
                </a:lnTo>
                <a:lnTo>
                  <a:pt x="3904" y="153431"/>
                </a:lnTo>
                <a:cubicBezTo>
                  <a:pt x="16703" y="90886"/>
                  <a:pt x="59888" y="39410"/>
                  <a:pt x="117361" y="15101"/>
                </a:cubicBezTo>
                <a:close/>
                <a:moveTo>
                  <a:pt x="192157" y="0"/>
                </a:moveTo>
                <a:lnTo>
                  <a:pt x="332126" y="0"/>
                </a:lnTo>
                <a:lnTo>
                  <a:pt x="332057" y="15444"/>
                </a:lnTo>
                <a:cubicBezTo>
                  <a:pt x="331334" y="96080"/>
                  <a:pt x="330257" y="175535"/>
                  <a:pt x="328844" y="253608"/>
                </a:cubicBezTo>
                <a:lnTo>
                  <a:pt x="325873" y="384313"/>
                </a:lnTo>
                <a:lnTo>
                  <a:pt x="192157" y="384313"/>
                </a:lnTo>
                <a:cubicBezTo>
                  <a:pt x="178892" y="384313"/>
                  <a:pt x="165940" y="382969"/>
                  <a:pt x="153431" y="380409"/>
                </a:cubicBezTo>
                <a:lnTo>
                  <a:pt x="121118" y="370379"/>
                </a:lnTo>
                <a:lnTo>
                  <a:pt x="121118" y="13935"/>
                </a:lnTo>
                <a:lnTo>
                  <a:pt x="153431" y="3904"/>
                </a:lnTo>
                <a:cubicBezTo>
                  <a:pt x="165940" y="1344"/>
                  <a:pt x="178892" y="0"/>
                  <a:pt x="192157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112C84B9-1B46-FC2C-5DD5-4EA39A05B7A4}"/>
              </a:ext>
            </a:extLst>
          </p:cNvPr>
          <p:cNvSpPr/>
          <p:nvPr/>
        </p:nvSpPr>
        <p:spPr>
          <a:xfrm>
            <a:off x="7341706" y="4669556"/>
            <a:ext cx="313129" cy="384313"/>
          </a:xfrm>
          <a:custGeom>
            <a:avLst/>
            <a:gdLst>
              <a:gd name="csX0" fmla="*/ 121117 w 313129"/>
              <a:gd name="csY0" fmla="*/ 13935 h 384313"/>
              <a:gd name="csX1" fmla="*/ 121117 w 313129"/>
              <a:gd name="csY1" fmla="*/ 370378 h 384313"/>
              <a:gd name="csX2" fmla="*/ 117361 w 313129"/>
              <a:gd name="csY2" fmla="*/ 369212 h 384313"/>
              <a:gd name="csX3" fmla="*/ 3904 w 313129"/>
              <a:gd name="csY3" fmla="*/ 230882 h 384313"/>
              <a:gd name="csX4" fmla="*/ 0 w 313129"/>
              <a:gd name="csY4" fmla="*/ 192157 h 384313"/>
              <a:gd name="csX5" fmla="*/ 3904 w 313129"/>
              <a:gd name="csY5" fmla="*/ 153431 h 384313"/>
              <a:gd name="csX6" fmla="*/ 117361 w 313129"/>
              <a:gd name="csY6" fmla="*/ 15101 h 384313"/>
              <a:gd name="csX7" fmla="*/ 192157 w 313129"/>
              <a:gd name="csY7" fmla="*/ 0 h 384313"/>
              <a:gd name="csX8" fmla="*/ 313129 w 313129"/>
              <a:gd name="csY8" fmla="*/ 0 h 384313"/>
              <a:gd name="csX9" fmla="*/ 307561 w 313129"/>
              <a:gd name="csY9" fmla="*/ 130748 h 384313"/>
              <a:gd name="csX10" fmla="*/ 296940 w 313129"/>
              <a:gd name="csY10" fmla="*/ 328517 h 384313"/>
              <a:gd name="csX11" fmla="*/ 293252 w 313129"/>
              <a:gd name="csY11" fmla="*/ 384313 h 384313"/>
              <a:gd name="csX12" fmla="*/ 192157 w 313129"/>
              <a:gd name="csY12" fmla="*/ 384313 h 384313"/>
              <a:gd name="csX13" fmla="*/ 153431 w 313129"/>
              <a:gd name="csY13" fmla="*/ 380409 h 384313"/>
              <a:gd name="csX14" fmla="*/ 121118 w 313129"/>
              <a:gd name="csY14" fmla="*/ 370379 h 384313"/>
              <a:gd name="csX15" fmla="*/ 121118 w 313129"/>
              <a:gd name="csY15" fmla="*/ 13935 h 384313"/>
              <a:gd name="csX16" fmla="*/ 153431 w 313129"/>
              <a:gd name="csY16" fmla="*/ 3904 h 384313"/>
              <a:gd name="csX17" fmla="*/ 192157 w 313129"/>
              <a:gd name="csY17" fmla="*/ 0 h 3843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13129" h="384313">
                <a:moveTo>
                  <a:pt x="121117" y="13935"/>
                </a:moveTo>
                <a:lnTo>
                  <a:pt x="121117" y="370378"/>
                </a:lnTo>
                <a:lnTo>
                  <a:pt x="117361" y="369212"/>
                </a:lnTo>
                <a:cubicBezTo>
                  <a:pt x="59888" y="344903"/>
                  <a:pt x="16703" y="293427"/>
                  <a:pt x="3904" y="230882"/>
                </a:cubicBezTo>
                <a:lnTo>
                  <a:pt x="0" y="192157"/>
                </a:lnTo>
                <a:lnTo>
                  <a:pt x="3904" y="153431"/>
                </a:lnTo>
                <a:cubicBezTo>
                  <a:pt x="16703" y="90886"/>
                  <a:pt x="59888" y="39410"/>
                  <a:pt x="117361" y="15101"/>
                </a:cubicBezTo>
                <a:close/>
                <a:moveTo>
                  <a:pt x="192157" y="0"/>
                </a:moveTo>
                <a:lnTo>
                  <a:pt x="313129" y="0"/>
                </a:lnTo>
                <a:lnTo>
                  <a:pt x="307561" y="130748"/>
                </a:lnTo>
                <a:cubicBezTo>
                  <a:pt x="304297" y="198723"/>
                  <a:pt x="300751" y="264713"/>
                  <a:pt x="296940" y="328517"/>
                </a:cubicBezTo>
                <a:lnTo>
                  <a:pt x="293252" y="384313"/>
                </a:lnTo>
                <a:lnTo>
                  <a:pt x="192157" y="384313"/>
                </a:lnTo>
                <a:cubicBezTo>
                  <a:pt x="178892" y="384313"/>
                  <a:pt x="165940" y="382969"/>
                  <a:pt x="153431" y="380409"/>
                </a:cubicBezTo>
                <a:lnTo>
                  <a:pt x="121118" y="370379"/>
                </a:lnTo>
                <a:lnTo>
                  <a:pt x="121118" y="13935"/>
                </a:lnTo>
                <a:lnTo>
                  <a:pt x="153431" y="3904"/>
                </a:lnTo>
                <a:cubicBezTo>
                  <a:pt x="165940" y="1344"/>
                  <a:pt x="178892" y="0"/>
                  <a:pt x="192157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ECF5817-5E7B-4DFD-BECF-5DFF64906B76}"/>
              </a:ext>
            </a:extLst>
          </p:cNvPr>
          <p:cNvSpPr/>
          <p:nvPr/>
        </p:nvSpPr>
        <p:spPr>
          <a:xfrm>
            <a:off x="4638261" y="1258323"/>
            <a:ext cx="212034" cy="4797288"/>
          </a:xfrm>
          <a:custGeom>
            <a:avLst/>
            <a:gdLst>
              <a:gd name="csX0" fmla="*/ 629479 w 629479"/>
              <a:gd name="csY0" fmla="*/ 0 h 4797288"/>
              <a:gd name="csX1" fmla="*/ 629479 w 629479"/>
              <a:gd name="csY1" fmla="*/ 4797288 h 4797288"/>
              <a:gd name="csX2" fmla="*/ 0 w 629479"/>
              <a:gd name="csY2" fmla="*/ 2398644 h 4797288"/>
              <a:gd name="csX3" fmla="*/ 629479 w 629479"/>
              <a:gd name="csY3" fmla="*/ 0 h 4797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629479" h="4797288">
                <a:moveTo>
                  <a:pt x="629479" y="0"/>
                </a:moveTo>
                <a:lnTo>
                  <a:pt x="629479" y="4797288"/>
                </a:lnTo>
                <a:cubicBezTo>
                  <a:pt x="281827" y="4797288"/>
                  <a:pt x="0" y="3723379"/>
                  <a:pt x="0" y="2398644"/>
                </a:cubicBezTo>
                <a:cubicBezTo>
                  <a:pt x="0" y="1073909"/>
                  <a:pt x="281827" y="0"/>
                  <a:pt x="629479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3ED909C-CA38-DC97-EF2D-9CABE69E0132}"/>
              </a:ext>
            </a:extLst>
          </p:cNvPr>
          <p:cNvSpPr/>
          <p:nvPr/>
        </p:nvSpPr>
        <p:spPr>
          <a:xfrm rot="10800000">
            <a:off x="7341709" y="1258323"/>
            <a:ext cx="212034" cy="4797288"/>
          </a:xfrm>
          <a:custGeom>
            <a:avLst/>
            <a:gdLst>
              <a:gd name="csX0" fmla="*/ 629479 w 629479"/>
              <a:gd name="csY0" fmla="*/ 0 h 4797288"/>
              <a:gd name="csX1" fmla="*/ 629479 w 629479"/>
              <a:gd name="csY1" fmla="*/ 4797288 h 4797288"/>
              <a:gd name="csX2" fmla="*/ 0 w 629479"/>
              <a:gd name="csY2" fmla="*/ 2398644 h 4797288"/>
              <a:gd name="csX3" fmla="*/ 629479 w 629479"/>
              <a:gd name="csY3" fmla="*/ 0 h 4797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629479" h="4797288">
                <a:moveTo>
                  <a:pt x="629479" y="0"/>
                </a:moveTo>
                <a:lnTo>
                  <a:pt x="629479" y="4797288"/>
                </a:lnTo>
                <a:cubicBezTo>
                  <a:pt x="281827" y="4797288"/>
                  <a:pt x="0" y="3723379"/>
                  <a:pt x="0" y="2398644"/>
                </a:cubicBezTo>
                <a:cubicBezTo>
                  <a:pt x="0" y="1073909"/>
                  <a:pt x="281827" y="0"/>
                  <a:pt x="629479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D8EE31-2F98-5AE7-D483-41318EE121AE}"/>
              </a:ext>
            </a:extLst>
          </p:cNvPr>
          <p:cNvSpPr/>
          <p:nvPr/>
        </p:nvSpPr>
        <p:spPr>
          <a:xfrm>
            <a:off x="4850293" y="1258323"/>
            <a:ext cx="2491413" cy="4797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067ADC9-1E29-7293-5669-6162BC001D66}"/>
              </a:ext>
            </a:extLst>
          </p:cNvPr>
          <p:cNvGrpSpPr/>
          <p:nvPr/>
        </p:nvGrpSpPr>
        <p:grpSpPr>
          <a:xfrm>
            <a:off x="5304566" y="2267556"/>
            <a:ext cx="1582870" cy="2778821"/>
            <a:chOff x="5183718" y="2039589"/>
            <a:chExt cx="1582870" cy="2778821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C5E33CE-7CF5-63F5-BE95-04B5208AB2DA}"/>
                </a:ext>
              </a:extLst>
            </p:cNvPr>
            <p:cNvSpPr txBox="1"/>
            <p:nvPr/>
          </p:nvSpPr>
          <p:spPr>
            <a:xfrm>
              <a:off x="5183718" y="2039589"/>
              <a:ext cx="158287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 &lt;-- Item #1 --&gt;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0ABBEC1-B627-578A-3A4E-06A237313CFE}"/>
                </a:ext>
              </a:extLst>
            </p:cNvPr>
            <p:cNvSpPr txBox="1"/>
            <p:nvPr/>
          </p:nvSpPr>
          <p:spPr>
            <a:xfrm>
              <a:off x="5183718" y="2842752"/>
              <a:ext cx="158287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 &lt;-- Item #2 --&gt;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F255F60-F57C-D8E1-18FF-1EA8902A2E70}"/>
                </a:ext>
              </a:extLst>
            </p:cNvPr>
            <p:cNvSpPr txBox="1"/>
            <p:nvPr/>
          </p:nvSpPr>
          <p:spPr>
            <a:xfrm>
              <a:off x="5183718" y="3645915"/>
              <a:ext cx="158287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 &lt;-- Item #3 --&gt;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439F3E6-44C1-1B63-FA6B-4D176230A830}"/>
                </a:ext>
              </a:extLst>
            </p:cNvPr>
            <p:cNvSpPr txBox="1"/>
            <p:nvPr/>
          </p:nvSpPr>
          <p:spPr>
            <a:xfrm>
              <a:off x="5183719" y="4449078"/>
              <a:ext cx="1582869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 &lt;-- Item #4 --&gt;</a:t>
              </a:r>
            </a:p>
          </p:txBody>
        </p:sp>
      </p:grpSp>
      <p:pic>
        <p:nvPicPr>
          <p:cNvPr id="31" name="Graphic 30" descr="Trophy with solid fill">
            <a:extLst>
              <a:ext uri="{FF2B5EF4-FFF2-40B4-BE49-F238E27FC236}">
                <a16:creationId xmlns:a16="http://schemas.microsoft.com/office/drawing/2014/main" id="{8947164F-13DA-6B76-633B-25F51569BE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8153" y="4621436"/>
            <a:ext cx="480550" cy="480550"/>
          </a:xfrm>
          <a:prstGeom prst="rect">
            <a:avLst/>
          </a:prstGeom>
        </p:spPr>
      </p:pic>
      <p:pic>
        <p:nvPicPr>
          <p:cNvPr id="32" name="Graphic 31" descr="Trophy with solid fill">
            <a:extLst>
              <a:ext uri="{FF2B5EF4-FFF2-40B4-BE49-F238E27FC236}">
                <a16:creationId xmlns:a16="http://schemas.microsoft.com/office/drawing/2014/main" id="{FA843EEC-7EFB-7539-19FD-9A2A60DCA3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8153" y="3838651"/>
            <a:ext cx="480550" cy="480550"/>
          </a:xfrm>
          <a:prstGeom prst="rect">
            <a:avLst/>
          </a:prstGeom>
        </p:spPr>
      </p:pic>
      <p:pic>
        <p:nvPicPr>
          <p:cNvPr id="33" name="Graphic 32" descr="Trophy with solid fill">
            <a:extLst>
              <a:ext uri="{FF2B5EF4-FFF2-40B4-BE49-F238E27FC236}">
                <a16:creationId xmlns:a16="http://schemas.microsoft.com/office/drawing/2014/main" id="{21702419-7FA4-4CC5-5D4A-87E5D90474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8153" y="3005577"/>
            <a:ext cx="480550" cy="480550"/>
          </a:xfrm>
          <a:prstGeom prst="rect">
            <a:avLst/>
          </a:prstGeom>
        </p:spPr>
      </p:pic>
      <p:pic>
        <p:nvPicPr>
          <p:cNvPr id="34" name="Graphic 33" descr="Trophy with solid fill">
            <a:extLst>
              <a:ext uri="{FF2B5EF4-FFF2-40B4-BE49-F238E27FC236}">
                <a16:creationId xmlns:a16="http://schemas.microsoft.com/office/drawing/2014/main" id="{113A83CA-3A39-4D7A-EB52-FCE671EE88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13301" y="2211947"/>
            <a:ext cx="480550" cy="48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488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9501</TotalTime>
  <Words>246</Words>
  <Application>Microsoft Office PowerPoint</Application>
  <PresentationFormat>Widescreen</PresentationFormat>
  <Paragraphs>41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Comparative KPI Bar Diagram – Slide Template</vt:lpstr>
      <vt:lpstr>Comparative KPI Bar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Comparative KPI Bar Diagram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2026-01-14T18:55:34Z</dcterms:modified>
  <cp:category>Charts &amp; Diagrams</cp:category>
</cp:coreProperties>
</file>